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7"/>
  </p:notesMasterIdLst>
  <p:sldIdLst>
    <p:sldId id="257" r:id="rId3"/>
    <p:sldId id="259" r:id="rId4"/>
    <p:sldId id="275" r:id="rId5"/>
    <p:sldId id="260" r:id="rId6"/>
    <p:sldId id="277" r:id="rId7"/>
    <p:sldId id="282" r:id="rId8"/>
    <p:sldId id="261" r:id="rId9"/>
    <p:sldId id="262" r:id="rId10"/>
    <p:sldId id="263" r:id="rId11"/>
    <p:sldId id="286" r:id="rId12"/>
    <p:sldId id="285" r:id="rId13"/>
    <p:sldId id="279" r:id="rId14"/>
    <p:sldId id="265" r:id="rId15"/>
    <p:sldId id="266" r:id="rId16"/>
    <p:sldId id="281" r:id="rId17"/>
    <p:sldId id="268" r:id="rId18"/>
    <p:sldId id="283" r:id="rId19"/>
    <p:sldId id="267" r:id="rId20"/>
    <p:sldId id="284" r:id="rId21"/>
    <p:sldId id="272" r:id="rId22"/>
    <p:sldId id="276" r:id="rId23"/>
    <p:sldId id="273" r:id="rId24"/>
    <p:sldId id="278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2" autoAdjust="0"/>
    <p:restoredTop sz="94660"/>
  </p:normalViewPr>
  <p:slideViewPr>
    <p:cSldViewPr showGuides="1">
      <p:cViewPr>
        <p:scale>
          <a:sx n="70" d="100"/>
          <a:sy n="70" d="100"/>
        </p:scale>
        <p:origin x="-165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DB1D-2956-47FC-AF53-17FD8DEA1BC5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89BE4-7BCB-4C17-9DAC-90067867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4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89BE4-7BCB-4C17-9DAC-90067867A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0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CF23-AF0A-4531-BE0C-ED14CDE750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9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C885-5B9C-4852-893F-52D951050F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8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36F8-13FC-42FE-A19C-D0C71A4867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45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B9957-2457-4770-9974-8F856419E8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DEC9-8D29-4D8B-B651-B4B847B78B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C969-FC6A-4A10-93AA-EFCC7F5B31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35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4A80C-9E0D-408D-A755-BE382B4B50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4165"/>
      </p:ext>
    </p:extLst>
  </p:cSld>
  <p:clrMapOvr>
    <a:masterClrMapping/>
  </p:clrMapOvr>
  <p:transition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3AFB-442B-4D43-80DB-F6327BD708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40383"/>
      </p:ext>
    </p:extLst>
  </p:cSld>
  <p:clrMapOvr>
    <a:masterClrMapping/>
  </p:clrMapOvr>
  <p:transition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913E8-69A2-4615-9E32-3F46B9770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17432"/>
      </p:ext>
    </p:extLst>
  </p:cSld>
  <p:clrMapOvr>
    <a:masterClrMapping/>
  </p:clrMapOvr>
  <p:transition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5D62-81B8-49DF-8C69-BCC700F8EE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91330"/>
      </p:ext>
    </p:extLst>
  </p:cSld>
  <p:clrMapOvr>
    <a:masterClrMapping/>
  </p:clrMapOvr>
  <p:transition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CA1D-7B25-48EA-AF3E-EDD0C77129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63022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DEB8-E180-4041-827E-D8EDF1252E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2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8373E-B270-4BE9-AF83-93BD8ABA17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26945"/>
      </p:ext>
    </p:extLst>
  </p:cSld>
  <p:clrMapOvr>
    <a:masterClrMapping/>
  </p:clrMapOvr>
  <p:transition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CE39-EC79-40BF-8DDC-0A4A73ABBB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32158"/>
      </p:ext>
    </p:extLst>
  </p:cSld>
  <p:clrMapOvr>
    <a:masterClrMapping/>
  </p:clrMapOvr>
  <p:transition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8033-6FC1-41C8-9872-D865843876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47205"/>
      </p:ext>
    </p:extLst>
  </p:cSld>
  <p:clrMapOvr>
    <a:masterClrMapping/>
  </p:clrMapOvr>
  <p:transition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B3D6-87C3-4122-B8D9-FE9852E46F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25589"/>
      </p:ext>
    </p:extLst>
  </p:cSld>
  <p:clrMapOvr>
    <a:masterClrMapping/>
  </p:clrMapOvr>
  <p:transition advTm="1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D1C-15E2-4532-9C4D-785B5B4F38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9554"/>
      </p:ext>
    </p:extLst>
  </p:cSld>
  <p:clrMapOvr>
    <a:masterClrMapping/>
  </p:clrMapOvr>
  <p:transition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33CF-FF0A-49EE-8D37-8EE1BB790F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777"/>
      </p:ext>
    </p:extLst>
  </p:cSld>
  <p:clrMapOvr>
    <a:masterClrMapping/>
  </p:clrMapOvr>
  <p:transition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B365-454B-4F37-8037-A7217938F6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44930"/>
      </p:ext>
    </p:extLst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DF8E-DBAC-47B0-8906-05A7308DE2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2C40-6496-49DC-815A-E5EC6E49A3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2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EADC-74E2-4357-ABD5-AEC605A75B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F066-94A1-4158-B35A-939D904845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5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563D-781E-4685-A275-963ECA0641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1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A3A41-4669-47A9-8BFB-3D8DF93A6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7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546C-7331-486E-BD39-5D9ACB33AA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2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1C37B-6650-4B6B-A7B0-EB3CC0A21D1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1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5C567-37ED-44CE-8E03-6F0D323F789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981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advTm="10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apresinc.com/index.html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en/6/67/UGA$!logo.png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upload.wikimedia.org/wikipedia/en/6/67/UGA$!logo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19684" y="4038600"/>
            <a:ext cx="6781800" cy="6096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R.M. Merchant*, E.P. Prostko, P.M.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Eure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and T.M. Webster </a:t>
            </a:r>
          </a:p>
        </p:txBody>
      </p:sp>
      <p:pic>
        <p:nvPicPr>
          <p:cNvPr id="6" name="Picture 5" descr="University of Georgia College of Agricultural and Environmental Sci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84" y="5029112"/>
            <a:ext cx="5610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013212" y="6324600"/>
            <a:ext cx="1480772" cy="308494"/>
            <a:chOff x="207041" y="6430444"/>
            <a:chExt cx="1480772" cy="308494"/>
          </a:xfrm>
        </p:grpSpPr>
        <p:pic>
          <p:nvPicPr>
            <p:cNvPr id="1026" name="Picture 2" descr="APRES Home P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1" y="6430444"/>
              <a:ext cx="898524" cy="30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68733" y="6440599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- </a:t>
              </a:r>
              <a:r>
                <a:rPr lang="en-US" sz="1200" dirty="0" smtClean="0">
                  <a:solidFill>
                    <a:srgbClr val="000000"/>
                  </a:solidFill>
                </a:rPr>
                <a:t>2012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28" name="Picture 4" descr="http://www.ars.usda.gov/incme/images/mainnav/location_bann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27" y="5521364"/>
            <a:ext cx="5643753" cy="6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le:UGA$!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45513" y="6405563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3"/>
          <p:cNvSpPr txBox="1">
            <a:spLocks/>
          </p:cNvSpPr>
          <p:nvPr/>
        </p:nvSpPr>
        <p:spPr bwMode="auto">
          <a:xfrm>
            <a:off x="4267200" y="1447800"/>
            <a:ext cx="4564063" cy="230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>Peanut Response to Simulated Drift Rates of 2,4-D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272752" cy="24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Materials and Methods – III</a:t>
            </a:r>
            <a:br>
              <a:rPr lang="en-US" sz="3600" dirty="0" smtClean="0"/>
            </a:br>
            <a:r>
              <a:rPr lang="en-US" sz="3200" i="1" dirty="0" smtClean="0"/>
              <a:t>Peanut Growth Stages</a:t>
            </a:r>
            <a:endParaRPr lang="en-US" sz="32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982982"/>
              </p:ext>
            </p:extLst>
          </p:nvPr>
        </p:nvGraphicFramePr>
        <p:xfrm>
          <a:off x="457200" y="2057400"/>
          <a:ext cx="8229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DAP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DAP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DAP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cm tall</a:t>
                      </a:r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cm tall</a:t>
                      </a:r>
                    </a:p>
                    <a:p>
                      <a:pPr algn="ctr"/>
                      <a:r>
                        <a:rPr lang="en-US" dirty="0" smtClean="0"/>
                        <a:t>30 cm wide</a:t>
                      </a:r>
                    </a:p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cm tall</a:t>
                      </a:r>
                    </a:p>
                    <a:p>
                      <a:pPr algn="ctr"/>
                      <a:r>
                        <a:rPr lang="en-US" dirty="0" smtClean="0"/>
                        <a:t>Lapped</a:t>
                      </a:r>
                    </a:p>
                    <a:p>
                      <a:pPr algn="ctr"/>
                      <a:r>
                        <a:rPr lang="en-US" dirty="0" smtClean="0"/>
                        <a:t>R6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Attapulgus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cm tall</a:t>
                      </a:r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 cm tall</a:t>
                      </a:r>
                    </a:p>
                    <a:p>
                      <a:pPr algn="ctr"/>
                      <a:r>
                        <a:rPr lang="en-US" dirty="0" smtClean="0"/>
                        <a:t>35 cm wide</a:t>
                      </a:r>
                    </a:p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 cm tall</a:t>
                      </a:r>
                    </a:p>
                    <a:p>
                      <a:pPr algn="ctr"/>
                      <a:r>
                        <a:rPr lang="en-US" dirty="0" smtClean="0"/>
                        <a:t>Lapped</a:t>
                      </a:r>
                    </a:p>
                    <a:p>
                      <a:pPr algn="ctr"/>
                      <a:r>
                        <a:rPr lang="en-US" dirty="0" smtClean="0"/>
                        <a:t>R6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8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581400" y="48006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66"/>
                </a:solidFill>
                <a:latin typeface="Arial Rounded MT Bold" pitchFamily="34" charset="0"/>
              </a:rPr>
              <a:t>Reproductive Growth Stages of Peanut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581400" y="5791200"/>
            <a:ext cx="427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66"/>
                </a:solidFill>
                <a:latin typeface="Arial" charset="0"/>
              </a:rPr>
              <a:t>Growth stages of peanut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66"/>
                </a:solidFill>
                <a:latin typeface="Arial" charset="0"/>
              </a:rPr>
              <a:t>K. J. Boote, Peanut Science 9:35-40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553200" y="1981200"/>
            <a:ext cx="178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Beginning pod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57600" y="1981200"/>
            <a:ext cx="177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Beginning peg</a:t>
            </a:r>
          </a:p>
        </p:txBody>
      </p:sp>
      <p:pic>
        <p:nvPicPr>
          <p:cNvPr id="31750" name="Picture 6" descr="Mvc-051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33400"/>
            <a:ext cx="25415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895850" y="533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R2</a:t>
            </a:r>
          </a:p>
        </p:txBody>
      </p:sp>
      <p:pic>
        <p:nvPicPr>
          <p:cNvPr id="31752" name="Picture 8" descr="flower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1435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959725" y="533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R3</a:t>
            </a:r>
          </a:p>
        </p:txBody>
      </p:sp>
      <p:pic>
        <p:nvPicPr>
          <p:cNvPr id="31754" name="Picture 10" descr="fullpod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663" y="29051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962150" y="533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R1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15950" y="1981200"/>
            <a:ext cx="2051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Beginning bloom</a:t>
            </a:r>
          </a:p>
        </p:txBody>
      </p:sp>
      <p:pic>
        <p:nvPicPr>
          <p:cNvPr id="31757" name="Picture 13" descr="begpod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00000"/>
              </a:clrFrom>
              <a:clrTo>
                <a:srgbClr val="200000">
                  <a:alpha val="0"/>
                </a:srgbClr>
              </a:clrTo>
            </a:clrChange>
          </a:blip>
          <a:srcRect l="15820" t="7813" r="35449" b="33594"/>
          <a:stretch>
            <a:fillRect/>
          </a:stretch>
        </p:blipFill>
        <p:spPr bwMode="auto">
          <a:xfrm>
            <a:off x="6629400" y="534988"/>
            <a:ext cx="16827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962150" y="2819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R4</a:t>
            </a:r>
          </a:p>
        </p:txBody>
      </p:sp>
      <p:pic>
        <p:nvPicPr>
          <p:cNvPr id="31759" name="Picture 15" descr="earlymatur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70450"/>
            <a:ext cx="27416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962150" y="4724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R7</a:t>
            </a:r>
          </a:p>
        </p:txBody>
      </p:sp>
      <p:pic>
        <p:nvPicPr>
          <p:cNvPr id="31761" name="Picture 17" descr="begse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6038" y="3074988"/>
            <a:ext cx="15541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895850" y="2819400"/>
            <a:ext cx="742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R5</a:t>
            </a:r>
          </a:p>
        </p:txBody>
      </p:sp>
      <p:pic>
        <p:nvPicPr>
          <p:cNvPr id="31763" name="Picture 19" descr="fullse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048000"/>
            <a:ext cx="23860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959725" y="2819400"/>
            <a:ext cx="574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R6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657600" y="3976688"/>
            <a:ext cx="18859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Beginning seed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47675" y="6010275"/>
            <a:ext cx="2266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Beginning maturity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990600" y="3976688"/>
            <a:ext cx="10731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Full pod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26250" y="3976688"/>
            <a:ext cx="11747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Full seed</a:t>
            </a:r>
          </a:p>
        </p:txBody>
      </p:sp>
    </p:spTree>
    <p:extLst>
      <p:ext uri="{BB962C8B-B14F-4D97-AF65-F5344CB8AC3E}">
        <p14:creationId xmlns:p14="http://schemas.microsoft.com/office/powerpoint/2010/main" val="2294906875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38600" cy="4530725"/>
          </a:xfrm>
        </p:spPr>
        <p:txBody>
          <a:bodyPr/>
          <a:lstStyle/>
          <a:p>
            <a:r>
              <a:rPr lang="en-US" dirty="0" smtClean="0"/>
              <a:t>Data combined over locations and subjected to ANOVA</a:t>
            </a:r>
          </a:p>
          <a:p>
            <a:endParaRPr lang="en-US" dirty="0"/>
          </a:p>
          <a:p>
            <a:r>
              <a:rPr lang="en-US" dirty="0" smtClean="0"/>
              <a:t>Significant interaction between treatment and yield at 30 and 60 DAP</a:t>
            </a:r>
          </a:p>
          <a:p>
            <a:endParaRPr lang="en-US" dirty="0"/>
          </a:p>
          <a:p>
            <a:r>
              <a:rPr lang="en-US" dirty="0" smtClean="0"/>
              <a:t>Regression analysis using Sigma Plot 11</a:t>
            </a:r>
            <a:endParaRPr lang="en-US" dirty="0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  <a:latin typeface="+mn-lt"/>
              </a:rPr>
              <a:t>Statistical Analysis</a:t>
            </a:r>
            <a:endParaRPr lang="en-US" sz="4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371600"/>
            <a:ext cx="4076699" cy="282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Results and Discussion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2875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1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9700" y="1135797"/>
            <a:ext cx="6400800" cy="48078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Yield Response – 30 DAP</a:t>
            </a:r>
            <a:endParaRPr lang="en-US" sz="4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215843"/>
              </p:ext>
            </p:extLst>
          </p:nvPr>
        </p:nvGraphicFramePr>
        <p:xfrm>
          <a:off x="1562100" y="1142326"/>
          <a:ext cx="6096000" cy="480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SPW 12.0 Graph" r:id="rId3" imgW="5085000" imgH="4005000" progId="SigmaPlotGraphicObject.11">
                  <p:embed/>
                </p:oleObj>
              </mc:Choice>
              <mc:Fallback>
                <p:oleObj name="SPW 12.0 Graph" r:id="rId3" imgW="5085000" imgH="4005000" progId="SigmaPlotGraphicObjec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142326"/>
                        <a:ext cx="6096000" cy="4801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6496" y="1752600"/>
            <a:ext cx="2393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= </a:t>
            </a:r>
            <a:r>
              <a:rPr lang="en-US" sz="2400" u="sng" dirty="0" smtClean="0"/>
              <a:t>699760</a:t>
            </a:r>
          </a:p>
          <a:p>
            <a:r>
              <a:rPr lang="en-US" sz="2400" dirty="0" smtClean="0"/>
              <a:t>      1+e</a:t>
            </a:r>
            <a:r>
              <a:rPr lang="en-US" sz="2400" baseline="30000" dirty="0" smtClean="0"/>
              <a:t>-(x-169/13.8)</a:t>
            </a:r>
          </a:p>
          <a:p>
            <a:r>
              <a:rPr lang="en-US" sz="2400" dirty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 0.57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= &lt;0.0001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296763"/>
            <a:ext cx="533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105                             420                          1680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Rate ( g </a:t>
            </a:r>
            <a:r>
              <a:rPr lang="en-US" dirty="0" err="1" smtClean="0">
                <a:solidFill>
                  <a:schemeClr val="bg1"/>
                </a:solidFill>
              </a:rPr>
              <a:t>ai</a:t>
            </a:r>
            <a:r>
              <a:rPr lang="en-US" dirty="0" smtClean="0">
                <a:solidFill>
                  <a:schemeClr val="bg1"/>
                </a:solidFill>
              </a:rPr>
              <a:t>/ha)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9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pe-19b-11\pe-19-11\Picture 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08" y="384412"/>
            <a:ext cx="3940792" cy="52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pe-19b-11\pe-19-11\Picture 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5" y="384412"/>
            <a:ext cx="3940791" cy="52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105 g </a:t>
            </a:r>
            <a:r>
              <a:rPr lang="en-US" sz="2400" b="1" dirty="0" err="1" smtClean="0">
                <a:solidFill>
                  <a:schemeClr val="accent2"/>
                </a:solidFill>
              </a:rPr>
              <a:t>ai</a:t>
            </a:r>
            <a:r>
              <a:rPr lang="en-US" sz="2400" b="1" dirty="0" smtClean="0">
                <a:solidFill>
                  <a:schemeClr val="accent2"/>
                </a:solidFill>
              </a:rPr>
              <a:t>/ha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8404" y="571499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1680 g </a:t>
            </a:r>
            <a:r>
              <a:rPr lang="en-US" sz="2400" b="1" dirty="0" err="1" smtClean="0">
                <a:solidFill>
                  <a:schemeClr val="accent2"/>
                </a:solidFill>
              </a:rPr>
              <a:t>ai</a:t>
            </a:r>
            <a:r>
              <a:rPr lang="en-US" sz="2400" b="1" dirty="0" smtClean="0">
                <a:solidFill>
                  <a:schemeClr val="accent2"/>
                </a:solidFill>
              </a:rPr>
              <a:t>/ha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00800"/>
            <a:ext cx="579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1 week after treatment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Yield Response – 60 DAP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700" y="1135797"/>
            <a:ext cx="6400800" cy="48078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927343"/>
              </p:ext>
            </p:extLst>
          </p:nvPr>
        </p:nvGraphicFramePr>
        <p:xfrm>
          <a:off x="1543050" y="1135797"/>
          <a:ext cx="6134100" cy="483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SPW 12.0 Graph" r:id="rId3" imgW="5085000" imgH="4005000" progId="SigmaPlotGraphicObject.11">
                  <p:embed/>
                </p:oleObj>
              </mc:Choice>
              <mc:Fallback>
                <p:oleObj name="SPW 12.0 Graph" r:id="rId3" imgW="5085000" imgH="4005000" progId="SigmaPlotGraphicObjec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135797"/>
                        <a:ext cx="6134100" cy="483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4721" y="1752600"/>
            <a:ext cx="2305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= 9.86 + 0.82x</a:t>
            </a:r>
            <a:endParaRPr lang="en-US" sz="2400" baseline="30000" dirty="0" smtClean="0"/>
          </a:p>
          <a:p>
            <a:r>
              <a:rPr lang="en-US" sz="2400" dirty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 0.26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= 0.003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296763"/>
            <a:ext cx="533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105                             420                         1680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Rate ( g </a:t>
            </a:r>
            <a:r>
              <a:rPr lang="en-US" dirty="0" err="1" smtClean="0">
                <a:solidFill>
                  <a:schemeClr val="bg1"/>
                </a:solidFill>
              </a:rPr>
              <a:t>ai</a:t>
            </a:r>
            <a:r>
              <a:rPr lang="en-US" dirty="0" smtClean="0">
                <a:solidFill>
                  <a:schemeClr val="bg1"/>
                </a:solidFill>
              </a:rPr>
              <a:t>/ha)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6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e-19-11\august 2\Picture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1349" y="962025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pe-19-11\august 2\Picture 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7008" y="962025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105 g </a:t>
            </a:r>
            <a:r>
              <a:rPr lang="en-US" sz="2400" b="1" dirty="0" err="1" smtClean="0">
                <a:solidFill>
                  <a:schemeClr val="accent2"/>
                </a:solidFill>
              </a:rPr>
              <a:t>ai</a:t>
            </a:r>
            <a:r>
              <a:rPr lang="en-US" sz="2400" b="1" dirty="0" smtClean="0">
                <a:solidFill>
                  <a:schemeClr val="accent2"/>
                </a:solidFill>
              </a:rPr>
              <a:t>/ha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8404" y="571499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1680 g </a:t>
            </a:r>
            <a:r>
              <a:rPr lang="en-US" sz="2400" b="1" dirty="0" err="1" smtClean="0">
                <a:solidFill>
                  <a:schemeClr val="accent2"/>
                </a:solidFill>
              </a:rPr>
              <a:t>ai</a:t>
            </a:r>
            <a:r>
              <a:rPr lang="en-US" sz="2400" b="1" dirty="0" smtClean="0">
                <a:solidFill>
                  <a:schemeClr val="accent2"/>
                </a:solidFill>
              </a:rPr>
              <a:t>/ha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400800"/>
            <a:ext cx="579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1 week after treatment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Yield Response – 90 DAP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700" y="1135797"/>
            <a:ext cx="6400800" cy="48078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523692"/>
              </p:ext>
            </p:extLst>
          </p:nvPr>
        </p:nvGraphicFramePr>
        <p:xfrm>
          <a:off x="1557617" y="1135797"/>
          <a:ext cx="6129618" cy="482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SPW 12.0 Graph" r:id="rId3" imgW="5085000" imgH="4005000" progId="SigmaPlotGraphicObject.11">
                  <p:embed/>
                </p:oleObj>
              </mc:Choice>
              <mc:Fallback>
                <p:oleObj name="SPW 12.0 Graph" r:id="rId3" imgW="5085000" imgH="4005000" progId="SigmaPlotGraphicObjec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617" y="1135797"/>
                        <a:ext cx="6129618" cy="4827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5296763"/>
            <a:ext cx="54864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105                           420                          1680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Rate ( g </a:t>
            </a:r>
            <a:r>
              <a:rPr lang="en-US" dirty="0" err="1" smtClean="0">
                <a:solidFill>
                  <a:schemeClr val="bg1"/>
                </a:solidFill>
              </a:rPr>
              <a:t>ai</a:t>
            </a:r>
            <a:r>
              <a:rPr lang="en-US" dirty="0" smtClean="0">
                <a:solidFill>
                  <a:schemeClr val="bg1"/>
                </a:solidFill>
              </a:rPr>
              <a:t>/ha)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95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e-19-11\august 9\Picture 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9701" y="1016379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pe-19-11\august 9\Picture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4834" y="1014744"/>
            <a:ext cx="5371721" cy="40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105 g </a:t>
            </a:r>
            <a:r>
              <a:rPr lang="en-US" sz="2400" b="1" dirty="0" err="1" smtClean="0">
                <a:solidFill>
                  <a:schemeClr val="accent2"/>
                </a:solidFill>
              </a:rPr>
              <a:t>ai</a:t>
            </a:r>
            <a:r>
              <a:rPr lang="en-US" sz="2400" b="1" dirty="0" smtClean="0">
                <a:solidFill>
                  <a:schemeClr val="accent2"/>
                </a:solidFill>
              </a:rPr>
              <a:t>/ha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8404" y="571499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1680 g </a:t>
            </a:r>
            <a:r>
              <a:rPr lang="en-US" sz="2400" b="1" dirty="0" err="1" smtClean="0">
                <a:solidFill>
                  <a:schemeClr val="accent2"/>
                </a:solidFill>
              </a:rPr>
              <a:t>ai</a:t>
            </a:r>
            <a:r>
              <a:rPr lang="en-US" sz="2400" b="1" dirty="0" smtClean="0">
                <a:solidFill>
                  <a:schemeClr val="accent2"/>
                </a:solidFill>
              </a:rPr>
              <a:t>/ha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400800"/>
            <a:ext cx="579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1 week after treatment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Introduction - I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randm\Pictures\Random\peanuts edi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50" y="1526594"/>
            <a:ext cx="6118300" cy="458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135797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In Georgia, peanuts were planted on nearly 202,000 ha in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84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Summary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700" y="1135797"/>
            <a:ext cx="6400800" cy="48078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457963"/>
              </p:ext>
            </p:extLst>
          </p:nvPr>
        </p:nvGraphicFramePr>
        <p:xfrm>
          <a:off x="1581150" y="1135797"/>
          <a:ext cx="6057900" cy="478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SPW 12.0 Graph" r:id="rId3" imgW="5112000" imgH="4041000" progId="SigmaPlotGraphicObject.11">
                  <p:embed/>
                </p:oleObj>
              </mc:Choice>
              <mc:Fallback>
                <p:oleObj name="SPW 12.0 Graph" r:id="rId3" imgW="5112000" imgH="4041000" progId="SigmaPlotGraphicObjec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135797"/>
                        <a:ext cx="6057900" cy="478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5296762"/>
            <a:ext cx="5410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105                             420                            1680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Rate ( g </a:t>
            </a:r>
            <a:r>
              <a:rPr lang="en-US" dirty="0" err="1" smtClean="0">
                <a:solidFill>
                  <a:schemeClr val="bg1"/>
                </a:solidFill>
              </a:rPr>
              <a:t>ai</a:t>
            </a:r>
            <a:r>
              <a:rPr lang="en-US" dirty="0" smtClean="0">
                <a:solidFill>
                  <a:schemeClr val="bg1"/>
                </a:solidFill>
              </a:rPr>
              <a:t>/ha)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0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Summary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30725"/>
          </a:xfrm>
        </p:spPr>
        <p:txBody>
          <a:bodyPr/>
          <a:lstStyle/>
          <a:p>
            <a:r>
              <a:rPr lang="en-US" dirty="0"/>
              <a:t>Yield loss increased as rate increased when 2,4-D was applied 30 DAP and 60 </a:t>
            </a:r>
            <a:r>
              <a:rPr lang="en-US" dirty="0" smtClean="0"/>
              <a:t>DAP</a:t>
            </a:r>
          </a:p>
          <a:p>
            <a:endParaRPr lang="en-US" dirty="0" smtClean="0"/>
          </a:p>
          <a:p>
            <a:r>
              <a:rPr lang="en-US" dirty="0"/>
              <a:t>There was no significant loss of yield when 2,4-D was applied 90 DAP at any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038600" cy="2685379"/>
          </a:xfrm>
        </p:spPr>
      </p:pic>
    </p:spTree>
    <p:extLst>
      <p:ext uri="{BB962C8B-B14F-4D97-AF65-F5344CB8AC3E}">
        <p14:creationId xmlns:p14="http://schemas.microsoft.com/office/powerpoint/2010/main" val="341413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Conclusions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2027" y="1828800"/>
            <a:ext cx="8077200" cy="369252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dirty="0"/>
              <a:t>2,4-D was most injurious when applied at 60 DAP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 smtClean="0"/>
              <a:t>There </a:t>
            </a:r>
            <a:r>
              <a:rPr lang="en-US" sz="3200" dirty="0"/>
              <a:t>was no negative effect at 90 DAP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/>
              <a:t>Growers </a:t>
            </a:r>
            <a:r>
              <a:rPr lang="en-US" sz="3200" dirty="0" smtClean="0"/>
              <a:t>must be </a:t>
            </a:r>
            <a:r>
              <a:rPr lang="en-US" sz="3200" dirty="0"/>
              <a:t>cautious when applying </a:t>
            </a:r>
            <a:r>
              <a:rPr lang="en-US" sz="3200" dirty="0" smtClean="0"/>
              <a:t>2,4-D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4026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Future Research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81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62970" y="1905000"/>
            <a:ext cx="7924800" cy="3505200"/>
          </a:xfrm>
        </p:spPr>
        <p:txBody>
          <a:bodyPr/>
          <a:lstStyle/>
          <a:p>
            <a:r>
              <a:rPr lang="en-US" sz="2400" dirty="0" smtClean="0"/>
              <a:t>Currently </a:t>
            </a:r>
            <a:r>
              <a:rPr lang="en-US" sz="2400" dirty="0"/>
              <a:t>repeating tests at 2 locations in </a:t>
            </a:r>
            <a:r>
              <a:rPr lang="en-US" sz="2400" dirty="0" smtClean="0"/>
              <a:t>2012</a:t>
            </a:r>
          </a:p>
          <a:p>
            <a:endParaRPr lang="en-US" sz="2400" dirty="0" smtClean="0"/>
          </a:p>
          <a:p>
            <a:r>
              <a:rPr lang="en-US" sz="2400" dirty="0"/>
              <a:t>Earlier times of </a:t>
            </a:r>
            <a:r>
              <a:rPr lang="en-US" sz="2400" dirty="0" smtClean="0"/>
              <a:t>application</a:t>
            </a:r>
            <a:endParaRPr lang="en-US" sz="2400" dirty="0"/>
          </a:p>
          <a:p>
            <a:pPr lvl="1"/>
            <a:r>
              <a:rPr lang="en-US" i="1" dirty="0"/>
              <a:t>10, 20 </a:t>
            </a:r>
            <a:r>
              <a:rPr lang="en-US" i="1" dirty="0" smtClean="0"/>
              <a:t>DAP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Continue </a:t>
            </a:r>
            <a:r>
              <a:rPr lang="en-US" sz="2400" dirty="0"/>
              <a:t>to screen current and future herbicides for off-target/contamination damage to peanut</a:t>
            </a:r>
          </a:p>
          <a:p>
            <a:pPr marL="415925" indent="-285750">
              <a:buFont typeface="Wingdings" pitchFamily="2" charset="2"/>
              <a:buChar char="§"/>
            </a:pPr>
            <a:endParaRPr lang="en-US" sz="36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8800" b="1" dirty="0" smtClean="0">
                <a:solidFill>
                  <a:schemeClr val="tx2"/>
                </a:solidFill>
              </a:rPr>
              <a:t>Questions?</a:t>
            </a:r>
            <a:endParaRPr lang="en-US" sz="8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File:UGA$!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3810000" cy="24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10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" y="304800"/>
            <a:ext cx="499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Introduction - II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1135797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Cotton and Soybeans are grown in close proximity to peanuts in Georgia</a:t>
            </a:r>
            <a:endParaRPr lang="en-US" dirty="0"/>
          </a:p>
        </p:txBody>
      </p:sp>
      <p:pic>
        <p:nvPicPr>
          <p:cNvPr id="5122" name="Picture 2" descr="C:\Users\randm\Pictures\Random\Random AG\0813001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10495"/>
            <a:ext cx="59817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Introduction - III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16037"/>
            <a:ext cx="4038600" cy="453072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300" dirty="0"/>
              <a:t>Damage to </a:t>
            </a:r>
            <a:r>
              <a:rPr lang="en-US" sz="2300" dirty="0" smtClean="0"/>
              <a:t>peanut </a:t>
            </a:r>
            <a:r>
              <a:rPr lang="en-US" sz="2300" dirty="0"/>
              <a:t>from commonly used cotton and soybean herbicides does occur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3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300" dirty="0"/>
              <a:t>Glyphosate and glufosinate occur most often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3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300" dirty="0"/>
              <a:t>Previous research has quantified the </a:t>
            </a:r>
            <a:r>
              <a:rPr lang="en-US" sz="2300" dirty="0" smtClean="0"/>
              <a:t>effects of these herbicides (</a:t>
            </a:r>
            <a:r>
              <a:rPr lang="en-US" sz="2300" dirty="0" err="1" smtClean="0"/>
              <a:t>Prostko</a:t>
            </a:r>
            <a:r>
              <a:rPr lang="en-US" sz="2300" dirty="0" smtClean="0"/>
              <a:t> et al. )</a:t>
            </a:r>
            <a:endParaRPr lang="en-US" sz="2300" dirty="0"/>
          </a:p>
          <a:p>
            <a:endParaRPr lang="en-US" sz="23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3657600"/>
            <a:ext cx="3048000" cy="2286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048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4277" y="3212068"/>
            <a:ext cx="14029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glyphosate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0028" y="5574268"/>
            <a:ext cx="141577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glufosinate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3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Introduction - IV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30725"/>
          </a:xfrm>
        </p:spPr>
        <p:txBody>
          <a:bodyPr/>
          <a:lstStyle/>
          <a:p>
            <a:r>
              <a:rPr lang="en-US" dirty="0"/>
              <a:t>New technologies allow for POST topical application of 2,4-D or dicamba in cotton and </a:t>
            </a:r>
            <a:r>
              <a:rPr lang="en-US" dirty="0" smtClean="0"/>
              <a:t>soybean</a:t>
            </a:r>
          </a:p>
          <a:p>
            <a:endParaRPr lang="en-US" dirty="0" smtClean="0"/>
          </a:p>
          <a:p>
            <a:r>
              <a:rPr lang="en-US" dirty="0"/>
              <a:t>Confusion of 2,4-D with 2,4-DB has consequences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03" y="14478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61087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e-19b-11\pe-19-11\Picture 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57200"/>
            <a:ext cx="7518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3347" y="6324600"/>
            <a:ext cx="467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2,4-D symptomology of peanut – 30 DAP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125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Objective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79248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To determine peanut yield response to simulated </a:t>
            </a:r>
            <a:r>
              <a:rPr lang="en-US" b="1" dirty="0" smtClean="0"/>
              <a:t>drift and tank contamination </a:t>
            </a:r>
            <a:r>
              <a:rPr lang="en-US" b="1" dirty="0"/>
              <a:t>rates of </a:t>
            </a:r>
            <a:r>
              <a:rPr lang="en-US" b="1" dirty="0" smtClean="0"/>
              <a:t>2,4-D amine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1533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Materials and Methods - I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91000" cy="4530725"/>
          </a:xfrm>
        </p:spPr>
        <p:txBody>
          <a:bodyPr/>
          <a:lstStyle/>
          <a:p>
            <a:r>
              <a:rPr lang="en-US" sz="2000" dirty="0" smtClean="0"/>
              <a:t>2 Field Trials</a:t>
            </a:r>
          </a:p>
          <a:p>
            <a:pPr lvl="1"/>
            <a:r>
              <a:rPr lang="en-US" sz="1600" i="1" dirty="0" smtClean="0"/>
              <a:t>UGA Ponder </a:t>
            </a:r>
            <a:r>
              <a:rPr lang="en-US" sz="1600" i="1" dirty="0"/>
              <a:t>Research </a:t>
            </a:r>
            <a:r>
              <a:rPr lang="en-US" sz="1600" i="1" dirty="0" smtClean="0"/>
              <a:t>Farm (Worth Co.)</a:t>
            </a:r>
          </a:p>
          <a:p>
            <a:pPr lvl="1"/>
            <a:r>
              <a:rPr lang="en-US" sz="1600" i="1" dirty="0" smtClean="0"/>
              <a:t>Attapulgus </a:t>
            </a:r>
            <a:r>
              <a:rPr lang="en-US" sz="1600" i="1" dirty="0"/>
              <a:t>Research/Extension </a:t>
            </a:r>
            <a:r>
              <a:rPr lang="en-US" sz="1600" i="1" dirty="0" smtClean="0"/>
              <a:t>Center (Decatur Co.)</a:t>
            </a:r>
          </a:p>
          <a:p>
            <a:pPr lvl="1"/>
            <a:r>
              <a:rPr lang="en-US" sz="1600" i="1" dirty="0" smtClean="0"/>
              <a:t>‘GA-06G’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Split-plot, 4 replications</a:t>
            </a:r>
          </a:p>
          <a:p>
            <a:endParaRPr lang="en-US" sz="2000" dirty="0" smtClean="0"/>
          </a:p>
          <a:p>
            <a:r>
              <a:rPr lang="en-US" sz="2000" dirty="0" smtClean="0"/>
              <a:t>Whole Plot</a:t>
            </a:r>
          </a:p>
          <a:p>
            <a:pPr lvl="1"/>
            <a:r>
              <a:rPr lang="en-US" sz="1600" i="1" dirty="0" smtClean="0"/>
              <a:t>30, 60, 90 DAP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Sub-plot</a:t>
            </a:r>
          </a:p>
          <a:p>
            <a:pPr lvl="1"/>
            <a:r>
              <a:rPr lang="en-US" sz="1600" i="1" dirty="0" smtClean="0"/>
              <a:t>2,4-D amine rate </a:t>
            </a:r>
          </a:p>
          <a:p>
            <a:pPr lvl="1"/>
            <a:r>
              <a:rPr lang="en-US" sz="1600" i="1" dirty="0" smtClean="0"/>
              <a:t>Weedar </a:t>
            </a:r>
            <a:r>
              <a:rPr lang="en-US" sz="1600" i="1" dirty="0"/>
              <a:t>64 Amine (3.8 lbs/gal</a:t>
            </a:r>
            <a:r>
              <a:rPr lang="en-US" sz="1600" i="1" dirty="0" smtClean="0"/>
              <a:t>)</a:t>
            </a:r>
          </a:p>
          <a:p>
            <a:pPr lvl="1"/>
            <a:r>
              <a:rPr lang="en-US" sz="1600" i="1" dirty="0" smtClean="0"/>
              <a:t>105, 210, 420, </a:t>
            </a:r>
            <a:r>
              <a:rPr lang="en-US" sz="1600" i="1" dirty="0" smtClean="0">
                <a:solidFill>
                  <a:srgbClr val="0070C0"/>
                </a:solidFill>
              </a:rPr>
              <a:t>840</a:t>
            </a:r>
            <a:r>
              <a:rPr lang="en-US" sz="1600" i="1" dirty="0" smtClean="0"/>
              <a:t>, 1680  g </a:t>
            </a:r>
            <a:r>
              <a:rPr lang="en-US" sz="1600" i="1" dirty="0" err="1" smtClean="0"/>
              <a:t>ai</a:t>
            </a:r>
            <a:r>
              <a:rPr lang="en-US" sz="1600" i="1" dirty="0" smtClean="0"/>
              <a:t>/ha</a:t>
            </a:r>
            <a:r>
              <a:rPr lang="en-US" sz="2000" i="1" dirty="0"/>
              <a:t>			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73881" y="1385522"/>
            <a:ext cx="3733800" cy="4191000"/>
            <a:chOff x="816" y="672"/>
            <a:chExt cx="3360" cy="3648"/>
          </a:xfrm>
        </p:grpSpPr>
        <p:sp>
          <p:nvSpPr>
            <p:cNvPr id="10" name="Freeform 6"/>
            <p:cNvSpPr>
              <a:spLocks noChangeAspect="1"/>
            </p:cNvSpPr>
            <p:nvPr/>
          </p:nvSpPr>
          <p:spPr bwMode="auto">
            <a:xfrm>
              <a:off x="2973" y="3060"/>
              <a:ext cx="354" cy="377"/>
            </a:xfrm>
            <a:custGeom>
              <a:avLst/>
              <a:gdLst>
                <a:gd name="T0" fmla="*/ 40 w 353"/>
                <a:gd name="T1" fmla="*/ 315 h 337"/>
                <a:gd name="T2" fmla="*/ 71 w 353"/>
                <a:gd name="T3" fmla="*/ 369 h 337"/>
                <a:gd name="T4" fmla="*/ 225 w 353"/>
                <a:gd name="T5" fmla="*/ 493 h 337"/>
                <a:gd name="T6" fmla="*/ 233 w 353"/>
                <a:gd name="T7" fmla="*/ 510 h 337"/>
                <a:gd name="T8" fmla="*/ 264 w 353"/>
                <a:gd name="T9" fmla="*/ 591 h 337"/>
                <a:gd name="T10" fmla="*/ 296 w 353"/>
                <a:gd name="T11" fmla="*/ 591 h 337"/>
                <a:gd name="T12" fmla="*/ 296 w 353"/>
                <a:gd name="T13" fmla="*/ 493 h 337"/>
                <a:gd name="T14" fmla="*/ 288 w 353"/>
                <a:gd name="T15" fmla="*/ 483 h 337"/>
                <a:gd name="T16" fmla="*/ 296 w 353"/>
                <a:gd name="T17" fmla="*/ 483 h 337"/>
                <a:gd name="T18" fmla="*/ 296 w 353"/>
                <a:gd name="T19" fmla="*/ 222 h 337"/>
                <a:gd name="T20" fmla="*/ 327 w 353"/>
                <a:gd name="T21" fmla="*/ 222 h 337"/>
                <a:gd name="T22" fmla="*/ 319 w 353"/>
                <a:gd name="T23" fmla="*/ 208 h 337"/>
                <a:gd name="T24" fmla="*/ 327 w 353"/>
                <a:gd name="T25" fmla="*/ 208 h 337"/>
                <a:gd name="T26" fmla="*/ 343 w 353"/>
                <a:gd name="T27" fmla="*/ 164 h 337"/>
                <a:gd name="T28" fmla="*/ 358 w 353"/>
                <a:gd name="T29" fmla="*/ 164 h 337"/>
                <a:gd name="T30" fmla="*/ 311 w 353"/>
                <a:gd name="T31" fmla="*/ 107 h 337"/>
                <a:gd name="T32" fmla="*/ 311 w 353"/>
                <a:gd name="T33" fmla="*/ 69 h 337"/>
                <a:gd name="T34" fmla="*/ 311 w 353"/>
                <a:gd name="T35" fmla="*/ 83 h 337"/>
                <a:gd name="T36" fmla="*/ 296 w 353"/>
                <a:gd name="T37" fmla="*/ 69 h 337"/>
                <a:gd name="T38" fmla="*/ 249 w 353"/>
                <a:gd name="T39" fmla="*/ 69 h 337"/>
                <a:gd name="T40" fmla="*/ 193 w 353"/>
                <a:gd name="T41" fmla="*/ 13 h 337"/>
                <a:gd name="T42" fmla="*/ 165 w 353"/>
                <a:gd name="T43" fmla="*/ 26 h 337"/>
                <a:gd name="T44" fmla="*/ 79 w 353"/>
                <a:gd name="T45" fmla="*/ 0 h 337"/>
                <a:gd name="T46" fmla="*/ 79 w 353"/>
                <a:gd name="T47" fmla="*/ 138 h 337"/>
                <a:gd name="T48" fmla="*/ 16 w 353"/>
                <a:gd name="T49" fmla="*/ 138 h 337"/>
                <a:gd name="T50" fmla="*/ 16 w 353"/>
                <a:gd name="T51" fmla="*/ 262 h 337"/>
                <a:gd name="T52" fmla="*/ 0 w 353"/>
                <a:gd name="T53" fmla="*/ 262 h 337"/>
                <a:gd name="T54" fmla="*/ 0 w 353"/>
                <a:gd name="T55" fmla="*/ 275 h 337"/>
                <a:gd name="T56" fmla="*/ 16 w 353"/>
                <a:gd name="T57" fmla="*/ 275 h 337"/>
                <a:gd name="T58" fmla="*/ 16 w 353"/>
                <a:gd name="T59" fmla="*/ 291 h 337"/>
                <a:gd name="T60" fmla="*/ 40 w 353"/>
                <a:gd name="T61" fmla="*/ 315 h 3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3"/>
                <a:gd name="T94" fmla="*/ 0 h 337"/>
                <a:gd name="T95" fmla="*/ 353 w 353"/>
                <a:gd name="T96" fmla="*/ 337 h 33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3" h="337">
                  <a:moveTo>
                    <a:pt x="40" y="180"/>
                  </a:moveTo>
                  <a:lnTo>
                    <a:pt x="71" y="211"/>
                  </a:lnTo>
                  <a:lnTo>
                    <a:pt x="220" y="282"/>
                  </a:lnTo>
                  <a:lnTo>
                    <a:pt x="228" y="291"/>
                  </a:lnTo>
                  <a:lnTo>
                    <a:pt x="259" y="337"/>
                  </a:lnTo>
                  <a:lnTo>
                    <a:pt x="291" y="337"/>
                  </a:lnTo>
                  <a:lnTo>
                    <a:pt x="291" y="282"/>
                  </a:lnTo>
                  <a:lnTo>
                    <a:pt x="283" y="275"/>
                  </a:lnTo>
                  <a:lnTo>
                    <a:pt x="291" y="275"/>
                  </a:lnTo>
                  <a:lnTo>
                    <a:pt x="291" y="126"/>
                  </a:lnTo>
                  <a:lnTo>
                    <a:pt x="322" y="126"/>
                  </a:lnTo>
                  <a:lnTo>
                    <a:pt x="314" y="118"/>
                  </a:lnTo>
                  <a:lnTo>
                    <a:pt x="322" y="118"/>
                  </a:lnTo>
                  <a:lnTo>
                    <a:pt x="338" y="94"/>
                  </a:lnTo>
                  <a:lnTo>
                    <a:pt x="353" y="94"/>
                  </a:lnTo>
                  <a:lnTo>
                    <a:pt x="306" y="62"/>
                  </a:lnTo>
                  <a:lnTo>
                    <a:pt x="306" y="39"/>
                  </a:lnTo>
                  <a:lnTo>
                    <a:pt x="306" y="47"/>
                  </a:lnTo>
                  <a:lnTo>
                    <a:pt x="291" y="39"/>
                  </a:lnTo>
                  <a:lnTo>
                    <a:pt x="244" y="39"/>
                  </a:lnTo>
                  <a:lnTo>
                    <a:pt x="188" y="8"/>
                  </a:lnTo>
                  <a:lnTo>
                    <a:pt x="165" y="15"/>
                  </a:lnTo>
                  <a:lnTo>
                    <a:pt x="79" y="0"/>
                  </a:lnTo>
                  <a:lnTo>
                    <a:pt x="79" y="79"/>
                  </a:lnTo>
                  <a:lnTo>
                    <a:pt x="16" y="79"/>
                  </a:lnTo>
                  <a:lnTo>
                    <a:pt x="16" y="149"/>
                  </a:lnTo>
                  <a:lnTo>
                    <a:pt x="0" y="149"/>
                  </a:lnTo>
                  <a:lnTo>
                    <a:pt x="0" y="157"/>
                  </a:lnTo>
                  <a:lnTo>
                    <a:pt x="16" y="157"/>
                  </a:lnTo>
                  <a:lnTo>
                    <a:pt x="16" y="165"/>
                  </a:lnTo>
                  <a:lnTo>
                    <a:pt x="40" y="18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7"/>
            <p:cNvSpPr>
              <a:spLocks noChangeAspect="1"/>
            </p:cNvSpPr>
            <p:nvPr/>
          </p:nvSpPr>
          <p:spPr bwMode="auto">
            <a:xfrm>
              <a:off x="2557" y="3480"/>
              <a:ext cx="360" cy="194"/>
            </a:xfrm>
            <a:custGeom>
              <a:avLst/>
              <a:gdLst>
                <a:gd name="T0" fmla="*/ 0 w 361"/>
                <a:gd name="T1" fmla="*/ 28 h 173"/>
                <a:gd name="T2" fmla="*/ 40 w 361"/>
                <a:gd name="T3" fmla="*/ 98 h 173"/>
                <a:gd name="T4" fmla="*/ 71 w 361"/>
                <a:gd name="T5" fmla="*/ 195 h 173"/>
                <a:gd name="T6" fmla="*/ 63 w 361"/>
                <a:gd name="T7" fmla="*/ 222 h 173"/>
                <a:gd name="T8" fmla="*/ 63 w 361"/>
                <a:gd name="T9" fmla="*/ 307 h 173"/>
                <a:gd name="T10" fmla="*/ 118 w 361"/>
                <a:gd name="T11" fmla="*/ 307 h 173"/>
                <a:gd name="T12" fmla="*/ 325 w 361"/>
                <a:gd name="T13" fmla="*/ 307 h 173"/>
                <a:gd name="T14" fmla="*/ 301 w 361"/>
                <a:gd name="T15" fmla="*/ 251 h 173"/>
                <a:gd name="T16" fmla="*/ 309 w 361"/>
                <a:gd name="T17" fmla="*/ 195 h 173"/>
                <a:gd name="T18" fmla="*/ 332 w 361"/>
                <a:gd name="T19" fmla="*/ 166 h 173"/>
                <a:gd name="T20" fmla="*/ 356 w 361"/>
                <a:gd name="T21" fmla="*/ 195 h 173"/>
                <a:gd name="T22" fmla="*/ 356 w 361"/>
                <a:gd name="T23" fmla="*/ 83 h 173"/>
                <a:gd name="T24" fmla="*/ 231 w 361"/>
                <a:gd name="T25" fmla="*/ 83 h 173"/>
                <a:gd name="T26" fmla="*/ 207 w 361"/>
                <a:gd name="T27" fmla="*/ 28 h 173"/>
                <a:gd name="T28" fmla="*/ 0 w 361"/>
                <a:gd name="T29" fmla="*/ 0 h 173"/>
                <a:gd name="T30" fmla="*/ 0 w 361"/>
                <a:gd name="T31" fmla="*/ 28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173"/>
                <a:gd name="T50" fmla="*/ 361 w 361"/>
                <a:gd name="T51" fmla="*/ 173 h 1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173">
                  <a:moveTo>
                    <a:pt x="0" y="16"/>
                  </a:moveTo>
                  <a:lnTo>
                    <a:pt x="40" y="55"/>
                  </a:lnTo>
                  <a:lnTo>
                    <a:pt x="71" y="110"/>
                  </a:lnTo>
                  <a:lnTo>
                    <a:pt x="63" y="126"/>
                  </a:lnTo>
                  <a:lnTo>
                    <a:pt x="63" y="173"/>
                  </a:lnTo>
                  <a:lnTo>
                    <a:pt x="118" y="173"/>
                  </a:lnTo>
                  <a:lnTo>
                    <a:pt x="330" y="173"/>
                  </a:lnTo>
                  <a:lnTo>
                    <a:pt x="306" y="142"/>
                  </a:lnTo>
                  <a:lnTo>
                    <a:pt x="314" y="110"/>
                  </a:lnTo>
                  <a:lnTo>
                    <a:pt x="337" y="94"/>
                  </a:lnTo>
                  <a:lnTo>
                    <a:pt x="361" y="110"/>
                  </a:lnTo>
                  <a:lnTo>
                    <a:pt x="361" y="47"/>
                  </a:lnTo>
                  <a:lnTo>
                    <a:pt x="236" y="47"/>
                  </a:lnTo>
                  <a:lnTo>
                    <a:pt x="212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2917" y="3243"/>
              <a:ext cx="281" cy="237"/>
            </a:xfrm>
            <a:custGeom>
              <a:avLst/>
              <a:gdLst>
                <a:gd name="T0" fmla="*/ 89 w 283"/>
                <a:gd name="T1" fmla="*/ 26 h 212"/>
                <a:gd name="T2" fmla="*/ 121 w 283"/>
                <a:gd name="T3" fmla="*/ 83 h 212"/>
                <a:gd name="T4" fmla="*/ 265 w 283"/>
                <a:gd name="T5" fmla="*/ 206 h 212"/>
                <a:gd name="T6" fmla="*/ 273 w 283"/>
                <a:gd name="T7" fmla="*/ 221 h 212"/>
                <a:gd name="T8" fmla="*/ 242 w 283"/>
                <a:gd name="T9" fmla="*/ 275 h 212"/>
                <a:gd name="T10" fmla="*/ 218 w 283"/>
                <a:gd name="T11" fmla="*/ 275 h 212"/>
                <a:gd name="T12" fmla="*/ 218 w 283"/>
                <a:gd name="T13" fmla="*/ 316 h 212"/>
                <a:gd name="T14" fmla="*/ 207 w 283"/>
                <a:gd name="T15" fmla="*/ 342 h 212"/>
                <a:gd name="T16" fmla="*/ 192 w 283"/>
                <a:gd name="T17" fmla="*/ 370 h 212"/>
                <a:gd name="T18" fmla="*/ 144 w 283"/>
                <a:gd name="T19" fmla="*/ 370 h 212"/>
                <a:gd name="T20" fmla="*/ 97 w 283"/>
                <a:gd name="T21" fmla="*/ 370 h 212"/>
                <a:gd name="T22" fmla="*/ 89 w 283"/>
                <a:gd name="T23" fmla="*/ 316 h 212"/>
                <a:gd name="T24" fmla="*/ 15 w 283"/>
                <a:gd name="T25" fmla="*/ 316 h 212"/>
                <a:gd name="T26" fmla="*/ 15 w 283"/>
                <a:gd name="T27" fmla="*/ 206 h 212"/>
                <a:gd name="T28" fmla="*/ 0 w 283"/>
                <a:gd name="T29" fmla="*/ 206 h 212"/>
                <a:gd name="T30" fmla="*/ 0 w 283"/>
                <a:gd name="T31" fmla="*/ 55 h 212"/>
                <a:gd name="T32" fmla="*/ 70 w 283"/>
                <a:gd name="T33" fmla="*/ 55 h 212"/>
                <a:gd name="T34" fmla="*/ 70 w 283"/>
                <a:gd name="T35" fmla="*/ 0 h 212"/>
                <a:gd name="T36" fmla="*/ 89 w 283"/>
                <a:gd name="T37" fmla="*/ 26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212"/>
                <a:gd name="T59" fmla="*/ 283 w 283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212">
                  <a:moveTo>
                    <a:pt x="94" y="15"/>
                  </a:moveTo>
                  <a:lnTo>
                    <a:pt x="126" y="47"/>
                  </a:lnTo>
                  <a:lnTo>
                    <a:pt x="275" y="118"/>
                  </a:lnTo>
                  <a:lnTo>
                    <a:pt x="283" y="126"/>
                  </a:lnTo>
                  <a:lnTo>
                    <a:pt x="252" y="157"/>
                  </a:lnTo>
                  <a:lnTo>
                    <a:pt x="228" y="157"/>
                  </a:lnTo>
                  <a:lnTo>
                    <a:pt x="228" y="181"/>
                  </a:lnTo>
                  <a:lnTo>
                    <a:pt x="212" y="196"/>
                  </a:lnTo>
                  <a:lnTo>
                    <a:pt x="197" y="212"/>
                  </a:lnTo>
                  <a:lnTo>
                    <a:pt x="149" y="212"/>
                  </a:lnTo>
                  <a:lnTo>
                    <a:pt x="102" y="212"/>
                  </a:lnTo>
                  <a:lnTo>
                    <a:pt x="94" y="181"/>
                  </a:lnTo>
                  <a:lnTo>
                    <a:pt x="15" y="181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94" y="1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9"/>
            <p:cNvSpPr>
              <a:spLocks noChangeAspect="1"/>
            </p:cNvSpPr>
            <p:nvPr/>
          </p:nvSpPr>
          <p:spPr bwMode="auto">
            <a:xfrm>
              <a:off x="1493" y="3461"/>
              <a:ext cx="355" cy="289"/>
            </a:xfrm>
            <a:custGeom>
              <a:avLst/>
              <a:gdLst>
                <a:gd name="T0" fmla="*/ 111 w 356"/>
                <a:gd name="T1" fmla="*/ 0 h 259"/>
                <a:gd name="T2" fmla="*/ 111 w 356"/>
                <a:gd name="T3" fmla="*/ 28 h 259"/>
                <a:gd name="T4" fmla="*/ 0 w 356"/>
                <a:gd name="T5" fmla="*/ 13 h 259"/>
                <a:gd name="T6" fmla="*/ 0 w 356"/>
                <a:gd name="T7" fmla="*/ 122 h 259"/>
                <a:gd name="T8" fmla="*/ 8 w 356"/>
                <a:gd name="T9" fmla="*/ 122 h 259"/>
                <a:gd name="T10" fmla="*/ 0 w 356"/>
                <a:gd name="T11" fmla="*/ 232 h 259"/>
                <a:gd name="T12" fmla="*/ 79 w 356"/>
                <a:gd name="T13" fmla="*/ 232 h 259"/>
                <a:gd name="T14" fmla="*/ 64 w 356"/>
                <a:gd name="T15" fmla="*/ 447 h 259"/>
                <a:gd name="T16" fmla="*/ 95 w 356"/>
                <a:gd name="T17" fmla="*/ 447 h 259"/>
                <a:gd name="T18" fmla="*/ 95 w 356"/>
                <a:gd name="T19" fmla="*/ 394 h 259"/>
                <a:gd name="T20" fmla="*/ 111 w 356"/>
                <a:gd name="T21" fmla="*/ 379 h 259"/>
                <a:gd name="T22" fmla="*/ 111 w 356"/>
                <a:gd name="T23" fmla="*/ 367 h 259"/>
                <a:gd name="T24" fmla="*/ 150 w 356"/>
                <a:gd name="T25" fmla="*/ 299 h 259"/>
                <a:gd name="T26" fmla="*/ 159 w 356"/>
                <a:gd name="T27" fmla="*/ 325 h 259"/>
                <a:gd name="T28" fmla="*/ 174 w 356"/>
                <a:gd name="T29" fmla="*/ 283 h 259"/>
                <a:gd name="T30" fmla="*/ 209 w 356"/>
                <a:gd name="T31" fmla="*/ 215 h 259"/>
                <a:gd name="T32" fmla="*/ 209 w 356"/>
                <a:gd name="T33" fmla="*/ 176 h 259"/>
                <a:gd name="T34" fmla="*/ 320 w 356"/>
                <a:gd name="T35" fmla="*/ 108 h 259"/>
                <a:gd name="T36" fmla="*/ 320 w 356"/>
                <a:gd name="T37" fmla="*/ 68 h 259"/>
                <a:gd name="T38" fmla="*/ 335 w 356"/>
                <a:gd name="T39" fmla="*/ 28 h 259"/>
                <a:gd name="T40" fmla="*/ 351 w 356"/>
                <a:gd name="T41" fmla="*/ 0 h 259"/>
                <a:gd name="T42" fmla="*/ 150 w 356"/>
                <a:gd name="T43" fmla="*/ 13 h 259"/>
                <a:gd name="T44" fmla="*/ 111 w 356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6"/>
                <a:gd name="T70" fmla="*/ 0 h 259"/>
                <a:gd name="T71" fmla="*/ 356 w 356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6" h="259">
                  <a:moveTo>
                    <a:pt x="111" y="0"/>
                  </a:moveTo>
                  <a:lnTo>
                    <a:pt x="111" y="16"/>
                  </a:lnTo>
                  <a:lnTo>
                    <a:pt x="0" y="8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0" y="134"/>
                  </a:lnTo>
                  <a:lnTo>
                    <a:pt x="79" y="134"/>
                  </a:lnTo>
                  <a:lnTo>
                    <a:pt x="64" y="259"/>
                  </a:lnTo>
                  <a:lnTo>
                    <a:pt x="95" y="259"/>
                  </a:lnTo>
                  <a:lnTo>
                    <a:pt x="95" y="228"/>
                  </a:lnTo>
                  <a:lnTo>
                    <a:pt x="111" y="220"/>
                  </a:lnTo>
                  <a:lnTo>
                    <a:pt x="111" y="212"/>
                  </a:lnTo>
                  <a:lnTo>
                    <a:pt x="150" y="173"/>
                  </a:lnTo>
                  <a:lnTo>
                    <a:pt x="159" y="188"/>
                  </a:lnTo>
                  <a:lnTo>
                    <a:pt x="174" y="164"/>
                  </a:lnTo>
                  <a:lnTo>
                    <a:pt x="214" y="125"/>
                  </a:lnTo>
                  <a:lnTo>
                    <a:pt x="214" y="102"/>
                  </a:lnTo>
                  <a:lnTo>
                    <a:pt x="325" y="63"/>
                  </a:lnTo>
                  <a:lnTo>
                    <a:pt x="325" y="39"/>
                  </a:lnTo>
                  <a:lnTo>
                    <a:pt x="340" y="16"/>
                  </a:lnTo>
                  <a:lnTo>
                    <a:pt x="356" y="0"/>
                  </a:lnTo>
                  <a:lnTo>
                    <a:pt x="150" y="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ChangeAspect="1"/>
            </p:cNvSpPr>
            <p:nvPr/>
          </p:nvSpPr>
          <p:spPr bwMode="auto">
            <a:xfrm>
              <a:off x="2342" y="2089"/>
              <a:ext cx="277" cy="211"/>
            </a:xfrm>
            <a:custGeom>
              <a:avLst/>
              <a:gdLst>
                <a:gd name="T0" fmla="*/ 246 w 275"/>
                <a:gd name="T1" fmla="*/ 164 h 189"/>
                <a:gd name="T2" fmla="*/ 246 w 275"/>
                <a:gd name="T3" fmla="*/ 136 h 189"/>
                <a:gd name="T4" fmla="*/ 253 w 275"/>
                <a:gd name="T5" fmla="*/ 41 h 189"/>
                <a:gd name="T6" fmla="*/ 123 w 275"/>
                <a:gd name="T7" fmla="*/ 0 h 189"/>
                <a:gd name="T8" fmla="*/ 92 w 275"/>
                <a:gd name="T9" fmla="*/ 41 h 189"/>
                <a:gd name="T10" fmla="*/ 0 w 275"/>
                <a:gd name="T11" fmla="*/ 0 h 189"/>
                <a:gd name="T12" fmla="*/ 63 w 275"/>
                <a:gd name="T13" fmla="*/ 328 h 189"/>
                <a:gd name="T14" fmla="*/ 178 w 275"/>
                <a:gd name="T15" fmla="*/ 259 h 189"/>
                <a:gd name="T16" fmla="*/ 194 w 275"/>
                <a:gd name="T17" fmla="*/ 271 h 189"/>
                <a:gd name="T18" fmla="*/ 194 w 275"/>
                <a:gd name="T19" fmla="*/ 259 h 189"/>
                <a:gd name="T20" fmla="*/ 222 w 275"/>
                <a:gd name="T21" fmla="*/ 217 h 189"/>
                <a:gd name="T22" fmla="*/ 262 w 275"/>
                <a:gd name="T23" fmla="*/ 299 h 189"/>
                <a:gd name="T24" fmla="*/ 277 w 275"/>
                <a:gd name="T25" fmla="*/ 259 h 189"/>
                <a:gd name="T26" fmla="*/ 285 w 275"/>
                <a:gd name="T27" fmla="*/ 259 h 189"/>
                <a:gd name="T28" fmla="*/ 277 w 275"/>
                <a:gd name="T29" fmla="*/ 204 h 189"/>
                <a:gd name="T30" fmla="*/ 285 w 275"/>
                <a:gd name="T31" fmla="*/ 148 h 189"/>
                <a:gd name="T32" fmla="*/ 285 w 275"/>
                <a:gd name="T33" fmla="*/ 136 h 189"/>
                <a:gd name="T34" fmla="*/ 246 w 275"/>
                <a:gd name="T35" fmla="*/ 164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5"/>
                <a:gd name="T55" fmla="*/ 0 h 189"/>
                <a:gd name="T56" fmla="*/ 275 w 275"/>
                <a:gd name="T57" fmla="*/ 189 h 1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5" h="189">
                  <a:moveTo>
                    <a:pt x="236" y="95"/>
                  </a:moveTo>
                  <a:lnTo>
                    <a:pt x="236" y="79"/>
                  </a:lnTo>
                  <a:lnTo>
                    <a:pt x="243" y="24"/>
                  </a:lnTo>
                  <a:lnTo>
                    <a:pt x="118" y="0"/>
                  </a:lnTo>
                  <a:lnTo>
                    <a:pt x="87" y="24"/>
                  </a:lnTo>
                  <a:lnTo>
                    <a:pt x="0" y="0"/>
                  </a:lnTo>
                  <a:lnTo>
                    <a:pt x="63" y="189"/>
                  </a:lnTo>
                  <a:lnTo>
                    <a:pt x="173" y="150"/>
                  </a:lnTo>
                  <a:lnTo>
                    <a:pt x="189" y="157"/>
                  </a:lnTo>
                  <a:lnTo>
                    <a:pt x="189" y="150"/>
                  </a:lnTo>
                  <a:lnTo>
                    <a:pt x="212" y="125"/>
                  </a:lnTo>
                  <a:lnTo>
                    <a:pt x="252" y="173"/>
                  </a:lnTo>
                  <a:lnTo>
                    <a:pt x="267" y="150"/>
                  </a:lnTo>
                  <a:lnTo>
                    <a:pt x="275" y="150"/>
                  </a:lnTo>
                  <a:lnTo>
                    <a:pt x="267" y="118"/>
                  </a:lnTo>
                  <a:lnTo>
                    <a:pt x="275" y="86"/>
                  </a:lnTo>
                  <a:lnTo>
                    <a:pt x="275" y="79"/>
                  </a:lnTo>
                  <a:lnTo>
                    <a:pt x="236" y="9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1"/>
            <p:cNvSpPr>
              <a:spLocks noChangeAspect="1"/>
            </p:cNvSpPr>
            <p:nvPr/>
          </p:nvSpPr>
          <p:spPr bwMode="auto">
            <a:xfrm>
              <a:off x="2187" y="1064"/>
              <a:ext cx="225" cy="238"/>
            </a:xfrm>
            <a:custGeom>
              <a:avLst/>
              <a:gdLst>
                <a:gd name="T0" fmla="*/ 221 w 226"/>
                <a:gd name="T1" fmla="*/ 292 h 212"/>
                <a:gd name="T2" fmla="*/ 182 w 226"/>
                <a:gd name="T3" fmla="*/ 208 h 212"/>
                <a:gd name="T4" fmla="*/ 190 w 226"/>
                <a:gd name="T5" fmla="*/ 100 h 212"/>
                <a:gd name="T6" fmla="*/ 182 w 226"/>
                <a:gd name="T7" fmla="*/ 55 h 212"/>
                <a:gd name="T8" fmla="*/ 128 w 226"/>
                <a:gd name="T9" fmla="*/ 12 h 212"/>
                <a:gd name="T10" fmla="*/ 94 w 226"/>
                <a:gd name="T11" fmla="*/ 0 h 212"/>
                <a:gd name="T12" fmla="*/ 31 w 226"/>
                <a:gd name="T13" fmla="*/ 70 h 212"/>
                <a:gd name="T14" fmla="*/ 8 w 226"/>
                <a:gd name="T15" fmla="*/ 113 h 212"/>
                <a:gd name="T16" fmla="*/ 0 w 226"/>
                <a:gd name="T17" fmla="*/ 168 h 212"/>
                <a:gd name="T18" fmla="*/ 31 w 226"/>
                <a:gd name="T19" fmla="*/ 238 h 212"/>
                <a:gd name="T20" fmla="*/ 70 w 226"/>
                <a:gd name="T21" fmla="*/ 292 h 212"/>
                <a:gd name="T22" fmla="*/ 120 w 226"/>
                <a:gd name="T23" fmla="*/ 280 h 212"/>
                <a:gd name="T24" fmla="*/ 175 w 226"/>
                <a:gd name="T25" fmla="*/ 378 h 212"/>
                <a:gd name="T26" fmla="*/ 214 w 226"/>
                <a:gd name="T27" fmla="*/ 337 h 212"/>
                <a:gd name="T28" fmla="*/ 221 w 226"/>
                <a:gd name="T29" fmla="*/ 292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6"/>
                <a:gd name="T46" fmla="*/ 0 h 212"/>
                <a:gd name="T47" fmla="*/ 226 w 226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6" h="212">
                  <a:moveTo>
                    <a:pt x="226" y="164"/>
                  </a:moveTo>
                  <a:lnTo>
                    <a:pt x="187" y="117"/>
                  </a:lnTo>
                  <a:lnTo>
                    <a:pt x="195" y="55"/>
                  </a:lnTo>
                  <a:lnTo>
                    <a:pt x="187" y="31"/>
                  </a:lnTo>
                  <a:lnTo>
                    <a:pt x="133" y="7"/>
                  </a:lnTo>
                  <a:lnTo>
                    <a:pt x="94" y="0"/>
                  </a:lnTo>
                  <a:lnTo>
                    <a:pt x="31" y="39"/>
                  </a:lnTo>
                  <a:lnTo>
                    <a:pt x="8" y="63"/>
                  </a:lnTo>
                  <a:lnTo>
                    <a:pt x="0" y="94"/>
                  </a:lnTo>
                  <a:lnTo>
                    <a:pt x="31" y="134"/>
                  </a:lnTo>
                  <a:lnTo>
                    <a:pt x="70" y="164"/>
                  </a:lnTo>
                  <a:lnTo>
                    <a:pt x="125" y="157"/>
                  </a:lnTo>
                  <a:lnTo>
                    <a:pt x="180" y="212"/>
                  </a:lnTo>
                  <a:lnTo>
                    <a:pt x="219" y="189"/>
                  </a:lnTo>
                  <a:lnTo>
                    <a:pt x="226" y="1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2045" y="1363"/>
              <a:ext cx="239" cy="173"/>
            </a:xfrm>
            <a:custGeom>
              <a:avLst/>
              <a:gdLst>
                <a:gd name="T0" fmla="*/ 0 w 238"/>
                <a:gd name="T1" fmla="*/ 131 h 156"/>
                <a:gd name="T2" fmla="*/ 47 w 238"/>
                <a:gd name="T3" fmla="*/ 223 h 156"/>
                <a:gd name="T4" fmla="*/ 63 w 238"/>
                <a:gd name="T5" fmla="*/ 262 h 156"/>
                <a:gd name="T6" fmla="*/ 132 w 238"/>
                <a:gd name="T7" fmla="*/ 235 h 156"/>
                <a:gd name="T8" fmla="*/ 156 w 238"/>
                <a:gd name="T9" fmla="*/ 235 h 156"/>
                <a:gd name="T10" fmla="*/ 243 w 238"/>
                <a:gd name="T11" fmla="*/ 171 h 156"/>
                <a:gd name="T12" fmla="*/ 211 w 238"/>
                <a:gd name="T13" fmla="*/ 104 h 156"/>
                <a:gd name="T14" fmla="*/ 111 w 238"/>
                <a:gd name="T15" fmla="*/ 79 h 156"/>
                <a:gd name="T16" fmla="*/ 63 w 238"/>
                <a:gd name="T17" fmla="*/ 65 h 156"/>
                <a:gd name="T18" fmla="*/ 32 w 238"/>
                <a:gd name="T19" fmla="*/ 0 h 156"/>
                <a:gd name="T20" fmla="*/ 0 w 238"/>
                <a:gd name="T21" fmla="*/ 131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"/>
                <a:gd name="T34" fmla="*/ 0 h 156"/>
                <a:gd name="T35" fmla="*/ 238 w 238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" h="156">
                  <a:moveTo>
                    <a:pt x="0" y="78"/>
                  </a:moveTo>
                  <a:lnTo>
                    <a:pt x="47" y="133"/>
                  </a:lnTo>
                  <a:lnTo>
                    <a:pt x="63" y="156"/>
                  </a:lnTo>
                  <a:lnTo>
                    <a:pt x="127" y="140"/>
                  </a:lnTo>
                  <a:lnTo>
                    <a:pt x="151" y="140"/>
                  </a:lnTo>
                  <a:lnTo>
                    <a:pt x="238" y="102"/>
                  </a:lnTo>
                  <a:lnTo>
                    <a:pt x="206" y="62"/>
                  </a:lnTo>
                  <a:lnTo>
                    <a:pt x="111" y="47"/>
                  </a:lnTo>
                  <a:lnTo>
                    <a:pt x="63" y="39"/>
                  </a:lnTo>
                  <a:lnTo>
                    <a:pt x="32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3"/>
            <p:cNvSpPr>
              <a:spLocks noChangeAspect="1"/>
            </p:cNvSpPr>
            <p:nvPr/>
          </p:nvSpPr>
          <p:spPr bwMode="auto">
            <a:xfrm>
              <a:off x="1210" y="1127"/>
              <a:ext cx="283" cy="269"/>
            </a:xfrm>
            <a:custGeom>
              <a:avLst/>
              <a:gdLst>
                <a:gd name="T0" fmla="*/ 280 w 282"/>
                <a:gd name="T1" fmla="*/ 79 h 242"/>
                <a:gd name="T2" fmla="*/ 287 w 282"/>
                <a:gd name="T3" fmla="*/ 66 h 242"/>
                <a:gd name="T4" fmla="*/ 280 w 282"/>
                <a:gd name="T5" fmla="*/ 66 h 242"/>
                <a:gd name="T6" fmla="*/ 280 w 282"/>
                <a:gd name="T7" fmla="*/ 0 h 242"/>
                <a:gd name="T8" fmla="*/ 225 w 282"/>
                <a:gd name="T9" fmla="*/ 0 h 242"/>
                <a:gd name="T10" fmla="*/ 225 w 282"/>
                <a:gd name="T11" fmla="*/ 27 h 242"/>
                <a:gd name="T12" fmla="*/ 62 w 282"/>
                <a:gd name="T13" fmla="*/ 27 h 242"/>
                <a:gd name="T14" fmla="*/ 47 w 282"/>
                <a:gd name="T15" fmla="*/ 27 h 242"/>
                <a:gd name="T16" fmla="*/ 39 w 282"/>
                <a:gd name="T17" fmla="*/ 27 h 242"/>
                <a:gd name="T18" fmla="*/ 31 w 282"/>
                <a:gd name="T19" fmla="*/ 13 h 242"/>
                <a:gd name="T20" fmla="*/ 31 w 282"/>
                <a:gd name="T21" fmla="*/ 79 h 242"/>
                <a:gd name="T22" fmla="*/ 8 w 282"/>
                <a:gd name="T23" fmla="*/ 79 h 242"/>
                <a:gd name="T24" fmla="*/ 8 w 282"/>
                <a:gd name="T25" fmla="*/ 237 h 242"/>
                <a:gd name="T26" fmla="*/ 0 w 282"/>
                <a:gd name="T27" fmla="*/ 237 h 242"/>
                <a:gd name="T28" fmla="*/ 0 w 282"/>
                <a:gd name="T29" fmla="*/ 383 h 242"/>
                <a:gd name="T30" fmla="*/ 86 w 282"/>
                <a:gd name="T31" fmla="*/ 383 h 242"/>
                <a:gd name="T32" fmla="*/ 225 w 282"/>
                <a:gd name="T33" fmla="*/ 410 h 242"/>
                <a:gd name="T34" fmla="*/ 280 w 282"/>
                <a:gd name="T35" fmla="*/ 410 h 242"/>
                <a:gd name="T36" fmla="*/ 280 w 282"/>
                <a:gd name="T37" fmla="*/ 79 h 2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42"/>
                <a:gd name="T59" fmla="*/ 282 w 282"/>
                <a:gd name="T60" fmla="*/ 242 h 2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42">
                  <a:moveTo>
                    <a:pt x="275" y="47"/>
                  </a:moveTo>
                  <a:lnTo>
                    <a:pt x="282" y="39"/>
                  </a:lnTo>
                  <a:lnTo>
                    <a:pt x="275" y="39"/>
                  </a:lnTo>
                  <a:lnTo>
                    <a:pt x="275" y="0"/>
                  </a:lnTo>
                  <a:lnTo>
                    <a:pt x="220" y="0"/>
                  </a:lnTo>
                  <a:lnTo>
                    <a:pt x="220" y="16"/>
                  </a:lnTo>
                  <a:lnTo>
                    <a:pt x="62" y="16"/>
                  </a:lnTo>
                  <a:lnTo>
                    <a:pt x="47" y="16"/>
                  </a:lnTo>
                  <a:lnTo>
                    <a:pt x="39" y="16"/>
                  </a:lnTo>
                  <a:lnTo>
                    <a:pt x="31" y="8"/>
                  </a:lnTo>
                  <a:lnTo>
                    <a:pt x="31" y="47"/>
                  </a:lnTo>
                  <a:lnTo>
                    <a:pt x="8" y="47"/>
                  </a:lnTo>
                  <a:lnTo>
                    <a:pt x="8" y="140"/>
                  </a:lnTo>
                  <a:lnTo>
                    <a:pt x="0" y="140"/>
                  </a:lnTo>
                  <a:lnTo>
                    <a:pt x="0" y="226"/>
                  </a:lnTo>
                  <a:lnTo>
                    <a:pt x="86" y="226"/>
                  </a:lnTo>
                  <a:lnTo>
                    <a:pt x="220" y="242"/>
                  </a:lnTo>
                  <a:lnTo>
                    <a:pt x="275" y="242"/>
                  </a:lnTo>
                  <a:lnTo>
                    <a:pt x="275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4"/>
            <p:cNvSpPr>
              <a:spLocks noChangeAspect="1"/>
            </p:cNvSpPr>
            <p:nvPr/>
          </p:nvSpPr>
          <p:spPr bwMode="auto">
            <a:xfrm>
              <a:off x="2312" y="3148"/>
              <a:ext cx="344" cy="147"/>
            </a:xfrm>
            <a:custGeom>
              <a:avLst/>
              <a:gdLst>
                <a:gd name="T0" fmla="*/ 344 w 344"/>
                <a:gd name="T1" fmla="*/ 77 h 133"/>
                <a:gd name="T2" fmla="*/ 328 w 344"/>
                <a:gd name="T3" fmla="*/ 77 h 133"/>
                <a:gd name="T4" fmla="*/ 266 w 344"/>
                <a:gd name="T5" fmla="*/ 38 h 133"/>
                <a:gd name="T6" fmla="*/ 242 w 344"/>
                <a:gd name="T7" fmla="*/ 38 h 133"/>
                <a:gd name="T8" fmla="*/ 220 w 344"/>
                <a:gd name="T9" fmla="*/ 0 h 133"/>
                <a:gd name="T10" fmla="*/ 0 w 344"/>
                <a:gd name="T11" fmla="*/ 0 h 133"/>
                <a:gd name="T12" fmla="*/ 24 w 344"/>
                <a:gd name="T13" fmla="*/ 115 h 133"/>
                <a:gd name="T14" fmla="*/ 102 w 344"/>
                <a:gd name="T15" fmla="*/ 91 h 133"/>
                <a:gd name="T16" fmla="*/ 118 w 344"/>
                <a:gd name="T17" fmla="*/ 115 h 133"/>
                <a:gd name="T18" fmla="*/ 118 w 344"/>
                <a:gd name="T19" fmla="*/ 182 h 133"/>
                <a:gd name="T20" fmla="*/ 157 w 344"/>
                <a:gd name="T21" fmla="*/ 195 h 133"/>
                <a:gd name="T22" fmla="*/ 157 w 344"/>
                <a:gd name="T23" fmla="*/ 219 h 133"/>
                <a:gd name="T24" fmla="*/ 220 w 344"/>
                <a:gd name="T25" fmla="*/ 219 h 133"/>
                <a:gd name="T26" fmla="*/ 220 w 344"/>
                <a:gd name="T27" fmla="*/ 195 h 133"/>
                <a:gd name="T28" fmla="*/ 344 w 344"/>
                <a:gd name="T29" fmla="*/ 195 h 133"/>
                <a:gd name="T30" fmla="*/ 344 w 344"/>
                <a:gd name="T31" fmla="*/ 77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4"/>
                <a:gd name="T49" fmla="*/ 0 h 133"/>
                <a:gd name="T50" fmla="*/ 344 w 344"/>
                <a:gd name="T51" fmla="*/ 133 h 1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4" h="133">
                  <a:moveTo>
                    <a:pt x="344" y="47"/>
                  </a:moveTo>
                  <a:lnTo>
                    <a:pt x="328" y="47"/>
                  </a:lnTo>
                  <a:lnTo>
                    <a:pt x="266" y="23"/>
                  </a:lnTo>
                  <a:lnTo>
                    <a:pt x="242" y="23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24" y="70"/>
                  </a:lnTo>
                  <a:lnTo>
                    <a:pt x="102" y="55"/>
                  </a:lnTo>
                  <a:lnTo>
                    <a:pt x="118" y="70"/>
                  </a:lnTo>
                  <a:lnTo>
                    <a:pt x="118" y="110"/>
                  </a:lnTo>
                  <a:lnTo>
                    <a:pt x="157" y="118"/>
                  </a:lnTo>
                  <a:lnTo>
                    <a:pt x="157" y="133"/>
                  </a:lnTo>
                  <a:lnTo>
                    <a:pt x="220" y="133"/>
                  </a:lnTo>
                  <a:lnTo>
                    <a:pt x="220" y="118"/>
                  </a:lnTo>
                  <a:lnTo>
                    <a:pt x="344" y="118"/>
                  </a:lnTo>
                  <a:lnTo>
                    <a:pt x="344" y="4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5"/>
            <p:cNvSpPr>
              <a:spLocks noChangeAspect="1"/>
            </p:cNvSpPr>
            <p:nvPr/>
          </p:nvSpPr>
          <p:spPr bwMode="auto">
            <a:xfrm>
              <a:off x="2342" y="3437"/>
              <a:ext cx="284" cy="348"/>
            </a:xfrm>
            <a:custGeom>
              <a:avLst/>
              <a:gdLst>
                <a:gd name="T0" fmla="*/ 217 w 283"/>
                <a:gd name="T1" fmla="*/ 95 h 312"/>
                <a:gd name="T2" fmla="*/ 256 w 283"/>
                <a:gd name="T3" fmla="*/ 162 h 312"/>
                <a:gd name="T4" fmla="*/ 288 w 283"/>
                <a:gd name="T5" fmla="*/ 255 h 312"/>
                <a:gd name="T6" fmla="*/ 280 w 283"/>
                <a:gd name="T7" fmla="*/ 283 h 312"/>
                <a:gd name="T8" fmla="*/ 280 w 283"/>
                <a:gd name="T9" fmla="*/ 364 h 312"/>
                <a:gd name="T10" fmla="*/ 288 w 283"/>
                <a:gd name="T11" fmla="*/ 404 h 312"/>
                <a:gd name="T12" fmla="*/ 194 w 283"/>
                <a:gd name="T13" fmla="*/ 404 h 312"/>
                <a:gd name="T14" fmla="*/ 194 w 283"/>
                <a:gd name="T15" fmla="*/ 510 h 312"/>
                <a:gd name="T16" fmla="*/ 177 w 283"/>
                <a:gd name="T17" fmla="*/ 510 h 312"/>
                <a:gd name="T18" fmla="*/ 177 w 283"/>
                <a:gd name="T19" fmla="*/ 539 h 312"/>
                <a:gd name="T20" fmla="*/ 102 w 283"/>
                <a:gd name="T21" fmla="*/ 539 h 312"/>
                <a:gd name="T22" fmla="*/ 102 w 283"/>
                <a:gd name="T23" fmla="*/ 510 h 312"/>
                <a:gd name="T24" fmla="*/ 87 w 283"/>
                <a:gd name="T25" fmla="*/ 457 h 312"/>
                <a:gd name="T26" fmla="*/ 94 w 283"/>
                <a:gd name="T27" fmla="*/ 404 h 312"/>
                <a:gd name="T28" fmla="*/ 70 w 283"/>
                <a:gd name="T29" fmla="*/ 336 h 312"/>
                <a:gd name="T30" fmla="*/ 70 w 283"/>
                <a:gd name="T31" fmla="*/ 283 h 312"/>
                <a:gd name="T32" fmla="*/ 0 w 283"/>
                <a:gd name="T33" fmla="*/ 215 h 312"/>
                <a:gd name="T34" fmla="*/ 0 w 283"/>
                <a:gd name="T35" fmla="*/ 148 h 312"/>
                <a:gd name="T36" fmla="*/ 39 w 283"/>
                <a:gd name="T37" fmla="*/ 95 h 312"/>
                <a:gd name="T38" fmla="*/ 55 w 283"/>
                <a:gd name="T39" fmla="*/ 13 h 312"/>
                <a:gd name="T40" fmla="*/ 70 w 283"/>
                <a:gd name="T41" fmla="*/ 0 h 312"/>
                <a:gd name="T42" fmla="*/ 217 w 283"/>
                <a:gd name="T43" fmla="*/ 0 h 312"/>
                <a:gd name="T44" fmla="*/ 217 w 283"/>
                <a:gd name="T45" fmla="*/ 68 h 312"/>
                <a:gd name="T46" fmla="*/ 217 w 283"/>
                <a:gd name="T47" fmla="*/ 95 h 3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3"/>
                <a:gd name="T73" fmla="*/ 0 h 312"/>
                <a:gd name="T74" fmla="*/ 283 w 283"/>
                <a:gd name="T75" fmla="*/ 312 h 3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3" h="312">
                  <a:moveTo>
                    <a:pt x="212" y="55"/>
                  </a:moveTo>
                  <a:lnTo>
                    <a:pt x="251" y="94"/>
                  </a:lnTo>
                  <a:lnTo>
                    <a:pt x="283" y="148"/>
                  </a:lnTo>
                  <a:lnTo>
                    <a:pt x="275" y="164"/>
                  </a:lnTo>
                  <a:lnTo>
                    <a:pt x="275" y="211"/>
                  </a:lnTo>
                  <a:lnTo>
                    <a:pt x="283" y="234"/>
                  </a:lnTo>
                  <a:lnTo>
                    <a:pt x="189" y="234"/>
                  </a:lnTo>
                  <a:lnTo>
                    <a:pt x="189" y="296"/>
                  </a:lnTo>
                  <a:lnTo>
                    <a:pt x="172" y="296"/>
                  </a:lnTo>
                  <a:lnTo>
                    <a:pt x="172" y="312"/>
                  </a:lnTo>
                  <a:lnTo>
                    <a:pt x="102" y="312"/>
                  </a:lnTo>
                  <a:lnTo>
                    <a:pt x="102" y="296"/>
                  </a:lnTo>
                  <a:lnTo>
                    <a:pt x="87" y="265"/>
                  </a:lnTo>
                  <a:lnTo>
                    <a:pt x="94" y="234"/>
                  </a:lnTo>
                  <a:lnTo>
                    <a:pt x="70" y="195"/>
                  </a:lnTo>
                  <a:lnTo>
                    <a:pt x="70" y="164"/>
                  </a:lnTo>
                  <a:lnTo>
                    <a:pt x="0" y="125"/>
                  </a:lnTo>
                  <a:lnTo>
                    <a:pt x="0" y="86"/>
                  </a:lnTo>
                  <a:lnTo>
                    <a:pt x="39" y="55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212" y="0"/>
                  </a:lnTo>
                  <a:lnTo>
                    <a:pt x="212" y="39"/>
                  </a:lnTo>
                  <a:lnTo>
                    <a:pt x="212" y="5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6"/>
            <p:cNvSpPr>
              <a:spLocks noChangeAspect="1"/>
            </p:cNvSpPr>
            <p:nvPr/>
          </p:nvSpPr>
          <p:spPr bwMode="auto">
            <a:xfrm>
              <a:off x="2027" y="2281"/>
              <a:ext cx="285" cy="218"/>
            </a:xfrm>
            <a:custGeom>
              <a:avLst/>
              <a:gdLst>
                <a:gd name="T0" fmla="*/ 0 w 286"/>
                <a:gd name="T1" fmla="*/ 149 h 195"/>
                <a:gd name="T2" fmla="*/ 40 w 286"/>
                <a:gd name="T3" fmla="*/ 257 h 195"/>
                <a:gd name="T4" fmla="*/ 127 w 286"/>
                <a:gd name="T5" fmla="*/ 312 h 195"/>
                <a:gd name="T6" fmla="*/ 202 w 286"/>
                <a:gd name="T7" fmla="*/ 341 h 195"/>
                <a:gd name="T8" fmla="*/ 185 w 286"/>
                <a:gd name="T9" fmla="*/ 312 h 195"/>
                <a:gd name="T10" fmla="*/ 202 w 286"/>
                <a:gd name="T11" fmla="*/ 257 h 195"/>
                <a:gd name="T12" fmla="*/ 218 w 286"/>
                <a:gd name="T13" fmla="*/ 257 h 195"/>
                <a:gd name="T14" fmla="*/ 273 w 286"/>
                <a:gd name="T15" fmla="*/ 178 h 195"/>
                <a:gd name="T16" fmla="*/ 281 w 286"/>
                <a:gd name="T17" fmla="*/ 149 h 195"/>
                <a:gd name="T18" fmla="*/ 257 w 286"/>
                <a:gd name="T19" fmla="*/ 121 h 195"/>
                <a:gd name="T20" fmla="*/ 226 w 286"/>
                <a:gd name="T21" fmla="*/ 83 h 195"/>
                <a:gd name="T22" fmla="*/ 218 w 286"/>
                <a:gd name="T23" fmla="*/ 108 h 195"/>
                <a:gd name="T24" fmla="*/ 202 w 286"/>
                <a:gd name="T25" fmla="*/ 68 h 195"/>
                <a:gd name="T26" fmla="*/ 154 w 286"/>
                <a:gd name="T27" fmla="*/ 68 h 195"/>
                <a:gd name="T28" fmla="*/ 135 w 286"/>
                <a:gd name="T29" fmla="*/ 28 h 195"/>
                <a:gd name="T30" fmla="*/ 127 w 286"/>
                <a:gd name="T31" fmla="*/ 0 h 195"/>
                <a:gd name="T32" fmla="*/ 0 w 286"/>
                <a:gd name="T33" fmla="*/ 121 h 195"/>
                <a:gd name="T34" fmla="*/ 0 w 286"/>
                <a:gd name="T35" fmla="*/ 149 h 1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6"/>
                <a:gd name="T55" fmla="*/ 0 h 195"/>
                <a:gd name="T56" fmla="*/ 286 w 286"/>
                <a:gd name="T57" fmla="*/ 195 h 1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6" h="195">
                  <a:moveTo>
                    <a:pt x="0" y="85"/>
                  </a:moveTo>
                  <a:lnTo>
                    <a:pt x="40" y="148"/>
                  </a:lnTo>
                  <a:lnTo>
                    <a:pt x="127" y="179"/>
                  </a:lnTo>
                  <a:lnTo>
                    <a:pt x="207" y="195"/>
                  </a:lnTo>
                  <a:lnTo>
                    <a:pt x="190" y="179"/>
                  </a:lnTo>
                  <a:lnTo>
                    <a:pt x="207" y="148"/>
                  </a:lnTo>
                  <a:lnTo>
                    <a:pt x="223" y="148"/>
                  </a:lnTo>
                  <a:lnTo>
                    <a:pt x="278" y="102"/>
                  </a:lnTo>
                  <a:lnTo>
                    <a:pt x="286" y="85"/>
                  </a:lnTo>
                  <a:lnTo>
                    <a:pt x="262" y="70"/>
                  </a:lnTo>
                  <a:lnTo>
                    <a:pt x="231" y="47"/>
                  </a:lnTo>
                  <a:lnTo>
                    <a:pt x="223" y="63"/>
                  </a:lnTo>
                  <a:lnTo>
                    <a:pt x="207" y="39"/>
                  </a:lnTo>
                  <a:lnTo>
                    <a:pt x="159" y="39"/>
                  </a:lnTo>
                  <a:lnTo>
                    <a:pt x="135" y="16"/>
                  </a:lnTo>
                  <a:lnTo>
                    <a:pt x="127" y="0"/>
                  </a:lnTo>
                  <a:lnTo>
                    <a:pt x="0" y="7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7"/>
            <p:cNvSpPr>
              <a:spLocks noChangeAspect="1"/>
            </p:cNvSpPr>
            <p:nvPr/>
          </p:nvSpPr>
          <p:spPr bwMode="auto">
            <a:xfrm>
              <a:off x="2306" y="2562"/>
              <a:ext cx="251" cy="245"/>
            </a:xfrm>
            <a:custGeom>
              <a:avLst/>
              <a:gdLst>
                <a:gd name="T0" fmla="*/ 137 w 252"/>
                <a:gd name="T1" fmla="*/ 324 h 220"/>
                <a:gd name="T2" fmla="*/ 129 w 252"/>
                <a:gd name="T3" fmla="*/ 296 h 220"/>
                <a:gd name="T4" fmla="*/ 224 w 252"/>
                <a:gd name="T5" fmla="*/ 163 h 220"/>
                <a:gd name="T6" fmla="*/ 247 w 252"/>
                <a:gd name="T7" fmla="*/ 203 h 220"/>
                <a:gd name="T8" fmla="*/ 185 w 252"/>
                <a:gd name="T9" fmla="*/ 0 h 220"/>
                <a:gd name="T10" fmla="*/ 0 w 252"/>
                <a:gd name="T11" fmla="*/ 163 h 220"/>
                <a:gd name="T12" fmla="*/ 8 w 252"/>
                <a:gd name="T13" fmla="*/ 203 h 220"/>
                <a:gd name="T14" fmla="*/ 0 w 252"/>
                <a:gd name="T15" fmla="*/ 215 h 220"/>
                <a:gd name="T16" fmla="*/ 103 w 252"/>
                <a:gd name="T17" fmla="*/ 378 h 220"/>
                <a:gd name="T18" fmla="*/ 137 w 252"/>
                <a:gd name="T19" fmla="*/ 324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220"/>
                <a:gd name="T32" fmla="*/ 252 w 252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220">
                  <a:moveTo>
                    <a:pt x="142" y="189"/>
                  </a:moveTo>
                  <a:lnTo>
                    <a:pt x="134" y="173"/>
                  </a:lnTo>
                  <a:lnTo>
                    <a:pt x="229" y="95"/>
                  </a:lnTo>
                  <a:lnTo>
                    <a:pt x="252" y="118"/>
                  </a:lnTo>
                  <a:lnTo>
                    <a:pt x="190" y="0"/>
                  </a:lnTo>
                  <a:lnTo>
                    <a:pt x="0" y="95"/>
                  </a:lnTo>
                  <a:lnTo>
                    <a:pt x="8" y="118"/>
                  </a:lnTo>
                  <a:lnTo>
                    <a:pt x="0" y="125"/>
                  </a:lnTo>
                  <a:lnTo>
                    <a:pt x="103" y="220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8"/>
            <p:cNvSpPr>
              <a:spLocks noChangeAspect="1"/>
            </p:cNvSpPr>
            <p:nvPr/>
          </p:nvSpPr>
          <p:spPr bwMode="auto">
            <a:xfrm>
              <a:off x="3162" y="3513"/>
              <a:ext cx="392" cy="291"/>
            </a:xfrm>
            <a:custGeom>
              <a:avLst/>
              <a:gdLst>
                <a:gd name="T0" fmla="*/ 234 w 395"/>
                <a:gd name="T1" fmla="*/ 400 h 260"/>
                <a:gd name="T2" fmla="*/ 251 w 395"/>
                <a:gd name="T3" fmla="*/ 359 h 260"/>
                <a:gd name="T4" fmla="*/ 297 w 395"/>
                <a:gd name="T5" fmla="*/ 359 h 260"/>
                <a:gd name="T6" fmla="*/ 306 w 395"/>
                <a:gd name="T7" fmla="*/ 291 h 260"/>
                <a:gd name="T8" fmla="*/ 332 w 395"/>
                <a:gd name="T9" fmla="*/ 263 h 260"/>
                <a:gd name="T10" fmla="*/ 332 w 395"/>
                <a:gd name="T11" fmla="*/ 291 h 260"/>
                <a:gd name="T12" fmla="*/ 355 w 395"/>
                <a:gd name="T13" fmla="*/ 263 h 260"/>
                <a:gd name="T14" fmla="*/ 332 w 395"/>
                <a:gd name="T15" fmla="*/ 263 h 260"/>
                <a:gd name="T16" fmla="*/ 380 w 395"/>
                <a:gd name="T17" fmla="*/ 55 h 260"/>
                <a:gd name="T18" fmla="*/ 325 w 395"/>
                <a:gd name="T19" fmla="*/ 28 h 260"/>
                <a:gd name="T20" fmla="*/ 242 w 395"/>
                <a:gd name="T21" fmla="*/ 43 h 260"/>
                <a:gd name="T22" fmla="*/ 161 w 395"/>
                <a:gd name="T23" fmla="*/ 0 h 260"/>
                <a:gd name="T24" fmla="*/ 176 w 395"/>
                <a:gd name="T25" fmla="*/ 55 h 260"/>
                <a:gd name="T26" fmla="*/ 192 w 395"/>
                <a:gd name="T27" fmla="*/ 96 h 260"/>
                <a:gd name="T28" fmla="*/ 185 w 395"/>
                <a:gd name="T29" fmla="*/ 137 h 260"/>
                <a:gd name="T30" fmla="*/ 113 w 395"/>
                <a:gd name="T31" fmla="*/ 137 h 260"/>
                <a:gd name="T32" fmla="*/ 66 w 395"/>
                <a:gd name="T33" fmla="*/ 208 h 260"/>
                <a:gd name="T34" fmla="*/ 0 w 395"/>
                <a:gd name="T35" fmla="*/ 193 h 260"/>
                <a:gd name="T36" fmla="*/ 0 w 395"/>
                <a:gd name="T37" fmla="*/ 222 h 260"/>
                <a:gd name="T38" fmla="*/ 56 w 395"/>
                <a:gd name="T39" fmla="*/ 250 h 260"/>
                <a:gd name="T40" fmla="*/ 56 w 395"/>
                <a:gd name="T41" fmla="*/ 359 h 260"/>
                <a:gd name="T42" fmla="*/ 98 w 395"/>
                <a:gd name="T43" fmla="*/ 458 h 260"/>
                <a:gd name="T44" fmla="*/ 130 w 395"/>
                <a:gd name="T45" fmla="*/ 458 h 260"/>
                <a:gd name="T46" fmla="*/ 153 w 395"/>
                <a:gd name="T47" fmla="*/ 374 h 260"/>
                <a:gd name="T48" fmla="*/ 242 w 395"/>
                <a:gd name="T49" fmla="*/ 413 h 260"/>
                <a:gd name="T50" fmla="*/ 234 w 395"/>
                <a:gd name="T51" fmla="*/ 400 h 2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5"/>
                <a:gd name="T79" fmla="*/ 0 h 260"/>
                <a:gd name="T80" fmla="*/ 395 w 395"/>
                <a:gd name="T81" fmla="*/ 260 h 2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5" h="260">
                  <a:moveTo>
                    <a:pt x="244" y="228"/>
                  </a:moveTo>
                  <a:lnTo>
                    <a:pt x="261" y="205"/>
                  </a:lnTo>
                  <a:lnTo>
                    <a:pt x="307" y="205"/>
                  </a:lnTo>
                  <a:lnTo>
                    <a:pt x="316" y="165"/>
                  </a:lnTo>
                  <a:lnTo>
                    <a:pt x="347" y="150"/>
                  </a:lnTo>
                  <a:lnTo>
                    <a:pt x="347" y="165"/>
                  </a:lnTo>
                  <a:lnTo>
                    <a:pt x="370" y="150"/>
                  </a:lnTo>
                  <a:lnTo>
                    <a:pt x="347" y="150"/>
                  </a:lnTo>
                  <a:lnTo>
                    <a:pt x="395" y="31"/>
                  </a:lnTo>
                  <a:lnTo>
                    <a:pt x="339" y="16"/>
                  </a:lnTo>
                  <a:lnTo>
                    <a:pt x="252" y="24"/>
                  </a:lnTo>
                  <a:lnTo>
                    <a:pt x="166" y="0"/>
                  </a:lnTo>
                  <a:lnTo>
                    <a:pt x="181" y="31"/>
                  </a:lnTo>
                  <a:lnTo>
                    <a:pt x="197" y="55"/>
                  </a:lnTo>
                  <a:lnTo>
                    <a:pt x="190" y="78"/>
                  </a:lnTo>
                  <a:lnTo>
                    <a:pt x="118" y="78"/>
                  </a:lnTo>
                  <a:lnTo>
                    <a:pt x="71" y="118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56" y="142"/>
                  </a:lnTo>
                  <a:lnTo>
                    <a:pt x="56" y="205"/>
                  </a:lnTo>
                  <a:lnTo>
                    <a:pt x="103" y="260"/>
                  </a:lnTo>
                  <a:lnTo>
                    <a:pt x="135" y="260"/>
                  </a:lnTo>
                  <a:lnTo>
                    <a:pt x="158" y="213"/>
                  </a:lnTo>
                  <a:lnTo>
                    <a:pt x="252" y="236"/>
                  </a:lnTo>
                  <a:lnTo>
                    <a:pt x="244" y="22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9"/>
            <p:cNvSpPr>
              <a:spLocks noChangeAspect="1"/>
            </p:cNvSpPr>
            <p:nvPr/>
          </p:nvSpPr>
          <p:spPr bwMode="auto">
            <a:xfrm>
              <a:off x="2131" y="3750"/>
              <a:ext cx="309" cy="343"/>
            </a:xfrm>
            <a:custGeom>
              <a:avLst/>
              <a:gdLst>
                <a:gd name="T0" fmla="*/ 282 w 308"/>
                <a:gd name="T1" fmla="*/ 534 h 307"/>
                <a:gd name="T2" fmla="*/ 0 w 308"/>
                <a:gd name="T3" fmla="*/ 522 h 307"/>
                <a:gd name="T4" fmla="*/ 0 w 308"/>
                <a:gd name="T5" fmla="*/ 55 h 307"/>
                <a:gd name="T6" fmla="*/ 118 w 308"/>
                <a:gd name="T7" fmla="*/ 55 h 307"/>
                <a:gd name="T8" fmla="*/ 118 w 308"/>
                <a:gd name="T9" fmla="*/ 0 h 307"/>
                <a:gd name="T10" fmla="*/ 142 w 308"/>
                <a:gd name="T11" fmla="*/ 26 h 307"/>
                <a:gd name="T12" fmla="*/ 178 w 308"/>
                <a:gd name="T13" fmla="*/ 26 h 307"/>
                <a:gd name="T14" fmla="*/ 195 w 308"/>
                <a:gd name="T15" fmla="*/ 55 h 307"/>
                <a:gd name="T16" fmla="*/ 218 w 308"/>
                <a:gd name="T17" fmla="*/ 150 h 307"/>
                <a:gd name="T18" fmla="*/ 218 w 308"/>
                <a:gd name="T19" fmla="*/ 204 h 307"/>
                <a:gd name="T20" fmla="*/ 274 w 308"/>
                <a:gd name="T21" fmla="*/ 247 h 307"/>
                <a:gd name="T22" fmla="*/ 282 w 308"/>
                <a:gd name="T23" fmla="*/ 276 h 307"/>
                <a:gd name="T24" fmla="*/ 218 w 308"/>
                <a:gd name="T25" fmla="*/ 316 h 307"/>
                <a:gd name="T26" fmla="*/ 211 w 308"/>
                <a:gd name="T27" fmla="*/ 397 h 307"/>
                <a:gd name="T28" fmla="*/ 186 w 308"/>
                <a:gd name="T29" fmla="*/ 397 h 307"/>
                <a:gd name="T30" fmla="*/ 218 w 308"/>
                <a:gd name="T31" fmla="*/ 466 h 307"/>
                <a:gd name="T32" fmla="*/ 274 w 308"/>
                <a:gd name="T33" fmla="*/ 522 h 307"/>
                <a:gd name="T34" fmla="*/ 282 w 308"/>
                <a:gd name="T35" fmla="*/ 534 h 307"/>
                <a:gd name="T36" fmla="*/ 313 w 308"/>
                <a:gd name="T37" fmla="*/ 534 h 307"/>
                <a:gd name="T38" fmla="*/ 282 w 308"/>
                <a:gd name="T39" fmla="*/ 534 h 3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8"/>
                <a:gd name="T61" fmla="*/ 0 h 307"/>
                <a:gd name="T62" fmla="*/ 308 w 308"/>
                <a:gd name="T63" fmla="*/ 307 h 3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8" h="307">
                  <a:moveTo>
                    <a:pt x="277" y="307"/>
                  </a:moveTo>
                  <a:lnTo>
                    <a:pt x="0" y="300"/>
                  </a:lnTo>
                  <a:lnTo>
                    <a:pt x="0" y="31"/>
                  </a:lnTo>
                  <a:lnTo>
                    <a:pt x="118" y="31"/>
                  </a:lnTo>
                  <a:lnTo>
                    <a:pt x="118" y="0"/>
                  </a:lnTo>
                  <a:lnTo>
                    <a:pt x="142" y="15"/>
                  </a:lnTo>
                  <a:lnTo>
                    <a:pt x="173" y="15"/>
                  </a:lnTo>
                  <a:lnTo>
                    <a:pt x="190" y="31"/>
                  </a:lnTo>
                  <a:lnTo>
                    <a:pt x="213" y="86"/>
                  </a:lnTo>
                  <a:lnTo>
                    <a:pt x="213" y="118"/>
                  </a:lnTo>
                  <a:lnTo>
                    <a:pt x="269" y="141"/>
                  </a:lnTo>
                  <a:lnTo>
                    <a:pt x="277" y="158"/>
                  </a:lnTo>
                  <a:lnTo>
                    <a:pt x="213" y="181"/>
                  </a:lnTo>
                  <a:lnTo>
                    <a:pt x="206" y="228"/>
                  </a:lnTo>
                  <a:lnTo>
                    <a:pt x="181" y="228"/>
                  </a:lnTo>
                  <a:lnTo>
                    <a:pt x="213" y="268"/>
                  </a:lnTo>
                  <a:lnTo>
                    <a:pt x="269" y="300"/>
                  </a:lnTo>
                  <a:lnTo>
                    <a:pt x="277" y="307"/>
                  </a:lnTo>
                  <a:lnTo>
                    <a:pt x="308" y="307"/>
                  </a:lnTo>
                  <a:lnTo>
                    <a:pt x="277" y="30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0"/>
            <p:cNvSpPr>
              <a:spLocks noChangeAspect="1"/>
            </p:cNvSpPr>
            <p:nvPr/>
          </p:nvSpPr>
          <p:spPr bwMode="auto">
            <a:xfrm>
              <a:off x="3508" y="2832"/>
              <a:ext cx="456" cy="400"/>
            </a:xfrm>
            <a:custGeom>
              <a:avLst/>
              <a:gdLst>
                <a:gd name="T0" fmla="*/ 440 w 456"/>
                <a:gd name="T1" fmla="*/ 410 h 360"/>
                <a:gd name="T2" fmla="*/ 456 w 456"/>
                <a:gd name="T3" fmla="*/ 464 h 360"/>
                <a:gd name="T4" fmla="*/ 424 w 456"/>
                <a:gd name="T5" fmla="*/ 543 h 360"/>
                <a:gd name="T6" fmla="*/ 448 w 456"/>
                <a:gd name="T7" fmla="*/ 554 h 360"/>
                <a:gd name="T8" fmla="*/ 440 w 456"/>
                <a:gd name="T9" fmla="*/ 596 h 360"/>
                <a:gd name="T10" fmla="*/ 448 w 456"/>
                <a:gd name="T11" fmla="*/ 609 h 360"/>
                <a:gd name="T12" fmla="*/ 369 w 456"/>
                <a:gd name="T13" fmla="*/ 596 h 360"/>
                <a:gd name="T14" fmla="*/ 362 w 456"/>
                <a:gd name="T15" fmla="*/ 543 h 360"/>
                <a:gd name="T16" fmla="*/ 338 w 456"/>
                <a:gd name="T17" fmla="*/ 554 h 360"/>
                <a:gd name="T18" fmla="*/ 322 w 456"/>
                <a:gd name="T19" fmla="*/ 478 h 360"/>
                <a:gd name="T20" fmla="*/ 306 w 456"/>
                <a:gd name="T21" fmla="*/ 516 h 360"/>
                <a:gd name="T22" fmla="*/ 322 w 456"/>
                <a:gd name="T23" fmla="*/ 503 h 360"/>
                <a:gd name="T24" fmla="*/ 291 w 456"/>
                <a:gd name="T25" fmla="*/ 464 h 360"/>
                <a:gd name="T26" fmla="*/ 275 w 456"/>
                <a:gd name="T27" fmla="*/ 357 h 360"/>
                <a:gd name="T28" fmla="*/ 236 w 456"/>
                <a:gd name="T29" fmla="*/ 357 h 360"/>
                <a:gd name="T30" fmla="*/ 227 w 456"/>
                <a:gd name="T31" fmla="*/ 319 h 360"/>
                <a:gd name="T32" fmla="*/ 173 w 456"/>
                <a:gd name="T33" fmla="*/ 344 h 360"/>
                <a:gd name="T34" fmla="*/ 149 w 456"/>
                <a:gd name="T35" fmla="*/ 344 h 360"/>
                <a:gd name="T36" fmla="*/ 126 w 456"/>
                <a:gd name="T37" fmla="*/ 252 h 360"/>
                <a:gd name="T38" fmla="*/ 63 w 456"/>
                <a:gd name="T39" fmla="*/ 198 h 360"/>
                <a:gd name="T40" fmla="*/ 55 w 456"/>
                <a:gd name="T41" fmla="*/ 198 h 360"/>
                <a:gd name="T42" fmla="*/ 23 w 456"/>
                <a:gd name="T43" fmla="*/ 159 h 360"/>
                <a:gd name="T44" fmla="*/ 0 w 456"/>
                <a:gd name="T45" fmla="*/ 107 h 360"/>
                <a:gd name="T46" fmla="*/ 259 w 456"/>
                <a:gd name="T47" fmla="*/ 0 h 360"/>
                <a:gd name="T48" fmla="*/ 267 w 456"/>
                <a:gd name="T49" fmla="*/ 54 h 360"/>
                <a:gd name="T50" fmla="*/ 275 w 456"/>
                <a:gd name="T51" fmla="*/ 147 h 360"/>
                <a:gd name="T52" fmla="*/ 291 w 456"/>
                <a:gd name="T53" fmla="*/ 159 h 360"/>
                <a:gd name="T54" fmla="*/ 299 w 456"/>
                <a:gd name="T55" fmla="*/ 237 h 360"/>
                <a:gd name="T56" fmla="*/ 362 w 456"/>
                <a:gd name="T57" fmla="*/ 319 h 360"/>
                <a:gd name="T58" fmla="*/ 362 w 456"/>
                <a:gd name="T59" fmla="*/ 357 h 360"/>
                <a:gd name="T60" fmla="*/ 385 w 456"/>
                <a:gd name="T61" fmla="*/ 369 h 360"/>
                <a:gd name="T62" fmla="*/ 369 w 456"/>
                <a:gd name="T63" fmla="*/ 410 h 360"/>
                <a:gd name="T64" fmla="*/ 393 w 456"/>
                <a:gd name="T65" fmla="*/ 398 h 360"/>
                <a:gd name="T66" fmla="*/ 393 w 456"/>
                <a:gd name="T67" fmla="*/ 423 h 360"/>
                <a:gd name="T68" fmla="*/ 416 w 456"/>
                <a:gd name="T69" fmla="*/ 369 h 360"/>
                <a:gd name="T70" fmla="*/ 424 w 456"/>
                <a:gd name="T71" fmla="*/ 410 h 360"/>
                <a:gd name="T72" fmla="*/ 440 w 456"/>
                <a:gd name="T73" fmla="*/ 410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6"/>
                <a:gd name="T112" fmla="*/ 0 h 360"/>
                <a:gd name="T113" fmla="*/ 456 w 456"/>
                <a:gd name="T114" fmla="*/ 360 h 3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6" h="360">
                  <a:moveTo>
                    <a:pt x="440" y="242"/>
                  </a:moveTo>
                  <a:lnTo>
                    <a:pt x="456" y="274"/>
                  </a:lnTo>
                  <a:lnTo>
                    <a:pt x="424" y="320"/>
                  </a:lnTo>
                  <a:lnTo>
                    <a:pt x="448" y="328"/>
                  </a:lnTo>
                  <a:lnTo>
                    <a:pt x="440" y="352"/>
                  </a:lnTo>
                  <a:lnTo>
                    <a:pt x="448" y="360"/>
                  </a:lnTo>
                  <a:lnTo>
                    <a:pt x="369" y="352"/>
                  </a:lnTo>
                  <a:lnTo>
                    <a:pt x="362" y="320"/>
                  </a:lnTo>
                  <a:lnTo>
                    <a:pt x="338" y="328"/>
                  </a:lnTo>
                  <a:lnTo>
                    <a:pt x="322" y="282"/>
                  </a:lnTo>
                  <a:lnTo>
                    <a:pt x="306" y="304"/>
                  </a:lnTo>
                  <a:lnTo>
                    <a:pt x="322" y="297"/>
                  </a:lnTo>
                  <a:lnTo>
                    <a:pt x="291" y="274"/>
                  </a:lnTo>
                  <a:lnTo>
                    <a:pt x="275" y="211"/>
                  </a:lnTo>
                  <a:lnTo>
                    <a:pt x="236" y="211"/>
                  </a:lnTo>
                  <a:lnTo>
                    <a:pt x="227" y="188"/>
                  </a:lnTo>
                  <a:lnTo>
                    <a:pt x="173" y="203"/>
                  </a:lnTo>
                  <a:lnTo>
                    <a:pt x="149" y="203"/>
                  </a:lnTo>
                  <a:lnTo>
                    <a:pt x="126" y="149"/>
                  </a:lnTo>
                  <a:lnTo>
                    <a:pt x="63" y="117"/>
                  </a:lnTo>
                  <a:lnTo>
                    <a:pt x="55" y="117"/>
                  </a:lnTo>
                  <a:lnTo>
                    <a:pt x="23" y="94"/>
                  </a:lnTo>
                  <a:lnTo>
                    <a:pt x="0" y="62"/>
                  </a:lnTo>
                  <a:lnTo>
                    <a:pt x="259" y="0"/>
                  </a:lnTo>
                  <a:lnTo>
                    <a:pt x="267" y="32"/>
                  </a:lnTo>
                  <a:lnTo>
                    <a:pt x="275" y="86"/>
                  </a:lnTo>
                  <a:lnTo>
                    <a:pt x="291" y="94"/>
                  </a:lnTo>
                  <a:lnTo>
                    <a:pt x="299" y="140"/>
                  </a:lnTo>
                  <a:lnTo>
                    <a:pt x="362" y="188"/>
                  </a:lnTo>
                  <a:lnTo>
                    <a:pt x="362" y="211"/>
                  </a:lnTo>
                  <a:lnTo>
                    <a:pt x="385" y="218"/>
                  </a:lnTo>
                  <a:lnTo>
                    <a:pt x="369" y="242"/>
                  </a:lnTo>
                  <a:lnTo>
                    <a:pt x="393" y="235"/>
                  </a:lnTo>
                  <a:lnTo>
                    <a:pt x="393" y="250"/>
                  </a:lnTo>
                  <a:lnTo>
                    <a:pt x="416" y="218"/>
                  </a:lnTo>
                  <a:lnTo>
                    <a:pt x="424" y="242"/>
                  </a:lnTo>
                  <a:lnTo>
                    <a:pt x="440" y="24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1"/>
            <p:cNvSpPr>
              <a:spLocks noChangeAspect="1"/>
            </p:cNvSpPr>
            <p:nvPr/>
          </p:nvSpPr>
          <p:spPr bwMode="auto">
            <a:xfrm>
              <a:off x="3343" y="2519"/>
              <a:ext cx="425" cy="381"/>
            </a:xfrm>
            <a:custGeom>
              <a:avLst/>
              <a:gdLst>
                <a:gd name="T0" fmla="*/ 166 w 425"/>
                <a:gd name="T1" fmla="*/ 580 h 343"/>
                <a:gd name="T2" fmla="*/ 149 w 425"/>
                <a:gd name="T3" fmla="*/ 490 h 343"/>
                <a:gd name="T4" fmla="*/ 95 w 425"/>
                <a:gd name="T5" fmla="*/ 437 h 343"/>
                <a:gd name="T6" fmla="*/ 40 w 425"/>
                <a:gd name="T7" fmla="*/ 461 h 343"/>
                <a:gd name="T8" fmla="*/ 71 w 425"/>
                <a:gd name="T9" fmla="*/ 275 h 343"/>
                <a:gd name="T10" fmla="*/ 40 w 425"/>
                <a:gd name="T11" fmla="*/ 211 h 343"/>
                <a:gd name="T12" fmla="*/ 40 w 425"/>
                <a:gd name="T13" fmla="*/ 159 h 343"/>
                <a:gd name="T14" fmla="*/ 0 w 425"/>
                <a:gd name="T15" fmla="*/ 133 h 343"/>
                <a:gd name="T16" fmla="*/ 16 w 425"/>
                <a:gd name="T17" fmla="*/ 54 h 343"/>
                <a:gd name="T18" fmla="*/ 126 w 425"/>
                <a:gd name="T19" fmla="*/ 0 h 343"/>
                <a:gd name="T20" fmla="*/ 158 w 425"/>
                <a:gd name="T21" fmla="*/ 0 h 343"/>
                <a:gd name="T22" fmla="*/ 228 w 425"/>
                <a:gd name="T23" fmla="*/ 120 h 343"/>
                <a:gd name="T24" fmla="*/ 339 w 425"/>
                <a:gd name="T25" fmla="*/ 198 h 343"/>
                <a:gd name="T26" fmla="*/ 362 w 425"/>
                <a:gd name="T27" fmla="*/ 252 h 343"/>
                <a:gd name="T28" fmla="*/ 346 w 425"/>
                <a:gd name="T29" fmla="*/ 252 h 343"/>
                <a:gd name="T30" fmla="*/ 346 w 425"/>
                <a:gd name="T31" fmla="*/ 304 h 343"/>
                <a:gd name="T32" fmla="*/ 402 w 425"/>
                <a:gd name="T33" fmla="*/ 383 h 343"/>
                <a:gd name="T34" fmla="*/ 425 w 425"/>
                <a:gd name="T35" fmla="*/ 475 h 343"/>
                <a:gd name="T36" fmla="*/ 166 w 425"/>
                <a:gd name="T37" fmla="*/ 580 h 3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3"/>
                <a:gd name="T59" fmla="*/ 425 w 425"/>
                <a:gd name="T60" fmla="*/ 343 h 3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3">
                  <a:moveTo>
                    <a:pt x="166" y="343"/>
                  </a:moveTo>
                  <a:lnTo>
                    <a:pt x="149" y="289"/>
                  </a:lnTo>
                  <a:lnTo>
                    <a:pt x="95" y="258"/>
                  </a:lnTo>
                  <a:lnTo>
                    <a:pt x="40" y="273"/>
                  </a:lnTo>
                  <a:lnTo>
                    <a:pt x="71" y="163"/>
                  </a:lnTo>
                  <a:lnTo>
                    <a:pt x="40" y="125"/>
                  </a:lnTo>
                  <a:lnTo>
                    <a:pt x="40" y="94"/>
                  </a:lnTo>
                  <a:lnTo>
                    <a:pt x="0" y="78"/>
                  </a:lnTo>
                  <a:lnTo>
                    <a:pt x="16" y="32"/>
                  </a:lnTo>
                  <a:lnTo>
                    <a:pt x="126" y="0"/>
                  </a:lnTo>
                  <a:lnTo>
                    <a:pt x="158" y="0"/>
                  </a:lnTo>
                  <a:lnTo>
                    <a:pt x="228" y="70"/>
                  </a:lnTo>
                  <a:lnTo>
                    <a:pt x="339" y="117"/>
                  </a:lnTo>
                  <a:lnTo>
                    <a:pt x="362" y="149"/>
                  </a:lnTo>
                  <a:lnTo>
                    <a:pt x="346" y="149"/>
                  </a:lnTo>
                  <a:lnTo>
                    <a:pt x="346" y="180"/>
                  </a:lnTo>
                  <a:lnTo>
                    <a:pt x="402" y="227"/>
                  </a:lnTo>
                  <a:lnTo>
                    <a:pt x="425" y="281"/>
                  </a:lnTo>
                  <a:lnTo>
                    <a:pt x="166" y="34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 noChangeAspect="1"/>
            </p:cNvSpPr>
            <p:nvPr/>
          </p:nvSpPr>
          <p:spPr bwMode="auto">
            <a:xfrm>
              <a:off x="3139" y="2012"/>
              <a:ext cx="543" cy="385"/>
            </a:xfrm>
            <a:custGeom>
              <a:avLst/>
              <a:gdLst>
                <a:gd name="T0" fmla="*/ 357 w 544"/>
                <a:gd name="T1" fmla="*/ 81 h 345"/>
                <a:gd name="T2" fmla="*/ 388 w 544"/>
                <a:gd name="T3" fmla="*/ 81 h 345"/>
                <a:gd name="T4" fmla="*/ 388 w 544"/>
                <a:gd name="T5" fmla="*/ 121 h 345"/>
                <a:gd name="T6" fmla="*/ 388 w 544"/>
                <a:gd name="T7" fmla="*/ 163 h 345"/>
                <a:gd name="T8" fmla="*/ 420 w 544"/>
                <a:gd name="T9" fmla="*/ 203 h 345"/>
                <a:gd name="T10" fmla="*/ 491 w 544"/>
                <a:gd name="T11" fmla="*/ 229 h 345"/>
                <a:gd name="T12" fmla="*/ 491 w 544"/>
                <a:gd name="T13" fmla="*/ 257 h 345"/>
                <a:gd name="T14" fmla="*/ 539 w 544"/>
                <a:gd name="T15" fmla="*/ 311 h 345"/>
                <a:gd name="T16" fmla="*/ 388 w 544"/>
                <a:gd name="T17" fmla="*/ 474 h 345"/>
                <a:gd name="T18" fmla="*/ 326 w 544"/>
                <a:gd name="T19" fmla="*/ 418 h 345"/>
                <a:gd name="T20" fmla="*/ 252 w 544"/>
                <a:gd name="T21" fmla="*/ 449 h 345"/>
                <a:gd name="T22" fmla="*/ 158 w 544"/>
                <a:gd name="T23" fmla="*/ 449 h 345"/>
                <a:gd name="T24" fmla="*/ 142 w 544"/>
                <a:gd name="T25" fmla="*/ 487 h 345"/>
                <a:gd name="T26" fmla="*/ 118 w 544"/>
                <a:gd name="T27" fmla="*/ 584 h 345"/>
                <a:gd name="T28" fmla="*/ 79 w 544"/>
                <a:gd name="T29" fmla="*/ 598 h 345"/>
                <a:gd name="T30" fmla="*/ 0 w 544"/>
                <a:gd name="T31" fmla="*/ 567 h 345"/>
                <a:gd name="T32" fmla="*/ 31 w 544"/>
                <a:gd name="T33" fmla="*/ 432 h 345"/>
                <a:gd name="T34" fmla="*/ 7 w 544"/>
                <a:gd name="T35" fmla="*/ 269 h 345"/>
                <a:gd name="T36" fmla="*/ 24 w 544"/>
                <a:gd name="T37" fmla="*/ 215 h 345"/>
                <a:gd name="T38" fmla="*/ 55 w 544"/>
                <a:gd name="T39" fmla="*/ 81 h 345"/>
                <a:gd name="T40" fmla="*/ 31 w 544"/>
                <a:gd name="T41" fmla="*/ 28 h 345"/>
                <a:gd name="T42" fmla="*/ 94 w 544"/>
                <a:gd name="T43" fmla="*/ 0 h 345"/>
                <a:gd name="T44" fmla="*/ 158 w 544"/>
                <a:gd name="T45" fmla="*/ 68 h 345"/>
                <a:gd name="T46" fmla="*/ 181 w 544"/>
                <a:gd name="T47" fmla="*/ 55 h 345"/>
                <a:gd name="T48" fmla="*/ 236 w 544"/>
                <a:gd name="T49" fmla="*/ 81 h 345"/>
                <a:gd name="T50" fmla="*/ 294 w 544"/>
                <a:gd name="T51" fmla="*/ 28 h 345"/>
                <a:gd name="T52" fmla="*/ 326 w 544"/>
                <a:gd name="T53" fmla="*/ 55 h 345"/>
                <a:gd name="T54" fmla="*/ 357 w 544"/>
                <a:gd name="T55" fmla="*/ 81 h 3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4"/>
                <a:gd name="T85" fmla="*/ 0 h 345"/>
                <a:gd name="T86" fmla="*/ 544 w 544"/>
                <a:gd name="T87" fmla="*/ 345 h 3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4" h="345">
                  <a:moveTo>
                    <a:pt x="362" y="47"/>
                  </a:moveTo>
                  <a:lnTo>
                    <a:pt x="393" y="47"/>
                  </a:lnTo>
                  <a:lnTo>
                    <a:pt x="393" y="70"/>
                  </a:lnTo>
                  <a:lnTo>
                    <a:pt x="393" y="94"/>
                  </a:lnTo>
                  <a:lnTo>
                    <a:pt x="425" y="117"/>
                  </a:lnTo>
                  <a:lnTo>
                    <a:pt x="496" y="133"/>
                  </a:lnTo>
                  <a:lnTo>
                    <a:pt x="496" y="149"/>
                  </a:lnTo>
                  <a:lnTo>
                    <a:pt x="544" y="180"/>
                  </a:lnTo>
                  <a:lnTo>
                    <a:pt x="393" y="274"/>
                  </a:lnTo>
                  <a:lnTo>
                    <a:pt x="331" y="242"/>
                  </a:lnTo>
                  <a:lnTo>
                    <a:pt x="252" y="259"/>
                  </a:lnTo>
                  <a:lnTo>
                    <a:pt x="158" y="259"/>
                  </a:lnTo>
                  <a:lnTo>
                    <a:pt x="142" y="281"/>
                  </a:lnTo>
                  <a:lnTo>
                    <a:pt x="118" y="337"/>
                  </a:lnTo>
                  <a:lnTo>
                    <a:pt x="79" y="345"/>
                  </a:lnTo>
                  <a:lnTo>
                    <a:pt x="0" y="328"/>
                  </a:lnTo>
                  <a:lnTo>
                    <a:pt x="31" y="250"/>
                  </a:lnTo>
                  <a:lnTo>
                    <a:pt x="7" y="156"/>
                  </a:lnTo>
                  <a:lnTo>
                    <a:pt x="24" y="125"/>
                  </a:lnTo>
                  <a:lnTo>
                    <a:pt x="55" y="47"/>
                  </a:lnTo>
                  <a:lnTo>
                    <a:pt x="31" y="16"/>
                  </a:lnTo>
                  <a:lnTo>
                    <a:pt x="94" y="0"/>
                  </a:lnTo>
                  <a:lnTo>
                    <a:pt x="158" y="39"/>
                  </a:lnTo>
                  <a:lnTo>
                    <a:pt x="181" y="31"/>
                  </a:lnTo>
                  <a:lnTo>
                    <a:pt x="236" y="47"/>
                  </a:lnTo>
                  <a:lnTo>
                    <a:pt x="299" y="16"/>
                  </a:lnTo>
                  <a:lnTo>
                    <a:pt x="331" y="31"/>
                  </a:lnTo>
                  <a:lnTo>
                    <a:pt x="362" y="4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3"/>
            <p:cNvSpPr>
              <a:spLocks noChangeAspect="1"/>
            </p:cNvSpPr>
            <p:nvPr/>
          </p:nvSpPr>
          <p:spPr bwMode="auto">
            <a:xfrm>
              <a:off x="1858" y="1885"/>
              <a:ext cx="217" cy="204"/>
            </a:xfrm>
            <a:custGeom>
              <a:avLst/>
              <a:gdLst>
                <a:gd name="T0" fmla="*/ 81 w 219"/>
                <a:gd name="T1" fmla="*/ 113 h 182"/>
                <a:gd name="T2" fmla="*/ 57 w 219"/>
                <a:gd name="T3" fmla="*/ 113 h 182"/>
                <a:gd name="T4" fmla="*/ 54 w 219"/>
                <a:gd name="T5" fmla="*/ 170 h 182"/>
                <a:gd name="T6" fmla="*/ 23 w 219"/>
                <a:gd name="T7" fmla="*/ 196 h 182"/>
                <a:gd name="T8" fmla="*/ 31 w 219"/>
                <a:gd name="T9" fmla="*/ 210 h 182"/>
                <a:gd name="T10" fmla="*/ 0 w 219"/>
                <a:gd name="T11" fmla="*/ 251 h 182"/>
                <a:gd name="T12" fmla="*/ 0 w 219"/>
                <a:gd name="T13" fmla="*/ 310 h 182"/>
                <a:gd name="T14" fmla="*/ 57 w 219"/>
                <a:gd name="T15" fmla="*/ 310 h 182"/>
                <a:gd name="T16" fmla="*/ 178 w 219"/>
                <a:gd name="T17" fmla="*/ 310 h 182"/>
                <a:gd name="T18" fmla="*/ 201 w 219"/>
                <a:gd name="T19" fmla="*/ 323 h 182"/>
                <a:gd name="T20" fmla="*/ 209 w 219"/>
                <a:gd name="T21" fmla="*/ 323 h 182"/>
                <a:gd name="T22" fmla="*/ 201 w 219"/>
                <a:gd name="T23" fmla="*/ 281 h 182"/>
                <a:gd name="T24" fmla="*/ 209 w 219"/>
                <a:gd name="T25" fmla="*/ 251 h 182"/>
                <a:gd name="T26" fmla="*/ 178 w 219"/>
                <a:gd name="T27" fmla="*/ 96 h 182"/>
                <a:gd name="T28" fmla="*/ 143 w 219"/>
                <a:gd name="T29" fmla="*/ 0 h 182"/>
                <a:gd name="T30" fmla="*/ 81 w 219"/>
                <a:gd name="T31" fmla="*/ 113 h 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182"/>
                <a:gd name="T50" fmla="*/ 219 w 219"/>
                <a:gd name="T51" fmla="*/ 182 h 1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182">
                  <a:moveTo>
                    <a:pt x="86" y="63"/>
                  </a:moveTo>
                  <a:lnTo>
                    <a:pt x="62" y="63"/>
                  </a:lnTo>
                  <a:lnTo>
                    <a:pt x="55" y="96"/>
                  </a:lnTo>
                  <a:lnTo>
                    <a:pt x="23" y="111"/>
                  </a:lnTo>
                  <a:lnTo>
                    <a:pt x="31" y="119"/>
                  </a:lnTo>
                  <a:lnTo>
                    <a:pt x="0" y="142"/>
                  </a:lnTo>
                  <a:lnTo>
                    <a:pt x="0" y="175"/>
                  </a:lnTo>
                  <a:lnTo>
                    <a:pt x="62" y="175"/>
                  </a:lnTo>
                  <a:lnTo>
                    <a:pt x="188" y="175"/>
                  </a:lnTo>
                  <a:lnTo>
                    <a:pt x="211" y="182"/>
                  </a:lnTo>
                  <a:lnTo>
                    <a:pt x="219" y="182"/>
                  </a:lnTo>
                  <a:lnTo>
                    <a:pt x="211" y="159"/>
                  </a:lnTo>
                  <a:lnTo>
                    <a:pt x="219" y="142"/>
                  </a:lnTo>
                  <a:lnTo>
                    <a:pt x="188" y="55"/>
                  </a:lnTo>
                  <a:lnTo>
                    <a:pt x="148" y="0"/>
                  </a:lnTo>
                  <a:lnTo>
                    <a:pt x="86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4"/>
            <p:cNvSpPr>
              <a:spLocks noChangeAspect="1"/>
            </p:cNvSpPr>
            <p:nvPr/>
          </p:nvSpPr>
          <p:spPr bwMode="auto">
            <a:xfrm>
              <a:off x="1368" y="3306"/>
              <a:ext cx="285" cy="174"/>
            </a:xfrm>
            <a:custGeom>
              <a:avLst/>
              <a:gdLst>
                <a:gd name="T0" fmla="*/ 233 w 286"/>
                <a:gd name="T1" fmla="*/ 241 h 156"/>
                <a:gd name="T2" fmla="*/ 233 w 286"/>
                <a:gd name="T3" fmla="*/ 269 h 156"/>
                <a:gd name="T4" fmla="*/ 127 w 286"/>
                <a:gd name="T5" fmla="*/ 257 h 156"/>
                <a:gd name="T6" fmla="*/ 24 w 286"/>
                <a:gd name="T7" fmla="*/ 257 h 156"/>
                <a:gd name="T8" fmla="*/ 7 w 286"/>
                <a:gd name="T9" fmla="*/ 215 h 156"/>
                <a:gd name="T10" fmla="*/ 24 w 286"/>
                <a:gd name="T11" fmla="*/ 162 h 156"/>
                <a:gd name="T12" fmla="*/ 0 w 286"/>
                <a:gd name="T13" fmla="*/ 162 h 156"/>
                <a:gd name="T14" fmla="*/ 0 w 286"/>
                <a:gd name="T15" fmla="*/ 122 h 156"/>
                <a:gd name="T16" fmla="*/ 24 w 286"/>
                <a:gd name="T17" fmla="*/ 95 h 156"/>
                <a:gd name="T18" fmla="*/ 0 w 286"/>
                <a:gd name="T19" fmla="*/ 95 h 156"/>
                <a:gd name="T20" fmla="*/ 0 w 286"/>
                <a:gd name="T21" fmla="*/ 56 h 156"/>
                <a:gd name="T22" fmla="*/ 0 w 286"/>
                <a:gd name="T23" fmla="*/ 40 h 156"/>
                <a:gd name="T24" fmla="*/ 120 w 286"/>
                <a:gd name="T25" fmla="*/ 12 h 156"/>
                <a:gd name="T26" fmla="*/ 127 w 286"/>
                <a:gd name="T27" fmla="*/ 0 h 156"/>
                <a:gd name="T28" fmla="*/ 186 w 286"/>
                <a:gd name="T29" fmla="*/ 12 h 156"/>
                <a:gd name="T30" fmla="*/ 249 w 286"/>
                <a:gd name="T31" fmla="*/ 12 h 156"/>
                <a:gd name="T32" fmla="*/ 249 w 286"/>
                <a:gd name="T33" fmla="*/ 107 h 156"/>
                <a:gd name="T34" fmla="*/ 281 w 286"/>
                <a:gd name="T35" fmla="*/ 215 h 156"/>
                <a:gd name="T36" fmla="*/ 273 w 286"/>
                <a:gd name="T37" fmla="*/ 257 h 156"/>
                <a:gd name="T38" fmla="*/ 233 w 286"/>
                <a:gd name="T39" fmla="*/ 241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6"/>
                <a:gd name="T61" fmla="*/ 0 h 156"/>
                <a:gd name="T62" fmla="*/ 286 w 286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6" h="156">
                  <a:moveTo>
                    <a:pt x="238" y="140"/>
                  </a:moveTo>
                  <a:lnTo>
                    <a:pt x="238" y="156"/>
                  </a:lnTo>
                  <a:lnTo>
                    <a:pt x="127" y="149"/>
                  </a:lnTo>
                  <a:lnTo>
                    <a:pt x="24" y="149"/>
                  </a:lnTo>
                  <a:lnTo>
                    <a:pt x="7" y="125"/>
                  </a:lnTo>
                  <a:lnTo>
                    <a:pt x="24" y="94"/>
                  </a:lnTo>
                  <a:lnTo>
                    <a:pt x="0" y="94"/>
                  </a:lnTo>
                  <a:lnTo>
                    <a:pt x="0" y="71"/>
                  </a:lnTo>
                  <a:lnTo>
                    <a:pt x="24" y="55"/>
                  </a:lnTo>
                  <a:lnTo>
                    <a:pt x="0" y="55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20" y="7"/>
                  </a:lnTo>
                  <a:lnTo>
                    <a:pt x="127" y="0"/>
                  </a:lnTo>
                  <a:lnTo>
                    <a:pt x="191" y="7"/>
                  </a:lnTo>
                  <a:lnTo>
                    <a:pt x="254" y="7"/>
                  </a:lnTo>
                  <a:lnTo>
                    <a:pt x="254" y="62"/>
                  </a:lnTo>
                  <a:lnTo>
                    <a:pt x="286" y="125"/>
                  </a:lnTo>
                  <a:lnTo>
                    <a:pt x="278" y="149"/>
                  </a:lnTo>
                  <a:lnTo>
                    <a:pt x="238" y="14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5"/>
            <p:cNvSpPr>
              <a:spLocks noChangeAspect="1"/>
            </p:cNvSpPr>
            <p:nvPr/>
          </p:nvSpPr>
          <p:spPr bwMode="auto">
            <a:xfrm>
              <a:off x="3403" y="3682"/>
              <a:ext cx="344" cy="368"/>
            </a:xfrm>
            <a:custGeom>
              <a:avLst/>
              <a:gdLst>
                <a:gd name="T0" fmla="*/ 320 w 342"/>
                <a:gd name="T1" fmla="*/ 150 h 329"/>
                <a:gd name="T2" fmla="*/ 320 w 342"/>
                <a:gd name="T3" fmla="*/ 164 h 329"/>
                <a:gd name="T4" fmla="*/ 352 w 342"/>
                <a:gd name="T5" fmla="*/ 192 h 329"/>
                <a:gd name="T6" fmla="*/ 320 w 342"/>
                <a:gd name="T7" fmla="*/ 247 h 329"/>
                <a:gd name="T8" fmla="*/ 236 w 342"/>
                <a:gd name="T9" fmla="*/ 205 h 329"/>
                <a:gd name="T10" fmla="*/ 263 w 342"/>
                <a:gd name="T11" fmla="*/ 247 h 329"/>
                <a:gd name="T12" fmla="*/ 289 w 342"/>
                <a:gd name="T13" fmla="*/ 220 h 329"/>
                <a:gd name="T14" fmla="*/ 312 w 342"/>
                <a:gd name="T15" fmla="*/ 247 h 329"/>
                <a:gd name="T16" fmla="*/ 352 w 342"/>
                <a:gd name="T17" fmla="*/ 262 h 329"/>
                <a:gd name="T18" fmla="*/ 312 w 342"/>
                <a:gd name="T19" fmla="*/ 357 h 329"/>
                <a:gd name="T20" fmla="*/ 328 w 342"/>
                <a:gd name="T21" fmla="*/ 386 h 329"/>
                <a:gd name="T22" fmla="*/ 328 w 342"/>
                <a:gd name="T23" fmla="*/ 453 h 329"/>
                <a:gd name="T24" fmla="*/ 320 w 342"/>
                <a:gd name="T25" fmla="*/ 453 h 329"/>
                <a:gd name="T26" fmla="*/ 328 w 342"/>
                <a:gd name="T27" fmla="*/ 507 h 329"/>
                <a:gd name="T28" fmla="*/ 328 w 342"/>
                <a:gd name="T29" fmla="*/ 532 h 329"/>
                <a:gd name="T30" fmla="*/ 296 w 342"/>
                <a:gd name="T31" fmla="*/ 577 h 329"/>
                <a:gd name="T32" fmla="*/ 252 w 342"/>
                <a:gd name="T33" fmla="*/ 532 h 329"/>
                <a:gd name="T34" fmla="*/ 236 w 342"/>
                <a:gd name="T35" fmla="*/ 564 h 329"/>
                <a:gd name="T36" fmla="*/ 228 w 342"/>
                <a:gd name="T37" fmla="*/ 532 h 329"/>
                <a:gd name="T38" fmla="*/ 220 w 342"/>
                <a:gd name="T39" fmla="*/ 532 h 329"/>
                <a:gd name="T40" fmla="*/ 196 w 342"/>
                <a:gd name="T41" fmla="*/ 507 h 329"/>
                <a:gd name="T42" fmla="*/ 188 w 342"/>
                <a:gd name="T43" fmla="*/ 507 h 329"/>
                <a:gd name="T44" fmla="*/ 196 w 342"/>
                <a:gd name="T45" fmla="*/ 532 h 329"/>
                <a:gd name="T46" fmla="*/ 157 w 342"/>
                <a:gd name="T47" fmla="*/ 520 h 329"/>
                <a:gd name="T48" fmla="*/ 132 w 342"/>
                <a:gd name="T49" fmla="*/ 479 h 329"/>
                <a:gd name="T50" fmla="*/ 125 w 342"/>
                <a:gd name="T51" fmla="*/ 507 h 329"/>
                <a:gd name="T52" fmla="*/ 109 w 342"/>
                <a:gd name="T53" fmla="*/ 465 h 329"/>
                <a:gd name="T54" fmla="*/ 41 w 342"/>
                <a:gd name="T55" fmla="*/ 465 h 329"/>
                <a:gd name="T56" fmla="*/ 17 w 342"/>
                <a:gd name="T57" fmla="*/ 425 h 329"/>
                <a:gd name="T58" fmla="*/ 32 w 342"/>
                <a:gd name="T59" fmla="*/ 315 h 329"/>
                <a:gd name="T60" fmla="*/ 17 w 342"/>
                <a:gd name="T61" fmla="*/ 315 h 329"/>
                <a:gd name="T62" fmla="*/ 32 w 342"/>
                <a:gd name="T63" fmla="*/ 247 h 329"/>
                <a:gd name="T64" fmla="*/ 17 w 342"/>
                <a:gd name="T65" fmla="*/ 220 h 329"/>
                <a:gd name="T66" fmla="*/ 17 w 342"/>
                <a:gd name="T67" fmla="*/ 164 h 329"/>
                <a:gd name="T68" fmla="*/ 8 w 342"/>
                <a:gd name="T69" fmla="*/ 150 h 329"/>
                <a:gd name="T70" fmla="*/ 0 w 342"/>
                <a:gd name="T71" fmla="*/ 135 h 329"/>
                <a:gd name="T72" fmla="*/ 17 w 342"/>
                <a:gd name="T73" fmla="*/ 96 h 329"/>
                <a:gd name="T74" fmla="*/ 64 w 342"/>
                <a:gd name="T75" fmla="*/ 96 h 329"/>
                <a:gd name="T76" fmla="*/ 72 w 342"/>
                <a:gd name="T77" fmla="*/ 28 h 329"/>
                <a:gd name="T78" fmla="*/ 109 w 342"/>
                <a:gd name="T79" fmla="*/ 0 h 329"/>
                <a:gd name="T80" fmla="*/ 109 w 342"/>
                <a:gd name="T81" fmla="*/ 28 h 329"/>
                <a:gd name="T82" fmla="*/ 132 w 342"/>
                <a:gd name="T83" fmla="*/ 0 h 329"/>
                <a:gd name="T84" fmla="*/ 132 w 342"/>
                <a:gd name="T85" fmla="*/ 28 h 329"/>
                <a:gd name="T86" fmla="*/ 220 w 342"/>
                <a:gd name="T87" fmla="*/ 83 h 329"/>
                <a:gd name="T88" fmla="*/ 272 w 342"/>
                <a:gd name="T89" fmla="*/ 43 h 329"/>
                <a:gd name="T90" fmla="*/ 263 w 342"/>
                <a:gd name="T91" fmla="*/ 96 h 329"/>
                <a:gd name="T92" fmla="*/ 328 w 342"/>
                <a:gd name="T93" fmla="*/ 135 h 329"/>
                <a:gd name="T94" fmla="*/ 320 w 342"/>
                <a:gd name="T95" fmla="*/ 150 h 3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2"/>
                <a:gd name="T145" fmla="*/ 0 h 329"/>
                <a:gd name="T146" fmla="*/ 342 w 342"/>
                <a:gd name="T147" fmla="*/ 329 h 3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2" h="329">
                  <a:moveTo>
                    <a:pt x="310" y="86"/>
                  </a:moveTo>
                  <a:lnTo>
                    <a:pt x="310" y="94"/>
                  </a:lnTo>
                  <a:lnTo>
                    <a:pt x="342" y="110"/>
                  </a:lnTo>
                  <a:lnTo>
                    <a:pt x="310" y="141"/>
                  </a:lnTo>
                  <a:lnTo>
                    <a:pt x="231" y="117"/>
                  </a:lnTo>
                  <a:lnTo>
                    <a:pt x="255" y="141"/>
                  </a:lnTo>
                  <a:lnTo>
                    <a:pt x="279" y="125"/>
                  </a:lnTo>
                  <a:lnTo>
                    <a:pt x="302" y="141"/>
                  </a:lnTo>
                  <a:lnTo>
                    <a:pt x="342" y="149"/>
                  </a:lnTo>
                  <a:lnTo>
                    <a:pt x="302" y="204"/>
                  </a:lnTo>
                  <a:lnTo>
                    <a:pt x="318" y="220"/>
                  </a:lnTo>
                  <a:lnTo>
                    <a:pt x="318" y="259"/>
                  </a:lnTo>
                  <a:lnTo>
                    <a:pt x="310" y="259"/>
                  </a:lnTo>
                  <a:lnTo>
                    <a:pt x="318" y="290"/>
                  </a:lnTo>
                  <a:lnTo>
                    <a:pt x="318" y="305"/>
                  </a:lnTo>
                  <a:lnTo>
                    <a:pt x="286" y="329"/>
                  </a:lnTo>
                  <a:lnTo>
                    <a:pt x="247" y="305"/>
                  </a:lnTo>
                  <a:lnTo>
                    <a:pt x="231" y="322"/>
                  </a:lnTo>
                  <a:lnTo>
                    <a:pt x="223" y="305"/>
                  </a:lnTo>
                  <a:lnTo>
                    <a:pt x="215" y="305"/>
                  </a:lnTo>
                  <a:lnTo>
                    <a:pt x="191" y="290"/>
                  </a:lnTo>
                  <a:lnTo>
                    <a:pt x="183" y="290"/>
                  </a:lnTo>
                  <a:lnTo>
                    <a:pt x="191" y="305"/>
                  </a:lnTo>
                  <a:lnTo>
                    <a:pt x="152" y="298"/>
                  </a:lnTo>
                  <a:lnTo>
                    <a:pt x="127" y="274"/>
                  </a:lnTo>
                  <a:lnTo>
                    <a:pt x="120" y="290"/>
                  </a:lnTo>
                  <a:lnTo>
                    <a:pt x="104" y="266"/>
                  </a:lnTo>
                  <a:lnTo>
                    <a:pt x="41" y="266"/>
                  </a:lnTo>
                  <a:lnTo>
                    <a:pt x="17" y="243"/>
                  </a:lnTo>
                  <a:lnTo>
                    <a:pt x="32" y="180"/>
                  </a:lnTo>
                  <a:lnTo>
                    <a:pt x="17" y="180"/>
                  </a:lnTo>
                  <a:lnTo>
                    <a:pt x="32" y="141"/>
                  </a:lnTo>
                  <a:lnTo>
                    <a:pt x="17" y="125"/>
                  </a:lnTo>
                  <a:lnTo>
                    <a:pt x="17" y="94"/>
                  </a:lnTo>
                  <a:lnTo>
                    <a:pt x="8" y="86"/>
                  </a:lnTo>
                  <a:lnTo>
                    <a:pt x="0" y="78"/>
                  </a:lnTo>
                  <a:lnTo>
                    <a:pt x="17" y="55"/>
                  </a:lnTo>
                  <a:lnTo>
                    <a:pt x="64" y="55"/>
                  </a:lnTo>
                  <a:lnTo>
                    <a:pt x="72" y="16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127" y="0"/>
                  </a:lnTo>
                  <a:lnTo>
                    <a:pt x="127" y="16"/>
                  </a:lnTo>
                  <a:lnTo>
                    <a:pt x="215" y="47"/>
                  </a:lnTo>
                  <a:lnTo>
                    <a:pt x="262" y="24"/>
                  </a:lnTo>
                  <a:lnTo>
                    <a:pt x="255" y="55"/>
                  </a:lnTo>
                  <a:lnTo>
                    <a:pt x="318" y="78"/>
                  </a:lnTo>
                  <a:lnTo>
                    <a:pt x="310" y="8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6"/>
            <p:cNvSpPr>
              <a:spLocks noChangeAspect="1"/>
            </p:cNvSpPr>
            <p:nvPr/>
          </p:nvSpPr>
          <p:spPr bwMode="auto">
            <a:xfrm>
              <a:off x="3713" y="3838"/>
              <a:ext cx="70" cy="184"/>
            </a:xfrm>
            <a:custGeom>
              <a:avLst/>
              <a:gdLst>
                <a:gd name="T0" fmla="*/ 19 w 73"/>
                <a:gd name="T1" fmla="*/ 136 h 165"/>
                <a:gd name="T2" fmla="*/ 0 w 73"/>
                <a:gd name="T3" fmla="*/ 108 h 165"/>
                <a:gd name="T4" fmla="*/ 19 w 73"/>
                <a:gd name="T5" fmla="*/ 80 h 165"/>
                <a:gd name="T6" fmla="*/ 47 w 73"/>
                <a:gd name="T7" fmla="*/ 28 h 165"/>
                <a:gd name="T8" fmla="*/ 47 w 73"/>
                <a:gd name="T9" fmla="*/ 0 h 165"/>
                <a:gd name="T10" fmla="*/ 53 w 73"/>
                <a:gd name="T11" fmla="*/ 0 h 165"/>
                <a:gd name="T12" fmla="*/ 53 w 73"/>
                <a:gd name="T13" fmla="*/ 28 h 165"/>
                <a:gd name="T14" fmla="*/ 47 w 73"/>
                <a:gd name="T15" fmla="*/ 54 h 165"/>
                <a:gd name="T16" fmla="*/ 58 w 73"/>
                <a:gd name="T17" fmla="*/ 28 h 165"/>
                <a:gd name="T18" fmla="*/ 53 w 73"/>
                <a:gd name="T19" fmla="*/ 67 h 165"/>
                <a:gd name="T20" fmla="*/ 28 w 73"/>
                <a:gd name="T21" fmla="*/ 230 h 165"/>
                <a:gd name="T22" fmla="*/ 28 w 73"/>
                <a:gd name="T23" fmla="*/ 284 h 165"/>
                <a:gd name="T24" fmla="*/ 19 w 73"/>
                <a:gd name="T25" fmla="*/ 284 h 165"/>
                <a:gd name="T26" fmla="*/ 19 w 73"/>
                <a:gd name="T27" fmla="*/ 136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165"/>
                <a:gd name="T44" fmla="*/ 73 w 73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165">
                  <a:moveTo>
                    <a:pt x="24" y="79"/>
                  </a:moveTo>
                  <a:lnTo>
                    <a:pt x="0" y="63"/>
                  </a:lnTo>
                  <a:lnTo>
                    <a:pt x="24" y="47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57" y="31"/>
                  </a:lnTo>
                  <a:lnTo>
                    <a:pt x="73" y="16"/>
                  </a:lnTo>
                  <a:lnTo>
                    <a:pt x="65" y="39"/>
                  </a:lnTo>
                  <a:lnTo>
                    <a:pt x="33" y="134"/>
                  </a:lnTo>
                  <a:lnTo>
                    <a:pt x="33" y="165"/>
                  </a:lnTo>
                  <a:lnTo>
                    <a:pt x="24" y="165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7"/>
            <p:cNvSpPr>
              <a:spLocks noChangeAspect="1"/>
            </p:cNvSpPr>
            <p:nvPr/>
          </p:nvSpPr>
          <p:spPr bwMode="auto">
            <a:xfrm>
              <a:off x="3176" y="2586"/>
              <a:ext cx="237" cy="236"/>
            </a:xfrm>
            <a:custGeom>
              <a:avLst/>
              <a:gdLst>
                <a:gd name="T0" fmla="*/ 214 w 235"/>
                <a:gd name="T1" fmla="*/ 56 h 212"/>
                <a:gd name="T2" fmla="*/ 214 w 235"/>
                <a:gd name="T3" fmla="*/ 108 h 212"/>
                <a:gd name="T4" fmla="*/ 245 w 235"/>
                <a:gd name="T5" fmla="*/ 175 h 212"/>
                <a:gd name="T6" fmla="*/ 214 w 235"/>
                <a:gd name="T7" fmla="*/ 363 h 212"/>
                <a:gd name="T8" fmla="*/ 169 w 235"/>
                <a:gd name="T9" fmla="*/ 337 h 212"/>
                <a:gd name="T10" fmla="*/ 16 w 235"/>
                <a:gd name="T11" fmla="*/ 284 h 212"/>
                <a:gd name="T12" fmla="*/ 16 w 235"/>
                <a:gd name="T13" fmla="*/ 255 h 212"/>
                <a:gd name="T14" fmla="*/ 0 w 235"/>
                <a:gd name="T15" fmla="*/ 255 h 212"/>
                <a:gd name="T16" fmla="*/ 55 w 235"/>
                <a:gd name="T17" fmla="*/ 149 h 212"/>
                <a:gd name="T18" fmla="*/ 55 w 235"/>
                <a:gd name="T19" fmla="*/ 108 h 212"/>
                <a:gd name="T20" fmla="*/ 84 w 235"/>
                <a:gd name="T21" fmla="*/ 26 h 212"/>
                <a:gd name="T22" fmla="*/ 123 w 235"/>
                <a:gd name="T23" fmla="*/ 0 h 212"/>
                <a:gd name="T24" fmla="*/ 169 w 235"/>
                <a:gd name="T25" fmla="*/ 26 h 212"/>
                <a:gd name="T26" fmla="*/ 214 w 235"/>
                <a:gd name="T27" fmla="*/ 56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212"/>
                <a:gd name="T44" fmla="*/ 235 w 235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212">
                  <a:moveTo>
                    <a:pt x="204" y="32"/>
                  </a:moveTo>
                  <a:lnTo>
                    <a:pt x="204" y="63"/>
                  </a:lnTo>
                  <a:lnTo>
                    <a:pt x="235" y="102"/>
                  </a:lnTo>
                  <a:lnTo>
                    <a:pt x="204" y="212"/>
                  </a:lnTo>
                  <a:lnTo>
                    <a:pt x="164" y="197"/>
                  </a:lnTo>
                  <a:lnTo>
                    <a:pt x="16" y="166"/>
                  </a:lnTo>
                  <a:lnTo>
                    <a:pt x="16" y="149"/>
                  </a:lnTo>
                  <a:lnTo>
                    <a:pt x="0" y="149"/>
                  </a:lnTo>
                  <a:lnTo>
                    <a:pt x="55" y="87"/>
                  </a:lnTo>
                  <a:lnTo>
                    <a:pt x="55" y="63"/>
                  </a:lnTo>
                  <a:lnTo>
                    <a:pt x="79" y="15"/>
                  </a:lnTo>
                  <a:lnTo>
                    <a:pt x="118" y="0"/>
                  </a:lnTo>
                  <a:lnTo>
                    <a:pt x="164" y="15"/>
                  </a:lnTo>
                  <a:lnTo>
                    <a:pt x="204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28"/>
            <p:cNvSpPr>
              <a:spLocks noChangeAspect="1"/>
            </p:cNvSpPr>
            <p:nvPr/>
          </p:nvSpPr>
          <p:spPr bwMode="auto">
            <a:xfrm>
              <a:off x="1005" y="1600"/>
              <a:ext cx="371" cy="304"/>
            </a:xfrm>
            <a:custGeom>
              <a:avLst/>
              <a:gdLst>
                <a:gd name="T0" fmla="*/ 0 w 370"/>
                <a:gd name="T1" fmla="*/ 187 h 273"/>
                <a:gd name="T2" fmla="*/ 194 w 370"/>
                <a:gd name="T3" fmla="*/ 121 h 273"/>
                <a:gd name="T4" fmla="*/ 210 w 370"/>
                <a:gd name="T5" fmla="*/ 0 h 273"/>
                <a:gd name="T6" fmla="*/ 218 w 370"/>
                <a:gd name="T7" fmla="*/ 0 h 273"/>
                <a:gd name="T8" fmla="*/ 305 w 370"/>
                <a:gd name="T9" fmla="*/ 26 h 273"/>
                <a:gd name="T10" fmla="*/ 305 w 370"/>
                <a:gd name="T11" fmla="*/ 107 h 273"/>
                <a:gd name="T12" fmla="*/ 305 w 370"/>
                <a:gd name="T13" fmla="*/ 283 h 273"/>
                <a:gd name="T14" fmla="*/ 375 w 370"/>
                <a:gd name="T15" fmla="*/ 283 h 273"/>
                <a:gd name="T16" fmla="*/ 360 w 370"/>
                <a:gd name="T17" fmla="*/ 320 h 273"/>
                <a:gd name="T18" fmla="*/ 368 w 370"/>
                <a:gd name="T19" fmla="*/ 349 h 273"/>
                <a:gd name="T20" fmla="*/ 344 w 370"/>
                <a:gd name="T21" fmla="*/ 349 h 273"/>
                <a:gd name="T22" fmla="*/ 281 w 370"/>
                <a:gd name="T23" fmla="*/ 468 h 273"/>
                <a:gd name="T24" fmla="*/ 249 w 370"/>
                <a:gd name="T25" fmla="*/ 430 h 273"/>
                <a:gd name="T26" fmla="*/ 226 w 370"/>
                <a:gd name="T27" fmla="*/ 468 h 273"/>
                <a:gd name="T28" fmla="*/ 24 w 370"/>
                <a:gd name="T29" fmla="*/ 468 h 273"/>
                <a:gd name="T30" fmla="*/ 0 w 370"/>
                <a:gd name="T31" fmla="*/ 187 h 2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0"/>
                <a:gd name="T49" fmla="*/ 0 h 273"/>
                <a:gd name="T50" fmla="*/ 370 w 370"/>
                <a:gd name="T51" fmla="*/ 273 h 2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0" h="273">
                  <a:moveTo>
                    <a:pt x="0" y="110"/>
                  </a:moveTo>
                  <a:lnTo>
                    <a:pt x="189" y="71"/>
                  </a:lnTo>
                  <a:lnTo>
                    <a:pt x="205" y="0"/>
                  </a:lnTo>
                  <a:lnTo>
                    <a:pt x="213" y="0"/>
                  </a:lnTo>
                  <a:lnTo>
                    <a:pt x="300" y="15"/>
                  </a:lnTo>
                  <a:lnTo>
                    <a:pt x="300" y="62"/>
                  </a:lnTo>
                  <a:lnTo>
                    <a:pt x="300" y="165"/>
                  </a:lnTo>
                  <a:lnTo>
                    <a:pt x="370" y="165"/>
                  </a:lnTo>
                  <a:lnTo>
                    <a:pt x="355" y="187"/>
                  </a:lnTo>
                  <a:lnTo>
                    <a:pt x="363" y="203"/>
                  </a:lnTo>
                  <a:lnTo>
                    <a:pt x="339" y="203"/>
                  </a:lnTo>
                  <a:lnTo>
                    <a:pt x="276" y="273"/>
                  </a:lnTo>
                  <a:lnTo>
                    <a:pt x="244" y="251"/>
                  </a:lnTo>
                  <a:lnTo>
                    <a:pt x="221" y="273"/>
                  </a:lnTo>
                  <a:lnTo>
                    <a:pt x="24" y="27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9"/>
            <p:cNvSpPr>
              <a:spLocks noChangeAspect="1"/>
            </p:cNvSpPr>
            <p:nvPr/>
          </p:nvSpPr>
          <p:spPr bwMode="auto">
            <a:xfrm>
              <a:off x="1054" y="672"/>
              <a:ext cx="204" cy="184"/>
            </a:xfrm>
            <a:custGeom>
              <a:avLst/>
              <a:gdLst>
                <a:gd name="T0" fmla="*/ 196 w 204"/>
                <a:gd name="T1" fmla="*/ 0 h 164"/>
                <a:gd name="T2" fmla="*/ 204 w 204"/>
                <a:gd name="T3" fmla="*/ 27 h 164"/>
                <a:gd name="T4" fmla="*/ 188 w 204"/>
                <a:gd name="T5" fmla="*/ 27 h 164"/>
                <a:gd name="T6" fmla="*/ 165 w 204"/>
                <a:gd name="T7" fmla="*/ 151 h 164"/>
                <a:gd name="T8" fmla="*/ 142 w 204"/>
                <a:gd name="T9" fmla="*/ 151 h 164"/>
                <a:gd name="T10" fmla="*/ 142 w 204"/>
                <a:gd name="T11" fmla="*/ 234 h 164"/>
                <a:gd name="T12" fmla="*/ 95 w 204"/>
                <a:gd name="T13" fmla="*/ 234 h 164"/>
                <a:gd name="T14" fmla="*/ 79 w 204"/>
                <a:gd name="T15" fmla="*/ 291 h 164"/>
                <a:gd name="T16" fmla="*/ 40 w 204"/>
                <a:gd name="T17" fmla="*/ 263 h 164"/>
                <a:gd name="T18" fmla="*/ 40 w 204"/>
                <a:gd name="T19" fmla="*/ 165 h 164"/>
                <a:gd name="T20" fmla="*/ 0 w 204"/>
                <a:gd name="T21" fmla="*/ 165 h 164"/>
                <a:gd name="T22" fmla="*/ 0 w 204"/>
                <a:gd name="T23" fmla="*/ 0 h 164"/>
                <a:gd name="T24" fmla="*/ 196 w 204"/>
                <a:gd name="T25" fmla="*/ 0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164"/>
                <a:gd name="T41" fmla="*/ 204 w 204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164">
                  <a:moveTo>
                    <a:pt x="196" y="0"/>
                  </a:moveTo>
                  <a:lnTo>
                    <a:pt x="204" y="15"/>
                  </a:lnTo>
                  <a:lnTo>
                    <a:pt x="188" y="15"/>
                  </a:lnTo>
                  <a:lnTo>
                    <a:pt x="165" y="85"/>
                  </a:lnTo>
                  <a:lnTo>
                    <a:pt x="142" y="85"/>
                  </a:lnTo>
                  <a:lnTo>
                    <a:pt x="142" y="132"/>
                  </a:lnTo>
                  <a:lnTo>
                    <a:pt x="95" y="132"/>
                  </a:lnTo>
                  <a:lnTo>
                    <a:pt x="79" y="164"/>
                  </a:lnTo>
                  <a:lnTo>
                    <a:pt x="40" y="148"/>
                  </a:lnTo>
                  <a:lnTo>
                    <a:pt x="4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30"/>
            <p:cNvSpPr>
              <a:spLocks noChangeAspect="1"/>
            </p:cNvSpPr>
            <p:nvPr/>
          </p:nvSpPr>
          <p:spPr bwMode="auto">
            <a:xfrm>
              <a:off x="3069" y="3750"/>
              <a:ext cx="368" cy="570"/>
            </a:xfrm>
            <a:custGeom>
              <a:avLst/>
              <a:gdLst>
                <a:gd name="T0" fmla="*/ 313 w 370"/>
                <a:gd name="T1" fmla="*/ 314 h 510"/>
                <a:gd name="T2" fmla="*/ 306 w 370"/>
                <a:gd name="T3" fmla="*/ 370 h 510"/>
                <a:gd name="T4" fmla="*/ 275 w 370"/>
                <a:gd name="T5" fmla="*/ 354 h 510"/>
                <a:gd name="T6" fmla="*/ 270 w 370"/>
                <a:gd name="T7" fmla="*/ 354 h 510"/>
                <a:gd name="T8" fmla="*/ 275 w 370"/>
                <a:gd name="T9" fmla="*/ 396 h 510"/>
                <a:gd name="T10" fmla="*/ 270 w 370"/>
                <a:gd name="T11" fmla="*/ 396 h 510"/>
                <a:gd name="T12" fmla="*/ 255 w 370"/>
                <a:gd name="T13" fmla="*/ 520 h 510"/>
                <a:gd name="T14" fmla="*/ 282 w 370"/>
                <a:gd name="T15" fmla="*/ 628 h 510"/>
                <a:gd name="T16" fmla="*/ 275 w 370"/>
                <a:gd name="T17" fmla="*/ 740 h 510"/>
                <a:gd name="T18" fmla="*/ 255 w 370"/>
                <a:gd name="T19" fmla="*/ 795 h 510"/>
                <a:gd name="T20" fmla="*/ 255 w 370"/>
                <a:gd name="T21" fmla="*/ 875 h 510"/>
                <a:gd name="T22" fmla="*/ 247 w 370"/>
                <a:gd name="T23" fmla="*/ 890 h 510"/>
                <a:gd name="T24" fmla="*/ 176 w 370"/>
                <a:gd name="T25" fmla="*/ 890 h 510"/>
                <a:gd name="T26" fmla="*/ 153 w 370"/>
                <a:gd name="T27" fmla="*/ 875 h 510"/>
                <a:gd name="T28" fmla="*/ 145 w 370"/>
                <a:gd name="T29" fmla="*/ 795 h 510"/>
                <a:gd name="T30" fmla="*/ 145 w 370"/>
                <a:gd name="T31" fmla="*/ 725 h 510"/>
                <a:gd name="T32" fmla="*/ 121 w 370"/>
                <a:gd name="T33" fmla="*/ 668 h 510"/>
                <a:gd name="T34" fmla="*/ 145 w 370"/>
                <a:gd name="T35" fmla="*/ 628 h 510"/>
                <a:gd name="T36" fmla="*/ 184 w 370"/>
                <a:gd name="T37" fmla="*/ 354 h 510"/>
                <a:gd name="T38" fmla="*/ 0 w 370"/>
                <a:gd name="T39" fmla="*/ 354 h 510"/>
                <a:gd name="T40" fmla="*/ 0 w 370"/>
                <a:gd name="T41" fmla="*/ 83 h 510"/>
                <a:gd name="T42" fmla="*/ 192 w 370"/>
                <a:gd name="T43" fmla="*/ 83 h 510"/>
                <a:gd name="T44" fmla="*/ 224 w 370"/>
                <a:gd name="T45" fmla="*/ 83 h 510"/>
                <a:gd name="T46" fmla="*/ 247 w 370"/>
                <a:gd name="T47" fmla="*/ 0 h 510"/>
                <a:gd name="T48" fmla="*/ 336 w 370"/>
                <a:gd name="T49" fmla="*/ 40 h 510"/>
                <a:gd name="T50" fmla="*/ 345 w 370"/>
                <a:gd name="T51" fmla="*/ 55 h 510"/>
                <a:gd name="T52" fmla="*/ 345 w 370"/>
                <a:gd name="T53" fmla="*/ 108 h 510"/>
                <a:gd name="T54" fmla="*/ 360 w 370"/>
                <a:gd name="T55" fmla="*/ 135 h 510"/>
                <a:gd name="T56" fmla="*/ 345 w 370"/>
                <a:gd name="T57" fmla="*/ 203 h 510"/>
                <a:gd name="T58" fmla="*/ 360 w 370"/>
                <a:gd name="T59" fmla="*/ 203 h 510"/>
                <a:gd name="T60" fmla="*/ 345 w 370"/>
                <a:gd name="T61" fmla="*/ 314 h 510"/>
                <a:gd name="T62" fmla="*/ 313 w 370"/>
                <a:gd name="T63" fmla="*/ 314 h 5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0"/>
                <a:gd name="T97" fmla="*/ 0 h 510"/>
                <a:gd name="T98" fmla="*/ 370 w 370"/>
                <a:gd name="T99" fmla="*/ 510 h 5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0" h="510">
                  <a:moveTo>
                    <a:pt x="323" y="180"/>
                  </a:moveTo>
                  <a:lnTo>
                    <a:pt x="316" y="212"/>
                  </a:lnTo>
                  <a:lnTo>
                    <a:pt x="284" y="203"/>
                  </a:lnTo>
                  <a:lnTo>
                    <a:pt x="275" y="203"/>
                  </a:lnTo>
                  <a:lnTo>
                    <a:pt x="284" y="227"/>
                  </a:lnTo>
                  <a:lnTo>
                    <a:pt x="275" y="227"/>
                  </a:lnTo>
                  <a:lnTo>
                    <a:pt x="260" y="298"/>
                  </a:lnTo>
                  <a:lnTo>
                    <a:pt x="292" y="361"/>
                  </a:lnTo>
                  <a:lnTo>
                    <a:pt x="284" y="424"/>
                  </a:lnTo>
                  <a:lnTo>
                    <a:pt x="260" y="455"/>
                  </a:lnTo>
                  <a:lnTo>
                    <a:pt x="260" y="502"/>
                  </a:lnTo>
                  <a:lnTo>
                    <a:pt x="252" y="510"/>
                  </a:lnTo>
                  <a:lnTo>
                    <a:pt x="181" y="510"/>
                  </a:lnTo>
                  <a:lnTo>
                    <a:pt x="158" y="502"/>
                  </a:lnTo>
                  <a:lnTo>
                    <a:pt x="150" y="455"/>
                  </a:lnTo>
                  <a:lnTo>
                    <a:pt x="150" y="416"/>
                  </a:lnTo>
                  <a:lnTo>
                    <a:pt x="126" y="384"/>
                  </a:lnTo>
                  <a:lnTo>
                    <a:pt x="150" y="361"/>
                  </a:lnTo>
                  <a:lnTo>
                    <a:pt x="189" y="203"/>
                  </a:lnTo>
                  <a:lnTo>
                    <a:pt x="0" y="203"/>
                  </a:lnTo>
                  <a:lnTo>
                    <a:pt x="0" y="47"/>
                  </a:lnTo>
                  <a:lnTo>
                    <a:pt x="197" y="47"/>
                  </a:lnTo>
                  <a:lnTo>
                    <a:pt x="229" y="47"/>
                  </a:lnTo>
                  <a:lnTo>
                    <a:pt x="252" y="0"/>
                  </a:lnTo>
                  <a:lnTo>
                    <a:pt x="346" y="23"/>
                  </a:lnTo>
                  <a:lnTo>
                    <a:pt x="355" y="31"/>
                  </a:lnTo>
                  <a:lnTo>
                    <a:pt x="355" y="63"/>
                  </a:lnTo>
                  <a:lnTo>
                    <a:pt x="370" y="78"/>
                  </a:lnTo>
                  <a:lnTo>
                    <a:pt x="355" y="117"/>
                  </a:lnTo>
                  <a:lnTo>
                    <a:pt x="370" y="117"/>
                  </a:lnTo>
                  <a:lnTo>
                    <a:pt x="355" y="180"/>
                  </a:lnTo>
                  <a:lnTo>
                    <a:pt x="323" y="18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31"/>
            <p:cNvSpPr>
              <a:spLocks noChangeAspect="1"/>
            </p:cNvSpPr>
            <p:nvPr/>
          </p:nvSpPr>
          <p:spPr bwMode="auto">
            <a:xfrm>
              <a:off x="3949" y="3148"/>
              <a:ext cx="92" cy="95"/>
            </a:xfrm>
            <a:custGeom>
              <a:avLst/>
              <a:gdLst>
                <a:gd name="T0" fmla="*/ 0 w 93"/>
                <a:gd name="T1" fmla="*/ 115 h 86"/>
                <a:gd name="T2" fmla="*/ 8 w 93"/>
                <a:gd name="T3" fmla="*/ 77 h 86"/>
                <a:gd name="T4" fmla="*/ 0 w 93"/>
                <a:gd name="T5" fmla="*/ 38 h 86"/>
                <a:gd name="T6" fmla="*/ 8 w 93"/>
                <a:gd name="T7" fmla="*/ 0 h 86"/>
                <a:gd name="T8" fmla="*/ 16 w 93"/>
                <a:gd name="T9" fmla="*/ 0 h 86"/>
                <a:gd name="T10" fmla="*/ 46 w 93"/>
                <a:gd name="T11" fmla="*/ 0 h 86"/>
                <a:gd name="T12" fmla="*/ 65 w 93"/>
                <a:gd name="T13" fmla="*/ 27 h 86"/>
                <a:gd name="T14" fmla="*/ 65 w 93"/>
                <a:gd name="T15" fmla="*/ 38 h 86"/>
                <a:gd name="T16" fmla="*/ 88 w 93"/>
                <a:gd name="T17" fmla="*/ 38 h 86"/>
                <a:gd name="T18" fmla="*/ 65 w 93"/>
                <a:gd name="T19" fmla="*/ 89 h 86"/>
                <a:gd name="T20" fmla="*/ 31 w 93"/>
                <a:gd name="T21" fmla="*/ 141 h 86"/>
                <a:gd name="T22" fmla="*/ 8 w 93"/>
                <a:gd name="T23" fmla="*/ 115 h 86"/>
                <a:gd name="T24" fmla="*/ 0 w 93"/>
                <a:gd name="T25" fmla="*/ 115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86"/>
                <a:gd name="T41" fmla="*/ 93 w 93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86">
                  <a:moveTo>
                    <a:pt x="0" y="70"/>
                  </a:moveTo>
                  <a:lnTo>
                    <a:pt x="8" y="47"/>
                  </a:lnTo>
                  <a:lnTo>
                    <a:pt x="0" y="23"/>
                  </a:lnTo>
                  <a:lnTo>
                    <a:pt x="8" y="0"/>
                  </a:lnTo>
                  <a:lnTo>
                    <a:pt x="16" y="0"/>
                  </a:lnTo>
                  <a:lnTo>
                    <a:pt x="46" y="0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93" y="23"/>
                  </a:lnTo>
                  <a:lnTo>
                    <a:pt x="70" y="54"/>
                  </a:lnTo>
                  <a:lnTo>
                    <a:pt x="31" y="86"/>
                  </a:lnTo>
                  <a:lnTo>
                    <a:pt x="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32"/>
            <p:cNvSpPr>
              <a:spLocks noChangeAspect="1"/>
            </p:cNvSpPr>
            <p:nvPr/>
          </p:nvSpPr>
          <p:spPr bwMode="auto">
            <a:xfrm>
              <a:off x="4051" y="3075"/>
              <a:ext cx="63" cy="62"/>
            </a:xfrm>
            <a:custGeom>
              <a:avLst/>
              <a:gdLst>
                <a:gd name="T0" fmla="*/ 0 w 64"/>
                <a:gd name="T1" fmla="*/ 29 h 55"/>
                <a:gd name="T2" fmla="*/ 7 w 64"/>
                <a:gd name="T3" fmla="*/ 0 h 55"/>
                <a:gd name="T4" fmla="*/ 59 w 64"/>
                <a:gd name="T5" fmla="*/ 43 h 55"/>
                <a:gd name="T6" fmla="*/ 7 w 64"/>
                <a:gd name="T7" fmla="*/ 100 h 55"/>
                <a:gd name="T8" fmla="*/ 23 w 64"/>
                <a:gd name="T9" fmla="*/ 87 h 55"/>
                <a:gd name="T10" fmla="*/ 0 w 64"/>
                <a:gd name="T11" fmla="*/ 29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55"/>
                <a:gd name="T20" fmla="*/ 64 w 6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55">
                  <a:moveTo>
                    <a:pt x="0" y="16"/>
                  </a:moveTo>
                  <a:lnTo>
                    <a:pt x="7" y="0"/>
                  </a:lnTo>
                  <a:lnTo>
                    <a:pt x="64" y="24"/>
                  </a:lnTo>
                  <a:lnTo>
                    <a:pt x="7" y="55"/>
                  </a:lnTo>
                  <a:lnTo>
                    <a:pt x="23" y="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33"/>
            <p:cNvSpPr>
              <a:spLocks noChangeAspect="1"/>
            </p:cNvSpPr>
            <p:nvPr/>
          </p:nvSpPr>
          <p:spPr bwMode="auto">
            <a:xfrm>
              <a:off x="4121" y="3025"/>
              <a:ext cx="47" cy="50"/>
            </a:xfrm>
            <a:custGeom>
              <a:avLst/>
              <a:gdLst>
                <a:gd name="T0" fmla="*/ 43 w 48"/>
                <a:gd name="T1" fmla="*/ 0 h 45"/>
                <a:gd name="T2" fmla="*/ 43 w 48"/>
                <a:gd name="T3" fmla="*/ 12 h 45"/>
                <a:gd name="T4" fmla="*/ 0 w 48"/>
                <a:gd name="T5" fmla="*/ 77 h 45"/>
                <a:gd name="T6" fmla="*/ 0 w 48"/>
                <a:gd name="T7" fmla="*/ 12 h 45"/>
                <a:gd name="T8" fmla="*/ 43 w 48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5"/>
                <a:gd name="T17" fmla="*/ 48 w 4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5">
                  <a:moveTo>
                    <a:pt x="48" y="0"/>
                  </a:moveTo>
                  <a:lnTo>
                    <a:pt x="48" y="7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34"/>
            <p:cNvSpPr>
              <a:spLocks noChangeAspect="1"/>
            </p:cNvSpPr>
            <p:nvPr/>
          </p:nvSpPr>
          <p:spPr bwMode="auto">
            <a:xfrm>
              <a:off x="4041" y="2974"/>
              <a:ext cx="73" cy="94"/>
            </a:xfrm>
            <a:custGeom>
              <a:avLst/>
              <a:gdLst>
                <a:gd name="T0" fmla="*/ 16 w 72"/>
                <a:gd name="T1" fmla="*/ 73 h 86"/>
                <a:gd name="T2" fmla="*/ 0 w 72"/>
                <a:gd name="T3" fmla="*/ 36 h 86"/>
                <a:gd name="T4" fmla="*/ 9 w 72"/>
                <a:gd name="T5" fmla="*/ 0 h 86"/>
                <a:gd name="T6" fmla="*/ 45 w 72"/>
                <a:gd name="T7" fmla="*/ 23 h 86"/>
                <a:gd name="T8" fmla="*/ 77 w 72"/>
                <a:gd name="T9" fmla="*/ 48 h 86"/>
                <a:gd name="T10" fmla="*/ 69 w 72"/>
                <a:gd name="T11" fmla="*/ 98 h 86"/>
                <a:gd name="T12" fmla="*/ 45 w 72"/>
                <a:gd name="T13" fmla="*/ 84 h 86"/>
                <a:gd name="T14" fmla="*/ 45 w 72"/>
                <a:gd name="T15" fmla="*/ 121 h 86"/>
                <a:gd name="T16" fmla="*/ 69 w 72"/>
                <a:gd name="T17" fmla="*/ 121 h 86"/>
                <a:gd name="T18" fmla="*/ 45 w 72"/>
                <a:gd name="T19" fmla="*/ 136 h 86"/>
                <a:gd name="T20" fmla="*/ 16 w 72"/>
                <a:gd name="T21" fmla="*/ 121 h 86"/>
                <a:gd name="T22" fmla="*/ 16 w 72"/>
                <a:gd name="T23" fmla="*/ 73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6"/>
                <a:gd name="T38" fmla="*/ 72 w 7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6">
                  <a:moveTo>
                    <a:pt x="16" y="47"/>
                  </a:moveTo>
                  <a:lnTo>
                    <a:pt x="0" y="23"/>
                  </a:lnTo>
                  <a:lnTo>
                    <a:pt x="9" y="0"/>
                  </a:lnTo>
                  <a:lnTo>
                    <a:pt x="40" y="15"/>
                  </a:lnTo>
                  <a:lnTo>
                    <a:pt x="72" y="31"/>
                  </a:lnTo>
                  <a:lnTo>
                    <a:pt x="64" y="63"/>
                  </a:lnTo>
                  <a:lnTo>
                    <a:pt x="40" y="54"/>
                  </a:lnTo>
                  <a:lnTo>
                    <a:pt x="40" y="78"/>
                  </a:lnTo>
                  <a:lnTo>
                    <a:pt x="64" y="78"/>
                  </a:lnTo>
                  <a:lnTo>
                    <a:pt x="40" y="86"/>
                  </a:lnTo>
                  <a:lnTo>
                    <a:pt x="16" y="78"/>
                  </a:lnTo>
                  <a:lnTo>
                    <a:pt x="16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5"/>
            <p:cNvSpPr>
              <a:spLocks noChangeAspect="1"/>
            </p:cNvSpPr>
            <p:nvPr/>
          </p:nvSpPr>
          <p:spPr bwMode="auto">
            <a:xfrm>
              <a:off x="4058" y="2974"/>
              <a:ext cx="118" cy="58"/>
            </a:xfrm>
            <a:custGeom>
              <a:avLst/>
              <a:gdLst>
                <a:gd name="T0" fmla="*/ 63 w 118"/>
                <a:gd name="T1" fmla="*/ 72 h 53"/>
                <a:gd name="T2" fmla="*/ 48 w 118"/>
                <a:gd name="T3" fmla="*/ 36 h 53"/>
                <a:gd name="T4" fmla="*/ 0 w 118"/>
                <a:gd name="T5" fmla="*/ 0 h 53"/>
                <a:gd name="T6" fmla="*/ 87 w 118"/>
                <a:gd name="T7" fmla="*/ 47 h 53"/>
                <a:gd name="T8" fmla="*/ 118 w 118"/>
                <a:gd name="T9" fmla="*/ 47 h 53"/>
                <a:gd name="T10" fmla="*/ 110 w 118"/>
                <a:gd name="T11" fmla="*/ 83 h 53"/>
                <a:gd name="T12" fmla="*/ 110 w 118"/>
                <a:gd name="T13" fmla="*/ 72 h 53"/>
                <a:gd name="T14" fmla="*/ 63 w 118"/>
                <a:gd name="T15" fmla="*/ 72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53"/>
                <a:gd name="T26" fmla="*/ 118 w 118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53">
                  <a:moveTo>
                    <a:pt x="63" y="46"/>
                  </a:moveTo>
                  <a:lnTo>
                    <a:pt x="48" y="23"/>
                  </a:lnTo>
                  <a:lnTo>
                    <a:pt x="0" y="0"/>
                  </a:lnTo>
                  <a:lnTo>
                    <a:pt x="87" y="30"/>
                  </a:lnTo>
                  <a:lnTo>
                    <a:pt x="118" y="30"/>
                  </a:lnTo>
                  <a:lnTo>
                    <a:pt x="110" y="53"/>
                  </a:lnTo>
                  <a:lnTo>
                    <a:pt x="110" y="46"/>
                  </a:lnTo>
                  <a:lnTo>
                    <a:pt x="63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6"/>
            <p:cNvSpPr>
              <a:spLocks noChangeAspect="1"/>
            </p:cNvSpPr>
            <p:nvPr/>
          </p:nvSpPr>
          <p:spPr bwMode="auto">
            <a:xfrm>
              <a:off x="3799" y="2842"/>
              <a:ext cx="275" cy="295"/>
            </a:xfrm>
            <a:custGeom>
              <a:avLst/>
              <a:gdLst>
                <a:gd name="T0" fmla="*/ 153 w 277"/>
                <a:gd name="T1" fmla="*/ 80 h 264"/>
                <a:gd name="T2" fmla="*/ 153 w 277"/>
                <a:gd name="T3" fmla="*/ 94 h 264"/>
                <a:gd name="T4" fmla="*/ 162 w 277"/>
                <a:gd name="T5" fmla="*/ 26 h 264"/>
                <a:gd name="T6" fmla="*/ 185 w 277"/>
                <a:gd name="T7" fmla="*/ 80 h 264"/>
                <a:gd name="T8" fmla="*/ 177 w 277"/>
                <a:gd name="T9" fmla="*/ 80 h 264"/>
                <a:gd name="T10" fmla="*/ 177 w 277"/>
                <a:gd name="T11" fmla="*/ 94 h 264"/>
                <a:gd name="T12" fmla="*/ 177 w 277"/>
                <a:gd name="T13" fmla="*/ 121 h 264"/>
                <a:gd name="T14" fmla="*/ 153 w 277"/>
                <a:gd name="T15" fmla="*/ 94 h 264"/>
                <a:gd name="T16" fmla="*/ 153 w 277"/>
                <a:gd name="T17" fmla="*/ 80 h 264"/>
                <a:gd name="T18" fmla="*/ 177 w 277"/>
                <a:gd name="T19" fmla="*/ 150 h 264"/>
                <a:gd name="T20" fmla="*/ 212 w 277"/>
                <a:gd name="T21" fmla="*/ 189 h 264"/>
                <a:gd name="T22" fmla="*/ 251 w 277"/>
                <a:gd name="T23" fmla="*/ 189 h 264"/>
                <a:gd name="T24" fmla="*/ 220 w 277"/>
                <a:gd name="T25" fmla="*/ 242 h 264"/>
                <a:gd name="T26" fmla="*/ 244 w 277"/>
                <a:gd name="T27" fmla="*/ 296 h 264"/>
                <a:gd name="T28" fmla="*/ 251 w 277"/>
                <a:gd name="T29" fmla="*/ 337 h 264"/>
                <a:gd name="T30" fmla="*/ 267 w 277"/>
                <a:gd name="T31" fmla="*/ 364 h 264"/>
                <a:gd name="T32" fmla="*/ 235 w 277"/>
                <a:gd name="T33" fmla="*/ 364 h 264"/>
                <a:gd name="T34" fmla="*/ 235 w 277"/>
                <a:gd name="T35" fmla="*/ 406 h 264"/>
                <a:gd name="T36" fmla="*/ 212 w 277"/>
                <a:gd name="T37" fmla="*/ 447 h 264"/>
                <a:gd name="T38" fmla="*/ 193 w 277"/>
                <a:gd name="T39" fmla="*/ 364 h 264"/>
                <a:gd name="T40" fmla="*/ 185 w 277"/>
                <a:gd name="T41" fmla="*/ 364 h 264"/>
                <a:gd name="T42" fmla="*/ 193 w 277"/>
                <a:gd name="T43" fmla="*/ 406 h 264"/>
                <a:gd name="T44" fmla="*/ 185 w 277"/>
                <a:gd name="T45" fmla="*/ 406 h 264"/>
                <a:gd name="T46" fmla="*/ 177 w 277"/>
                <a:gd name="T47" fmla="*/ 364 h 264"/>
                <a:gd name="T48" fmla="*/ 162 w 277"/>
                <a:gd name="T49" fmla="*/ 391 h 264"/>
                <a:gd name="T50" fmla="*/ 145 w 277"/>
                <a:gd name="T51" fmla="*/ 353 h 264"/>
                <a:gd name="T52" fmla="*/ 145 w 277"/>
                <a:gd name="T53" fmla="*/ 364 h 264"/>
                <a:gd name="T54" fmla="*/ 177 w 277"/>
                <a:gd name="T55" fmla="*/ 391 h 264"/>
                <a:gd name="T56" fmla="*/ 177 w 277"/>
                <a:gd name="T57" fmla="*/ 406 h 264"/>
                <a:gd name="T58" fmla="*/ 153 w 277"/>
                <a:gd name="T59" fmla="*/ 406 h 264"/>
                <a:gd name="T60" fmla="*/ 162 w 277"/>
                <a:gd name="T61" fmla="*/ 417 h 264"/>
                <a:gd name="T62" fmla="*/ 193 w 277"/>
                <a:gd name="T63" fmla="*/ 417 h 264"/>
                <a:gd name="T64" fmla="*/ 193 w 277"/>
                <a:gd name="T65" fmla="*/ 460 h 264"/>
                <a:gd name="T66" fmla="*/ 162 w 277"/>
                <a:gd name="T67" fmla="*/ 447 h 264"/>
                <a:gd name="T68" fmla="*/ 145 w 277"/>
                <a:gd name="T69" fmla="*/ 406 h 264"/>
                <a:gd name="T70" fmla="*/ 130 w 277"/>
                <a:gd name="T71" fmla="*/ 406 h 264"/>
                <a:gd name="T72" fmla="*/ 122 w 277"/>
                <a:gd name="T73" fmla="*/ 364 h 264"/>
                <a:gd name="T74" fmla="*/ 99 w 277"/>
                <a:gd name="T75" fmla="*/ 417 h 264"/>
                <a:gd name="T76" fmla="*/ 99 w 277"/>
                <a:gd name="T77" fmla="*/ 391 h 264"/>
                <a:gd name="T78" fmla="*/ 74 w 277"/>
                <a:gd name="T79" fmla="*/ 406 h 264"/>
                <a:gd name="T80" fmla="*/ 90 w 277"/>
                <a:gd name="T81" fmla="*/ 364 h 264"/>
                <a:gd name="T82" fmla="*/ 69 w 277"/>
                <a:gd name="T83" fmla="*/ 353 h 264"/>
                <a:gd name="T84" fmla="*/ 69 w 277"/>
                <a:gd name="T85" fmla="*/ 310 h 264"/>
                <a:gd name="T86" fmla="*/ 8 w 277"/>
                <a:gd name="T87" fmla="*/ 227 h 264"/>
                <a:gd name="T88" fmla="*/ 0 w 277"/>
                <a:gd name="T89" fmla="*/ 150 h 264"/>
                <a:gd name="T90" fmla="*/ 130 w 277"/>
                <a:gd name="T91" fmla="*/ 0 h 264"/>
                <a:gd name="T92" fmla="*/ 153 w 277"/>
                <a:gd name="T93" fmla="*/ 0 h 264"/>
                <a:gd name="T94" fmla="*/ 153 w 277"/>
                <a:gd name="T95" fmla="*/ 80 h 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7"/>
                <a:gd name="T145" fmla="*/ 0 h 264"/>
                <a:gd name="T146" fmla="*/ 277 w 277"/>
                <a:gd name="T147" fmla="*/ 264 h 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7" h="264">
                  <a:moveTo>
                    <a:pt x="158" y="46"/>
                  </a:moveTo>
                  <a:lnTo>
                    <a:pt x="158" y="54"/>
                  </a:lnTo>
                  <a:lnTo>
                    <a:pt x="167" y="15"/>
                  </a:lnTo>
                  <a:lnTo>
                    <a:pt x="190" y="46"/>
                  </a:lnTo>
                  <a:lnTo>
                    <a:pt x="182" y="46"/>
                  </a:lnTo>
                  <a:lnTo>
                    <a:pt x="182" y="54"/>
                  </a:lnTo>
                  <a:lnTo>
                    <a:pt x="182" y="70"/>
                  </a:lnTo>
                  <a:lnTo>
                    <a:pt x="158" y="54"/>
                  </a:lnTo>
                  <a:lnTo>
                    <a:pt x="158" y="46"/>
                  </a:lnTo>
                  <a:lnTo>
                    <a:pt x="182" y="86"/>
                  </a:lnTo>
                  <a:lnTo>
                    <a:pt x="222" y="108"/>
                  </a:lnTo>
                  <a:lnTo>
                    <a:pt x="261" y="108"/>
                  </a:lnTo>
                  <a:lnTo>
                    <a:pt x="230" y="140"/>
                  </a:lnTo>
                  <a:lnTo>
                    <a:pt x="254" y="170"/>
                  </a:lnTo>
                  <a:lnTo>
                    <a:pt x="261" y="194"/>
                  </a:lnTo>
                  <a:lnTo>
                    <a:pt x="277" y="209"/>
                  </a:lnTo>
                  <a:lnTo>
                    <a:pt x="245" y="209"/>
                  </a:lnTo>
                  <a:lnTo>
                    <a:pt x="245" y="233"/>
                  </a:lnTo>
                  <a:lnTo>
                    <a:pt x="222" y="256"/>
                  </a:lnTo>
                  <a:lnTo>
                    <a:pt x="198" y="209"/>
                  </a:lnTo>
                  <a:lnTo>
                    <a:pt x="190" y="209"/>
                  </a:lnTo>
                  <a:lnTo>
                    <a:pt x="198" y="233"/>
                  </a:lnTo>
                  <a:lnTo>
                    <a:pt x="190" y="233"/>
                  </a:lnTo>
                  <a:lnTo>
                    <a:pt x="182" y="209"/>
                  </a:lnTo>
                  <a:lnTo>
                    <a:pt x="167" y="225"/>
                  </a:lnTo>
                  <a:lnTo>
                    <a:pt x="150" y="202"/>
                  </a:lnTo>
                  <a:lnTo>
                    <a:pt x="150" y="209"/>
                  </a:lnTo>
                  <a:lnTo>
                    <a:pt x="182" y="225"/>
                  </a:lnTo>
                  <a:lnTo>
                    <a:pt x="182" y="233"/>
                  </a:lnTo>
                  <a:lnTo>
                    <a:pt x="158" y="233"/>
                  </a:lnTo>
                  <a:lnTo>
                    <a:pt x="167" y="240"/>
                  </a:lnTo>
                  <a:lnTo>
                    <a:pt x="198" y="240"/>
                  </a:lnTo>
                  <a:lnTo>
                    <a:pt x="198" y="264"/>
                  </a:lnTo>
                  <a:lnTo>
                    <a:pt x="167" y="256"/>
                  </a:lnTo>
                  <a:lnTo>
                    <a:pt x="150" y="233"/>
                  </a:lnTo>
                  <a:lnTo>
                    <a:pt x="135" y="233"/>
                  </a:lnTo>
                  <a:lnTo>
                    <a:pt x="127" y="209"/>
                  </a:lnTo>
                  <a:lnTo>
                    <a:pt x="104" y="240"/>
                  </a:lnTo>
                  <a:lnTo>
                    <a:pt x="104" y="225"/>
                  </a:lnTo>
                  <a:lnTo>
                    <a:pt x="79" y="233"/>
                  </a:lnTo>
                  <a:lnTo>
                    <a:pt x="95" y="209"/>
                  </a:lnTo>
                  <a:lnTo>
                    <a:pt x="72" y="202"/>
                  </a:lnTo>
                  <a:lnTo>
                    <a:pt x="72" y="178"/>
                  </a:lnTo>
                  <a:lnTo>
                    <a:pt x="8" y="131"/>
                  </a:lnTo>
                  <a:lnTo>
                    <a:pt x="0" y="8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7"/>
            <p:cNvSpPr>
              <a:spLocks noChangeAspect="1"/>
            </p:cNvSpPr>
            <p:nvPr/>
          </p:nvSpPr>
          <p:spPr bwMode="auto">
            <a:xfrm>
              <a:off x="3956" y="2857"/>
              <a:ext cx="32" cy="62"/>
            </a:xfrm>
            <a:custGeom>
              <a:avLst/>
              <a:gdLst>
                <a:gd name="T0" fmla="*/ 9 w 33"/>
                <a:gd name="T1" fmla="*/ 0 h 55"/>
                <a:gd name="T2" fmla="*/ 28 w 33"/>
                <a:gd name="T3" fmla="*/ 56 h 55"/>
                <a:gd name="T4" fmla="*/ 20 w 33"/>
                <a:gd name="T5" fmla="*/ 56 h 55"/>
                <a:gd name="T6" fmla="*/ 20 w 33"/>
                <a:gd name="T7" fmla="*/ 71 h 55"/>
                <a:gd name="T8" fmla="*/ 20 w 33"/>
                <a:gd name="T9" fmla="*/ 100 h 55"/>
                <a:gd name="T10" fmla="*/ 0 w 33"/>
                <a:gd name="T11" fmla="*/ 71 h 55"/>
                <a:gd name="T12" fmla="*/ 9 w 33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55"/>
                <a:gd name="T23" fmla="*/ 33 w 33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55">
                  <a:moveTo>
                    <a:pt x="9" y="0"/>
                  </a:moveTo>
                  <a:lnTo>
                    <a:pt x="33" y="31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5" y="55"/>
                  </a:lnTo>
                  <a:lnTo>
                    <a:pt x="0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8"/>
            <p:cNvSpPr>
              <a:spLocks noChangeAspect="1"/>
            </p:cNvSpPr>
            <p:nvPr/>
          </p:nvSpPr>
          <p:spPr bwMode="auto">
            <a:xfrm>
              <a:off x="3799" y="2842"/>
              <a:ext cx="275" cy="295"/>
            </a:xfrm>
            <a:custGeom>
              <a:avLst/>
              <a:gdLst>
                <a:gd name="T0" fmla="*/ 153 w 277"/>
                <a:gd name="T1" fmla="*/ 80 h 264"/>
                <a:gd name="T2" fmla="*/ 177 w 277"/>
                <a:gd name="T3" fmla="*/ 150 h 264"/>
                <a:gd name="T4" fmla="*/ 212 w 277"/>
                <a:gd name="T5" fmla="*/ 189 h 264"/>
                <a:gd name="T6" fmla="*/ 251 w 277"/>
                <a:gd name="T7" fmla="*/ 189 h 264"/>
                <a:gd name="T8" fmla="*/ 220 w 277"/>
                <a:gd name="T9" fmla="*/ 242 h 264"/>
                <a:gd name="T10" fmla="*/ 244 w 277"/>
                <a:gd name="T11" fmla="*/ 296 h 264"/>
                <a:gd name="T12" fmla="*/ 251 w 277"/>
                <a:gd name="T13" fmla="*/ 337 h 264"/>
                <a:gd name="T14" fmla="*/ 267 w 277"/>
                <a:gd name="T15" fmla="*/ 364 h 264"/>
                <a:gd name="T16" fmla="*/ 235 w 277"/>
                <a:gd name="T17" fmla="*/ 364 h 264"/>
                <a:gd name="T18" fmla="*/ 235 w 277"/>
                <a:gd name="T19" fmla="*/ 406 h 264"/>
                <a:gd name="T20" fmla="*/ 212 w 277"/>
                <a:gd name="T21" fmla="*/ 447 h 264"/>
                <a:gd name="T22" fmla="*/ 193 w 277"/>
                <a:gd name="T23" fmla="*/ 364 h 264"/>
                <a:gd name="T24" fmla="*/ 185 w 277"/>
                <a:gd name="T25" fmla="*/ 364 h 264"/>
                <a:gd name="T26" fmla="*/ 193 w 277"/>
                <a:gd name="T27" fmla="*/ 406 h 264"/>
                <a:gd name="T28" fmla="*/ 185 w 277"/>
                <a:gd name="T29" fmla="*/ 406 h 264"/>
                <a:gd name="T30" fmla="*/ 177 w 277"/>
                <a:gd name="T31" fmla="*/ 364 h 264"/>
                <a:gd name="T32" fmla="*/ 162 w 277"/>
                <a:gd name="T33" fmla="*/ 391 h 264"/>
                <a:gd name="T34" fmla="*/ 145 w 277"/>
                <a:gd name="T35" fmla="*/ 353 h 264"/>
                <a:gd name="T36" fmla="*/ 145 w 277"/>
                <a:gd name="T37" fmla="*/ 364 h 264"/>
                <a:gd name="T38" fmla="*/ 177 w 277"/>
                <a:gd name="T39" fmla="*/ 391 h 264"/>
                <a:gd name="T40" fmla="*/ 177 w 277"/>
                <a:gd name="T41" fmla="*/ 406 h 264"/>
                <a:gd name="T42" fmla="*/ 153 w 277"/>
                <a:gd name="T43" fmla="*/ 406 h 264"/>
                <a:gd name="T44" fmla="*/ 162 w 277"/>
                <a:gd name="T45" fmla="*/ 417 h 264"/>
                <a:gd name="T46" fmla="*/ 193 w 277"/>
                <a:gd name="T47" fmla="*/ 417 h 264"/>
                <a:gd name="T48" fmla="*/ 193 w 277"/>
                <a:gd name="T49" fmla="*/ 460 h 264"/>
                <a:gd name="T50" fmla="*/ 162 w 277"/>
                <a:gd name="T51" fmla="*/ 447 h 264"/>
                <a:gd name="T52" fmla="*/ 145 w 277"/>
                <a:gd name="T53" fmla="*/ 406 h 264"/>
                <a:gd name="T54" fmla="*/ 130 w 277"/>
                <a:gd name="T55" fmla="*/ 406 h 264"/>
                <a:gd name="T56" fmla="*/ 122 w 277"/>
                <a:gd name="T57" fmla="*/ 364 h 264"/>
                <a:gd name="T58" fmla="*/ 99 w 277"/>
                <a:gd name="T59" fmla="*/ 417 h 264"/>
                <a:gd name="T60" fmla="*/ 99 w 277"/>
                <a:gd name="T61" fmla="*/ 391 h 264"/>
                <a:gd name="T62" fmla="*/ 74 w 277"/>
                <a:gd name="T63" fmla="*/ 406 h 264"/>
                <a:gd name="T64" fmla="*/ 90 w 277"/>
                <a:gd name="T65" fmla="*/ 364 h 264"/>
                <a:gd name="T66" fmla="*/ 69 w 277"/>
                <a:gd name="T67" fmla="*/ 353 h 264"/>
                <a:gd name="T68" fmla="*/ 69 w 277"/>
                <a:gd name="T69" fmla="*/ 310 h 264"/>
                <a:gd name="T70" fmla="*/ 8 w 277"/>
                <a:gd name="T71" fmla="*/ 227 h 264"/>
                <a:gd name="T72" fmla="*/ 0 w 277"/>
                <a:gd name="T73" fmla="*/ 150 h 264"/>
                <a:gd name="T74" fmla="*/ 130 w 277"/>
                <a:gd name="T75" fmla="*/ 0 h 264"/>
                <a:gd name="T76" fmla="*/ 153 w 277"/>
                <a:gd name="T77" fmla="*/ 0 h 264"/>
                <a:gd name="T78" fmla="*/ 153 w 277"/>
                <a:gd name="T79" fmla="*/ 80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"/>
                <a:gd name="T121" fmla="*/ 0 h 264"/>
                <a:gd name="T122" fmla="*/ 277 w 27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" h="264">
                  <a:moveTo>
                    <a:pt x="158" y="46"/>
                  </a:moveTo>
                  <a:lnTo>
                    <a:pt x="182" y="86"/>
                  </a:lnTo>
                  <a:lnTo>
                    <a:pt x="222" y="108"/>
                  </a:lnTo>
                  <a:lnTo>
                    <a:pt x="261" y="108"/>
                  </a:lnTo>
                  <a:lnTo>
                    <a:pt x="230" y="140"/>
                  </a:lnTo>
                  <a:lnTo>
                    <a:pt x="254" y="170"/>
                  </a:lnTo>
                  <a:lnTo>
                    <a:pt x="261" y="194"/>
                  </a:lnTo>
                  <a:lnTo>
                    <a:pt x="277" y="209"/>
                  </a:lnTo>
                  <a:lnTo>
                    <a:pt x="245" y="209"/>
                  </a:lnTo>
                  <a:lnTo>
                    <a:pt x="245" y="233"/>
                  </a:lnTo>
                  <a:lnTo>
                    <a:pt x="222" y="256"/>
                  </a:lnTo>
                  <a:lnTo>
                    <a:pt x="198" y="209"/>
                  </a:lnTo>
                  <a:lnTo>
                    <a:pt x="190" y="209"/>
                  </a:lnTo>
                  <a:lnTo>
                    <a:pt x="198" y="233"/>
                  </a:lnTo>
                  <a:lnTo>
                    <a:pt x="190" y="233"/>
                  </a:lnTo>
                  <a:lnTo>
                    <a:pt x="182" y="209"/>
                  </a:lnTo>
                  <a:lnTo>
                    <a:pt x="167" y="225"/>
                  </a:lnTo>
                  <a:lnTo>
                    <a:pt x="150" y="202"/>
                  </a:lnTo>
                  <a:lnTo>
                    <a:pt x="150" y="209"/>
                  </a:lnTo>
                  <a:lnTo>
                    <a:pt x="182" y="225"/>
                  </a:lnTo>
                  <a:lnTo>
                    <a:pt x="182" y="233"/>
                  </a:lnTo>
                  <a:lnTo>
                    <a:pt x="158" y="233"/>
                  </a:lnTo>
                  <a:lnTo>
                    <a:pt x="167" y="240"/>
                  </a:lnTo>
                  <a:lnTo>
                    <a:pt x="198" y="240"/>
                  </a:lnTo>
                  <a:lnTo>
                    <a:pt x="198" y="264"/>
                  </a:lnTo>
                  <a:lnTo>
                    <a:pt x="167" y="256"/>
                  </a:lnTo>
                  <a:lnTo>
                    <a:pt x="150" y="233"/>
                  </a:lnTo>
                  <a:lnTo>
                    <a:pt x="135" y="233"/>
                  </a:lnTo>
                  <a:lnTo>
                    <a:pt x="127" y="209"/>
                  </a:lnTo>
                  <a:lnTo>
                    <a:pt x="104" y="240"/>
                  </a:lnTo>
                  <a:lnTo>
                    <a:pt x="104" y="225"/>
                  </a:lnTo>
                  <a:lnTo>
                    <a:pt x="79" y="233"/>
                  </a:lnTo>
                  <a:lnTo>
                    <a:pt x="95" y="209"/>
                  </a:lnTo>
                  <a:lnTo>
                    <a:pt x="72" y="202"/>
                  </a:lnTo>
                  <a:lnTo>
                    <a:pt x="72" y="178"/>
                  </a:lnTo>
                  <a:lnTo>
                    <a:pt x="8" y="131"/>
                  </a:lnTo>
                  <a:lnTo>
                    <a:pt x="0" y="8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9"/>
            <p:cNvSpPr>
              <a:spLocks noChangeAspect="1"/>
            </p:cNvSpPr>
            <p:nvPr/>
          </p:nvSpPr>
          <p:spPr bwMode="auto">
            <a:xfrm>
              <a:off x="1241" y="2605"/>
              <a:ext cx="252" cy="237"/>
            </a:xfrm>
            <a:custGeom>
              <a:avLst/>
              <a:gdLst>
                <a:gd name="T0" fmla="*/ 63 w 252"/>
                <a:gd name="T1" fmla="*/ 357 h 212"/>
                <a:gd name="T2" fmla="*/ 55 w 252"/>
                <a:gd name="T3" fmla="*/ 342 h 212"/>
                <a:gd name="T4" fmla="*/ 87 w 252"/>
                <a:gd name="T5" fmla="*/ 342 h 212"/>
                <a:gd name="T6" fmla="*/ 0 w 252"/>
                <a:gd name="T7" fmla="*/ 263 h 212"/>
                <a:gd name="T8" fmla="*/ 16 w 252"/>
                <a:gd name="T9" fmla="*/ 192 h 212"/>
                <a:gd name="T10" fmla="*/ 87 w 252"/>
                <a:gd name="T11" fmla="*/ 150 h 212"/>
                <a:gd name="T12" fmla="*/ 157 w 252"/>
                <a:gd name="T13" fmla="*/ 138 h 212"/>
                <a:gd name="T14" fmla="*/ 189 w 252"/>
                <a:gd name="T15" fmla="*/ 42 h 212"/>
                <a:gd name="T16" fmla="*/ 213 w 252"/>
                <a:gd name="T17" fmla="*/ 29 h 212"/>
                <a:gd name="T18" fmla="*/ 252 w 252"/>
                <a:gd name="T19" fmla="*/ 0 h 212"/>
                <a:gd name="T20" fmla="*/ 252 w 252"/>
                <a:gd name="T21" fmla="*/ 42 h 212"/>
                <a:gd name="T22" fmla="*/ 245 w 252"/>
                <a:gd name="T23" fmla="*/ 42 h 212"/>
                <a:gd name="T24" fmla="*/ 245 w 252"/>
                <a:gd name="T25" fmla="*/ 370 h 212"/>
                <a:gd name="T26" fmla="*/ 55 w 252"/>
                <a:gd name="T27" fmla="*/ 370 h 212"/>
                <a:gd name="T28" fmla="*/ 63 w 252"/>
                <a:gd name="T29" fmla="*/ 357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212"/>
                <a:gd name="T47" fmla="*/ 252 w 252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212">
                  <a:moveTo>
                    <a:pt x="63" y="204"/>
                  </a:moveTo>
                  <a:lnTo>
                    <a:pt x="55" y="196"/>
                  </a:lnTo>
                  <a:lnTo>
                    <a:pt x="87" y="196"/>
                  </a:lnTo>
                  <a:lnTo>
                    <a:pt x="0" y="150"/>
                  </a:lnTo>
                  <a:lnTo>
                    <a:pt x="16" y="110"/>
                  </a:lnTo>
                  <a:lnTo>
                    <a:pt x="87" y="86"/>
                  </a:lnTo>
                  <a:lnTo>
                    <a:pt x="157" y="79"/>
                  </a:lnTo>
                  <a:lnTo>
                    <a:pt x="189" y="24"/>
                  </a:lnTo>
                  <a:lnTo>
                    <a:pt x="213" y="17"/>
                  </a:lnTo>
                  <a:lnTo>
                    <a:pt x="252" y="0"/>
                  </a:lnTo>
                  <a:lnTo>
                    <a:pt x="252" y="24"/>
                  </a:lnTo>
                  <a:lnTo>
                    <a:pt x="245" y="24"/>
                  </a:lnTo>
                  <a:lnTo>
                    <a:pt x="245" y="212"/>
                  </a:lnTo>
                  <a:lnTo>
                    <a:pt x="55" y="212"/>
                  </a:lnTo>
                  <a:lnTo>
                    <a:pt x="63" y="20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40"/>
            <p:cNvSpPr>
              <a:spLocks noChangeAspect="1"/>
            </p:cNvSpPr>
            <p:nvPr/>
          </p:nvSpPr>
          <p:spPr bwMode="auto">
            <a:xfrm>
              <a:off x="871" y="996"/>
              <a:ext cx="292" cy="235"/>
            </a:xfrm>
            <a:custGeom>
              <a:avLst/>
              <a:gdLst>
                <a:gd name="T0" fmla="*/ 0 w 291"/>
                <a:gd name="T1" fmla="*/ 0 h 211"/>
                <a:gd name="T2" fmla="*/ 296 w 291"/>
                <a:gd name="T3" fmla="*/ 0 h 211"/>
                <a:gd name="T4" fmla="*/ 250 w 291"/>
                <a:gd name="T5" fmla="*/ 173 h 211"/>
                <a:gd name="T6" fmla="*/ 134 w 291"/>
                <a:gd name="T7" fmla="*/ 254 h 211"/>
                <a:gd name="T8" fmla="*/ 95 w 291"/>
                <a:gd name="T9" fmla="*/ 362 h 211"/>
                <a:gd name="T10" fmla="*/ 39 w 291"/>
                <a:gd name="T11" fmla="*/ 362 h 211"/>
                <a:gd name="T12" fmla="*/ 0 w 291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1"/>
                <a:gd name="T22" fmla="*/ 0 h 211"/>
                <a:gd name="T23" fmla="*/ 291 w 291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1" h="211">
                  <a:moveTo>
                    <a:pt x="0" y="0"/>
                  </a:moveTo>
                  <a:lnTo>
                    <a:pt x="291" y="0"/>
                  </a:lnTo>
                  <a:lnTo>
                    <a:pt x="245" y="101"/>
                  </a:lnTo>
                  <a:lnTo>
                    <a:pt x="134" y="148"/>
                  </a:lnTo>
                  <a:lnTo>
                    <a:pt x="95" y="211"/>
                  </a:lnTo>
                  <a:lnTo>
                    <a:pt x="39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1"/>
            <p:cNvSpPr>
              <a:spLocks noChangeAspect="1"/>
            </p:cNvSpPr>
            <p:nvPr/>
          </p:nvSpPr>
          <p:spPr bwMode="auto">
            <a:xfrm>
              <a:off x="1488" y="1127"/>
              <a:ext cx="281" cy="269"/>
            </a:xfrm>
            <a:custGeom>
              <a:avLst/>
              <a:gdLst>
                <a:gd name="T0" fmla="*/ 0 w 283"/>
                <a:gd name="T1" fmla="*/ 79 h 242"/>
                <a:gd name="T2" fmla="*/ 7 w 283"/>
                <a:gd name="T3" fmla="*/ 66 h 242"/>
                <a:gd name="T4" fmla="*/ 0 w 283"/>
                <a:gd name="T5" fmla="*/ 66 h 242"/>
                <a:gd name="T6" fmla="*/ 0 w 283"/>
                <a:gd name="T7" fmla="*/ 0 h 242"/>
                <a:gd name="T8" fmla="*/ 55 w 283"/>
                <a:gd name="T9" fmla="*/ 0 h 242"/>
                <a:gd name="T10" fmla="*/ 55 w 283"/>
                <a:gd name="T11" fmla="*/ 27 h 242"/>
                <a:gd name="T12" fmla="*/ 273 w 283"/>
                <a:gd name="T13" fmla="*/ 27 h 242"/>
                <a:gd name="T14" fmla="*/ 273 w 283"/>
                <a:gd name="T15" fmla="*/ 107 h 242"/>
                <a:gd name="T16" fmla="*/ 273 w 283"/>
                <a:gd name="T17" fmla="*/ 278 h 242"/>
                <a:gd name="T18" fmla="*/ 207 w 283"/>
                <a:gd name="T19" fmla="*/ 278 h 242"/>
                <a:gd name="T20" fmla="*/ 191 w 283"/>
                <a:gd name="T21" fmla="*/ 358 h 242"/>
                <a:gd name="T22" fmla="*/ 160 w 283"/>
                <a:gd name="T23" fmla="*/ 370 h 242"/>
                <a:gd name="T24" fmla="*/ 160 w 283"/>
                <a:gd name="T25" fmla="*/ 410 h 242"/>
                <a:gd name="T26" fmla="*/ 15 w 283"/>
                <a:gd name="T27" fmla="*/ 383 h 242"/>
                <a:gd name="T28" fmla="*/ 0 w 283"/>
                <a:gd name="T29" fmla="*/ 410 h 242"/>
                <a:gd name="T30" fmla="*/ 0 w 283"/>
                <a:gd name="T31" fmla="*/ 79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3"/>
                <a:gd name="T49" fmla="*/ 0 h 242"/>
                <a:gd name="T50" fmla="*/ 283 w 283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3" h="242">
                  <a:moveTo>
                    <a:pt x="0" y="47"/>
                  </a:moveTo>
                  <a:lnTo>
                    <a:pt x="7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6"/>
                  </a:lnTo>
                  <a:lnTo>
                    <a:pt x="283" y="16"/>
                  </a:lnTo>
                  <a:lnTo>
                    <a:pt x="283" y="62"/>
                  </a:lnTo>
                  <a:lnTo>
                    <a:pt x="283" y="164"/>
                  </a:lnTo>
                  <a:lnTo>
                    <a:pt x="212" y="164"/>
                  </a:lnTo>
                  <a:lnTo>
                    <a:pt x="196" y="211"/>
                  </a:lnTo>
                  <a:lnTo>
                    <a:pt x="165" y="219"/>
                  </a:lnTo>
                  <a:lnTo>
                    <a:pt x="165" y="242"/>
                  </a:lnTo>
                  <a:lnTo>
                    <a:pt x="15" y="226"/>
                  </a:lnTo>
                  <a:lnTo>
                    <a:pt x="0" y="24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42"/>
            <p:cNvSpPr>
              <a:spLocks noChangeAspect="1"/>
            </p:cNvSpPr>
            <p:nvPr/>
          </p:nvSpPr>
          <p:spPr bwMode="auto">
            <a:xfrm>
              <a:off x="2284" y="1416"/>
              <a:ext cx="194" cy="155"/>
            </a:xfrm>
            <a:custGeom>
              <a:avLst/>
              <a:gdLst>
                <a:gd name="T0" fmla="*/ 0 w 196"/>
                <a:gd name="T1" fmla="*/ 95 h 139"/>
                <a:gd name="T2" fmla="*/ 23 w 196"/>
                <a:gd name="T3" fmla="*/ 133 h 139"/>
                <a:gd name="T4" fmla="*/ 65 w 196"/>
                <a:gd name="T5" fmla="*/ 147 h 139"/>
                <a:gd name="T6" fmla="*/ 143 w 196"/>
                <a:gd name="T7" fmla="*/ 240 h 139"/>
                <a:gd name="T8" fmla="*/ 171 w 196"/>
                <a:gd name="T9" fmla="*/ 240 h 139"/>
                <a:gd name="T10" fmla="*/ 186 w 196"/>
                <a:gd name="T11" fmla="*/ 161 h 139"/>
                <a:gd name="T12" fmla="*/ 171 w 196"/>
                <a:gd name="T13" fmla="*/ 107 h 139"/>
                <a:gd name="T14" fmla="*/ 179 w 196"/>
                <a:gd name="T15" fmla="*/ 54 h 139"/>
                <a:gd name="T16" fmla="*/ 113 w 196"/>
                <a:gd name="T17" fmla="*/ 0 h 139"/>
                <a:gd name="T18" fmla="*/ 0 w 196"/>
                <a:gd name="T19" fmla="*/ 95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39"/>
                <a:gd name="T32" fmla="*/ 196 w 196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39">
                  <a:moveTo>
                    <a:pt x="0" y="55"/>
                  </a:moveTo>
                  <a:lnTo>
                    <a:pt x="23" y="77"/>
                  </a:lnTo>
                  <a:lnTo>
                    <a:pt x="70" y="85"/>
                  </a:lnTo>
                  <a:lnTo>
                    <a:pt x="150" y="139"/>
                  </a:lnTo>
                  <a:lnTo>
                    <a:pt x="181" y="139"/>
                  </a:lnTo>
                  <a:lnTo>
                    <a:pt x="196" y="93"/>
                  </a:lnTo>
                  <a:lnTo>
                    <a:pt x="181" y="62"/>
                  </a:lnTo>
                  <a:lnTo>
                    <a:pt x="189" y="31"/>
                  </a:lnTo>
                  <a:lnTo>
                    <a:pt x="11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43"/>
            <p:cNvSpPr>
              <a:spLocks noChangeAspect="1"/>
            </p:cNvSpPr>
            <p:nvPr/>
          </p:nvSpPr>
          <p:spPr bwMode="auto">
            <a:xfrm>
              <a:off x="1133" y="3199"/>
              <a:ext cx="259" cy="238"/>
            </a:xfrm>
            <a:custGeom>
              <a:avLst/>
              <a:gdLst>
                <a:gd name="T0" fmla="*/ 63 w 261"/>
                <a:gd name="T1" fmla="*/ 209 h 212"/>
                <a:gd name="T2" fmla="*/ 24 w 261"/>
                <a:gd name="T3" fmla="*/ 113 h 212"/>
                <a:gd name="T4" fmla="*/ 24 w 261"/>
                <a:gd name="T5" fmla="*/ 57 h 212"/>
                <a:gd name="T6" fmla="*/ 24 w 261"/>
                <a:gd name="T7" fmla="*/ 13 h 212"/>
                <a:gd name="T8" fmla="*/ 0 w 261"/>
                <a:gd name="T9" fmla="*/ 0 h 212"/>
                <a:gd name="T10" fmla="*/ 137 w 261"/>
                <a:gd name="T11" fmla="*/ 0 h 212"/>
                <a:gd name="T12" fmla="*/ 137 w 261"/>
                <a:gd name="T13" fmla="*/ 72 h 212"/>
                <a:gd name="T14" fmla="*/ 145 w 261"/>
                <a:gd name="T15" fmla="*/ 72 h 212"/>
                <a:gd name="T16" fmla="*/ 137 w 261"/>
                <a:gd name="T17" fmla="*/ 127 h 212"/>
                <a:gd name="T18" fmla="*/ 145 w 261"/>
                <a:gd name="T19" fmla="*/ 127 h 212"/>
                <a:gd name="T20" fmla="*/ 145 w 261"/>
                <a:gd name="T21" fmla="*/ 209 h 212"/>
                <a:gd name="T22" fmla="*/ 227 w 261"/>
                <a:gd name="T23" fmla="*/ 209 h 212"/>
                <a:gd name="T24" fmla="*/ 227 w 261"/>
                <a:gd name="T25" fmla="*/ 223 h 212"/>
                <a:gd name="T26" fmla="*/ 227 w 261"/>
                <a:gd name="T27" fmla="*/ 265 h 212"/>
                <a:gd name="T28" fmla="*/ 251 w 261"/>
                <a:gd name="T29" fmla="*/ 265 h 212"/>
                <a:gd name="T30" fmla="*/ 227 w 261"/>
                <a:gd name="T31" fmla="*/ 296 h 212"/>
                <a:gd name="T32" fmla="*/ 227 w 261"/>
                <a:gd name="T33" fmla="*/ 337 h 212"/>
                <a:gd name="T34" fmla="*/ 82 w 261"/>
                <a:gd name="T35" fmla="*/ 378 h 212"/>
                <a:gd name="T36" fmla="*/ 82 w 261"/>
                <a:gd name="T37" fmla="*/ 337 h 212"/>
                <a:gd name="T38" fmla="*/ 74 w 261"/>
                <a:gd name="T39" fmla="*/ 337 h 212"/>
                <a:gd name="T40" fmla="*/ 63 w 261"/>
                <a:gd name="T41" fmla="*/ 209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"/>
                <a:gd name="T64" fmla="*/ 0 h 212"/>
                <a:gd name="T65" fmla="*/ 261 w 261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" h="212">
                  <a:moveTo>
                    <a:pt x="63" y="118"/>
                  </a:moveTo>
                  <a:lnTo>
                    <a:pt x="24" y="63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0"/>
                  </a:lnTo>
                  <a:lnTo>
                    <a:pt x="150" y="40"/>
                  </a:lnTo>
                  <a:lnTo>
                    <a:pt x="142" y="71"/>
                  </a:lnTo>
                  <a:lnTo>
                    <a:pt x="150" y="71"/>
                  </a:lnTo>
                  <a:lnTo>
                    <a:pt x="150" y="118"/>
                  </a:lnTo>
                  <a:lnTo>
                    <a:pt x="237" y="118"/>
                  </a:lnTo>
                  <a:lnTo>
                    <a:pt x="237" y="126"/>
                  </a:lnTo>
                  <a:lnTo>
                    <a:pt x="237" y="149"/>
                  </a:lnTo>
                  <a:lnTo>
                    <a:pt x="261" y="149"/>
                  </a:lnTo>
                  <a:lnTo>
                    <a:pt x="237" y="166"/>
                  </a:lnTo>
                  <a:lnTo>
                    <a:pt x="237" y="189"/>
                  </a:lnTo>
                  <a:lnTo>
                    <a:pt x="87" y="212"/>
                  </a:lnTo>
                  <a:lnTo>
                    <a:pt x="87" y="189"/>
                  </a:lnTo>
                  <a:lnTo>
                    <a:pt x="79" y="189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44"/>
            <p:cNvSpPr>
              <a:spLocks noChangeAspect="1"/>
            </p:cNvSpPr>
            <p:nvPr/>
          </p:nvSpPr>
          <p:spPr bwMode="auto">
            <a:xfrm>
              <a:off x="1618" y="1741"/>
              <a:ext cx="151" cy="216"/>
            </a:xfrm>
            <a:custGeom>
              <a:avLst/>
              <a:gdLst>
                <a:gd name="T0" fmla="*/ 76 w 152"/>
                <a:gd name="T1" fmla="*/ 0 h 195"/>
                <a:gd name="T2" fmla="*/ 0 w 152"/>
                <a:gd name="T3" fmla="*/ 0 h 195"/>
                <a:gd name="T4" fmla="*/ 0 w 152"/>
                <a:gd name="T5" fmla="*/ 103 h 195"/>
                <a:gd name="T6" fmla="*/ 24 w 152"/>
                <a:gd name="T7" fmla="*/ 103 h 195"/>
                <a:gd name="T8" fmla="*/ 24 w 152"/>
                <a:gd name="T9" fmla="*/ 168 h 195"/>
                <a:gd name="T10" fmla="*/ 56 w 152"/>
                <a:gd name="T11" fmla="*/ 196 h 195"/>
                <a:gd name="T12" fmla="*/ 56 w 152"/>
                <a:gd name="T13" fmla="*/ 222 h 195"/>
                <a:gd name="T14" fmla="*/ 48 w 152"/>
                <a:gd name="T15" fmla="*/ 248 h 195"/>
                <a:gd name="T16" fmla="*/ 56 w 152"/>
                <a:gd name="T17" fmla="*/ 275 h 195"/>
                <a:gd name="T18" fmla="*/ 48 w 152"/>
                <a:gd name="T19" fmla="*/ 275 h 195"/>
                <a:gd name="T20" fmla="*/ 56 w 152"/>
                <a:gd name="T21" fmla="*/ 326 h 195"/>
                <a:gd name="T22" fmla="*/ 76 w 152"/>
                <a:gd name="T23" fmla="*/ 326 h 195"/>
                <a:gd name="T24" fmla="*/ 76 w 152"/>
                <a:gd name="T25" fmla="*/ 248 h 195"/>
                <a:gd name="T26" fmla="*/ 123 w 152"/>
                <a:gd name="T27" fmla="*/ 248 h 195"/>
                <a:gd name="T28" fmla="*/ 123 w 152"/>
                <a:gd name="T29" fmla="*/ 103 h 195"/>
                <a:gd name="T30" fmla="*/ 139 w 152"/>
                <a:gd name="T31" fmla="*/ 103 h 195"/>
                <a:gd name="T32" fmla="*/ 139 w 152"/>
                <a:gd name="T33" fmla="*/ 65 h 195"/>
                <a:gd name="T34" fmla="*/ 147 w 152"/>
                <a:gd name="T35" fmla="*/ 52 h 195"/>
                <a:gd name="T36" fmla="*/ 123 w 152"/>
                <a:gd name="T37" fmla="*/ 0 h 195"/>
                <a:gd name="T38" fmla="*/ 76 w 152"/>
                <a:gd name="T39" fmla="*/ 0 h 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2"/>
                <a:gd name="T61" fmla="*/ 0 h 195"/>
                <a:gd name="T62" fmla="*/ 152 w 152"/>
                <a:gd name="T63" fmla="*/ 195 h 1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2" h="195">
                  <a:moveTo>
                    <a:pt x="80" y="0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24" y="62"/>
                  </a:lnTo>
                  <a:lnTo>
                    <a:pt x="24" y="101"/>
                  </a:lnTo>
                  <a:lnTo>
                    <a:pt x="56" y="117"/>
                  </a:lnTo>
                  <a:lnTo>
                    <a:pt x="56" y="133"/>
                  </a:lnTo>
                  <a:lnTo>
                    <a:pt x="48" y="148"/>
                  </a:lnTo>
                  <a:lnTo>
                    <a:pt x="56" y="164"/>
                  </a:lnTo>
                  <a:lnTo>
                    <a:pt x="48" y="164"/>
                  </a:lnTo>
                  <a:lnTo>
                    <a:pt x="56" y="195"/>
                  </a:lnTo>
                  <a:lnTo>
                    <a:pt x="80" y="195"/>
                  </a:lnTo>
                  <a:lnTo>
                    <a:pt x="80" y="148"/>
                  </a:lnTo>
                  <a:lnTo>
                    <a:pt x="128" y="148"/>
                  </a:lnTo>
                  <a:lnTo>
                    <a:pt x="128" y="62"/>
                  </a:lnTo>
                  <a:lnTo>
                    <a:pt x="144" y="62"/>
                  </a:lnTo>
                  <a:lnTo>
                    <a:pt x="144" y="39"/>
                  </a:lnTo>
                  <a:lnTo>
                    <a:pt x="152" y="31"/>
                  </a:lnTo>
                  <a:lnTo>
                    <a:pt x="12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45"/>
            <p:cNvSpPr>
              <a:spLocks noChangeAspect="1"/>
            </p:cNvSpPr>
            <p:nvPr/>
          </p:nvSpPr>
          <p:spPr bwMode="auto">
            <a:xfrm>
              <a:off x="2674" y="3674"/>
              <a:ext cx="395" cy="471"/>
            </a:xfrm>
            <a:custGeom>
              <a:avLst/>
              <a:gdLst>
                <a:gd name="T0" fmla="*/ 281 w 394"/>
                <a:gd name="T1" fmla="*/ 696 h 423"/>
                <a:gd name="T2" fmla="*/ 289 w 394"/>
                <a:gd name="T3" fmla="*/ 577 h 423"/>
                <a:gd name="T4" fmla="*/ 265 w 394"/>
                <a:gd name="T5" fmla="*/ 577 h 423"/>
                <a:gd name="T6" fmla="*/ 127 w 394"/>
                <a:gd name="T7" fmla="*/ 523 h 423"/>
                <a:gd name="T8" fmla="*/ 95 w 394"/>
                <a:gd name="T9" fmla="*/ 470 h 423"/>
                <a:gd name="T10" fmla="*/ 95 w 394"/>
                <a:gd name="T11" fmla="*/ 428 h 423"/>
                <a:gd name="T12" fmla="*/ 95 w 394"/>
                <a:gd name="T13" fmla="*/ 416 h 423"/>
                <a:gd name="T14" fmla="*/ 0 w 394"/>
                <a:gd name="T15" fmla="*/ 375 h 423"/>
                <a:gd name="T16" fmla="*/ 0 w 394"/>
                <a:gd name="T17" fmla="*/ 0 h 423"/>
                <a:gd name="T18" fmla="*/ 219 w 394"/>
                <a:gd name="T19" fmla="*/ 0 h 423"/>
                <a:gd name="T20" fmla="*/ 265 w 394"/>
                <a:gd name="T21" fmla="*/ 202 h 423"/>
                <a:gd name="T22" fmla="*/ 304 w 394"/>
                <a:gd name="T23" fmla="*/ 215 h 423"/>
                <a:gd name="T24" fmla="*/ 321 w 394"/>
                <a:gd name="T25" fmla="*/ 255 h 423"/>
                <a:gd name="T26" fmla="*/ 344 w 394"/>
                <a:gd name="T27" fmla="*/ 255 h 423"/>
                <a:gd name="T28" fmla="*/ 344 w 394"/>
                <a:gd name="T29" fmla="*/ 428 h 423"/>
                <a:gd name="T30" fmla="*/ 384 w 394"/>
                <a:gd name="T31" fmla="*/ 428 h 423"/>
                <a:gd name="T32" fmla="*/ 384 w 394"/>
                <a:gd name="T33" fmla="*/ 537 h 423"/>
                <a:gd name="T34" fmla="*/ 399 w 394"/>
                <a:gd name="T35" fmla="*/ 537 h 423"/>
                <a:gd name="T36" fmla="*/ 384 w 394"/>
                <a:gd name="T37" fmla="*/ 563 h 423"/>
                <a:gd name="T38" fmla="*/ 384 w 394"/>
                <a:gd name="T39" fmla="*/ 681 h 423"/>
                <a:gd name="T40" fmla="*/ 399 w 394"/>
                <a:gd name="T41" fmla="*/ 681 h 423"/>
                <a:gd name="T42" fmla="*/ 399 w 394"/>
                <a:gd name="T43" fmla="*/ 723 h 423"/>
                <a:gd name="T44" fmla="*/ 281 w 394"/>
                <a:gd name="T45" fmla="*/ 696 h 4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4"/>
                <a:gd name="T70" fmla="*/ 0 h 423"/>
                <a:gd name="T71" fmla="*/ 394 w 394"/>
                <a:gd name="T72" fmla="*/ 423 h 4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4" h="423">
                  <a:moveTo>
                    <a:pt x="276" y="407"/>
                  </a:moveTo>
                  <a:lnTo>
                    <a:pt x="284" y="337"/>
                  </a:lnTo>
                  <a:lnTo>
                    <a:pt x="260" y="337"/>
                  </a:lnTo>
                  <a:lnTo>
                    <a:pt x="127" y="305"/>
                  </a:lnTo>
                  <a:lnTo>
                    <a:pt x="95" y="274"/>
                  </a:lnTo>
                  <a:lnTo>
                    <a:pt x="95" y="250"/>
                  </a:lnTo>
                  <a:lnTo>
                    <a:pt x="95" y="243"/>
                  </a:lnTo>
                  <a:lnTo>
                    <a:pt x="0" y="219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260" y="118"/>
                  </a:lnTo>
                  <a:lnTo>
                    <a:pt x="299" y="125"/>
                  </a:lnTo>
                  <a:lnTo>
                    <a:pt x="316" y="149"/>
                  </a:lnTo>
                  <a:lnTo>
                    <a:pt x="339" y="149"/>
                  </a:lnTo>
                  <a:lnTo>
                    <a:pt x="339" y="250"/>
                  </a:lnTo>
                  <a:lnTo>
                    <a:pt x="379" y="250"/>
                  </a:lnTo>
                  <a:lnTo>
                    <a:pt x="379" y="313"/>
                  </a:lnTo>
                  <a:lnTo>
                    <a:pt x="394" y="313"/>
                  </a:lnTo>
                  <a:lnTo>
                    <a:pt x="379" y="329"/>
                  </a:lnTo>
                  <a:lnTo>
                    <a:pt x="379" y="399"/>
                  </a:lnTo>
                  <a:lnTo>
                    <a:pt x="394" y="399"/>
                  </a:lnTo>
                  <a:lnTo>
                    <a:pt x="394" y="423"/>
                  </a:lnTo>
                  <a:lnTo>
                    <a:pt x="276" y="40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6"/>
            <p:cNvSpPr>
              <a:spLocks noChangeAspect="1"/>
            </p:cNvSpPr>
            <p:nvPr/>
          </p:nvSpPr>
          <p:spPr bwMode="auto">
            <a:xfrm>
              <a:off x="1431" y="1379"/>
              <a:ext cx="252" cy="272"/>
            </a:xfrm>
            <a:custGeom>
              <a:avLst/>
              <a:gdLst>
                <a:gd name="T0" fmla="*/ 56 w 252"/>
                <a:gd name="T1" fmla="*/ 28 h 243"/>
                <a:gd name="T2" fmla="*/ 71 w 252"/>
                <a:gd name="T3" fmla="*/ 0 h 243"/>
                <a:gd name="T4" fmla="*/ 221 w 252"/>
                <a:gd name="T5" fmla="*/ 28 h 243"/>
                <a:gd name="T6" fmla="*/ 252 w 252"/>
                <a:gd name="T7" fmla="*/ 153 h 243"/>
                <a:gd name="T8" fmla="*/ 205 w 252"/>
                <a:gd name="T9" fmla="*/ 222 h 243"/>
                <a:gd name="T10" fmla="*/ 189 w 252"/>
                <a:gd name="T11" fmla="*/ 344 h 243"/>
                <a:gd name="T12" fmla="*/ 111 w 252"/>
                <a:gd name="T13" fmla="*/ 426 h 243"/>
                <a:gd name="T14" fmla="*/ 71 w 252"/>
                <a:gd name="T15" fmla="*/ 357 h 243"/>
                <a:gd name="T16" fmla="*/ 0 w 252"/>
                <a:gd name="T17" fmla="*/ 357 h 243"/>
                <a:gd name="T18" fmla="*/ 0 w 252"/>
                <a:gd name="T19" fmla="*/ 191 h 243"/>
                <a:gd name="T20" fmla="*/ 0 w 252"/>
                <a:gd name="T21" fmla="*/ 28 h 243"/>
                <a:gd name="T22" fmla="*/ 56 w 252"/>
                <a:gd name="T23" fmla="*/ 28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2"/>
                <a:gd name="T37" fmla="*/ 0 h 243"/>
                <a:gd name="T38" fmla="*/ 252 w 252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2" h="243">
                  <a:moveTo>
                    <a:pt x="56" y="16"/>
                  </a:moveTo>
                  <a:lnTo>
                    <a:pt x="71" y="0"/>
                  </a:lnTo>
                  <a:lnTo>
                    <a:pt x="221" y="16"/>
                  </a:lnTo>
                  <a:lnTo>
                    <a:pt x="252" y="87"/>
                  </a:lnTo>
                  <a:lnTo>
                    <a:pt x="205" y="126"/>
                  </a:lnTo>
                  <a:lnTo>
                    <a:pt x="189" y="196"/>
                  </a:lnTo>
                  <a:lnTo>
                    <a:pt x="111" y="243"/>
                  </a:lnTo>
                  <a:lnTo>
                    <a:pt x="71" y="204"/>
                  </a:lnTo>
                  <a:lnTo>
                    <a:pt x="0" y="204"/>
                  </a:lnTo>
                  <a:lnTo>
                    <a:pt x="0" y="109"/>
                  </a:lnTo>
                  <a:lnTo>
                    <a:pt x="0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7"/>
            <p:cNvSpPr>
              <a:spLocks noChangeAspect="1"/>
            </p:cNvSpPr>
            <p:nvPr/>
          </p:nvSpPr>
          <p:spPr bwMode="auto">
            <a:xfrm>
              <a:off x="2557" y="3172"/>
              <a:ext cx="377" cy="361"/>
            </a:xfrm>
            <a:custGeom>
              <a:avLst/>
              <a:gdLst>
                <a:gd name="T0" fmla="*/ 232 w 378"/>
                <a:gd name="T1" fmla="*/ 562 h 323"/>
                <a:gd name="T2" fmla="*/ 208 w 378"/>
                <a:gd name="T3" fmla="*/ 509 h 323"/>
                <a:gd name="T4" fmla="*/ 0 w 378"/>
                <a:gd name="T5" fmla="*/ 478 h 323"/>
                <a:gd name="T6" fmla="*/ 0 w 378"/>
                <a:gd name="T7" fmla="*/ 412 h 323"/>
                <a:gd name="T8" fmla="*/ 24 w 378"/>
                <a:gd name="T9" fmla="*/ 412 h 323"/>
                <a:gd name="T10" fmla="*/ 55 w 378"/>
                <a:gd name="T11" fmla="*/ 331 h 323"/>
                <a:gd name="T12" fmla="*/ 63 w 378"/>
                <a:gd name="T13" fmla="*/ 248 h 323"/>
                <a:gd name="T14" fmla="*/ 87 w 378"/>
                <a:gd name="T15" fmla="*/ 221 h 323"/>
                <a:gd name="T16" fmla="*/ 87 w 378"/>
                <a:gd name="T17" fmla="*/ 191 h 323"/>
                <a:gd name="T18" fmla="*/ 102 w 378"/>
                <a:gd name="T19" fmla="*/ 165 h 323"/>
                <a:gd name="T20" fmla="*/ 102 w 378"/>
                <a:gd name="T21" fmla="*/ 42 h 323"/>
                <a:gd name="T22" fmla="*/ 189 w 378"/>
                <a:gd name="T23" fmla="*/ 42 h 323"/>
                <a:gd name="T24" fmla="*/ 208 w 378"/>
                <a:gd name="T25" fmla="*/ 0 h 323"/>
                <a:gd name="T26" fmla="*/ 208 w 378"/>
                <a:gd name="T27" fmla="*/ 165 h 323"/>
                <a:gd name="T28" fmla="*/ 358 w 378"/>
                <a:gd name="T29" fmla="*/ 165 h 323"/>
                <a:gd name="T30" fmla="*/ 358 w 378"/>
                <a:gd name="T31" fmla="*/ 316 h 323"/>
                <a:gd name="T32" fmla="*/ 373 w 378"/>
                <a:gd name="T33" fmla="*/ 316 h 323"/>
                <a:gd name="T34" fmla="*/ 373 w 378"/>
                <a:gd name="T35" fmla="*/ 426 h 323"/>
                <a:gd name="T36" fmla="*/ 358 w 378"/>
                <a:gd name="T37" fmla="*/ 426 h 323"/>
                <a:gd name="T38" fmla="*/ 358 w 378"/>
                <a:gd name="T39" fmla="*/ 562 h 323"/>
                <a:gd name="T40" fmla="*/ 232 w 378"/>
                <a:gd name="T41" fmla="*/ 562 h 3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323"/>
                <a:gd name="T65" fmla="*/ 378 w 378"/>
                <a:gd name="T66" fmla="*/ 323 h 3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323">
                  <a:moveTo>
                    <a:pt x="237" y="323"/>
                  </a:moveTo>
                  <a:lnTo>
                    <a:pt x="213" y="292"/>
                  </a:lnTo>
                  <a:lnTo>
                    <a:pt x="0" y="275"/>
                  </a:lnTo>
                  <a:lnTo>
                    <a:pt x="0" y="236"/>
                  </a:lnTo>
                  <a:lnTo>
                    <a:pt x="24" y="236"/>
                  </a:lnTo>
                  <a:lnTo>
                    <a:pt x="55" y="190"/>
                  </a:lnTo>
                  <a:lnTo>
                    <a:pt x="63" y="142"/>
                  </a:lnTo>
                  <a:lnTo>
                    <a:pt x="87" y="126"/>
                  </a:lnTo>
                  <a:lnTo>
                    <a:pt x="87" y="110"/>
                  </a:lnTo>
                  <a:lnTo>
                    <a:pt x="102" y="95"/>
                  </a:lnTo>
                  <a:lnTo>
                    <a:pt x="102" y="24"/>
                  </a:lnTo>
                  <a:lnTo>
                    <a:pt x="189" y="24"/>
                  </a:lnTo>
                  <a:lnTo>
                    <a:pt x="213" y="0"/>
                  </a:lnTo>
                  <a:lnTo>
                    <a:pt x="213" y="95"/>
                  </a:lnTo>
                  <a:lnTo>
                    <a:pt x="363" y="95"/>
                  </a:lnTo>
                  <a:lnTo>
                    <a:pt x="363" y="181"/>
                  </a:lnTo>
                  <a:lnTo>
                    <a:pt x="378" y="181"/>
                  </a:lnTo>
                  <a:lnTo>
                    <a:pt x="378" y="244"/>
                  </a:lnTo>
                  <a:lnTo>
                    <a:pt x="363" y="244"/>
                  </a:lnTo>
                  <a:lnTo>
                    <a:pt x="363" y="323"/>
                  </a:lnTo>
                  <a:lnTo>
                    <a:pt x="237" y="3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8"/>
            <p:cNvSpPr>
              <a:spLocks noChangeAspect="1"/>
            </p:cNvSpPr>
            <p:nvPr/>
          </p:nvSpPr>
          <p:spPr bwMode="auto">
            <a:xfrm>
              <a:off x="1943" y="3548"/>
              <a:ext cx="363" cy="237"/>
            </a:xfrm>
            <a:custGeom>
              <a:avLst/>
              <a:gdLst>
                <a:gd name="T0" fmla="*/ 316 w 361"/>
                <a:gd name="T1" fmla="*/ 370 h 212"/>
                <a:gd name="T2" fmla="*/ 194 w 361"/>
                <a:gd name="T3" fmla="*/ 370 h 212"/>
                <a:gd name="T4" fmla="*/ 154 w 361"/>
                <a:gd name="T5" fmla="*/ 370 h 212"/>
                <a:gd name="T6" fmla="*/ 0 w 361"/>
                <a:gd name="T7" fmla="*/ 358 h 212"/>
                <a:gd name="T8" fmla="*/ 0 w 361"/>
                <a:gd name="T9" fmla="*/ 316 h 212"/>
                <a:gd name="T10" fmla="*/ 0 w 361"/>
                <a:gd name="T11" fmla="*/ 263 h 212"/>
                <a:gd name="T12" fmla="*/ 8 w 361"/>
                <a:gd name="T13" fmla="*/ 0 h 212"/>
                <a:gd name="T14" fmla="*/ 185 w 361"/>
                <a:gd name="T15" fmla="*/ 0 h 212"/>
                <a:gd name="T16" fmla="*/ 185 w 361"/>
                <a:gd name="T17" fmla="*/ 29 h 212"/>
                <a:gd name="T18" fmla="*/ 194 w 361"/>
                <a:gd name="T19" fmla="*/ 29 h 212"/>
                <a:gd name="T20" fmla="*/ 256 w 361"/>
                <a:gd name="T21" fmla="*/ 0 h 212"/>
                <a:gd name="T22" fmla="*/ 355 w 361"/>
                <a:gd name="T23" fmla="*/ 0 h 212"/>
                <a:gd name="T24" fmla="*/ 371 w 361"/>
                <a:gd name="T25" fmla="*/ 150 h 212"/>
                <a:gd name="T26" fmla="*/ 340 w 361"/>
                <a:gd name="T27" fmla="*/ 192 h 212"/>
                <a:gd name="T28" fmla="*/ 316 w 361"/>
                <a:gd name="T29" fmla="*/ 316 h 212"/>
                <a:gd name="T30" fmla="*/ 316 w 361"/>
                <a:gd name="T31" fmla="*/ 370 h 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1"/>
                <a:gd name="T49" fmla="*/ 0 h 212"/>
                <a:gd name="T50" fmla="*/ 361 w 361"/>
                <a:gd name="T51" fmla="*/ 212 h 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1" h="212">
                  <a:moveTo>
                    <a:pt x="306" y="212"/>
                  </a:moveTo>
                  <a:lnTo>
                    <a:pt x="189" y="212"/>
                  </a:lnTo>
                  <a:lnTo>
                    <a:pt x="149" y="212"/>
                  </a:lnTo>
                  <a:lnTo>
                    <a:pt x="0" y="205"/>
                  </a:lnTo>
                  <a:lnTo>
                    <a:pt x="0" y="181"/>
                  </a:lnTo>
                  <a:lnTo>
                    <a:pt x="0" y="150"/>
                  </a:lnTo>
                  <a:lnTo>
                    <a:pt x="8" y="0"/>
                  </a:lnTo>
                  <a:lnTo>
                    <a:pt x="180" y="0"/>
                  </a:lnTo>
                  <a:lnTo>
                    <a:pt x="180" y="17"/>
                  </a:lnTo>
                  <a:lnTo>
                    <a:pt x="189" y="17"/>
                  </a:lnTo>
                  <a:lnTo>
                    <a:pt x="251" y="0"/>
                  </a:lnTo>
                  <a:lnTo>
                    <a:pt x="345" y="0"/>
                  </a:lnTo>
                  <a:lnTo>
                    <a:pt x="361" y="86"/>
                  </a:lnTo>
                  <a:lnTo>
                    <a:pt x="330" y="110"/>
                  </a:lnTo>
                  <a:lnTo>
                    <a:pt x="306" y="181"/>
                  </a:lnTo>
                  <a:lnTo>
                    <a:pt x="306" y="212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49"/>
            <p:cNvSpPr>
              <a:spLocks noChangeAspect="1"/>
            </p:cNvSpPr>
            <p:nvPr/>
          </p:nvSpPr>
          <p:spPr bwMode="auto">
            <a:xfrm>
              <a:off x="3042" y="1686"/>
              <a:ext cx="301" cy="271"/>
            </a:xfrm>
            <a:custGeom>
              <a:avLst/>
              <a:gdLst>
                <a:gd name="T0" fmla="*/ 194 w 300"/>
                <a:gd name="T1" fmla="*/ 107 h 243"/>
                <a:gd name="T2" fmla="*/ 226 w 300"/>
                <a:gd name="T3" fmla="*/ 134 h 243"/>
                <a:gd name="T4" fmla="*/ 250 w 300"/>
                <a:gd name="T5" fmla="*/ 134 h 243"/>
                <a:gd name="T6" fmla="*/ 305 w 300"/>
                <a:gd name="T7" fmla="*/ 190 h 243"/>
                <a:gd name="T8" fmla="*/ 102 w 300"/>
                <a:gd name="T9" fmla="*/ 419 h 243"/>
                <a:gd name="T10" fmla="*/ 39 w 300"/>
                <a:gd name="T11" fmla="*/ 257 h 243"/>
                <a:gd name="T12" fmla="*/ 32 w 300"/>
                <a:gd name="T13" fmla="*/ 217 h 243"/>
                <a:gd name="T14" fmla="*/ 39 w 300"/>
                <a:gd name="T15" fmla="*/ 217 h 243"/>
                <a:gd name="T16" fmla="*/ 8 w 300"/>
                <a:gd name="T17" fmla="*/ 190 h 243"/>
                <a:gd name="T18" fmla="*/ 24 w 300"/>
                <a:gd name="T19" fmla="*/ 134 h 243"/>
                <a:gd name="T20" fmla="*/ 0 w 300"/>
                <a:gd name="T21" fmla="*/ 80 h 243"/>
                <a:gd name="T22" fmla="*/ 24 w 300"/>
                <a:gd name="T23" fmla="*/ 54 h 243"/>
                <a:gd name="T24" fmla="*/ 63 w 300"/>
                <a:gd name="T25" fmla="*/ 0 h 243"/>
                <a:gd name="T26" fmla="*/ 179 w 300"/>
                <a:gd name="T27" fmla="*/ 28 h 243"/>
                <a:gd name="T28" fmla="*/ 194 w 300"/>
                <a:gd name="T29" fmla="*/ 107 h 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"/>
                <a:gd name="T46" fmla="*/ 0 h 243"/>
                <a:gd name="T47" fmla="*/ 300 w 300"/>
                <a:gd name="T48" fmla="*/ 243 h 2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" h="243">
                  <a:moveTo>
                    <a:pt x="189" y="62"/>
                  </a:moveTo>
                  <a:lnTo>
                    <a:pt x="221" y="78"/>
                  </a:lnTo>
                  <a:lnTo>
                    <a:pt x="245" y="78"/>
                  </a:lnTo>
                  <a:lnTo>
                    <a:pt x="300" y="109"/>
                  </a:lnTo>
                  <a:lnTo>
                    <a:pt x="102" y="243"/>
                  </a:lnTo>
                  <a:lnTo>
                    <a:pt x="39" y="149"/>
                  </a:lnTo>
                  <a:lnTo>
                    <a:pt x="32" y="126"/>
                  </a:lnTo>
                  <a:lnTo>
                    <a:pt x="39" y="126"/>
                  </a:lnTo>
                  <a:lnTo>
                    <a:pt x="8" y="109"/>
                  </a:lnTo>
                  <a:lnTo>
                    <a:pt x="24" y="78"/>
                  </a:lnTo>
                  <a:lnTo>
                    <a:pt x="0" y="47"/>
                  </a:lnTo>
                  <a:lnTo>
                    <a:pt x="24" y="31"/>
                  </a:lnTo>
                  <a:lnTo>
                    <a:pt x="63" y="0"/>
                  </a:lnTo>
                  <a:lnTo>
                    <a:pt x="174" y="16"/>
                  </a:lnTo>
                  <a:lnTo>
                    <a:pt x="189" y="6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0"/>
            <p:cNvSpPr>
              <a:spLocks noChangeAspect="1"/>
            </p:cNvSpPr>
            <p:nvPr/>
          </p:nvSpPr>
          <p:spPr bwMode="auto">
            <a:xfrm>
              <a:off x="2247" y="3533"/>
              <a:ext cx="199" cy="252"/>
            </a:xfrm>
            <a:custGeom>
              <a:avLst/>
              <a:gdLst>
                <a:gd name="T0" fmla="*/ 96 w 199"/>
                <a:gd name="T1" fmla="*/ 67 h 226"/>
                <a:gd name="T2" fmla="*/ 167 w 199"/>
                <a:gd name="T3" fmla="*/ 134 h 226"/>
                <a:gd name="T4" fmla="*/ 167 w 199"/>
                <a:gd name="T5" fmla="*/ 188 h 226"/>
                <a:gd name="T6" fmla="*/ 191 w 199"/>
                <a:gd name="T7" fmla="*/ 255 h 226"/>
                <a:gd name="T8" fmla="*/ 183 w 199"/>
                <a:gd name="T9" fmla="*/ 310 h 226"/>
                <a:gd name="T10" fmla="*/ 199 w 199"/>
                <a:gd name="T11" fmla="*/ 361 h 226"/>
                <a:gd name="T12" fmla="*/ 199 w 199"/>
                <a:gd name="T13" fmla="*/ 389 h 226"/>
                <a:gd name="T14" fmla="*/ 72 w 199"/>
                <a:gd name="T15" fmla="*/ 389 h 226"/>
                <a:gd name="T16" fmla="*/ 55 w 199"/>
                <a:gd name="T17" fmla="*/ 361 h 226"/>
                <a:gd name="T18" fmla="*/ 24 w 199"/>
                <a:gd name="T19" fmla="*/ 361 h 226"/>
                <a:gd name="T20" fmla="*/ 0 w 199"/>
                <a:gd name="T21" fmla="*/ 336 h 226"/>
                <a:gd name="T22" fmla="*/ 24 w 199"/>
                <a:gd name="T23" fmla="*/ 215 h 226"/>
                <a:gd name="T24" fmla="*/ 55 w 199"/>
                <a:gd name="T25" fmla="*/ 174 h 226"/>
                <a:gd name="T26" fmla="*/ 40 w 199"/>
                <a:gd name="T27" fmla="*/ 26 h 226"/>
                <a:gd name="T28" fmla="*/ 72 w 199"/>
                <a:gd name="T29" fmla="*/ 26 h 226"/>
                <a:gd name="T30" fmla="*/ 96 w 199"/>
                <a:gd name="T31" fmla="*/ 0 h 226"/>
                <a:gd name="T32" fmla="*/ 96 w 199"/>
                <a:gd name="T33" fmla="*/ 67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226"/>
                <a:gd name="T53" fmla="*/ 199 w 199"/>
                <a:gd name="T54" fmla="*/ 226 h 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226">
                  <a:moveTo>
                    <a:pt x="96" y="39"/>
                  </a:moveTo>
                  <a:lnTo>
                    <a:pt x="167" y="78"/>
                  </a:lnTo>
                  <a:lnTo>
                    <a:pt x="167" y="109"/>
                  </a:lnTo>
                  <a:lnTo>
                    <a:pt x="191" y="148"/>
                  </a:lnTo>
                  <a:lnTo>
                    <a:pt x="183" y="179"/>
                  </a:lnTo>
                  <a:lnTo>
                    <a:pt x="199" y="210"/>
                  </a:lnTo>
                  <a:lnTo>
                    <a:pt x="199" y="226"/>
                  </a:lnTo>
                  <a:lnTo>
                    <a:pt x="72" y="226"/>
                  </a:lnTo>
                  <a:lnTo>
                    <a:pt x="55" y="210"/>
                  </a:lnTo>
                  <a:lnTo>
                    <a:pt x="24" y="210"/>
                  </a:lnTo>
                  <a:lnTo>
                    <a:pt x="0" y="195"/>
                  </a:lnTo>
                  <a:lnTo>
                    <a:pt x="24" y="125"/>
                  </a:lnTo>
                  <a:lnTo>
                    <a:pt x="55" y="101"/>
                  </a:lnTo>
                  <a:lnTo>
                    <a:pt x="40" y="15"/>
                  </a:lnTo>
                  <a:lnTo>
                    <a:pt x="72" y="15"/>
                  </a:lnTo>
                  <a:lnTo>
                    <a:pt x="96" y="0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1"/>
            <p:cNvSpPr>
              <a:spLocks noChangeAspect="1"/>
            </p:cNvSpPr>
            <p:nvPr/>
          </p:nvSpPr>
          <p:spPr bwMode="auto">
            <a:xfrm>
              <a:off x="1227" y="1828"/>
              <a:ext cx="379" cy="261"/>
            </a:xfrm>
            <a:custGeom>
              <a:avLst/>
              <a:gdLst>
                <a:gd name="T0" fmla="*/ 23 w 377"/>
                <a:gd name="T1" fmla="*/ 81 h 234"/>
                <a:gd name="T2" fmla="*/ 55 w 377"/>
                <a:gd name="T3" fmla="*/ 120 h 234"/>
                <a:gd name="T4" fmla="*/ 122 w 377"/>
                <a:gd name="T5" fmla="*/ 0 h 234"/>
                <a:gd name="T6" fmla="*/ 301 w 377"/>
                <a:gd name="T7" fmla="*/ 28 h 234"/>
                <a:gd name="T8" fmla="*/ 280 w 377"/>
                <a:gd name="T9" fmla="*/ 81 h 234"/>
                <a:gd name="T10" fmla="*/ 301 w 377"/>
                <a:gd name="T11" fmla="*/ 148 h 234"/>
                <a:gd name="T12" fmla="*/ 324 w 377"/>
                <a:gd name="T13" fmla="*/ 203 h 234"/>
                <a:gd name="T14" fmla="*/ 364 w 377"/>
                <a:gd name="T15" fmla="*/ 257 h 234"/>
                <a:gd name="T16" fmla="*/ 387 w 377"/>
                <a:gd name="T17" fmla="*/ 337 h 234"/>
                <a:gd name="T18" fmla="*/ 371 w 377"/>
                <a:gd name="T19" fmla="*/ 337 h 234"/>
                <a:gd name="T20" fmla="*/ 371 w 377"/>
                <a:gd name="T21" fmla="*/ 365 h 234"/>
                <a:gd name="T22" fmla="*/ 122 w 377"/>
                <a:gd name="T23" fmla="*/ 365 h 234"/>
                <a:gd name="T24" fmla="*/ 122 w 377"/>
                <a:gd name="T25" fmla="*/ 405 h 234"/>
                <a:gd name="T26" fmla="*/ 114 w 377"/>
                <a:gd name="T27" fmla="*/ 405 h 234"/>
                <a:gd name="T28" fmla="*/ 107 w 377"/>
                <a:gd name="T29" fmla="*/ 392 h 234"/>
                <a:gd name="T30" fmla="*/ 114 w 377"/>
                <a:gd name="T31" fmla="*/ 365 h 234"/>
                <a:gd name="T32" fmla="*/ 55 w 377"/>
                <a:gd name="T33" fmla="*/ 365 h 234"/>
                <a:gd name="T34" fmla="*/ 55 w 377"/>
                <a:gd name="T35" fmla="*/ 298 h 234"/>
                <a:gd name="T36" fmla="*/ 46 w 377"/>
                <a:gd name="T37" fmla="*/ 298 h 234"/>
                <a:gd name="T38" fmla="*/ 0 w 377"/>
                <a:gd name="T39" fmla="*/ 120 h 234"/>
                <a:gd name="T40" fmla="*/ 23 w 377"/>
                <a:gd name="T41" fmla="*/ 81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234"/>
                <a:gd name="T65" fmla="*/ 377 w 377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234">
                  <a:moveTo>
                    <a:pt x="23" y="47"/>
                  </a:moveTo>
                  <a:lnTo>
                    <a:pt x="55" y="70"/>
                  </a:lnTo>
                  <a:lnTo>
                    <a:pt x="117" y="0"/>
                  </a:lnTo>
                  <a:lnTo>
                    <a:pt x="291" y="16"/>
                  </a:lnTo>
                  <a:lnTo>
                    <a:pt x="275" y="47"/>
                  </a:lnTo>
                  <a:lnTo>
                    <a:pt x="291" y="86"/>
                  </a:lnTo>
                  <a:lnTo>
                    <a:pt x="314" y="117"/>
                  </a:lnTo>
                  <a:lnTo>
                    <a:pt x="354" y="149"/>
                  </a:lnTo>
                  <a:lnTo>
                    <a:pt x="377" y="195"/>
                  </a:lnTo>
                  <a:lnTo>
                    <a:pt x="361" y="195"/>
                  </a:lnTo>
                  <a:lnTo>
                    <a:pt x="361" y="212"/>
                  </a:lnTo>
                  <a:lnTo>
                    <a:pt x="117" y="212"/>
                  </a:lnTo>
                  <a:lnTo>
                    <a:pt x="117" y="234"/>
                  </a:lnTo>
                  <a:lnTo>
                    <a:pt x="109" y="234"/>
                  </a:lnTo>
                  <a:lnTo>
                    <a:pt x="102" y="227"/>
                  </a:lnTo>
                  <a:lnTo>
                    <a:pt x="109" y="212"/>
                  </a:lnTo>
                  <a:lnTo>
                    <a:pt x="55" y="212"/>
                  </a:lnTo>
                  <a:lnTo>
                    <a:pt x="55" y="172"/>
                  </a:lnTo>
                  <a:lnTo>
                    <a:pt x="46" y="172"/>
                  </a:lnTo>
                  <a:lnTo>
                    <a:pt x="0" y="70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2"/>
            <p:cNvSpPr>
              <a:spLocks noChangeAspect="1"/>
            </p:cNvSpPr>
            <p:nvPr/>
          </p:nvSpPr>
          <p:spPr bwMode="auto">
            <a:xfrm>
              <a:off x="1800" y="2360"/>
              <a:ext cx="353" cy="245"/>
            </a:xfrm>
            <a:custGeom>
              <a:avLst/>
              <a:gdLst>
                <a:gd name="T0" fmla="*/ 228 w 353"/>
                <a:gd name="T1" fmla="*/ 26 h 220"/>
                <a:gd name="T2" fmla="*/ 267 w 353"/>
                <a:gd name="T3" fmla="*/ 135 h 220"/>
                <a:gd name="T4" fmla="*/ 353 w 353"/>
                <a:gd name="T5" fmla="*/ 192 h 220"/>
                <a:gd name="T6" fmla="*/ 306 w 353"/>
                <a:gd name="T7" fmla="*/ 192 h 220"/>
                <a:gd name="T8" fmla="*/ 188 w 353"/>
                <a:gd name="T9" fmla="*/ 312 h 220"/>
                <a:gd name="T10" fmla="*/ 181 w 353"/>
                <a:gd name="T11" fmla="*/ 351 h 220"/>
                <a:gd name="T12" fmla="*/ 142 w 353"/>
                <a:gd name="T13" fmla="*/ 378 h 220"/>
                <a:gd name="T14" fmla="*/ 95 w 353"/>
                <a:gd name="T15" fmla="*/ 324 h 220"/>
                <a:gd name="T16" fmla="*/ 95 w 353"/>
                <a:gd name="T17" fmla="*/ 271 h 220"/>
                <a:gd name="T18" fmla="*/ 95 w 353"/>
                <a:gd name="T19" fmla="*/ 257 h 220"/>
                <a:gd name="T20" fmla="*/ 79 w 353"/>
                <a:gd name="T21" fmla="*/ 203 h 220"/>
                <a:gd name="T22" fmla="*/ 0 w 353"/>
                <a:gd name="T23" fmla="*/ 203 h 220"/>
                <a:gd name="T24" fmla="*/ 47 w 353"/>
                <a:gd name="T25" fmla="*/ 56 h 220"/>
                <a:gd name="T26" fmla="*/ 55 w 353"/>
                <a:gd name="T27" fmla="*/ 56 h 220"/>
                <a:gd name="T28" fmla="*/ 55 w 353"/>
                <a:gd name="T29" fmla="*/ 0 h 220"/>
                <a:gd name="T30" fmla="*/ 228 w 353"/>
                <a:gd name="T31" fmla="*/ 0 h 220"/>
                <a:gd name="T32" fmla="*/ 228 w 353"/>
                <a:gd name="T33" fmla="*/ 26 h 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220"/>
                <a:gd name="T53" fmla="*/ 353 w 353"/>
                <a:gd name="T54" fmla="*/ 220 h 2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220">
                  <a:moveTo>
                    <a:pt x="228" y="15"/>
                  </a:moveTo>
                  <a:lnTo>
                    <a:pt x="267" y="79"/>
                  </a:lnTo>
                  <a:lnTo>
                    <a:pt x="353" y="111"/>
                  </a:lnTo>
                  <a:lnTo>
                    <a:pt x="306" y="111"/>
                  </a:lnTo>
                  <a:lnTo>
                    <a:pt x="188" y="181"/>
                  </a:lnTo>
                  <a:lnTo>
                    <a:pt x="181" y="205"/>
                  </a:lnTo>
                  <a:lnTo>
                    <a:pt x="142" y="220"/>
                  </a:lnTo>
                  <a:lnTo>
                    <a:pt x="95" y="189"/>
                  </a:lnTo>
                  <a:lnTo>
                    <a:pt x="95" y="158"/>
                  </a:lnTo>
                  <a:lnTo>
                    <a:pt x="95" y="150"/>
                  </a:lnTo>
                  <a:lnTo>
                    <a:pt x="79" y="118"/>
                  </a:lnTo>
                  <a:lnTo>
                    <a:pt x="0" y="118"/>
                  </a:lnTo>
                  <a:lnTo>
                    <a:pt x="47" y="32"/>
                  </a:lnTo>
                  <a:lnTo>
                    <a:pt x="55" y="32"/>
                  </a:lnTo>
                  <a:lnTo>
                    <a:pt x="55" y="0"/>
                  </a:lnTo>
                  <a:lnTo>
                    <a:pt x="228" y="0"/>
                  </a:lnTo>
                  <a:lnTo>
                    <a:pt x="228" y="1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3"/>
            <p:cNvSpPr>
              <a:spLocks noChangeAspect="1"/>
            </p:cNvSpPr>
            <p:nvPr/>
          </p:nvSpPr>
          <p:spPr bwMode="auto">
            <a:xfrm>
              <a:off x="1974" y="2997"/>
              <a:ext cx="252" cy="175"/>
            </a:xfrm>
            <a:custGeom>
              <a:avLst/>
              <a:gdLst>
                <a:gd name="T0" fmla="*/ 0 w 252"/>
                <a:gd name="T1" fmla="*/ 0 h 156"/>
                <a:gd name="T2" fmla="*/ 31 w 252"/>
                <a:gd name="T3" fmla="*/ 112 h 156"/>
                <a:gd name="T4" fmla="*/ 31 w 252"/>
                <a:gd name="T5" fmla="*/ 153 h 156"/>
                <a:gd name="T6" fmla="*/ 16 w 252"/>
                <a:gd name="T7" fmla="*/ 166 h 156"/>
                <a:gd name="T8" fmla="*/ 31 w 252"/>
                <a:gd name="T9" fmla="*/ 208 h 156"/>
                <a:gd name="T10" fmla="*/ 16 w 252"/>
                <a:gd name="T11" fmla="*/ 236 h 156"/>
                <a:gd name="T12" fmla="*/ 71 w 252"/>
                <a:gd name="T13" fmla="*/ 236 h 156"/>
                <a:gd name="T14" fmla="*/ 71 w 252"/>
                <a:gd name="T15" fmla="*/ 277 h 156"/>
                <a:gd name="T16" fmla="*/ 87 w 252"/>
                <a:gd name="T17" fmla="*/ 236 h 156"/>
                <a:gd name="T18" fmla="*/ 118 w 252"/>
                <a:gd name="T19" fmla="*/ 277 h 156"/>
                <a:gd name="T20" fmla="*/ 244 w 252"/>
                <a:gd name="T21" fmla="*/ 277 h 156"/>
                <a:gd name="T22" fmla="*/ 244 w 252"/>
                <a:gd name="T23" fmla="*/ 221 h 156"/>
                <a:gd name="T24" fmla="*/ 252 w 252"/>
                <a:gd name="T25" fmla="*/ 12 h 156"/>
                <a:gd name="T26" fmla="*/ 0 w 252"/>
                <a:gd name="T27" fmla="*/ 0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2"/>
                <a:gd name="T43" fmla="*/ 0 h 156"/>
                <a:gd name="T44" fmla="*/ 252 w 252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2" h="156">
                  <a:moveTo>
                    <a:pt x="0" y="0"/>
                  </a:moveTo>
                  <a:lnTo>
                    <a:pt x="31" y="62"/>
                  </a:lnTo>
                  <a:lnTo>
                    <a:pt x="31" y="86"/>
                  </a:lnTo>
                  <a:lnTo>
                    <a:pt x="16" y="94"/>
                  </a:lnTo>
                  <a:lnTo>
                    <a:pt x="31" y="117"/>
                  </a:lnTo>
                  <a:lnTo>
                    <a:pt x="16" y="133"/>
                  </a:lnTo>
                  <a:lnTo>
                    <a:pt x="71" y="133"/>
                  </a:lnTo>
                  <a:lnTo>
                    <a:pt x="71" y="156"/>
                  </a:lnTo>
                  <a:lnTo>
                    <a:pt x="87" y="133"/>
                  </a:lnTo>
                  <a:lnTo>
                    <a:pt x="118" y="156"/>
                  </a:lnTo>
                  <a:lnTo>
                    <a:pt x="244" y="156"/>
                  </a:lnTo>
                  <a:lnTo>
                    <a:pt x="244" y="125"/>
                  </a:lnTo>
                  <a:lnTo>
                    <a:pt x="25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4"/>
            <p:cNvSpPr>
              <a:spLocks noChangeAspect="1"/>
            </p:cNvSpPr>
            <p:nvPr/>
          </p:nvSpPr>
          <p:spPr bwMode="auto">
            <a:xfrm>
              <a:off x="816" y="672"/>
              <a:ext cx="165" cy="285"/>
            </a:xfrm>
            <a:custGeom>
              <a:avLst/>
              <a:gdLst>
                <a:gd name="T0" fmla="*/ 0 w 165"/>
                <a:gd name="T1" fmla="*/ 0 h 256"/>
                <a:gd name="T2" fmla="*/ 165 w 165"/>
                <a:gd name="T3" fmla="*/ 0 h 256"/>
                <a:gd name="T4" fmla="*/ 103 w 165"/>
                <a:gd name="T5" fmla="*/ 186 h 256"/>
                <a:gd name="T6" fmla="*/ 103 w 165"/>
                <a:gd name="T7" fmla="*/ 304 h 256"/>
                <a:gd name="T8" fmla="*/ 40 w 165"/>
                <a:gd name="T9" fmla="*/ 438 h 256"/>
                <a:gd name="T10" fmla="*/ 0 w 165"/>
                <a:gd name="T11" fmla="*/ 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6"/>
                <a:gd name="T20" fmla="*/ 165 w 165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6">
                  <a:moveTo>
                    <a:pt x="0" y="0"/>
                  </a:moveTo>
                  <a:lnTo>
                    <a:pt x="165" y="0"/>
                  </a:lnTo>
                  <a:lnTo>
                    <a:pt x="103" y="109"/>
                  </a:lnTo>
                  <a:lnTo>
                    <a:pt x="103" y="178"/>
                  </a:lnTo>
                  <a:lnTo>
                    <a:pt x="40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55"/>
            <p:cNvSpPr>
              <a:spLocks noChangeAspect="1"/>
            </p:cNvSpPr>
            <p:nvPr/>
          </p:nvSpPr>
          <p:spPr bwMode="auto">
            <a:xfrm>
              <a:off x="1705" y="969"/>
              <a:ext cx="278" cy="226"/>
            </a:xfrm>
            <a:custGeom>
              <a:avLst/>
              <a:gdLst>
                <a:gd name="T0" fmla="*/ 63 w 277"/>
                <a:gd name="T1" fmla="*/ 269 h 203"/>
                <a:gd name="T2" fmla="*/ 63 w 277"/>
                <a:gd name="T3" fmla="*/ 187 h 203"/>
                <a:gd name="T4" fmla="*/ 24 w 277"/>
                <a:gd name="T5" fmla="*/ 187 h 203"/>
                <a:gd name="T6" fmla="*/ 0 w 277"/>
                <a:gd name="T7" fmla="*/ 56 h 203"/>
                <a:gd name="T8" fmla="*/ 8 w 277"/>
                <a:gd name="T9" fmla="*/ 41 h 203"/>
                <a:gd name="T10" fmla="*/ 63 w 277"/>
                <a:gd name="T11" fmla="*/ 56 h 203"/>
                <a:gd name="T12" fmla="*/ 63 w 277"/>
                <a:gd name="T13" fmla="*/ 13 h 203"/>
                <a:gd name="T14" fmla="*/ 111 w 277"/>
                <a:gd name="T15" fmla="*/ 0 h 203"/>
                <a:gd name="T16" fmla="*/ 111 w 277"/>
                <a:gd name="T17" fmla="*/ 95 h 203"/>
                <a:gd name="T18" fmla="*/ 179 w 277"/>
                <a:gd name="T19" fmla="*/ 187 h 203"/>
                <a:gd name="T20" fmla="*/ 257 w 277"/>
                <a:gd name="T21" fmla="*/ 242 h 203"/>
                <a:gd name="T22" fmla="*/ 257 w 277"/>
                <a:gd name="T23" fmla="*/ 307 h 203"/>
                <a:gd name="T24" fmla="*/ 282 w 277"/>
                <a:gd name="T25" fmla="*/ 348 h 203"/>
                <a:gd name="T26" fmla="*/ 63 w 277"/>
                <a:gd name="T27" fmla="*/ 348 h 203"/>
                <a:gd name="T28" fmla="*/ 63 w 277"/>
                <a:gd name="T29" fmla="*/ 269 h 2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7"/>
                <a:gd name="T46" fmla="*/ 0 h 203"/>
                <a:gd name="T47" fmla="*/ 277 w 277"/>
                <a:gd name="T48" fmla="*/ 203 h 2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7" h="203">
                  <a:moveTo>
                    <a:pt x="63" y="157"/>
                  </a:moveTo>
                  <a:lnTo>
                    <a:pt x="63" y="110"/>
                  </a:lnTo>
                  <a:lnTo>
                    <a:pt x="24" y="11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63" y="32"/>
                  </a:lnTo>
                  <a:lnTo>
                    <a:pt x="63" y="8"/>
                  </a:lnTo>
                  <a:lnTo>
                    <a:pt x="111" y="0"/>
                  </a:lnTo>
                  <a:lnTo>
                    <a:pt x="111" y="55"/>
                  </a:lnTo>
                  <a:lnTo>
                    <a:pt x="174" y="110"/>
                  </a:lnTo>
                  <a:lnTo>
                    <a:pt x="252" y="141"/>
                  </a:lnTo>
                  <a:lnTo>
                    <a:pt x="252" y="180"/>
                  </a:lnTo>
                  <a:lnTo>
                    <a:pt x="277" y="203"/>
                  </a:lnTo>
                  <a:lnTo>
                    <a:pt x="63" y="203"/>
                  </a:lnTo>
                  <a:lnTo>
                    <a:pt x="63" y="15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6"/>
            <p:cNvSpPr>
              <a:spLocks noChangeAspect="1"/>
            </p:cNvSpPr>
            <p:nvPr/>
          </p:nvSpPr>
          <p:spPr bwMode="auto">
            <a:xfrm>
              <a:off x="1328" y="3750"/>
              <a:ext cx="355" cy="305"/>
            </a:xfrm>
            <a:custGeom>
              <a:avLst/>
              <a:gdLst>
                <a:gd name="T0" fmla="*/ 7 w 356"/>
                <a:gd name="T1" fmla="*/ 449 h 273"/>
                <a:gd name="T2" fmla="*/ 0 w 356"/>
                <a:gd name="T3" fmla="*/ 419 h 273"/>
                <a:gd name="T4" fmla="*/ 7 w 356"/>
                <a:gd name="T5" fmla="*/ 393 h 273"/>
                <a:gd name="T6" fmla="*/ 64 w 356"/>
                <a:gd name="T7" fmla="*/ 341 h 273"/>
                <a:gd name="T8" fmla="*/ 79 w 356"/>
                <a:gd name="T9" fmla="*/ 299 h 273"/>
                <a:gd name="T10" fmla="*/ 79 w 356"/>
                <a:gd name="T11" fmla="*/ 242 h 273"/>
                <a:gd name="T12" fmla="*/ 79 w 356"/>
                <a:gd name="T13" fmla="*/ 40 h 273"/>
                <a:gd name="T14" fmla="*/ 103 w 356"/>
                <a:gd name="T15" fmla="*/ 40 h 273"/>
                <a:gd name="T16" fmla="*/ 103 w 356"/>
                <a:gd name="T17" fmla="*/ 26 h 273"/>
                <a:gd name="T18" fmla="*/ 225 w 356"/>
                <a:gd name="T19" fmla="*/ 0 h 273"/>
                <a:gd name="T20" fmla="*/ 256 w 356"/>
                <a:gd name="T21" fmla="*/ 0 h 273"/>
                <a:gd name="T22" fmla="*/ 351 w 356"/>
                <a:gd name="T23" fmla="*/ 0 h 273"/>
                <a:gd name="T24" fmla="*/ 344 w 356"/>
                <a:gd name="T25" fmla="*/ 476 h 273"/>
                <a:gd name="T26" fmla="*/ 7 w 356"/>
                <a:gd name="T27" fmla="*/ 449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6"/>
                <a:gd name="T43" fmla="*/ 0 h 273"/>
                <a:gd name="T44" fmla="*/ 356 w 356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6" h="273">
                  <a:moveTo>
                    <a:pt x="7" y="258"/>
                  </a:moveTo>
                  <a:lnTo>
                    <a:pt x="0" y="241"/>
                  </a:lnTo>
                  <a:lnTo>
                    <a:pt x="7" y="226"/>
                  </a:lnTo>
                  <a:lnTo>
                    <a:pt x="64" y="195"/>
                  </a:lnTo>
                  <a:lnTo>
                    <a:pt x="79" y="172"/>
                  </a:lnTo>
                  <a:lnTo>
                    <a:pt x="79" y="140"/>
                  </a:lnTo>
                  <a:lnTo>
                    <a:pt x="79" y="23"/>
                  </a:lnTo>
                  <a:lnTo>
                    <a:pt x="103" y="23"/>
                  </a:lnTo>
                  <a:lnTo>
                    <a:pt x="103" y="15"/>
                  </a:lnTo>
                  <a:lnTo>
                    <a:pt x="230" y="0"/>
                  </a:lnTo>
                  <a:lnTo>
                    <a:pt x="261" y="0"/>
                  </a:lnTo>
                  <a:lnTo>
                    <a:pt x="356" y="0"/>
                  </a:lnTo>
                  <a:lnTo>
                    <a:pt x="349" y="273"/>
                  </a:lnTo>
                  <a:lnTo>
                    <a:pt x="7" y="25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>
              <a:spLocks noChangeAspect="1"/>
            </p:cNvSpPr>
            <p:nvPr/>
          </p:nvSpPr>
          <p:spPr bwMode="auto">
            <a:xfrm>
              <a:off x="1699" y="1476"/>
              <a:ext cx="229" cy="278"/>
            </a:xfrm>
            <a:custGeom>
              <a:avLst/>
              <a:gdLst>
                <a:gd name="T0" fmla="*/ 0 w 229"/>
                <a:gd name="T1" fmla="*/ 398 h 250"/>
                <a:gd name="T2" fmla="*/ 8 w 229"/>
                <a:gd name="T3" fmla="*/ 0 h 250"/>
                <a:gd name="T4" fmla="*/ 47 w 229"/>
                <a:gd name="T5" fmla="*/ 12 h 250"/>
                <a:gd name="T6" fmla="*/ 71 w 229"/>
                <a:gd name="T7" fmla="*/ 66 h 250"/>
                <a:gd name="T8" fmla="*/ 229 w 229"/>
                <a:gd name="T9" fmla="*/ 251 h 250"/>
                <a:gd name="T10" fmla="*/ 214 w 229"/>
                <a:gd name="T11" fmla="*/ 291 h 250"/>
                <a:gd name="T12" fmla="*/ 166 w 229"/>
                <a:gd name="T13" fmla="*/ 426 h 250"/>
                <a:gd name="T14" fmla="*/ 158 w 229"/>
                <a:gd name="T15" fmla="*/ 398 h 250"/>
                <a:gd name="T16" fmla="*/ 119 w 229"/>
                <a:gd name="T17" fmla="*/ 398 h 250"/>
                <a:gd name="T18" fmla="*/ 47 w 229"/>
                <a:gd name="T19" fmla="*/ 398 h 250"/>
                <a:gd name="T20" fmla="*/ 0 w 229"/>
                <a:gd name="T21" fmla="*/ 398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9"/>
                <a:gd name="T34" fmla="*/ 0 h 250"/>
                <a:gd name="T35" fmla="*/ 229 w 229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9" h="250">
                  <a:moveTo>
                    <a:pt x="0" y="235"/>
                  </a:moveTo>
                  <a:lnTo>
                    <a:pt x="8" y="0"/>
                  </a:lnTo>
                  <a:lnTo>
                    <a:pt x="47" y="7"/>
                  </a:lnTo>
                  <a:lnTo>
                    <a:pt x="71" y="39"/>
                  </a:lnTo>
                  <a:lnTo>
                    <a:pt x="229" y="148"/>
                  </a:lnTo>
                  <a:lnTo>
                    <a:pt x="214" y="172"/>
                  </a:lnTo>
                  <a:lnTo>
                    <a:pt x="166" y="250"/>
                  </a:lnTo>
                  <a:lnTo>
                    <a:pt x="158" y="235"/>
                  </a:lnTo>
                  <a:lnTo>
                    <a:pt x="119" y="235"/>
                  </a:lnTo>
                  <a:lnTo>
                    <a:pt x="47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 noChangeAspect="1"/>
            </p:cNvSpPr>
            <p:nvPr/>
          </p:nvSpPr>
          <p:spPr bwMode="auto">
            <a:xfrm>
              <a:off x="2382" y="2668"/>
              <a:ext cx="378" cy="435"/>
            </a:xfrm>
            <a:custGeom>
              <a:avLst/>
              <a:gdLst>
                <a:gd name="T0" fmla="*/ 63 w 378"/>
                <a:gd name="T1" fmla="*/ 162 h 390"/>
                <a:gd name="T2" fmla="*/ 55 w 378"/>
                <a:gd name="T3" fmla="*/ 134 h 390"/>
                <a:gd name="T4" fmla="*/ 150 w 378"/>
                <a:gd name="T5" fmla="*/ 0 h 390"/>
                <a:gd name="T6" fmla="*/ 173 w 378"/>
                <a:gd name="T7" fmla="*/ 40 h 390"/>
                <a:gd name="T8" fmla="*/ 276 w 378"/>
                <a:gd name="T9" fmla="*/ 389 h 390"/>
                <a:gd name="T10" fmla="*/ 354 w 378"/>
                <a:gd name="T11" fmla="*/ 311 h 390"/>
                <a:gd name="T12" fmla="*/ 378 w 378"/>
                <a:gd name="T13" fmla="*/ 311 h 390"/>
                <a:gd name="T14" fmla="*/ 323 w 378"/>
                <a:gd name="T15" fmla="*/ 389 h 390"/>
                <a:gd name="T16" fmla="*/ 323 w 378"/>
                <a:gd name="T17" fmla="*/ 364 h 390"/>
                <a:gd name="T18" fmla="*/ 299 w 378"/>
                <a:gd name="T19" fmla="*/ 389 h 390"/>
                <a:gd name="T20" fmla="*/ 307 w 378"/>
                <a:gd name="T21" fmla="*/ 405 h 390"/>
                <a:gd name="T22" fmla="*/ 134 w 378"/>
                <a:gd name="T23" fmla="*/ 673 h 390"/>
                <a:gd name="T24" fmla="*/ 111 w 378"/>
                <a:gd name="T25" fmla="*/ 606 h 390"/>
                <a:gd name="T26" fmla="*/ 87 w 378"/>
                <a:gd name="T27" fmla="*/ 606 h 390"/>
                <a:gd name="T28" fmla="*/ 63 w 378"/>
                <a:gd name="T29" fmla="*/ 564 h 390"/>
                <a:gd name="T30" fmla="*/ 79 w 378"/>
                <a:gd name="T31" fmla="*/ 564 h 390"/>
                <a:gd name="T32" fmla="*/ 63 w 378"/>
                <a:gd name="T33" fmla="*/ 552 h 390"/>
                <a:gd name="T34" fmla="*/ 63 w 378"/>
                <a:gd name="T35" fmla="*/ 525 h 390"/>
                <a:gd name="T36" fmla="*/ 55 w 378"/>
                <a:gd name="T37" fmla="*/ 496 h 390"/>
                <a:gd name="T38" fmla="*/ 63 w 378"/>
                <a:gd name="T39" fmla="*/ 457 h 390"/>
                <a:gd name="T40" fmla="*/ 31 w 378"/>
                <a:gd name="T41" fmla="*/ 418 h 390"/>
                <a:gd name="T42" fmla="*/ 55 w 378"/>
                <a:gd name="T43" fmla="*/ 389 h 390"/>
                <a:gd name="T44" fmla="*/ 48 w 378"/>
                <a:gd name="T45" fmla="*/ 364 h 390"/>
                <a:gd name="T46" fmla="*/ 63 w 378"/>
                <a:gd name="T47" fmla="*/ 349 h 390"/>
                <a:gd name="T48" fmla="*/ 0 w 378"/>
                <a:gd name="T49" fmla="*/ 241 h 390"/>
                <a:gd name="T50" fmla="*/ 24 w 378"/>
                <a:gd name="T51" fmla="*/ 215 h 390"/>
                <a:gd name="T52" fmla="*/ 63 w 378"/>
                <a:gd name="T53" fmla="*/ 162 h 3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"/>
                <a:gd name="T82" fmla="*/ 0 h 390"/>
                <a:gd name="T83" fmla="*/ 378 w 378"/>
                <a:gd name="T84" fmla="*/ 390 h 3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" h="390">
                  <a:moveTo>
                    <a:pt x="63" y="94"/>
                  </a:moveTo>
                  <a:lnTo>
                    <a:pt x="55" y="78"/>
                  </a:lnTo>
                  <a:lnTo>
                    <a:pt x="150" y="0"/>
                  </a:lnTo>
                  <a:lnTo>
                    <a:pt x="173" y="23"/>
                  </a:lnTo>
                  <a:lnTo>
                    <a:pt x="276" y="226"/>
                  </a:lnTo>
                  <a:lnTo>
                    <a:pt x="354" y="180"/>
                  </a:lnTo>
                  <a:lnTo>
                    <a:pt x="378" y="180"/>
                  </a:lnTo>
                  <a:lnTo>
                    <a:pt x="323" y="226"/>
                  </a:lnTo>
                  <a:lnTo>
                    <a:pt x="323" y="211"/>
                  </a:lnTo>
                  <a:lnTo>
                    <a:pt x="299" y="226"/>
                  </a:lnTo>
                  <a:lnTo>
                    <a:pt x="307" y="234"/>
                  </a:lnTo>
                  <a:lnTo>
                    <a:pt x="134" y="390"/>
                  </a:lnTo>
                  <a:lnTo>
                    <a:pt x="111" y="351"/>
                  </a:lnTo>
                  <a:lnTo>
                    <a:pt x="87" y="351"/>
                  </a:lnTo>
                  <a:lnTo>
                    <a:pt x="63" y="327"/>
                  </a:lnTo>
                  <a:lnTo>
                    <a:pt x="79" y="327"/>
                  </a:lnTo>
                  <a:lnTo>
                    <a:pt x="63" y="320"/>
                  </a:lnTo>
                  <a:lnTo>
                    <a:pt x="63" y="304"/>
                  </a:lnTo>
                  <a:lnTo>
                    <a:pt x="55" y="288"/>
                  </a:lnTo>
                  <a:lnTo>
                    <a:pt x="63" y="265"/>
                  </a:lnTo>
                  <a:lnTo>
                    <a:pt x="31" y="242"/>
                  </a:lnTo>
                  <a:lnTo>
                    <a:pt x="55" y="226"/>
                  </a:lnTo>
                  <a:lnTo>
                    <a:pt x="48" y="211"/>
                  </a:lnTo>
                  <a:lnTo>
                    <a:pt x="63" y="203"/>
                  </a:lnTo>
                  <a:lnTo>
                    <a:pt x="0" y="140"/>
                  </a:lnTo>
                  <a:lnTo>
                    <a:pt x="24" y="125"/>
                  </a:lnTo>
                  <a:lnTo>
                    <a:pt x="63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59"/>
            <p:cNvSpPr>
              <a:spLocks noChangeAspect="1"/>
            </p:cNvSpPr>
            <p:nvPr/>
          </p:nvSpPr>
          <p:spPr bwMode="auto">
            <a:xfrm>
              <a:off x="1919" y="2799"/>
              <a:ext cx="307" cy="207"/>
            </a:xfrm>
            <a:custGeom>
              <a:avLst/>
              <a:gdLst>
                <a:gd name="T0" fmla="*/ 56 w 308"/>
                <a:gd name="T1" fmla="*/ 305 h 186"/>
                <a:gd name="T2" fmla="*/ 39 w 308"/>
                <a:gd name="T3" fmla="*/ 292 h 186"/>
                <a:gd name="T4" fmla="*/ 39 w 308"/>
                <a:gd name="T5" fmla="*/ 240 h 186"/>
                <a:gd name="T6" fmla="*/ 0 w 308"/>
                <a:gd name="T7" fmla="*/ 158 h 186"/>
                <a:gd name="T8" fmla="*/ 8 w 308"/>
                <a:gd name="T9" fmla="*/ 147 h 186"/>
                <a:gd name="T10" fmla="*/ 56 w 308"/>
                <a:gd name="T11" fmla="*/ 40 h 186"/>
                <a:gd name="T12" fmla="*/ 111 w 308"/>
                <a:gd name="T13" fmla="*/ 0 h 186"/>
                <a:gd name="T14" fmla="*/ 143 w 308"/>
                <a:gd name="T15" fmla="*/ 0 h 186"/>
                <a:gd name="T16" fmla="*/ 295 w 308"/>
                <a:gd name="T17" fmla="*/ 0 h 186"/>
                <a:gd name="T18" fmla="*/ 303 w 308"/>
                <a:gd name="T19" fmla="*/ 0 h 186"/>
                <a:gd name="T20" fmla="*/ 303 w 308"/>
                <a:gd name="T21" fmla="*/ 215 h 186"/>
                <a:gd name="T22" fmla="*/ 303 w 308"/>
                <a:gd name="T23" fmla="*/ 317 h 186"/>
                <a:gd name="T24" fmla="*/ 56 w 308"/>
                <a:gd name="T25" fmla="*/ 305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8"/>
                <a:gd name="T40" fmla="*/ 0 h 186"/>
                <a:gd name="T41" fmla="*/ 308 w 308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8" h="186">
                  <a:moveTo>
                    <a:pt x="56" y="179"/>
                  </a:moveTo>
                  <a:lnTo>
                    <a:pt x="39" y="171"/>
                  </a:lnTo>
                  <a:lnTo>
                    <a:pt x="39" y="140"/>
                  </a:lnTo>
                  <a:lnTo>
                    <a:pt x="0" y="93"/>
                  </a:lnTo>
                  <a:lnTo>
                    <a:pt x="8" y="86"/>
                  </a:lnTo>
                  <a:lnTo>
                    <a:pt x="56" y="23"/>
                  </a:lnTo>
                  <a:lnTo>
                    <a:pt x="111" y="0"/>
                  </a:lnTo>
                  <a:lnTo>
                    <a:pt x="143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08" y="125"/>
                  </a:lnTo>
                  <a:lnTo>
                    <a:pt x="308" y="186"/>
                  </a:lnTo>
                  <a:lnTo>
                    <a:pt x="56" y="179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0"/>
            <p:cNvSpPr>
              <a:spLocks noChangeAspect="1"/>
            </p:cNvSpPr>
            <p:nvPr/>
          </p:nvSpPr>
          <p:spPr bwMode="auto">
            <a:xfrm>
              <a:off x="1618" y="3306"/>
              <a:ext cx="338" cy="163"/>
            </a:xfrm>
            <a:custGeom>
              <a:avLst/>
              <a:gdLst>
                <a:gd name="T0" fmla="*/ 24 w 339"/>
                <a:gd name="T1" fmla="*/ 247 h 147"/>
                <a:gd name="T2" fmla="*/ 32 w 339"/>
                <a:gd name="T3" fmla="*/ 205 h 147"/>
                <a:gd name="T4" fmla="*/ 0 w 339"/>
                <a:gd name="T5" fmla="*/ 104 h 147"/>
                <a:gd name="T6" fmla="*/ 0 w 339"/>
                <a:gd name="T7" fmla="*/ 12 h 147"/>
                <a:gd name="T8" fmla="*/ 119 w 339"/>
                <a:gd name="T9" fmla="*/ 12 h 147"/>
                <a:gd name="T10" fmla="*/ 295 w 339"/>
                <a:gd name="T11" fmla="*/ 12 h 147"/>
                <a:gd name="T12" fmla="*/ 319 w 339"/>
                <a:gd name="T13" fmla="*/ 0 h 147"/>
                <a:gd name="T14" fmla="*/ 327 w 339"/>
                <a:gd name="T15" fmla="*/ 0 h 147"/>
                <a:gd name="T16" fmla="*/ 319 w 339"/>
                <a:gd name="T17" fmla="*/ 12 h 147"/>
                <a:gd name="T18" fmla="*/ 327 w 339"/>
                <a:gd name="T19" fmla="*/ 12 h 147"/>
                <a:gd name="T20" fmla="*/ 327 w 339"/>
                <a:gd name="T21" fmla="*/ 91 h 147"/>
                <a:gd name="T22" fmla="*/ 334 w 339"/>
                <a:gd name="T23" fmla="*/ 91 h 147"/>
                <a:gd name="T24" fmla="*/ 327 w 339"/>
                <a:gd name="T25" fmla="*/ 104 h 147"/>
                <a:gd name="T26" fmla="*/ 327 w 339"/>
                <a:gd name="T27" fmla="*/ 234 h 147"/>
                <a:gd name="T28" fmla="*/ 224 w 339"/>
                <a:gd name="T29" fmla="*/ 234 h 147"/>
                <a:gd name="T30" fmla="*/ 24 w 339"/>
                <a:gd name="T31" fmla="*/ 247 h 1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47"/>
                <a:gd name="T50" fmla="*/ 339 w 339"/>
                <a:gd name="T51" fmla="*/ 147 h 1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47">
                  <a:moveTo>
                    <a:pt x="24" y="147"/>
                  </a:moveTo>
                  <a:lnTo>
                    <a:pt x="32" y="123"/>
                  </a:lnTo>
                  <a:lnTo>
                    <a:pt x="0" y="62"/>
                  </a:lnTo>
                  <a:lnTo>
                    <a:pt x="0" y="7"/>
                  </a:lnTo>
                  <a:lnTo>
                    <a:pt x="119" y="7"/>
                  </a:lnTo>
                  <a:lnTo>
                    <a:pt x="300" y="7"/>
                  </a:lnTo>
                  <a:lnTo>
                    <a:pt x="324" y="0"/>
                  </a:lnTo>
                  <a:lnTo>
                    <a:pt x="332" y="0"/>
                  </a:lnTo>
                  <a:lnTo>
                    <a:pt x="324" y="7"/>
                  </a:lnTo>
                  <a:lnTo>
                    <a:pt x="332" y="7"/>
                  </a:lnTo>
                  <a:lnTo>
                    <a:pt x="332" y="54"/>
                  </a:lnTo>
                  <a:lnTo>
                    <a:pt x="339" y="54"/>
                  </a:lnTo>
                  <a:lnTo>
                    <a:pt x="332" y="62"/>
                  </a:lnTo>
                  <a:lnTo>
                    <a:pt x="332" y="139"/>
                  </a:lnTo>
                  <a:lnTo>
                    <a:pt x="229" y="139"/>
                  </a:lnTo>
                  <a:lnTo>
                    <a:pt x="24" y="1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1"/>
            <p:cNvSpPr>
              <a:spLocks noChangeAspect="1"/>
            </p:cNvSpPr>
            <p:nvPr/>
          </p:nvSpPr>
          <p:spPr bwMode="auto">
            <a:xfrm>
              <a:off x="1306" y="1607"/>
              <a:ext cx="234" cy="177"/>
            </a:xfrm>
            <a:custGeom>
              <a:avLst/>
              <a:gdLst>
                <a:gd name="T0" fmla="*/ 0 w 235"/>
                <a:gd name="T1" fmla="*/ 272 h 159"/>
                <a:gd name="T2" fmla="*/ 0 w 235"/>
                <a:gd name="T3" fmla="*/ 95 h 159"/>
                <a:gd name="T4" fmla="*/ 0 w 235"/>
                <a:gd name="T5" fmla="*/ 12 h 159"/>
                <a:gd name="T6" fmla="*/ 101 w 235"/>
                <a:gd name="T7" fmla="*/ 12 h 159"/>
                <a:gd name="T8" fmla="*/ 120 w 235"/>
                <a:gd name="T9" fmla="*/ 0 h 159"/>
                <a:gd name="T10" fmla="*/ 190 w 235"/>
                <a:gd name="T11" fmla="*/ 0 h 159"/>
                <a:gd name="T12" fmla="*/ 230 w 235"/>
                <a:gd name="T13" fmla="*/ 66 h 159"/>
                <a:gd name="T14" fmla="*/ 175 w 235"/>
                <a:gd name="T15" fmla="*/ 149 h 159"/>
                <a:gd name="T16" fmla="*/ 175 w 235"/>
                <a:gd name="T17" fmla="*/ 163 h 159"/>
                <a:gd name="T18" fmla="*/ 120 w 235"/>
                <a:gd name="T19" fmla="*/ 217 h 159"/>
                <a:gd name="T20" fmla="*/ 101 w 235"/>
                <a:gd name="T21" fmla="*/ 204 h 159"/>
                <a:gd name="T22" fmla="*/ 70 w 235"/>
                <a:gd name="T23" fmla="*/ 272 h 159"/>
                <a:gd name="T24" fmla="*/ 0 w 235"/>
                <a:gd name="T25" fmla="*/ 272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5"/>
                <a:gd name="T40" fmla="*/ 0 h 159"/>
                <a:gd name="T41" fmla="*/ 235 w 235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5" h="159">
                  <a:moveTo>
                    <a:pt x="0" y="159"/>
                  </a:moveTo>
                  <a:lnTo>
                    <a:pt x="0" y="55"/>
                  </a:lnTo>
                  <a:lnTo>
                    <a:pt x="0" y="7"/>
                  </a:lnTo>
                  <a:lnTo>
                    <a:pt x="101" y="7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235" y="39"/>
                  </a:lnTo>
                  <a:lnTo>
                    <a:pt x="180" y="87"/>
                  </a:lnTo>
                  <a:lnTo>
                    <a:pt x="180" y="95"/>
                  </a:lnTo>
                  <a:lnTo>
                    <a:pt x="125" y="127"/>
                  </a:lnTo>
                  <a:lnTo>
                    <a:pt x="101" y="119"/>
                  </a:lnTo>
                  <a:lnTo>
                    <a:pt x="7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2"/>
            <p:cNvSpPr>
              <a:spLocks noChangeAspect="1"/>
            </p:cNvSpPr>
            <p:nvPr/>
          </p:nvSpPr>
          <p:spPr bwMode="auto">
            <a:xfrm>
              <a:off x="1154" y="3409"/>
              <a:ext cx="347" cy="341"/>
            </a:xfrm>
            <a:custGeom>
              <a:avLst/>
              <a:gdLst>
                <a:gd name="T0" fmla="*/ 63 w 347"/>
                <a:gd name="T1" fmla="*/ 498 h 306"/>
                <a:gd name="T2" fmla="*/ 7 w 347"/>
                <a:gd name="T3" fmla="*/ 419 h 306"/>
                <a:gd name="T4" fmla="*/ 7 w 347"/>
                <a:gd name="T5" fmla="*/ 378 h 306"/>
                <a:gd name="T6" fmla="*/ 24 w 347"/>
                <a:gd name="T7" fmla="*/ 350 h 306"/>
                <a:gd name="T8" fmla="*/ 0 w 347"/>
                <a:gd name="T9" fmla="*/ 295 h 306"/>
                <a:gd name="T10" fmla="*/ 24 w 347"/>
                <a:gd name="T11" fmla="*/ 256 h 306"/>
                <a:gd name="T12" fmla="*/ 24 w 347"/>
                <a:gd name="T13" fmla="*/ 191 h 306"/>
                <a:gd name="T14" fmla="*/ 39 w 347"/>
                <a:gd name="T15" fmla="*/ 95 h 306"/>
                <a:gd name="T16" fmla="*/ 31 w 347"/>
                <a:gd name="T17" fmla="*/ 40 h 306"/>
                <a:gd name="T18" fmla="*/ 55 w 347"/>
                <a:gd name="T19" fmla="*/ 0 h 306"/>
                <a:gd name="T20" fmla="*/ 63 w 347"/>
                <a:gd name="T21" fmla="*/ 0 h 306"/>
                <a:gd name="T22" fmla="*/ 63 w 347"/>
                <a:gd name="T23" fmla="*/ 40 h 306"/>
                <a:gd name="T24" fmla="*/ 213 w 347"/>
                <a:gd name="T25" fmla="*/ 0 h 306"/>
                <a:gd name="T26" fmla="*/ 237 w 347"/>
                <a:gd name="T27" fmla="*/ 0 h 306"/>
                <a:gd name="T28" fmla="*/ 220 w 347"/>
                <a:gd name="T29" fmla="*/ 53 h 306"/>
                <a:gd name="T30" fmla="*/ 237 w 347"/>
                <a:gd name="T31" fmla="*/ 95 h 306"/>
                <a:gd name="T32" fmla="*/ 339 w 347"/>
                <a:gd name="T33" fmla="*/ 95 h 306"/>
                <a:gd name="T34" fmla="*/ 339 w 347"/>
                <a:gd name="T35" fmla="*/ 203 h 306"/>
                <a:gd name="T36" fmla="*/ 347 w 347"/>
                <a:gd name="T37" fmla="*/ 203 h 306"/>
                <a:gd name="T38" fmla="*/ 339 w 347"/>
                <a:gd name="T39" fmla="*/ 312 h 306"/>
                <a:gd name="T40" fmla="*/ 150 w 347"/>
                <a:gd name="T41" fmla="*/ 312 h 306"/>
                <a:gd name="T42" fmla="*/ 141 w 347"/>
                <a:gd name="T43" fmla="*/ 525 h 306"/>
                <a:gd name="T44" fmla="*/ 63 w 347"/>
                <a:gd name="T45" fmla="*/ 525 h 306"/>
                <a:gd name="T46" fmla="*/ 63 w 347"/>
                <a:gd name="T47" fmla="*/ 498 h 3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7"/>
                <a:gd name="T73" fmla="*/ 0 h 306"/>
                <a:gd name="T74" fmla="*/ 347 w 347"/>
                <a:gd name="T75" fmla="*/ 306 h 3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7" h="306">
                  <a:moveTo>
                    <a:pt x="63" y="290"/>
                  </a:moveTo>
                  <a:lnTo>
                    <a:pt x="7" y="243"/>
                  </a:lnTo>
                  <a:lnTo>
                    <a:pt x="7" y="220"/>
                  </a:lnTo>
                  <a:lnTo>
                    <a:pt x="24" y="204"/>
                  </a:lnTo>
                  <a:lnTo>
                    <a:pt x="0" y="172"/>
                  </a:lnTo>
                  <a:lnTo>
                    <a:pt x="24" y="149"/>
                  </a:lnTo>
                  <a:lnTo>
                    <a:pt x="24" y="110"/>
                  </a:lnTo>
                  <a:lnTo>
                    <a:pt x="39" y="55"/>
                  </a:lnTo>
                  <a:lnTo>
                    <a:pt x="31" y="23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3" y="23"/>
                  </a:lnTo>
                  <a:lnTo>
                    <a:pt x="213" y="0"/>
                  </a:lnTo>
                  <a:lnTo>
                    <a:pt x="237" y="0"/>
                  </a:lnTo>
                  <a:lnTo>
                    <a:pt x="220" y="31"/>
                  </a:lnTo>
                  <a:lnTo>
                    <a:pt x="237" y="55"/>
                  </a:lnTo>
                  <a:lnTo>
                    <a:pt x="339" y="55"/>
                  </a:lnTo>
                  <a:lnTo>
                    <a:pt x="339" y="118"/>
                  </a:lnTo>
                  <a:lnTo>
                    <a:pt x="347" y="118"/>
                  </a:lnTo>
                  <a:lnTo>
                    <a:pt x="339" y="181"/>
                  </a:lnTo>
                  <a:lnTo>
                    <a:pt x="150" y="181"/>
                  </a:lnTo>
                  <a:lnTo>
                    <a:pt x="141" y="306"/>
                  </a:lnTo>
                  <a:lnTo>
                    <a:pt x="63" y="306"/>
                  </a:lnTo>
                  <a:lnTo>
                    <a:pt x="63" y="29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3"/>
            <p:cNvSpPr>
              <a:spLocks noChangeAspect="1"/>
            </p:cNvSpPr>
            <p:nvPr/>
          </p:nvSpPr>
          <p:spPr bwMode="auto">
            <a:xfrm>
              <a:off x="2557" y="3916"/>
              <a:ext cx="399" cy="210"/>
            </a:xfrm>
            <a:custGeom>
              <a:avLst/>
              <a:gdLst>
                <a:gd name="T0" fmla="*/ 0 w 400"/>
                <a:gd name="T1" fmla="*/ 292 h 189"/>
                <a:gd name="T2" fmla="*/ 0 w 400"/>
                <a:gd name="T3" fmla="*/ 264 h 189"/>
                <a:gd name="T4" fmla="*/ 24 w 400"/>
                <a:gd name="T5" fmla="*/ 264 h 189"/>
                <a:gd name="T6" fmla="*/ 0 w 400"/>
                <a:gd name="T7" fmla="*/ 256 h 189"/>
                <a:gd name="T8" fmla="*/ 0 w 400"/>
                <a:gd name="T9" fmla="*/ 93 h 189"/>
                <a:gd name="T10" fmla="*/ 24 w 400"/>
                <a:gd name="T11" fmla="*/ 81 h 189"/>
                <a:gd name="T12" fmla="*/ 40 w 400"/>
                <a:gd name="T13" fmla="*/ 13 h 189"/>
                <a:gd name="T14" fmla="*/ 86 w 400"/>
                <a:gd name="T15" fmla="*/ 13 h 189"/>
                <a:gd name="T16" fmla="*/ 118 w 400"/>
                <a:gd name="T17" fmla="*/ 0 h 189"/>
                <a:gd name="T18" fmla="*/ 207 w 400"/>
                <a:gd name="T19" fmla="*/ 41 h 189"/>
                <a:gd name="T20" fmla="*/ 207 w 400"/>
                <a:gd name="T21" fmla="*/ 52 h 189"/>
                <a:gd name="T22" fmla="*/ 207 w 400"/>
                <a:gd name="T23" fmla="*/ 93 h 189"/>
                <a:gd name="T24" fmla="*/ 238 w 400"/>
                <a:gd name="T25" fmla="*/ 148 h 189"/>
                <a:gd name="T26" fmla="*/ 371 w 400"/>
                <a:gd name="T27" fmla="*/ 200 h 189"/>
                <a:gd name="T28" fmla="*/ 395 w 400"/>
                <a:gd name="T29" fmla="*/ 200 h 189"/>
                <a:gd name="T30" fmla="*/ 387 w 400"/>
                <a:gd name="T31" fmla="*/ 320 h 189"/>
                <a:gd name="T32" fmla="*/ 0 w 400"/>
                <a:gd name="T33" fmla="*/ 292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0"/>
                <a:gd name="T52" fmla="*/ 0 h 189"/>
                <a:gd name="T53" fmla="*/ 400 w 400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0" h="189">
                  <a:moveTo>
                    <a:pt x="0" y="173"/>
                  </a:moveTo>
                  <a:lnTo>
                    <a:pt x="0" y="157"/>
                  </a:lnTo>
                  <a:lnTo>
                    <a:pt x="24" y="157"/>
                  </a:lnTo>
                  <a:lnTo>
                    <a:pt x="0" y="150"/>
                  </a:lnTo>
                  <a:lnTo>
                    <a:pt x="0" y="55"/>
                  </a:lnTo>
                  <a:lnTo>
                    <a:pt x="24" y="48"/>
                  </a:lnTo>
                  <a:lnTo>
                    <a:pt x="40" y="8"/>
                  </a:lnTo>
                  <a:lnTo>
                    <a:pt x="86" y="8"/>
                  </a:lnTo>
                  <a:lnTo>
                    <a:pt x="118" y="0"/>
                  </a:lnTo>
                  <a:lnTo>
                    <a:pt x="212" y="24"/>
                  </a:lnTo>
                  <a:lnTo>
                    <a:pt x="212" y="31"/>
                  </a:lnTo>
                  <a:lnTo>
                    <a:pt x="212" y="55"/>
                  </a:lnTo>
                  <a:lnTo>
                    <a:pt x="243" y="87"/>
                  </a:lnTo>
                  <a:lnTo>
                    <a:pt x="376" y="118"/>
                  </a:lnTo>
                  <a:lnTo>
                    <a:pt x="400" y="118"/>
                  </a:lnTo>
                  <a:lnTo>
                    <a:pt x="392" y="18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4"/>
            <p:cNvSpPr>
              <a:spLocks noChangeAspect="1"/>
            </p:cNvSpPr>
            <p:nvPr/>
          </p:nvSpPr>
          <p:spPr bwMode="auto">
            <a:xfrm>
              <a:off x="3682" y="2562"/>
              <a:ext cx="299" cy="375"/>
            </a:xfrm>
            <a:custGeom>
              <a:avLst/>
              <a:gdLst>
                <a:gd name="T0" fmla="*/ 149 w 299"/>
                <a:gd name="T1" fmla="*/ 41 h 337"/>
                <a:gd name="T2" fmla="*/ 189 w 299"/>
                <a:gd name="T3" fmla="*/ 41 h 337"/>
                <a:gd name="T4" fmla="*/ 196 w 299"/>
                <a:gd name="T5" fmla="*/ 66 h 337"/>
                <a:gd name="T6" fmla="*/ 221 w 299"/>
                <a:gd name="T7" fmla="*/ 96 h 337"/>
                <a:gd name="T8" fmla="*/ 221 w 299"/>
                <a:gd name="T9" fmla="*/ 108 h 337"/>
                <a:gd name="T10" fmla="*/ 251 w 299"/>
                <a:gd name="T11" fmla="*/ 147 h 337"/>
                <a:gd name="T12" fmla="*/ 244 w 299"/>
                <a:gd name="T13" fmla="*/ 162 h 337"/>
                <a:gd name="T14" fmla="*/ 244 w 299"/>
                <a:gd name="T15" fmla="*/ 200 h 337"/>
                <a:gd name="T16" fmla="*/ 275 w 299"/>
                <a:gd name="T17" fmla="*/ 294 h 337"/>
                <a:gd name="T18" fmla="*/ 299 w 299"/>
                <a:gd name="T19" fmla="*/ 294 h 337"/>
                <a:gd name="T20" fmla="*/ 299 w 299"/>
                <a:gd name="T21" fmla="*/ 322 h 337"/>
                <a:gd name="T22" fmla="*/ 299 w 299"/>
                <a:gd name="T23" fmla="*/ 349 h 337"/>
                <a:gd name="T24" fmla="*/ 299 w 299"/>
                <a:gd name="T25" fmla="*/ 376 h 337"/>
                <a:gd name="T26" fmla="*/ 275 w 299"/>
                <a:gd name="T27" fmla="*/ 414 h 337"/>
                <a:gd name="T28" fmla="*/ 283 w 299"/>
                <a:gd name="T29" fmla="*/ 427 h 337"/>
                <a:gd name="T30" fmla="*/ 275 w 299"/>
                <a:gd name="T31" fmla="*/ 427 h 337"/>
                <a:gd name="T32" fmla="*/ 251 w 299"/>
                <a:gd name="T33" fmla="*/ 427 h 337"/>
                <a:gd name="T34" fmla="*/ 118 w 299"/>
                <a:gd name="T35" fmla="*/ 574 h 337"/>
                <a:gd name="T36" fmla="*/ 102 w 299"/>
                <a:gd name="T37" fmla="*/ 561 h 337"/>
                <a:gd name="T38" fmla="*/ 94 w 299"/>
                <a:gd name="T39" fmla="*/ 470 h 337"/>
                <a:gd name="T40" fmla="*/ 86 w 299"/>
                <a:gd name="T41" fmla="*/ 414 h 337"/>
                <a:gd name="T42" fmla="*/ 63 w 299"/>
                <a:gd name="T43" fmla="*/ 322 h 337"/>
                <a:gd name="T44" fmla="*/ 7 w 299"/>
                <a:gd name="T45" fmla="*/ 241 h 337"/>
                <a:gd name="T46" fmla="*/ 7 w 299"/>
                <a:gd name="T47" fmla="*/ 187 h 337"/>
                <a:gd name="T48" fmla="*/ 24 w 299"/>
                <a:gd name="T49" fmla="*/ 187 h 337"/>
                <a:gd name="T50" fmla="*/ 0 w 299"/>
                <a:gd name="T51" fmla="*/ 135 h 337"/>
                <a:gd name="T52" fmla="*/ 7 w 299"/>
                <a:gd name="T53" fmla="*/ 108 h 337"/>
                <a:gd name="T54" fmla="*/ 118 w 299"/>
                <a:gd name="T55" fmla="*/ 0 h 337"/>
                <a:gd name="T56" fmla="*/ 149 w 299"/>
                <a:gd name="T57" fmla="*/ 41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9"/>
                <a:gd name="T88" fmla="*/ 0 h 337"/>
                <a:gd name="T89" fmla="*/ 299 w 299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9" h="337">
                  <a:moveTo>
                    <a:pt x="149" y="24"/>
                  </a:moveTo>
                  <a:lnTo>
                    <a:pt x="189" y="24"/>
                  </a:lnTo>
                  <a:lnTo>
                    <a:pt x="196" y="39"/>
                  </a:lnTo>
                  <a:lnTo>
                    <a:pt x="221" y="56"/>
                  </a:lnTo>
                  <a:lnTo>
                    <a:pt x="221" y="63"/>
                  </a:lnTo>
                  <a:lnTo>
                    <a:pt x="251" y="86"/>
                  </a:lnTo>
                  <a:lnTo>
                    <a:pt x="244" y="95"/>
                  </a:lnTo>
                  <a:lnTo>
                    <a:pt x="244" y="118"/>
                  </a:lnTo>
                  <a:lnTo>
                    <a:pt x="275" y="172"/>
                  </a:lnTo>
                  <a:lnTo>
                    <a:pt x="299" y="172"/>
                  </a:lnTo>
                  <a:lnTo>
                    <a:pt x="299" y="189"/>
                  </a:lnTo>
                  <a:lnTo>
                    <a:pt x="299" y="204"/>
                  </a:lnTo>
                  <a:lnTo>
                    <a:pt x="299" y="220"/>
                  </a:lnTo>
                  <a:lnTo>
                    <a:pt x="275" y="243"/>
                  </a:lnTo>
                  <a:lnTo>
                    <a:pt x="283" y="251"/>
                  </a:lnTo>
                  <a:lnTo>
                    <a:pt x="275" y="251"/>
                  </a:lnTo>
                  <a:lnTo>
                    <a:pt x="251" y="251"/>
                  </a:lnTo>
                  <a:lnTo>
                    <a:pt x="118" y="337"/>
                  </a:lnTo>
                  <a:lnTo>
                    <a:pt x="102" y="329"/>
                  </a:lnTo>
                  <a:lnTo>
                    <a:pt x="94" y="275"/>
                  </a:lnTo>
                  <a:lnTo>
                    <a:pt x="86" y="243"/>
                  </a:lnTo>
                  <a:lnTo>
                    <a:pt x="63" y="189"/>
                  </a:lnTo>
                  <a:lnTo>
                    <a:pt x="7" y="141"/>
                  </a:lnTo>
                  <a:lnTo>
                    <a:pt x="7" y="110"/>
                  </a:lnTo>
                  <a:lnTo>
                    <a:pt x="24" y="110"/>
                  </a:lnTo>
                  <a:lnTo>
                    <a:pt x="0" y="79"/>
                  </a:lnTo>
                  <a:lnTo>
                    <a:pt x="7" y="63"/>
                  </a:lnTo>
                  <a:lnTo>
                    <a:pt x="118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5"/>
            <p:cNvSpPr>
              <a:spLocks noChangeAspect="1"/>
            </p:cNvSpPr>
            <p:nvPr/>
          </p:nvSpPr>
          <p:spPr bwMode="auto">
            <a:xfrm>
              <a:off x="2580" y="1231"/>
              <a:ext cx="376" cy="253"/>
            </a:xfrm>
            <a:custGeom>
              <a:avLst/>
              <a:gdLst>
                <a:gd name="T0" fmla="*/ 246 w 377"/>
                <a:gd name="T1" fmla="*/ 12 h 226"/>
                <a:gd name="T2" fmla="*/ 270 w 377"/>
                <a:gd name="T3" fmla="*/ 163 h 226"/>
                <a:gd name="T4" fmla="*/ 317 w 377"/>
                <a:gd name="T5" fmla="*/ 234 h 226"/>
                <a:gd name="T6" fmla="*/ 317 w 377"/>
                <a:gd name="T7" fmla="*/ 261 h 226"/>
                <a:gd name="T8" fmla="*/ 348 w 377"/>
                <a:gd name="T9" fmla="*/ 315 h 226"/>
                <a:gd name="T10" fmla="*/ 372 w 377"/>
                <a:gd name="T11" fmla="*/ 397 h 226"/>
                <a:gd name="T12" fmla="*/ 317 w 377"/>
                <a:gd name="T13" fmla="*/ 368 h 226"/>
                <a:gd name="T14" fmla="*/ 222 w 377"/>
                <a:gd name="T15" fmla="*/ 385 h 226"/>
                <a:gd name="T16" fmla="*/ 126 w 377"/>
                <a:gd name="T17" fmla="*/ 343 h 226"/>
                <a:gd name="T18" fmla="*/ 110 w 377"/>
                <a:gd name="T19" fmla="*/ 328 h 226"/>
                <a:gd name="T20" fmla="*/ 126 w 377"/>
                <a:gd name="T21" fmla="*/ 315 h 226"/>
                <a:gd name="T22" fmla="*/ 94 w 377"/>
                <a:gd name="T23" fmla="*/ 290 h 226"/>
                <a:gd name="T24" fmla="*/ 47 w 377"/>
                <a:gd name="T25" fmla="*/ 234 h 226"/>
                <a:gd name="T26" fmla="*/ 47 w 377"/>
                <a:gd name="T27" fmla="*/ 207 h 226"/>
                <a:gd name="T28" fmla="*/ 31 w 377"/>
                <a:gd name="T29" fmla="*/ 163 h 226"/>
                <a:gd name="T30" fmla="*/ 0 w 377"/>
                <a:gd name="T31" fmla="*/ 150 h 226"/>
                <a:gd name="T32" fmla="*/ 7 w 377"/>
                <a:gd name="T33" fmla="*/ 83 h 226"/>
                <a:gd name="T34" fmla="*/ 16 w 377"/>
                <a:gd name="T35" fmla="*/ 69 h 226"/>
                <a:gd name="T36" fmla="*/ 63 w 377"/>
                <a:gd name="T37" fmla="*/ 55 h 226"/>
                <a:gd name="T38" fmla="*/ 78 w 377"/>
                <a:gd name="T39" fmla="*/ 83 h 226"/>
                <a:gd name="T40" fmla="*/ 222 w 377"/>
                <a:gd name="T41" fmla="*/ 0 h 226"/>
                <a:gd name="T42" fmla="*/ 246 w 377"/>
                <a:gd name="T43" fmla="*/ 12 h 2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7"/>
                <a:gd name="T67" fmla="*/ 0 h 226"/>
                <a:gd name="T68" fmla="*/ 377 w 377"/>
                <a:gd name="T69" fmla="*/ 226 h 2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7" h="226">
                  <a:moveTo>
                    <a:pt x="251" y="7"/>
                  </a:moveTo>
                  <a:lnTo>
                    <a:pt x="275" y="93"/>
                  </a:lnTo>
                  <a:lnTo>
                    <a:pt x="322" y="133"/>
                  </a:lnTo>
                  <a:lnTo>
                    <a:pt x="322" y="148"/>
                  </a:lnTo>
                  <a:lnTo>
                    <a:pt x="353" y="179"/>
                  </a:lnTo>
                  <a:lnTo>
                    <a:pt x="377" y="226"/>
                  </a:lnTo>
                  <a:lnTo>
                    <a:pt x="322" y="210"/>
                  </a:lnTo>
                  <a:lnTo>
                    <a:pt x="227" y="219"/>
                  </a:lnTo>
                  <a:lnTo>
                    <a:pt x="126" y="195"/>
                  </a:lnTo>
                  <a:lnTo>
                    <a:pt x="110" y="187"/>
                  </a:lnTo>
                  <a:lnTo>
                    <a:pt x="126" y="179"/>
                  </a:lnTo>
                  <a:lnTo>
                    <a:pt x="94" y="164"/>
                  </a:lnTo>
                  <a:lnTo>
                    <a:pt x="47" y="133"/>
                  </a:lnTo>
                  <a:lnTo>
                    <a:pt x="47" y="117"/>
                  </a:lnTo>
                  <a:lnTo>
                    <a:pt x="31" y="93"/>
                  </a:lnTo>
                  <a:lnTo>
                    <a:pt x="0" y="86"/>
                  </a:lnTo>
                  <a:lnTo>
                    <a:pt x="7" y="47"/>
                  </a:lnTo>
                  <a:lnTo>
                    <a:pt x="16" y="39"/>
                  </a:lnTo>
                  <a:lnTo>
                    <a:pt x="63" y="31"/>
                  </a:lnTo>
                  <a:lnTo>
                    <a:pt x="78" y="47"/>
                  </a:lnTo>
                  <a:lnTo>
                    <a:pt x="227" y="0"/>
                  </a:lnTo>
                  <a:lnTo>
                    <a:pt x="251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6"/>
            <p:cNvSpPr>
              <a:spLocks noChangeAspect="1"/>
            </p:cNvSpPr>
            <p:nvPr/>
          </p:nvSpPr>
          <p:spPr bwMode="auto">
            <a:xfrm>
              <a:off x="2902" y="2378"/>
              <a:ext cx="458" cy="421"/>
            </a:xfrm>
            <a:custGeom>
              <a:avLst/>
              <a:gdLst>
                <a:gd name="T0" fmla="*/ 446 w 457"/>
                <a:gd name="T1" fmla="*/ 356 h 376"/>
                <a:gd name="T2" fmla="*/ 399 w 457"/>
                <a:gd name="T3" fmla="*/ 329 h 376"/>
                <a:gd name="T4" fmla="*/ 360 w 457"/>
                <a:gd name="T5" fmla="*/ 356 h 376"/>
                <a:gd name="T6" fmla="*/ 335 w 457"/>
                <a:gd name="T7" fmla="*/ 442 h 376"/>
                <a:gd name="T8" fmla="*/ 335 w 457"/>
                <a:gd name="T9" fmla="*/ 484 h 376"/>
                <a:gd name="T10" fmla="*/ 281 w 457"/>
                <a:gd name="T11" fmla="*/ 593 h 376"/>
                <a:gd name="T12" fmla="*/ 296 w 457"/>
                <a:gd name="T13" fmla="*/ 593 h 376"/>
                <a:gd name="T14" fmla="*/ 296 w 457"/>
                <a:gd name="T15" fmla="*/ 620 h 376"/>
                <a:gd name="T16" fmla="*/ 265 w 457"/>
                <a:gd name="T17" fmla="*/ 661 h 376"/>
                <a:gd name="T18" fmla="*/ 213 w 457"/>
                <a:gd name="T19" fmla="*/ 661 h 376"/>
                <a:gd name="T20" fmla="*/ 174 w 457"/>
                <a:gd name="T21" fmla="*/ 593 h 376"/>
                <a:gd name="T22" fmla="*/ 181 w 457"/>
                <a:gd name="T23" fmla="*/ 484 h 376"/>
                <a:gd name="T24" fmla="*/ 102 w 457"/>
                <a:gd name="T25" fmla="*/ 399 h 376"/>
                <a:gd name="T26" fmla="*/ 0 w 457"/>
                <a:gd name="T27" fmla="*/ 386 h 376"/>
                <a:gd name="T28" fmla="*/ 31 w 457"/>
                <a:gd name="T29" fmla="*/ 356 h 376"/>
                <a:gd name="T30" fmla="*/ 55 w 457"/>
                <a:gd name="T31" fmla="*/ 356 h 376"/>
                <a:gd name="T32" fmla="*/ 31 w 457"/>
                <a:gd name="T33" fmla="*/ 305 h 376"/>
                <a:gd name="T34" fmla="*/ 102 w 457"/>
                <a:gd name="T35" fmla="*/ 235 h 376"/>
                <a:gd name="T36" fmla="*/ 134 w 457"/>
                <a:gd name="T37" fmla="*/ 221 h 376"/>
                <a:gd name="T38" fmla="*/ 110 w 457"/>
                <a:gd name="T39" fmla="*/ 179 h 376"/>
                <a:gd name="T40" fmla="*/ 142 w 457"/>
                <a:gd name="T41" fmla="*/ 124 h 376"/>
                <a:gd name="T42" fmla="*/ 150 w 457"/>
                <a:gd name="T43" fmla="*/ 69 h 376"/>
                <a:gd name="T44" fmla="*/ 181 w 457"/>
                <a:gd name="T45" fmla="*/ 69 h 376"/>
                <a:gd name="T46" fmla="*/ 165 w 457"/>
                <a:gd name="T47" fmla="*/ 13 h 376"/>
                <a:gd name="T48" fmla="*/ 241 w 457"/>
                <a:gd name="T49" fmla="*/ 0 h 376"/>
                <a:gd name="T50" fmla="*/ 320 w 457"/>
                <a:gd name="T51" fmla="*/ 30 h 376"/>
                <a:gd name="T52" fmla="*/ 360 w 457"/>
                <a:gd name="T53" fmla="*/ 13 h 376"/>
                <a:gd name="T54" fmla="*/ 399 w 457"/>
                <a:gd name="T55" fmla="*/ 195 h 376"/>
                <a:gd name="T56" fmla="*/ 462 w 457"/>
                <a:gd name="T57" fmla="*/ 277 h 376"/>
                <a:gd name="T58" fmla="*/ 446 w 457"/>
                <a:gd name="T59" fmla="*/ 356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7"/>
                <a:gd name="T91" fmla="*/ 0 h 376"/>
                <a:gd name="T92" fmla="*/ 457 w 457"/>
                <a:gd name="T93" fmla="*/ 376 h 3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7" h="376">
                  <a:moveTo>
                    <a:pt x="441" y="203"/>
                  </a:moveTo>
                  <a:lnTo>
                    <a:pt x="394" y="188"/>
                  </a:lnTo>
                  <a:lnTo>
                    <a:pt x="355" y="203"/>
                  </a:lnTo>
                  <a:lnTo>
                    <a:pt x="330" y="251"/>
                  </a:lnTo>
                  <a:lnTo>
                    <a:pt x="330" y="275"/>
                  </a:lnTo>
                  <a:lnTo>
                    <a:pt x="276" y="337"/>
                  </a:lnTo>
                  <a:lnTo>
                    <a:pt x="291" y="337"/>
                  </a:lnTo>
                  <a:lnTo>
                    <a:pt x="291" y="353"/>
                  </a:lnTo>
                  <a:lnTo>
                    <a:pt x="260" y="376"/>
                  </a:lnTo>
                  <a:lnTo>
                    <a:pt x="213" y="376"/>
                  </a:lnTo>
                  <a:lnTo>
                    <a:pt x="174" y="337"/>
                  </a:lnTo>
                  <a:lnTo>
                    <a:pt x="181" y="275"/>
                  </a:lnTo>
                  <a:lnTo>
                    <a:pt x="102" y="227"/>
                  </a:lnTo>
                  <a:lnTo>
                    <a:pt x="0" y="220"/>
                  </a:lnTo>
                  <a:lnTo>
                    <a:pt x="31" y="203"/>
                  </a:lnTo>
                  <a:lnTo>
                    <a:pt x="55" y="203"/>
                  </a:lnTo>
                  <a:lnTo>
                    <a:pt x="31" y="173"/>
                  </a:lnTo>
                  <a:lnTo>
                    <a:pt x="102" y="134"/>
                  </a:lnTo>
                  <a:lnTo>
                    <a:pt x="134" y="125"/>
                  </a:lnTo>
                  <a:lnTo>
                    <a:pt x="110" y="102"/>
                  </a:lnTo>
                  <a:lnTo>
                    <a:pt x="142" y="71"/>
                  </a:lnTo>
                  <a:lnTo>
                    <a:pt x="150" y="39"/>
                  </a:lnTo>
                  <a:lnTo>
                    <a:pt x="181" y="39"/>
                  </a:lnTo>
                  <a:lnTo>
                    <a:pt x="165" y="8"/>
                  </a:lnTo>
                  <a:lnTo>
                    <a:pt x="236" y="0"/>
                  </a:lnTo>
                  <a:lnTo>
                    <a:pt x="315" y="17"/>
                  </a:lnTo>
                  <a:lnTo>
                    <a:pt x="355" y="8"/>
                  </a:lnTo>
                  <a:lnTo>
                    <a:pt x="394" y="110"/>
                  </a:lnTo>
                  <a:lnTo>
                    <a:pt x="457" y="157"/>
                  </a:lnTo>
                  <a:lnTo>
                    <a:pt x="441" y="20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67"/>
            <p:cNvSpPr>
              <a:spLocks noChangeAspect="1"/>
            </p:cNvSpPr>
            <p:nvPr/>
          </p:nvSpPr>
          <p:spPr bwMode="auto">
            <a:xfrm>
              <a:off x="3343" y="2807"/>
              <a:ext cx="220" cy="182"/>
            </a:xfrm>
            <a:custGeom>
              <a:avLst/>
              <a:gdLst>
                <a:gd name="T0" fmla="*/ 184 w 221"/>
                <a:gd name="T1" fmla="*/ 207 h 162"/>
                <a:gd name="T2" fmla="*/ 216 w 221"/>
                <a:gd name="T3" fmla="*/ 248 h 162"/>
                <a:gd name="T4" fmla="*/ 184 w 221"/>
                <a:gd name="T5" fmla="*/ 289 h 162"/>
                <a:gd name="T6" fmla="*/ 103 w 221"/>
                <a:gd name="T7" fmla="*/ 289 h 162"/>
                <a:gd name="T8" fmla="*/ 32 w 221"/>
                <a:gd name="T9" fmla="*/ 248 h 162"/>
                <a:gd name="T10" fmla="*/ 0 w 221"/>
                <a:gd name="T11" fmla="*/ 0 h 162"/>
                <a:gd name="T12" fmla="*/ 40 w 221"/>
                <a:gd name="T13" fmla="*/ 27 h 162"/>
                <a:gd name="T14" fmla="*/ 95 w 221"/>
                <a:gd name="T15" fmla="*/ 0 h 162"/>
                <a:gd name="T16" fmla="*/ 145 w 221"/>
                <a:gd name="T17" fmla="*/ 55 h 162"/>
                <a:gd name="T18" fmla="*/ 161 w 221"/>
                <a:gd name="T19" fmla="*/ 152 h 162"/>
                <a:gd name="T20" fmla="*/ 184 w 221"/>
                <a:gd name="T21" fmla="*/ 207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1"/>
                <a:gd name="T34" fmla="*/ 0 h 162"/>
                <a:gd name="T35" fmla="*/ 221 w 221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1" h="162">
                  <a:moveTo>
                    <a:pt x="189" y="116"/>
                  </a:moveTo>
                  <a:lnTo>
                    <a:pt x="221" y="139"/>
                  </a:lnTo>
                  <a:lnTo>
                    <a:pt x="189" y="162"/>
                  </a:lnTo>
                  <a:lnTo>
                    <a:pt x="103" y="162"/>
                  </a:lnTo>
                  <a:lnTo>
                    <a:pt x="32" y="139"/>
                  </a:lnTo>
                  <a:lnTo>
                    <a:pt x="0" y="0"/>
                  </a:lnTo>
                  <a:lnTo>
                    <a:pt x="40" y="15"/>
                  </a:lnTo>
                  <a:lnTo>
                    <a:pt x="95" y="0"/>
                  </a:lnTo>
                  <a:lnTo>
                    <a:pt x="150" y="31"/>
                  </a:lnTo>
                  <a:lnTo>
                    <a:pt x="166" y="85"/>
                  </a:lnTo>
                  <a:lnTo>
                    <a:pt x="189" y="1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68"/>
            <p:cNvSpPr>
              <a:spLocks noChangeAspect="1"/>
            </p:cNvSpPr>
            <p:nvPr/>
          </p:nvSpPr>
          <p:spPr bwMode="auto">
            <a:xfrm>
              <a:off x="1501" y="672"/>
              <a:ext cx="379" cy="285"/>
            </a:xfrm>
            <a:custGeom>
              <a:avLst/>
              <a:gdLst>
                <a:gd name="T0" fmla="*/ 359 w 378"/>
                <a:gd name="T1" fmla="*/ 0 h 256"/>
                <a:gd name="T2" fmla="*/ 328 w 378"/>
                <a:gd name="T3" fmla="*/ 53 h 256"/>
                <a:gd name="T4" fmla="*/ 383 w 378"/>
                <a:gd name="T5" fmla="*/ 132 h 256"/>
                <a:gd name="T6" fmla="*/ 352 w 378"/>
                <a:gd name="T7" fmla="*/ 186 h 256"/>
                <a:gd name="T8" fmla="*/ 359 w 378"/>
                <a:gd name="T9" fmla="*/ 227 h 256"/>
                <a:gd name="T10" fmla="*/ 383 w 378"/>
                <a:gd name="T11" fmla="*/ 227 h 256"/>
                <a:gd name="T12" fmla="*/ 383 w 378"/>
                <a:gd name="T13" fmla="*/ 331 h 256"/>
                <a:gd name="T14" fmla="*/ 335 w 378"/>
                <a:gd name="T15" fmla="*/ 412 h 256"/>
                <a:gd name="T16" fmla="*/ 320 w 378"/>
                <a:gd name="T17" fmla="*/ 438 h 256"/>
                <a:gd name="T18" fmla="*/ 273 w 378"/>
                <a:gd name="T19" fmla="*/ 397 h 256"/>
                <a:gd name="T20" fmla="*/ 273 w 378"/>
                <a:gd name="T21" fmla="*/ 331 h 256"/>
                <a:gd name="T22" fmla="*/ 233 w 378"/>
                <a:gd name="T23" fmla="*/ 239 h 256"/>
                <a:gd name="T24" fmla="*/ 181 w 378"/>
                <a:gd name="T25" fmla="*/ 186 h 256"/>
                <a:gd name="T26" fmla="*/ 16 w 378"/>
                <a:gd name="T27" fmla="*/ 160 h 256"/>
                <a:gd name="T28" fmla="*/ 0 w 378"/>
                <a:gd name="T29" fmla="*/ 0 h 256"/>
                <a:gd name="T30" fmla="*/ 359 w 378"/>
                <a:gd name="T31" fmla="*/ 0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256"/>
                <a:gd name="T50" fmla="*/ 378 w 378"/>
                <a:gd name="T51" fmla="*/ 256 h 2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256">
                  <a:moveTo>
                    <a:pt x="354" y="0"/>
                  </a:moveTo>
                  <a:lnTo>
                    <a:pt x="323" y="31"/>
                  </a:lnTo>
                  <a:lnTo>
                    <a:pt x="378" y="77"/>
                  </a:lnTo>
                  <a:lnTo>
                    <a:pt x="347" y="109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378" y="194"/>
                  </a:lnTo>
                  <a:lnTo>
                    <a:pt x="330" y="241"/>
                  </a:lnTo>
                  <a:lnTo>
                    <a:pt x="315" y="256"/>
                  </a:lnTo>
                  <a:lnTo>
                    <a:pt x="268" y="233"/>
                  </a:lnTo>
                  <a:lnTo>
                    <a:pt x="268" y="194"/>
                  </a:lnTo>
                  <a:lnTo>
                    <a:pt x="228" y="139"/>
                  </a:lnTo>
                  <a:lnTo>
                    <a:pt x="181" y="109"/>
                  </a:lnTo>
                  <a:lnTo>
                    <a:pt x="16" y="93"/>
                  </a:lnTo>
                  <a:lnTo>
                    <a:pt x="0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69"/>
            <p:cNvSpPr>
              <a:spLocks noChangeAspect="1"/>
            </p:cNvSpPr>
            <p:nvPr/>
          </p:nvSpPr>
          <p:spPr bwMode="auto">
            <a:xfrm>
              <a:off x="1501" y="1808"/>
              <a:ext cx="174" cy="238"/>
            </a:xfrm>
            <a:custGeom>
              <a:avLst/>
              <a:gdLst>
                <a:gd name="T0" fmla="*/ 146 w 173"/>
                <a:gd name="T1" fmla="*/ 0 h 212"/>
                <a:gd name="T2" fmla="*/ 146 w 173"/>
                <a:gd name="T3" fmla="*/ 70 h 212"/>
                <a:gd name="T4" fmla="*/ 178 w 173"/>
                <a:gd name="T5" fmla="*/ 100 h 212"/>
                <a:gd name="T6" fmla="*/ 178 w 173"/>
                <a:gd name="T7" fmla="*/ 127 h 212"/>
                <a:gd name="T8" fmla="*/ 170 w 173"/>
                <a:gd name="T9" fmla="*/ 154 h 212"/>
                <a:gd name="T10" fmla="*/ 178 w 173"/>
                <a:gd name="T11" fmla="*/ 184 h 212"/>
                <a:gd name="T12" fmla="*/ 170 w 173"/>
                <a:gd name="T13" fmla="*/ 184 h 212"/>
                <a:gd name="T14" fmla="*/ 178 w 173"/>
                <a:gd name="T15" fmla="*/ 238 h 212"/>
                <a:gd name="T16" fmla="*/ 178 w 173"/>
                <a:gd name="T17" fmla="*/ 296 h 212"/>
                <a:gd name="T18" fmla="*/ 146 w 173"/>
                <a:gd name="T19" fmla="*/ 322 h 212"/>
                <a:gd name="T20" fmla="*/ 146 w 173"/>
                <a:gd name="T21" fmla="*/ 378 h 212"/>
                <a:gd name="T22" fmla="*/ 107 w 173"/>
                <a:gd name="T23" fmla="*/ 378 h 212"/>
                <a:gd name="T24" fmla="*/ 79 w 173"/>
                <a:gd name="T25" fmla="*/ 296 h 212"/>
                <a:gd name="T26" fmla="*/ 40 w 173"/>
                <a:gd name="T27" fmla="*/ 238 h 212"/>
                <a:gd name="T28" fmla="*/ 16 w 173"/>
                <a:gd name="T29" fmla="*/ 184 h 212"/>
                <a:gd name="T30" fmla="*/ 0 w 173"/>
                <a:gd name="T31" fmla="*/ 115 h 212"/>
                <a:gd name="T32" fmla="*/ 16 w 173"/>
                <a:gd name="T33" fmla="*/ 57 h 212"/>
                <a:gd name="T34" fmla="*/ 123 w 173"/>
                <a:gd name="T35" fmla="*/ 0 h 212"/>
                <a:gd name="T36" fmla="*/ 146 w 173"/>
                <a:gd name="T37" fmla="*/ 0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212"/>
                <a:gd name="T59" fmla="*/ 173 w 173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212">
                  <a:moveTo>
                    <a:pt x="141" y="0"/>
                  </a:moveTo>
                  <a:lnTo>
                    <a:pt x="141" y="39"/>
                  </a:lnTo>
                  <a:lnTo>
                    <a:pt x="173" y="55"/>
                  </a:lnTo>
                  <a:lnTo>
                    <a:pt x="173" y="71"/>
                  </a:lnTo>
                  <a:lnTo>
                    <a:pt x="165" y="86"/>
                  </a:lnTo>
                  <a:lnTo>
                    <a:pt x="173" y="103"/>
                  </a:lnTo>
                  <a:lnTo>
                    <a:pt x="165" y="103"/>
                  </a:lnTo>
                  <a:lnTo>
                    <a:pt x="173" y="134"/>
                  </a:lnTo>
                  <a:lnTo>
                    <a:pt x="173" y="166"/>
                  </a:lnTo>
                  <a:lnTo>
                    <a:pt x="141" y="181"/>
                  </a:lnTo>
                  <a:lnTo>
                    <a:pt x="141" y="212"/>
                  </a:lnTo>
                  <a:lnTo>
                    <a:pt x="102" y="212"/>
                  </a:lnTo>
                  <a:lnTo>
                    <a:pt x="79" y="166"/>
                  </a:lnTo>
                  <a:lnTo>
                    <a:pt x="40" y="134"/>
                  </a:lnTo>
                  <a:lnTo>
                    <a:pt x="16" y="103"/>
                  </a:lnTo>
                  <a:lnTo>
                    <a:pt x="0" y="64"/>
                  </a:lnTo>
                  <a:lnTo>
                    <a:pt x="16" y="32"/>
                  </a:lnTo>
                  <a:lnTo>
                    <a:pt x="118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0"/>
            <p:cNvSpPr>
              <a:spLocks noChangeAspect="1"/>
            </p:cNvSpPr>
            <p:nvPr/>
          </p:nvSpPr>
          <p:spPr bwMode="auto">
            <a:xfrm>
              <a:off x="911" y="996"/>
              <a:ext cx="330" cy="383"/>
            </a:xfrm>
            <a:custGeom>
              <a:avLst/>
              <a:gdLst>
                <a:gd name="T0" fmla="*/ 0 w 330"/>
                <a:gd name="T1" fmla="*/ 370 h 342"/>
                <a:gd name="T2" fmla="*/ 56 w 330"/>
                <a:gd name="T3" fmla="*/ 370 h 342"/>
                <a:gd name="T4" fmla="*/ 95 w 330"/>
                <a:gd name="T5" fmla="*/ 260 h 342"/>
                <a:gd name="T6" fmla="*/ 205 w 330"/>
                <a:gd name="T7" fmla="*/ 178 h 342"/>
                <a:gd name="T8" fmla="*/ 251 w 330"/>
                <a:gd name="T9" fmla="*/ 0 h 342"/>
                <a:gd name="T10" fmla="*/ 275 w 330"/>
                <a:gd name="T11" fmla="*/ 0 h 342"/>
                <a:gd name="T12" fmla="*/ 283 w 330"/>
                <a:gd name="T13" fmla="*/ 54 h 342"/>
                <a:gd name="T14" fmla="*/ 267 w 330"/>
                <a:gd name="T15" fmla="*/ 54 h 342"/>
                <a:gd name="T16" fmla="*/ 267 w 330"/>
                <a:gd name="T17" fmla="*/ 149 h 342"/>
                <a:gd name="T18" fmla="*/ 244 w 330"/>
                <a:gd name="T19" fmla="*/ 149 h 342"/>
                <a:gd name="T20" fmla="*/ 267 w 330"/>
                <a:gd name="T21" fmla="*/ 206 h 342"/>
                <a:gd name="T22" fmla="*/ 251 w 330"/>
                <a:gd name="T23" fmla="*/ 219 h 342"/>
                <a:gd name="T24" fmla="*/ 330 w 330"/>
                <a:gd name="T25" fmla="*/ 219 h 342"/>
                <a:gd name="T26" fmla="*/ 330 w 330"/>
                <a:gd name="T27" fmla="*/ 289 h 342"/>
                <a:gd name="T28" fmla="*/ 307 w 330"/>
                <a:gd name="T29" fmla="*/ 289 h 342"/>
                <a:gd name="T30" fmla="*/ 307 w 330"/>
                <a:gd name="T31" fmla="*/ 450 h 342"/>
                <a:gd name="T32" fmla="*/ 299 w 330"/>
                <a:gd name="T33" fmla="*/ 450 h 342"/>
                <a:gd name="T34" fmla="*/ 299 w 330"/>
                <a:gd name="T35" fmla="*/ 602 h 342"/>
                <a:gd name="T36" fmla="*/ 32 w 330"/>
                <a:gd name="T37" fmla="*/ 602 h 342"/>
                <a:gd name="T38" fmla="*/ 0 w 330"/>
                <a:gd name="T39" fmla="*/ 37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0"/>
                <a:gd name="T61" fmla="*/ 0 h 342"/>
                <a:gd name="T62" fmla="*/ 330 w 330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0" h="342">
                  <a:moveTo>
                    <a:pt x="0" y="210"/>
                  </a:moveTo>
                  <a:lnTo>
                    <a:pt x="56" y="210"/>
                  </a:lnTo>
                  <a:lnTo>
                    <a:pt x="95" y="147"/>
                  </a:lnTo>
                  <a:lnTo>
                    <a:pt x="205" y="101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283" y="30"/>
                  </a:lnTo>
                  <a:lnTo>
                    <a:pt x="267" y="30"/>
                  </a:lnTo>
                  <a:lnTo>
                    <a:pt x="267" y="85"/>
                  </a:lnTo>
                  <a:lnTo>
                    <a:pt x="244" y="85"/>
                  </a:lnTo>
                  <a:lnTo>
                    <a:pt x="267" y="116"/>
                  </a:lnTo>
                  <a:lnTo>
                    <a:pt x="251" y="124"/>
                  </a:lnTo>
                  <a:lnTo>
                    <a:pt x="330" y="124"/>
                  </a:lnTo>
                  <a:lnTo>
                    <a:pt x="330" y="163"/>
                  </a:lnTo>
                  <a:lnTo>
                    <a:pt x="307" y="163"/>
                  </a:lnTo>
                  <a:lnTo>
                    <a:pt x="307" y="256"/>
                  </a:lnTo>
                  <a:lnTo>
                    <a:pt x="299" y="256"/>
                  </a:lnTo>
                  <a:lnTo>
                    <a:pt x="299" y="342"/>
                  </a:lnTo>
                  <a:lnTo>
                    <a:pt x="32" y="342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71"/>
            <p:cNvSpPr>
              <a:spLocks noChangeAspect="1"/>
            </p:cNvSpPr>
            <p:nvPr/>
          </p:nvSpPr>
          <p:spPr bwMode="auto">
            <a:xfrm>
              <a:off x="1769" y="1195"/>
              <a:ext cx="236" cy="211"/>
            </a:xfrm>
            <a:custGeom>
              <a:avLst/>
              <a:gdLst>
                <a:gd name="T0" fmla="*/ 0 w 235"/>
                <a:gd name="T1" fmla="*/ 0 h 189"/>
                <a:gd name="T2" fmla="*/ 217 w 235"/>
                <a:gd name="T3" fmla="*/ 0 h 189"/>
                <a:gd name="T4" fmla="*/ 217 w 235"/>
                <a:gd name="T5" fmla="*/ 28 h 189"/>
                <a:gd name="T6" fmla="*/ 240 w 235"/>
                <a:gd name="T7" fmla="*/ 56 h 189"/>
                <a:gd name="T8" fmla="*/ 217 w 235"/>
                <a:gd name="T9" fmla="*/ 68 h 189"/>
                <a:gd name="T10" fmla="*/ 217 w 235"/>
                <a:gd name="T11" fmla="*/ 108 h 189"/>
                <a:gd name="T12" fmla="*/ 193 w 235"/>
                <a:gd name="T13" fmla="*/ 163 h 189"/>
                <a:gd name="T14" fmla="*/ 154 w 235"/>
                <a:gd name="T15" fmla="*/ 163 h 189"/>
                <a:gd name="T16" fmla="*/ 131 w 235"/>
                <a:gd name="T17" fmla="*/ 204 h 189"/>
                <a:gd name="T18" fmla="*/ 94 w 235"/>
                <a:gd name="T19" fmla="*/ 286 h 189"/>
                <a:gd name="T20" fmla="*/ 94 w 235"/>
                <a:gd name="T21" fmla="*/ 328 h 189"/>
                <a:gd name="T22" fmla="*/ 110 w 235"/>
                <a:gd name="T23" fmla="*/ 328 h 189"/>
                <a:gd name="T24" fmla="*/ 79 w 235"/>
                <a:gd name="T25" fmla="*/ 328 h 189"/>
                <a:gd name="T26" fmla="*/ 0 w 235"/>
                <a:gd name="T27" fmla="*/ 271 h 189"/>
                <a:gd name="T28" fmla="*/ 0 w 235"/>
                <a:gd name="T29" fmla="*/ 179 h 189"/>
                <a:gd name="T30" fmla="*/ 0 w 235"/>
                <a:gd name="T31" fmla="*/ 0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5"/>
                <a:gd name="T49" fmla="*/ 0 h 189"/>
                <a:gd name="T50" fmla="*/ 235 w 235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5" h="189">
                  <a:moveTo>
                    <a:pt x="0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235" y="32"/>
                  </a:lnTo>
                  <a:lnTo>
                    <a:pt x="212" y="39"/>
                  </a:lnTo>
                  <a:lnTo>
                    <a:pt x="212" y="63"/>
                  </a:lnTo>
                  <a:lnTo>
                    <a:pt x="188" y="94"/>
                  </a:lnTo>
                  <a:lnTo>
                    <a:pt x="149" y="94"/>
                  </a:lnTo>
                  <a:lnTo>
                    <a:pt x="126" y="118"/>
                  </a:lnTo>
                  <a:lnTo>
                    <a:pt x="94" y="165"/>
                  </a:lnTo>
                  <a:lnTo>
                    <a:pt x="94" y="189"/>
                  </a:lnTo>
                  <a:lnTo>
                    <a:pt x="110" y="189"/>
                  </a:lnTo>
                  <a:lnTo>
                    <a:pt x="79" y="189"/>
                  </a:lnTo>
                  <a:lnTo>
                    <a:pt x="0" y="157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2"/>
            <p:cNvSpPr>
              <a:spLocks noChangeAspect="1"/>
            </p:cNvSpPr>
            <p:nvPr/>
          </p:nvSpPr>
          <p:spPr bwMode="auto">
            <a:xfrm>
              <a:off x="2373" y="1029"/>
              <a:ext cx="246" cy="245"/>
            </a:xfrm>
            <a:custGeom>
              <a:avLst/>
              <a:gdLst>
                <a:gd name="T0" fmla="*/ 254 w 244"/>
                <a:gd name="T1" fmla="*/ 56 h 220"/>
                <a:gd name="T2" fmla="*/ 222 w 244"/>
                <a:gd name="T3" fmla="*/ 149 h 220"/>
                <a:gd name="T4" fmla="*/ 215 w 244"/>
                <a:gd name="T5" fmla="*/ 229 h 220"/>
                <a:gd name="T6" fmla="*/ 222 w 244"/>
                <a:gd name="T7" fmla="*/ 229 h 220"/>
                <a:gd name="T8" fmla="*/ 215 w 244"/>
                <a:gd name="T9" fmla="*/ 321 h 220"/>
                <a:gd name="T10" fmla="*/ 163 w 244"/>
                <a:gd name="T11" fmla="*/ 363 h 220"/>
                <a:gd name="T12" fmla="*/ 68 w 244"/>
                <a:gd name="T13" fmla="*/ 321 h 220"/>
                <a:gd name="T14" fmla="*/ 32 w 244"/>
                <a:gd name="T15" fmla="*/ 378 h 220"/>
                <a:gd name="T16" fmla="*/ 39 w 244"/>
                <a:gd name="T17" fmla="*/ 336 h 220"/>
                <a:gd name="T18" fmla="*/ 0 w 244"/>
                <a:gd name="T19" fmla="*/ 255 h 220"/>
                <a:gd name="T20" fmla="*/ 8 w 244"/>
                <a:gd name="T21" fmla="*/ 149 h 220"/>
                <a:gd name="T22" fmla="*/ 0 w 244"/>
                <a:gd name="T23" fmla="*/ 108 h 220"/>
                <a:gd name="T24" fmla="*/ 163 w 244"/>
                <a:gd name="T25" fmla="*/ 66 h 220"/>
                <a:gd name="T26" fmla="*/ 215 w 244"/>
                <a:gd name="T27" fmla="*/ 0 h 220"/>
                <a:gd name="T28" fmla="*/ 254 w 244"/>
                <a:gd name="T29" fmla="*/ 56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4"/>
                <a:gd name="T46" fmla="*/ 0 h 220"/>
                <a:gd name="T47" fmla="*/ 244 w 244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4" h="220">
                  <a:moveTo>
                    <a:pt x="244" y="32"/>
                  </a:moveTo>
                  <a:lnTo>
                    <a:pt x="212" y="87"/>
                  </a:lnTo>
                  <a:lnTo>
                    <a:pt x="205" y="134"/>
                  </a:lnTo>
                  <a:lnTo>
                    <a:pt x="212" y="134"/>
                  </a:lnTo>
                  <a:lnTo>
                    <a:pt x="205" y="188"/>
                  </a:lnTo>
                  <a:lnTo>
                    <a:pt x="158" y="212"/>
                  </a:lnTo>
                  <a:lnTo>
                    <a:pt x="63" y="188"/>
                  </a:lnTo>
                  <a:lnTo>
                    <a:pt x="32" y="220"/>
                  </a:lnTo>
                  <a:lnTo>
                    <a:pt x="39" y="196"/>
                  </a:lnTo>
                  <a:lnTo>
                    <a:pt x="0" y="149"/>
                  </a:lnTo>
                  <a:lnTo>
                    <a:pt x="8" y="87"/>
                  </a:lnTo>
                  <a:lnTo>
                    <a:pt x="0" y="63"/>
                  </a:lnTo>
                  <a:lnTo>
                    <a:pt x="158" y="39"/>
                  </a:lnTo>
                  <a:lnTo>
                    <a:pt x="205" y="0"/>
                  </a:lnTo>
                  <a:lnTo>
                    <a:pt x="244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3"/>
            <p:cNvSpPr>
              <a:spLocks noChangeAspect="1"/>
            </p:cNvSpPr>
            <p:nvPr/>
          </p:nvSpPr>
          <p:spPr bwMode="auto">
            <a:xfrm>
              <a:off x="1345" y="1310"/>
              <a:ext cx="535" cy="532"/>
            </a:xfrm>
            <a:custGeom>
              <a:avLst/>
              <a:gdLst>
                <a:gd name="T0" fmla="*/ 24 w 535"/>
                <a:gd name="T1" fmla="*/ 802 h 476"/>
                <a:gd name="T2" fmla="*/ 16 w 535"/>
                <a:gd name="T3" fmla="*/ 773 h 476"/>
                <a:gd name="T4" fmla="*/ 31 w 535"/>
                <a:gd name="T5" fmla="*/ 737 h 476"/>
                <a:gd name="T6" fmla="*/ 63 w 535"/>
                <a:gd name="T7" fmla="*/ 666 h 476"/>
                <a:gd name="T8" fmla="*/ 87 w 535"/>
                <a:gd name="T9" fmla="*/ 680 h 476"/>
                <a:gd name="T10" fmla="*/ 142 w 535"/>
                <a:gd name="T11" fmla="*/ 625 h 476"/>
                <a:gd name="T12" fmla="*/ 142 w 535"/>
                <a:gd name="T13" fmla="*/ 612 h 476"/>
                <a:gd name="T14" fmla="*/ 197 w 535"/>
                <a:gd name="T15" fmla="*/ 531 h 476"/>
                <a:gd name="T16" fmla="*/ 275 w 535"/>
                <a:gd name="T17" fmla="*/ 448 h 476"/>
                <a:gd name="T18" fmla="*/ 292 w 535"/>
                <a:gd name="T19" fmla="*/ 327 h 476"/>
                <a:gd name="T20" fmla="*/ 338 w 535"/>
                <a:gd name="T21" fmla="*/ 257 h 476"/>
                <a:gd name="T22" fmla="*/ 307 w 535"/>
                <a:gd name="T23" fmla="*/ 135 h 476"/>
                <a:gd name="T24" fmla="*/ 307 w 535"/>
                <a:gd name="T25" fmla="*/ 94 h 476"/>
                <a:gd name="T26" fmla="*/ 338 w 535"/>
                <a:gd name="T27" fmla="*/ 83 h 476"/>
                <a:gd name="T28" fmla="*/ 354 w 535"/>
                <a:gd name="T29" fmla="*/ 0 h 476"/>
                <a:gd name="T30" fmla="*/ 425 w 535"/>
                <a:gd name="T31" fmla="*/ 0 h 476"/>
                <a:gd name="T32" fmla="*/ 425 w 535"/>
                <a:gd name="T33" fmla="*/ 94 h 476"/>
                <a:gd name="T34" fmla="*/ 504 w 535"/>
                <a:gd name="T35" fmla="*/ 150 h 476"/>
                <a:gd name="T36" fmla="*/ 535 w 535"/>
                <a:gd name="T37" fmla="*/ 150 h 476"/>
                <a:gd name="T38" fmla="*/ 487 w 535"/>
                <a:gd name="T39" fmla="*/ 189 h 476"/>
                <a:gd name="T40" fmla="*/ 472 w 535"/>
                <a:gd name="T41" fmla="*/ 217 h 476"/>
                <a:gd name="T42" fmla="*/ 425 w 535"/>
                <a:gd name="T43" fmla="*/ 217 h 476"/>
                <a:gd name="T44" fmla="*/ 401 w 535"/>
                <a:gd name="T45" fmla="*/ 272 h 476"/>
                <a:gd name="T46" fmla="*/ 362 w 535"/>
                <a:gd name="T47" fmla="*/ 257 h 476"/>
                <a:gd name="T48" fmla="*/ 354 w 535"/>
                <a:gd name="T49" fmla="*/ 666 h 476"/>
                <a:gd name="T50" fmla="*/ 275 w 535"/>
                <a:gd name="T51" fmla="*/ 666 h 476"/>
                <a:gd name="T52" fmla="*/ 275 w 535"/>
                <a:gd name="T53" fmla="*/ 773 h 476"/>
                <a:gd name="T54" fmla="*/ 173 w 535"/>
                <a:gd name="T55" fmla="*/ 830 h 476"/>
                <a:gd name="T56" fmla="*/ 0 w 535"/>
                <a:gd name="T57" fmla="*/ 802 h 476"/>
                <a:gd name="T58" fmla="*/ 24 w 535"/>
                <a:gd name="T59" fmla="*/ 802 h 4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5"/>
                <a:gd name="T91" fmla="*/ 0 h 476"/>
                <a:gd name="T92" fmla="*/ 535 w 535"/>
                <a:gd name="T93" fmla="*/ 476 h 4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5" h="476">
                  <a:moveTo>
                    <a:pt x="24" y="460"/>
                  </a:moveTo>
                  <a:lnTo>
                    <a:pt x="16" y="444"/>
                  </a:lnTo>
                  <a:lnTo>
                    <a:pt x="31" y="422"/>
                  </a:lnTo>
                  <a:lnTo>
                    <a:pt x="63" y="382"/>
                  </a:lnTo>
                  <a:lnTo>
                    <a:pt x="87" y="390"/>
                  </a:lnTo>
                  <a:lnTo>
                    <a:pt x="142" y="358"/>
                  </a:lnTo>
                  <a:lnTo>
                    <a:pt x="142" y="351"/>
                  </a:lnTo>
                  <a:lnTo>
                    <a:pt x="197" y="304"/>
                  </a:lnTo>
                  <a:lnTo>
                    <a:pt x="275" y="257"/>
                  </a:lnTo>
                  <a:lnTo>
                    <a:pt x="292" y="187"/>
                  </a:lnTo>
                  <a:lnTo>
                    <a:pt x="338" y="148"/>
                  </a:lnTo>
                  <a:lnTo>
                    <a:pt x="307" y="78"/>
                  </a:lnTo>
                  <a:lnTo>
                    <a:pt x="307" y="54"/>
                  </a:lnTo>
                  <a:lnTo>
                    <a:pt x="338" y="47"/>
                  </a:lnTo>
                  <a:lnTo>
                    <a:pt x="354" y="0"/>
                  </a:lnTo>
                  <a:lnTo>
                    <a:pt x="425" y="0"/>
                  </a:lnTo>
                  <a:lnTo>
                    <a:pt x="425" y="54"/>
                  </a:lnTo>
                  <a:lnTo>
                    <a:pt x="504" y="86"/>
                  </a:lnTo>
                  <a:lnTo>
                    <a:pt x="535" y="86"/>
                  </a:lnTo>
                  <a:lnTo>
                    <a:pt x="487" y="108"/>
                  </a:lnTo>
                  <a:lnTo>
                    <a:pt x="472" y="125"/>
                  </a:lnTo>
                  <a:lnTo>
                    <a:pt x="425" y="125"/>
                  </a:lnTo>
                  <a:lnTo>
                    <a:pt x="401" y="156"/>
                  </a:lnTo>
                  <a:lnTo>
                    <a:pt x="362" y="148"/>
                  </a:lnTo>
                  <a:lnTo>
                    <a:pt x="354" y="382"/>
                  </a:lnTo>
                  <a:lnTo>
                    <a:pt x="275" y="382"/>
                  </a:lnTo>
                  <a:lnTo>
                    <a:pt x="275" y="444"/>
                  </a:lnTo>
                  <a:lnTo>
                    <a:pt x="173" y="476"/>
                  </a:lnTo>
                  <a:lnTo>
                    <a:pt x="0" y="460"/>
                  </a:lnTo>
                  <a:lnTo>
                    <a:pt x="24" y="4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74"/>
            <p:cNvSpPr>
              <a:spLocks noChangeAspect="1"/>
            </p:cNvSpPr>
            <p:nvPr/>
          </p:nvSpPr>
          <p:spPr bwMode="auto">
            <a:xfrm>
              <a:off x="1488" y="773"/>
              <a:ext cx="329" cy="256"/>
            </a:xfrm>
            <a:custGeom>
              <a:avLst/>
              <a:gdLst>
                <a:gd name="T0" fmla="*/ 277 w 330"/>
                <a:gd name="T1" fmla="*/ 324 h 228"/>
                <a:gd name="T2" fmla="*/ 277 w 330"/>
                <a:gd name="T3" fmla="*/ 366 h 228"/>
                <a:gd name="T4" fmla="*/ 223 w 330"/>
                <a:gd name="T5" fmla="*/ 350 h 228"/>
                <a:gd name="T6" fmla="*/ 215 w 330"/>
                <a:gd name="T7" fmla="*/ 366 h 228"/>
                <a:gd name="T8" fmla="*/ 191 w 330"/>
                <a:gd name="T9" fmla="*/ 366 h 228"/>
                <a:gd name="T10" fmla="*/ 191 w 330"/>
                <a:gd name="T11" fmla="*/ 406 h 228"/>
                <a:gd name="T12" fmla="*/ 133 w 330"/>
                <a:gd name="T13" fmla="*/ 406 h 228"/>
                <a:gd name="T14" fmla="*/ 126 w 330"/>
                <a:gd name="T15" fmla="*/ 366 h 228"/>
                <a:gd name="T16" fmla="*/ 117 w 330"/>
                <a:gd name="T17" fmla="*/ 366 h 228"/>
                <a:gd name="T18" fmla="*/ 126 w 330"/>
                <a:gd name="T19" fmla="*/ 378 h 228"/>
                <a:gd name="T20" fmla="*/ 102 w 330"/>
                <a:gd name="T21" fmla="*/ 378 h 228"/>
                <a:gd name="T22" fmla="*/ 94 w 330"/>
                <a:gd name="T23" fmla="*/ 366 h 228"/>
                <a:gd name="T24" fmla="*/ 94 w 330"/>
                <a:gd name="T25" fmla="*/ 406 h 228"/>
                <a:gd name="T26" fmla="*/ 0 w 330"/>
                <a:gd name="T27" fmla="*/ 406 h 228"/>
                <a:gd name="T28" fmla="*/ 0 w 330"/>
                <a:gd name="T29" fmla="*/ 350 h 228"/>
                <a:gd name="T30" fmla="*/ 0 w 330"/>
                <a:gd name="T31" fmla="*/ 154 h 228"/>
                <a:gd name="T32" fmla="*/ 7 w 330"/>
                <a:gd name="T33" fmla="*/ 140 h 228"/>
                <a:gd name="T34" fmla="*/ 7 w 330"/>
                <a:gd name="T35" fmla="*/ 100 h 228"/>
                <a:gd name="T36" fmla="*/ 55 w 330"/>
                <a:gd name="T37" fmla="*/ 43 h 228"/>
                <a:gd name="T38" fmla="*/ 31 w 330"/>
                <a:gd name="T39" fmla="*/ 0 h 228"/>
                <a:gd name="T40" fmla="*/ 191 w 330"/>
                <a:gd name="T41" fmla="*/ 28 h 228"/>
                <a:gd name="T42" fmla="*/ 238 w 330"/>
                <a:gd name="T43" fmla="*/ 84 h 228"/>
                <a:gd name="T44" fmla="*/ 277 w 330"/>
                <a:gd name="T45" fmla="*/ 184 h 228"/>
                <a:gd name="T46" fmla="*/ 277 w 330"/>
                <a:gd name="T47" fmla="*/ 254 h 228"/>
                <a:gd name="T48" fmla="*/ 325 w 330"/>
                <a:gd name="T49" fmla="*/ 295 h 228"/>
                <a:gd name="T50" fmla="*/ 325 w 330"/>
                <a:gd name="T51" fmla="*/ 309 h 228"/>
                <a:gd name="T52" fmla="*/ 277 w 330"/>
                <a:gd name="T53" fmla="*/ 324 h 2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0"/>
                <a:gd name="T82" fmla="*/ 0 h 228"/>
                <a:gd name="T83" fmla="*/ 330 w 330"/>
                <a:gd name="T84" fmla="*/ 228 h 2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0" h="228">
                  <a:moveTo>
                    <a:pt x="282" y="182"/>
                  </a:moveTo>
                  <a:lnTo>
                    <a:pt x="282" y="205"/>
                  </a:lnTo>
                  <a:lnTo>
                    <a:pt x="228" y="197"/>
                  </a:lnTo>
                  <a:lnTo>
                    <a:pt x="220" y="205"/>
                  </a:lnTo>
                  <a:lnTo>
                    <a:pt x="196" y="205"/>
                  </a:lnTo>
                  <a:lnTo>
                    <a:pt x="196" y="228"/>
                  </a:lnTo>
                  <a:lnTo>
                    <a:pt x="133" y="228"/>
                  </a:lnTo>
                  <a:lnTo>
                    <a:pt x="126" y="205"/>
                  </a:lnTo>
                  <a:lnTo>
                    <a:pt x="117" y="205"/>
                  </a:lnTo>
                  <a:lnTo>
                    <a:pt x="126" y="212"/>
                  </a:lnTo>
                  <a:lnTo>
                    <a:pt x="102" y="212"/>
                  </a:lnTo>
                  <a:lnTo>
                    <a:pt x="94" y="205"/>
                  </a:lnTo>
                  <a:lnTo>
                    <a:pt x="94" y="228"/>
                  </a:lnTo>
                  <a:lnTo>
                    <a:pt x="0" y="228"/>
                  </a:lnTo>
                  <a:lnTo>
                    <a:pt x="0" y="197"/>
                  </a:lnTo>
                  <a:lnTo>
                    <a:pt x="0" y="86"/>
                  </a:lnTo>
                  <a:lnTo>
                    <a:pt x="7" y="78"/>
                  </a:lnTo>
                  <a:lnTo>
                    <a:pt x="7" y="55"/>
                  </a:lnTo>
                  <a:lnTo>
                    <a:pt x="55" y="24"/>
                  </a:lnTo>
                  <a:lnTo>
                    <a:pt x="31" y="0"/>
                  </a:lnTo>
                  <a:lnTo>
                    <a:pt x="196" y="16"/>
                  </a:lnTo>
                  <a:lnTo>
                    <a:pt x="243" y="47"/>
                  </a:lnTo>
                  <a:lnTo>
                    <a:pt x="282" y="103"/>
                  </a:lnTo>
                  <a:lnTo>
                    <a:pt x="282" y="142"/>
                  </a:lnTo>
                  <a:lnTo>
                    <a:pt x="330" y="165"/>
                  </a:lnTo>
                  <a:lnTo>
                    <a:pt x="330" y="173"/>
                  </a:lnTo>
                  <a:lnTo>
                    <a:pt x="282" y="18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5"/>
            <p:cNvSpPr>
              <a:spLocks noChangeAspect="1"/>
            </p:cNvSpPr>
            <p:nvPr/>
          </p:nvSpPr>
          <p:spPr bwMode="auto">
            <a:xfrm>
              <a:off x="2831" y="1983"/>
              <a:ext cx="221" cy="167"/>
            </a:xfrm>
            <a:custGeom>
              <a:avLst/>
              <a:gdLst>
                <a:gd name="T0" fmla="*/ 0 w 221"/>
                <a:gd name="T1" fmla="*/ 108 h 150"/>
                <a:gd name="T2" fmla="*/ 8 w 221"/>
                <a:gd name="T3" fmla="*/ 149 h 150"/>
                <a:gd name="T4" fmla="*/ 8 w 221"/>
                <a:gd name="T5" fmla="*/ 175 h 150"/>
                <a:gd name="T6" fmla="*/ 63 w 221"/>
                <a:gd name="T7" fmla="*/ 243 h 150"/>
                <a:gd name="T8" fmla="*/ 118 w 221"/>
                <a:gd name="T9" fmla="*/ 256 h 150"/>
                <a:gd name="T10" fmla="*/ 126 w 221"/>
                <a:gd name="T11" fmla="*/ 202 h 150"/>
                <a:gd name="T12" fmla="*/ 118 w 221"/>
                <a:gd name="T13" fmla="*/ 202 h 150"/>
                <a:gd name="T14" fmla="*/ 126 w 221"/>
                <a:gd name="T15" fmla="*/ 161 h 150"/>
                <a:gd name="T16" fmla="*/ 221 w 221"/>
                <a:gd name="T17" fmla="*/ 53 h 150"/>
                <a:gd name="T18" fmla="*/ 141 w 221"/>
                <a:gd name="T19" fmla="*/ 0 h 150"/>
                <a:gd name="T20" fmla="*/ 0 w 221"/>
                <a:gd name="T21" fmla="*/ 94 h 150"/>
                <a:gd name="T22" fmla="*/ 0 w 221"/>
                <a:gd name="T23" fmla="*/ 108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1"/>
                <a:gd name="T37" fmla="*/ 0 h 150"/>
                <a:gd name="T38" fmla="*/ 221 w 221"/>
                <a:gd name="T39" fmla="*/ 150 h 1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1" h="150">
                  <a:moveTo>
                    <a:pt x="0" y="63"/>
                  </a:moveTo>
                  <a:lnTo>
                    <a:pt x="8" y="87"/>
                  </a:lnTo>
                  <a:lnTo>
                    <a:pt x="8" y="102"/>
                  </a:lnTo>
                  <a:lnTo>
                    <a:pt x="63" y="142"/>
                  </a:lnTo>
                  <a:lnTo>
                    <a:pt x="118" y="150"/>
                  </a:lnTo>
                  <a:lnTo>
                    <a:pt x="126" y="118"/>
                  </a:lnTo>
                  <a:lnTo>
                    <a:pt x="118" y="118"/>
                  </a:lnTo>
                  <a:lnTo>
                    <a:pt x="126" y="94"/>
                  </a:lnTo>
                  <a:lnTo>
                    <a:pt x="221" y="31"/>
                  </a:lnTo>
                  <a:lnTo>
                    <a:pt x="141" y="0"/>
                  </a:lnTo>
                  <a:lnTo>
                    <a:pt x="0" y="54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76"/>
            <p:cNvSpPr>
              <a:spLocks noChangeAspect="1"/>
            </p:cNvSpPr>
            <p:nvPr/>
          </p:nvSpPr>
          <p:spPr bwMode="auto">
            <a:xfrm>
              <a:off x="3768" y="3718"/>
              <a:ext cx="15" cy="86"/>
            </a:xfrm>
            <a:custGeom>
              <a:avLst/>
              <a:gdLst>
                <a:gd name="T0" fmla="*/ 4 w 17"/>
                <a:gd name="T1" fmla="*/ 0 h 78"/>
                <a:gd name="T2" fmla="*/ 9 w 17"/>
                <a:gd name="T3" fmla="*/ 37 h 78"/>
                <a:gd name="T4" fmla="*/ 0 w 17"/>
                <a:gd name="T5" fmla="*/ 128 h 78"/>
                <a:gd name="T6" fmla="*/ 0 w 17"/>
                <a:gd name="T7" fmla="*/ 37 h 78"/>
                <a:gd name="T8" fmla="*/ 4 w 1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8"/>
                <a:gd name="T17" fmla="*/ 17 w 1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8">
                  <a:moveTo>
                    <a:pt x="8" y="0"/>
                  </a:moveTo>
                  <a:lnTo>
                    <a:pt x="17" y="23"/>
                  </a:lnTo>
                  <a:lnTo>
                    <a:pt x="0" y="78"/>
                  </a:lnTo>
                  <a:lnTo>
                    <a:pt x="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77"/>
            <p:cNvSpPr>
              <a:spLocks noChangeAspect="1"/>
            </p:cNvSpPr>
            <p:nvPr/>
          </p:nvSpPr>
          <p:spPr bwMode="auto">
            <a:xfrm>
              <a:off x="3508" y="3461"/>
              <a:ext cx="275" cy="309"/>
            </a:xfrm>
            <a:custGeom>
              <a:avLst/>
              <a:gdLst>
                <a:gd name="T0" fmla="*/ 259 w 277"/>
                <a:gd name="T1" fmla="*/ 180 h 276"/>
                <a:gd name="T2" fmla="*/ 267 w 277"/>
                <a:gd name="T3" fmla="*/ 222 h 276"/>
                <a:gd name="T4" fmla="*/ 259 w 277"/>
                <a:gd name="T5" fmla="*/ 196 h 276"/>
                <a:gd name="T6" fmla="*/ 267 w 277"/>
                <a:gd name="T7" fmla="*/ 237 h 276"/>
                <a:gd name="T8" fmla="*/ 251 w 277"/>
                <a:gd name="T9" fmla="*/ 237 h 276"/>
                <a:gd name="T10" fmla="*/ 235 w 277"/>
                <a:gd name="T11" fmla="*/ 279 h 276"/>
                <a:gd name="T12" fmla="*/ 235 w 277"/>
                <a:gd name="T13" fmla="*/ 402 h 276"/>
                <a:gd name="T14" fmla="*/ 193 w 277"/>
                <a:gd name="T15" fmla="*/ 391 h 276"/>
                <a:gd name="T16" fmla="*/ 193 w 277"/>
                <a:gd name="T17" fmla="*/ 334 h 276"/>
                <a:gd name="T18" fmla="*/ 177 w 277"/>
                <a:gd name="T19" fmla="*/ 334 h 276"/>
                <a:gd name="T20" fmla="*/ 177 w 277"/>
                <a:gd name="T21" fmla="*/ 391 h 276"/>
                <a:gd name="T22" fmla="*/ 170 w 277"/>
                <a:gd name="T23" fmla="*/ 391 h 276"/>
                <a:gd name="T24" fmla="*/ 193 w 277"/>
                <a:gd name="T25" fmla="*/ 402 h 276"/>
                <a:gd name="T26" fmla="*/ 177 w 277"/>
                <a:gd name="T27" fmla="*/ 431 h 276"/>
                <a:gd name="T28" fmla="*/ 193 w 277"/>
                <a:gd name="T29" fmla="*/ 443 h 276"/>
                <a:gd name="T30" fmla="*/ 219 w 277"/>
                <a:gd name="T31" fmla="*/ 485 h 276"/>
                <a:gd name="T32" fmla="*/ 205 w 277"/>
                <a:gd name="T33" fmla="*/ 485 h 276"/>
                <a:gd name="T34" fmla="*/ 145 w 277"/>
                <a:gd name="T35" fmla="*/ 443 h 276"/>
                <a:gd name="T36" fmla="*/ 153 w 277"/>
                <a:gd name="T37" fmla="*/ 391 h 276"/>
                <a:gd name="T38" fmla="*/ 106 w 277"/>
                <a:gd name="T39" fmla="*/ 431 h 276"/>
                <a:gd name="T40" fmla="*/ 23 w 277"/>
                <a:gd name="T41" fmla="*/ 374 h 276"/>
                <a:gd name="T42" fmla="*/ 23 w 277"/>
                <a:gd name="T43" fmla="*/ 347 h 276"/>
                <a:gd name="T44" fmla="*/ 0 w 277"/>
                <a:gd name="T45" fmla="*/ 347 h 276"/>
                <a:gd name="T46" fmla="*/ 48 w 277"/>
                <a:gd name="T47" fmla="*/ 139 h 276"/>
                <a:gd name="T48" fmla="*/ 63 w 277"/>
                <a:gd name="T49" fmla="*/ 124 h 276"/>
                <a:gd name="T50" fmla="*/ 63 w 277"/>
                <a:gd name="T51" fmla="*/ 56 h 276"/>
                <a:gd name="T52" fmla="*/ 82 w 277"/>
                <a:gd name="T53" fmla="*/ 69 h 276"/>
                <a:gd name="T54" fmla="*/ 114 w 277"/>
                <a:gd name="T55" fmla="*/ 0 h 276"/>
                <a:gd name="T56" fmla="*/ 170 w 277"/>
                <a:gd name="T57" fmla="*/ 84 h 276"/>
                <a:gd name="T58" fmla="*/ 267 w 277"/>
                <a:gd name="T59" fmla="*/ 180 h 276"/>
                <a:gd name="T60" fmla="*/ 259 w 277"/>
                <a:gd name="T61" fmla="*/ 180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7"/>
                <a:gd name="T94" fmla="*/ 0 h 276"/>
                <a:gd name="T95" fmla="*/ 277 w 277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7" h="276">
                  <a:moveTo>
                    <a:pt x="269" y="103"/>
                  </a:moveTo>
                  <a:lnTo>
                    <a:pt x="277" y="126"/>
                  </a:lnTo>
                  <a:lnTo>
                    <a:pt x="269" y="111"/>
                  </a:lnTo>
                  <a:lnTo>
                    <a:pt x="277" y="135"/>
                  </a:lnTo>
                  <a:lnTo>
                    <a:pt x="261" y="135"/>
                  </a:lnTo>
                  <a:lnTo>
                    <a:pt x="245" y="158"/>
                  </a:lnTo>
                  <a:lnTo>
                    <a:pt x="245" y="229"/>
                  </a:lnTo>
                  <a:lnTo>
                    <a:pt x="198" y="222"/>
                  </a:lnTo>
                  <a:lnTo>
                    <a:pt x="198" y="190"/>
                  </a:lnTo>
                  <a:lnTo>
                    <a:pt x="182" y="190"/>
                  </a:lnTo>
                  <a:lnTo>
                    <a:pt x="182" y="222"/>
                  </a:lnTo>
                  <a:lnTo>
                    <a:pt x="175" y="222"/>
                  </a:lnTo>
                  <a:lnTo>
                    <a:pt x="198" y="229"/>
                  </a:lnTo>
                  <a:lnTo>
                    <a:pt x="182" y="245"/>
                  </a:lnTo>
                  <a:lnTo>
                    <a:pt x="198" y="252"/>
                  </a:lnTo>
                  <a:lnTo>
                    <a:pt x="229" y="276"/>
                  </a:lnTo>
                  <a:lnTo>
                    <a:pt x="214" y="276"/>
                  </a:lnTo>
                  <a:lnTo>
                    <a:pt x="150" y="252"/>
                  </a:lnTo>
                  <a:lnTo>
                    <a:pt x="158" y="222"/>
                  </a:lnTo>
                  <a:lnTo>
                    <a:pt x="111" y="245"/>
                  </a:lnTo>
                  <a:lnTo>
                    <a:pt x="23" y="213"/>
                  </a:lnTo>
                  <a:lnTo>
                    <a:pt x="23" y="197"/>
                  </a:lnTo>
                  <a:lnTo>
                    <a:pt x="0" y="197"/>
                  </a:lnTo>
                  <a:lnTo>
                    <a:pt x="48" y="79"/>
                  </a:lnTo>
                  <a:lnTo>
                    <a:pt x="63" y="71"/>
                  </a:lnTo>
                  <a:lnTo>
                    <a:pt x="63" y="32"/>
                  </a:lnTo>
                  <a:lnTo>
                    <a:pt x="87" y="39"/>
                  </a:lnTo>
                  <a:lnTo>
                    <a:pt x="119" y="0"/>
                  </a:lnTo>
                  <a:lnTo>
                    <a:pt x="175" y="48"/>
                  </a:lnTo>
                  <a:lnTo>
                    <a:pt x="277" y="103"/>
                  </a:lnTo>
                  <a:lnTo>
                    <a:pt x="269" y="10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78"/>
            <p:cNvSpPr>
              <a:spLocks noChangeAspect="1"/>
            </p:cNvSpPr>
            <p:nvPr/>
          </p:nvSpPr>
          <p:spPr bwMode="auto">
            <a:xfrm>
              <a:off x="3768" y="3567"/>
              <a:ext cx="104" cy="140"/>
            </a:xfrm>
            <a:custGeom>
              <a:avLst/>
              <a:gdLst>
                <a:gd name="T0" fmla="*/ 8 w 104"/>
                <a:gd name="T1" fmla="*/ 164 h 125"/>
                <a:gd name="T2" fmla="*/ 0 w 104"/>
                <a:gd name="T3" fmla="*/ 121 h 125"/>
                <a:gd name="T4" fmla="*/ 8 w 104"/>
                <a:gd name="T5" fmla="*/ 121 h 125"/>
                <a:gd name="T6" fmla="*/ 0 w 104"/>
                <a:gd name="T7" fmla="*/ 108 h 125"/>
                <a:gd name="T8" fmla="*/ 8 w 104"/>
                <a:gd name="T9" fmla="*/ 83 h 125"/>
                <a:gd name="T10" fmla="*/ 32 w 104"/>
                <a:gd name="T11" fmla="*/ 69 h 125"/>
                <a:gd name="T12" fmla="*/ 16 w 104"/>
                <a:gd name="T13" fmla="*/ 12 h 125"/>
                <a:gd name="T14" fmla="*/ 64 w 104"/>
                <a:gd name="T15" fmla="*/ 0 h 125"/>
                <a:gd name="T16" fmla="*/ 95 w 104"/>
                <a:gd name="T17" fmla="*/ 12 h 125"/>
                <a:gd name="T18" fmla="*/ 95 w 104"/>
                <a:gd name="T19" fmla="*/ 55 h 125"/>
                <a:gd name="T20" fmla="*/ 104 w 104"/>
                <a:gd name="T21" fmla="*/ 55 h 125"/>
                <a:gd name="T22" fmla="*/ 104 w 104"/>
                <a:gd name="T23" fmla="*/ 83 h 125"/>
                <a:gd name="T24" fmla="*/ 95 w 104"/>
                <a:gd name="T25" fmla="*/ 69 h 125"/>
                <a:gd name="T26" fmla="*/ 95 w 104"/>
                <a:gd name="T27" fmla="*/ 108 h 125"/>
                <a:gd name="T28" fmla="*/ 72 w 104"/>
                <a:gd name="T29" fmla="*/ 83 h 125"/>
                <a:gd name="T30" fmla="*/ 80 w 104"/>
                <a:gd name="T31" fmla="*/ 121 h 125"/>
                <a:gd name="T32" fmla="*/ 16 w 104"/>
                <a:gd name="T33" fmla="*/ 221 h 125"/>
                <a:gd name="T34" fmla="*/ 8 w 104"/>
                <a:gd name="T35" fmla="*/ 207 h 125"/>
                <a:gd name="T36" fmla="*/ 8 w 104"/>
                <a:gd name="T37" fmla="*/ 164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25"/>
                <a:gd name="T59" fmla="*/ 104 w 104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25">
                  <a:moveTo>
                    <a:pt x="8" y="93"/>
                  </a:moveTo>
                  <a:lnTo>
                    <a:pt x="0" y="69"/>
                  </a:lnTo>
                  <a:lnTo>
                    <a:pt x="8" y="69"/>
                  </a:lnTo>
                  <a:lnTo>
                    <a:pt x="0" y="62"/>
                  </a:lnTo>
                  <a:lnTo>
                    <a:pt x="8" y="47"/>
                  </a:lnTo>
                  <a:lnTo>
                    <a:pt x="32" y="39"/>
                  </a:lnTo>
                  <a:lnTo>
                    <a:pt x="16" y="7"/>
                  </a:lnTo>
                  <a:lnTo>
                    <a:pt x="64" y="0"/>
                  </a:lnTo>
                  <a:lnTo>
                    <a:pt x="95" y="7"/>
                  </a:lnTo>
                  <a:lnTo>
                    <a:pt x="95" y="31"/>
                  </a:lnTo>
                  <a:lnTo>
                    <a:pt x="104" y="31"/>
                  </a:lnTo>
                  <a:lnTo>
                    <a:pt x="104" y="47"/>
                  </a:lnTo>
                  <a:lnTo>
                    <a:pt x="95" y="39"/>
                  </a:lnTo>
                  <a:lnTo>
                    <a:pt x="95" y="62"/>
                  </a:lnTo>
                  <a:lnTo>
                    <a:pt x="72" y="47"/>
                  </a:lnTo>
                  <a:lnTo>
                    <a:pt x="80" y="69"/>
                  </a:lnTo>
                  <a:lnTo>
                    <a:pt x="16" y="125"/>
                  </a:lnTo>
                  <a:lnTo>
                    <a:pt x="8" y="117"/>
                  </a:lnTo>
                  <a:lnTo>
                    <a:pt x="8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79"/>
            <p:cNvSpPr>
              <a:spLocks noChangeAspect="1"/>
            </p:cNvSpPr>
            <p:nvPr/>
          </p:nvSpPr>
          <p:spPr bwMode="auto">
            <a:xfrm>
              <a:off x="1154" y="957"/>
              <a:ext cx="339" cy="188"/>
            </a:xfrm>
            <a:custGeom>
              <a:avLst/>
              <a:gdLst>
                <a:gd name="T0" fmla="*/ 280 w 338"/>
                <a:gd name="T1" fmla="*/ 272 h 167"/>
                <a:gd name="T2" fmla="*/ 280 w 338"/>
                <a:gd name="T3" fmla="*/ 303 h 167"/>
                <a:gd name="T4" fmla="*/ 118 w 338"/>
                <a:gd name="T5" fmla="*/ 303 h 167"/>
                <a:gd name="T6" fmla="*/ 102 w 338"/>
                <a:gd name="T7" fmla="*/ 303 h 167"/>
                <a:gd name="T8" fmla="*/ 94 w 338"/>
                <a:gd name="T9" fmla="*/ 303 h 167"/>
                <a:gd name="T10" fmla="*/ 86 w 338"/>
                <a:gd name="T11" fmla="*/ 288 h 167"/>
                <a:gd name="T12" fmla="*/ 7 w 338"/>
                <a:gd name="T13" fmla="*/ 288 h 167"/>
                <a:gd name="T14" fmla="*/ 24 w 338"/>
                <a:gd name="T15" fmla="*/ 272 h 167"/>
                <a:gd name="T16" fmla="*/ 0 w 338"/>
                <a:gd name="T17" fmla="*/ 215 h 167"/>
                <a:gd name="T18" fmla="*/ 24 w 338"/>
                <a:gd name="T19" fmla="*/ 215 h 167"/>
                <a:gd name="T20" fmla="*/ 24 w 338"/>
                <a:gd name="T21" fmla="*/ 114 h 167"/>
                <a:gd name="T22" fmla="*/ 39 w 338"/>
                <a:gd name="T23" fmla="*/ 114 h 167"/>
                <a:gd name="T24" fmla="*/ 31 w 338"/>
                <a:gd name="T25" fmla="*/ 59 h 167"/>
                <a:gd name="T26" fmla="*/ 39 w 338"/>
                <a:gd name="T27" fmla="*/ 59 h 167"/>
                <a:gd name="T28" fmla="*/ 39 w 338"/>
                <a:gd name="T29" fmla="*/ 0 h 167"/>
                <a:gd name="T30" fmla="*/ 141 w 338"/>
                <a:gd name="T31" fmla="*/ 14 h 167"/>
                <a:gd name="T32" fmla="*/ 149 w 338"/>
                <a:gd name="T33" fmla="*/ 0 h 167"/>
                <a:gd name="T34" fmla="*/ 185 w 338"/>
                <a:gd name="T35" fmla="*/ 29 h 167"/>
                <a:gd name="T36" fmla="*/ 280 w 338"/>
                <a:gd name="T37" fmla="*/ 0 h 167"/>
                <a:gd name="T38" fmla="*/ 288 w 338"/>
                <a:gd name="T39" fmla="*/ 29 h 167"/>
                <a:gd name="T40" fmla="*/ 280 w 338"/>
                <a:gd name="T41" fmla="*/ 14 h 167"/>
                <a:gd name="T42" fmla="*/ 280 w 338"/>
                <a:gd name="T43" fmla="*/ 29 h 167"/>
                <a:gd name="T44" fmla="*/ 336 w 338"/>
                <a:gd name="T45" fmla="*/ 59 h 167"/>
                <a:gd name="T46" fmla="*/ 336 w 338"/>
                <a:gd name="T47" fmla="*/ 114 h 167"/>
                <a:gd name="T48" fmla="*/ 343 w 338"/>
                <a:gd name="T49" fmla="*/ 229 h 167"/>
                <a:gd name="T50" fmla="*/ 336 w 338"/>
                <a:gd name="T51" fmla="*/ 229 h 167"/>
                <a:gd name="T52" fmla="*/ 336 w 338"/>
                <a:gd name="T53" fmla="*/ 272 h 167"/>
                <a:gd name="T54" fmla="*/ 280 w 338"/>
                <a:gd name="T55" fmla="*/ 272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8"/>
                <a:gd name="T85" fmla="*/ 0 h 167"/>
                <a:gd name="T86" fmla="*/ 338 w 33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8" h="167">
                  <a:moveTo>
                    <a:pt x="275" y="151"/>
                  </a:moveTo>
                  <a:lnTo>
                    <a:pt x="275" y="167"/>
                  </a:lnTo>
                  <a:lnTo>
                    <a:pt x="118" y="167"/>
                  </a:lnTo>
                  <a:lnTo>
                    <a:pt x="102" y="167"/>
                  </a:lnTo>
                  <a:lnTo>
                    <a:pt x="94" y="167"/>
                  </a:lnTo>
                  <a:lnTo>
                    <a:pt x="86" y="159"/>
                  </a:lnTo>
                  <a:lnTo>
                    <a:pt x="7" y="159"/>
                  </a:lnTo>
                  <a:lnTo>
                    <a:pt x="24" y="151"/>
                  </a:lnTo>
                  <a:lnTo>
                    <a:pt x="0" y="119"/>
                  </a:lnTo>
                  <a:lnTo>
                    <a:pt x="24" y="119"/>
                  </a:lnTo>
                  <a:lnTo>
                    <a:pt x="24" y="63"/>
                  </a:lnTo>
                  <a:lnTo>
                    <a:pt x="39" y="63"/>
                  </a:lnTo>
                  <a:lnTo>
                    <a:pt x="31" y="32"/>
                  </a:lnTo>
                  <a:lnTo>
                    <a:pt x="39" y="32"/>
                  </a:lnTo>
                  <a:lnTo>
                    <a:pt x="39" y="0"/>
                  </a:lnTo>
                  <a:lnTo>
                    <a:pt x="141" y="8"/>
                  </a:lnTo>
                  <a:lnTo>
                    <a:pt x="149" y="0"/>
                  </a:lnTo>
                  <a:lnTo>
                    <a:pt x="180" y="16"/>
                  </a:lnTo>
                  <a:lnTo>
                    <a:pt x="275" y="0"/>
                  </a:lnTo>
                  <a:lnTo>
                    <a:pt x="283" y="16"/>
                  </a:lnTo>
                  <a:lnTo>
                    <a:pt x="275" y="8"/>
                  </a:lnTo>
                  <a:lnTo>
                    <a:pt x="275" y="16"/>
                  </a:lnTo>
                  <a:lnTo>
                    <a:pt x="331" y="32"/>
                  </a:lnTo>
                  <a:lnTo>
                    <a:pt x="331" y="63"/>
                  </a:lnTo>
                  <a:lnTo>
                    <a:pt x="338" y="126"/>
                  </a:lnTo>
                  <a:lnTo>
                    <a:pt x="331" y="126"/>
                  </a:lnTo>
                  <a:lnTo>
                    <a:pt x="331" y="151"/>
                  </a:lnTo>
                  <a:lnTo>
                    <a:pt x="275" y="1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80"/>
            <p:cNvSpPr>
              <a:spLocks noChangeAspect="1"/>
            </p:cNvSpPr>
            <p:nvPr/>
          </p:nvSpPr>
          <p:spPr bwMode="auto">
            <a:xfrm>
              <a:off x="1675" y="3750"/>
              <a:ext cx="222" cy="323"/>
            </a:xfrm>
            <a:custGeom>
              <a:avLst/>
              <a:gdLst>
                <a:gd name="T0" fmla="*/ 0 w 222"/>
                <a:gd name="T1" fmla="*/ 470 h 290"/>
                <a:gd name="T2" fmla="*/ 7 w 222"/>
                <a:gd name="T3" fmla="*/ 0 h 290"/>
                <a:gd name="T4" fmla="*/ 190 w 222"/>
                <a:gd name="T5" fmla="*/ 0 h 290"/>
                <a:gd name="T6" fmla="*/ 190 w 222"/>
                <a:gd name="T7" fmla="*/ 134 h 290"/>
                <a:gd name="T8" fmla="*/ 222 w 222"/>
                <a:gd name="T9" fmla="*/ 200 h 290"/>
                <a:gd name="T10" fmla="*/ 214 w 222"/>
                <a:gd name="T11" fmla="*/ 498 h 290"/>
                <a:gd name="T12" fmla="*/ 0 w 222"/>
                <a:gd name="T13" fmla="*/ 470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"/>
                <a:gd name="T22" fmla="*/ 0 h 290"/>
                <a:gd name="T23" fmla="*/ 222 w 222"/>
                <a:gd name="T24" fmla="*/ 290 h 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" h="290">
                  <a:moveTo>
                    <a:pt x="0" y="274"/>
                  </a:moveTo>
                  <a:lnTo>
                    <a:pt x="7" y="0"/>
                  </a:lnTo>
                  <a:lnTo>
                    <a:pt x="190" y="0"/>
                  </a:lnTo>
                  <a:lnTo>
                    <a:pt x="190" y="78"/>
                  </a:lnTo>
                  <a:lnTo>
                    <a:pt x="222" y="117"/>
                  </a:lnTo>
                  <a:lnTo>
                    <a:pt x="214" y="29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81"/>
            <p:cNvSpPr>
              <a:spLocks noChangeAspect="1"/>
            </p:cNvSpPr>
            <p:nvPr/>
          </p:nvSpPr>
          <p:spPr bwMode="auto">
            <a:xfrm>
              <a:off x="2370" y="1643"/>
              <a:ext cx="312" cy="314"/>
            </a:xfrm>
            <a:custGeom>
              <a:avLst/>
              <a:gdLst>
                <a:gd name="T0" fmla="*/ 269 w 313"/>
                <a:gd name="T1" fmla="*/ 363 h 282"/>
                <a:gd name="T2" fmla="*/ 285 w 313"/>
                <a:gd name="T3" fmla="*/ 321 h 282"/>
                <a:gd name="T4" fmla="*/ 285 w 313"/>
                <a:gd name="T5" fmla="*/ 283 h 282"/>
                <a:gd name="T6" fmla="*/ 269 w 313"/>
                <a:gd name="T7" fmla="*/ 216 h 282"/>
                <a:gd name="T8" fmla="*/ 285 w 313"/>
                <a:gd name="T9" fmla="*/ 173 h 282"/>
                <a:gd name="T10" fmla="*/ 308 w 313"/>
                <a:gd name="T11" fmla="*/ 107 h 282"/>
                <a:gd name="T12" fmla="*/ 285 w 313"/>
                <a:gd name="T13" fmla="*/ 69 h 282"/>
                <a:gd name="T14" fmla="*/ 246 w 313"/>
                <a:gd name="T15" fmla="*/ 56 h 282"/>
                <a:gd name="T16" fmla="*/ 206 w 313"/>
                <a:gd name="T17" fmla="*/ 69 h 282"/>
                <a:gd name="T18" fmla="*/ 78 w 313"/>
                <a:gd name="T19" fmla="*/ 0 h 282"/>
                <a:gd name="T20" fmla="*/ 78 w 313"/>
                <a:gd name="T21" fmla="*/ 40 h 282"/>
                <a:gd name="T22" fmla="*/ 0 w 313"/>
                <a:gd name="T23" fmla="*/ 69 h 282"/>
                <a:gd name="T24" fmla="*/ 31 w 313"/>
                <a:gd name="T25" fmla="*/ 121 h 282"/>
                <a:gd name="T26" fmla="*/ 39 w 313"/>
                <a:gd name="T27" fmla="*/ 202 h 282"/>
                <a:gd name="T28" fmla="*/ 94 w 313"/>
                <a:gd name="T29" fmla="*/ 269 h 282"/>
                <a:gd name="T30" fmla="*/ 78 w 313"/>
                <a:gd name="T31" fmla="*/ 311 h 282"/>
                <a:gd name="T32" fmla="*/ 78 w 313"/>
                <a:gd name="T33" fmla="*/ 321 h 282"/>
                <a:gd name="T34" fmla="*/ 109 w 313"/>
                <a:gd name="T35" fmla="*/ 403 h 282"/>
                <a:gd name="T36" fmla="*/ 109 w 313"/>
                <a:gd name="T37" fmla="*/ 429 h 282"/>
                <a:gd name="T38" fmla="*/ 133 w 313"/>
                <a:gd name="T39" fmla="*/ 429 h 282"/>
                <a:gd name="T40" fmla="*/ 133 w 313"/>
                <a:gd name="T41" fmla="*/ 470 h 282"/>
                <a:gd name="T42" fmla="*/ 156 w 313"/>
                <a:gd name="T43" fmla="*/ 429 h 282"/>
                <a:gd name="T44" fmla="*/ 160 w 313"/>
                <a:gd name="T45" fmla="*/ 483 h 282"/>
                <a:gd name="T46" fmla="*/ 269 w 313"/>
                <a:gd name="T47" fmla="*/ 363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3"/>
                <a:gd name="T73" fmla="*/ 0 h 282"/>
                <a:gd name="T74" fmla="*/ 313 w 313"/>
                <a:gd name="T75" fmla="*/ 282 h 2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3" h="282">
                  <a:moveTo>
                    <a:pt x="274" y="212"/>
                  </a:moveTo>
                  <a:lnTo>
                    <a:pt x="290" y="188"/>
                  </a:lnTo>
                  <a:lnTo>
                    <a:pt x="290" y="165"/>
                  </a:lnTo>
                  <a:lnTo>
                    <a:pt x="274" y="126"/>
                  </a:lnTo>
                  <a:lnTo>
                    <a:pt x="290" y="101"/>
                  </a:lnTo>
                  <a:lnTo>
                    <a:pt x="313" y="62"/>
                  </a:lnTo>
                  <a:lnTo>
                    <a:pt x="290" y="40"/>
                  </a:lnTo>
                  <a:lnTo>
                    <a:pt x="251" y="32"/>
                  </a:lnTo>
                  <a:lnTo>
                    <a:pt x="211" y="40"/>
                  </a:lnTo>
                  <a:lnTo>
                    <a:pt x="78" y="0"/>
                  </a:lnTo>
                  <a:lnTo>
                    <a:pt x="78" y="23"/>
                  </a:lnTo>
                  <a:lnTo>
                    <a:pt x="0" y="40"/>
                  </a:lnTo>
                  <a:lnTo>
                    <a:pt x="31" y="71"/>
                  </a:lnTo>
                  <a:lnTo>
                    <a:pt x="39" y="118"/>
                  </a:lnTo>
                  <a:lnTo>
                    <a:pt x="94" y="157"/>
                  </a:lnTo>
                  <a:lnTo>
                    <a:pt x="78" y="181"/>
                  </a:lnTo>
                  <a:lnTo>
                    <a:pt x="78" y="188"/>
                  </a:lnTo>
                  <a:lnTo>
                    <a:pt x="109" y="235"/>
                  </a:lnTo>
                  <a:lnTo>
                    <a:pt x="109" y="251"/>
                  </a:lnTo>
                  <a:lnTo>
                    <a:pt x="133" y="251"/>
                  </a:lnTo>
                  <a:lnTo>
                    <a:pt x="133" y="274"/>
                  </a:lnTo>
                  <a:lnTo>
                    <a:pt x="156" y="251"/>
                  </a:lnTo>
                  <a:lnTo>
                    <a:pt x="165" y="282"/>
                  </a:lnTo>
                  <a:lnTo>
                    <a:pt x="274" y="21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82"/>
            <p:cNvSpPr>
              <a:spLocks noChangeAspect="1"/>
            </p:cNvSpPr>
            <p:nvPr/>
          </p:nvSpPr>
          <p:spPr bwMode="auto">
            <a:xfrm>
              <a:off x="1745" y="1329"/>
              <a:ext cx="346" cy="314"/>
            </a:xfrm>
            <a:custGeom>
              <a:avLst/>
              <a:gdLst>
                <a:gd name="T0" fmla="*/ 295 w 347"/>
                <a:gd name="T1" fmla="*/ 191 h 281"/>
                <a:gd name="T2" fmla="*/ 342 w 347"/>
                <a:gd name="T3" fmla="*/ 285 h 281"/>
                <a:gd name="T4" fmla="*/ 208 w 347"/>
                <a:gd name="T5" fmla="*/ 448 h 281"/>
                <a:gd name="T6" fmla="*/ 176 w 347"/>
                <a:gd name="T7" fmla="*/ 489 h 281"/>
                <a:gd name="T8" fmla="*/ 24 w 347"/>
                <a:gd name="T9" fmla="*/ 299 h 281"/>
                <a:gd name="T10" fmla="*/ 0 w 347"/>
                <a:gd name="T11" fmla="*/ 242 h 281"/>
                <a:gd name="T12" fmla="*/ 24 w 347"/>
                <a:gd name="T13" fmla="*/ 191 h 281"/>
                <a:gd name="T14" fmla="*/ 71 w 347"/>
                <a:gd name="T15" fmla="*/ 191 h 281"/>
                <a:gd name="T16" fmla="*/ 86 w 347"/>
                <a:gd name="T17" fmla="*/ 162 h 281"/>
                <a:gd name="T18" fmla="*/ 134 w 347"/>
                <a:gd name="T19" fmla="*/ 123 h 281"/>
                <a:gd name="T20" fmla="*/ 118 w 347"/>
                <a:gd name="T21" fmla="*/ 123 h 281"/>
                <a:gd name="T22" fmla="*/ 118 w 347"/>
                <a:gd name="T23" fmla="*/ 83 h 281"/>
                <a:gd name="T24" fmla="*/ 150 w 347"/>
                <a:gd name="T25" fmla="*/ 0 h 281"/>
                <a:gd name="T26" fmla="*/ 295 w 347"/>
                <a:gd name="T27" fmla="*/ 83 h 281"/>
                <a:gd name="T28" fmla="*/ 327 w 347"/>
                <a:gd name="T29" fmla="*/ 55 h 281"/>
                <a:gd name="T30" fmla="*/ 295 w 347"/>
                <a:gd name="T31" fmla="*/ 191 h 2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7"/>
                <a:gd name="T49" fmla="*/ 0 h 281"/>
                <a:gd name="T50" fmla="*/ 347 w 347"/>
                <a:gd name="T51" fmla="*/ 281 h 2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7" h="281">
                  <a:moveTo>
                    <a:pt x="300" y="110"/>
                  </a:moveTo>
                  <a:lnTo>
                    <a:pt x="347" y="164"/>
                  </a:lnTo>
                  <a:lnTo>
                    <a:pt x="213" y="257"/>
                  </a:lnTo>
                  <a:lnTo>
                    <a:pt x="181" y="281"/>
                  </a:lnTo>
                  <a:lnTo>
                    <a:pt x="24" y="172"/>
                  </a:lnTo>
                  <a:lnTo>
                    <a:pt x="0" y="140"/>
                  </a:lnTo>
                  <a:lnTo>
                    <a:pt x="24" y="110"/>
                  </a:lnTo>
                  <a:lnTo>
                    <a:pt x="71" y="110"/>
                  </a:lnTo>
                  <a:lnTo>
                    <a:pt x="86" y="93"/>
                  </a:lnTo>
                  <a:lnTo>
                    <a:pt x="134" y="71"/>
                  </a:lnTo>
                  <a:lnTo>
                    <a:pt x="118" y="71"/>
                  </a:lnTo>
                  <a:lnTo>
                    <a:pt x="118" y="47"/>
                  </a:lnTo>
                  <a:lnTo>
                    <a:pt x="150" y="0"/>
                  </a:lnTo>
                  <a:lnTo>
                    <a:pt x="300" y="47"/>
                  </a:lnTo>
                  <a:lnTo>
                    <a:pt x="332" y="31"/>
                  </a:lnTo>
                  <a:lnTo>
                    <a:pt x="300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83"/>
            <p:cNvSpPr>
              <a:spLocks noChangeAspect="1"/>
            </p:cNvSpPr>
            <p:nvPr/>
          </p:nvSpPr>
          <p:spPr bwMode="auto">
            <a:xfrm>
              <a:off x="2171" y="803"/>
              <a:ext cx="241" cy="305"/>
            </a:xfrm>
            <a:custGeom>
              <a:avLst/>
              <a:gdLst>
                <a:gd name="T0" fmla="*/ 233 w 243"/>
                <a:gd name="T1" fmla="*/ 163 h 273"/>
                <a:gd name="T2" fmla="*/ 217 w 243"/>
                <a:gd name="T3" fmla="*/ 190 h 273"/>
                <a:gd name="T4" fmla="*/ 144 w 243"/>
                <a:gd name="T5" fmla="*/ 419 h 273"/>
                <a:gd name="T6" fmla="*/ 105 w 243"/>
                <a:gd name="T7" fmla="*/ 407 h 273"/>
                <a:gd name="T8" fmla="*/ 46 w 243"/>
                <a:gd name="T9" fmla="*/ 476 h 273"/>
                <a:gd name="T10" fmla="*/ 15 w 243"/>
                <a:gd name="T11" fmla="*/ 382 h 273"/>
                <a:gd name="T12" fmla="*/ 46 w 243"/>
                <a:gd name="T13" fmla="*/ 354 h 273"/>
                <a:gd name="T14" fmla="*/ 23 w 243"/>
                <a:gd name="T15" fmla="*/ 270 h 273"/>
                <a:gd name="T16" fmla="*/ 31 w 243"/>
                <a:gd name="T17" fmla="*/ 257 h 273"/>
                <a:gd name="T18" fmla="*/ 15 w 243"/>
                <a:gd name="T19" fmla="*/ 204 h 273"/>
                <a:gd name="T20" fmla="*/ 23 w 243"/>
                <a:gd name="T21" fmla="*/ 190 h 273"/>
                <a:gd name="T22" fmla="*/ 46 w 243"/>
                <a:gd name="T23" fmla="*/ 94 h 273"/>
                <a:gd name="T24" fmla="*/ 46 w 243"/>
                <a:gd name="T25" fmla="*/ 83 h 273"/>
                <a:gd name="T26" fmla="*/ 0 w 243"/>
                <a:gd name="T27" fmla="*/ 28 h 273"/>
                <a:gd name="T28" fmla="*/ 23 w 243"/>
                <a:gd name="T29" fmla="*/ 0 h 273"/>
                <a:gd name="T30" fmla="*/ 60 w 243"/>
                <a:gd name="T31" fmla="*/ 0 h 273"/>
                <a:gd name="T32" fmla="*/ 81 w 243"/>
                <a:gd name="T33" fmla="*/ 56 h 273"/>
                <a:gd name="T34" fmla="*/ 81 w 243"/>
                <a:gd name="T35" fmla="*/ 94 h 273"/>
                <a:gd name="T36" fmla="*/ 112 w 243"/>
                <a:gd name="T37" fmla="*/ 107 h 273"/>
                <a:gd name="T38" fmla="*/ 144 w 243"/>
                <a:gd name="T39" fmla="*/ 135 h 273"/>
                <a:gd name="T40" fmla="*/ 175 w 243"/>
                <a:gd name="T41" fmla="*/ 94 h 273"/>
                <a:gd name="T42" fmla="*/ 226 w 243"/>
                <a:gd name="T43" fmla="*/ 135 h 273"/>
                <a:gd name="T44" fmla="*/ 233 w 243"/>
                <a:gd name="T45" fmla="*/ 163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273"/>
                <a:gd name="T71" fmla="*/ 243 w 243"/>
                <a:gd name="T72" fmla="*/ 273 h 2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273">
                  <a:moveTo>
                    <a:pt x="243" y="94"/>
                  </a:moveTo>
                  <a:lnTo>
                    <a:pt x="227" y="109"/>
                  </a:lnTo>
                  <a:lnTo>
                    <a:pt x="149" y="241"/>
                  </a:lnTo>
                  <a:lnTo>
                    <a:pt x="110" y="234"/>
                  </a:lnTo>
                  <a:lnTo>
                    <a:pt x="46" y="273"/>
                  </a:lnTo>
                  <a:lnTo>
                    <a:pt x="15" y="219"/>
                  </a:lnTo>
                  <a:lnTo>
                    <a:pt x="46" y="203"/>
                  </a:lnTo>
                  <a:lnTo>
                    <a:pt x="23" y="156"/>
                  </a:lnTo>
                  <a:lnTo>
                    <a:pt x="31" y="148"/>
                  </a:lnTo>
                  <a:lnTo>
                    <a:pt x="15" y="118"/>
                  </a:lnTo>
                  <a:lnTo>
                    <a:pt x="23" y="109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63" y="0"/>
                  </a:lnTo>
                  <a:lnTo>
                    <a:pt x="86" y="32"/>
                  </a:lnTo>
                  <a:lnTo>
                    <a:pt x="86" y="54"/>
                  </a:lnTo>
                  <a:lnTo>
                    <a:pt x="117" y="62"/>
                  </a:lnTo>
                  <a:lnTo>
                    <a:pt x="149" y="78"/>
                  </a:lnTo>
                  <a:lnTo>
                    <a:pt x="180" y="54"/>
                  </a:lnTo>
                  <a:lnTo>
                    <a:pt x="236" y="78"/>
                  </a:lnTo>
                  <a:lnTo>
                    <a:pt x="243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84"/>
            <p:cNvSpPr>
              <a:spLocks noChangeAspect="1"/>
            </p:cNvSpPr>
            <p:nvPr/>
          </p:nvSpPr>
          <p:spPr bwMode="auto">
            <a:xfrm>
              <a:off x="1897" y="1047"/>
              <a:ext cx="320" cy="332"/>
            </a:xfrm>
            <a:custGeom>
              <a:avLst/>
              <a:gdLst>
                <a:gd name="T0" fmla="*/ 293 w 321"/>
                <a:gd name="T1" fmla="*/ 140 h 295"/>
                <a:gd name="T2" fmla="*/ 285 w 321"/>
                <a:gd name="T3" fmla="*/ 195 h 295"/>
                <a:gd name="T4" fmla="*/ 316 w 321"/>
                <a:gd name="T5" fmla="*/ 264 h 295"/>
                <a:gd name="T6" fmla="*/ 175 w 321"/>
                <a:gd name="T7" fmla="*/ 506 h 295"/>
                <a:gd name="T8" fmla="*/ 149 w 321"/>
                <a:gd name="T9" fmla="*/ 533 h 295"/>
                <a:gd name="T10" fmla="*/ 0 w 321"/>
                <a:gd name="T11" fmla="*/ 450 h 295"/>
                <a:gd name="T12" fmla="*/ 23 w 321"/>
                <a:gd name="T13" fmla="*/ 406 h 295"/>
                <a:gd name="T14" fmla="*/ 62 w 321"/>
                <a:gd name="T15" fmla="*/ 406 h 295"/>
                <a:gd name="T16" fmla="*/ 87 w 321"/>
                <a:gd name="T17" fmla="*/ 350 h 295"/>
                <a:gd name="T18" fmla="*/ 87 w 321"/>
                <a:gd name="T19" fmla="*/ 306 h 295"/>
                <a:gd name="T20" fmla="*/ 109 w 321"/>
                <a:gd name="T21" fmla="*/ 294 h 295"/>
                <a:gd name="T22" fmla="*/ 87 w 321"/>
                <a:gd name="T23" fmla="*/ 264 h 295"/>
                <a:gd name="T24" fmla="*/ 87 w 321"/>
                <a:gd name="T25" fmla="*/ 235 h 295"/>
                <a:gd name="T26" fmla="*/ 62 w 321"/>
                <a:gd name="T27" fmla="*/ 195 h 295"/>
                <a:gd name="T28" fmla="*/ 62 w 321"/>
                <a:gd name="T29" fmla="*/ 127 h 295"/>
                <a:gd name="T30" fmla="*/ 109 w 321"/>
                <a:gd name="T31" fmla="*/ 83 h 295"/>
                <a:gd name="T32" fmla="*/ 109 w 321"/>
                <a:gd name="T33" fmla="*/ 71 h 295"/>
                <a:gd name="T34" fmla="*/ 141 w 321"/>
                <a:gd name="T35" fmla="*/ 83 h 295"/>
                <a:gd name="T36" fmla="*/ 160 w 321"/>
                <a:gd name="T37" fmla="*/ 0 h 295"/>
                <a:gd name="T38" fmla="*/ 285 w 321"/>
                <a:gd name="T39" fmla="*/ 0 h 295"/>
                <a:gd name="T40" fmla="*/ 316 w 321"/>
                <a:gd name="T41" fmla="*/ 99 h 295"/>
                <a:gd name="T42" fmla="*/ 293 w 321"/>
                <a:gd name="T43" fmla="*/ 140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1"/>
                <a:gd name="T67" fmla="*/ 0 h 295"/>
                <a:gd name="T68" fmla="*/ 321 w 321"/>
                <a:gd name="T69" fmla="*/ 295 h 2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1" h="295">
                  <a:moveTo>
                    <a:pt x="298" y="77"/>
                  </a:moveTo>
                  <a:lnTo>
                    <a:pt x="290" y="108"/>
                  </a:lnTo>
                  <a:lnTo>
                    <a:pt x="321" y="147"/>
                  </a:lnTo>
                  <a:lnTo>
                    <a:pt x="180" y="280"/>
                  </a:lnTo>
                  <a:lnTo>
                    <a:pt x="149" y="295"/>
                  </a:lnTo>
                  <a:lnTo>
                    <a:pt x="0" y="249"/>
                  </a:lnTo>
                  <a:lnTo>
                    <a:pt x="23" y="225"/>
                  </a:lnTo>
                  <a:lnTo>
                    <a:pt x="62" y="225"/>
                  </a:lnTo>
                  <a:lnTo>
                    <a:pt x="87" y="194"/>
                  </a:lnTo>
                  <a:lnTo>
                    <a:pt x="87" y="170"/>
                  </a:lnTo>
                  <a:lnTo>
                    <a:pt x="109" y="163"/>
                  </a:lnTo>
                  <a:lnTo>
                    <a:pt x="87" y="147"/>
                  </a:lnTo>
                  <a:lnTo>
                    <a:pt x="87" y="131"/>
                  </a:lnTo>
                  <a:lnTo>
                    <a:pt x="62" y="108"/>
                  </a:lnTo>
                  <a:lnTo>
                    <a:pt x="62" y="70"/>
                  </a:lnTo>
                  <a:lnTo>
                    <a:pt x="109" y="46"/>
                  </a:lnTo>
                  <a:lnTo>
                    <a:pt x="109" y="39"/>
                  </a:lnTo>
                  <a:lnTo>
                    <a:pt x="141" y="46"/>
                  </a:lnTo>
                  <a:lnTo>
                    <a:pt x="165" y="0"/>
                  </a:lnTo>
                  <a:lnTo>
                    <a:pt x="290" y="0"/>
                  </a:lnTo>
                  <a:lnTo>
                    <a:pt x="321" y="54"/>
                  </a:lnTo>
                  <a:lnTo>
                    <a:pt x="298" y="7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85"/>
            <p:cNvSpPr>
              <a:spLocks noChangeAspect="1"/>
            </p:cNvSpPr>
            <p:nvPr/>
          </p:nvSpPr>
          <p:spPr bwMode="auto">
            <a:xfrm>
              <a:off x="2462" y="1881"/>
              <a:ext cx="369" cy="312"/>
            </a:xfrm>
            <a:custGeom>
              <a:avLst/>
              <a:gdLst>
                <a:gd name="T0" fmla="*/ 118 w 370"/>
                <a:gd name="T1" fmla="*/ 473 h 281"/>
                <a:gd name="T2" fmla="*/ 118 w 370"/>
                <a:gd name="T3" fmla="*/ 446 h 281"/>
                <a:gd name="T4" fmla="*/ 125 w 370"/>
                <a:gd name="T5" fmla="*/ 355 h 281"/>
                <a:gd name="T6" fmla="*/ 0 w 370"/>
                <a:gd name="T7" fmla="*/ 314 h 281"/>
                <a:gd name="T8" fmla="*/ 8 w 370"/>
                <a:gd name="T9" fmla="*/ 248 h 281"/>
                <a:gd name="T10" fmla="*/ 94 w 370"/>
                <a:gd name="T11" fmla="*/ 170 h 281"/>
                <a:gd name="T12" fmla="*/ 94 w 370"/>
                <a:gd name="T13" fmla="*/ 142 h 281"/>
                <a:gd name="T14" fmla="*/ 71 w 370"/>
                <a:gd name="T15" fmla="*/ 120 h 281"/>
                <a:gd name="T16" fmla="*/ 181 w 370"/>
                <a:gd name="T17" fmla="*/ 0 h 281"/>
                <a:gd name="T18" fmla="*/ 191 w 370"/>
                <a:gd name="T19" fmla="*/ 12 h 281"/>
                <a:gd name="T20" fmla="*/ 294 w 370"/>
                <a:gd name="T21" fmla="*/ 12 h 281"/>
                <a:gd name="T22" fmla="*/ 309 w 370"/>
                <a:gd name="T23" fmla="*/ 37 h 281"/>
                <a:gd name="T24" fmla="*/ 309 w 370"/>
                <a:gd name="T25" fmla="*/ 104 h 281"/>
                <a:gd name="T26" fmla="*/ 326 w 370"/>
                <a:gd name="T27" fmla="*/ 104 h 281"/>
                <a:gd name="T28" fmla="*/ 334 w 370"/>
                <a:gd name="T29" fmla="*/ 170 h 281"/>
                <a:gd name="T30" fmla="*/ 341 w 370"/>
                <a:gd name="T31" fmla="*/ 170 h 281"/>
                <a:gd name="T32" fmla="*/ 341 w 370"/>
                <a:gd name="T33" fmla="*/ 223 h 281"/>
                <a:gd name="T34" fmla="*/ 365 w 370"/>
                <a:gd name="T35" fmla="*/ 248 h 281"/>
                <a:gd name="T36" fmla="*/ 365 w 370"/>
                <a:gd name="T37" fmla="*/ 262 h 281"/>
                <a:gd name="T38" fmla="*/ 294 w 370"/>
                <a:gd name="T39" fmla="*/ 314 h 281"/>
                <a:gd name="T40" fmla="*/ 263 w 370"/>
                <a:gd name="T41" fmla="*/ 395 h 281"/>
                <a:gd name="T42" fmla="*/ 185 w 370"/>
                <a:gd name="T43" fmla="*/ 446 h 281"/>
                <a:gd name="T44" fmla="*/ 157 w 370"/>
                <a:gd name="T45" fmla="*/ 446 h 281"/>
                <a:gd name="T46" fmla="*/ 118 w 370"/>
                <a:gd name="T47" fmla="*/ 473 h 2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0"/>
                <a:gd name="T73" fmla="*/ 0 h 281"/>
                <a:gd name="T74" fmla="*/ 370 w 370"/>
                <a:gd name="T75" fmla="*/ 281 h 2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0" h="281">
                  <a:moveTo>
                    <a:pt x="118" y="281"/>
                  </a:moveTo>
                  <a:lnTo>
                    <a:pt x="118" y="265"/>
                  </a:lnTo>
                  <a:lnTo>
                    <a:pt x="125" y="210"/>
                  </a:lnTo>
                  <a:lnTo>
                    <a:pt x="0" y="186"/>
                  </a:lnTo>
                  <a:lnTo>
                    <a:pt x="8" y="147"/>
                  </a:lnTo>
                  <a:lnTo>
                    <a:pt x="94" y="101"/>
                  </a:lnTo>
                  <a:lnTo>
                    <a:pt x="94" y="85"/>
                  </a:lnTo>
                  <a:lnTo>
                    <a:pt x="71" y="70"/>
                  </a:lnTo>
                  <a:lnTo>
                    <a:pt x="181" y="0"/>
                  </a:lnTo>
                  <a:lnTo>
                    <a:pt x="196" y="7"/>
                  </a:lnTo>
                  <a:lnTo>
                    <a:pt x="299" y="7"/>
                  </a:lnTo>
                  <a:lnTo>
                    <a:pt x="314" y="22"/>
                  </a:lnTo>
                  <a:lnTo>
                    <a:pt x="314" y="62"/>
                  </a:lnTo>
                  <a:lnTo>
                    <a:pt x="331" y="62"/>
                  </a:lnTo>
                  <a:lnTo>
                    <a:pt x="339" y="101"/>
                  </a:lnTo>
                  <a:lnTo>
                    <a:pt x="346" y="101"/>
                  </a:lnTo>
                  <a:lnTo>
                    <a:pt x="346" y="132"/>
                  </a:lnTo>
                  <a:lnTo>
                    <a:pt x="370" y="147"/>
                  </a:lnTo>
                  <a:lnTo>
                    <a:pt x="370" y="156"/>
                  </a:lnTo>
                  <a:lnTo>
                    <a:pt x="299" y="186"/>
                  </a:lnTo>
                  <a:lnTo>
                    <a:pt x="268" y="234"/>
                  </a:lnTo>
                  <a:lnTo>
                    <a:pt x="189" y="265"/>
                  </a:lnTo>
                  <a:lnTo>
                    <a:pt x="157" y="265"/>
                  </a:lnTo>
                  <a:lnTo>
                    <a:pt x="118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86"/>
            <p:cNvSpPr>
              <a:spLocks noChangeAspect="1"/>
            </p:cNvSpPr>
            <p:nvPr/>
          </p:nvSpPr>
          <p:spPr bwMode="auto">
            <a:xfrm>
              <a:off x="965" y="1517"/>
              <a:ext cx="254" cy="205"/>
            </a:xfrm>
            <a:custGeom>
              <a:avLst/>
              <a:gdLst>
                <a:gd name="T0" fmla="*/ 0 w 252"/>
                <a:gd name="T1" fmla="*/ 0 h 181"/>
                <a:gd name="T2" fmla="*/ 238 w 252"/>
                <a:gd name="T3" fmla="*/ 0 h 181"/>
                <a:gd name="T4" fmla="*/ 262 w 252"/>
                <a:gd name="T5" fmla="*/ 0 h 181"/>
                <a:gd name="T6" fmla="*/ 262 w 252"/>
                <a:gd name="T7" fmla="*/ 133 h 181"/>
                <a:gd name="T8" fmla="*/ 254 w 252"/>
                <a:gd name="T9" fmla="*/ 133 h 181"/>
                <a:gd name="T10" fmla="*/ 238 w 252"/>
                <a:gd name="T11" fmla="*/ 264 h 181"/>
                <a:gd name="T12" fmla="*/ 39 w 252"/>
                <a:gd name="T13" fmla="*/ 338 h 181"/>
                <a:gd name="T14" fmla="*/ 0 w 252"/>
                <a:gd name="T15" fmla="*/ 0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181"/>
                <a:gd name="T26" fmla="*/ 252 w 252"/>
                <a:gd name="T27" fmla="*/ 181 h 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181">
                  <a:moveTo>
                    <a:pt x="0" y="0"/>
                  </a:moveTo>
                  <a:lnTo>
                    <a:pt x="228" y="0"/>
                  </a:lnTo>
                  <a:lnTo>
                    <a:pt x="252" y="0"/>
                  </a:lnTo>
                  <a:lnTo>
                    <a:pt x="252" y="71"/>
                  </a:lnTo>
                  <a:lnTo>
                    <a:pt x="244" y="71"/>
                  </a:lnTo>
                  <a:lnTo>
                    <a:pt x="228" y="142"/>
                  </a:lnTo>
                  <a:lnTo>
                    <a:pt x="39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87"/>
            <p:cNvSpPr>
              <a:spLocks noChangeAspect="1"/>
            </p:cNvSpPr>
            <p:nvPr/>
          </p:nvSpPr>
          <p:spPr bwMode="auto">
            <a:xfrm>
              <a:off x="1117" y="2335"/>
              <a:ext cx="337" cy="227"/>
            </a:xfrm>
            <a:custGeom>
              <a:avLst/>
              <a:gdLst>
                <a:gd name="T0" fmla="*/ 63 w 338"/>
                <a:gd name="T1" fmla="*/ 300 h 203"/>
                <a:gd name="T2" fmla="*/ 46 w 338"/>
                <a:gd name="T3" fmla="*/ 286 h 203"/>
                <a:gd name="T4" fmla="*/ 63 w 338"/>
                <a:gd name="T5" fmla="*/ 262 h 203"/>
                <a:gd name="T6" fmla="*/ 39 w 338"/>
                <a:gd name="T7" fmla="*/ 234 h 203"/>
                <a:gd name="T8" fmla="*/ 39 w 338"/>
                <a:gd name="T9" fmla="*/ 178 h 203"/>
                <a:gd name="T10" fmla="*/ 16 w 338"/>
                <a:gd name="T11" fmla="*/ 150 h 203"/>
                <a:gd name="T12" fmla="*/ 39 w 338"/>
                <a:gd name="T13" fmla="*/ 135 h 203"/>
                <a:gd name="T14" fmla="*/ 7 w 338"/>
                <a:gd name="T15" fmla="*/ 97 h 203"/>
                <a:gd name="T16" fmla="*/ 7 w 338"/>
                <a:gd name="T17" fmla="*/ 69 h 203"/>
                <a:gd name="T18" fmla="*/ 16 w 338"/>
                <a:gd name="T19" fmla="*/ 42 h 203"/>
                <a:gd name="T20" fmla="*/ 0 w 338"/>
                <a:gd name="T21" fmla="*/ 0 h 203"/>
                <a:gd name="T22" fmla="*/ 214 w 338"/>
                <a:gd name="T23" fmla="*/ 0 h 203"/>
                <a:gd name="T24" fmla="*/ 285 w 338"/>
                <a:gd name="T25" fmla="*/ 29 h 203"/>
                <a:gd name="T26" fmla="*/ 333 w 338"/>
                <a:gd name="T27" fmla="*/ 42 h 203"/>
                <a:gd name="T28" fmla="*/ 333 w 338"/>
                <a:gd name="T29" fmla="*/ 69 h 203"/>
                <a:gd name="T30" fmla="*/ 333 w 338"/>
                <a:gd name="T31" fmla="*/ 207 h 203"/>
                <a:gd name="T32" fmla="*/ 333 w 338"/>
                <a:gd name="T33" fmla="*/ 247 h 203"/>
                <a:gd name="T34" fmla="*/ 333 w 338"/>
                <a:gd name="T35" fmla="*/ 356 h 203"/>
                <a:gd name="T36" fmla="*/ 184 w 338"/>
                <a:gd name="T37" fmla="*/ 356 h 203"/>
                <a:gd name="T38" fmla="*/ 184 w 338"/>
                <a:gd name="T39" fmla="*/ 342 h 203"/>
                <a:gd name="T40" fmla="*/ 63 w 338"/>
                <a:gd name="T41" fmla="*/ 342 h 203"/>
                <a:gd name="T42" fmla="*/ 63 w 338"/>
                <a:gd name="T43" fmla="*/ 300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8"/>
                <a:gd name="T67" fmla="*/ 0 h 203"/>
                <a:gd name="T68" fmla="*/ 338 w 338"/>
                <a:gd name="T69" fmla="*/ 203 h 2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8" h="203">
                  <a:moveTo>
                    <a:pt x="63" y="172"/>
                  </a:moveTo>
                  <a:lnTo>
                    <a:pt x="46" y="164"/>
                  </a:lnTo>
                  <a:lnTo>
                    <a:pt x="63" y="149"/>
                  </a:lnTo>
                  <a:lnTo>
                    <a:pt x="39" y="133"/>
                  </a:lnTo>
                  <a:lnTo>
                    <a:pt x="39" y="102"/>
                  </a:lnTo>
                  <a:lnTo>
                    <a:pt x="16" y="86"/>
                  </a:lnTo>
                  <a:lnTo>
                    <a:pt x="39" y="78"/>
                  </a:lnTo>
                  <a:lnTo>
                    <a:pt x="7" y="56"/>
                  </a:lnTo>
                  <a:lnTo>
                    <a:pt x="7" y="39"/>
                  </a:lnTo>
                  <a:lnTo>
                    <a:pt x="16" y="24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90" y="17"/>
                  </a:lnTo>
                  <a:lnTo>
                    <a:pt x="338" y="24"/>
                  </a:lnTo>
                  <a:lnTo>
                    <a:pt x="338" y="39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38" y="203"/>
                  </a:lnTo>
                  <a:lnTo>
                    <a:pt x="189" y="203"/>
                  </a:lnTo>
                  <a:lnTo>
                    <a:pt x="189" y="196"/>
                  </a:lnTo>
                  <a:lnTo>
                    <a:pt x="63" y="196"/>
                  </a:lnTo>
                  <a:lnTo>
                    <a:pt x="63" y="17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88"/>
            <p:cNvSpPr>
              <a:spLocks noChangeAspect="1"/>
            </p:cNvSpPr>
            <p:nvPr/>
          </p:nvSpPr>
          <p:spPr bwMode="auto">
            <a:xfrm>
              <a:off x="2580" y="1064"/>
              <a:ext cx="228" cy="219"/>
            </a:xfrm>
            <a:custGeom>
              <a:avLst/>
              <a:gdLst>
                <a:gd name="T0" fmla="*/ 71 w 229"/>
                <a:gd name="T1" fmla="*/ 12 h 195"/>
                <a:gd name="T2" fmla="*/ 122 w 229"/>
                <a:gd name="T3" fmla="*/ 12 h 195"/>
                <a:gd name="T4" fmla="*/ 161 w 229"/>
                <a:gd name="T5" fmla="*/ 12 h 195"/>
                <a:gd name="T6" fmla="*/ 161 w 229"/>
                <a:gd name="T7" fmla="*/ 55 h 195"/>
                <a:gd name="T8" fmla="*/ 185 w 229"/>
                <a:gd name="T9" fmla="*/ 165 h 195"/>
                <a:gd name="T10" fmla="*/ 217 w 229"/>
                <a:gd name="T11" fmla="*/ 208 h 195"/>
                <a:gd name="T12" fmla="*/ 224 w 229"/>
                <a:gd name="T13" fmla="*/ 264 h 195"/>
                <a:gd name="T14" fmla="*/ 79 w 229"/>
                <a:gd name="T15" fmla="*/ 348 h 195"/>
                <a:gd name="T16" fmla="*/ 63 w 229"/>
                <a:gd name="T17" fmla="*/ 320 h 195"/>
                <a:gd name="T18" fmla="*/ 16 w 229"/>
                <a:gd name="T19" fmla="*/ 335 h 195"/>
                <a:gd name="T20" fmla="*/ 0 w 229"/>
                <a:gd name="T21" fmla="*/ 279 h 195"/>
                <a:gd name="T22" fmla="*/ 7 w 229"/>
                <a:gd name="T23" fmla="*/ 183 h 195"/>
                <a:gd name="T24" fmla="*/ 0 w 229"/>
                <a:gd name="T25" fmla="*/ 183 h 195"/>
                <a:gd name="T26" fmla="*/ 7 w 229"/>
                <a:gd name="T27" fmla="*/ 97 h 195"/>
                <a:gd name="T28" fmla="*/ 39 w 229"/>
                <a:gd name="T29" fmla="*/ 0 h 195"/>
                <a:gd name="T30" fmla="*/ 71 w 229"/>
                <a:gd name="T31" fmla="*/ 12 h 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9"/>
                <a:gd name="T49" fmla="*/ 0 h 195"/>
                <a:gd name="T50" fmla="*/ 229 w 229"/>
                <a:gd name="T51" fmla="*/ 195 h 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9" h="195">
                  <a:moveTo>
                    <a:pt x="71" y="7"/>
                  </a:moveTo>
                  <a:lnTo>
                    <a:pt x="127" y="7"/>
                  </a:lnTo>
                  <a:lnTo>
                    <a:pt x="166" y="7"/>
                  </a:lnTo>
                  <a:lnTo>
                    <a:pt x="166" y="31"/>
                  </a:lnTo>
                  <a:lnTo>
                    <a:pt x="190" y="93"/>
                  </a:lnTo>
                  <a:lnTo>
                    <a:pt x="222" y="117"/>
                  </a:lnTo>
                  <a:lnTo>
                    <a:pt x="229" y="148"/>
                  </a:lnTo>
                  <a:lnTo>
                    <a:pt x="79" y="195"/>
                  </a:lnTo>
                  <a:lnTo>
                    <a:pt x="63" y="179"/>
                  </a:lnTo>
                  <a:lnTo>
                    <a:pt x="16" y="187"/>
                  </a:lnTo>
                  <a:lnTo>
                    <a:pt x="0" y="156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7" y="54"/>
                  </a:lnTo>
                  <a:lnTo>
                    <a:pt x="39" y="0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89"/>
            <p:cNvSpPr>
              <a:spLocks noChangeAspect="1"/>
            </p:cNvSpPr>
            <p:nvPr/>
          </p:nvSpPr>
          <p:spPr bwMode="auto">
            <a:xfrm>
              <a:off x="1028" y="1904"/>
              <a:ext cx="251" cy="236"/>
            </a:xfrm>
            <a:custGeom>
              <a:avLst/>
              <a:gdLst>
                <a:gd name="T0" fmla="*/ 0 w 252"/>
                <a:gd name="T1" fmla="*/ 0 h 212"/>
                <a:gd name="T2" fmla="*/ 192 w 252"/>
                <a:gd name="T3" fmla="*/ 0 h 212"/>
                <a:gd name="T4" fmla="*/ 239 w 252"/>
                <a:gd name="T5" fmla="*/ 175 h 212"/>
                <a:gd name="T6" fmla="*/ 247 w 252"/>
                <a:gd name="T7" fmla="*/ 175 h 212"/>
                <a:gd name="T8" fmla="*/ 247 w 252"/>
                <a:gd name="T9" fmla="*/ 243 h 212"/>
                <a:gd name="T10" fmla="*/ 145 w 252"/>
                <a:gd name="T11" fmla="*/ 296 h 212"/>
                <a:gd name="T12" fmla="*/ 145 w 252"/>
                <a:gd name="T13" fmla="*/ 283 h 212"/>
                <a:gd name="T14" fmla="*/ 128 w 252"/>
                <a:gd name="T15" fmla="*/ 283 h 212"/>
                <a:gd name="T16" fmla="*/ 126 w 252"/>
                <a:gd name="T17" fmla="*/ 322 h 212"/>
                <a:gd name="T18" fmla="*/ 39 w 252"/>
                <a:gd name="T19" fmla="*/ 363 h 212"/>
                <a:gd name="T20" fmla="*/ 0 w 252"/>
                <a:gd name="T21" fmla="*/ 0 h 2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2"/>
                <a:gd name="T34" fmla="*/ 0 h 212"/>
                <a:gd name="T35" fmla="*/ 252 w 252"/>
                <a:gd name="T36" fmla="*/ 212 h 2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2" h="212">
                  <a:moveTo>
                    <a:pt x="0" y="0"/>
                  </a:moveTo>
                  <a:lnTo>
                    <a:pt x="197" y="0"/>
                  </a:lnTo>
                  <a:lnTo>
                    <a:pt x="244" y="102"/>
                  </a:lnTo>
                  <a:lnTo>
                    <a:pt x="252" y="102"/>
                  </a:lnTo>
                  <a:lnTo>
                    <a:pt x="252" y="142"/>
                  </a:lnTo>
                  <a:lnTo>
                    <a:pt x="150" y="173"/>
                  </a:lnTo>
                  <a:lnTo>
                    <a:pt x="150" y="165"/>
                  </a:lnTo>
                  <a:lnTo>
                    <a:pt x="133" y="165"/>
                  </a:lnTo>
                  <a:lnTo>
                    <a:pt x="126" y="189"/>
                  </a:lnTo>
                  <a:lnTo>
                    <a:pt x="39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0"/>
            <p:cNvSpPr>
              <a:spLocks noChangeAspect="1"/>
            </p:cNvSpPr>
            <p:nvPr/>
          </p:nvSpPr>
          <p:spPr bwMode="auto">
            <a:xfrm>
              <a:off x="1699" y="1741"/>
              <a:ext cx="306" cy="271"/>
            </a:xfrm>
            <a:custGeom>
              <a:avLst/>
              <a:gdLst>
                <a:gd name="T0" fmla="*/ 235 w 308"/>
                <a:gd name="T1" fmla="*/ 343 h 242"/>
                <a:gd name="T2" fmla="*/ 216 w 308"/>
                <a:gd name="T3" fmla="*/ 343 h 242"/>
                <a:gd name="T4" fmla="*/ 209 w 308"/>
                <a:gd name="T5" fmla="*/ 398 h 242"/>
                <a:gd name="T6" fmla="*/ 177 w 308"/>
                <a:gd name="T7" fmla="*/ 426 h 242"/>
                <a:gd name="T8" fmla="*/ 129 w 308"/>
                <a:gd name="T9" fmla="*/ 398 h 242"/>
                <a:gd name="T10" fmla="*/ 129 w 308"/>
                <a:gd name="T11" fmla="*/ 370 h 242"/>
                <a:gd name="T12" fmla="*/ 0 w 308"/>
                <a:gd name="T13" fmla="*/ 343 h 242"/>
                <a:gd name="T14" fmla="*/ 0 w 308"/>
                <a:gd name="T15" fmla="*/ 261 h 242"/>
                <a:gd name="T16" fmla="*/ 47 w 308"/>
                <a:gd name="T17" fmla="*/ 261 h 242"/>
                <a:gd name="T18" fmla="*/ 47 w 308"/>
                <a:gd name="T19" fmla="*/ 108 h 242"/>
                <a:gd name="T20" fmla="*/ 63 w 308"/>
                <a:gd name="T21" fmla="*/ 108 h 242"/>
                <a:gd name="T22" fmla="*/ 63 w 308"/>
                <a:gd name="T23" fmla="*/ 69 h 242"/>
                <a:gd name="T24" fmla="*/ 71 w 308"/>
                <a:gd name="T25" fmla="*/ 55 h 242"/>
                <a:gd name="T26" fmla="*/ 47 w 308"/>
                <a:gd name="T27" fmla="*/ 0 h 242"/>
                <a:gd name="T28" fmla="*/ 114 w 308"/>
                <a:gd name="T29" fmla="*/ 0 h 242"/>
                <a:gd name="T30" fmla="*/ 153 w 308"/>
                <a:gd name="T31" fmla="*/ 83 h 242"/>
                <a:gd name="T32" fmla="*/ 209 w 308"/>
                <a:gd name="T33" fmla="*/ 108 h 242"/>
                <a:gd name="T34" fmla="*/ 216 w 308"/>
                <a:gd name="T35" fmla="*/ 137 h 242"/>
                <a:gd name="T36" fmla="*/ 216 w 308"/>
                <a:gd name="T37" fmla="*/ 178 h 242"/>
                <a:gd name="T38" fmla="*/ 275 w 308"/>
                <a:gd name="T39" fmla="*/ 178 h 242"/>
                <a:gd name="T40" fmla="*/ 298 w 308"/>
                <a:gd name="T41" fmla="*/ 234 h 242"/>
                <a:gd name="T42" fmla="*/ 235 w 308"/>
                <a:gd name="T43" fmla="*/ 343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8"/>
                <a:gd name="T67" fmla="*/ 0 h 242"/>
                <a:gd name="T68" fmla="*/ 308 w 308"/>
                <a:gd name="T69" fmla="*/ 242 h 2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8" h="242">
                  <a:moveTo>
                    <a:pt x="245" y="195"/>
                  </a:moveTo>
                  <a:lnTo>
                    <a:pt x="221" y="195"/>
                  </a:lnTo>
                  <a:lnTo>
                    <a:pt x="214" y="226"/>
                  </a:lnTo>
                  <a:lnTo>
                    <a:pt x="182" y="242"/>
                  </a:lnTo>
                  <a:lnTo>
                    <a:pt x="134" y="226"/>
                  </a:lnTo>
                  <a:lnTo>
                    <a:pt x="134" y="210"/>
                  </a:lnTo>
                  <a:lnTo>
                    <a:pt x="0" y="195"/>
                  </a:lnTo>
                  <a:lnTo>
                    <a:pt x="0" y="148"/>
                  </a:lnTo>
                  <a:lnTo>
                    <a:pt x="47" y="148"/>
                  </a:lnTo>
                  <a:lnTo>
                    <a:pt x="47" y="62"/>
                  </a:lnTo>
                  <a:lnTo>
                    <a:pt x="63" y="62"/>
                  </a:lnTo>
                  <a:lnTo>
                    <a:pt x="63" y="39"/>
                  </a:lnTo>
                  <a:lnTo>
                    <a:pt x="71" y="31"/>
                  </a:lnTo>
                  <a:lnTo>
                    <a:pt x="47" y="0"/>
                  </a:lnTo>
                  <a:lnTo>
                    <a:pt x="119" y="0"/>
                  </a:lnTo>
                  <a:lnTo>
                    <a:pt x="158" y="47"/>
                  </a:lnTo>
                  <a:lnTo>
                    <a:pt x="214" y="62"/>
                  </a:lnTo>
                  <a:lnTo>
                    <a:pt x="221" y="78"/>
                  </a:lnTo>
                  <a:lnTo>
                    <a:pt x="221" y="101"/>
                  </a:lnTo>
                  <a:lnTo>
                    <a:pt x="285" y="101"/>
                  </a:lnTo>
                  <a:lnTo>
                    <a:pt x="308" y="133"/>
                  </a:lnTo>
                  <a:lnTo>
                    <a:pt x="245" y="19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1"/>
            <p:cNvSpPr>
              <a:spLocks noChangeAspect="1"/>
            </p:cNvSpPr>
            <p:nvPr/>
          </p:nvSpPr>
          <p:spPr bwMode="auto">
            <a:xfrm>
              <a:off x="2045" y="2483"/>
              <a:ext cx="267" cy="316"/>
            </a:xfrm>
            <a:custGeom>
              <a:avLst/>
              <a:gdLst>
                <a:gd name="T0" fmla="*/ 185 w 269"/>
                <a:gd name="T1" fmla="*/ 28 h 282"/>
                <a:gd name="T2" fmla="*/ 220 w 269"/>
                <a:gd name="T3" fmla="*/ 69 h 282"/>
                <a:gd name="T4" fmla="*/ 228 w 269"/>
                <a:gd name="T5" fmla="*/ 194 h 282"/>
                <a:gd name="T6" fmla="*/ 259 w 269"/>
                <a:gd name="T7" fmla="*/ 263 h 282"/>
                <a:gd name="T8" fmla="*/ 251 w 269"/>
                <a:gd name="T9" fmla="*/ 291 h 282"/>
                <a:gd name="T10" fmla="*/ 259 w 269"/>
                <a:gd name="T11" fmla="*/ 332 h 282"/>
                <a:gd name="T12" fmla="*/ 251 w 269"/>
                <a:gd name="T13" fmla="*/ 345 h 282"/>
                <a:gd name="T14" fmla="*/ 228 w 269"/>
                <a:gd name="T15" fmla="*/ 375 h 282"/>
                <a:gd name="T16" fmla="*/ 169 w 269"/>
                <a:gd name="T17" fmla="*/ 499 h 282"/>
                <a:gd name="T18" fmla="*/ 16 w 269"/>
                <a:gd name="T19" fmla="*/ 499 h 282"/>
                <a:gd name="T20" fmla="*/ 0 w 269"/>
                <a:gd name="T21" fmla="*/ 387 h 282"/>
                <a:gd name="T22" fmla="*/ 23 w 269"/>
                <a:gd name="T23" fmla="*/ 387 h 282"/>
                <a:gd name="T24" fmla="*/ 16 w 269"/>
                <a:gd name="T25" fmla="*/ 277 h 282"/>
                <a:gd name="T26" fmla="*/ 23 w 269"/>
                <a:gd name="T27" fmla="*/ 318 h 282"/>
                <a:gd name="T28" fmla="*/ 47 w 269"/>
                <a:gd name="T29" fmla="*/ 318 h 282"/>
                <a:gd name="T30" fmla="*/ 55 w 269"/>
                <a:gd name="T31" fmla="*/ 222 h 282"/>
                <a:gd name="T32" fmla="*/ 82 w 269"/>
                <a:gd name="T33" fmla="*/ 235 h 282"/>
                <a:gd name="T34" fmla="*/ 82 w 269"/>
                <a:gd name="T35" fmla="*/ 194 h 282"/>
                <a:gd name="T36" fmla="*/ 90 w 269"/>
                <a:gd name="T37" fmla="*/ 194 h 282"/>
                <a:gd name="T38" fmla="*/ 106 w 269"/>
                <a:gd name="T39" fmla="*/ 83 h 282"/>
                <a:gd name="T40" fmla="*/ 90 w 269"/>
                <a:gd name="T41" fmla="*/ 55 h 282"/>
                <a:gd name="T42" fmla="*/ 106 w 269"/>
                <a:gd name="T43" fmla="*/ 55 h 282"/>
                <a:gd name="T44" fmla="*/ 106 w 269"/>
                <a:gd name="T45" fmla="*/ 0 h 282"/>
                <a:gd name="T46" fmla="*/ 185 w 269"/>
                <a:gd name="T47" fmla="*/ 28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9"/>
                <a:gd name="T73" fmla="*/ 0 h 282"/>
                <a:gd name="T74" fmla="*/ 269 w 269"/>
                <a:gd name="T75" fmla="*/ 282 h 2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9" h="282">
                  <a:moveTo>
                    <a:pt x="190" y="16"/>
                  </a:moveTo>
                  <a:lnTo>
                    <a:pt x="230" y="39"/>
                  </a:lnTo>
                  <a:lnTo>
                    <a:pt x="238" y="109"/>
                  </a:lnTo>
                  <a:lnTo>
                    <a:pt x="269" y="149"/>
                  </a:lnTo>
                  <a:lnTo>
                    <a:pt x="261" y="165"/>
                  </a:lnTo>
                  <a:lnTo>
                    <a:pt x="269" y="188"/>
                  </a:lnTo>
                  <a:lnTo>
                    <a:pt x="261" y="195"/>
                  </a:lnTo>
                  <a:lnTo>
                    <a:pt x="238" y="212"/>
                  </a:lnTo>
                  <a:lnTo>
                    <a:pt x="174" y="282"/>
                  </a:lnTo>
                  <a:lnTo>
                    <a:pt x="16" y="282"/>
                  </a:lnTo>
                  <a:lnTo>
                    <a:pt x="0" y="219"/>
                  </a:lnTo>
                  <a:lnTo>
                    <a:pt x="23" y="219"/>
                  </a:lnTo>
                  <a:lnTo>
                    <a:pt x="16" y="156"/>
                  </a:lnTo>
                  <a:lnTo>
                    <a:pt x="23" y="180"/>
                  </a:lnTo>
                  <a:lnTo>
                    <a:pt x="47" y="180"/>
                  </a:lnTo>
                  <a:lnTo>
                    <a:pt x="55" y="126"/>
                  </a:lnTo>
                  <a:lnTo>
                    <a:pt x="87" y="133"/>
                  </a:lnTo>
                  <a:lnTo>
                    <a:pt x="87" y="109"/>
                  </a:lnTo>
                  <a:lnTo>
                    <a:pt x="95" y="109"/>
                  </a:lnTo>
                  <a:lnTo>
                    <a:pt x="111" y="47"/>
                  </a:lnTo>
                  <a:lnTo>
                    <a:pt x="95" y="31"/>
                  </a:lnTo>
                  <a:lnTo>
                    <a:pt x="111" y="31"/>
                  </a:lnTo>
                  <a:lnTo>
                    <a:pt x="111" y="0"/>
                  </a:lnTo>
                  <a:lnTo>
                    <a:pt x="190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2"/>
            <p:cNvSpPr>
              <a:spLocks noChangeAspect="1"/>
            </p:cNvSpPr>
            <p:nvPr/>
          </p:nvSpPr>
          <p:spPr bwMode="auto">
            <a:xfrm>
              <a:off x="2306" y="3208"/>
              <a:ext cx="350" cy="229"/>
            </a:xfrm>
            <a:custGeom>
              <a:avLst/>
              <a:gdLst>
                <a:gd name="T0" fmla="*/ 105 w 353"/>
                <a:gd name="T1" fmla="*/ 0 h 204"/>
                <a:gd name="T2" fmla="*/ 121 w 353"/>
                <a:gd name="T3" fmla="*/ 28 h 204"/>
                <a:gd name="T4" fmla="*/ 121 w 353"/>
                <a:gd name="T5" fmla="*/ 100 h 204"/>
                <a:gd name="T6" fmla="*/ 160 w 353"/>
                <a:gd name="T7" fmla="*/ 113 h 204"/>
                <a:gd name="T8" fmla="*/ 160 w 353"/>
                <a:gd name="T9" fmla="*/ 140 h 204"/>
                <a:gd name="T10" fmla="*/ 218 w 353"/>
                <a:gd name="T11" fmla="*/ 140 h 204"/>
                <a:gd name="T12" fmla="*/ 218 w 353"/>
                <a:gd name="T13" fmla="*/ 113 h 204"/>
                <a:gd name="T14" fmla="*/ 338 w 353"/>
                <a:gd name="T15" fmla="*/ 113 h 204"/>
                <a:gd name="T16" fmla="*/ 322 w 353"/>
                <a:gd name="T17" fmla="*/ 140 h 204"/>
                <a:gd name="T18" fmla="*/ 322 w 353"/>
                <a:gd name="T19" fmla="*/ 168 h 204"/>
                <a:gd name="T20" fmla="*/ 299 w 353"/>
                <a:gd name="T21" fmla="*/ 195 h 204"/>
                <a:gd name="T22" fmla="*/ 292 w 353"/>
                <a:gd name="T23" fmla="*/ 281 h 204"/>
                <a:gd name="T24" fmla="*/ 265 w 353"/>
                <a:gd name="T25" fmla="*/ 363 h 204"/>
                <a:gd name="T26" fmla="*/ 241 w 353"/>
                <a:gd name="T27" fmla="*/ 363 h 204"/>
                <a:gd name="T28" fmla="*/ 105 w 353"/>
                <a:gd name="T29" fmla="*/ 363 h 204"/>
                <a:gd name="T30" fmla="*/ 74 w 353"/>
                <a:gd name="T31" fmla="*/ 363 h 204"/>
                <a:gd name="T32" fmla="*/ 47 w 353"/>
                <a:gd name="T33" fmla="*/ 265 h 204"/>
                <a:gd name="T34" fmla="*/ 0 w 353"/>
                <a:gd name="T35" fmla="*/ 250 h 204"/>
                <a:gd name="T36" fmla="*/ 0 w 353"/>
                <a:gd name="T37" fmla="*/ 209 h 204"/>
                <a:gd name="T38" fmla="*/ 0 w 353"/>
                <a:gd name="T39" fmla="*/ 100 h 204"/>
                <a:gd name="T40" fmla="*/ 32 w 353"/>
                <a:gd name="T41" fmla="*/ 83 h 204"/>
                <a:gd name="T42" fmla="*/ 16 w 353"/>
                <a:gd name="T43" fmla="*/ 43 h 204"/>
                <a:gd name="T44" fmla="*/ 32 w 353"/>
                <a:gd name="T45" fmla="*/ 28 h 204"/>
                <a:gd name="T46" fmla="*/ 105 w 353"/>
                <a:gd name="T47" fmla="*/ 0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3"/>
                <a:gd name="T73" fmla="*/ 0 h 204"/>
                <a:gd name="T74" fmla="*/ 353 w 353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3" h="204">
                  <a:moveTo>
                    <a:pt x="110" y="0"/>
                  </a:moveTo>
                  <a:lnTo>
                    <a:pt x="126" y="16"/>
                  </a:lnTo>
                  <a:lnTo>
                    <a:pt x="126" y="55"/>
                  </a:lnTo>
                  <a:lnTo>
                    <a:pt x="165" y="63"/>
                  </a:lnTo>
                  <a:lnTo>
                    <a:pt x="165" y="78"/>
                  </a:lnTo>
                  <a:lnTo>
                    <a:pt x="228" y="78"/>
                  </a:lnTo>
                  <a:lnTo>
                    <a:pt x="228" y="63"/>
                  </a:lnTo>
                  <a:lnTo>
                    <a:pt x="353" y="63"/>
                  </a:lnTo>
                  <a:lnTo>
                    <a:pt x="337" y="78"/>
                  </a:lnTo>
                  <a:lnTo>
                    <a:pt x="337" y="94"/>
                  </a:lnTo>
                  <a:lnTo>
                    <a:pt x="314" y="110"/>
                  </a:lnTo>
                  <a:lnTo>
                    <a:pt x="306" y="158"/>
                  </a:lnTo>
                  <a:lnTo>
                    <a:pt x="275" y="204"/>
                  </a:lnTo>
                  <a:lnTo>
                    <a:pt x="251" y="204"/>
                  </a:lnTo>
                  <a:lnTo>
                    <a:pt x="110" y="204"/>
                  </a:lnTo>
                  <a:lnTo>
                    <a:pt x="79" y="204"/>
                  </a:lnTo>
                  <a:lnTo>
                    <a:pt x="47" y="149"/>
                  </a:lnTo>
                  <a:lnTo>
                    <a:pt x="0" y="141"/>
                  </a:lnTo>
                  <a:lnTo>
                    <a:pt x="0" y="118"/>
                  </a:lnTo>
                  <a:lnTo>
                    <a:pt x="0" y="55"/>
                  </a:lnTo>
                  <a:lnTo>
                    <a:pt x="32" y="47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93"/>
            <p:cNvSpPr>
              <a:spLocks noChangeAspect="1"/>
            </p:cNvSpPr>
            <p:nvPr/>
          </p:nvSpPr>
          <p:spPr bwMode="auto">
            <a:xfrm>
              <a:off x="2075" y="1215"/>
              <a:ext cx="334" cy="261"/>
            </a:xfrm>
            <a:custGeom>
              <a:avLst/>
              <a:gdLst>
                <a:gd name="T0" fmla="*/ 187 w 333"/>
                <a:gd name="T1" fmla="*/ 51 h 234"/>
                <a:gd name="T2" fmla="*/ 242 w 333"/>
                <a:gd name="T3" fmla="*/ 40 h 234"/>
                <a:gd name="T4" fmla="*/ 299 w 333"/>
                <a:gd name="T5" fmla="*/ 134 h 234"/>
                <a:gd name="T6" fmla="*/ 330 w 333"/>
                <a:gd name="T7" fmla="*/ 190 h 234"/>
                <a:gd name="T8" fmla="*/ 338 w 333"/>
                <a:gd name="T9" fmla="*/ 229 h 234"/>
                <a:gd name="T10" fmla="*/ 314 w 333"/>
                <a:gd name="T11" fmla="*/ 298 h 234"/>
                <a:gd name="T12" fmla="*/ 330 w 333"/>
                <a:gd name="T13" fmla="*/ 310 h 234"/>
                <a:gd name="T14" fmla="*/ 211 w 333"/>
                <a:gd name="T15" fmla="*/ 405 h 234"/>
                <a:gd name="T16" fmla="*/ 179 w 333"/>
                <a:gd name="T17" fmla="*/ 335 h 234"/>
                <a:gd name="T18" fmla="*/ 79 w 333"/>
                <a:gd name="T19" fmla="*/ 310 h 234"/>
                <a:gd name="T20" fmla="*/ 32 w 333"/>
                <a:gd name="T21" fmla="*/ 298 h 234"/>
                <a:gd name="T22" fmla="*/ 0 w 333"/>
                <a:gd name="T23" fmla="*/ 229 h 234"/>
                <a:gd name="T24" fmla="*/ 142 w 333"/>
                <a:gd name="T25" fmla="*/ 0 h 234"/>
                <a:gd name="T26" fmla="*/ 187 w 333"/>
                <a:gd name="T27" fmla="*/ 51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234"/>
                <a:gd name="T44" fmla="*/ 333 w 333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234">
                  <a:moveTo>
                    <a:pt x="182" y="30"/>
                  </a:moveTo>
                  <a:lnTo>
                    <a:pt x="237" y="23"/>
                  </a:lnTo>
                  <a:lnTo>
                    <a:pt x="294" y="78"/>
                  </a:lnTo>
                  <a:lnTo>
                    <a:pt x="325" y="109"/>
                  </a:lnTo>
                  <a:lnTo>
                    <a:pt x="333" y="133"/>
                  </a:lnTo>
                  <a:lnTo>
                    <a:pt x="309" y="172"/>
                  </a:lnTo>
                  <a:lnTo>
                    <a:pt x="325" y="179"/>
                  </a:lnTo>
                  <a:lnTo>
                    <a:pt x="206" y="234"/>
                  </a:lnTo>
                  <a:lnTo>
                    <a:pt x="174" y="194"/>
                  </a:lnTo>
                  <a:lnTo>
                    <a:pt x="79" y="179"/>
                  </a:lnTo>
                  <a:lnTo>
                    <a:pt x="32" y="172"/>
                  </a:lnTo>
                  <a:lnTo>
                    <a:pt x="0" y="133"/>
                  </a:lnTo>
                  <a:lnTo>
                    <a:pt x="142" y="0"/>
                  </a:lnTo>
                  <a:lnTo>
                    <a:pt x="182" y="3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4"/>
            <p:cNvSpPr>
              <a:spLocks noChangeAspect="1"/>
            </p:cNvSpPr>
            <p:nvPr/>
          </p:nvSpPr>
          <p:spPr bwMode="auto">
            <a:xfrm>
              <a:off x="2045" y="1828"/>
              <a:ext cx="239" cy="312"/>
            </a:xfrm>
            <a:custGeom>
              <a:avLst/>
              <a:gdLst>
                <a:gd name="T0" fmla="*/ 32 w 238"/>
                <a:gd name="T1" fmla="*/ 395 h 281"/>
                <a:gd name="T2" fmla="*/ 23 w 238"/>
                <a:gd name="T3" fmla="*/ 356 h 281"/>
                <a:gd name="T4" fmla="*/ 32 w 238"/>
                <a:gd name="T5" fmla="*/ 331 h 281"/>
                <a:gd name="T6" fmla="*/ 0 w 238"/>
                <a:gd name="T7" fmla="*/ 183 h 281"/>
                <a:gd name="T8" fmla="*/ 23 w 238"/>
                <a:gd name="T9" fmla="*/ 144 h 281"/>
                <a:gd name="T10" fmla="*/ 16 w 238"/>
                <a:gd name="T11" fmla="*/ 133 h 281"/>
                <a:gd name="T12" fmla="*/ 23 w 238"/>
                <a:gd name="T13" fmla="*/ 133 h 281"/>
                <a:gd name="T14" fmla="*/ 23 w 238"/>
                <a:gd name="T15" fmla="*/ 120 h 281"/>
                <a:gd name="T16" fmla="*/ 111 w 238"/>
                <a:gd name="T17" fmla="*/ 27 h 281"/>
                <a:gd name="T18" fmla="*/ 132 w 238"/>
                <a:gd name="T19" fmla="*/ 40 h 281"/>
                <a:gd name="T20" fmla="*/ 132 w 238"/>
                <a:gd name="T21" fmla="*/ 0 h 281"/>
                <a:gd name="T22" fmla="*/ 243 w 238"/>
                <a:gd name="T23" fmla="*/ 120 h 281"/>
                <a:gd name="T24" fmla="*/ 235 w 238"/>
                <a:gd name="T25" fmla="*/ 410 h 281"/>
                <a:gd name="T26" fmla="*/ 32 w 238"/>
                <a:gd name="T27" fmla="*/ 473 h 281"/>
                <a:gd name="T28" fmla="*/ 23 w 238"/>
                <a:gd name="T29" fmla="*/ 395 h 281"/>
                <a:gd name="T30" fmla="*/ 32 w 238"/>
                <a:gd name="T31" fmla="*/ 395 h 2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81"/>
                <a:gd name="T50" fmla="*/ 238 w 238"/>
                <a:gd name="T51" fmla="*/ 281 h 2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81">
                  <a:moveTo>
                    <a:pt x="32" y="234"/>
                  </a:moveTo>
                  <a:lnTo>
                    <a:pt x="23" y="211"/>
                  </a:lnTo>
                  <a:lnTo>
                    <a:pt x="32" y="195"/>
                  </a:lnTo>
                  <a:lnTo>
                    <a:pt x="0" y="109"/>
                  </a:lnTo>
                  <a:lnTo>
                    <a:pt x="23" y="86"/>
                  </a:lnTo>
                  <a:lnTo>
                    <a:pt x="16" y="78"/>
                  </a:lnTo>
                  <a:lnTo>
                    <a:pt x="23" y="78"/>
                  </a:lnTo>
                  <a:lnTo>
                    <a:pt x="23" y="70"/>
                  </a:lnTo>
                  <a:lnTo>
                    <a:pt x="111" y="16"/>
                  </a:lnTo>
                  <a:lnTo>
                    <a:pt x="127" y="23"/>
                  </a:lnTo>
                  <a:lnTo>
                    <a:pt x="127" y="0"/>
                  </a:lnTo>
                  <a:lnTo>
                    <a:pt x="238" y="70"/>
                  </a:lnTo>
                  <a:lnTo>
                    <a:pt x="230" y="242"/>
                  </a:lnTo>
                  <a:lnTo>
                    <a:pt x="32" y="281"/>
                  </a:lnTo>
                  <a:lnTo>
                    <a:pt x="23" y="234"/>
                  </a:lnTo>
                  <a:lnTo>
                    <a:pt x="32" y="23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5"/>
            <p:cNvSpPr>
              <a:spLocks noChangeAspect="1"/>
            </p:cNvSpPr>
            <p:nvPr/>
          </p:nvSpPr>
          <p:spPr bwMode="auto">
            <a:xfrm>
              <a:off x="2769" y="3060"/>
              <a:ext cx="283" cy="218"/>
            </a:xfrm>
            <a:custGeom>
              <a:avLst/>
              <a:gdLst>
                <a:gd name="T0" fmla="*/ 283 w 283"/>
                <a:gd name="T1" fmla="*/ 135 h 195"/>
                <a:gd name="T2" fmla="*/ 220 w 283"/>
                <a:gd name="T3" fmla="*/ 135 h 195"/>
                <a:gd name="T4" fmla="*/ 220 w 283"/>
                <a:gd name="T5" fmla="*/ 257 h 195"/>
                <a:gd name="T6" fmla="*/ 204 w 283"/>
                <a:gd name="T7" fmla="*/ 257 h 195"/>
                <a:gd name="T8" fmla="*/ 204 w 283"/>
                <a:gd name="T9" fmla="*/ 273 h 195"/>
                <a:gd name="T10" fmla="*/ 220 w 283"/>
                <a:gd name="T11" fmla="*/ 273 h 195"/>
                <a:gd name="T12" fmla="*/ 220 w 283"/>
                <a:gd name="T13" fmla="*/ 286 h 195"/>
                <a:gd name="T14" fmla="*/ 220 w 283"/>
                <a:gd name="T15" fmla="*/ 341 h 195"/>
                <a:gd name="T16" fmla="*/ 150 w 283"/>
                <a:gd name="T17" fmla="*/ 341 h 195"/>
                <a:gd name="T18" fmla="*/ 0 w 283"/>
                <a:gd name="T19" fmla="*/ 341 h 195"/>
                <a:gd name="T20" fmla="*/ 0 w 283"/>
                <a:gd name="T21" fmla="*/ 177 h 195"/>
                <a:gd name="T22" fmla="*/ 102 w 283"/>
                <a:gd name="T23" fmla="*/ 68 h 195"/>
                <a:gd name="T24" fmla="*/ 102 w 283"/>
                <a:gd name="T25" fmla="*/ 26 h 195"/>
                <a:gd name="T26" fmla="*/ 133 w 283"/>
                <a:gd name="T27" fmla="*/ 56 h 195"/>
                <a:gd name="T28" fmla="*/ 212 w 283"/>
                <a:gd name="T29" fmla="*/ 0 h 195"/>
                <a:gd name="T30" fmla="*/ 251 w 283"/>
                <a:gd name="T31" fmla="*/ 13 h 195"/>
                <a:gd name="T32" fmla="*/ 251 w 283"/>
                <a:gd name="T33" fmla="*/ 0 h 195"/>
                <a:gd name="T34" fmla="*/ 283 w 283"/>
                <a:gd name="T35" fmla="*/ 0 h 195"/>
                <a:gd name="T36" fmla="*/ 283 w 283"/>
                <a:gd name="T37" fmla="*/ 135 h 1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195"/>
                <a:gd name="T59" fmla="*/ 283 w 283"/>
                <a:gd name="T60" fmla="*/ 195 h 1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195">
                  <a:moveTo>
                    <a:pt x="283" y="78"/>
                  </a:moveTo>
                  <a:lnTo>
                    <a:pt x="220" y="78"/>
                  </a:lnTo>
                  <a:lnTo>
                    <a:pt x="220" y="148"/>
                  </a:lnTo>
                  <a:lnTo>
                    <a:pt x="204" y="148"/>
                  </a:lnTo>
                  <a:lnTo>
                    <a:pt x="204" y="156"/>
                  </a:lnTo>
                  <a:lnTo>
                    <a:pt x="220" y="156"/>
                  </a:lnTo>
                  <a:lnTo>
                    <a:pt x="220" y="164"/>
                  </a:lnTo>
                  <a:lnTo>
                    <a:pt x="220" y="195"/>
                  </a:lnTo>
                  <a:lnTo>
                    <a:pt x="150" y="195"/>
                  </a:lnTo>
                  <a:lnTo>
                    <a:pt x="0" y="195"/>
                  </a:lnTo>
                  <a:lnTo>
                    <a:pt x="0" y="101"/>
                  </a:lnTo>
                  <a:lnTo>
                    <a:pt x="102" y="39"/>
                  </a:lnTo>
                  <a:lnTo>
                    <a:pt x="102" y="15"/>
                  </a:lnTo>
                  <a:lnTo>
                    <a:pt x="133" y="32"/>
                  </a:lnTo>
                  <a:lnTo>
                    <a:pt x="212" y="0"/>
                  </a:lnTo>
                  <a:lnTo>
                    <a:pt x="251" y="8"/>
                  </a:lnTo>
                  <a:lnTo>
                    <a:pt x="251" y="0"/>
                  </a:lnTo>
                  <a:lnTo>
                    <a:pt x="283" y="0"/>
                  </a:lnTo>
                  <a:lnTo>
                    <a:pt x="283" y="7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6"/>
            <p:cNvSpPr>
              <a:spLocks noChangeAspect="1"/>
            </p:cNvSpPr>
            <p:nvPr/>
          </p:nvSpPr>
          <p:spPr bwMode="auto">
            <a:xfrm>
              <a:off x="2895" y="1992"/>
              <a:ext cx="298" cy="429"/>
            </a:xfrm>
            <a:custGeom>
              <a:avLst/>
              <a:gdLst>
                <a:gd name="T0" fmla="*/ 294 w 299"/>
                <a:gd name="T1" fmla="*/ 108 h 385"/>
                <a:gd name="T2" fmla="*/ 263 w 299"/>
                <a:gd name="T3" fmla="*/ 243 h 385"/>
                <a:gd name="T4" fmla="*/ 246 w 299"/>
                <a:gd name="T5" fmla="*/ 298 h 385"/>
                <a:gd name="T6" fmla="*/ 270 w 299"/>
                <a:gd name="T7" fmla="*/ 459 h 385"/>
                <a:gd name="T8" fmla="*/ 239 w 299"/>
                <a:gd name="T9" fmla="*/ 595 h 385"/>
                <a:gd name="T10" fmla="*/ 168 w 299"/>
                <a:gd name="T11" fmla="*/ 607 h 385"/>
                <a:gd name="T12" fmla="*/ 184 w 299"/>
                <a:gd name="T13" fmla="*/ 662 h 385"/>
                <a:gd name="T14" fmla="*/ 153 w 299"/>
                <a:gd name="T15" fmla="*/ 662 h 385"/>
                <a:gd name="T16" fmla="*/ 95 w 299"/>
                <a:gd name="T17" fmla="*/ 595 h 385"/>
                <a:gd name="T18" fmla="*/ 110 w 299"/>
                <a:gd name="T19" fmla="*/ 475 h 385"/>
                <a:gd name="T20" fmla="*/ 86 w 299"/>
                <a:gd name="T21" fmla="*/ 446 h 385"/>
                <a:gd name="T22" fmla="*/ 78 w 299"/>
                <a:gd name="T23" fmla="*/ 363 h 385"/>
                <a:gd name="T24" fmla="*/ 39 w 299"/>
                <a:gd name="T25" fmla="*/ 339 h 385"/>
                <a:gd name="T26" fmla="*/ 0 w 299"/>
                <a:gd name="T27" fmla="*/ 228 h 385"/>
                <a:gd name="T28" fmla="*/ 55 w 299"/>
                <a:gd name="T29" fmla="*/ 243 h 385"/>
                <a:gd name="T30" fmla="*/ 63 w 299"/>
                <a:gd name="T31" fmla="*/ 189 h 385"/>
                <a:gd name="T32" fmla="*/ 55 w 299"/>
                <a:gd name="T33" fmla="*/ 189 h 385"/>
                <a:gd name="T34" fmla="*/ 63 w 299"/>
                <a:gd name="T35" fmla="*/ 148 h 385"/>
                <a:gd name="T36" fmla="*/ 153 w 299"/>
                <a:gd name="T37" fmla="*/ 40 h 385"/>
                <a:gd name="T38" fmla="*/ 184 w 299"/>
                <a:gd name="T39" fmla="*/ 0 h 385"/>
                <a:gd name="T40" fmla="*/ 207 w 299"/>
                <a:gd name="T41" fmla="*/ 0 h 385"/>
                <a:gd name="T42" fmla="*/ 270 w 299"/>
                <a:gd name="T43" fmla="*/ 53 h 385"/>
                <a:gd name="T44" fmla="*/ 294 w 299"/>
                <a:gd name="T45" fmla="*/ 108 h 3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9"/>
                <a:gd name="T70" fmla="*/ 0 h 385"/>
                <a:gd name="T71" fmla="*/ 299 w 299"/>
                <a:gd name="T72" fmla="*/ 385 h 3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9" h="385">
                  <a:moveTo>
                    <a:pt x="299" y="63"/>
                  </a:moveTo>
                  <a:lnTo>
                    <a:pt x="268" y="142"/>
                  </a:lnTo>
                  <a:lnTo>
                    <a:pt x="251" y="173"/>
                  </a:lnTo>
                  <a:lnTo>
                    <a:pt x="275" y="267"/>
                  </a:lnTo>
                  <a:lnTo>
                    <a:pt x="244" y="346"/>
                  </a:lnTo>
                  <a:lnTo>
                    <a:pt x="173" y="354"/>
                  </a:lnTo>
                  <a:lnTo>
                    <a:pt x="189" y="385"/>
                  </a:lnTo>
                  <a:lnTo>
                    <a:pt x="158" y="385"/>
                  </a:lnTo>
                  <a:lnTo>
                    <a:pt x="95" y="346"/>
                  </a:lnTo>
                  <a:lnTo>
                    <a:pt x="110" y="276"/>
                  </a:lnTo>
                  <a:lnTo>
                    <a:pt x="86" y="259"/>
                  </a:lnTo>
                  <a:lnTo>
                    <a:pt x="78" y="212"/>
                  </a:lnTo>
                  <a:lnTo>
                    <a:pt x="39" y="197"/>
                  </a:lnTo>
                  <a:lnTo>
                    <a:pt x="0" y="133"/>
                  </a:lnTo>
                  <a:lnTo>
                    <a:pt x="55" y="142"/>
                  </a:lnTo>
                  <a:lnTo>
                    <a:pt x="63" y="110"/>
                  </a:lnTo>
                  <a:lnTo>
                    <a:pt x="55" y="110"/>
                  </a:lnTo>
                  <a:lnTo>
                    <a:pt x="63" y="86"/>
                  </a:lnTo>
                  <a:lnTo>
                    <a:pt x="158" y="23"/>
                  </a:lnTo>
                  <a:lnTo>
                    <a:pt x="189" y="0"/>
                  </a:lnTo>
                  <a:lnTo>
                    <a:pt x="212" y="0"/>
                  </a:lnTo>
                  <a:lnTo>
                    <a:pt x="275" y="31"/>
                  </a:lnTo>
                  <a:lnTo>
                    <a:pt x="299" y="6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97"/>
            <p:cNvSpPr>
              <a:spLocks noChangeAspect="1"/>
            </p:cNvSpPr>
            <p:nvPr/>
          </p:nvSpPr>
          <p:spPr bwMode="auto">
            <a:xfrm>
              <a:off x="3257" y="2281"/>
              <a:ext cx="272" cy="271"/>
            </a:xfrm>
            <a:custGeom>
              <a:avLst/>
              <a:gdLst>
                <a:gd name="T0" fmla="*/ 97 w 274"/>
                <a:gd name="T1" fmla="*/ 419 h 243"/>
                <a:gd name="T2" fmla="*/ 40 w 274"/>
                <a:gd name="T3" fmla="*/ 338 h 243"/>
                <a:gd name="T4" fmla="*/ 0 w 274"/>
                <a:gd name="T5" fmla="*/ 162 h 243"/>
                <a:gd name="T6" fmla="*/ 23 w 274"/>
                <a:gd name="T7" fmla="*/ 67 h 243"/>
                <a:gd name="T8" fmla="*/ 40 w 274"/>
                <a:gd name="T9" fmla="*/ 28 h 243"/>
                <a:gd name="T10" fmla="*/ 128 w 274"/>
                <a:gd name="T11" fmla="*/ 28 h 243"/>
                <a:gd name="T12" fmla="*/ 203 w 274"/>
                <a:gd name="T13" fmla="*/ 0 h 243"/>
                <a:gd name="T14" fmla="*/ 264 w 274"/>
                <a:gd name="T15" fmla="*/ 56 h 243"/>
                <a:gd name="T16" fmla="*/ 199 w 274"/>
                <a:gd name="T17" fmla="*/ 325 h 243"/>
                <a:gd name="T18" fmla="*/ 203 w 274"/>
                <a:gd name="T19" fmla="*/ 364 h 243"/>
                <a:gd name="T20" fmla="*/ 97 w 274"/>
                <a:gd name="T21" fmla="*/ 419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"/>
                <a:gd name="T34" fmla="*/ 0 h 243"/>
                <a:gd name="T35" fmla="*/ 274 w 27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" h="243">
                  <a:moveTo>
                    <a:pt x="102" y="243"/>
                  </a:moveTo>
                  <a:lnTo>
                    <a:pt x="40" y="196"/>
                  </a:lnTo>
                  <a:lnTo>
                    <a:pt x="0" y="94"/>
                  </a:lnTo>
                  <a:lnTo>
                    <a:pt x="23" y="39"/>
                  </a:lnTo>
                  <a:lnTo>
                    <a:pt x="40" y="16"/>
                  </a:lnTo>
                  <a:lnTo>
                    <a:pt x="133" y="16"/>
                  </a:lnTo>
                  <a:lnTo>
                    <a:pt x="211" y="0"/>
                  </a:lnTo>
                  <a:lnTo>
                    <a:pt x="274" y="32"/>
                  </a:lnTo>
                  <a:lnTo>
                    <a:pt x="204" y="188"/>
                  </a:lnTo>
                  <a:lnTo>
                    <a:pt x="211" y="211"/>
                  </a:lnTo>
                  <a:lnTo>
                    <a:pt x="102" y="24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98"/>
            <p:cNvSpPr>
              <a:spLocks noChangeAspect="1"/>
            </p:cNvSpPr>
            <p:nvPr/>
          </p:nvSpPr>
          <p:spPr bwMode="auto">
            <a:xfrm>
              <a:off x="2682" y="2378"/>
              <a:ext cx="370" cy="247"/>
            </a:xfrm>
            <a:custGeom>
              <a:avLst/>
              <a:gdLst>
                <a:gd name="T0" fmla="*/ 362 w 370"/>
                <a:gd name="T1" fmla="*/ 127 h 220"/>
                <a:gd name="T2" fmla="*/ 330 w 370"/>
                <a:gd name="T3" fmla="*/ 183 h 220"/>
                <a:gd name="T4" fmla="*/ 354 w 370"/>
                <a:gd name="T5" fmla="*/ 222 h 220"/>
                <a:gd name="T6" fmla="*/ 322 w 370"/>
                <a:gd name="T7" fmla="*/ 238 h 220"/>
                <a:gd name="T8" fmla="*/ 252 w 370"/>
                <a:gd name="T9" fmla="*/ 309 h 220"/>
                <a:gd name="T10" fmla="*/ 276 w 370"/>
                <a:gd name="T11" fmla="*/ 362 h 220"/>
                <a:gd name="T12" fmla="*/ 252 w 370"/>
                <a:gd name="T13" fmla="*/ 362 h 220"/>
                <a:gd name="T14" fmla="*/ 220 w 370"/>
                <a:gd name="T15" fmla="*/ 392 h 220"/>
                <a:gd name="T16" fmla="*/ 205 w 370"/>
                <a:gd name="T17" fmla="*/ 362 h 220"/>
                <a:gd name="T18" fmla="*/ 212 w 370"/>
                <a:gd name="T19" fmla="*/ 254 h 220"/>
                <a:gd name="T20" fmla="*/ 126 w 370"/>
                <a:gd name="T21" fmla="*/ 222 h 220"/>
                <a:gd name="T22" fmla="*/ 118 w 370"/>
                <a:gd name="T23" fmla="*/ 196 h 220"/>
                <a:gd name="T24" fmla="*/ 126 w 370"/>
                <a:gd name="T25" fmla="*/ 183 h 220"/>
                <a:gd name="T26" fmla="*/ 63 w 370"/>
                <a:gd name="T27" fmla="*/ 141 h 220"/>
                <a:gd name="T28" fmla="*/ 0 w 370"/>
                <a:gd name="T29" fmla="*/ 141 h 220"/>
                <a:gd name="T30" fmla="*/ 8 w 370"/>
                <a:gd name="T31" fmla="*/ 84 h 220"/>
                <a:gd name="T32" fmla="*/ 111 w 370"/>
                <a:gd name="T33" fmla="*/ 30 h 220"/>
                <a:gd name="T34" fmla="*/ 126 w 370"/>
                <a:gd name="T35" fmla="*/ 30 h 220"/>
                <a:gd name="T36" fmla="*/ 141 w 370"/>
                <a:gd name="T37" fmla="*/ 70 h 220"/>
                <a:gd name="T38" fmla="*/ 307 w 370"/>
                <a:gd name="T39" fmla="*/ 0 h 220"/>
                <a:gd name="T40" fmla="*/ 370 w 370"/>
                <a:gd name="T41" fmla="*/ 70 h 220"/>
                <a:gd name="T42" fmla="*/ 362 w 370"/>
                <a:gd name="T43" fmla="*/ 127 h 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0"/>
                <a:gd name="T67" fmla="*/ 0 h 220"/>
                <a:gd name="T68" fmla="*/ 370 w 370"/>
                <a:gd name="T69" fmla="*/ 220 h 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0" h="220">
                  <a:moveTo>
                    <a:pt x="362" y="71"/>
                  </a:moveTo>
                  <a:lnTo>
                    <a:pt x="330" y="102"/>
                  </a:lnTo>
                  <a:lnTo>
                    <a:pt x="354" y="125"/>
                  </a:lnTo>
                  <a:lnTo>
                    <a:pt x="322" y="134"/>
                  </a:lnTo>
                  <a:lnTo>
                    <a:pt x="252" y="173"/>
                  </a:lnTo>
                  <a:lnTo>
                    <a:pt x="276" y="203"/>
                  </a:lnTo>
                  <a:lnTo>
                    <a:pt x="252" y="203"/>
                  </a:lnTo>
                  <a:lnTo>
                    <a:pt x="220" y="220"/>
                  </a:lnTo>
                  <a:lnTo>
                    <a:pt x="205" y="203"/>
                  </a:lnTo>
                  <a:lnTo>
                    <a:pt x="212" y="142"/>
                  </a:lnTo>
                  <a:lnTo>
                    <a:pt x="126" y="125"/>
                  </a:lnTo>
                  <a:lnTo>
                    <a:pt x="118" y="110"/>
                  </a:lnTo>
                  <a:lnTo>
                    <a:pt x="126" y="102"/>
                  </a:lnTo>
                  <a:lnTo>
                    <a:pt x="63" y="79"/>
                  </a:lnTo>
                  <a:lnTo>
                    <a:pt x="0" y="79"/>
                  </a:lnTo>
                  <a:lnTo>
                    <a:pt x="8" y="47"/>
                  </a:lnTo>
                  <a:lnTo>
                    <a:pt x="111" y="17"/>
                  </a:lnTo>
                  <a:lnTo>
                    <a:pt x="126" y="17"/>
                  </a:lnTo>
                  <a:lnTo>
                    <a:pt x="141" y="39"/>
                  </a:lnTo>
                  <a:lnTo>
                    <a:pt x="307" y="0"/>
                  </a:lnTo>
                  <a:lnTo>
                    <a:pt x="370" y="39"/>
                  </a:lnTo>
                  <a:lnTo>
                    <a:pt x="362" y="71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99"/>
            <p:cNvSpPr>
              <a:spLocks noChangeAspect="1"/>
            </p:cNvSpPr>
            <p:nvPr/>
          </p:nvSpPr>
          <p:spPr bwMode="auto">
            <a:xfrm>
              <a:off x="2075" y="2089"/>
              <a:ext cx="334" cy="271"/>
            </a:xfrm>
            <a:custGeom>
              <a:avLst/>
              <a:gdLst>
                <a:gd name="T0" fmla="*/ 338 w 333"/>
                <a:gd name="T1" fmla="*/ 331 h 242"/>
                <a:gd name="T2" fmla="*/ 299 w 333"/>
                <a:gd name="T3" fmla="*/ 370 h 242"/>
                <a:gd name="T4" fmla="*/ 219 w 333"/>
                <a:gd name="T5" fmla="*/ 426 h 242"/>
                <a:gd name="T6" fmla="*/ 187 w 333"/>
                <a:gd name="T7" fmla="*/ 384 h 242"/>
                <a:gd name="T8" fmla="*/ 179 w 333"/>
                <a:gd name="T9" fmla="*/ 414 h 242"/>
                <a:gd name="T10" fmla="*/ 158 w 333"/>
                <a:gd name="T11" fmla="*/ 370 h 242"/>
                <a:gd name="T12" fmla="*/ 110 w 333"/>
                <a:gd name="T13" fmla="*/ 370 h 242"/>
                <a:gd name="T14" fmla="*/ 87 w 333"/>
                <a:gd name="T15" fmla="*/ 331 h 242"/>
                <a:gd name="T16" fmla="*/ 79 w 333"/>
                <a:gd name="T17" fmla="*/ 303 h 242"/>
                <a:gd name="T18" fmla="*/ 63 w 333"/>
                <a:gd name="T19" fmla="*/ 195 h 242"/>
                <a:gd name="T20" fmla="*/ 0 w 333"/>
                <a:gd name="T21" fmla="*/ 83 h 242"/>
                <a:gd name="T22" fmla="*/ 203 w 333"/>
                <a:gd name="T23" fmla="*/ 13 h 242"/>
                <a:gd name="T24" fmla="*/ 274 w 333"/>
                <a:gd name="T25" fmla="*/ 0 h 242"/>
                <a:gd name="T26" fmla="*/ 338 w 333"/>
                <a:gd name="T27" fmla="*/ 331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242"/>
                <a:gd name="T44" fmla="*/ 333 w 333"/>
                <a:gd name="T45" fmla="*/ 242 h 2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242">
                  <a:moveTo>
                    <a:pt x="333" y="188"/>
                  </a:moveTo>
                  <a:lnTo>
                    <a:pt x="294" y="210"/>
                  </a:lnTo>
                  <a:lnTo>
                    <a:pt x="214" y="242"/>
                  </a:lnTo>
                  <a:lnTo>
                    <a:pt x="182" y="218"/>
                  </a:lnTo>
                  <a:lnTo>
                    <a:pt x="174" y="235"/>
                  </a:lnTo>
                  <a:lnTo>
                    <a:pt x="158" y="210"/>
                  </a:lnTo>
                  <a:lnTo>
                    <a:pt x="110" y="210"/>
                  </a:lnTo>
                  <a:lnTo>
                    <a:pt x="87" y="188"/>
                  </a:lnTo>
                  <a:lnTo>
                    <a:pt x="79" y="172"/>
                  </a:lnTo>
                  <a:lnTo>
                    <a:pt x="63" y="110"/>
                  </a:lnTo>
                  <a:lnTo>
                    <a:pt x="0" y="47"/>
                  </a:lnTo>
                  <a:lnTo>
                    <a:pt x="198" y="8"/>
                  </a:lnTo>
                  <a:lnTo>
                    <a:pt x="269" y="0"/>
                  </a:lnTo>
                  <a:lnTo>
                    <a:pt x="333" y="18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100"/>
            <p:cNvSpPr>
              <a:spLocks noChangeAspect="1"/>
            </p:cNvSpPr>
            <p:nvPr/>
          </p:nvSpPr>
          <p:spPr bwMode="auto">
            <a:xfrm>
              <a:off x="1745" y="2079"/>
              <a:ext cx="174" cy="212"/>
            </a:xfrm>
            <a:custGeom>
              <a:avLst/>
              <a:gdLst>
                <a:gd name="T0" fmla="*/ 174 w 174"/>
                <a:gd name="T1" fmla="*/ 0 h 190"/>
                <a:gd name="T2" fmla="*/ 174 w 174"/>
                <a:gd name="T3" fmla="*/ 315 h 190"/>
                <a:gd name="T4" fmla="*/ 167 w 174"/>
                <a:gd name="T5" fmla="*/ 329 h 190"/>
                <a:gd name="T6" fmla="*/ 111 w 174"/>
                <a:gd name="T7" fmla="*/ 329 h 190"/>
                <a:gd name="T8" fmla="*/ 111 w 174"/>
                <a:gd name="T9" fmla="*/ 273 h 190"/>
                <a:gd name="T10" fmla="*/ 0 w 174"/>
                <a:gd name="T11" fmla="*/ 260 h 190"/>
                <a:gd name="T12" fmla="*/ 16 w 174"/>
                <a:gd name="T13" fmla="*/ 205 h 190"/>
                <a:gd name="T14" fmla="*/ 24 w 174"/>
                <a:gd name="T15" fmla="*/ 205 h 190"/>
                <a:gd name="T16" fmla="*/ 24 w 174"/>
                <a:gd name="T17" fmla="*/ 12 h 190"/>
                <a:gd name="T18" fmla="*/ 111 w 174"/>
                <a:gd name="T19" fmla="*/ 28 h 190"/>
                <a:gd name="T20" fmla="*/ 111 w 174"/>
                <a:gd name="T21" fmla="*/ 0 h 190"/>
                <a:gd name="T22" fmla="*/ 174 w 174"/>
                <a:gd name="T23" fmla="*/ 0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4"/>
                <a:gd name="T37" fmla="*/ 0 h 190"/>
                <a:gd name="T38" fmla="*/ 174 w 174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4" h="190">
                  <a:moveTo>
                    <a:pt x="174" y="0"/>
                  </a:moveTo>
                  <a:lnTo>
                    <a:pt x="174" y="182"/>
                  </a:lnTo>
                  <a:lnTo>
                    <a:pt x="167" y="190"/>
                  </a:lnTo>
                  <a:lnTo>
                    <a:pt x="111" y="190"/>
                  </a:lnTo>
                  <a:lnTo>
                    <a:pt x="111" y="159"/>
                  </a:lnTo>
                  <a:lnTo>
                    <a:pt x="0" y="151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24" y="7"/>
                  </a:lnTo>
                  <a:lnTo>
                    <a:pt x="111" y="16"/>
                  </a:lnTo>
                  <a:lnTo>
                    <a:pt x="111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1"/>
            <p:cNvSpPr>
              <a:spLocks noChangeAspect="1"/>
            </p:cNvSpPr>
            <p:nvPr/>
          </p:nvSpPr>
          <p:spPr bwMode="auto">
            <a:xfrm>
              <a:off x="2517" y="3674"/>
              <a:ext cx="157" cy="251"/>
            </a:xfrm>
            <a:custGeom>
              <a:avLst/>
              <a:gdLst>
                <a:gd name="T0" fmla="*/ 157 w 157"/>
                <a:gd name="T1" fmla="*/ 0 h 225"/>
                <a:gd name="T2" fmla="*/ 157 w 157"/>
                <a:gd name="T3" fmla="*/ 375 h 225"/>
                <a:gd name="T4" fmla="*/ 126 w 157"/>
                <a:gd name="T5" fmla="*/ 388 h 225"/>
                <a:gd name="T6" fmla="*/ 126 w 157"/>
                <a:gd name="T7" fmla="*/ 321 h 225"/>
                <a:gd name="T8" fmla="*/ 102 w 157"/>
                <a:gd name="T9" fmla="*/ 281 h 225"/>
                <a:gd name="T10" fmla="*/ 16 w 157"/>
                <a:gd name="T11" fmla="*/ 281 h 225"/>
                <a:gd name="T12" fmla="*/ 8 w 157"/>
                <a:gd name="T13" fmla="*/ 173 h 225"/>
                <a:gd name="T14" fmla="*/ 0 w 157"/>
                <a:gd name="T15" fmla="*/ 173 h 225"/>
                <a:gd name="T16" fmla="*/ 0 w 157"/>
                <a:gd name="T17" fmla="*/ 147 h 225"/>
                <a:gd name="T18" fmla="*/ 16 w 157"/>
                <a:gd name="T19" fmla="*/ 147 h 225"/>
                <a:gd name="T20" fmla="*/ 16 w 157"/>
                <a:gd name="T21" fmla="*/ 40 h 225"/>
                <a:gd name="T22" fmla="*/ 111 w 157"/>
                <a:gd name="T23" fmla="*/ 40 h 225"/>
                <a:gd name="T24" fmla="*/ 102 w 157"/>
                <a:gd name="T25" fmla="*/ 0 h 225"/>
                <a:gd name="T26" fmla="*/ 157 w 157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225"/>
                <a:gd name="T44" fmla="*/ 157 w 157"/>
                <a:gd name="T45" fmla="*/ 225 h 2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225">
                  <a:moveTo>
                    <a:pt x="157" y="0"/>
                  </a:moveTo>
                  <a:lnTo>
                    <a:pt x="157" y="217"/>
                  </a:lnTo>
                  <a:lnTo>
                    <a:pt x="126" y="225"/>
                  </a:lnTo>
                  <a:lnTo>
                    <a:pt x="126" y="186"/>
                  </a:lnTo>
                  <a:lnTo>
                    <a:pt x="102" y="163"/>
                  </a:lnTo>
                  <a:lnTo>
                    <a:pt x="16" y="163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16" y="85"/>
                  </a:lnTo>
                  <a:lnTo>
                    <a:pt x="16" y="23"/>
                  </a:lnTo>
                  <a:lnTo>
                    <a:pt x="111" y="23"/>
                  </a:lnTo>
                  <a:lnTo>
                    <a:pt x="102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2"/>
            <p:cNvSpPr>
              <a:spLocks noChangeAspect="1"/>
            </p:cNvSpPr>
            <p:nvPr/>
          </p:nvSpPr>
          <p:spPr bwMode="auto">
            <a:xfrm>
              <a:off x="2495" y="2466"/>
              <a:ext cx="422" cy="453"/>
            </a:xfrm>
            <a:custGeom>
              <a:avLst/>
              <a:gdLst>
                <a:gd name="T0" fmla="*/ 0 w 422"/>
                <a:gd name="T1" fmla="*/ 147 h 406"/>
                <a:gd name="T2" fmla="*/ 187 w 422"/>
                <a:gd name="T3" fmla="*/ 0 h 406"/>
                <a:gd name="T4" fmla="*/ 250 w 422"/>
                <a:gd name="T5" fmla="*/ 0 h 406"/>
                <a:gd name="T6" fmla="*/ 312 w 422"/>
                <a:gd name="T7" fmla="*/ 40 h 406"/>
                <a:gd name="T8" fmla="*/ 305 w 422"/>
                <a:gd name="T9" fmla="*/ 55 h 406"/>
                <a:gd name="T10" fmla="*/ 312 w 422"/>
                <a:gd name="T11" fmla="*/ 79 h 406"/>
                <a:gd name="T12" fmla="*/ 398 w 422"/>
                <a:gd name="T13" fmla="*/ 108 h 406"/>
                <a:gd name="T14" fmla="*/ 391 w 422"/>
                <a:gd name="T15" fmla="*/ 214 h 406"/>
                <a:gd name="T16" fmla="*/ 406 w 422"/>
                <a:gd name="T17" fmla="*/ 243 h 406"/>
                <a:gd name="T18" fmla="*/ 398 w 422"/>
                <a:gd name="T19" fmla="*/ 256 h 406"/>
                <a:gd name="T20" fmla="*/ 422 w 422"/>
                <a:gd name="T21" fmla="*/ 283 h 406"/>
                <a:gd name="T22" fmla="*/ 406 w 422"/>
                <a:gd name="T23" fmla="*/ 297 h 406"/>
                <a:gd name="T24" fmla="*/ 375 w 422"/>
                <a:gd name="T25" fmla="*/ 311 h 406"/>
                <a:gd name="T26" fmla="*/ 375 w 422"/>
                <a:gd name="T27" fmla="*/ 363 h 406"/>
                <a:gd name="T28" fmla="*/ 336 w 422"/>
                <a:gd name="T29" fmla="*/ 459 h 406"/>
                <a:gd name="T30" fmla="*/ 359 w 422"/>
                <a:gd name="T31" fmla="*/ 499 h 406"/>
                <a:gd name="T32" fmla="*/ 265 w 422"/>
                <a:gd name="T33" fmla="*/ 624 h 406"/>
                <a:gd name="T34" fmla="*/ 241 w 422"/>
                <a:gd name="T35" fmla="*/ 624 h 406"/>
                <a:gd name="T36" fmla="*/ 163 w 422"/>
                <a:gd name="T37" fmla="*/ 701 h 406"/>
                <a:gd name="T38" fmla="*/ 62 w 422"/>
                <a:gd name="T39" fmla="*/ 351 h 406"/>
                <a:gd name="T40" fmla="*/ 0 w 422"/>
                <a:gd name="T41" fmla="*/ 147 h 4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2"/>
                <a:gd name="T64" fmla="*/ 0 h 406"/>
                <a:gd name="T65" fmla="*/ 422 w 422"/>
                <a:gd name="T66" fmla="*/ 406 h 4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2" h="406">
                  <a:moveTo>
                    <a:pt x="0" y="85"/>
                  </a:moveTo>
                  <a:lnTo>
                    <a:pt x="187" y="0"/>
                  </a:lnTo>
                  <a:lnTo>
                    <a:pt x="250" y="0"/>
                  </a:lnTo>
                  <a:lnTo>
                    <a:pt x="312" y="23"/>
                  </a:lnTo>
                  <a:lnTo>
                    <a:pt x="305" y="31"/>
                  </a:lnTo>
                  <a:lnTo>
                    <a:pt x="312" y="46"/>
                  </a:lnTo>
                  <a:lnTo>
                    <a:pt x="398" y="63"/>
                  </a:lnTo>
                  <a:lnTo>
                    <a:pt x="391" y="124"/>
                  </a:lnTo>
                  <a:lnTo>
                    <a:pt x="406" y="141"/>
                  </a:lnTo>
                  <a:lnTo>
                    <a:pt x="398" y="148"/>
                  </a:lnTo>
                  <a:lnTo>
                    <a:pt x="422" y="164"/>
                  </a:lnTo>
                  <a:lnTo>
                    <a:pt x="406" y="171"/>
                  </a:lnTo>
                  <a:lnTo>
                    <a:pt x="375" y="180"/>
                  </a:lnTo>
                  <a:lnTo>
                    <a:pt x="375" y="210"/>
                  </a:lnTo>
                  <a:lnTo>
                    <a:pt x="336" y="265"/>
                  </a:lnTo>
                  <a:lnTo>
                    <a:pt x="359" y="289"/>
                  </a:lnTo>
                  <a:lnTo>
                    <a:pt x="265" y="360"/>
                  </a:lnTo>
                  <a:lnTo>
                    <a:pt x="241" y="360"/>
                  </a:lnTo>
                  <a:lnTo>
                    <a:pt x="163" y="406"/>
                  </a:lnTo>
                  <a:lnTo>
                    <a:pt x="62" y="20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03"/>
            <p:cNvSpPr>
              <a:spLocks noChangeAspect="1"/>
            </p:cNvSpPr>
            <p:nvPr/>
          </p:nvSpPr>
          <p:spPr bwMode="auto">
            <a:xfrm>
              <a:off x="1705" y="3094"/>
              <a:ext cx="300" cy="217"/>
            </a:xfrm>
            <a:custGeom>
              <a:avLst/>
              <a:gdLst>
                <a:gd name="T0" fmla="*/ 284 w 300"/>
                <a:gd name="T1" fmla="*/ 12 h 195"/>
                <a:gd name="T2" fmla="*/ 300 w 300"/>
                <a:gd name="T3" fmla="*/ 52 h 195"/>
                <a:gd name="T4" fmla="*/ 284 w 300"/>
                <a:gd name="T5" fmla="*/ 80 h 195"/>
                <a:gd name="T6" fmla="*/ 269 w 300"/>
                <a:gd name="T7" fmla="*/ 80 h 195"/>
                <a:gd name="T8" fmla="*/ 252 w 300"/>
                <a:gd name="T9" fmla="*/ 120 h 195"/>
                <a:gd name="T10" fmla="*/ 237 w 300"/>
                <a:gd name="T11" fmla="*/ 147 h 195"/>
                <a:gd name="T12" fmla="*/ 252 w 300"/>
                <a:gd name="T13" fmla="*/ 172 h 195"/>
                <a:gd name="T14" fmla="*/ 213 w 300"/>
                <a:gd name="T15" fmla="*/ 228 h 195"/>
                <a:gd name="T16" fmla="*/ 237 w 300"/>
                <a:gd name="T17" fmla="*/ 320 h 195"/>
                <a:gd name="T18" fmla="*/ 213 w 300"/>
                <a:gd name="T19" fmla="*/ 332 h 195"/>
                <a:gd name="T20" fmla="*/ 32 w 300"/>
                <a:gd name="T21" fmla="*/ 332 h 195"/>
                <a:gd name="T22" fmla="*/ 32 w 300"/>
                <a:gd name="T23" fmla="*/ 282 h 195"/>
                <a:gd name="T24" fmla="*/ 24 w 300"/>
                <a:gd name="T25" fmla="*/ 267 h 195"/>
                <a:gd name="T26" fmla="*/ 32 w 300"/>
                <a:gd name="T27" fmla="*/ 267 h 195"/>
                <a:gd name="T28" fmla="*/ 39 w 300"/>
                <a:gd name="T29" fmla="*/ 147 h 195"/>
                <a:gd name="T30" fmla="*/ 55 w 300"/>
                <a:gd name="T31" fmla="*/ 147 h 195"/>
                <a:gd name="T32" fmla="*/ 63 w 300"/>
                <a:gd name="T33" fmla="*/ 107 h 195"/>
                <a:gd name="T34" fmla="*/ 32 w 300"/>
                <a:gd name="T35" fmla="*/ 52 h 195"/>
                <a:gd name="T36" fmla="*/ 0 w 300"/>
                <a:gd name="T37" fmla="*/ 52 h 195"/>
                <a:gd name="T38" fmla="*/ 0 w 300"/>
                <a:gd name="T39" fmla="*/ 0 h 195"/>
                <a:gd name="T40" fmla="*/ 300 w 300"/>
                <a:gd name="T41" fmla="*/ 0 h 195"/>
                <a:gd name="T42" fmla="*/ 284 w 300"/>
                <a:gd name="T43" fmla="*/ 12 h 1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0"/>
                <a:gd name="T67" fmla="*/ 0 h 195"/>
                <a:gd name="T68" fmla="*/ 300 w 300"/>
                <a:gd name="T69" fmla="*/ 195 h 1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0" h="195">
                  <a:moveTo>
                    <a:pt x="284" y="7"/>
                  </a:moveTo>
                  <a:lnTo>
                    <a:pt x="300" y="31"/>
                  </a:lnTo>
                  <a:lnTo>
                    <a:pt x="284" y="47"/>
                  </a:lnTo>
                  <a:lnTo>
                    <a:pt x="269" y="47"/>
                  </a:lnTo>
                  <a:lnTo>
                    <a:pt x="252" y="70"/>
                  </a:lnTo>
                  <a:lnTo>
                    <a:pt x="237" y="86"/>
                  </a:lnTo>
                  <a:lnTo>
                    <a:pt x="252" y="101"/>
                  </a:lnTo>
                  <a:lnTo>
                    <a:pt x="213" y="133"/>
                  </a:lnTo>
                  <a:lnTo>
                    <a:pt x="237" y="188"/>
                  </a:lnTo>
                  <a:lnTo>
                    <a:pt x="213" y="195"/>
                  </a:lnTo>
                  <a:lnTo>
                    <a:pt x="32" y="195"/>
                  </a:lnTo>
                  <a:lnTo>
                    <a:pt x="32" y="164"/>
                  </a:lnTo>
                  <a:lnTo>
                    <a:pt x="24" y="156"/>
                  </a:lnTo>
                  <a:lnTo>
                    <a:pt x="32" y="156"/>
                  </a:lnTo>
                  <a:lnTo>
                    <a:pt x="39" y="86"/>
                  </a:lnTo>
                  <a:lnTo>
                    <a:pt x="55" y="86"/>
                  </a:lnTo>
                  <a:lnTo>
                    <a:pt x="63" y="62"/>
                  </a:lnTo>
                  <a:lnTo>
                    <a:pt x="32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284" y="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04"/>
            <p:cNvSpPr>
              <a:spLocks noChangeAspect="1"/>
            </p:cNvSpPr>
            <p:nvPr/>
          </p:nvSpPr>
          <p:spPr bwMode="auto">
            <a:xfrm>
              <a:off x="3933" y="3262"/>
              <a:ext cx="48" cy="111"/>
            </a:xfrm>
            <a:custGeom>
              <a:avLst/>
              <a:gdLst>
                <a:gd name="T0" fmla="*/ 16 w 48"/>
                <a:gd name="T1" fmla="*/ 120 h 100"/>
                <a:gd name="T2" fmla="*/ 0 w 48"/>
                <a:gd name="T3" fmla="*/ 65 h 100"/>
                <a:gd name="T4" fmla="*/ 32 w 48"/>
                <a:gd name="T5" fmla="*/ 0 h 100"/>
                <a:gd name="T6" fmla="*/ 48 w 48"/>
                <a:gd name="T7" fmla="*/ 0 h 100"/>
                <a:gd name="T8" fmla="*/ 48 w 48"/>
                <a:gd name="T9" fmla="*/ 65 h 100"/>
                <a:gd name="T10" fmla="*/ 32 w 48"/>
                <a:gd name="T11" fmla="*/ 78 h 100"/>
                <a:gd name="T12" fmla="*/ 48 w 48"/>
                <a:gd name="T13" fmla="*/ 78 h 100"/>
                <a:gd name="T14" fmla="*/ 16 w 48"/>
                <a:gd name="T15" fmla="*/ 169 h 100"/>
                <a:gd name="T16" fmla="*/ 0 w 48"/>
                <a:gd name="T17" fmla="*/ 154 h 100"/>
                <a:gd name="T18" fmla="*/ 16 w 48"/>
                <a:gd name="T19" fmla="*/ 12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00"/>
                <a:gd name="T32" fmla="*/ 48 w 4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00">
                  <a:moveTo>
                    <a:pt x="16" y="70"/>
                  </a:moveTo>
                  <a:lnTo>
                    <a:pt x="0" y="39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39"/>
                  </a:lnTo>
                  <a:lnTo>
                    <a:pt x="32" y="46"/>
                  </a:lnTo>
                  <a:lnTo>
                    <a:pt x="48" y="46"/>
                  </a:lnTo>
                  <a:lnTo>
                    <a:pt x="16" y="100"/>
                  </a:lnTo>
                  <a:lnTo>
                    <a:pt x="0" y="92"/>
                  </a:lnTo>
                  <a:lnTo>
                    <a:pt x="16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05"/>
            <p:cNvSpPr>
              <a:spLocks noChangeAspect="1"/>
            </p:cNvSpPr>
            <p:nvPr/>
          </p:nvSpPr>
          <p:spPr bwMode="auto">
            <a:xfrm>
              <a:off x="3491" y="2962"/>
              <a:ext cx="442" cy="368"/>
            </a:xfrm>
            <a:custGeom>
              <a:avLst/>
              <a:gdLst>
                <a:gd name="T0" fmla="*/ 442 w 442"/>
                <a:gd name="T1" fmla="*/ 440 h 329"/>
                <a:gd name="T2" fmla="*/ 434 w 442"/>
                <a:gd name="T3" fmla="*/ 519 h 329"/>
                <a:gd name="T4" fmla="*/ 411 w 442"/>
                <a:gd name="T5" fmla="*/ 519 h 329"/>
                <a:gd name="T6" fmla="*/ 434 w 442"/>
                <a:gd name="T7" fmla="*/ 547 h 329"/>
                <a:gd name="T8" fmla="*/ 418 w 442"/>
                <a:gd name="T9" fmla="*/ 577 h 329"/>
                <a:gd name="T10" fmla="*/ 386 w 442"/>
                <a:gd name="T11" fmla="*/ 519 h 329"/>
                <a:gd name="T12" fmla="*/ 356 w 442"/>
                <a:gd name="T13" fmla="*/ 519 h 329"/>
                <a:gd name="T14" fmla="*/ 277 w 442"/>
                <a:gd name="T15" fmla="*/ 536 h 329"/>
                <a:gd name="T16" fmla="*/ 253 w 442"/>
                <a:gd name="T17" fmla="*/ 493 h 329"/>
                <a:gd name="T18" fmla="*/ 253 w 442"/>
                <a:gd name="T19" fmla="*/ 479 h 329"/>
                <a:gd name="T20" fmla="*/ 229 w 442"/>
                <a:gd name="T21" fmla="*/ 479 h 329"/>
                <a:gd name="T22" fmla="*/ 127 w 442"/>
                <a:gd name="T23" fmla="*/ 383 h 329"/>
                <a:gd name="T24" fmla="*/ 103 w 442"/>
                <a:gd name="T25" fmla="*/ 329 h 329"/>
                <a:gd name="T26" fmla="*/ 39 w 442"/>
                <a:gd name="T27" fmla="*/ 262 h 329"/>
                <a:gd name="T28" fmla="*/ 39 w 442"/>
                <a:gd name="T29" fmla="*/ 234 h 329"/>
                <a:gd name="T30" fmla="*/ 48 w 442"/>
                <a:gd name="T31" fmla="*/ 150 h 329"/>
                <a:gd name="T32" fmla="*/ 16 w 442"/>
                <a:gd name="T33" fmla="*/ 107 h 329"/>
                <a:gd name="T34" fmla="*/ 0 w 442"/>
                <a:gd name="T35" fmla="*/ 69 h 329"/>
                <a:gd name="T36" fmla="*/ 39 w 442"/>
                <a:gd name="T37" fmla="*/ 40 h 329"/>
                <a:gd name="T38" fmla="*/ 71 w 442"/>
                <a:gd name="T39" fmla="*/ 0 h 329"/>
                <a:gd name="T40" fmla="*/ 79 w 442"/>
                <a:gd name="T41" fmla="*/ 0 h 329"/>
                <a:gd name="T42" fmla="*/ 142 w 442"/>
                <a:gd name="T43" fmla="*/ 56 h 329"/>
                <a:gd name="T44" fmla="*/ 166 w 442"/>
                <a:gd name="T45" fmla="*/ 150 h 329"/>
                <a:gd name="T46" fmla="*/ 190 w 442"/>
                <a:gd name="T47" fmla="*/ 150 h 329"/>
                <a:gd name="T48" fmla="*/ 245 w 442"/>
                <a:gd name="T49" fmla="*/ 123 h 329"/>
                <a:gd name="T50" fmla="*/ 253 w 442"/>
                <a:gd name="T51" fmla="*/ 164 h 329"/>
                <a:gd name="T52" fmla="*/ 292 w 442"/>
                <a:gd name="T53" fmla="*/ 164 h 329"/>
                <a:gd name="T54" fmla="*/ 308 w 442"/>
                <a:gd name="T55" fmla="*/ 275 h 329"/>
                <a:gd name="T56" fmla="*/ 339 w 442"/>
                <a:gd name="T57" fmla="*/ 315 h 329"/>
                <a:gd name="T58" fmla="*/ 324 w 442"/>
                <a:gd name="T59" fmla="*/ 329 h 329"/>
                <a:gd name="T60" fmla="*/ 339 w 442"/>
                <a:gd name="T61" fmla="*/ 291 h 329"/>
                <a:gd name="T62" fmla="*/ 356 w 442"/>
                <a:gd name="T63" fmla="*/ 370 h 329"/>
                <a:gd name="T64" fmla="*/ 379 w 442"/>
                <a:gd name="T65" fmla="*/ 357 h 329"/>
                <a:gd name="T66" fmla="*/ 386 w 442"/>
                <a:gd name="T67" fmla="*/ 412 h 329"/>
                <a:gd name="T68" fmla="*/ 442 w 442"/>
                <a:gd name="T69" fmla="*/ 440 h 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2"/>
                <a:gd name="T106" fmla="*/ 0 h 329"/>
                <a:gd name="T107" fmla="*/ 442 w 442"/>
                <a:gd name="T108" fmla="*/ 329 h 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2" h="329">
                  <a:moveTo>
                    <a:pt x="442" y="251"/>
                  </a:moveTo>
                  <a:lnTo>
                    <a:pt x="434" y="297"/>
                  </a:lnTo>
                  <a:lnTo>
                    <a:pt x="411" y="297"/>
                  </a:lnTo>
                  <a:lnTo>
                    <a:pt x="434" y="313"/>
                  </a:lnTo>
                  <a:lnTo>
                    <a:pt x="418" y="329"/>
                  </a:lnTo>
                  <a:lnTo>
                    <a:pt x="386" y="297"/>
                  </a:lnTo>
                  <a:lnTo>
                    <a:pt x="356" y="297"/>
                  </a:lnTo>
                  <a:lnTo>
                    <a:pt x="277" y="306"/>
                  </a:lnTo>
                  <a:lnTo>
                    <a:pt x="253" y="282"/>
                  </a:lnTo>
                  <a:lnTo>
                    <a:pt x="253" y="274"/>
                  </a:lnTo>
                  <a:lnTo>
                    <a:pt x="229" y="274"/>
                  </a:lnTo>
                  <a:lnTo>
                    <a:pt x="127" y="219"/>
                  </a:lnTo>
                  <a:lnTo>
                    <a:pt x="103" y="188"/>
                  </a:lnTo>
                  <a:lnTo>
                    <a:pt x="39" y="149"/>
                  </a:lnTo>
                  <a:lnTo>
                    <a:pt x="39" y="133"/>
                  </a:lnTo>
                  <a:lnTo>
                    <a:pt x="48" y="86"/>
                  </a:lnTo>
                  <a:lnTo>
                    <a:pt x="16" y="62"/>
                  </a:lnTo>
                  <a:lnTo>
                    <a:pt x="0" y="39"/>
                  </a:lnTo>
                  <a:lnTo>
                    <a:pt x="39" y="2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142" y="32"/>
                  </a:lnTo>
                  <a:lnTo>
                    <a:pt x="166" y="86"/>
                  </a:lnTo>
                  <a:lnTo>
                    <a:pt x="190" y="86"/>
                  </a:lnTo>
                  <a:lnTo>
                    <a:pt x="245" y="71"/>
                  </a:lnTo>
                  <a:lnTo>
                    <a:pt x="253" y="94"/>
                  </a:lnTo>
                  <a:lnTo>
                    <a:pt x="292" y="94"/>
                  </a:lnTo>
                  <a:lnTo>
                    <a:pt x="308" y="157"/>
                  </a:lnTo>
                  <a:lnTo>
                    <a:pt x="339" y="180"/>
                  </a:lnTo>
                  <a:lnTo>
                    <a:pt x="324" y="188"/>
                  </a:lnTo>
                  <a:lnTo>
                    <a:pt x="339" y="165"/>
                  </a:lnTo>
                  <a:lnTo>
                    <a:pt x="356" y="212"/>
                  </a:lnTo>
                  <a:lnTo>
                    <a:pt x="379" y="204"/>
                  </a:lnTo>
                  <a:lnTo>
                    <a:pt x="386" y="235"/>
                  </a:lnTo>
                  <a:lnTo>
                    <a:pt x="442" y="2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06"/>
            <p:cNvSpPr>
              <a:spLocks noChangeAspect="1"/>
            </p:cNvSpPr>
            <p:nvPr/>
          </p:nvSpPr>
          <p:spPr bwMode="auto">
            <a:xfrm>
              <a:off x="2902" y="1465"/>
              <a:ext cx="315" cy="276"/>
            </a:xfrm>
            <a:custGeom>
              <a:avLst/>
              <a:gdLst>
                <a:gd name="T0" fmla="*/ 102 w 314"/>
                <a:gd name="T1" fmla="*/ 56 h 246"/>
                <a:gd name="T2" fmla="*/ 149 w 314"/>
                <a:gd name="T3" fmla="*/ 142 h 246"/>
                <a:gd name="T4" fmla="*/ 233 w 314"/>
                <a:gd name="T5" fmla="*/ 211 h 246"/>
                <a:gd name="T6" fmla="*/ 279 w 314"/>
                <a:gd name="T7" fmla="*/ 282 h 246"/>
                <a:gd name="T8" fmla="*/ 319 w 314"/>
                <a:gd name="T9" fmla="*/ 380 h 246"/>
                <a:gd name="T10" fmla="*/ 209 w 314"/>
                <a:gd name="T11" fmla="*/ 352 h 246"/>
                <a:gd name="T12" fmla="*/ 170 w 314"/>
                <a:gd name="T13" fmla="*/ 408 h 246"/>
                <a:gd name="T14" fmla="*/ 118 w 314"/>
                <a:gd name="T15" fmla="*/ 438 h 246"/>
                <a:gd name="T16" fmla="*/ 55 w 314"/>
                <a:gd name="T17" fmla="*/ 237 h 246"/>
                <a:gd name="T18" fmla="*/ 31 w 314"/>
                <a:gd name="T19" fmla="*/ 184 h 246"/>
                <a:gd name="T20" fmla="*/ 55 w 314"/>
                <a:gd name="T21" fmla="*/ 142 h 246"/>
                <a:gd name="T22" fmla="*/ 31 w 314"/>
                <a:gd name="T23" fmla="*/ 142 h 246"/>
                <a:gd name="T24" fmla="*/ 0 w 314"/>
                <a:gd name="T25" fmla="*/ 0 h 246"/>
                <a:gd name="T26" fmla="*/ 55 w 314"/>
                <a:gd name="T27" fmla="*/ 28 h 246"/>
                <a:gd name="T28" fmla="*/ 102 w 314"/>
                <a:gd name="T29" fmla="*/ 56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4"/>
                <a:gd name="T46" fmla="*/ 0 h 246"/>
                <a:gd name="T47" fmla="*/ 314 w 314"/>
                <a:gd name="T48" fmla="*/ 246 h 2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4" h="246">
                  <a:moveTo>
                    <a:pt x="102" y="32"/>
                  </a:moveTo>
                  <a:lnTo>
                    <a:pt x="149" y="80"/>
                  </a:lnTo>
                  <a:lnTo>
                    <a:pt x="228" y="119"/>
                  </a:lnTo>
                  <a:lnTo>
                    <a:pt x="274" y="159"/>
                  </a:lnTo>
                  <a:lnTo>
                    <a:pt x="314" y="214"/>
                  </a:lnTo>
                  <a:lnTo>
                    <a:pt x="204" y="199"/>
                  </a:lnTo>
                  <a:lnTo>
                    <a:pt x="165" y="230"/>
                  </a:lnTo>
                  <a:lnTo>
                    <a:pt x="118" y="246"/>
                  </a:lnTo>
                  <a:lnTo>
                    <a:pt x="55" y="134"/>
                  </a:lnTo>
                  <a:lnTo>
                    <a:pt x="31" y="103"/>
                  </a:lnTo>
                  <a:lnTo>
                    <a:pt x="55" y="80"/>
                  </a:lnTo>
                  <a:lnTo>
                    <a:pt x="31" y="80"/>
                  </a:lnTo>
                  <a:lnTo>
                    <a:pt x="0" y="0"/>
                  </a:lnTo>
                  <a:lnTo>
                    <a:pt x="55" y="16"/>
                  </a:lnTo>
                  <a:lnTo>
                    <a:pt x="102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07"/>
            <p:cNvSpPr>
              <a:spLocks noChangeAspect="1"/>
            </p:cNvSpPr>
            <p:nvPr/>
          </p:nvSpPr>
          <p:spPr bwMode="auto">
            <a:xfrm>
              <a:off x="3374" y="3006"/>
              <a:ext cx="345" cy="377"/>
            </a:xfrm>
            <a:custGeom>
              <a:avLst/>
              <a:gdLst>
                <a:gd name="T0" fmla="*/ 129 w 347"/>
                <a:gd name="T1" fmla="*/ 40 h 337"/>
                <a:gd name="T2" fmla="*/ 160 w 347"/>
                <a:gd name="T3" fmla="*/ 83 h 337"/>
                <a:gd name="T4" fmla="*/ 152 w 347"/>
                <a:gd name="T5" fmla="*/ 164 h 337"/>
                <a:gd name="T6" fmla="*/ 152 w 347"/>
                <a:gd name="T7" fmla="*/ 192 h 337"/>
                <a:gd name="T8" fmla="*/ 216 w 347"/>
                <a:gd name="T9" fmla="*/ 261 h 337"/>
                <a:gd name="T10" fmla="*/ 239 w 347"/>
                <a:gd name="T11" fmla="*/ 315 h 337"/>
                <a:gd name="T12" fmla="*/ 337 w 347"/>
                <a:gd name="T13" fmla="*/ 412 h 337"/>
                <a:gd name="T14" fmla="*/ 282 w 347"/>
                <a:gd name="T15" fmla="*/ 563 h 337"/>
                <a:gd name="T16" fmla="*/ 216 w 347"/>
                <a:gd name="T17" fmla="*/ 591 h 337"/>
                <a:gd name="T18" fmla="*/ 192 w 347"/>
                <a:gd name="T19" fmla="*/ 577 h 337"/>
                <a:gd name="T20" fmla="*/ 192 w 347"/>
                <a:gd name="T21" fmla="*/ 534 h 337"/>
                <a:gd name="T22" fmla="*/ 145 w 347"/>
                <a:gd name="T23" fmla="*/ 507 h 337"/>
                <a:gd name="T24" fmla="*/ 129 w 347"/>
                <a:gd name="T25" fmla="*/ 452 h 337"/>
                <a:gd name="T26" fmla="*/ 89 w 347"/>
                <a:gd name="T27" fmla="*/ 452 h 337"/>
                <a:gd name="T28" fmla="*/ 71 w 347"/>
                <a:gd name="T29" fmla="*/ 370 h 337"/>
                <a:gd name="T30" fmla="*/ 48 w 347"/>
                <a:gd name="T31" fmla="*/ 370 h 337"/>
                <a:gd name="T32" fmla="*/ 48 w 347"/>
                <a:gd name="T33" fmla="*/ 343 h 337"/>
                <a:gd name="T34" fmla="*/ 31 w 347"/>
                <a:gd name="T35" fmla="*/ 315 h 337"/>
                <a:gd name="T36" fmla="*/ 16 w 347"/>
                <a:gd name="T37" fmla="*/ 302 h 337"/>
                <a:gd name="T38" fmla="*/ 8 w 347"/>
                <a:gd name="T39" fmla="*/ 302 h 337"/>
                <a:gd name="T40" fmla="*/ 0 w 347"/>
                <a:gd name="T41" fmla="*/ 261 h 337"/>
                <a:gd name="T42" fmla="*/ 16 w 347"/>
                <a:gd name="T43" fmla="*/ 261 h 337"/>
                <a:gd name="T44" fmla="*/ 48 w 347"/>
                <a:gd name="T45" fmla="*/ 164 h 337"/>
                <a:gd name="T46" fmla="*/ 63 w 347"/>
                <a:gd name="T47" fmla="*/ 150 h 337"/>
                <a:gd name="T48" fmla="*/ 71 w 347"/>
                <a:gd name="T49" fmla="*/ 83 h 337"/>
                <a:gd name="T50" fmla="*/ 113 w 347"/>
                <a:gd name="T51" fmla="*/ 0 h 337"/>
                <a:gd name="T52" fmla="*/ 129 w 347"/>
                <a:gd name="T53" fmla="*/ 40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7"/>
                <a:gd name="T82" fmla="*/ 0 h 337"/>
                <a:gd name="T83" fmla="*/ 347 w 347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7" h="337">
                  <a:moveTo>
                    <a:pt x="134" y="23"/>
                  </a:moveTo>
                  <a:lnTo>
                    <a:pt x="165" y="47"/>
                  </a:lnTo>
                  <a:lnTo>
                    <a:pt x="157" y="94"/>
                  </a:lnTo>
                  <a:lnTo>
                    <a:pt x="157" y="110"/>
                  </a:lnTo>
                  <a:lnTo>
                    <a:pt x="221" y="148"/>
                  </a:lnTo>
                  <a:lnTo>
                    <a:pt x="244" y="180"/>
                  </a:lnTo>
                  <a:lnTo>
                    <a:pt x="347" y="235"/>
                  </a:lnTo>
                  <a:lnTo>
                    <a:pt x="292" y="321"/>
                  </a:lnTo>
                  <a:lnTo>
                    <a:pt x="221" y="337"/>
                  </a:lnTo>
                  <a:lnTo>
                    <a:pt x="197" y="329"/>
                  </a:lnTo>
                  <a:lnTo>
                    <a:pt x="197" y="305"/>
                  </a:lnTo>
                  <a:lnTo>
                    <a:pt x="150" y="290"/>
                  </a:lnTo>
                  <a:lnTo>
                    <a:pt x="134" y="258"/>
                  </a:lnTo>
                  <a:lnTo>
                    <a:pt x="94" y="258"/>
                  </a:lnTo>
                  <a:lnTo>
                    <a:pt x="71" y="212"/>
                  </a:lnTo>
                  <a:lnTo>
                    <a:pt x="48" y="212"/>
                  </a:lnTo>
                  <a:lnTo>
                    <a:pt x="48" y="196"/>
                  </a:lnTo>
                  <a:lnTo>
                    <a:pt x="31" y="180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0" y="148"/>
                  </a:lnTo>
                  <a:lnTo>
                    <a:pt x="16" y="148"/>
                  </a:lnTo>
                  <a:lnTo>
                    <a:pt x="48" y="94"/>
                  </a:lnTo>
                  <a:lnTo>
                    <a:pt x="63" y="86"/>
                  </a:lnTo>
                  <a:lnTo>
                    <a:pt x="71" y="47"/>
                  </a:lnTo>
                  <a:lnTo>
                    <a:pt x="118" y="0"/>
                  </a:lnTo>
                  <a:lnTo>
                    <a:pt x="134" y="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08"/>
            <p:cNvSpPr>
              <a:spLocks noChangeAspect="1"/>
            </p:cNvSpPr>
            <p:nvPr/>
          </p:nvSpPr>
          <p:spPr bwMode="auto">
            <a:xfrm>
              <a:off x="2312" y="3785"/>
              <a:ext cx="331" cy="325"/>
            </a:xfrm>
            <a:custGeom>
              <a:avLst/>
              <a:gdLst>
                <a:gd name="T0" fmla="*/ 126 w 330"/>
                <a:gd name="T1" fmla="*/ 485 h 290"/>
                <a:gd name="T2" fmla="*/ 95 w 330"/>
                <a:gd name="T3" fmla="*/ 485 h 290"/>
                <a:gd name="T4" fmla="*/ 87 w 330"/>
                <a:gd name="T5" fmla="*/ 471 h 290"/>
                <a:gd name="T6" fmla="*/ 32 w 330"/>
                <a:gd name="T7" fmla="*/ 416 h 290"/>
                <a:gd name="T8" fmla="*/ 0 w 330"/>
                <a:gd name="T9" fmla="*/ 347 h 290"/>
                <a:gd name="T10" fmla="*/ 24 w 330"/>
                <a:gd name="T11" fmla="*/ 347 h 290"/>
                <a:gd name="T12" fmla="*/ 32 w 330"/>
                <a:gd name="T13" fmla="*/ 263 h 290"/>
                <a:gd name="T14" fmla="*/ 95 w 330"/>
                <a:gd name="T15" fmla="*/ 222 h 290"/>
                <a:gd name="T16" fmla="*/ 87 w 330"/>
                <a:gd name="T17" fmla="*/ 195 h 290"/>
                <a:gd name="T18" fmla="*/ 32 w 330"/>
                <a:gd name="T19" fmla="*/ 152 h 290"/>
                <a:gd name="T20" fmla="*/ 32 w 330"/>
                <a:gd name="T21" fmla="*/ 96 h 290"/>
                <a:gd name="T22" fmla="*/ 8 w 330"/>
                <a:gd name="T23" fmla="*/ 0 h 290"/>
                <a:gd name="T24" fmla="*/ 134 w 330"/>
                <a:gd name="T25" fmla="*/ 0 h 290"/>
                <a:gd name="T26" fmla="*/ 209 w 330"/>
                <a:gd name="T27" fmla="*/ 0 h 290"/>
                <a:gd name="T28" fmla="*/ 217 w 330"/>
                <a:gd name="T29" fmla="*/ 0 h 290"/>
                <a:gd name="T30" fmla="*/ 226 w 330"/>
                <a:gd name="T31" fmla="*/ 113 h 290"/>
                <a:gd name="T32" fmla="*/ 312 w 330"/>
                <a:gd name="T33" fmla="*/ 113 h 290"/>
                <a:gd name="T34" fmla="*/ 335 w 330"/>
                <a:gd name="T35" fmla="*/ 152 h 290"/>
                <a:gd name="T36" fmla="*/ 335 w 330"/>
                <a:gd name="T37" fmla="*/ 222 h 290"/>
                <a:gd name="T38" fmla="*/ 288 w 330"/>
                <a:gd name="T39" fmla="*/ 222 h 290"/>
                <a:gd name="T40" fmla="*/ 272 w 330"/>
                <a:gd name="T41" fmla="*/ 291 h 290"/>
                <a:gd name="T42" fmla="*/ 248 w 330"/>
                <a:gd name="T43" fmla="*/ 304 h 290"/>
                <a:gd name="T44" fmla="*/ 248 w 330"/>
                <a:gd name="T45" fmla="*/ 471 h 290"/>
                <a:gd name="T46" fmla="*/ 272 w 330"/>
                <a:gd name="T47" fmla="*/ 485 h 290"/>
                <a:gd name="T48" fmla="*/ 248 w 330"/>
                <a:gd name="T49" fmla="*/ 485 h 290"/>
                <a:gd name="T50" fmla="*/ 248 w 330"/>
                <a:gd name="T51" fmla="*/ 512 h 290"/>
                <a:gd name="T52" fmla="*/ 126 w 330"/>
                <a:gd name="T53" fmla="*/ 485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0"/>
                <a:gd name="T82" fmla="*/ 0 h 290"/>
                <a:gd name="T83" fmla="*/ 330 w 330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0" h="290">
                  <a:moveTo>
                    <a:pt x="126" y="274"/>
                  </a:moveTo>
                  <a:lnTo>
                    <a:pt x="95" y="274"/>
                  </a:lnTo>
                  <a:lnTo>
                    <a:pt x="87" y="267"/>
                  </a:lnTo>
                  <a:lnTo>
                    <a:pt x="32" y="235"/>
                  </a:lnTo>
                  <a:lnTo>
                    <a:pt x="0" y="196"/>
                  </a:lnTo>
                  <a:lnTo>
                    <a:pt x="24" y="196"/>
                  </a:lnTo>
                  <a:lnTo>
                    <a:pt x="32" y="149"/>
                  </a:lnTo>
                  <a:lnTo>
                    <a:pt x="95" y="126"/>
                  </a:lnTo>
                  <a:lnTo>
                    <a:pt x="87" y="110"/>
                  </a:lnTo>
                  <a:lnTo>
                    <a:pt x="32" y="86"/>
                  </a:lnTo>
                  <a:lnTo>
                    <a:pt x="32" y="55"/>
                  </a:lnTo>
                  <a:lnTo>
                    <a:pt x="8" y="0"/>
                  </a:lnTo>
                  <a:lnTo>
                    <a:pt x="134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1" y="63"/>
                  </a:lnTo>
                  <a:lnTo>
                    <a:pt x="307" y="63"/>
                  </a:lnTo>
                  <a:lnTo>
                    <a:pt x="330" y="86"/>
                  </a:lnTo>
                  <a:lnTo>
                    <a:pt x="330" y="126"/>
                  </a:lnTo>
                  <a:lnTo>
                    <a:pt x="283" y="126"/>
                  </a:lnTo>
                  <a:lnTo>
                    <a:pt x="267" y="165"/>
                  </a:lnTo>
                  <a:lnTo>
                    <a:pt x="243" y="172"/>
                  </a:lnTo>
                  <a:lnTo>
                    <a:pt x="243" y="267"/>
                  </a:lnTo>
                  <a:lnTo>
                    <a:pt x="267" y="274"/>
                  </a:lnTo>
                  <a:lnTo>
                    <a:pt x="243" y="274"/>
                  </a:lnTo>
                  <a:lnTo>
                    <a:pt x="243" y="290"/>
                  </a:lnTo>
                  <a:lnTo>
                    <a:pt x="126" y="27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09"/>
            <p:cNvSpPr>
              <a:spLocks noChangeAspect="1"/>
            </p:cNvSpPr>
            <p:nvPr/>
          </p:nvSpPr>
          <p:spPr bwMode="auto">
            <a:xfrm>
              <a:off x="1817" y="871"/>
              <a:ext cx="251" cy="256"/>
            </a:xfrm>
            <a:custGeom>
              <a:avLst/>
              <a:gdLst>
                <a:gd name="T0" fmla="*/ 62 w 249"/>
                <a:gd name="T1" fmla="*/ 345 h 229"/>
                <a:gd name="T2" fmla="*/ 0 w 249"/>
                <a:gd name="T3" fmla="*/ 248 h 229"/>
                <a:gd name="T4" fmla="*/ 0 w 249"/>
                <a:gd name="T5" fmla="*/ 151 h 229"/>
                <a:gd name="T6" fmla="*/ 0 w 249"/>
                <a:gd name="T7" fmla="*/ 138 h 229"/>
                <a:gd name="T8" fmla="*/ 15 w 249"/>
                <a:gd name="T9" fmla="*/ 108 h 229"/>
                <a:gd name="T10" fmla="*/ 39 w 249"/>
                <a:gd name="T11" fmla="*/ 97 h 229"/>
                <a:gd name="T12" fmla="*/ 106 w 249"/>
                <a:gd name="T13" fmla="*/ 108 h 229"/>
                <a:gd name="T14" fmla="*/ 138 w 249"/>
                <a:gd name="T15" fmla="*/ 56 h 229"/>
                <a:gd name="T16" fmla="*/ 145 w 249"/>
                <a:gd name="T17" fmla="*/ 28 h 229"/>
                <a:gd name="T18" fmla="*/ 169 w 249"/>
                <a:gd name="T19" fmla="*/ 0 h 229"/>
                <a:gd name="T20" fmla="*/ 236 w 249"/>
                <a:gd name="T21" fmla="*/ 28 h 229"/>
                <a:gd name="T22" fmla="*/ 228 w 249"/>
                <a:gd name="T23" fmla="*/ 84 h 229"/>
                <a:gd name="T24" fmla="*/ 228 w 249"/>
                <a:gd name="T25" fmla="*/ 151 h 229"/>
                <a:gd name="T26" fmla="*/ 236 w 249"/>
                <a:gd name="T27" fmla="*/ 151 h 229"/>
                <a:gd name="T28" fmla="*/ 236 w 249"/>
                <a:gd name="T29" fmla="*/ 221 h 229"/>
                <a:gd name="T30" fmla="*/ 259 w 249"/>
                <a:gd name="T31" fmla="*/ 248 h 229"/>
                <a:gd name="T32" fmla="*/ 252 w 249"/>
                <a:gd name="T33" fmla="*/ 276 h 229"/>
                <a:gd name="T34" fmla="*/ 228 w 249"/>
                <a:gd name="T35" fmla="*/ 358 h 229"/>
                <a:gd name="T36" fmla="*/ 197 w 249"/>
                <a:gd name="T37" fmla="*/ 345 h 229"/>
                <a:gd name="T38" fmla="*/ 197 w 249"/>
                <a:gd name="T39" fmla="*/ 358 h 229"/>
                <a:gd name="T40" fmla="*/ 145 w 249"/>
                <a:gd name="T41" fmla="*/ 400 h 229"/>
                <a:gd name="T42" fmla="*/ 62 w 249"/>
                <a:gd name="T43" fmla="*/ 345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9"/>
                <a:gd name="T67" fmla="*/ 0 h 229"/>
                <a:gd name="T68" fmla="*/ 249 w 249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9" h="229">
                  <a:moveTo>
                    <a:pt x="62" y="198"/>
                  </a:moveTo>
                  <a:lnTo>
                    <a:pt x="0" y="142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15" y="63"/>
                  </a:lnTo>
                  <a:lnTo>
                    <a:pt x="39" y="56"/>
                  </a:lnTo>
                  <a:lnTo>
                    <a:pt x="101" y="63"/>
                  </a:lnTo>
                  <a:lnTo>
                    <a:pt x="133" y="32"/>
                  </a:lnTo>
                  <a:lnTo>
                    <a:pt x="140" y="16"/>
                  </a:lnTo>
                  <a:lnTo>
                    <a:pt x="164" y="0"/>
                  </a:lnTo>
                  <a:lnTo>
                    <a:pt x="226" y="16"/>
                  </a:lnTo>
                  <a:lnTo>
                    <a:pt x="218" y="48"/>
                  </a:lnTo>
                  <a:lnTo>
                    <a:pt x="218" y="87"/>
                  </a:lnTo>
                  <a:lnTo>
                    <a:pt x="226" y="87"/>
                  </a:lnTo>
                  <a:lnTo>
                    <a:pt x="226" y="126"/>
                  </a:lnTo>
                  <a:lnTo>
                    <a:pt x="249" y="142"/>
                  </a:lnTo>
                  <a:lnTo>
                    <a:pt x="242" y="158"/>
                  </a:lnTo>
                  <a:lnTo>
                    <a:pt x="218" y="205"/>
                  </a:lnTo>
                  <a:lnTo>
                    <a:pt x="187" y="198"/>
                  </a:lnTo>
                  <a:lnTo>
                    <a:pt x="187" y="205"/>
                  </a:lnTo>
                  <a:lnTo>
                    <a:pt x="140" y="229"/>
                  </a:lnTo>
                  <a:lnTo>
                    <a:pt x="62" y="19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0"/>
            <p:cNvSpPr>
              <a:spLocks noChangeAspect="1"/>
            </p:cNvSpPr>
            <p:nvPr/>
          </p:nvSpPr>
          <p:spPr bwMode="auto">
            <a:xfrm>
              <a:off x="2902" y="1722"/>
              <a:ext cx="244" cy="270"/>
            </a:xfrm>
            <a:custGeom>
              <a:avLst/>
              <a:gdLst>
                <a:gd name="T0" fmla="*/ 142 w 244"/>
                <a:gd name="T1" fmla="*/ 28 h 242"/>
                <a:gd name="T2" fmla="*/ 165 w 244"/>
                <a:gd name="T3" fmla="*/ 81 h 242"/>
                <a:gd name="T4" fmla="*/ 150 w 244"/>
                <a:gd name="T5" fmla="*/ 134 h 242"/>
                <a:gd name="T6" fmla="*/ 181 w 244"/>
                <a:gd name="T7" fmla="*/ 163 h 242"/>
                <a:gd name="T8" fmla="*/ 174 w 244"/>
                <a:gd name="T9" fmla="*/ 163 h 242"/>
                <a:gd name="T10" fmla="*/ 181 w 244"/>
                <a:gd name="T11" fmla="*/ 203 h 242"/>
                <a:gd name="T12" fmla="*/ 244 w 244"/>
                <a:gd name="T13" fmla="*/ 363 h 242"/>
                <a:gd name="T14" fmla="*/ 205 w 244"/>
                <a:gd name="T15" fmla="*/ 418 h 242"/>
                <a:gd name="T16" fmla="*/ 181 w 244"/>
                <a:gd name="T17" fmla="*/ 418 h 242"/>
                <a:gd name="T18" fmla="*/ 142 w 244"/>
                <a:gd name="T19" fmla="*/ 390 h 242"/>
                <a:gd name="T20" fmla="*/ 79 w 244"/>
                <a:gd name="T21" fmla="*/ 363 h 242"/>
                <a:gd name="T22" fmla="*/ 71 w 244"/>
                <a:gd name="T23" fmla="*/ 298 h 242"/>
                <a:gd name="T24" fmla="*/ 48 w 244"/>
                <a:gd name="T25" fmla="*/ 255 h 242"/>
                <a:gd name="T26" fmla="*/ 0 w 244"/>
                <a:gd name="T27" fmla="*/ 55 h 242"/>
                <a:gd name="T28" fmla="*/ 24 w 244"/>
                <a:gd name="T29" fmla="*/ 55 h 242"/>
                <a:gd name="T30" fmla="*/ 24 w 244"/>
                <a:gd name="T31" fmla="*/ 28 h 242"/>
                <a:gd name="T32" fmla="*/ 48 w 244"/>
                <a:gd name="T33" fmla="*/ 28 h 242"/>
                <a:gd name="T34" fmla="*/ 48 w 244"/>
                <a:gd name="T35" fmla="*/ 0 h 242"/>
                <a:gd name="T36" fmla="*/ 71 w 244"/>
                <a:gd name="T37" fmla="*/ 28 h 242"/>
                <a:gd name="T38" fmla="*/ 103 w 244"/>
                <a:gd name="T39" fmla="*/ 0 h 242"/>
                <a:gd name="T40" fmla="*/ 118 w 244"/>
                <a:gd name="T41" fmla="*/ 28 h 242"/>
                <a:gd name="T42" fmla="*/ 165 w 244"/>
                <a:gd name="T43" fmla="*/ 0 h 242"/>
                <a:gd name="T44" fmla="*/ 142 w 244"/>
                <a:gd name="T45" fmla="*/ 28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242"/>
                <a:gd name="T71" fmla="*/ 244 w 244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242">
                  <a:moveTo>
                    <a:pt x="142" y="16"/>
                  </a:moveTo>
                  <a:lnTo>
                    <a:pt x="165" y="47"/>
                  </a:lnTo>
                  <a:lnTo>
                    <a:pt x="150" y="78"/>
                  </a:lnTo>
                  <a:lnTo>
                    <a:pt x="181" y="94"/>
                  </a:lnTo>
                  <a:lnTo>
                    <a:pt x="174" y="94"/>
                  </a:lnTo>
                  <a:lnTo>
                    <a:pt x="181" y="117"/>
                  </a:lnTo>
                  <a:lnTo>
                    <a:pt x="244" y="210"/>
                  </a:lnTo>
                  <a:lnTo>
                    <a:pt x="205" y="242"/>
                  </a:lnTo>
                  <a:lnTo>
                    <a:pt x="181" y="242"/>
                  </a:lnTo>
                  <a:lnTo>
                    <a:pt x="142" y="226"/>
                  </a:lnTo>
                  <a:lnTo>
                    <a:pt x="79" y="210"/>
                  </a:lnTo>
                  <a:lnTo>
                    <a:pt x="71" y="172"/>
                  </a:lnTo>
                  <a:lnTo>
                    <a:pt x="48" y="148"/>
                  </a:lnTo>
                  <a:lnTo>
                    <a:pt x="0" y="31"/>
                  </a:lnTo>
                  <a:lnTo>
                    <a:pt x="24" y="31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71" y="16"/>
                  </a:lnTo>
                  <a:lnTo>
                    <a:pt x="103" y="0"/>
                  </a:lnTo>
                  <a:lnTo>
                    <a:pt x="118" y="16"/>
                  </a:lnTo>
                  <a:lnTo>
                    <a:pt x="165" y="0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1"/>
            <p:cNvSpPr>
              <a:spLocks noChangeAspect="1"/>
            </p:cNvSpPr>
            <p:nvPr/>
          </p:nvSpPr>
          <p:spPr bwMode="auto">
            <a:xfrm>
              <a:off x="3839" y="3504"/>
              <a:ext cx="33" cy="44"/>
            </a:xfrm>
            <a:custGeom>
              <a:avLst/>
              <a:gdLst>
                <a:gd name="T0" fmla="*/ 0 w 34"/>
                <a:gd name="T1" fmla="*/ 0 h 39"/>
                <a:gd name="T2" fmla="*/ 29 w 34"/>
                <a:gd name="T3" fmla="*/ 43 h 39"/>
                <a:gd name="T4" fmla="*/ 29 w 34"/>
                <a:gd name="T5" fmla="*/ 71 h 39"/>
                <a:gd name="T6" fmla="*/ 9 w 34"/>
                <a:gd name="T7" fmla="*/ 71 h 39"/>
                <a:gd name="T8" fmla="*/ 0 w 34"/>
                <a:gd name="T9" fmla="*/ 71 h 39"/>
                <a:gd name="T10" fmla="*/ 0 w 34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9"/>
                <a:gd name="T20" fmla="*/ 34 w 34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9">
                  <a:moveTo>
                    <a:pt x="0" y="0"/>
                  </a:moveTo>
                  <a:lnTo>
                    <a:pt x="34" y="24"/>
                  </a:lnTo>
                  <a:lnTo>
                    <a:pt x="34" y="39"/>
                  </a:lnTo>
                  <a:lnTo>
                    <a:pt x="9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12"/>
            <p:cNvSpPr>
              <a:spLocks noChangeAspect="1"/>
            </p:cNvSpPr>
            <p:nvPr/>
          </p:nvSpPr>
          <p:spPr bwMode="auto">
            <a:xfrm>
              <a:off x="3594" y="3268"/>
              <a:ext cx="330" cy="308"/>
            </a:xfrm>
            <a:custGeom>
              <a:avLst/>
              <a:gdLst>
                <a:gd name="T0" fmla="*/ 330 w 330"/>
                <a:gd name="T1" fmla="*/ 109 h 276"/>
                <a:gd name="T2" fmla="*/ 314 w 330"/>
                <a:gd name="T3" fmla="*/ 151 h 276"/>
                <a:gd name="T4" fmla="*/ 282 w 330"/>
                <a:gd name="T5" fmla="*/ 179 h 276"/>
                <a:gd name="T6" fmla="*/ 252 w 330"/>
                <a:gd name="T7" fmla="*/ 164 h 276"/>
                <a:gd name="T8" fmla="*/ 252 w 330"/>
                <a:gd name="T9" fmla="*/ 151 h 276"/>
                <a:gd name="T10" fmla="*/ 243 w 330"/>
                <a:gd name="T11" fmla="*/ 179 h 276"/>
                <a:gd name="T12" fmla="*/ 235 w 330"/>
                <a:gd name="T13" fmla="*/ 164 h 276"/>
                <a:gd name="T14" fmla="*/ 267 w 330"/>
                <a:gd name="T15" fmla="*/ 204 h 276"/>
                <a:gd name="T16" fmla="*/ 252 w 330"/>
                <a:gd name="T17" fmla="*/ 218 h 276"/>
                <a:gd name="T18" fmla="*/ 282 w 330"/>
                <a:gd name="T19" fmla="*/ 204 h 276"/>
                <a:gd name="T20" fmla="*/ 282 w 330"/>
                <a:gd name="T21" fmla="*/ 218 h 276"/>
                <a:gd name="T22" fmla="*/ 235 w 330"/>
                <a:gd name="T23" fmla="*/ 259 h 276"/>
                <a:gd name="T24" fmla="*/ 252 w 330"/>
                <a:gd name="T25" fmla="*/ 299 h 276"/>
                <a:gd name="T26" fmla="*/ 252 w 330"/>
                <a:gd name="T27" fmla="*/ 315 h 276"/>
                <a:gd name="T28" fmla="*/ 220 w 330"/>
                <a:gd name="T29" fmla="*/ 299 h 276"/>
                <a:gd name="T30" fmla="*/ 252 w 330"/>
                <a:gd name="T31" fmla="*/ 326 h 276"/>
                <a:gd name="T32" fmla="*/ 235 w 330"/>
                <a:gd name="T33" fmla="*/ 384 h 276"/>
                <a:gd name="T34" fmla="*/ 243 w 330"/>
                <a:gd name="T35" fmla="*/ 436 h 276"/>
                <a:gd name="T36" fmla="*/ 188 w 330"/>
                <a:gd name="T37" fmla="*/ 436 h 276"/>
                <a:gd name="T38" fmla="*/ 213 w 330"/>
                <a:gd name="T39" fmla="*/ 436 h 276"/>
                <a:gd name="T40" fmla="*/ 188 w 330"/>
                <a:gd name="T41" fmla="*/ 479 h 276"/>
                <a:gd name="T42" fmla="*/ 87 w 330"/>
                <a:gd name="T43" fmla="*/ 384 h 276"/>
                <a:gd name="T44" fmla="*/ 31 w 330"/>
                <a:gd name="T45" fmla="*/ 299 h 276"/>
                <a:gd name="T46" fmla="*/ 39 w 330"/>
                <a:gd name="T47" fmla="*/ 259 h 276"/>
                <a:gd name="T48" fmla="*/ 23 w 330"/>
                <a:gd name="T49" fmla="*/ 232 h 276"/>
                <a:gd name="T50" fmla="*/ 0 w 330"/>
                <a:gd name="T51" fmla="*/ 179 h 276"/>
                <a:gd name="T52" fmla="*/ 70 w 330"/>
                <a:gd name="T53" fmla="*/ 151 h 276"/>
                <a:gd name="T54" fmla="*/ 126 w 330"/>
                <a:gd name="T55" fmla="*/ 0 h 276"/>
                <a:gd name="T56" fmla="*/ 149 w 330"/>
                <a:gd name="T57" fmla="*/ 0 h 276"/>
                <a:gd name="T58" fmla="*/ 149 w 330"/>
                <a:gd name="T59" fmla="*/ 13 h 276"/>
                <a:gd name="T60" fmla="*/ 173 w 330"/>
                <a:gd name="T61" fmla="*/ 56 h 276"/>
                <a:gd name="T62" fmla="*/ 252 w 330"/>
                <a:gd name="T63" fmla="*/ 41 h 276"/>
                <a:gd name="T64" fmla="*/ 282 w 330"/>
                <a:gd name="T65" fmla="*/ 41 h 276"/>
                <a:gd name="T66" fmla="*/ 314 w 330"/>
                <a:gd name="T67" fmla="*/ 96 h 276"/>
                <a:gd name="T68" fmla="*/ 330 w 330"/>
                <a:gd name="T69" fmla="*/ 109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"/>
                <a:gd name="T106" fmla="*/ 0 h 276"/>
                <a:gd name="T107" fmla="*/ 330 w 330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" h="276">
                  <a:moveTo>
                    <a:pt x="330" y="64"/>
                  </a:moveTo>
                  <a:lnTo>
                    <a:pt x="314" y="87"/>
                  </a:lnTo>
                  <a:lnTo>
                    <a:pt x="282" y="103"/>
                  </a:lnTo>
                  <a:lnTo>
                    <a:pt x="252" y="95"/>
                  </a:lnTo>
                  <a:lnTo>
                    <a:pt x="252" y="87"/>
                  </a:lnTo>
                  <a:lnTo>
                    <a:pt x="243" y="103"/>
                  </a:lnTo>
                  <a:lnTo>
                    <a:pt x="235" y="95"/>
                  </a:lnTo>
                  <a:lnTo>
                    <a:pt x="267" y="118"/>
                  </a:lnTo>
                  <a:lnTo>
                    <a:pt x="252" y="126"/>
                  </a:lnTo>
                  <a:lnTo>
                    <a:pt x="282" y="118"/>
                  </a:lnTo>
                  <a:lnTo>
                    <a:pt x="282" y="126"/>
                  </a:lnTo>
                  <a:lnTo>
                    <a:pt x="235" y="150"/>
                  </a:lnTo>
                  <a:lnTo>
                    <a:pt x="252" y="173"/>
                  </a:lnTo>
                  <a:lnTo>
                    <a:pt x="252" y="182"/>
                  </a:lnTo>
                  <a:lnTo>
                    <a:pt x="220" y="173"/>
                  </a:lnTo>
                  <a:lnTo>
                    <a:pt x="252" y="189"/>
                  </a:lnTo>
                  <a:lnTo>
                    <a:pt x="235" y="221"/>
                  </a:lnTo>
                  <a:lnTo>
                    <a:pt x="243" y="252"/>
                  </a:lnTo>
                  <a:lnTo>
                    <a:pt x="188" y="252"/>
                  </a:lnTo>
                  <a:lnTo>
                    <a:pt x="213" y="252"/>
                  </a:lnTo>
                  <a:lnTo>
                    <a:pt x="188" y="276"/>
                  </a:lnTo>
                  <a:lnTo>
                    <a:pt x="87" y="221"/>
                  </a:lnTo>
                  <a:lnTo>
                    <a:pt x="31" y="173"/>
                  </a:lnTo>
                  <a:lnTo>
                    <a:pt x="39" y="150"/>
                  </a:lnTo>
                  <a:lnTo>
                    <a:pt x="23" y="134"/>
                  </a:lnTo>
                  <a:lnTo>
                    <a:pt x="0" y="103"/>
                  </a:lnTo>
                  <a:lnTo>
                    <a:pt x="70" y="87"/>
                  </a:lnTo>
                  <a:lnTo>
                    <a:pt x="126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73" y="32"/>
                  </a:lnTo>
                  <a:lnTo>
                    <a:pt x="252" y="24"/>
                  </a:lnTo>
                  <a:lnTo>
                    <a:pt x="282" y="24"/>
                  </a:lnTo>
                  <a:lnTo>
                    <a:pt x="314" y="56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3"/>
            <p:cNvSpPr>
              <a:spLocks noChangeAspect="1"/>
            </p:cNvSpPr>
            <p:nvPr/>
          </p:nvSpPr>
          <p:spPr bwMode="auto">
            <a:xfrm>
              <a:off x="3846" y="3383"/>
              <a:ext cx="103" cy="121"/>
            </a:xfrm>
            <a:custGeom>
              <a:avLst/>
              <a:gdLst>
                <a:gd name="T0" fmla="*/ 15 w 103"/>
                <a:gd name="T1" fmla="*/ 78 h 109"/>
                <a:gd name="T2" fmla="*/ 87 w 103"/>
                <a:gd name="T3" fmla="*/ 0 h 109"/>
                <a:gd name="T4" fmla="*/ 103 w 103"/>
                <a:gd name="T5" fmla="*/ 40 h 109"/>
                <a:gd name="T6" fmla="*/ 31 w 103"/>
                <a:gd name="T7" fmla="*/ 183 h 109"/>
                <a:gd name="T8" fmla="*/ 0 w 103"/>
                <a:gd name="T9" fmla="*/ 144 h 109"/>
                <a:gd name="T10" fmla="*/ 15 w 103"/>
                <a:gd name="T11" fmla="*/ 78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09"/>
                <a:gd name="T20" fmla="*/ 103 w 103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09">
                  <a:moveTo>
                    <a:pt x="15" y="46"/>
                  </a:moveTo>
                  <a:lnTo>
                    <a:pt x="87" y="0"/>
                  </a:lnTo>
                  <a:lnTo>
                    <a:pt x="103" y="23"/>
                  </a:lnTo>
                  <a:lnTo>
                    <a:pt x="31" y="109"/>
                  </a:lnTo>
                  <a:lnTo>
                    <a:pt x="0" y="8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14"/>
            <p:cNvSpPr>
              <a:spLocks noChangeAspect="1"/>
            </p:cNvSpPr>
            <p:nvPr/>
          </p:nvSpPr>
          <p:spPr bwMode="auto">
            <a:xfrm>
              <a:off x="1769" y="2605"/>
              <a:ext cx="299" cy="289"/>
            </a:xfrm>
            <a:custGeom>
              <a:avLst/>
              <a:gdLst>
                <a:gd name="T0" fmla="*/ 272 w 296"/>
                <a:gd name="T1" fmla="*/ 299 h 259"/>
                <a:gd name="T2" fmla="*/ 213 w 296"/>
                <a:gd name="T3" fmla="*/ 339 h 259"/>
                <a:gd name="T4" fmla="*/ 166 w 296"/>
                <a:gd name="T5" fmla="*/ 447 h 259"/>
                <a:gd name="T6" fmla="*/ 122 w 296"/>
                <a:gd name="T7" fmla="*/ 407 h 259"/>
                <a:gd name="T8" fmla="*/ 91 w 296"/>
                <a:gd name="T9" fmla="*/ 420 h 259"/>
                <a:gd name="T10" fmla="*/ 91 w 296"/>
                <a:gd name="T11" fmla="*/ 367 h 259"/>
                <a:gd name="T12" fmla="*/ 47 w 296"/>
                <a:gd name="T13" fmla="*/ 367 h 259"/>
                <a:gd name="T14" fmla="*/ 23 w 296"/>
                <a:gd name="T15" fmla="*/ 367 h 259"/>
                <a:gd name="T16" fmla="*/ 23 w 296"/>
                <a:gd name="T17" fmla="*/ 299 h 259"/>
                <a:gd name="T18" fmla="*/ 0 w 296"/>
                <a:gd name="T19" fmla="*/ 299 h 259"/>
                <a:gd name="T20" fmla="*/ 0 w 296"/>
                <a:gd name="T21" fmla="*/ 191 h 259"/>
                <a:gd name="T22" fmla="*/ 0 w 296"/>
                <a:gd name="T23" fmla="*/ 176 h 259"/>
                <a:gd name="T24" fmla="*/ 47 w 296"/>
                <a:gd name="T25" fmla="*/ 148 h 259"/>
                <a:gd name="T26" fmla="*/ 99 w 296"/>
                <a:gd name="T27" fmla="*/ 29 h 259"/>
                <a:gd name="T28" fmla="*/ 146 w 296"/>
                <a:gd name="T29" fmla="*/ 0 h 259"/>
                <a:gd name="T30" fmla="*/ 158 w 296"/>
                <a:gd name="T31" fmla="*/ 41 h 259"/>
                <a:gd name="T32" fmla="*/ 182 w 296"/>
                <a:gd name="T33" fmla="*/ 41 h 259"/>
                <a:gd name="T34" fmla="*/ 244 w 296"/>
                <a:gd name="T35" fmla="*/ 29 h 259"/>
                <a:gd name="T36" fmla="*/ 228 w 296"/>
                <a:gd name="T37" fmla="*/ 69 h 259"/>
                <a:gd name="T38" fmla="*/ 254 w 296"/>
                <a:gd name="T39" fmla="*/ 41 h 259"/>
                <a:gd name="T40" fmla="*/ 304 w 296"/>
                <a:gd name="T41" fmla="*/ 81 h 259"/>
                <a:gd name="T42" fmla="*/ 311 w 296"/>
                <a:gd name="T43" fmla="*/ 191 h 259"/>
                <a:gd name="T44" fmla="*/ 288 w 296"/>
                <a:gd name="T45" fmla="*/ 191 h 259"/>
                <a:gd name="T46" fmla="*/ 304 w 296"/>
                <a:gd name="T47" fmla="*/ 299 h 259"/>
                <a:gd name="T48" fmla="*/ 272 w 296"/>
                <a:gd name="T49" fmla="*/ 299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6"/>
                <a:gd name="T76" fmla="*/ 0 h 259"/>
                <a:gd name="T77" fmla="*/ 296 w 296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6" h="259">
                  <a:moveTo>
                    <a:pt x="257" y="173"/>
                  </a:moveTo>
                  <a:lnTo>
                    <a:pt x="203" y="196"/>
                  </a:lnTo>
                  <a:lnTo>
                    <a:pt x="156" y="259"/>
                  </a:lnTo>
                  <a:lnTo>
                    <a:pt x="117" y="236"/>
                  </a:lnTo>
                  <a:lnTo>
                    <a:pt x="86" y="243"/>
                  </a:lnTo>
                  <a:lnTo>
                    <a:pt x="86" y="212"/>
                  </a:lnTo>
                  <a:lnTo>
                    <a:pt x="47" y="212"/>
                  </a:lnTo>
                  <a:lnTo>
                    <a:pt x="23" y="212"/>
                  </a:lnTo>
                  <a:lnTo>
                    <a:pt x="23" y="173"/>
                  </a:lnTo>
                  <a:lnTo>
                    <a:pt x="0" y="173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47" y="86"/>
                  </a:lnTo>
                  <a:lnTo>
                    <a:pt x="94" y="17"/>
                  </a:lnTo>
                  <a:lnTo>
                    <a:pt x="141" y="0"/>
                  </a:lnTo>
                  <a:lnTo>
                    <a:pt x="148" y="24"/>
                  </a:lnTo>
                  <a:lnTo>
                    <a:pt x="172" y="24"/>
                  </a:lnTo>
                  <a:lnTo>
                    <a:pt x="234" y="17"/>
                  </a:lnTo>
                  <a:lnTo>
                    <a:pt x="218" y="40"/>
                  </a:lnTo>
                  <a:lnTo>
                    <a:pt x="242" y="24"/>
                  </a:lnTo>
                  <a:lnTo>
                    <a:pt x="289" y="47"/>
                  </a:lnTo>
                  <a:lnTo>
                    <a:pt x="296" y="110"/>
                  </a:lnTo>
                  <a:lnTo>
                    <a:pt x="273" y="110"/>
                  </a:lnTo>
                  <a:lnTo>
                    <a:pt x="289" y="173"/>
                  </a:lnTo>
                  <a:lnTo>
                    <a:pt x="257" y="173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15"/>
            <p:cNvSpPr>
              <a:spLocks noChangeAspect="1"/>
            </p:cNvSpPr>
            <p:nvPr/>
          </p:nvSpPr>
          <p:spPr bwMode="auto">
            <a:xfrm>
              <a:off x="2370" y="1239"/>
              <a:ext cx="304" cy="210"/>
            </a:xfrm>
            <a:custGeom>
              <a:avLst/>
              <a:gdLst>
                <a:gd name="T0" fmla="*/ 39 w 305"/>
                <a:gd name="T1" fmla="*/ 54 h 189"/>
                <a:gd name="T2" fmla="*/ 70 w 305"/>
                <a:gd name="T3" fmla="*/ 0 h 189"/>
                <a:gd name="T4" fmla="*/ 159 w 305"/>
                <a:gd name="T5" fmla="*/ 41 h 189"/>
                <a:gd name="T6" fmla="*/ 206 w 305"/>
                <a:gd name="T7" fmla="*/ 0 h 189"/>
                <a:gd name="T8" fmla="*/ 222 w 305"/>
                <a:gd name="T9" fmla="*/ 54 h 189"/>
                <a:gd name="T10" fmla="*/ 214 w 305"/>
                <a:gd name="T11" fmla="*/ 67 h 189"/>
                <a:gd name="T12" fmla="*/ 206 w 305"/>
                <a:gd name="T13" fmla="*/ 134 h 189"/>
                <a:gd name="T14" fmla="*/ 238 w 305"/>
                <a:gd name="T15" fmla="*/ 147 h 189"/>
                <a:gd name="T16" fmla="*/ 254 w 305"/>
                <a:gd name="T17" fmla="*/ 187 h 189"/>
                <a:gd name="T18" fmla="*/ 254 w 305"/>
                <a:gd name="T19" fmla="*/ 213 h 189"/>
                <a:gd name="T20" fmla="*/ 300 w 305"/>
                <a:gd name="T21" fmla="*/ 264 h 189"/>
                <a:gd name="T22" fmla="*/ 245 w 305"/>
                <a:gd name="T23" fmla="*/ 307 h 189"/>
                <a:gd name="T24" fmla="*/ 190 w 305"/>
                <a:gd name="T25" fmla="*/ 264 h 189"/>
                <a:gd name="T26" fmla="*/ 148 w 305"/>
                <a:gd name="T27" fmla="*/ 320 h 189"/>
                <a:gd name="T28" fmla="*/ 101 w 305"/>
                <a:gd name="T29" fmla="*/ 320 h 189"/>
                <a:gd name="T30" fmla="*/ 31 w 305"/>
                <a:gd name="T31" fmla="*/ 264 h 189"/>
                <a:gd name="T32" fmla="*/ 15 w 305"/>
                <a:gd name="T33" fmla="*/ 256 h 189"/>
                <a:gd name="T34" fmla="*/ 39 w 305"/>
                <a:gd name="T35" fmla="*/ 187 h 189"/>
                <a:gd name="T36" fmla="*/ 31 w 305"/>
                <a:gd name="T37" fmla="*/ 147 h 189"/>
                <a:gd name="T38" fmla="*/ 0 w 305"/>
                <a:gd name="T39" fmla="*/ 93 h 189"/>
                <a:gd name="T40" fmla="*/ 39 w 305"/>
                <a:gd name="T41" fmla="*/ 54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5"/>
                <a:gd name="T64" fmla="*/ 0 h 189"/>
                <a:gd name="T65" fmla="*/ 305 w 305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5" h="189">
                  <a:moveTo>
                    <a:pt x="39" y="32"/>
                  </a:moveTo>
                  <a:lnTo>
                    <a:pt x="70" y="0"/>
                  </a:lnTo>
                  <a:lnTo>
                    <a:pt x="164" y="24"/>
                  </a:lnTo>
                  <a:lnTo>
                    <a:pt x="211" y="0"/>
                  </a:lnTo>
                  <a:lnTo>
                    <a:pt x="227" y="32"/>
                  </a:lnTo>
                  <a:lnTo>
                    <a:pt x="219" y="40"/>
                  </a:lnTo>
                  <a:lnTo>
                    <a:pt x="211" y="79"/>
                  </a:lnTo>
                  <a:lnTo>
                    <a:pt x="243" y="86"/>
                  </a:lnTo>
                  <a:lnTo>
                    <a:pt x="259" y="110"/>
                  </a:lnTo>
                  <a:lnTo>
                    <a:pt x="259" y="126"/>
                  </a:lnTo>
                  <a:lnTo>
                    <a:pt x="305" y="157"/>
                  </a:lnTo>
                  <a:lnTo>
                    <a:pt x="250" y="181"/>
                  </a:lnTo>
                  <a:lnTo>
                    <a:pt x="195" y="157"/>
                  </a:lnTo>
                  <a:lnTo>
                    <a:pt x="148" y="189"/>
                  </a:lnTo>
                  <a:lnTo>
                    <a:pt x="101" y="189"/>
                  </a:lnTo>
                  <a:lnTo>
                    <a:pt x="31" y="157"/>
                  </a:lnTo>
                  <a:lnTo>
                    <a:pt x="15" y="150"/>
                  </a:lnTo>
                  <a:lnTo>
                    <a:pt x="39" y="110"/>
                  </a:lnTo>
                  <a:lnTo>
                    <a:pt x="31" y="86"/>
                  </a:lnTo>
                  <a:lnTo>
                    <a:pt x="0" y="55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16"/>
            <p:cNvSpPr>
              <a:spLocks noChangeAspect="1"/>
            </p:cNvSpPr>
            <p:nvPr/>
          </p:nvSpPr>
          <p:spPr bwMode="auto">
            <a:xfrm>
              <a:off x="1488" y="2586"/>
              <a:ext cx="177" cy="333"/>
            </a:xfrm>
            <a:custGeom>
              <a:avLst/>
              <a:gdLst>
                <a:gd name="T0" fmla="*/ 0 w 179"/>
                <a:gd name="T1" fmla="*/ 68 h 298"/>
                <a:gd name="T2" fmla="*/ 7 w 179"/>
                <a:gd name="T3" fmla="*/ 68 h 298"/>
                <a:gd name="T4" fmla="*/ 7 w 179"/>
                <a:gd name="T5" fmla="*/ 26 h 298"/>
                <a:gd name="T6" fmla="*/ 49 w 179"/>
                <a:gd name="T7" fmla="*/ 26 h 298"/>
                <a:gd name="T8" fmla="*/ 65 w 179"/>
                <a:gd name="T9" fmla="*/ 13 h 298"/>
                <a:gd name="T10" fmla="*/ 138 w 179"/>
                <a:gd name="T11" fmla="*/ 0 h 298"/>
                <a:gd name="T12" fmla="*/ 127 w 179"/>
                <a:gd name="T13" fmla="*/ 26 h 298"/>
                <a:gd name="T14" fmla="*/ 146 w 179"/>
                <a:gd name="T15" fmla="*/ 56 h 298"/>
                <a:gd name="T16" fmla="*/ 146 w 179"/>
                <a:gd name="T17" fmla="*/ 68 h 298"/>
                <a:gd name="T18" fmla="*/ 154 w 179"/>
                <a:gd name="T19" fmla="*/ 95 h 298"/>
                <a:gd name="T20" fmla="*/ 154 w 179"/>
                <a:gd name="T21" fmla="*/ 150 h 298"/>
                <a:gd name="T22" fmla="*/ 169 w 179"/>
                <a:gd name="T23" fmla="*/ 150 h 298"/>
                <a:gd name="T24" fmla="*/ 169 w 179"/>
                <a:gd name="T25" fmla="*/ 178 h 298"/>
                <a:gd name="T26" fmla="*/ 169 w 179"/>
                <a:gd name="T27" fmla="*/ 329 h 298"/>
                <a:gd name="T28" fmla="*/ 154 w 179"/>
                <a:gd name="T29" fmla="*/ 329 h 298"/>
                <a:gd name="T30" fmla="*/ 154 w 179"/>
                <a:gd name="T31" fmla="*/ 397 h 298"/>
                <a:gd name="T32" fmla="*/ 146 w 179"/>
                <a:gd name="T33" fmla="*/ 397 h 298"/>
                <a:gd name="T34" fmla="*/ 146 w 179"/>
                <a:gd name="T35" fmla="*/ 478 h 298"/>
                <a:gd name="T36" fmla="*/ 146 w 179"/>
                <a:gd name="T37" fmla="*/ 520 h 298"/>
                <a:gd name="T38" fmla="*/ 88 w 179"/>
                <a:gd name="T39" fmla="*/ 520 h 298"/>
                <a:gd name="T40" fmla="*/ 65 w 179"/>
                <a:gd name="T41" fmla="*/ 478 h 298"/>
                <a:gd name="T42" fmla="*/ 39 w 179"/>
                <a:gd name="T43" fmla="*/ 439 h 298"/>
                <a:gd name="T44" fmla="*/ 31 w 179"/>
                <a:gd name="T45" fmla="*/ 397 h 298"/>
                <a:gd name="T46" fmla="*/ 7 w 179"/>
                <a:gd name="T47" fmla="*/ 397 h 298"/>
                <a:gd name="T48" fmla="*/ 0 w 179"/>
                <a:gd name="T49" fmla="*/ 397 h 298"/>
                <a:gd name="T50" fmla="*/ 0 w 179"/>
                <a:gd name="T51" fmla="*/ 68 h 2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298"/>
                <a:gd name="T80" fmla="*/ 179 w 179"/>
                <a:gd name="T81" fmla="*/ 298 h 2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298">
                  <a:moveTo>
                    <a:pt x="0" y="39"/>
                  </a:moveTo>
                  <a:lnTo>
                    <a:pt x="7" y="39"/>
                  </a:lnTo>
                  <a:lnTo>
                    <a:pt x="7" y="15"/>
                  </a:lnTo>
                  <a:lnTo>
                    <a:pt x="54" y="15"/>
                  </a:lnTo>
                  <a:lnTo>
                    <a:pt x="70" y="8"/>
                  </a:lnTo>
                  <a:lnTo>
                    <a:pt x="148" y="0"/>
                  </a:lnTo>
                  <a:lnTo>
                    <a:pt x="132" y="15"/>
                  </a:lnTo>
                  <a:lnTo>
                    <a:pt x="156" y="32"/>
                  </a:lnTo>
                  <a:lnTo>
                    <a:pt x="156" y="39"/>
                  </a:lnTo>
                  <a:lnTo>
                    <a:pt x="164" y="55"/>
                  </a:lnTo>
                  <a:lnTo>
                    <a:pt x="164" y="86"/>
                  </a:lnTo>
                  <a:lnTo>
                    <a:pt x="179" y="86"/>
                  </a:lnTo>
                  <a:lnTo>
                    <a:pt x="179" y="102"/>
                  </a:lnTo>
                  <a:lnTo>
                    <a:pt x="179" y="188"/>
                  </a:lnTo>
                  <a:lnTo>
                    <a:pt x="164" y="188"/>
                  </a:lnTo>
                  <a:lnTo>
                    <a:pt x="164" y="228"/>
                  </a:lnTo>
                  <a:lnTo>
                    <a:pt x="156" y="228"/>
                  </a:lnTo>
                  <a:lnTo>
                    <a:pt x="156" y="275"/>
                  </a:lnTo>
                  <a:lnTo>
                    <a:pt x="156" y="298"/>
                  </a:lnTo>
                  <a:lnTo>
                    <a:pt x="93" y="298"/>
                  </a:lnTo>
                  <a:lnTo>
                    <a:pt x="70" y="275"/>
                  </a:lnTo>
                  <a:lnTo>
                    <a:pt x="39" y="252"/>
                  </a:lnTo>
                  <a:lnTo>
                    <a:pt x="31" y="228"/>
                  </a:lnTo>
                  <a:lnTo>
                    <a:pt x="7" y="228"/>
                  </a:lnTo>
                  <a:lnTo>
                    <a:pt x="0" y="22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17"/>
            <p:cNvSpPr>
              <a:spLocks noChangeAspect="1"/>
            </p:cNvSpPr>
            <p:nvPr/>
          </p:nvSpPr>
          <p:spPr bwMode="auto">
            <a:xfrm>
              <a:off x="1332" y="2070"/>
              <a:ext cx="269" cy="298"/>
            </a:xfrm>
            <a:custGeom>
              <a:avLst/>
              <a:gdLst>
                <a:gd name="T0" fmla="*/ 8 w 268"/>
                <a:gd name="T1" fmla="*/ 39 h 265"/>
                <a:gd name="T2" fmla="*/ 8 w 268"/>
                <a:gd name="T3" fmla="*/ 0 h 265"/>
                <a:gd name="T4" fmla="*/ 257 w 268"/>
                <a:gd name="T5" fmla="*/ 0 h 265"/>
                <a:gd name="T6" fmla="*/ 273 w 268"/>
                <a:gd name="T7" fmla="*/ 39 h 265"/>
                <a:gd name="T8" fmla="*/ 250 w 268"/>
                <a:gd name="T9" fmla="*/ 155 h 265"/>
                <a:gd name="T10" fmla="*/ 250 w 268"/>
                <a:gd name="T11" fmla="*/ 182 h 265"/>
                <a:gd name="T12" fmla="*/ 250 w 268"/>
                <a:gd name="T13" fmla="*/ 193 h 265"/>
                <a:gd name="T14" fmla="*/ 241 w 268"/>
                <a:gd name="T15" fmla="*/ 236 h 265"/>
                <a:gd name="T16" fmla="*/ 250 w 268"/>
                <a:gd name="T17" fmla="*/ 308 h 265"/>
                <a:gd name="T18" fmla="*/ 241 w 268"/>
                <a:gd name="T19" fmla="*/ 322 h 265"/>
                <a:gd name="T20" fmla="*/ 250 w 268"/>
                <a:gd name="T21" fmla="*/ 349 h 265"/>
                <a:gd name="T22" fmla="*/ 250 w 268"/>
                <a:gd name="T23" fmla="*/ 379 h 265"/>
                <a:gd name="T24" fmla="*/ 257 w 268"/>
                <a:gd name="T25" fmla="*/ 419 h 265"/>
                <a:gd name="T26" fmla="*/ 210 w 268"/>
                <a:gd name="T27" fmla="*/ 477 h 265"/>
                <a:gd name="T28" fmla="*/ 119 w 268"/>
                <a:gd name="T29" fmla="*/ 477 h 265"/>
                <a:gd name="T30" fmla="*/ 71 w 268"/>
                <a:gd name="T31" fmla="*/ 464 h 265"/>
                <a:gd name="T32" fmla="*/ 0 w 268"/>
                <a:gd name="T33" fmla="*/ 434 h 265"/>
                <a:gd name="T34" fmla="*/ 0 w 268"/>
                <a:gd name="T35" fmla="*/ 39 h 265"/>
                <a:gd name="T36" fmla="*/ 8 w 268"/>
                <a:gd name="T37" fmla="*/ 39 h 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265"/>
                <a:gd name="T59" fmla="*/ 268 w 268"/>
                <a:gd name="T60" fmla="*/ 265 h 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265">
                  <a:moveTo>
                    <a:pt x="8" y="22"/>
                  </a:moveTo>
                  <a:lnTo>
                    <a:pt x="8" y="0"/>
                  </a:lnTo>
                  <a:lnTo>
                    <a:pt x="252" y="0"/>
                  </a:lnTo>
                  <a:lnTo>
                    <a:pt x="268" y="22"/>
                  </a:lnTo>
                  <a:lnTo>
                    <a:pt x="245" y="86"/>
                  </a:lnTo>
                  <a:lnTo>
                    <a:pt x="245" y="101"/>
                  </a:lnTo>
                  <a:lnTo>
                    <a:pt x="245" y="108"/>
                  </a:lnTo>
                  <a:lnTo>
                    <a:pt x="236" y="132"/>
                  </a:lnTo>
                  <a:lnTo>
                    <a:pt x="245" y="172"/>
                  </a:lnTo>
                  <a:lnTo>
                    <a:pt x="236" y="179"/>
                  </a:lnTo>
                  <a:lnTo>
                    <a:pt x="245" y="194"/>
                  </a:lnTo>
                  <a:lnTo>
                    <a:pt x="245" y="211"/>
                  </a:lnTo>
                  <a:lnTo>
                    <a:pt x="252" y="233"/>
                  </a:lnTo>
                  <a:lnTo>
                    <a:pt x="205" y="265"/>
                  </a:lnTo>
                  <a:lnTo>
                    <a:pt x="119" y="265"/>
                  </a:lnTo>
                  <a:lnTo>
                    <a:pt x="71" y="258"/>
                  </a:lnTo>
                  <a:lnTo>
                    <a:pt x="0" y="241"/>
                  </a:lnTo>
                  <a:lnTo>
                    <a:pt x="0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18"/>
            <p:cNvSpPr>
              <a:spLocks noChangeAspect="1"/>
            </p:cNvSpPr>
            <p:nvPr/>
          </p:nvSpPr>
          <p:spPr bwMode="auto">
            <a:xfrm>
              <a:off x="1298" y="3610"/>
              <a:ext cx="272" cy="160"/>
            </a:xfrm>
            <a:custGeom>
              <a:avLst/>
              <a:gdLst>
                <a:gd name="T0" fmla="*/ 260 w 275"/>
                <a:gd name="T1" fmla="*/ 0 h 142"/>
                <a:gd name="T2" fmla="*/ 245 w 275"/>
                <a:gd name="T3" fmla="*/ 230 h 142"/>
                <a:gd name="T4" fmla="*/ 129 w 275"/>
                <a:gd name="T5" fmla="*/ 258 h 142"/>
                <a:gd name="T6" fmla="*/ 0 w 275"/>
                <a:gd name="T7" fmla="*/ 230 h 142"/>
                <a:gd name="T8" fmla="*/ 8 w 275"/>
                <a:gd name="T9" fmla="*/ 0 h 142"/>
                <a:gd name="T10" fmla="*/ 187 w 275"/>
                <a:gd name="T11" fmla="*/ 0 h 142"/>
                <a:gd name="T12" fmla="*/ 260 w 27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42"/>
                <a:gd name="T23" fmla="*/ 275 w 27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42">
                  <a:moveTo>
                    <a:pt x="275" y="0"/>
                  </a:moveTo>
                  <a:lnTo>
                    <a:pt x="260" y="127"/>
                  </a:lnTo>
                  <a:lnTo>
                    <a:pt x="134" y="142"/>
                  </a:lnTo>
                  <a:lnTo>
                    <a:pt x="0" y="127"/>
                  </a:lnTo>
                  <a:lnTo>
                    <a:pt x="8" y="0"/>
                  </a:lnTo>
                  <a:lnTo>
                    <a:pt x="197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19"/>
            <p:cNvSpPr>
              <a:spLocks noChangeAspect="1"/>
            </p:cNvSpPr>
            <p:nvPr/>
          </p:nvSpPr>
          <p:spPr bwMode="auto">
            <a:xfrm>
              <a:off x="1589" y="3461"/>
              <a:ext cx="361" cy="289"/>
            </a:xfrm>
            <a:custGeom>
              <a:avLst/>
              <a:gdLst>
                <a:gd name="T0" fmla="*/ 0 w 361"/>
                <a:gd name="T1" fmla="*/ 394 h 259"/>
                <a:gd name="T2" fmla="*/ 16 w 361"/>
                <a:gd name="T3" fmla="*/ 379 h 259"/>
                <a:gd name="T4" fmla="*/ 16 w 361"/>
                <a:gd name="T5" fmla="*/ 367 h 259"/>
                <a:gd name="T6" fmla="*/ 55 w 361"/>
                <a:gd name="T7" fmla="*/ 299 h 259"/>
                <a:gd name="T8" fmla="*/ 63 w 361"/>
                <a:gd name="T9" fmla="*/ 325 h 259"/>
                <a:gd name="T10" fmla="*/ 78 w 361"/>
                <a:gd name="T11" fmla="*/ 283 h 259"/>
                <a:gd name="T12" fmla="*/ 118 w 361"/>
                <a:gd name="T13" fmla="*/ 215 h 259"/>
                <a:gd name="T14" fmla="*/ 118 w 361"/>
                <a:gd name="T15" fmla="*/ 176 h 259"/>
                <a:gd name="T16" fmla="*/ 228 w 361"/>
                <a:gd name="T17" fmla="*/ 108 h 259"/>
                <a:gd name="T18" fmla="*/ 228 w 361"/>
                <a:gd name="T19" fmla="*/ 68 h 259"/>
                <a:gd name="T20" fmla="*/ 243 w 361"/>
                <a:gd name="T21" fmla="*/ 28 h 259"/>
                <a:gd name="T22" fmla="*/ 259 w 361"/>
                <a:gd name="T23" fmla="*/ 0 h 259"/>
                <a:gd name="T24" fmla="*/ 361 w 361"/>
                <a:gd name="T25" fmla="*/ 0 h 259"/>
                <a:gd name="T26" fmla="*/ 361 w 361"/>
                <a:gd name="T27" fmla="*/ 135 h 259"/>
                <a:gd name="T28" fmla="*/ 353 w 361"/>
                <a:gd name="T29" fmla="*/ 394 h 259"/>
                <a:gd name="T30" fmla="*/ 353 w 361"/>
                <a:gd name="T31" fmla="*/ 447 h 259"/>
                <a:gd name="T32" fmla="*/ 275 w 361"/>
                <a:gd name="T33" fmla="*/ 447 h 259"/>
                <a:gd name="T34" fmla="*/ 94 w 361"/>
                <a:gd name="T35" fmla="*/ 447 h 259"/>
                <a:gd name="T36" fmla="*/ 0 w 361"/>
                <a:gd name="T37" fmla="*/ 447 h 259"/>
                <a:gd name="T38" fmla="*/ 0 w 361"/>
                <a:gd name="T39" fmla="*/ 394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1"/>
                <a:gd name="T61" fmla="*/ 0 h 259"/>
                <a:gd name="T62" fmla="*/ 361 w 361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1" h="259">
                  <a:moveTo>
                    <a:pt x="0" y="228"/>
                  </a:moveTo>
                  <a:lnTo>
                    <a:pt x="16" y="220"/>
                  </a:lnTo>
                  <a:lnTo>
                    <a:pt x="16" y="212"/>
                  </a:lnTo>
                  <a:lnTo>
                    <a:pt x="55" y="173"/>
                  </a:lnTo>
                  <a:lnTo>
                    <a:pt x="63" y="188"/>
                  </a:lnTo>
                  <a:lnTo>
                    <a:pt x="78" y="164"/>
                  </a:lnTo>
                  <a:lnTo>
                    <a:pt x="118" y="125"/>
                  </a:lnTo>
                  <a:lnTo>
                    <a:pt x="118" y="102"/>
                  </a:lnTo>
                  <a:lnTo>
                    <a:pt x="228" y="63"/>
                  </a:lnTo>
                  <a:lnTo>
                    <a:pt x="228" y="39"/>
                  </a:lnTo>
                  <a:lnTo>
                    <a:pt x="243" y="16"/>
                  </a:lnTo>
                  <a:lnTo>
                    <a:pt x="259" y="0"/>
                  </a:lnTo>
                  <a:lnTo>
                    <a:pt x="361" y="0"/>
                  </a:lnTo>
                  <a:lnTo>
                    <a:pt x="361" y="78"/>
                  </a:lnTo>
                  <a:lnTo>
                    <a:pt x="353" y="228"/>
                  </a:lnTo>
                  <a:lnTo>
                    <a:pt x="353" y="259"/>
                  </a:lnTo>
                  <a:lnTo>
                    <a:pt x="275" y="259"/>
                  </a:lnTo>
                  <a:lnTo>
                    <a:pt x="94" y="259"/>
                  </a:lnTo>
                  <a:lnTo>
                    <a:pt x="0" y="25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0"/>
            <p:cNvSpPr>
              <a:spLocks noChangeAspect="1"/>
            </p:cNvSpPr>
            <p:nvPr/>
          </p:nvSpPr>
          <p:spPr bwMode="auto">
            <a:xfrm>
              <a:off x="1858" y="2079"/>
              <a:ext cx="295" cy="281"/>
            </a:xfrm>
            <a:custGeom>
              <a:avLst/>
              <a:gdLst>
                <a:gd name="T0" fmla="*/ 167 w 297"/>
                <a:gd name="T1" fmla="*/ 442 h 251"/>
                <a:gd name="T2" fmla="*/ 0 w 297"/>
                <a:gd name="T3" fmla="*/ 442 h 251"/>
                <a:gd name="T4" fmla="*/ 0 w 297"/>
                <a:gd name="T5" fmla="*/ 329 h 251"/>
                <a:gd name="T6" fmla="*/ 55 w 297"/>
                <a:gd name="T7" fmla="*/ 329 h 251"/>
                <a:gd name="T8" fmla="*/ 62 w 297"/>
                <a:gd name="T9" fmla="*/ 317 h 251"/>
                <a:gd name="T10" fmla="*/ 62 w 297"/>
                <a:gd name="T11" fmla="*/ 0 h 251"/>
                <a:gd name="T12" fmla="*/ 183 w 297"/>
                <a:gd name="T13" fmla="*/ 0 h 251"/>
                <a:gd name="T14" fmla="*/ 206 w 297"/>
                <a:gd name="T15" fmla="*/ 12 h 251"/>
                <a:gd name="T16" fmla="*/ 214 w 297"/>
                <a:gd name="T17" fmla="*/ 96 h 251"/>
                <a:gd name="T18" fmla="*/ 271 w 297"/>
                <a:gd name="T19" fmla="*/ 208 h 251"/>
                <a:gd name="T20" fmla="*/ 287 w 297"/>
                <a:gd name="T21" fmla="*/ 317 h 251"/>
                <a:gd name="T22" fmla="*/ 167 w 297"/>
                <a:gd name="T23" fmla="*/ 442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"/>
                <a:gd name="T37" fmla="*/ 0 h 251"/>
                <a:gd name="T38" fmla="*/ 297 w 297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" h="251">
                  <a:moveTo>
                    <a:pt x="172" y="251"/>
                  </a:moveTo>
                  <a:lnTo>
                    <a:pt x="0" y="251"/>
                  </a:lnTo>
                  <a:lnTo>
                    <a:pt x="0" y="188"/>
                  </a:lnTo>
                  <a:lnTo>
                    <a:pt x="55" y="188"/>
                  </a:lnTo>
                  <a:lnTo>
                    <a:pt x="62" y="180"/>
                  </a:lnTo>
                  <a:lnTo>
                    <a:pt x="62" y="0"/>
                  </a:lnTo>
                  <a:lnTo>
                    <a:pt x="188" y="0"/>
                  </a:lnTo>
                  <a:lnTo>
                    <a:pt x="211" y="7"/>
                  </a:lnTo>
                  <a:lnTo>
                    <a:pt x="219" y="55"/>
                  </a:lnTo>
                  <a:lnTo>
                    <a:pt x="281" y="118"/>
                  </a:lnTo>
                  <a:lnTo>
                    <a:pt x="297" y="180"/>
                  </a:lnTo>
                  <a:lnTo>
                    <a:pt x="172" y="25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1"/>
            <p:cNvSpPr>
              <a:spLocks noChangeAspect="1"/>
            </p:cNvSpPr>
            <p:nvPr/>
          </p:nvSpPr>
          <p:spPr bwMode="auto">
            <a:xfrm>
              <a:off x="2895" y="2755"/>
              <a:ext cx="182" cy="313"/>
            </a:xfrm>
            <a:custGeom>
              <a:avLst/>
              <a:gdLst>
                <a:gd name="T0" fmla="*/ 126 w 182"/>
                <a:gd name="T1" fmla="*/ 482 h 281"/>
                <a:gd name="T2" fmla="*/ 87 w 182"/>
                <a:gd name="T3" fmla="*/ 469 h 281"/>
                <a:gd name="T4" fmla="*/ 87 w 182"/>
                <a:gd name="T5" fmla="*/ 442 h 281"/>
                <a:gd name="T6" fmla="*/ 39 w 182"/>
                <a:gd name="T7" fmla="*/ 389 h 281"/>
                <a:gd name="T8" fmla="*/ 39 w 182"/>
                <a:gd name="T9" fmla="*/ 376 h 281"/>
                <a:gd name="T10" fmla="*/ 39 w 182"/>
                <a:gd name="T11" fmla="*/ 320 h 281"/>
                <a:gd name="T12" fmla="*/ 24 w 182"/>
                <a:gd name="T13" fmla="*/ 320 h 281"/>
                <a:gd name="T14" fmla="*/ 32 w 182"/>
                <a:gd name="T15" fmla="*/ 320 h 281"/>
                <a:gd name="T16" fmla="*/ 32 w 182"/>
                <a:gd name="T17" fmla="*/ 282 h 281"/>
                <a:gd name="T18" fmla="*/ 24 w 182"/>
                <a:gd name="T19" fmla="*/ 254 h 281"/>
                <a:gd name="T20" fmla="*/ 32 w 182"/>
                <a:gd name="T21" fmla="*/ 228 h 281"/>
                <a:gd name="T22" fmla="*/ 24 w 182"/>
                <a:gd name="T23" fmla="*/ 215 h 281"/>
                <a:gd name="T24" fmla="*/ 24 w 182"/>
                <a:gd name="T25" fmla="*/ 175 h 281"/>
                <a:gd name="T26" fmla="*/ 8 w 182"/>
                <a:gd name="T27" fmla="*/ 121 h 281"/>
                <a:gd name="T28" fmla="*/ 24 w 182"/>
                <a:gd name="T29" fmla="*/ 107 h 281"/>
                <a:gd name="T30" fmla="*/ 0 w 182"/>
                <a:gd name="T31" fmla="*/ 66 h 281"/>
                <a:gd name="T32" fmla="*/ 8 w 182"/>
                <a:gd name="T33" fmla="*/ 28 h 281"/>
                <a:gd name="T34" fmla="*/ 182 w 182"/>
                <a:gd name="T35" fmla="*/ 0 h 281"/>
                <a:gd name="T36" fmla="*/ 158 w 182"/>
                <a:gd name="T37" fmla="*/ 66 h 281"/>
                <a:gd name="T38" fmla="*/ 150 w 182"/>
                <a:gd name="T39" fmla="*/ 162 h 281"/>
                <a:gd name="T40" fmla="*/ 126 w 182"/>
                <a:gd name="T41" fmla="*/ 469 h 281"/>
                <a:gd name="T42" fmla="*/ 126 w 182"/>
                <a:gd name="T43" fmla="*/ 482 h 2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281"/>
                <a:gd name="T68" fmla="*/ 182 w 182"/>
                <a:gd name="T69" fmla="*/ 281 h 2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281">
                  <a:moveTo>
                    <a:pt x="126" y="281"/>
                  </a:moveTo>
                  <a:lnTo>
                    <a:pt x="87" y="273"/>
                  </a:lnTo>
                  <a:lnTo>
                    <a:pt x="87" y="258"/>
                  </a:lnTo>
                  <a:lnTo>
                    <a:pt x="39" y="226"/>
                  </a:lnTo>
                  <a:lnTo>
                    <a:pt x="39" y="219"/>
                  </a:lnTo>
                  <a:lnTo>
                    <a:pt x="39" y="187"/>
                  </a:lnTo>
                  <a:lnTo>
                    <a:pt x="24" y="187"/>
                  </a:lnTo>
                  <a:lnTo>
                    <a:pt x="32" y="187"/>
                  </a:lnTo>
                  <a:lnTo>
                    <a:pt x="32" y="164"/>
                  </a:lnTo>
                  <a:lnTo>
                    <a:pt x="24" y="148"/>
                  </a:lnTo>
                  <a:lnTo>
                    <a:pt x="32" y="133"/>
                  </a:lnTo>
                  <a:lnTo>
                    <a:pt x="24" y="125"/>
                  </a:lnTo>
                  <a:lnTo>
                    <a:pt x="24" y="102"/>
                  </a:lnTo>
                  <a:lnTo>
                    <a:pt x="8" y="71"/>
                  </a:lnTo>
                  <a:lnTo>
                    <a:pt x="24" y="62"/>
                  </a:lnTo>
                  <a:lnTo>
                    <a:pt x="0" y="39"/>
                  </a:lnTo>
                  <a:lnTo>
                    <a:pt x="8" y="16"/>
                  </a:lnTo>
                  <a:lnTo>
                    <a:pt x="182" y="0"/>
                  </a:lnTo>
                  <a:lnTo>
                    <a:pt x="158" y="39"/>
                  </a:lnTo>
                  <a:lnTo>
                    <a:pt x="150" y="94"/>
                  </a:lnTo>
                  <a:lnTo>
                    <a:pt x="126" y="273"/>
                  </a:lnTo>
                  <a:lnTo>
                    <a:pt x="126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2"/>
            <p:cNvSpPr>
              <a:spLocks noChangeAspect="1"/>
            </p:cNvSpPr>
            <p:nvPr/>
          </p:nvSpPr>
          <p:spPr bwMode="auto">
            <a:xfrm>
              <a:off x="2171" y="1600"/>
              <a:ext cx="291" cy="304"/>
            </a:xfrm>
            <a:custGeom>
              <a:avLst/>
              <a:gdLst>
                <a:gd name="T0" fmla="*/ 228 w 291"/>
                <a:gd name="T1" fmla="*/ 187 h 273"/>
                <a:gd name="T2" fmla="*/ 236 w 291"/>
                <a:gd name="T3" fmla="*/ 268 h 273"/>
                <a:gd name="T4" fmla="*/ 291 w 291"/>
                <a:gd name="T5" fmla="*/ 334 h 273"/>
                <a:gd name="T6" fmla="*/ 275 w 291"/>
                <a:gd name="T7" fmla="*/ 375 h 273"/>
                <a:gd name="T8" fmla="*/ 275 w 291"/>
                <a:gd name="T9" fmla="*/ 389 h 273"/>
                <a:gd name="T10" fmla="*/ 110 w 291"/>
                <a:gd name="T11" fmla="*/ 468 h 273"/>
                <a:gd name="T12" fmla="*/ 0 w 291"/>
                <a:gd name="T13" fmla="*/ 349 h 273"/>
                <a:gd name="T14" fmla="*/ 0 w 291"/>
                <a:gd name="T15" fmla="*/ 268 h 273"/>
                <a:gd name="T16" fmla="*/ 133 w 291"/>
                <a:gd name="T17" fmla="*/ 0 h 273"/>
                <a:gd name="T18" fmla="*/ 149 w 291"/>
                <a:gd name="T19" fmla="*/ 56 h 273"/>
                <a:gd name="T20" fmla="*/ 173 w 291"/>
                <a:gd name="T21" fmla="*/ 107 h 273"/>
                <a:gd name="T22" fmla="*/ 197 w 291"/>
                <a:gd name="T23" fmla="*/ 134 h 273"/>
                <a:gd name="T24" fmla="*/ 228 w 291"/>
                <a:gd name="T25" fmla="*/ 187 h 2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1"/>
                <a:gd name="T40" fmla="*/ 0 h 273"/>
                <a:gd name="T41" fmla="*/ 291 w 291"/>
                <a:gd name="T42" fmla="*/ 273 h 2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1" h="273">
                  <a:moveTo>
                    <a:pt x="228" y="110"/>
                  </a:moveTo>
                  <a:lnTo>
                    <a:pt x="236" y="156"/>
                  </a:lnTo>
                  <a:lnTo>
                    <a:pt x="291" y="195"/>
                  </a:lnTo>
                  <a:lnTo>
                    <a:pt x="275" y="219"/>
                  </a:lnTo>
                  <a:lnTo>
                    <a:pt x="275" y="226"/>
                  </a:lnTo>
                  <a:lnTo>
                    <a:pt x="110" y="273"/>
                  </a:lnTo>
                  <a:lnTo>
                    <a:pt x="0" y="203"/>
                  </a:lnTo>
                  <a:lnTo>
                    <a:pt x="0" y="156"/>
                  </a:lnTo>
                  <a:lnTo>
                    <a:pt x="133" y="0"/>
                  </a:lnTo>
                  <a:lnTo>
                    <a:pt x="149" y="32"/>
                  </a:lnTo>
                  <a:lnTo>
                    <a:pt x="173" y="62"/>
                  </a:lnTo>
                  <a:lnTo>
                    <a:pt x="197" y="78"/>
                  </a:lnTo>
                  <a:lnTo>
                    <a:pt x="228" y="11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123"/>
            <p:cNvSpPr>
              <a:spLocks noChangeAspect="1"/>
            </p:cNvSpPr>
            <p:nvPr/>
          </p:nvSpPr>
          <p:spPr bwMode="auto">
            <a:xfrm>
              <a:off x="1279" y="672"/>
              <a:ext cx="261" cy="324"/>
            </a:xfrm>
            <a:custGeom>
              <a:avLst/>
              <a:gdLst>
                <a:gd name="T0" fmla="*/ 225 w 260"/>
                <a:gd name="T1" fmla="*/ 0 h 290"/>
                <a:gd name="T2" fmla="*/ 241 w 260"/>
                <a:gd name="T3" fmla="*/ 163 h 290"/>
                <a:gd name="T4" fmla="*/ 265 w 260"/>
                <a:gd name="T5" fmla="*/ 203 h 290"/>
                <a:gd name="T6" fmla="*/ 217 w 260"/>
                <a:gd name="T7" fmla="*/ 258 h 290"/>
                <a:gd name="T8" fmla="*/ 217 w 260"/>
                <a:gd name="T9" fmla="*/ 299 h 290"/>
                <a:gd name="T10" fmla="*/ 210 w 260"/>
                <a:gd name="T11" fmla="*/ 313 h 290"/>
                <a:gd name="T12" fmla="*/ 210 w 260"/>
                <a:gd name="T13" fmla="*/ 504 h 290"/>
                <a:gd name="T14" fmla="*/ 155 w 260"/>
                <a:gd name="T15" fmla="*/ 477 h 290"/>
                <a:gd name="T16" fmla="*/ 155 w 260"/>
                <a:gd name="T17" fmla="*/ 463 h 290"/>
                <a:gd name="T18" fmla="*/ 162 w 260"/>
                <a:gd name="T19" fmla="*/ 477 h 290"/>
                <a:gd name="T20" fmla="*/ 155 w 260"/>
                <a:gd name="T21" fmla="*/ 449 h 290"/>
                <a:gd name="T22" fmla="*/ 54 w 260"/>
                <a:gd name="T23" fmla="*/ 477 h 290"/>
                <a:gd name="T24" fmla="*/ 24 w 260"/>
                <a:gd name="T25" fmla="*/ 449 h 290"/>
                <a:gd name="T26" fmla="*/ 0 w 260"/>
                <a:gd name="T27" fmla="*/ 396 h 290"/>
                <a:gd name="T28" fmla="*/ 47 w 260"/>
                <a:gd name="T29" fmla="*/ 396 h 290"/>
                <a:gd name="T30" fmla="*/ 0 w 260"/>
                <a:gd name="T31" fmla="*/ 355 h 290"/>
                <a:gd name="T32" fmla="*/ 63 w 260"/>
                <a:gd name="T33" fmla="*/ 342 h 290"/>
                <a:gd name="T34" fmla="*/ 47 w 260"/>
                <a:gd name="T35" fmla="*/ 313 h 290"/>
                <a:gd name="T36" fmla="*/ 63 w 260"/>
                <a:gd name="T37" fmla="*/ 299 h 290"/>
                <a:gd name="T38" fmla="*/ 47 w 260"/>
                <a:gd name="T39" fmla="*/ 258 h 290"/>
                <a:gd name="T40" fmla="*/ 78 w 260"/>
                <a:gd name="T41" fmla="*/ 247 h 290"/>
                <a:gd name="T42" fmla="*/ 54 w 260"/>
                <a:gd name="T43" fmla="*/ 231 h 290"/>
                <a:gd name="T44" fmla="*/ 63 w 260"/>
                <a:gd name="T45" fmla="*/ 147 h 290"/>
                <a:gd name="T46" fmla="*/ 86 w 260"/>
                <a:gd name="T47" fmla="*/ 147 h 290"/>
                <a:gd name="T48" fmla="*/ 63 w 260"/>
                <a:gd name="T49" fmla="*/ 94 h 290"/>
                <a:gd name="T50" fmla="*/ 86 w 260"/>
                <a:gd name="T51" fmla="*/ 0 h 290"/>
                <a:gd name="T52" fmla="*/ 225 w 260"/>
                <a:gd name="T53" fmla="*/ 0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0"/>
                <a:gd name="T82" fmla="*/ 0 h 290"/>
                <a:gd name="T83" fmla="*/ 260 w 260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0" h="290">
                  <a:moveTo>
                    <a:pt x="220" y="0"/>
                  </a:moveTo>
                  <a:lnTo>
                    <a:pt x="236" y="94"/>
                  </a:lnTo>
                  <a:lnTo>
                    <a:pt x="260" y="117"/>
                  </a:lnTo>
                  <a:lnTo>
                    <a:pt x="212" y="149"/>
                  </a:lnTo>
                  <a:lnTo>
                    <a:pt x="212" y="172"/>
                  </a:lnTo>
                  <a:lnTo>
                    <a:pt x="205" y="180"/>
                  </a:lnTo>
                  <a:lnTo>
                    <a:pt x="205" y="290"/>
                  </a:lnTo>
                  <a:lnTo>
                    <a:pt x="150" y="274"/>
                  </a:lnTo>
                  <a:lnTo>
                    <a:pt x="150" y="266"/>
                  </a:lnTo>
                  <a:lnTo>
                    <a:pt x="157" y="274"/>
                  </a:lnTo>
                  <a:lnTo>
                    <a:pt x="150" y="258"/>
                  </a:lnTo>
                  <a:lnTo>
                    <a:pt x="54" y="274"/>
                  </a:lnTo>
                  <a:lnTo>
                    <a:pt x="24" y="258"/>
                  </a:lnTo>
                  <a:lnTo>
                    <a:pt x="0" y="227"/>
                  </a:lnTo>
                  <a:lnTo>
                    <a:pt x="47" y="227"/>
                  </a:lnTo>
                  <a:lnTo>
                    <a:pt x="0" y="204"/>
                  </a:lnTo>
                  <a:lnTo>
                    <a:pt x="63" y="196"/>
                  </a:lnTo>
                  <a:lnTo>
                    <a:pt x="47" y="180"/>
                  </a:lnTo>
                  <a:lnTo>
                    <a:pt x="63" y="172"/>
                  </a:lnTo>
                  <a:lnTo>
                    <a:pt x="47" y="149"/>
                  </a:lnTo>
                  <a:lnTo>
                    <a:pt x="78" y="141"/>
                  </a:lnTo>
                  <a:lnTo>
                    <a:pt x="54" y="133"/>
                  </a:lnTo>
                  <a:lnTo>
                    <a:pt x="63" y="85"/>
                  </a:lnTo>
                  <a:lnTo>
                    <a:pt x="86" y="85"/>
                  </a:lnTo>
                  <a:lnTo>
                    <a:pt x="63" y="54"/>
                  </a:lnTo>
                  <a:lnTo>
                    <a:pt x="86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124"/>
            <p:cNvSpPr>
              <a:spLocks noChangeAspect="1"/>
            </p:cNvSpPr>
            <p:nvPr/>
          </p:nvSpPr>
          <p:spPr bwMode="auto">
            <a:xfrm>
              <a:off x="1181" y="2552"/>
              <a:ext cx="290" cy="175"/>
            </a:xfrm>
            <a:custGeom>
              <a:avLst/>
              <a:gdLst>
                <a:gd name="T0" fmla="*/ 71 w 291"/>
                <a:gd name="T1" fmla="*/ 277 h 156"/>
                <a:gd name="T2" fmla="*/ 78 w 291"/>
                <a:gd name="T3" fmla="*/ 221 h 156"/>
                <a:gd name="T4" fmla="*/ 63 w 291"/>
                <a:gd name="T5" fmla="*/ 182 h 156"/>
                <a:gd name="T6" fmla="*/ 63 w 291"/>
                <a:gd name="T7" fmla="*/ 113 h 156"/>
                <a:gd name="T8" fmla="*/ 0 w 291"/>
                <a:gd name="T9" fmla="*/ 0 h 156"/>
                <a:gd name="T10" fmla="*/ 126 w 291"/>
                <a:gd name="T11" fmla="*/ 0 h 156"/>
                <a:gd name="T12" fmla="*/ 126 w 291"/>
                <a:gd name="T13" fmla="*/ 12 h 156"/>
                <a:gd name="T14" fmla="*/ 270 w 291"/>
                <a:gd name="T15" fmla="*/ 12 h 156"/>
                <a:gd name="T16" fmla="*/ 270 w 291"/>
                <a:gd name="T17" fmla="*/ 55 h 156"/>
                <a:gd name="T18" fmla="*/ 286 w 291"/>
                <a:gd name="T19" fmla="*/ 55 h 156"/>
                <a:gd name="T20" fmla="*/ 270 w 291"/>
                <a:gd name="T21" fmla="*/ 113 h 156"/>
                <a:gd name="T22" fmla="*/ 247 w 291"/>
                <a:gd name="T23" fmla="*/ 126 h 156"/>
                <a:gd name="T24" fmla="*/ 215 w 291"/>
                <a:gd name="T25" fmla="*/ 221 h 156"/>
                <a:gd name="T26" fmla="*/ 145 w 291"/>
                <a:gd name="T27" fmla="*/ 234 h 156"/>
                <a:gd name="T28" fmla="*/ 78 w 291"/>
                <a:gd name="T29" fmla="*/ 277 h 156"/>
                <a:gd name="T30" fmla="*/ 71 w 291"/>
                <a:gd name="T31" fmla="*/ 277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156"/>
                <a:gd name="T50" fmla="*/ 291 w 291"/>
                <a:gd name="T51" fmla="*/ 156 h 1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156">
                  <a:moveTo>
                    <a:pt x="71" y="156"/>
                  </a:moveTo>
                  <a:lnTo>
                    <a:pt x="78" y="125"/>
                  </a:lnTo>
                  <a:lnTo>
                    <a:pt x="63" y="102"/>
                  </a:lnTo>
                  <a:lnTo>
                    <a:pt x="63" y="63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7"/>
                  </a:lnTo>
                  <a:lnTo>
                    <a:pt x="275" y="7"/>
                  </a:lnTo>
                  <a:lnTo>
                    <a:pt x="275" y="31"/>
                  </a:lnTo>
                  <a:lnTo>
                    <a:pt x="291" y="31"/>
                  </a:lnTo>
                  <a:lnTo>
                    <a:pt x="275" y="63"/>
                  </a:lnTo>
                  <a:lnTo>
                    <a:pt x="252" y="70"/>
                  </a:lnTo>
                  <a:lnTo>
                    <a:pt x="220" y="125"/>
                  </a:lnTo>
                  <a:lnTo>
                    <a:pt x="149" y="132"/>
                  </a:lnTo>
                  <a:lnTo>
                    <a:pt x="78" y="156"/>
                  </a:lnTo>
                  <a:lnTo>
                    <a:pt x="71" y="15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25"/>
            <p:cNvSpPr>
              <a:spLocks noChangeAspect="1"/>
            </p:cNvSpPr>
            <p:nvPr/>
          </p:nvSpPr>
          <p:spPr bwMode="auto">
            <a:xfrm>
              <a:off x="1919" y="1651"/>
              <a:ext cx="252" cy="297"/>
            </a:xfrm>
            <a:custGeom>
              <a:avLst/>
              <a:gdLst>
                <a:gd name="T0" fmla="*/ 87 w 252"/>
                <a:gd name="T1" fmla="*/ 363 h 267"/>
                <a:gd name="T2" fmla="*/ 64 w 252"/>
                <a:gd name="T3" fmla="*/ 306 h 267"/>
                <a:gd name="T4" fmla="*/ 0 w 252"/>
                <a:gd name="T5" fmla="*/ 306 h 267"/>
                <a:gd name="T6" fmla="*/ 0 w 252"/>
                <a:gd name="T7" fmla="*/ 269 h 267"/>
                <a:gd name="T8" fmla="*/ 71 w 252"/>
                <a:gd name="T9" fmla="*/ 108 h 267"/>
                <a:gd name="T10" fmla="*/ 87 w 252"/>
                <a:gd name="T11" fmla="*/ 0 h 267"/>
                <a:gd name="T12" fmla="*/ 205 w 252"/>
                <a:gd name="T13" fmla="*/ 135 h 267"/>
                <a:gd name="T14" fmla="*/ 213 w 252"/>
                <a:gd name="T15" fmla="*/ 135 h 267"/>
                <a:gd name="T16" fmla="*/ 252 w 252"/>
                <a:gd name="T17" fmla="*/ 187 h 267"/>
                <a:gd name="T18" fmla="*/ 252 w 252"/>
                <a:gd name="T19" fmla="*/ 269 h 267"/>
                <a:gd name="T20" fmla="*/ 252 w 252"/>
                <a:gd name="T21" fmla="*/ 306 h 267"/>
                <a:gd name="T22" fmla="*/ 236 w 252"/>
                <a:gd name="T23" fmla="*/ 295 h 267"/>
                <a:gd name="T24" fmla="*/ 149 w 252"/>
                <a:gd name="T25" fmla="*/ 387 h 267"/>
                <a:gd name="T26" fmla="*/ 149 w 252"/>
                <a:gd name="T27" fmla="*/ 404 h 267"/>
                <a:gd name="T28" fmla="*/ 142 w 252"/>
                <a:gd name="T29" fmla="*/ 404 h 267"/>
                <a:gd name="T30" fmla="*/ 149 w 252"/>
                <a:gd name="T31" fmla="*/ 415 h 267"/>
                <a:gd name="T32" fmla="*/ 126 w 252"/>
                <a:gd name="T33" fmla="*/ 454 h 267"/>
                <a:gd name="T34" fmla="*/ 87 w 252"/>
                <a:gd name="T35" fmla="*/ 363 h 2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2"/>
                <a:gd name="T55" fmla="*/ 0 h 267"/>
                <a:gd name="T56" fmla="*/ 252 w 252"/>
                <a:gd name="T57" fmla="*/ 267 h 2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2" h="267">
                  <a:moveTo>
                    <a:pt x="87" y="212"/>
                  </a:moveTo>
                  <a:lnTo>
                    <a:pt x="64" y="180"/>
                  </a:lnTo>
                  <a:lnTo>
                    <a:pt x="0" y="180"/>
                  </a:lnTo>
                  <a:lnTo>
                    <a:pt x="0" y="158"/>
                  </a:lnTo>
                  <a:lnTo>
                    <a:pt x="71" y="63"/>
                  </a:lnTo>
                  <a:lnTo>
                    <a:pt x="87" y="0"/>
                  </a:lnTo>
                  <a:lnTo>
                    <a:pt x="205" y="79"/>
                  </a:lnTo>
                  <a:lnTo>
                    <a:pt x="213" y="79"/>
                  </a:lnTo>
                  <a:lnTo>
                    <a:pt x="252" y="110"/>
                  </a:lnTo>
                  <a:lnTo>
                    <a:pt x="252" y="158"/>
                  </a:lnTo>
                  <a:lnTo>
                    <a:pt x="252" y="180"/>
                  </a:lnTo>
                  <a:lnTo>
                    <a:pt x="236" y="173"/>
                  </a:lnTo>
                  <a:lnTo>
                    <a:pt x="149" y="227"/>
                  </a:lnTo>
                  <a:lnTo>
                    <a:pt x="149" y="236"/>
                  </a:lnTo>
                  <a:lnTo>
                    <a:pt x="142" y="236"/>
                  </a:lnTo>
                  <a:lnTo>
                    <a:pt x="149" y="244"/>
                  </a:lnTo>
                  <a:lnTo>
                    <a:pt x="126" y="267"/>
                  </a:lnTo>
                  <a:lnTo>
                    <a:pt x="87" y="21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6"/>
            <p:cNvSpPr>
              <a:spLocks noChangeAspect="1"/>
            </p:cNvSpPr>
            <p:nvPr/>
          </p:nvSpPr>
          <p:spPr bwMode="auto">
            <a:xfrm>
              <a:off x="2195" y="1476"/>
              <a:ext cx="267" cy="210"/>
            </a:xfrm>
            <a:custGeom>
              <a:avLst/>
              <a:gdLst>
                <a:gd name="T0" fmla="*/ 86 w 266"/>
                <a:gd name="T1" fmla="*/ 0 h 189"/>
                <a:gd name="T2" fmla="*/ 109 w 266"/>
                <a:gd name="T3" fmla="*/ 40 h 189"/>
                <a:gd name="T4" fmla="*/ 161 w 266"/>
                <a:gd name="T5" fmla="*/ 52 h 189"/>
                <a:gd name="T6" fmla="*/ 240 w 266"/>
                <a:gd name="T7" fmla="*/ 147 h 189"/>
                <a:gd name="T8" fmla="*/ 271 w 266"/>
                <a:gd name="T9" fmla="*/ 147 h 189"/>
                <a:gd name="T10" fmla="*/ 247 w 266"/>
                <a:gd name="T11" fmla="*/ 187 h 189"/>
                <a:gd name="T12" fmla="*/ 255 w 266"/>
                <a:gd name="T13" fmla="*/ 187 h 189"/>
                <a:gd name="T14" fmla="*/ 255 w 266"/>
                <a:gd name="T15" fmla="*/ 252 h 189"/>
                <a:gd name="T16" fmla="*/ 255 w 266"/>
                <a:gd name="T17" fmla="*/ 292 h 189"/>
                <a:gd name="T18" fmla="*/ 178 w 266"/>
                <a:gd name="T19" fmla="*/ 320 h 189"/>
                <a:gd name="T20" fmla="*/ 154 w 266"/>
                <a:gd name="T21" fmla="*/ 292 h 189"/>
                <a:gd name="T22" fmla="*/ 125 w 266"/>
                <a:gd name="T23" fmla="*/ 242 h 189"/>
                <a:gd name="T24" fmla="*/ 109 w 266"/>
                <a:gd name="T25" fmla="*/ 187 h 189"/>
                <a:gd name="T26" fmla="*/ 55 w 266"/>
                <a:gd name="T27" fmla="*/ 147 h 189"/>
                <a:gd name="T28" fmla="*/ 39 w 266"/>
                <a:gd name="T29" fmla="*/ 121 h 189"/>
                <a:gd name="T30" fmla="*/ 39 w 266"/>
                <a:gd name="T31" fmla="*/ 107 h 189"/>
                <a:gd name="T32" fmla="*/ 23 w 266"/>
                <a:gd name="T33" fmla="*/ 107 h 189"/>
                <a:gd name="T34" fmla="*/ 0 w 266"/>
                <a:gd name="T35" fmla="*/ 66 h 189"/>
                <a:gd name="T36" fmla="*/ 86 w 266"/>
                <a:gd name="T37" fmla="*/ 0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6"/>
                <a:gd name="T58" fmla="*/ 0 h 189"/>
                <a:gd name="T59" fmla="*/ 266 w 266"/>
                <a:gd name="T60" fmla="*/ 189 h 1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6" h="189">
                  <a:moveTo>
                    <a:pt x="86" y="0"/>
                  </a:moveTo>
                  <a:lnTo>
                    <a:pt x="109" y="23"/>
                  </a:lnTo>
                  <a:lnTo>
                    <a:pt x="156" y="31"/>
                  </a:lnTo>
                  <a:lnTo>
                    <a:pt x="235" y="86"/>
                  </a:lnTo>
                  <a:lnTo>
                    <a:pt x="266" y="86"/>
                  </a:lnTo>
                  <a:lnTo>
                    <a:pt x="242" y="110"/>
                  </a:lnTo>
                  <a:lnTo>
                    <a:pt x="250" y="110"/>
                  </a:lnTo>
                  <a:lnTo>
                    <a:pt x="250" y="149"/>
                  </a:lnTo>
                  <a:lnTo>
                    <a:pt x="250" y="173"/>
                  </a:lnTo>
                  <a:lnTo>
                    <a:pt x="173" y="189"/>
                  </a:lnTo>
                  <a:lnTo>
                    <a:pt x="149" y="173"/>
                  </a:lnTo>
                  <a:lnTo>
                    <a:pt x="125" y="142"/>
                  </a:lnTo>
                  <a:lnTo>
                    <a:pt x="109" y="110"/>
                  </a:lnTo>
                  <a:lnTo>
                    <a:pt x="55" y="86"/>
                  </a:lnTo>
                  <a:lnTo>
                    <a:pt x="39" y="71"/>
                  </a:lnTo>
                  <a:lnTo>
                    <a:pt x="39" y="62"/>
                  </a:lnTo>
                  <a:lnTo>
                    <a:pt x="23" y="62"/>
                  </a:lnTo>
                  <a:lnTo>
                    <a:pt x="0" y="3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27"/>
            <p:cNvSpPr>
              <a:spLocks noChangeAspect="1"/>
            </p:cNvSpPr>
            <p:nvPr/>
          </p:nvSpPr>
          <p:spPr bwMode="auto">
            <a:xfrm>
              <a:off x="2440" y="1416"/>
              <a:ext cx="368" cy="270"/>
            </a:xfrm>
            <a:custGeom>
              <a:avLst/>
              <a:gdLst>
                <a:gd name="T0" fmla="*/ 39 w 369"/>
                <a:gd name="T1" fmla="*/ 163 h 242"/>
                <a:gd name="T2" fmla="*/ 24 w 369"/>
                <a:gd name="T3" fmla="*/ 107 h 242"/>
                <a:gd name="T4" fmla="*/ 32 w 369"/>
                <a:gd name="T5" fmla="*/ 56 h 242"/>
                <a:gd name="T6" fmla="*/ 79 w 369"/>
                <a:gd name="T7" fmla="*/ 56 h 242"/>
                <a:gd name="T8" fmla="*/ 126 w 369"/>
                <a:gd name="T9" fmla="*/ 0 h 242"/>
                <a:gd name="T10" fmla="*/ 181 w 369"/>
                <a:gd name="T11" fmla="*/ 40 h 242"/>
                <a:gd name="T12" fmla="*/ 231 w 369"/>
                <a:gd name="T13" fmla="*/ 0 h 242"/>
                <a:gd name="T14" fmla="*/ 262 w 369"/>
                <a:gd name="T15" fmla="*/ 26 h 242"/>
                <a:gd name="T16" fmla="*/ 247 w 369"/>
                <a:gd name="T17" fmla="*/ 40 h 242"/>
                <a:gd name="T18" fmla="*/ 262 w 369"/>
                <a:gd name="T19" fmla="*/ 56 h 242"/>
                <a:gd name="T20" fmla="*/ 364 w 369"/>
                <a:gd name="T21" fmla="*/ 95 h 242"/>
                <a:gd name="T22" fmla="*/ 357 w 369"/>
                <a:gd name="T23" fmla="*/ 134 h 242"/>
                <a:gd name="T24" fmla="*/ 301 w 369"/>
                <a:gd name="T25" fmla="*/ 163 h 242"/>
                <a:gd name="T26" fmla="*/ 231 w 369"/>
                <a:gd name="T27" fmla="*/ 298 h 242"/>
                <a:gd name="T28" fmla="*/ 215 w 369"/>
                <a:gd name="T29" fmla="*/ 310 h 242"/>
                <a:gd name="T30" fmla="*/ 247 w 369"/>
                <a:gd name="T31" fmla="*/ 390 h 242"/>
                <a:gd name="T32" fmla="*/ 215 w 369"/>
                <a:gd name="T33" fmla="*/ 418 h 242"/>
                <a:gd name="T34" fmla="*/ 181 w 369"/>
                <a:gd name="T35" fmla="*/ 405 h 242"/>
                <a:gd name="T36" fmla="*/ 142 w 369"/>
                <a:gd name="T37" fmla="*/ 418 h 242"/>
                <a:gd name="T38" fmla="*/ 8 w 369"/>
                <a:gd name="T39" fmla="*/ 350 h 242"/>
                <a:gd name="T40" fmla="*/ 8 w 369"/>
                <a:gd name="T41" fmla="*/ 283 h 242"/>
                <a:gd name="T42" fmla="*/ 0 w 369"/>
                <a:gd name="T43" fmla="*/ 283 h 242"/>
                <a:gd name="T44" fmla="*/ 24 w 369"/>
                <a:gd name="T45" fmla="*/ 241 h 242"/>
                <a:gd name="T46" fmla="*/ 39 w 369"/>
                <a:gd name="T47" fmla="*/ 163 h 2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9"/>
                <a:gd name="T73" fmla="*/ 0 h 242"/>
                <a:gd name="T74" fmla="*/ 369 w 369"/>
                <a:gd name="T75" fmla="*/ 242 h 2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9" h="242">
                  <a:moveTo>
                    <a:pt x="39" y="94"/>
                  </a:moveTo>
                  <a:lnTo>
                    <a:pt x="24" y="62"/>
                  </a:lnTo>
                  <a:lnTo>
                    <a:pt x="32" y="32"/>
                  </a:lnTo>
                  <a:lnTo>
                    <a:pt x="79" y="32"/>
                  </a:lnTo>
                  <a:lnTo>
                    <a:pt x="126" y="0"/>
                  </a:lnTo>
                  <a:lnTo>
                    <a:pt x="181" y="23"/>
                  </a:lnTo>
                  <a:lnTo>
                    <a:pt x="236" y="0"/>
                  </a:lnTo>
                  <a:lnTo>
                    <a:pt x="267" y="15"/>
                  </a:lnTo>
                  <a:lnTo>
                    <a:pt x="252" y="23"/>
                  </a:lnTo>
                  <a:lnTo>
                    <a:pt x="267" y="32"/>
                  </a:lnTo>
                  <a:lnTo>
                    <a:pt x="369" y="55"/>
                  </a:lnTo>
                  <a:lnTo>
                    <a:pt x="362" y="78"/>
                  </a:lnTo>
                  <a:lnTo>
                    <a:pt x="306" y="94"/>
                  </a:lnTo>
                  <a:lnTo>
                    <a:pt x="236" y="172"/>
                  </a:lnTo>
                  <a:lnTo>
                    <a:pt x="220" y="179"/>
                  </a:lnTo>
                  <a:lnTo>
                    <a:pt x="252" y="226"/>
                  </a:lnTo>
                  <a:lnTo>
                    <a:pt x="220" y="242"/>
                  </a:lnTo>
                  <a:lnTo>
                    <a:pt x="181" y="234"/>
                  </a:lnTo>
                  <a:lnTo>
                    <a:pt x="142" y="242"/>
                  </a:lnTo>
                  <a:lnTo>
                    <a:pt x="8" y="203"/>
                  </a:lnTo>
                  <a:lnTo>
                    <a:pt x="8" y="164"/>
                  </a:lnTo>
                  <a:lnTo>
                    <a:pt x="0" y="164"/>
                  </a:lnTo>
                  <a:lnTo>
                    <a:pt x="24" y="140"/>
                  </a:lnTo>
                  <a:lnTo>
                    <a:pt x="39" y="9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28"/>
            <p:cNvSpPr>
              <a:spLocks noChangeAspect="1"/>
            </p:cNvSpPr>
            <p:nvPr/>
          </p:nvSpPr>
          <p:spPr bwMode="auto">
            <a:xfrm>
              <a:off x="1193" y="1379"/>
              <a:ext cx="238" cy="236"/>
            </a:xfrm>
            <a:custGeom>
              <a:avLst/>
              <a:gdLst>
                <a:gd name="T0" fmla="*/ 238 w 238"/>
                <a:gd name="T1" fmla="*/ 27 h 212"/>
                <a:gd name="T2" fmla="*/ 238 w 238"/>
                <a:gd name="T3" fmla="*/ 187 h 212"/>
                <a:gd name="T4" fmla="*/ 238 w 238"/>
                <a:gd name="T5" fmla="*/ 351 h 212"/>
                <a:gd name="T6" fmla="*/ 214 w 238"/>
                <a:gd name="T7" fmla="*/ 363 h 212"/>
                <a:gd name="T8" fmla="*/ 111 w 238"/>
                <a:gd name="T9" fmla="*/ 363 h 212"/>
                <a:gd name="T10" fmla="*/ 24 w 238"/>
                <a:gd name="T11" fmla="*/ 337 h 212"/>
                <a:gd name="T12" fmla="*/ 24 w 238"/>
                <a:gd name="T13" fmla="*/ 216 h 212"/>
                <a:gd name="T14" fmla="*/ 0 w 238"/>
                <a:gd name="T15" fmla="*/ 216 h 212"/>
                <a:gd name="T16" fmla="*/ 0 w 238"/>
                <a:gd name="T17" fmla="*/ 161 h 212"/>
                <a:gd name="T18" fmla="*/ 63 w 238"/>
                <a:gd name="T19" fmla="*/ 161 h 212"/>
                <a:gd name="T20" fmla="*/ 103 w 238"/>
                <a:gd name="T21" fmla="*/ 0 h 212"/>
                <a:gd name="T22" fmla="*/ 238 w 238"/>
                <a:gd name="T23" fmla="*/ 27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8"/>
                <a:gd name="T37" fmla="*/ 0 h 212"/>
                <a:gd name="T38" fmla="*/ 238 w 238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8" h="212">
                  <a:moveTo>
                    <a:pt x="238" y="16"/>
                  </a:moveTo>
                  <a:lnTo>
                    <a:pt x="238" y="110"/>
                  </a:lnTo>
                  <a:lnTo>
                    <a:pt x="238" y="205"/>
                  </a:lnTo>
                  <a:lnTo>
                    <a:pt x="214" y="212"/>
                  </a:lnTo>
                  <a:lnTo>
                    <a:pt x="111" y="212"/>
                  </a:lnTo>
                  <a:lnTo>
                    <a:pt x="24" y="197"/>
                  </a:lnTo>
                  <a:lnTo>
                    <a:pt x="24" y="126"/>
                  </a:lnTo>
                  <a:lnTo>
                    <a:pt x="0" y="126"/>
                  </a:lnTo>
                  <a:lnTo>
                    <a:pt x="0" y="94"/>
                  </a:lnTo>
                  <a:lnTo>
                    <a:pt x="63" y="94"/>
                  </a:lnTo>
                  <a:lnTo>
                    <a:pt x="103" y="0"/>
                  </a:lnTo>
                  <a:lnTo>
                    <a:pt x="238" y="1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29"/>
            <p:cNvSpPr>
              <a:spLocks noChangeAspect="1"/>
            </p:cNvSpPr>
            <p:nvPr/>
          </p:nvSpPr>
          <p:spPr bwMode="auto">
            <a:xfrm>
              <a:off x="1943" y="2483"/>
              <a:ext cx="210" cy="201"/>
            </a:xfrm>
            <a:custGeom>
              <a:avLst/>
              <a:gdLst>
                <a:gd name="T0" fmla="*/ 39 w 210"/>
                <a:gd name="T1" fmla="*/ 165 h 179"/>
                <a:gd name="T2" fmla="*/ 47 w 210"/>
                <a:gd name="T3" fmla="*/ 122 h 179"/>
                <a:gd name="T4" fmla="*/ 163 w 210"/>
                <a:gd name="T5" fmla="*/ 0 h 179"/>
                <a:gd name="T6" fmla="*/ 210 w 210"/>
                <a:gd name="T7" fmla="*/ 0 h 179"/>
                <a:gd name="T8" fmla="*/ 210 w 210"/>
                <a:gd name="T9" fmla="*/ 54 h 179"/>
                <a:gd name="T10" fmla="*/ 194 w 210"/>
                <a:gd name="T11" fmla="*/ 54 h 179"/>
                <a:gd name="T12" fmla="*/ 210 w 210"/>
                <a:gd name="T13" fmla="*/ 84 h 179"/>
                <a:gd name="T14" fmla="*/ 194 w 210"/>
                <a:gd name="T15" fmla="*/ 193 h 179"/>
                <a:gd name="T16" fmla="*/ 187 w 210"/>
                <a:gd name="T17" fmla="*/ 193 h 179"/>
                <a:gd name="T18" fmla="*/ 187 w 210"/>
                <a:gd name="T19" fmla="*/ 235 h 179"/>
                <a:gd name="T20" fmla="*/ 156 w 210"/>
                <a:gd name="T21" fmla="*/ 222 h 179"/>
                <a:gd name="T22" fmla="*/ 147 w 210"/>
                <a:gd name="T23" fmla="*/ 320 h 179"/>
                <a:gd name="T24" fmla="*/ 124 w 210"/>
                <a:gd name="T25" fmla="*/ 320 h 179"/>
                <a:gd name="T26" fmla="*/ 117 w 210"/>
                <a:gd name="T27" fmla="*/ 276 h 179"/>
                <a:gd name="T28" fmla="*/ 70 w 210"/>
                <a:gd name="T29" fmla="*/ 235 h 179"/>
                <a:gd name="T30" fmla="*/ 47 w 210"/>
                <a:gd name="T31" fmla="*/ 264 h 179"/>
                <a:gd name="T32" fmla="*/ 62 w 210"/>
                <a:gd name="T33" fmla="*/ 222 h 179"/>
                <a:gd name="T34" fmla="*/ 0 w 210"/>
                <a:gd name="T35" fmla="*/ 235 h 179"/>
                <a:gd name="T36" fmla="*/ 0 w 210"/>
                <a:gd name="T37" fmla="*/ 193 h 179"/>
                <a:gd name="T38" fmla="*/ 39 w 210"/>
                <a:gd name="T39" fmla="*/ 165 h 1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0"/>
                <a:gd name="T61" fmla="*/ 0 h 179"/>
                <a:gd name="T62" fmla="*/ 210 w 210"/>
                <a:gd name="T63" fmla="*/ 179 h 1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0" h="179">
                  <a:moveTo>
                    <a:pt x="39" y="93"/>
                  </a:moveTo>
                  <a:lnTo>
                    <a:pt x="47" y="69"/>
                  </a:lnTo>
                  <a:lnTo>
                    <a:pt x="163" y="0"/>
                  </a:lnTo>
                  <a:lnTo>
                    <a:pt x="210" y="0"/>
                  </a:lnTo>
                  <a:lnTo>
                    <a:pt x="210" y="30"/>
                  </a:lnTo>
                  <a:lnTo>
                    <a:pt x="194" y="30"/>
                  </a:lnTo>
                  <a:lnTo>
                    <a:pt x="210" y="47"/>
                  </a:lnTo>
                  <a:lnTo>
                    <a:pt x="194" y="108"/>
                  </a:lnTo>
                  <a:lnTo>
                    <a:pt x="187" y="108"/>
                  </a:lnTo>
                  <a:lnTo>
                    <a:pt x="187" y="132"/>
                  </a:lnTo>
                  <a:lnTo>
                    <a:pt x="156" y="125"/>
                  </a:lnTo>
                  <a:lnTo>
                    <a:pt x="147" y="179"/>
                  </a:lnTo>
                  <a:lnTo>
                    <a:pt x="124" y="179"/>
                  </a:lnTo>
                  <a:lnTo>
                    <a:pt x="117" y="155"/>
                  </a:lnTo>
                  <a:lnTo>
                    <a:pt x="70" y="132"/>
                  </a:lnTo>
                  <a:lnTo>
                    <a:pt x="47" y="148"/>
                  </a:lnTo>
                  <a:lnTo>
                    <a:pt x="62" y="125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0"/>
            <p:cNvSpPr>
              <a:spLocks noChangeAspect="1"/>
            </p:cNvSpPr>
            <p:nvPr/>
          </p:nvSpPr>
          <p:spPr bwMode="auto">
            <a:xfrm>
              <a:off x="1488" y="1004"/>
              <a:ext cx="281" cy="141"/>
            </a:xfrm>
            <a:custGeom>
              <a:avLst/>
              <a:gdLst>
                <a:gd name="T0" fmla="*/ 55 w 283"/>
                <a:gd name="T1" fmla="*/ 228 h 125"/>
                <a:gd name="T2" fmla="*/ 55 w 283"/>
                <a:gd name="T3" fmla="*/ 200 h 125"/>
                <a:gd name="T4" fmla="*/ 0 w 283"/>
                <a:gd name="T5" fmla="*/ 200 h 125"/>
                <a:gd name="T6" fmla="*/ 0 w 283"/>
                <a:gd name="T7" fmla="*/ 156 h 125"/>
                <a:gd name="T8" fmla="*/ 7 w 283"/>
                <a:gd name="T9" fmla="*/ 156 h 125"/>
                <a:gd name="T10" fmla="*/ 0 w 283"/>
                <a:gd name="T11" fmla="*/ 42 h 125"/>
                <a:gd name="T12" fmla="*/ 89 w 283"/>
                <a:gd name="T13" fmla="*/ 42 h 125"/>
                <a:gd name="T14" fmla="*/ 89 w 283"/>
                <a:gd name="T15" fmla="*/ 0 h 125"/>
                <a:gd name="T16" fmla="*/ 97 w 283"/>
                <a:gd name="T17" fmla="*/ 12 h 125"/>
                <a:gd name="T18" fmla="*/ 121 w 283"/>
                <a:gd name="T19" fmla="*/ 12 h 125"/>
                <a:gd name="T20" fmla="*/ 113 w 283"/>
                <a:gd name="T21" fmla="*/ 0 h 125"/>
                <a:gd name="T22" fmla="*/ 121 w 283"/>
                <a:gd name="T23" fmla="*/ 0 h 125"/>
                <a:gd name="T24" fmla="*/ 128 w 283"/>
                <a:gd name="T25" fmla="*/ 42 h 125"/>
                <a:gd name="T26" fmla="*/ 191 w 283"/>
                <a:gd name="T27" fmla="*/ 42 h 125"/>
                <a:gd name="T28" fmla="*/ 191 w 283"/>
                <a:gd name="T29" fmla="*/ 0 h 125"/>
                <a:gd name="T30" fmla="*/ 211 w 283"/>
                <a:gd name="T31" fmla="*/ 0 h 125"/>
                <a:gd name="T32" fmla="*/ 234 w 283"/>
                <a:gd name="T33" fmla="*/ 142 h 125"/>
                <a:gd name="T34" fmla="*/ 273 w 283"/>
                <a:gd name="T35" fmla="*/ 142 h 125"/>
                <a:gd name="T36" fmla="*/ 273 w 283"/>
                <a:gd name="T37" fmla="*/ 228 h 125"/>
                <a:gd name="T38" fmla="*/ 55 w 283"/>
                <a:gd name="T39" fmla="*/ 228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3"/>
                <a:gd name="T61" fmla="*/ 0 h 125"/>
                <a:gd name="T62" fmla="*/ 283 w 28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3" h="125">
                  <a:moveTo>
                    <a:pt x="55" y="125"/>
                  </a:moveTo>
                  <a:lnTo>
                    <a:pt x="55" y="109"/>
                  </a:lnTo>
                  <a:lnTo>
                    <a:pt x="0" y="109"/>
                  </a:lnTo>
                  <a:lnTo>
                    <a:pt x="0" y="85"/>
                  </a:lnTo>
                  <a:lnTo>
                    <a:pt x="7" y="85"/>
                  </a:lnTo>
                  <a:lnTo>
                    <a:pt x="0" y="23"/>
                  </a:lnTo>
                  <a:lnTo>
                    <a:pt x="94" y="23"/>
                  </a:lnTo>
                  <a:lnTo>
                    <a:pt x="94" y="0"/>
                  </a:lnTo>
                  <a:lnTo>
                    <a:pt x="102" y="7"/>
                  </a:lnTo>
                  <a:lnTo>
                    <a:pt x="126" y="7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3" y="23"/>
                  </a:lnTo>
                  <a:lnTo>
                    <a:pt x="196" y="23"/>
                  </a:lnTo>
                  <a:lnTo>
                    <a:pt x="196" y="0"/>
                  </a:lnTo>
                  <a:lnTo>
                    <a:pt x="220" y="0"/>
                  </a:lnTo>
                  <a:lnTo>
                    <a:pt x="244" y="78"/>
                  </a:lnTo>
                  <a:lnTo>
                    <a:pt x="283" y="78"/>
                  </a:lnTo>
                  <a:lnTo>
                    <a:pt x="283" y="125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1"/>
            <p:cNvSpPr>
              <a:spLocks noChangeAspect="1"/>
            </p:cNvSpPr>
            <p:nvPr/>
          </p:nvSpPr>
          <p:spPr bwMode="auto">
            <a:xfrm>
              <a:off x="3069" y="3383"/>
              <a:ext cx="291" cy="260"/>
            </a:xfrm>
            <a:custGeom>
              <a:avLst/>
              <a:gdLst>
                <a:gd name="T0" fmla="*/ 160 w 292"/>
                <a:gd name="T1" fmla="*/ 78 h 234"/>
                <a:gd name="T2" fmla="*/ 192 w 292"/>
                <a:gd name="T3" fmla="*/ 78 h 234"/>
                <a:gd name="T4" fmla="*/ 224 w 292"/>
                <a:gd name="T5" fmla="*/ 78 h 234"/>
                <a:gd name="T6" fmla="*/ 247 w 292"/>
                <a:gd name="T7" fmla="*/ 120 h 234"/>
                <a:gd name="T8" fmla="*/ 247 w 292"/>
                <a:gd name="T9" fmla="*/ 170 h 234"/>
                <a:gd name="T10" fmla="*/ 255 w 292"/>
                <a:gd name="T11" fmla="*/ 198 h 234"/>
                <a:gd name="T12" fmla="*/ 271 w 292"/>
                <a:gd name="T13" fmla="*/ 249 h 234"/>
                <a:gd name="T14" fmla="*/ 287 w 292"/>
                <a:gd name="T15" fmla="*/ 291 h 234"/>
                <a:gd name="T16" fmla="*/ 279 w 292"/>
                <a:gd name="T17" fmla="*/ 331 h 234"/>
                <a:gd name="T18" fmla="*/ 208 w 292"/>
                <a:gd name="T19" fmla="*/ 331 h 234"/>
                <a:gd name="T20" fmla="*/ 160 w 292"/>
                <a:gd name="T21" fmla="*/ 397 h 234"/>
                <a:gd name="T22" fmla="*/ 95 w 292"/>
                <a:gd name="T23" fmla="*/ 384 h 234"/>
                <a:gd name="T24" fmla="*/ 71 w 292"/>
                <a:gd name="T25" fmla="*/ 384 h 234"/>
                <a:gd name="T26" fmla="*/ 16 w 292"/>
                <a:gd name="T27" fmla="*/ 291 h 234"/>
                <a:gd name="T28" fmla="*/ 16 w 292"/>
                <a:gd name="T29" fmla="*/ 224 h 234"/>
                <a:gd name="T30" fmla="*/ 0 w 292"/>
                <a:gd name="T31" fmla="*/ 198 h 234"/>
                <a:gd name="T32" fmla="*/ 8 w 292"/>
                <a:gd name="T33" fmla="*/ 170 h 234"/>
                <a:gd name="T34" fmla="*/ 0 w 292"/>
                <a:gd name="T35" fmla="*/ 170 h 234"/>
                <a:gd name="T36" fmla="*/ 0 w 292"/>
                <a:gd name="T37" fmla="*/ 143 h 234"/>
                <a:gd name="T38" fmla="*/ 48 w 292"/>
                <a:gd name="T39" fmla="*/ 143 h 234"/>
                <a:gd name="T40" fmla="*/ 63 w 292"/>
                <a:gd name="T41" fmla="*/ 120 h 234"/>
                <a:gd name="T42" fmla="*/ 78 w 292"/>
                <a:gd name="T43" fmla="*/ 91 h 234"/>
                <a:gd name="T44" fmla="*/ 78 w 292"/>
                <a:gd name="T45" fmla="*/ 52 h 234"/>
                <a:gd name="T46" fmla="*/ 103 w 292"/>
                <a:gd name="T47" fmla="*/ 52 h 234"/>
                <a:gd name="T48" fmla="*/ 134 w 292"/>
                <a:gd name="T49" fmla="*/ 0 h 234"/>
                <a:gd name="T50" fmla="*/ 160 w 292"/>
                <a:gd name="T51" fmla="*/ 78 h 2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2"/>
                <a:gd name="T79" fmla="*/ 0 h 234"/>
                <a:gd name="T80" fmla="*/ 292 w 292"/>
                <a:gd name="T81" fmla="*/ 234 h 2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2" h="234">
                  <a:moveTo>
                    <a:pt x="165" y="46"/>
                  </a:moveTo>
                  <a:lnTo>
                    <a:pt x="197" y="46"/>
                  </a:lnTo>
                  <a:lnTo>
                    <a:pt x="229" y="46"/>
                  </a:lnTo>
                  <a:lnTo>
                    <a:pt x="252" y="70"/>
                  </a:lnTo>
                  <a:lnTo>
                    <a:pt x="252" y="101"/>
                  </a:lnTo>
                  <a:lnTo>
                    <a:pt x="260" y="117"/>
                  </a:lnTo>
                  <a:lnTo>
                    <a:pt x="276" y="148"/>
                  </a:lnTo>
                  <a:lnTo>
                    <a:pt x="292" y="172"/>
                  </a:lnTo>
                  <a:lnTo>
                    <a:pt x="284" y="195"/>
                  </a:lnTo>
                  <a:lnTo>
                    <a:pt x="213" y="195"/>
                  </a:lnTo>
                  <a:lnTo>
                    <a:pt x="165" y="234"/>
                  </a:lnTo>
                  <a:lnTo>
                    <a:pt x="95" y="227"/>
                  </a:lnTo>
                  <a:lnTo>
                    <a:pt x="71" y="227"/>
                  </a:lnTo>
                  <a:lnTo>
                    <a:pt x="16" y="172"/>
                  </a:lnTo>
                  <a:lnTo>
                    <a:pt x="16" y="133"/>
                  </a:lnTo>
                  <a:lnTo>
                    <a:pt x="0" y="117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48" y="85"/>
                  </a:lnTo>
                  <a:lnTo>
                    <a:pt x="63" y="70"/>
                  </a:lnTo>
                  <a:lnTo>
                    <a:pt x="78" y="54"/>
                  </a:lnTo>
                  <a:lnTo>
                    <a:pt x="78" y="31"/>
                  </a:lnTo>
                  <a:lnTo>
                    <a:pt x="103" y="31"/>
                  </a:lnTo>
                  <a:lnTo>
                    <a:pt x="134" y="0"/>
                  </a:lnTo>
                  <a:lnTo>
                    <a:pt x="165" y="4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132"/>
            <p:cNvSpPr>
              <a:spLocks noChangeAspect="1"/>
            </p:cNvSpPr>
            <p:nvPr/>
          </p:nvSpPr>
          <p:spPr bwMode="auto">
            <a:xfrm>
              <a:off x="1570" y="2079"/>
              <a:ext cx="199" cy="177"/>
            </a:xfrm>
            <a:custGeom>
              <a:avLst/>
              <a:gdLst>
                <a:gd name="T0" fmla="*/ 199 w 199"/>
                <a:gd name="T1" fmla="*/ 204 h 159"/>
                <a:gd name="T2" fmla="*/ 191 w 199"/>
                <a:gd name="T3" fmla="*/ 204 h 159"/>
                <a:gd name="T4" fmla="*/ 175 w 199"/>
                <a:gd name="T5" fmla="*/ 258 h 159"/>
                <a:gd name="T6" fmla="*/ 32 w 199"/>
                <a:gd name="T7" fmla="*/ 258 h 159"/>
                <a:gd name="T8" fmla="*/ 8 w 199"/>
                <a:gd name="T9" fmla="*/ 272 h 159"/>
                <a:gd name="T10" fmla="*/ 0 w 199"/>
                <a:gd name="T11" fmla="*/ 204 h 159"/>
                <a:gd name="T12" fmla="*/ 8 w 199"/>
                <a:gd name="T13" fmla="*/ 163 h 159"/>
                <a:gd name="T14" fmla="*/ 8 w 199"/>
                <a:gd name="T15" fmla="*/ 149 h 159"/>
                <a:gd name="T16" fmla="*/ 8 w 199"/>
                <a:gd name="T17" fmla="*/ 122 h 159"/>
                <a:gd name="T18" fmla="*/ 32 w 199"/>
                <a:gd name="T19" fmla="*/ 12 h 159"/>
                <a:gd name="T20" fmla="*/ 72 w 199"/>
                <a:gd name="T21" fmla="*/ 0 h 159"/>
                <a:gd name="T22" fmla="*/ 96 w 199"/>
                <a:gd name="T23" fmla="*/ 0 h 159"/>
                <a:gd name="T24" fmla="*/ 111 w 199"/>
                <a:gd name="T25" fmla="*/ 12 h 159"/>
                <a:gd name="T26" fmla="*/ 199 w 199"/>
                <a:gd name="T27" fmla="*/ 12 h 159"/>
                <a:gd name="T28" fmla="*/ 199 w 199"/>
                <a:gd name="T29" fmla="*/ 204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9"/>
                <a:gd name="T46" fmla="*/ 0 h 159"/>
                <a:gd name="T47" fmla="*/ 199 w 199"/>
                <a:gd name="T48" fmla="*/ 159 h 1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9" h="159">
                  <a:moveTo>
                    <a:pt x="199" y="119"/>
                  </a:moveTo>
                  <a:lnTo>
                    <a:pt x="191" y="119"/>
                  </a:lnTo>
                  <a:lnTo>
                    <a:pt x="175" y="151"/>
                  </a:lnTo>
                  <a:lnTo>
                    <a:pt x="32" y="151"/>
                  </a:lnTo>
                  <a:lnTo>
                    <a:pt x="8" y="159"/>
                  </a:lnTo>
                  <a:lnTo>
                    <a:pt x="0" y="119"/>
                  </a:lnTo>
                  <a:lnTo>
                    <a:pt x="8" y="95"/>
                  </a:lnTo>
                  <a:lnTo>
                    <a:pt x="8" y="87"/>
                  </a:lnTo>
                  <a:lnTo>
                    <a:pt x="8" y="72"/>
                  </a:lnTo>
                  <a:lnTo>
                    <a:pt x="32" y="7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11" y="7"/>
                  </a:lnTo>
                  <a:lnTo>
                    <a:pt x="199" y="7"/>
                  </a:lnTo>
                  <a:lnTo>
                    <a:pt x="199" y="11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133"/>
            <p:cNvSpPr>
              <a:spLocks noChangeAspect="1"/>
            </p:cNvSpPr>
            <p:nvPr/>
          </p:nvSpPr>
          <p:spPr bwMode="auto">
            <a:xfrm>
              <a:off x="941" y="1379"/>
              <a:ext cx="357" cy="138"/>
            </a:xfrm>
            <a:custGeom>
              <a:avLst/>
              <a:gdLst>
                <a:gd name="T0" fmla="*/ 0 w 355"/>
                <a:gd name="T1" fmla="*/ 0 h 126"/>
                <a:gd name="T2" fmla="*/ 278 w 355"/>
                <a:gd name="T3" fmla="*/ 0 h 126"/>
                <a:gd name="T4" fmla="*/ 365 w 355"/>
                <a:gd name="T5" fmla="*/ 0 h 126"/>
                <a:gd name="T6" fmla="*/ 326 w 355"/>
                <a:gd name="T7" fmla="*/ 149 h 126"/>
                <a:gd name="T8" fmla="*/ 258 w 355"/>
                <a:gd name="T9" fmla="*/ 149 h 126"/>
                <a:gd name="T10" fmla="*/ 258 w 355"/>
                <a:gd name="T11" fmla="*/ 198 h 126"/>
                <a:gd name="T12" fmla="*/ 24 w 355"/>
                <a:gd name="T13" fmla="*/ 198 h 126"/>
                <a:gd name="T14" fmla="*/ 0 w 355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126"/>
                <a:gd name="T26" fmla="*/ 355 w 355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126">
                  <a:moveTo>
                    <a:pt x="0" y="0"/>
                  </a:moveTo>
                  <a:lnTo>
                    <a:pt x="268" y="0"/>
                  </a:lnTo>
                  <a:lnTo>
                    <a:pt x="355" y="0"/>
                  </a:lnTo>
                  <a:lnTo>
                    <a:pt x="316" y="94"/>
                  </a:lnTo>
                  <a:lnTo>
                    <a:pt x="253" y="94"/>
                  </a:lnTo>
                  <a:lnTo>
                    <a:pt x="253" y="126"/>
                  </a:lnTo>
                  <a:lnTo>
                    <a:pt x="24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34"/>
            <p:cNvSpPr>
              <a:spLocks noChangeAspect="1"/>
            </p:cNvSpPr>
            <p:nvPr/>
          </p:nvSpPr>
          <p:spPr bwMode="auto">
            <a:xfrm>
              <a:off x="2217" y="2701"/>
              <a:ext cx="229" cy="236"/>
            </a:xfrm>
            <a:custGeom>
              <a:avLst/>
              <a:gdLst>
                <a:gd name="T0" fmla="*/ 186 w 230"/>
                <a:gd name="T1" fmla="*/ 163 h 212"/>
                <a:gd name="T2" fmla="*/ 161 w 230"/>
                <a:gd name="T3" fmla="*/ 187 h 212"/>
                <a:gd name="T4" fmla="*/ 225 w 230"/>
                <a:gd name="T5" fmla="*/ 294 h 212"/>
                <a:gd name="T6" fmla="*/ 209 w 230"/>
                <a:gd name="T7" fmla="*/ 307 h 212"/>
                <a:gd name="T8" fmla="*/ 217 w 230"/>
                <a:gd name="T9" fmla="*/ 336 h 212"/>
                <a:gd name="T10" fmla="*/ 193 w 230"/>
                <a:gd name="T11" fmla="*/ 363 h 212"/>
                <a:gd name="T12" fmla="*/ 186 w 230"/>
                <a:gd name="T13" fmla="*/ 363 h 212"/>
                <a:gd name="T14" fmla="*/ 177 w 230"/>
                <a:gd name="T15" fmla="*/ 336 h 212"/>
                <a:gd name="T16" fmla="*/ 8 w 230"/>
                <a:gd name="T17" fmla="*/ 363 h 212"/>
                <a:gd name="T18" fmla="*/ 8 w 230"/>
                <a:gd name="T19" fmla="*/ 147 h 212"/>
                <a:gd name="T20" fmla="*/ 0 w 230"/>
                <a:gd name="T21" fmla="*/ 147 h 212"/>
                <a:gd name="T22" fmla="*/ 64 w 230"/>
                <a:gd name="T23" fmla="*/ 27 h 212"/>
                <a:gd name="T24" fmla="*/ 87 w 230"/>
                <a:gd name="T25" fmla="*/ 0 h 212"/>
                <a:gd name="T26" fmla="*/ 186 w 230"/>
                <a:gd name="T27" fmla="*/ 163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0"/>
                <a:gd name="T43" fmla="*/ 0 h 212"/>
                <a:gd name="T44" fmla="*/ 230 w 230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0" h="212">
                  <a:moveTo>
                    <a:pt x="191" y="95"/>
                  </a:moveTo>
                  <a:lnTo>
                    <a:pt x="166" y="110"/>
                  </a:lnTo>
                  <a:lnTo>
                    <a:pt x="230" y="172"/>
                  </a:lnTo>
                  <a:lnTo>
                    <a:pt x="214" y="180"/>
                  </a:lnTo>
                  <a:lnTo>
                    <a:pt x="222" y="196"/>
                  </a:lnTo>
                  <a:lnTo>
                    <a:pt x="198" y="212"/>
                  </a:lnTo>
                  <a:lnTo>
                    <a:pt x="191" y="212"/>
                  </a:lnTo>
                  <a:lnTo>
                    <a:pt x="182" y="196"/>
                  </a:lnTo>
                  <a:lnTo>
                    <a:pt x="8" y="212"/>
                  </a:lnTo>
                  <a:lnTo>
                    <a:pt x="8" y="86"/>
                  </a:lnTo>
                  <a:lnTo>
                    <a:pt x="0" y="86"/>
                  </a:lnTo>
                  <a:lnTo>
                    <a:pt x="64" y="16"/>
                  </a:lnTo>
                  <a:lnTo>
                    <a:pt x="87" y="0"/>
                  </a:lnTo>
                  <a:lnTo>
                    <a:pt x="191" y="9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135"/>
            <p:cNvSpPr>
              <a:spLocks noChangeAspect="1"/>
            </p:cNvSpPr>
            <p:nvPr/>
          </p:nvSpPr>
          <p:spPr bwMode="auto">
            <a:xfrm>
              <a:off x="2273" y="1851"/>
              <a:ext cx="284" cy="262"/>
            </a:xfrm>
            <a:custGeom>
              <a:avLst/>
              <a:gdLst>
                <a:gd name="T0" fmla="*/ 163 w 283"/>
                <a:gd name="T1" fmla="*/ 411 h 234"/>
                <a:gd name="T2" fmla="*/ 71 w 283"/>
                <a:gd name="T3" fmla="*/ 368 h 234"/>
                <a:gd name="T4" fmla="*/ 0 w 283"/>
                <a:gd name="T5" fmla="*/ 384 h 234"/>
                <a:gd name="T6" fmla="*/ 8 w 283"/>
                <a:gd name="T7" fmla="*/ 83 h 234"/>
                <a:gd name="T8" fmla="*/ 178 w 283"/>
                <a:gd name="T9" fmla="*/ 0 h 234"/>
                <a:gd name="T10" fmla="*/ 209 w 283"/>
                <a:gd name="T11" fmla="*/ 83 h 234"/>
                <a:gd name="T12" fmla="*/ 209 w 283"/>
                <a:gd name="T13" fmla="*/ 111 h 234"/>
                <a:gd name="T14" fmla="*/ 233 w 283"/>
                <a:gd name="T15" fmla="*/ 111 h 234"/>
                <a:gd name="T16" fmla="*/ 233 w 283"/>
                <a:gd name="T17" fmla="*/ 150 h 234"/>
                <a:gd name="T18" fmla="*/ 257 w 283"/>
                <a:gd name="T19" fmla="*/ 111 h 234"/>
                <a:gd name="T20" fmla="*/ 265 w 283"/>
                <a:gd name="T21" fmla="*/ 166 h 234"/>
                <a:gd name="T22" fmla="*/ 288 w 283"/>
                <a:gd name="T23" fmla="*/ 191 h 234"/>
                <a:gd name="T24" fmla="*/ 288 w 283"/>
                <a:gd name="T25" fmla="*/ 221 h 234"/>
                <a:gd name="T26" fmla="*/ 202 w 283"/>
                <a:gd name="T27" fmla="*/ 301 h 234"/>
                <a:gd name="T28" fmla="*/ 194 w 283"/>
                <a:gd name="T29" fmla="*/ 368 h 234"/>
                <a:gd name="T30" fmla="*/ 163 w 283"/>
                <a:gd name="T31" fmla="*/ 411 h 2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3"/>
                <a:gd name="T49" fmla="*/ 0 h 234"/>
                <a:gd name="T50" fmla="*/ 283 w 283"/>
                <a:gd name="T51" fmla="*/ 234 h 2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3" h="234">
                  <a:moveTo>
                    <a:pt x="158" y="234"/>
                  </a:moveTo>
                  <a:lnTo>
                    <a:pt x="71" y="210"/>
                  </a:lnTo>
                  <a:lnTo>
                    <a:pt x="0" y="218"/>
                  </a:lnTo>
                  <a:lnTo>
                    <a:pt x="8" y="47"/>
                  </a:lnTo>
                  <a:lnTo>
                    <a:pt x="173" y="0"/>
                  </a:lnTo>
                  <a:lnTo>
                    <a:pt x="204" y="47"/>
                  </a:lnTo>
                  <a:lnTo>
                    <a:pt x="204" y="63"/>
                  </a:lnTo>
                  <a:lnTo>
                    <a:pt x="228" y="63"/>
                  </a:lnTo>
                  <a:lnTo>
                    <a:pt x="228" y="86"/>
                  </a:lnTo>
                  <a:lnTo>
                    <a:pt x="252" y="63"/>
                  </a:lnTo>
                  <a:lnTo>
                    <a:pt x="260" y="94"/>
                  </a:lnTo>
                  <a:lnTo>
                    <a:pt x="283" y="109"/>
                  </a:lnTo>
                  <a:lnTo>
                    <a:pt x="283" y="125"/>
                  </a:lnTo>
                  <a:lnTo>
                    <a:pt x="197" y="171"/>
                  </a:lnTo>
                  <a:lnTo>
                    <a:pt x="189" y="210"/>
                  </a:lnTo>
                  <a:lnTo>
                    <a:pt x="158" y="23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136"/>
            <p:cNvSpPr>
              <a:spLocks noChangeAspect="1"/>
            </p:cNvSpPr>
            <p:nvPr/>
          </p:nvSpPr>
          <p:spPr bwMode="auto">
            <a:xfrm>
              <a:off x="1133" y="3032"/>
              <a:ext cx="173" cy="167"/>
            </a:xfrm>
            <a:custGeom>
              <a:avLst/>
              <a:gdLst>
                <a:gd name="T0" fmla="*/ 16 w 174"/>
                <a:gd name="T1" fmla="*/ 108 h 150"/>
                <a:gd name="T2" fmla="*/ 24 w 174"/>
                <a:gd name="T3" fmla="*/ 108 h 150"/>
                <a:gd name="T4" fmla="*/ 24 w 174"/>
                <a:gd name="T5" fmla="*/ 96 h 150"/>
                <a:gd name="T6" fmla="*/ 47 w 174"/>
                <a:gd name="T7" fmla="*/ 56 h 150"/>
                <a:gd name="T8" fmla="*/ 47 w 174"/>
                <a:gd name="T9" fmla="*/ 41 h 150"/>
                <a:gd name="T10" fmla="*/ 63 w 174"/>
                <a:gd name="T11" fmla="*/ 41 h 150"/>
                <a:gd name="T12" fmla="*/ 63 w 174"/>
                <a:gd name="T13" fmla="*/ 0 h 150"/>
                <a:gd name="T14" fmla="*/ 79 w 174"/>
                <a:gd name="T15" fmla="*/ 13 h 150"/>
                <a:gd name="T16" fmla="*/ 137 w 174"/>
                <a:gd name="T17" fmla="*/ 13 h 150"/>
                <a:gd name="T18" fmla="*/ 121 w 174"/>
                <a:gd name="T19" fmla="*/ 41 h 150"/>
                <a:gd name="T20" fmla="*/ 169 w 174"/>
                <a:gd name="T21" fmla="*/ 66 h 150"/>
                <a:gd name="T22" fmla="*/ 169 w 174"/>
                <a:gd name="T23" fmla="*/ 256 h 150"/>
                <a:gd name="T24" fmla="*/ 137 w 174"/>
                <a:gd name="T25" fmla="*/ 256 h 150"/>
                <a:gd name="T26" fmla="*/ 0 w 174"/>
                <a:gd name="T27" fmla="*/ 256 h 150"/>
                <a:gd name="T28" fmla="*/ 16 w 174"/>
                <a:gd name="T29" fmla="*/ 108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4"/>
                <a:gd name="T46" fmla="*/ 0 h 150"/>
                <a:gd name="T47" fmla="*/ 174 w 174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4" h="150">
                  <a:moveTo>
                    <a:pt x="16" y="63"/>
                  </a:moveTo>
                  <a:lnTo>
                    <a:pt x="24" y="63"/>
                  </a:lnTo>
                  <a:lnTo>
                    <a:pt x="24" y="56"/>
                  </a:lnTo>
                  <a:lnTo>
                    <a:pt x="47" y="32"/>
                  </a:lnTo>
                  <a:lnTo>
                    <a:pt x="47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79" y="8"/>
                  </a:lnTo>
                  <a:lnTo>
                    <a:pt x="142" y="8"/>
                  </a:lnTo>
                  <a:lnTo>
                    <a:pt x="126" y="24"/>
                  </a:lnTo>
                  <a:lnTo>
                    <a:pt x="174" y="39"/>
                  </a:lnTo>
                  <a:lnTo>
                    <a:pt x="174" y="150"/>
                  </a:lnTo>
                  <a:lnTo>
                    <a:pt x="142" y="150"/>
                  </a:lnTo>
                  <a:lnTo>
                    <a:pt x="0" y="150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37"/>
            <p:cNvSpPr>
              <a:spLocks noChangeAspect="1"/>
            </p:cNvSpPr>
            <p:nvPr/>
          </p:nvSpPr>
          <p:spPr bwMode="auto">
            <a:xfrm>
              <a:off x="2195" y="672"/>
              <a:ext cx="392" cy="218"/>
            </a:xfrm>
            <a:custGeom>
              <a:avLst/>
              <a:gdLst>
                <a:gd name="T0" fmla="*/ 392 w 392"/>
                <a:gd name="T1" fmla="*/ 0 h 195"/>
                <a:gd name="T2" fmla="*/ 369 w 392"/>
                <a:gd name="T3" fmla="*/ 55 h 195"/>
                <a:gd name="T4" fmla="*/ 385 w 392"/>
                <a:gd name="T5" fmla="*/ 80 h 195"/>
                <a:gd name="T6" fmla="*/ 353 w 392"/>
                <a:gd name="T7" fmla="*/ 80 h 195"/>
                <a:gd name="T8" fmla="*/ 322 w 392"/>
                <a:gd name="T9" fmla="*/ 135 h 195"/>
                <a:gd name="T10" fmla="*/ 299 w 392"/>
                <a:gd name="T11" fmla="*/ 149 h 195"/>
                <a:gd name="T12" fmla="*/ 275 w 392"/>
                <a:gd name="T13" fmla="*/ 190 h 195"/>
                <a:gd name="T14" fmla="*/ 275 w 392"/>
                <a:gd name="T15" fmla="*/ 203 h 195"/>
                <a:gd name="T16" fmla="*/ 243 w 392"/>
                <a:gd name="T17" fmla="*/ 230 h 195"/>
                <a:gd name="T18" fmla="*/ 236 w 392"/>
                <a:gd name="T19" fmla="*/ 257 h 195"/>
                <a:gd name="T20" fmla="*/ 236 w 392"/>
                <a:gd name="T21" fmla="*/ 298 h 195"/>
                <a:gd name="T22" fmla="*/ 212 w 392"/>
                <a:gd name="T23" fmla="*/ 312 h 195"/>
                <a:gd name="T24" fmla="*/ 212 w 392"/>
                <a:gd name="T25" fmla="*/ 341 h 195"/>
                <a:gd name="T26" fmla="*/ 156 w 392"/>
                <a:gd name="T27" fmla="*/ 298 h 195"/>
                <a:gd name="T28" fmla="*/ 126 w 392"/>
                <a:gd name="T29" fmla="*/ 341 h 195"/>
                <a:gd name="T30" fmla="*/ 94 w 392"/>
                <a:gd name="T31" fmla="*/ 312 h 195"/>
                <a:gd name="T32" fmla="*/ 63 w 392"/>
                <a:gd name="T33" fmla="*/ 298 h 195"/>
                <a:gd name="T34" fmla="*/ 63 w 392"/>
                <a:gd name="T35" fmla="*/ 257 h 195"/>
                <a:gd name="T36" fmla="*/ 39 w 392"/>
                <a:gd name="T37" fmla="*/ 203 h 195"/>
                <a:gd name="T38" fmla="*/ 0 w 392"/>
                <a:gd name="T39" fmla="*/ 203 h 195"/>
                <a:gd name="T40" fmla="*/ 0 w 392"/>
                <a:gd name="T41" fmla="*/ 149 h 195"/>
                <a:gd name="T42" fmla="*/ 23 w 392"/>
                <a:gd name="T43" fmla="*/ 94 h 195"/>
                <a:gd name="T44" fmla="*/ 39 w 392"/>
                <a:gd name="T45" fmla="*/ 94 h 195"/>
                <a:gd name="T46" fmla="*/ 39 w 392"/>
                <a:gd name="T47" fmla="*/ 80 h 195"/>
                <a:gd name="T48" fmla="*/ 78 w 392"/>
                <a:gd name="T49" fmla="*/ 55 h 195"/>
                <a:gd name="T50" fmla="*/ 78 w 392"/>
                <a:gd name="T51" fmla="*/ 0 h 195"/>
                <a:gd name="T52" fmla="*/ 392 w 392"/>
                <a:gd name="T53" fmla="*/ 0 h 1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2"/>
                <a:gd name="T82" fmla="*/ 0 h 195"/>
                <a:gd name="T83" fmla="*/ 392 w 392"/>
                <a:gd name="T84" fmla="*/ 195 h 1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2" h="195">
                  <a:moveTo>
                    <a:pt x="392" y="0"/>
                  </a:moveTo>
                  <a:lnTo>
                    <a:pt x="369" y="31"/>
                  </a:lnTo>
                  <a:lnTo>
                    <a:pt x="385" y="46"/>
                  </a:lnTo>
                  <a:lnTo>
                    <a:pt x="353" y="46"/>
                  </a:lnTo>
                  <a:lnTo>
                    <a:pt x="322" y="78"/>
                  </a:lnTo>
                  <a:lnTo>
                    <a:pt x="299" y="85"/>
                  </a:lnTo>
                  <a:lnTo>
                    <a:pt x="275" y="109"/>
                  </a:lnTo>
                  <a:lnTo>
                    <a:pt x="275" y="117"/>
                  </a:lnTo>
                  <a:lnTo>
                    <a:pt x="243" y="132"/>
                  </a:lnTo>
                  <a:lnTo>
                    <a:pt x="236" y="148"/>
                  </a:lnTo>
                  <a:lnTo>
                    <a:pt x="236" y="171"/>
                  </a:lnTo>
                  <a:lnTo>
                    <a:pt x="212" y="179"/>
                  </a:lnTo>
                  <a:lnTo>
                    <a:pt x="212" y="195"/>
                  </a:lnTo>
                  <a:lnTo>
                    <a:pt x="156" y="171"/>
                  </a:lnTo>
                  <a:lnTo>
                    <a:pt x="126" y="195"/>
                  </a:lnTo>
                  <a:lnTo>
                    <a:pt x="94" y="179"/>
                  </a:lnTo>
                  <a:lnTo>
                    <a:pt x="63" y="171"/>
                  </a:lnTo>
                  <a:lnTo>
                    <a:pt x="63" y="148"/>
                  </a:lnTo>
                  <a:lnTo>
                    <a:pt x="39" y="117"/>
                  </a:lnTo>
                  <a:lnTo>
                    <a:pt x="0" y="117"/>
                  </a:lnTo>
                  <a:lnTo>
                    <a:pt x="0" y="85"/>
                  </a:lnTo>
                  <a:lnTo>
                    <a:pt x="23" y="54"/>
                  </a:lnTo>
                  <a:lnTo>
                    <a:pt x="39" y="54"/>
                  </a:lnTo>
                  <a:lnTo>
                    <a:pt x="39" y="46"/>
                  </a:lnTo>
                  <a:lnTo>
                    <a:pt x="78" y="31"/>
                  </a:lnTo>
                  <a:lnTo>
                    <a:pt x="78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38"/>
            <p:cNvSpPr>
              <a:spLocks noChangeAspect="1"/>
            </p:cNvSpPr>
            <p:nvPr/>
          </p:nvSpPr>
          <p:spPr bwMode="auto">
            <a:xfrm>
              <a:off x="1273" y="3075"/>
              <a:ext cx="297" cy="255"/>
            </a:xfrm>
            <a:custGeom>
              <a:avLst/>
              <a:gdLst>
                <a:gd name="T0" fmla="*/ 211 w 300"/>
                <a:gd name="T1" fmla="*/ 358 h 228"/>
                <a:gd name="T2" fmla="*/ 204 w 300"/>
                <a:gd name="T3" fmla="*/ 370 h 228"/>
                <a:gd name="T4" fmla="*/ 90 w 300"/>
                <a:gd name="T5" fmla="*/ 399 h 228"/>
                <a:gd name="T6" fmla="*/ 8 w 300"/>
                <a:gd name="T7" fmla="*/ 399 h 228"/>
                <a:gd name="T8" fmla="*/ 8 w 300"/>
                <a:gd name="T9" fmla="*/ 317 h 228"/>
                <a:gd name="T10" fmla="*/ 0 w 300"/>
                <a:gd name="T11" fmla="*/ 317 h 228"/>
                <a:gd name="T12" fmla="*/ 8 w 300"/>
                <a:gd name="T13" fmla="*/ 263 h 228"/>
                <a:gd name="T14" fmla="*/ 0 w 300"/>
                <a:gd name="T15" fmla="*/ 263 h 228"/>
                <a:gd name="T16" fmla="*/ 0 w 300"/>
                <a:gd name="T17" fmla="*/ 192 h 228"/>
                <a:gd name="T18" fmla="*/ 32 w 300"/>
                <a:gd name="T19" fmla="*/ 192 h 228"/>
                <a:gd name="T20" fmla="*/ 32 w 300"/>
                <a:gd name="T21" fmla="*/ 0 h 228"/>
                <a:gd name="T22" fmla="*/ 204 w 300"/>
                <a:gd name="T23" fmla="*/ 0 h 228"/>
                <a:gd name="T24" fmla="*/ 236 w 300"/>
                <a:gd name="T25" fmla="*/ 0 h 228"/>
                <a:gd name="T26" fmla="*/ 236 w 300"/>
                <a:gd name="T27" fmla="*/ 192 h 228"/>
                <a:gd name="T28" fmla="*/ 262 w 300"/>
                <a:gd name="T29" fmla="*/ 192 h 228"/>
                <a:gd name="T30" fmla="*/ 262 w 300"/>
                <a:gd name="T31" fmla="*/ 235 h 228"/>
                <a:gd name="T32" fmla="*/ 285 w 300"/>
                <a:gd name="T33" fmla="*/ 317 h 228"/>
                <a:gd name="T34" fmla="*/ 270 w 300"/>
                <a:gd name="T35" fmla="*/ 370 h 228"/>
                <a:gd name="T36" fmla="*/ 211 w 300"/>
                <a:gd name="T37" fmla="*/ 358 h 2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0"/>
                <a:gd name="T58" fmla="*/ 0 h 228"/>
                <a:gd name="T59" fmla="*/ 300 w 300"/>
                <a:gd name="T60" fmla="*/ 228 h 2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0" h="228">
                  <a:moveTo>
                    <a:pt x="221" y="205"/>
                  </a:moveTo>
                  <a:lnTo>
                    <a:pt x="214" y="212"/>
                  </a:lnTo>
                  <a:lnTo>
                    <a:pt x="95" y="228"/>
                  </a:lnTo>
                  <a:lnTo>
                    <a:pt x="8" y="228"/>
                  </a:lnTo>
                  <a:lnTo>
                    <a:pt x="8" y="181"/>
                  </a:lnTo>
                  <a:lnTo>
                    <a:pt x="0" y="181"/>
                  </a:lnTo>
                  <a:lnTo>
                    <a:pt x="8" y="150"/>
                  </a:lnTo>
                  <a:lnTo>
                    <a:pt x="0" y="150"/>
                  </a:lnTo>
                  <a:lnTo>
                    <a:pt x="0" y="110"/>
                  </a:lnTo>
                  <a:lnTo>
                    <a:pt x="32" y="110"/>
                  </a:lnTo>
                  <a:lnTo>
                    <a:pt x="32" y="0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46" y="110"/>
                  </a:lnTo>
                  <a:lnTo>
                    <a:pt x="277" y="110"/>
                  </a:lnTo>
                  <a:lnTo>
                    <a:pt x="277" y="134"/>
                  </a:lnTo>
                  <a:lnTo>
                    <a:pt x="300" y="181"/>
                  </a:lnTo>
                  <a:lnTo>
                    <a:pt x="285" y="212"/>
                  </a:lnTo>
                  <a:lnTo>
                    <a:pt x="221" y="20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39"/>
            <p:cNvSpPr>
              <a:spLocks noChangeAspect="1"/>
            </p:cNvSpPr>
            <p:nvPr/>
          </p:nvSpPr>
          <p:spPr bwMode="auto">
            <a:xfrm>
              <a:off x="3111" y="1808"/>
              <a:ext cx="369" cy="254"/>
            </a:xfrm>
            <a:custGeom>
              <a:avLst/>
              <a:gdLst>
                <a:gd name="T0" fmla="*/ 267 w 369"/>
                <a:gd name="T1" fmla="*/ 66 h 228"/>
                <a:gd name="T2" fmla="*/ 306 w 369"/>
                <a:gd name="T3" fmla="*/ 109 h 228"/>
                <a:gd name="T4" fmla="*/ 314 w 369"/>
                <a:gd name="T5" fmla="*/ 148 h 228"/>
                <a:gd name="T6" fmla="*/ 298 w 369"/>
                <a:gd name="T7" fmla="*/ 148 h 228"/>
                <a:gd name="T8" fmla="*/ 314 w 369"/>
                <a:gd name="T9" fmla="*/ 162 h 228"/>
                <a:gd name="T10" fmla="*/ 298 w 369"/>
                <a:gd name="T11" fmla="*/ 177 h 228"/>
                <a:gd name="T12" fmla="*/ 306 w 369"/>
                <a:gd name="T13" fmla="*/ 215 h 228"/>
                <a:gd name="T14" fmla="*/ 298 w 369"/>
                <a:gd name="T15" fmla="*/ 215 h 228"/>
                <a:gd name="T16" fmla="*/ 338 w 369"/>
                <a:gd name="T17" fmla="*/ 283 h 228"/>
                <a:gd name="T18" fmla="*/ 361 w 369"/>
                <a:gd name="T19" fmla="*/ 283 h 228"/>
                <a:gd name="T20" fmla="*/ 353 w 369"/>
                <a:gd name="T21" fmla="*/ 323 h 228"/>
                <a:gd name="T22" fmla="*/ 369 w 369"/>
                <a:gd name="T23" fmla="*/ 336 h 228"/>
                <a:gd name="T24" fmla="*/ 361 w 369"/>
                <a:gd name="T25" fmla="*/ 362 h 228"/>
                <a:gd name="T26" fmla="*/ 329 w 369"/>
                <a:gd name="T27" fmla="*/ 336 h 228"/>
                <a:gd name="T28" fmla="*/ 267 w 369"/>
                <a:gd name="T29" fmla="*/ 391 h 228"/>
                <a:gd name="T30" fmla="*/ 212 w 369"/>
                <a:gd name="T31" fmla="*/ 362 h 228"/>
                <a:gd name="T32" fmla="*/ 189 w 369"/>
                <a:gd name="T33" fmla="*/ 378 h 228"/>
                <a:gd name="T34" fmla="*/ 125 w 369"/>
                <a:gd name="T35" fmla="*/ 312 h 228"/>
                <a:gd name="T36" fmla="*/ 63 w 369"/>
                <a:gd name="T37" fmla="*/ 336 h 228"/>
                <a:gd name="T38" fmla="*/ 0 w 369"/>
                <a:gd name="T39" fmla="*/ 283 h 228"/>
                <a:gd name="T40" fmla="*/ 39 w 369"/>
                <a:gd name="T41" fmla="*/ 228 h 228"/>
                <a:gd name="T42" fmla="*/ 235 w 369"/>
                <a:gd name="T43" fmla="*/ 0 h 228"/>
                <a:gd name="T44" fmla="*/ 267 w 369"/>
                <a:gd name="T45" fmla="*/ 66 h 2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9"/>
                <a:gd name="T70" fmla="*/ 0 h 228"/>
                <a:gd name="T71" fmla="*/ 369 w 369"/>
                <a:gd name="T72" fmla="*/ 228 h 2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9" h="228">
                  <a:moveTo>
                    <a:pt x="267" y="39"/>
                  </a:moveTo>
                  <a:lnTo>
                    <a:pt x="306" y="64"/>
                  </a:lnTo>
                  <a:lnTo>
                    <a:pt x="314" y="86"/>
                  </a:lnTo>
                  <a:lnTo>
                    <a:pt x="298" y="86"/>
                  </a:lnTo>
                  <a:lnTo>
                    <a:pt x="314" y="94"/>
                  </a:lnTo>
                  <a:lnTo>
                    <a:pt x="298" y="103"/>
                  </a:lnTo>
                  <a:lnTo>
                    <a:pt x="306" y="125"/>
                  </a:lnTo>
                  <a:lnTo>
                    <a:pt x="298" y="125"/>
                  </a:lnTo>
                  <a:lnTo>
                    <a:pt x="338" y="165"/>
                  </a:lnTo>
                  <a:lnTo>
                    <a:pt x="361" y="165"/>
                  </a:lnTo>
                  <a:lnTo>
                    <a:pt x="353" y="188"/>
                  </a:lnTo>
                  <a:lnTo>
                    <a:pt x="369" y="196"/>
                  </a:lnTo>
                  <a:lnTo>
                    <a:pt x="361" y="211"/>
                  </a:lnTo>
                  <a:lnTo>
                    <a:pt x="329" y="196"/>
                  </a:lnTo>
                  <a:lnTo>
                    <a:pt x="267" y="228"/>
                  </a:lnTo>
                  <a:lnTo>
                    <a:pt x="212" y="211"/>
                  </a:lnTo>
                  <a:lnTo>
                    <a:pt x="189" y="220"/>
                  </a:lnTo>
                  <a:lnTo>
                    <a:pt x="125" y="181"/>
                  </a:lnTo>
                  <a:lnTo>
                    <a:pt x="63" y="196"/>
                  </a:lnTo>
                  <a:lnTo>
                    <a:pt x="0" y="165"/>
                  </a:lnTo>
                  <a:lnTo>
                    <a:pt x="39" y="133"/>
                  </a:lnTo>
                  <a:lnTo>
                    <a:pt x="235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0"/>
            <p:cNvSpPr>
              <a:spLocks noChangeAspect="1"/>
            </p:cNvSpPr>
            <p:nvPr/>
          </p:nvSpPr>
          <p:spPr bwMode="auto">
            <a:xfrm>
              <a:off x="1817" y="1615"/>
              <a:ext cx="188" cy="213"/>
            </a:xfrm>
            <a:custGeom>
              <a:avLst/>
              <a:gdLst>
                <a:gd name="T0" fmla="*/ 39 w 188"/>
                <a:gd name="T1" fmla="*/ 196 h 190"/>
                <a:gd name="T2" fmla="*/ 47 w 188"/>
                <a:gd name="T3" fmla="*/ 222 h 190"/>
                <a:gd name="T4" fmla="*/ 94 w 188"/>
                <a:gd name="T5" fmla="*/ 85 h 190"/>
                <a:gd name="T6" fmla="*/ 109 w 188"/>
                <a:gd name="T7" fmla="*/ 43 h 190"/>
                <a:gd name="T8" fmla="*/ 141 w 188"/>
                <a:gd name="T9" fmla="*/ 0 h 190"/>
                <a:gd name="T10" fmla="*/ 188 w 188"/>
                <a:gd name="T11" fmla="*/ 56 h 190"/>
                <a:gd name="T12" fmla="*/ 172 w 188"/>
                <a:gd name="T13" fmla="*/ 169 h 190"/>
                <a:gd name="T14" fmla="*/ 102 w 188"/>
                <a:gd name="T15" fmla="*/ 336 h 190"/>
                <a:gd name="T16" fmla="*/ 94 w 188"/>
                <a:gd name="T17" fmla="*/ 309 h 190"/>
                <a:gd name="T18" fmla="*/ 39 w 188"/>
                <a:gd name="T19" fmla="*/ 279 h 190"/>
                <a:gd name="T20" fmla="*/ 0 w 188"/>
                <a:gd name="T21" fmla="*/ 196 h 190"/>
                <a:gd name="T22" fmla="*/ 39 w 188"/>
                <a:gd name="T23" fmla="*/ 196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90"/>
                <a:gd name="T38" fmla="*/ 188 w 188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90">
                  <a:moveTo>
                    <a:pt x="39" y="111"/>
                  </a:moveTo>
                  <a:lnTo>
                    <a:pt x="47" y="126"/>
                  </a:lnTo>
                  <a:lnTo>
                    <a:pt x="94" y="48"/>
                  </a:lnTo>
                  <a:lnTo>
                    <a:pt x="109" y="24"/>
                  </a:lnTo>
                  <a:lnTo>
                    <a:pt x="141" y="0"/>
                  </a:lnTo>
                  <a:lnTo>
                    <a:pt x="188" y="32"/>
                  </a:lnTo>
                  <a:lnTo>
                    <a:pt x="172" y="95"/>
                  </a:lnTo>
                  <a:lnTo>
                    <a:pt x="102" y="190"/>
                  </a:lnTo>
                  <a:lnTo>
                    <a:pt x="94" y="174"/>
                  </a:lnTo>
                  <a:lnTo>
                    <a:pt x="39" y="158"/>
                  </a:lnTo>
                  <a:lnTo>
                    <a:pt x="0" y="111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41"/>
            <p:cNvSpPr>
              <a:spLocks noChangeAspect="1"/>
            </p:cNvSpPr>
            <p:nvPr/>
          </p:nvSpPr>
          <p:spPr bwMode="auto">
            <a:xfrm>
              <a:off x="1644" y="2692"/>
              <a:ext cx="173" cy="208"/>
            </a:xfrm>
            <a:custGeom>
              <a:avLst/>
              <a:gdLst>
                <a:gd name="T0" fmla="*/ 126 w 173"/>
                <a:gd name="T1" fmla="*/ 158 h 187"/>
                <a:gd name="T2" fmla="*/ 149 w 173"/>
                <a:gd name="T3" fmla="*/ 158 h 187"/>
                <a:gd name="T4" fmla="*/ 149 w 173"/>
                <a:gd name="T5" fmla="*/ 228 h 187"/>
                <a:gd name="T6" fmla="*/ 173 w 173"/>
                <a:gd name="T7" fmla="*/ 228 h 187"/>
                <a:gd name="T8" fmla="*/ 173 w 173"/>
                <a:gd name="T9" fmla="*/ 318 h 187"/>
                <a:gd name="T10" fmla="*/ 0 w 173"/>
                <a:gd name="T11" fmla="*/ 305 h 187"/>
                <a:gd name="T12" fmla="*/ 0 w 173"/>
                <a:gd name="T13" fmla="*/ 228 h 187"/>
                <a:gd name="T14" fmla="*/ 8 w 173"/>
                <a:gd name="T15" fmla="*/ 228 h 187"/>
                <a:gd name="T16" fmla="*/ 8 w 173"/>
                <a:gd name="T17" fmla="*/ 158 h 187"/>
                <a:gd name="T18" fmla="*/ 23 w 173"/>
                <a:gd name="T19" fmla="*/ 158 h 187"/>
                <a:gd name="T20" fmla="*/ 23 w 173"/>
                <a:gd name="T21" fmla="*/ 12 h 187"/>
                <a:gd name="T22" fmla="*/ 39 w 173"/>
                <a:gd name="T23" fmla="*/ 0 h 187"/>
                <a:gd name="T24" fmla="*/ 55 w 173"/>
                <a:gd name="T25" fmla="*/ 52 h 187"/>
                <a:gd name="T26" fmla="*/ 71 w 173"/>
                <a:gd name="T27" fmla="*/ 40 h 187"/>
                <a:gd name="T28" fmla="*/ 71 w 173"/>
                <a:gd name="T29" fmla="*/ 52 h 187"/>
                <a:gd name="T30" fmla="*/ 126 w 173"/>
                <a:gd name="T31" fmla="*/ 52 h 187"/>
                <a:gd name="T32" fmla="*/ 126 w 173"/>
                <a:gd name="T33" fmla="*/ 158 h 1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"/>
                <a:gd name="T52" fmla="*/ 0 h 187"/>
                <a:gd name="T53" fmla="*/ 173 w 173"/>
                <a:gd name="T54" fmla="*/ 187 h 1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" h="187">
                  <a:moveTo>
                    <a:pt x="126" y="93"/>
                  </a:moveTo>
                  <a:lnTo>
                    <a:pt x="149" y="93"/>
                  </a:lnTo>
                  <a:lnTo>
                    <a:pt x="149" y="133"/>
                  </a:lnTo>
                  <a:lnTo>
                    <a:pt x="173" y="133"/>
                  </a:lnTo>
                  <a:lnTo>
                    <a:pt x="173" y="187"/>
                  </a:lnTo>
                  <a:lnTo>
                    <a:pt x="0" y="179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8" y="93"/>
                  </a:lnTo>
                  <a:lnTo>
                    <a:pt x="23" y="93"/>
                  </a:lnTo>
                  <a:lnTo>
                    <a:pt x="23" y="7"/>
                  </a:lnTo>
                  <a:lnTo>
                    <a:pt x="39" y="0"/>
                  </a:lnTo>
                  <a:lnTo>
                    <a:pt x="55" y="31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126" y="31"/>
                  </a:lnTo>
                  <a:lnTo>
                    <a:pt x="126" y="9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42"/>
            <p:cNvSpPr>
              <a:spLocks noChangeAspect="1"/>
            </p:cNvSpPr>
            <p:nvPr/>
          </p:nvSpPr>
          <p:spPr bwMode="auto">
            <a:xfrm>
              <a:off x="3459" y="2210"/>
              <a:ext cx="340" cy="438"/>
            </a:xfrm>
            <a:custGeom>
              <a:avLst/>
              <a:gdLst>
                <a:gd name="T0" fmla="*/ 265 w 339"/>
                <a:gd name="T1" fmla="*/ 26 h 393"/>
                <a:gd name="T2" fmla="*/ 257 w 339"/>
                <a:gd name="T3" fmla="*/ 108 h 393"/>
                <a:gd name="T4" fmla="*/ 281 w 339"/>
                <a:gd name="T5" fmla="*/ 176 h 393"/>
                <a:gd name="T6" fmla="*/ 289 w 339"/>
                <a:gd name="T7" fmla="*/ 176 h 393"/>
                <a:gd name="T8" fmla="*/ 281 w 339"/>
                <a:gd name="T9" fmla="*/ 191 h 393"/>
                <a:gd name="T10" fmla="*/ 289 w 339"/>
                <a:gd name="T11" fmla="*/ 216 h 393"/>
                <a:gd name="T12" fmla="*/ 289 w 339"/>
                <a:gd name="T13" fmla="*/ 230 h 393"/>
                <a:gd name="T14" fmla="*/ 313 w 339"/>
                <a:gd name="T15" fmla="*/ 256 h 393"/>
                <a:gd name="T16" fmla="*/ 313 w 339"/>
                <a:gd name="T17" fmla="*/ 312 h 393"/>
                <a:gd name="T18" fmla="*/ 320 w 339"/>
                <a:gd name="T19" fmla="*/ 324 h 393"/>
                <a:gd name="T20" fmla="*/ 313 w 339"/>
                <a:gd name="T21" fmla="*/ 324 h 393"/>
                <a:gd name="T22" fmla="*/ 328 w 339"/>
                <a:gd name="T23" fmla="*/ 364 h 393"/>
                <a:gd name="T24" fmla="*/ 313 w 339"/>
                <a:gd name="T25" fmla="*/ 391 h 393"/>
                <a:gd name="T26" fmla="*/ 328 w 339"/>
                <a:gd name="T27" fmla="*/ 432 h 393"/>
                <a:gd name="T28" fmla="*/ 328 w 339"/>
                <a:gd name="T29" fmla="*/ 470 h 393"/>
                <a:gd name="T30" fmla="*/ 320 w 339"/>
                <a:gd name="T31" fmla="*/ 499 h 393"/>
                <a:gd name="T32" fmla="*/ 344 w 339"/>
                <a:gd name="T33" fmla="*/ 541 h 393"/>
                <a:gd name="T34" fmla="*/ 233 w 339"/>
                <a:gd name="T35" fmla="*/ 649 h 393"/>
                <a:gd name="T36" fmla="*/ 226 w 339"/>
                <a:gd name="T37" fmla="*/ 675 h 393"/>
                <a:gd name="T38" fmla="*/ 110 w 339"/>
                <a:gd name="T39" fmla="*/ 594 h 393"/>
                <a:gd name="T40" fmla="*/ 39 w 339"/>
                <a:gd name="T41" fmla="*/ 470 h 393"/>
                <a:gd name="T42" fmla="*/ 7 w 339"/>
                <a:gd name="T43" fmla="*/ 470 h 393"/>
                <a:gd name="T44" fmla="*/ 0 w 339"/>
                <a:gd name="T45" fmla="*/ 432 h 393"/>
                <a:gd name="T46" fmla="*/ 70 w 339"/>
                <a:gd name="T47" fmla="*/ 162 h 393"/>
                <a:gd name="T48" fmla="*/ 226 w 339"/>
                <a:gd name="T49" fmla="*/ 0 h 393"/>
                <a:gd name="T50" fmla="*/ 265 w 339"/>
                <a:gd name="T51" fmla="*/ 26 h 3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9"/>
                <a:gd name="T79" fmla="*/ 0 h 393"/>
                <a:gd name="T80" fmla="*/ 339 w 339"/>
                <a:gd name="T81" fmla="*/ 393 h 3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9" h="393">
                  <a:moveTo>
                    <a:pt x="260" y="15"/>
                  </a:moveTo>
                  <a:lnTo>
                    <a:pt x="252" y="63"/>
                  </a:lnTo>
                  <a:lnTo>
                    <a:pt x="276" y="102"/>
                  </a:lnTo>
                  <a:lnTo>
                    <a:pt x="284" y="102"/>
                  </a:lnTo>
                  <a:lnTo>
                    <a:pt x="276" y="110"/>
                  </a:lnTo>
                  <a:lnTo>
                    <a:pt x="284" y="126"/>
                  </a:lnTo>
                  <a:lnTo>
                    <a:pt x="284" y="134"/>
                  </a:lnTo>
                  <a:lnTo>
                    <a:pt x="308" y="149"/>
                  </a:lnTo>
                  <a:lnTo>
                    <a:pt x="308" y="181"/>
                  </a:lnTo>
                  <a:lnTo>
                    <a:pt x="315" y="188"/>
                  </a:lnTo>
                  <a:lnTo>
                    <a:pt x="308" y="188"/>
                  </a:lnTo>
                  <a:lnTo>
                    <a:pt x="323" y="212"/>
                  </a:lnTo>
                  <a:lnTo>
                    <a:pt x="308" y="228"/>
                  </a:lnTo>
                  <a:lnTo>
                    <a:pt x="323" y="251"/>
                  </a:lnTo>
                  <a:lnTo>
                    <a:pt x="323" y="274"/>
                  </a:lnTo>
                  <a:lnTo>
                    <a:pt x="315" y="291"/>
                  </a:lnTo>
                  <a:lnTo>
                    <a:pt x="339" y="314"/>
                  </a:lnTo>
                  <a:lnTo>
                    <a:pt x="228" y="377"/>
                  </a:lnTo>
                  <a:lnTo>
                    <a:pt x="221" y="393"/>
                  </a:lnTo>
                  <a:lnTo>
                    <a:pt x="110" y="345"/>
                  </a:lnTo>
                  <a:lnTo>
                    <a:pt x="39" y="274"/>
                  </a:lnTo>
                  <a:lnTo>
                    <a:pt x="7" y="274"/>
                  </a:lnTo>
                  <a:lnTo>
                    <a:pt x="0" y="251"/>
                  </a:lnTo>
                  <a:lnTo>
                    <a:pt x="70" y="94"/>
                  </a:lnTo>
                  <a:lnTo>
                    <a:pt x="221" y="0"/>
                  </a:lnTo>
                  <a:lnTo>
                    <a:pt x="260" y="1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43"/>
            <p:cNvSpPr>
              <a:spLocks noChangeAspect="1"/>
            </p:cNvSpPr>
            <p:nvPr/>
          </p:nvSpPr>
          <p:spPr bwMode="auto">
            <a:xfrm>
              <a:off x="1219" y="3750"/>
              <a:ext cx="212" cy="289"/>
            </a:xfrm>
            <a:custGeom>
              <a:avLst/>
              <a:gdLst>
                <a:gd name="T0" fmla="*/ 78 w 213"/>
                <a:gd name="T1" fmla="*/ 392 h 259"/>
                <a:gd name="T2" fmla="*/ 63 w 213"/>
                <a:gd name="T3" fmla="*/ 311 h 259"/>
                <a:gd name="T4" fmla="*/ 78 w 213"/>
                <a:gd name="T5" fmla="*/ 271 h 259"/>
                <a:gd name="T6" fmla="*/ 63 w 213"/>
                <a:gd name="T7" fmla="*/ 243 h 259"/>
                <a:gd name="T8" fmla="*/ 31 w 213"/>
                <a:gd name="T9" fmla="*/ 163 h 259"/>
                <a:gd name="T10" fmla="*/ 31 w 213"/>
                <a:gd name="T11" fmla="*/ 135 h 259"/>
                <a:gd name="T12" fmla="*/ 24 w 213"/>
                <a:gd name="T13" fmla="*/ 135 h 259"/>
                <a:gd name="T14" fmla="*/ 24 w 213"/>
                <a:gd name="T15" fmla="*/ 81 h 259"/>
                <a:gd name="T16" fmla="*/ 0 w 213"/>
                <a:gd name="T17" fmla="*/ 0 h 259"/>
                <a:gd name="T18" fmla="*/ 78 w 213"/>
                <a:gd name="T19" fmla="*/ 0 h 259"/>
                <a:gd name="T20" fmla="*/ 208 w 213"/>
                <a:gd name="T21" fmla="*/ 26 h 259"/>
                <a:gd name="T22" fmla="*/ 208 w 213"/>
                <a:gd name="T23" fmla="*/ 40 h 259"/>
                <a:gd name="T24" fmla="*/ 184 w 213"/>
                <a:gd name="T25" fmla="*/ 40 h 259"/>
                <a:gd name="T26" fmla="*/ 184 w 213"/>
                <a:gd name="T27" fmla="*/ 243 h 259"/>
                <a:gd name="T28" fmla="*/ 184 w 213"/>
                <a:gd name="T29" fmla="*/ 298 h 259"/>
                <a:gd name="T30" fmla="*/ 169 w 213"/>
                <a:gd name="T31" fmla="*/ 339 h 259"/>
                <a:gd name="T32" fmla="*/ 113 w 213"/>
                <a:gd name="T33" fmla="*/ 392 h 259"/>
                <a:gd name="T34" fmla="*/ 106 w 213"/>
                <a:gd name="T35" fmla="*/ 418 h 259"/>
                <a:gd name="T36" fmla="*/ 113 w 213"/>
                <a:gd name="T37" fmla="*/ 447 h 259"/>
                <a:gd name="T38" fmla="*/ 78 w 213"/>
                <a:gd name="T39" fmla="*/ 392 h 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259"/>
                <a:gd name="T62" fmla="*/ 213 w 213"/>
                <a:gd name="T63" fmla="*/ 259 h 2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259">
                  <a:moveTo>
                    <a:pt x="78" y="227"/>
                  </a:moveTo>
                  <a:lnTo>
                    <a:pt x="63" y="180"/>
                  </a:lnTo>
                  <a:lnTo>
                    <a:pt x="78" y="157"/>
                  </a:lnTo>
                  <a:lnTo>
                    <a:pt x="63" y="141"/>
                  </a:lnTo>
                  <a:lnTo>
                    <a:pt x="31" y="94"/>
                  </a:lnTo>
                  <a:lnTo>
                    <a:pt x="31" y="78"/>
                  </a:lnTo>
                  <a:lnTo>
                    <a:pt x="24" y="78"/>
                  </a:lnTo>
                  <a:lnTo>
                    <a:pt x="24" y="47"/>
                  </a:lnTo>
                  <a:lnTo>
                    <a:pt x="0" y="0"/>
                  </a:lnTo>
                  <a:lnTo>
                    <a:pt x="78" y="0"/>
                  </a:lnTo>
                  <a:lnTo>
                    <a:pt x="213" y="15"/>
                  </a:lnTo>
                  <a:lnTo>
                    <a:pt x="213" y="23"/>
                  </a:lnTo>
                  <a:lnTo>
                    <a:pt x="189" y="23"/>
                  </a:lnTo>
                  <a:lnTo>
                    <a:pt x="189" y="141"/>
                  </a:lnTo>
                  <a:lnTo>
                    <a:pt x="189" y="172"/>
                  </a:lnTo>
                  <a:lnTo>
                    <a:pt x="174" y="196"/>
                  </a:lnTo>
                  <a:lnTo>
                    <a:pt x="118" y="227"/>
                  </a:lnTo>
                  <a:lnTo>
                    <a:pt x="110" y="242"/>
                  </a:lnTo>
                  <a:lnTo>
                    <a:pt x="118" y="259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8" name="Freeform 144"/>
            <p:cNvSpPr>
              <a:spLocks noChangeAspect="1"/>
            </p:cNvSpPr>
            <p:nvPr/>
          </p:nvSpPr>
          <p:spPr bwMode="auto">
            <a:xfrm>
              <a:off x="1589" y="1957"/>
              <a:ext cx="298" cy="141"/>
            </a:xfrm>
            <a:custGeom>
              <a:avLst/>
              <a:gdLst>
                <a:gd name="T0" fmla="*/ 294 w 299"/>
                <a:gd name="T1" fmla="*/ 99 h 125"/>
                <a:gd name="T2" fmla="*/ 263 w 299"/>
                <a:gd name="T3" fmla="*/ 142 h 125"/>
                <a:gd name="T4" fmla="*/ 263 w 299"/>
                <a:gd name="T5" fmla="*/ 200 h 125"/>
                <a:gd name="T6" fmla="*/ 263 w 299"/>
                <a:gd name="T7" fmla="*/ 228 h 125"/>
                <a:gd name="T8" fmla="*/ 176 w 299"/>
                <a:gd name="T9" fmla="*/ 214 h 125"/>
                <a:gd name="T10" fmla="*/ 94 w 299"/>
                <a:gd name="T11" fmla="*/ 214 h 125"/>
                <a:gd name="T12" fmla="*/ 78 w 299"/>
                <a:gd name="T13" fmla="*/ 200 h 125"/>
                <a:gd name="T14" fmla="*/ 55 w 299"/>
                <a:gd name="T15" fmla="*/ 200 h 125"/>
                <a:gd name="T16" fmla="*/ 16 w 299"/>
                <a:gd name="T17" fmla="*/ 214 h 125"/>
                <a:gd name="T18" fmla="*/ 0 w 299"/>
                <a:gd name="T19" fmla="*/ 171 h 125"/>
                <a:gd name="T20" fmla="*/ 0 w 299"/>
                <a:gd name="T21" fmla="*/ 142 h 125"/>
                <a:gd name="T22" fmla="*/ 16 w 299"/>
                <a:gd name="T23" fmla="*/ 142 h 125"/>
                <a:gd name="T24" fmla="*/ 55 w 299"/>
                <a:gd name="T25" fmla="*/ 142 h 125"/>
                <a:gd name="T26" fmla="*/ 55 w 299"/>
                <a:gd name="T27" fmla="*/ 87 h 125"/>
                <a:gd name="T28" fmla="*/ 87 w 299"/>
                <a:gd name="T29" fmla="*/ 59 h 125"/>
                <a:gd name="T30" fmla="*/ 87 w 299"/>
                <a:gd name="T31" fmla="*/ 0 h 125"/>
                <a:gd name="T32" fmla="*/ 110 w 299"/>
                <a:gd name="T33" fmla="*/ 0 h 125"/>
                <a:gd name="T34" fmla="*/ 239 w 299"/>
                <a:gd name="T35" fmla="*/ 29 h 125"/>
                <a:gd name="T36" fmla="*/ 239 w 299"/>
                <a:gd name="T37" fmla="*/ 59 h 125"/>
                <a:gd name="T38" fmla="*/ 286 w 299"/>
                <a:gd name="T39" fmla="*/ 87 h 125"/>
                <a:gd name="T40" fmla="*/ 294 w 299"/>
                <a:gd name="T41" fmla="*/ 99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9"/>
                <a:gd name="T64" fmla="*/ 0 h 125"/>
                <a:gd name="T65" fmla="*/ 299 w 299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9" h="125">
                  <a:moveTo>
                    <a:pt x="299" y="54"/>
                  </a:moveTo>
                  <a:lnTo>
                    <a:pt x="268" y="78"/>
                  </a:lnTo>
                  <a:lnTo>
                    <a:pt x="268" y="109"/>
                  </a:lnTo>
                  <a:lnTo>
                    <a:pt x="268" y="125"/>
                  </a:lnTo>
                  <a:lnTo>
                    <a:pt x="181" y="117"/>
                  </a:lnTo>
                  <a:lnTo>
                    <a:pt x="94" y="117"/>
                  </a:lnTo>
                  <a:lnTo>
                    <a:pt x="78" y="109"/>
                  </a:lnTo>
                  <a:lnTo>
                    <a:pt x="55" y="109"/>
                  </a:lnTo>
                  <a:lnTo>
                    <a:pt x="16" y="117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16" y="78"/>
                  </a:lnTo>
                  <a:lnTo>
                    <a:pt x="55" y="78"/>
                  </a:lnTo>
                  <a:lnTo>
                    <a:pt x="55" y="47"/>
                  </a:lnTo>
                  <a:lnTo>
                    <a:pt x="87" y="32"/>
                  </a:lnTo>
                  <a:lnTo>
                    <a:pt x="87" y="0"/>
                  </a:lnTo>
                  <a:lnTo>
                    <a:pt x="110" y="0"/>
                  </a:lnTo>
                  <a:lnTo>
                    <a:pt x="244" y="16"/>
                  </a:lnTo>
                  <a:lnTo>
                    <a:pt x="244" y="32"/>
                  </a:lnTo>
                  <a:lnTo>
                    <a:pt x="291" y="47"/>
                  </a:lnTo>
                  <a:lnTo>
                    <a:pt x="299" y="5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45"/>
            <p:cNvSpPr>
              <a:spLocks noChangeAspect="1"/>
            </p:cNvSpPr>
            <p:nvPr/>
          </p:nvSpPr>
          <p:spPr bwMode="auto">
            <a:xfrm>
              <a:off x="2321" y="909"/>
              <a:ext cx="259" cy="190"/>
            </a:xfrm>
            <a:custGeom>
              <a:avLst/>
              <a:gdLst>
                <a:gd name="T0" fmla="*/ 177 w 258"/>
                <a:gd name="T1" fmla="*/ 94 h 170"/>
                <a:gd name="T2" fmla="*/ 216 w 258"/>
                <a:gd name="T3" fmla="*/ 107 h 170"/>
                <a:gd name="T4" fmla="*/ 231 w 258"/>
                <a:gd name="T5" fmla="*/ 135 h 170"/>
                <a:gd name="T6" fmla="*/ 263 w 258"/>
                <a:gd name="T7" fmla="*/ 189 h 170"/>
                <a:gd name="T8" fmla="*/ 216 w 258"/>
                <a:gd name="T9" fmla="*/ 256 h 170"/>
                <a:gd name="T10" fmla="*/ 54 w 258"/>
                <a:gd name="T11" fmla="*/ 296 h 170"/>
                <a:gd name="T12" fmla="*/ 0 w 258"/>
                <a:gd name="T13" fmla="*/ 256 h 170"/>
                <a:gd name="T14" fmla="*/ 78 w 258"/>
                <a:gd name="T15" fmla="*/ 26 h 170"/>
                <a:gd name="T16" fmla="*/ 93 w 258"/>
                <a:gd name="T17" fmla="*/ 0 h 170"/>
                <a:gd name="T18" fmla="*/ 177 w 258"/>
                <a:gd name="T19" fmla="*/ 94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170"/>
                <a:gd name="T32" fmla="*/ 258 w 258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170">
                  <a:moveTo>
                    <a:pt x="172" y="54"/>
                  </a:moveTo>
                  <a:lnTo>
                    <a:pt x="211" y="62"/>
                  </a:lnTo>
                  <a:lnTo>
                    <a:pt x="226" y="78"/>
                  </a:lnTo>
                  <a:lnTo>
                    <a:pt x="258" y="108"/>
                  </a:lnTo>
                  <a:lnTo>
                    <a:pt x="211" y="147"/>
                  </a:lnTo>
                  <a:lnTo>
                    <a:pt x="54" y="170"/>
                  </a:lnTo>
                  <a:lnTo>
                    <a:pt x="0" y="147"/>
                  </a:lnTo>
                  <a:lnTo>
                    <a:pt x="78" y="15"/>
                  </a:lnTo>
                  <a:lnTo>
                    <a:pt x="93" y="0"/>
                  </a:lnTo>
                  <a:lnTo>
                    <a:pt x="172" y="5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46"/>
            <p:cNvSpPr>
              <a:spLocks noChangeAspect="1"/>
            </p:cNvSpPr>
            <p:nvPr/>
          </p:nvSpPr>
          <p:spPr bwMode="auto">
            <a:xfrm>
              <a:off x="1193" y="2842"/>
              <a:ext cx="300" cy="233"/>
            </a:xfrm>
            <a:custGeom>
              <a:avLst/>
              <a:gdLst>
                <a:gd name="T0" fmla="*/ 0 w 299"/>
                <a:gd name="T1" fmla="*/ 253 h 209"/>
                <a:gd name="T2" fmla="*/ 0 w 299"/>
                <a:gd name="T3" fmla="*/ 227 h 209"/>
                <a:gd name="T4" fmla="*/ 16 w 299"/>
                <a:gd name="T5" fmla="*/ 185 h 209"/>
                <a:gd name="T6" fmla="*/ 0 w 299"/>
                <a:gd name="T7" fmla="*/ 120 h 209"/>
                <a:gd name="T8" fmla="*/ 32 w 299"/>
                <a:gd name="T9" fmla="*/ 79 h 209"/>
                <a:gd name="T10" fmla="*/ 63 w 299"/>
                <a:gd name="T11" fmla="*/ 41 h 209"/>
                <a:gd name="T12" fmla="*/ 55 w 299"/>
                <a:gd name="T13" fmla="*/ 41 h 209"/>
                <a:gd name="T14" fmla="*/ 63 w 299"/>
                <a:gd name="T15" fmla="*/ 26 h 209"/>
                <a:gd name="T16" fmla="*/ 102 w 299"/>
                <a:gd name="T17" fmla="*/ 0 h 209"/>
                <a:gd name="T18" fmla="*/ 297 w 299"/>
                <a:gd name="T19" fmla="*/ 0 h 209"/>
                <a:gd name="T20" fmla="*/ 304 w 299"/>
                <a:gd name="T21" fmla="*/ 0 h 209"/>
                <a:gd name="T22" fmla="*/ 304 w 299"/>
                <a:gd name="T23" fmla="*/ 54 h 209"/>
                <a:gd name="T24" fmla="*/ 297 w 299"/>
                <a:gd name="T25" fmla="*/ 79 h 209"/>
                <a:gd name="T26" fmla="*/ 304 w 299"/>
                <a:gd name="T27" fmla="*/ 94 h 209"/>
                <a:gd name="T28" fmla="*/ 304 w 299"/>
                <a:gd name="T29" fmla="*/ 227 h 209"/>
                <a:gd name="T30" fmla="*/ 297 w 299"/>
                <a:gd name="T31" fmla="*/ 360 h 209"/>
                <a:gd name="T32" fmla="*/ 110 w 299"/>
                <a:gd name="T33" fmla="*/ 360 h 209"/>
                <a:gd name="T34" fmla="*/ 63 w 299"/>
                <a:gd name="T35" fmla="*/ 334 h 209"/>
                <a:gd name="T36" fmla="*/ 78 w 299"/>
                <a:gd name="T37" fmla="*/ 310 h 209"/>
                <a:gd name="T38" fmla="*/ 16 w 299"/>
                <a:gd name="T39" fmla="*/ 310 h 209"/>
                <a:gd name="T40" fmla="*/ 0 w 299"/>
                <a:gd name="T41" fmla="*/ 293 h 209"/>
                <a:gd name="T42" fmla="*/ 0 w 299"/>
                <a:gd name="T43" fmla="*/ 253 h 2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9"/>
                <a:gd name="T67" fmla="*/ 0 h 209"/>
                <a:gd name="T68" fmla="*/ 299 w 299"/>
                <a:gd name="T69" fmla="*/ 209 h 2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9" h="209">
                  <a:moveTo>
                    <a:pt x="0" y="147"/>
                  </a:moveTo>
                  <a:lnTo>
                    <a:pt x="0" y="132"/>
                  </a:lnTo>
                  <a:lnTo>
                    <a:pt x="16" y="108"/>
                  </a:lnTo>
                  <a:lnTo>
                    <a:pt x="0" y="70"/>
                  </a:lnTo>
                  <a:lnTo>
                    <a:pt x="32" y="46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63" y="15"/>
                  </a:lnTo>
                  <a:lnTo>
                    <a:pt x="102" y="0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299" y="31"/>
                  </a:lnTo>
                  <a:lnTo>
                    <a:pt x="292" y="46"/>
                  </a:lnTo>
                  <a:lnTo>
                    <a:pt x="299" y="54"/>
                  </a:lnTo>
                  <a:lnTo>
                    <a:pt x="299" y="132"/>
                  </a:lnTo>
                  <a:lnTo>
                    <a:pt x="292" y="209"/>
                  </a:lnTo>
                  <a:lnTo>
                    <a:pt x="110" y="209"/>
                  </a:lnTo>
                  <a:lnTo>
                    <a:pt x="63" y="194"/>
                  </a:lnTo>
                  <a:lnTo>
                    <a:pt x="78" y="179"/>
                  </a:lnTo>
                  <a:lnTo>
                    <a:pt x="16" y="179"/>
                  </a:lnTo>
                  <a:lnTo>
                    <a:pt x="0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2" name="Freeform 148"/>
            <p:cNvSpPr>
              <a:spLocks noChangeAspect="1"/>
            </p:cNvSpPr>
            <p:nvPr/>
          </p:nvSpPr>
          <p:spPr bwMode="auto">
            <a:xfrm>
              <a:off x="1454" y="2324"/>
              <a:ext cx="291" cy="301"/>
            </a:xfrm>
            <a:custGeom>
              <a:avLst/>
              <a:gdLst>
                <a:gd name="T0" fmla="*/ 0 w 291"/>
                <a:gd name="T1" fmla="*/ 480 h 268"/>
                <a:gd name="T2" fmla="*/ 16 w 291"/>
                <a:gd name="T3" fmla="*/ 422 h 268"/>
                <a:gd name="T4" fmla="*/ 0 w 291"/>
                <a:gd name="T5" fmla="*/ 422 h 268"/>
                <a:gd name="T6" fmla="*/ 0 w 291"/>
                <a:gd name="T7" fmla="*/ 378 h 268"/>
                <a:gd name="T8" fmla="*/ 0 w 291"/>
                <a:gd name="T9" fmla="*/ 266 h 268"/>
                <a:gd name="T10" fmla="*/ 0 w 291"/>
                <a:gd name="T11" fmla="*/ 226 h 268"/>
                <a:gd name="T12" fmla="*/ 0 w 291"/>
                <a:gd name="T13" fmla="*/ 84 h 268"/>
                <a:gd name="T14" fmla="*/ 0 w 291"/>
                <a:gd name="T15" fmla="*/ 57 h 268"/>
                <a:gd name="T16" fmla="*/ 87 w 291"/>
                <a:gd name="T17" fmla="*/ 57 h 268"/>
                <a:gd name="T18" fmla="*/ 134 w 291"/>
                <a:gd name="T19" fmla="*/ 0 h 268"/>
                <a:gd name="T20" fmla="*/ 158 w 291"/>
                <a:gd name="T21" fmla="*/ 13 h 268"/>
                <a:gd name="T22" fmla="*/ 149 w 291"/>
                <a:gd name="T23" fmla="*/ 44 h 268"/>
                <a:gd name="T24" fmla="*/ 165 w 291"/>
                <a:gd name="T25" fmla="*/ 44 h 268"/>
                <a:gd name="T26" fmla="*/ 165 w 291"/>
                <a:gd name="T27" fmla="*/ 84 h 268"/>
                <a:gd name="T28" fmla="*/ 197 w 291"/>
                <a:gd name="T29" fmla="*/ 84 h 268"/>
                <a:gd name="T30" fmla="*/ 220 w 291"/>
                <a:gd name="T31" fmla="*/ 142 h 268"/>
                <a:gd name="T32" fmla="*/ 244 w 291"/>
                <a:gd name="T33" fmla="*/ 142 h 268"/>
                <a:gd name="T34" fmla="*/ 252 w 291"/>
                <a:gd name="T35" fmla="*/ 171 h 268"/>
                <a:gd name="T36" fmla="*/ 291 w 291"/>
                <a:gd name="T37" fmla="*/ 197 h 268"/>
                <a:gd name="T38" fmla="*/ 252 w 291"/>
                <a:gd name="T39" fmla="*/ 211 h 268"/>
                <a:gd name="T40" fmla="*/ 252 w 291"/>
                <a:gd name="T41" fmla="*/ 266 h 268"/>
                <a:gd name="T42" fmla="*/ 228 w 291"/>
                <a:gd name="T43" fmla="*/ 266 h 268"/>
                <a:gd name="T44" fmla="*/ 228 w 291"/>
                <a:gd name="T45" fmla="*/ 323 h 268"/>
                <a:gd name="T46" fmla="*/ 212 w 291"/>
                <a:gd name="T47" fmla="*/ 338 h 268"/>
                <a:gd name="T48" fmla="*/ 212 w 291"/>
                <a:gd name="T49" fmla="*/ 422 h 268"/>
                <a:gd name="T50" fmla="*/ 181 w 291"/>
                <a:gd name="T51" fmla="*/ 422 h 268"/>
                <a:gd name="T52" fmla="*/ 102 w 291"/>
                <a:gd name="T53" fmla="*/ 437 h 268"/>
                <a:gd name="T54" fmla="*/ 87 w 291"/>
                <a:gd name="T55" fmla="*/ 449 h 268"/>
                <a:gd name="T56" fmla="*/ 39 w 291"/>
                <a:gd name="T57" fmla="*/ 449 h 268"/>
                <a:gd name="T58" fmla="*/ 0 w 291"/>
                <a:gd name="T59" fmla="*/ 480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"/>
                <a:gd name="T91" fmla="*/ 0 h 268"/>
                <a:gd name="T92" fmla="*/ 291 w 291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" h="268">
                  <a:moveTo>
                    <a:pt x="0" y="268"/>
                  </a:moveTo>
                  <a:lnTo>
                    <a:pt x="16" y="236"/>
                  </a:lnTo>
                  <a:lnTo>
                    <a:pt x="0" y="236"/>
                  </a:lnTo>
                  <a:lnTo>
                    <a:pt x="0" y="212"/>
                  </a:lnTo>
                  <a:lnTo>
                    <a:pt x="0" y="149"/>
                  </a:lnTo>
                  <a:lnTo>
                    <a:pt x="0" y="126"/>
                  </a:lnTo>
                  <a:lnTo>
                    <a:pt x="0" y="47"/>
                  </a:lnTo>
                  <a:lnTo>
                    <a:pt x="0" y="32"/>
                  </a:lnTo>
                  <a:lnTo>
                    <a:pt x="87" y="32"/>
                  </a:lnTo>
                  <a:lnTo>
                    <a:pt x="134" y="0"/>
                  </a:lnTo>
                  <a:lnTo>
                    <a:pt x="158" y="8"/>
                  </a:lnTo>
                  <a:lnTo>
                    <a:pt x="149" y="25"/>
                  </a:lnTo>
                  <a:lnTo>
                    <a:pt x="165" y="25"/>
                  </a:lnTo>
                  <a:lnTo>
                    <a:pt x="165" y="47"/>
                  </a:lnTo>
                  <a:lnTo>
                    <a:pt x="197" y="47"/>
                  </a:lnTo>
                  <a:lnTo>
                    <a:pt x="220" y="79"/>
                  </a:lnTo>
                  <a:lnTo>
                    <a:pt x="244" y="79"/>
                  </a:lnTo>
                  <a:lnTo>
                    <a:pt x="252" y="95"/>
                  </a:lnTo>
                  <a:lnTo>
                    <a:pt x="291" y="110"/>
                  </a:lnTo>
                  <a:lnTo>
                    <a:pt x="252" y="118"/>
                  </a:lnTo>
                  <a:lnTo>
                    <a:pt x="252" y="149"/>
                  </a:lnTo>
                  <a:lnTo>
                    <a:pt x="228" y="149"/>
                  </a:lnTo>
                  <a:lnTo>
                    <a:pt x="228" y="181"/>
                  </a:lnTo>
                  <a:lnTo>
                    <a:pt x="212" y="190"/>
                  </a:lnTo>
                  <a:lnTo>
                    <a:pt x="212" y="236"/>
                  </a:lnTo>
                  <a:lnTo>
                    <a:pt x="181" y="236"/>
                  </a:lnTo>
                  <a:lnTo>
                    <a:pt x="102" y="244"/>
                  </a:lnTo>
                  <a:lnTo>
                    <a:pt x="87" y="251"/>
                  </a:lnTo>
                  <a:lnTo>
                    <a:pt x="39" y="251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49"/>
            <p:cNvSpPr>
              <a:spLocks noChangeAspect="1"/>
            </p:cNvSpPr>
            <p:nvPr/>
          </p:nvSpPr>
          <p:spPr bwMode="auto">
            <a:xfrm>
              <a:off x="2643" y="1668"/>
              <a:ext cx="227" cy="217"/>
            </a:xfrm>
            <a:custGeom>
              <a:avLst/>
              <a:gdLst>
                <a:gd name="T0" fmla="*/ 16 w 227"/>
                <a:gd name="T1" fmla="*/ 277 h 195"/>
                <a:gd name="T2" fmla="*/ 16 w 227"/>
                <a:gd name="T3" fmla="*/ 241 h 195"/>
                <a:gd name="T4" fmla="*/ 0 w 227"/>
                <a:gd name="T5" fmla="*/ 175 h 195"/>
                <a:gd name="T6" fmla="*/ 16 w 227"/>
                <a:gd name="T7" fmla="*/ 134 h 195"/>
                <a:gd name="T8" fmla="*/ 39 w 227"/>
                <a:gd name="T9" fmla="*/ 66 h 195"/>
                <a:gd name="T10" fmla="*/ 16 w 227"/>
                <a:gd name="T11" fmla="*/ 27 h 195"/>
                <a:gd name="T12" fmla="*/ 47 w 227"/>
                <a:gd name="T13" fmla="*/ 0 h 195"/>
                <a:gd name="T14" fmla="*/ 93 w 227"/>
                <a:gd name="T15" fmla="*/ 120 h 195"/>
                <a:gd name="T16" fmla="*/ 102 w 227"/>
                <a:gd name="T17" fmla="*/ 108 h 195"/>
                <a:gd name="T18" fmla="*/ 149 w 227"/>
                <a:gd name="T19" fmla="*/ 80 h 195"/>
                <a:gd name="T20" fmla="*/ 188 w 227"/>
                <a:gd name="T21" fmla="*/ 134 h 195"/>
                <a:gd name="T22" fmla="*/ 227 w 227"/>
                <a:gd name="T23" fmla="*/ 134 h 195"/>
                <a:gd name="T24" fmla="*/ 227 w 227"/>
                <a:gd name="T25" fmla="*/ 161 h 195"/>
                <a:gd name="T26" fmla="*/ 219 w 227"/>
                <a:gd name="T27" fmla="*/ 161 h 195"/>
                <a:gd name="T28" fmla="*/ 188 w 227"/>
                <a:gd name="T29" fmla="*/ 241 h 195"/>
                <a:gd name="T30" fmla="*/ 132 w 227"/>
                <a:gd name="T31" fmla="*/ 241 h 195"/>
                <a:gd name="T32" fmla="*/ 102 w 227"/>
                <a:gd name="T33" fmla="*/ 320 h 195"/>
                <a:gd name="T34" fmla="*/ 117 w 227"/>
                <a:gd name="T35" fmla="*/ 332 h 195"/>
                <a:gd name="T36" fmla="*/ 16 w 227"/>
                <a:gd name="T37" fmla="*/ 332 h 195"/>
                <a:gd name="T38" fmla="*/ 0 w 227"/>
                <a:gd name="T39" fmla="*/ 320 h 195"/>
                <a:gd name="T40" fmla="*/ 16 w 227"/>
                <a:gd name="T41" fmla="*/ 277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195"/>
                <a:gd name="T65" fmla="*/ 227 w 227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195">
                  <a:moveTo>
                    <a:pt x="16" y="163"/>
                  </a:moveTo>
                  <a:lnTo>
                    <a:pt x="16" y="141"/>
                  </a:lnTo>
                  <a:lnTo>
                    <a:pt x="0" y="102"/>
                  </a:lnTo>
                  <a:lnTo>
                    <a:pt x="16" y="78"/>
                  </a:lnTo>
                  <a:lnTo>
                    <a:pt x="39" y="39"/>
                  </a:lnTo>
                  <a:lnTo>
                    <a:pt x="16" y="16"/>
                  </a:lnTo>
                  <a:lnTo>
                    <a:pt x="47" y="0"/>
                  </a:lnTo>
                  <a:lnTo>
                    <a:pt x="93" y="70"/>
                  </a:lnTo>
                  <a:lnTo>
                    <a:pt x="102" y="63"/>
                  </a:lnTo>
                  <a:lnTo>
                    <a:pt x="149" y="47"/>
                  </a:lnTo>
                  <a:lnTo>
                    <a:pt x="188" y="78"/>
                  </a:lnTo>
                  <a:lnTo>
                    <a:pt x="227" y="78"/>
                  </a:lnTo>
                  <a:lnTo>
                    <a:pt x="227" y="94"/>
                  </a:lnTo>
                  <a:lnTo>
                    <a:pt x="219" y="94"/>
                  </a:lnTo>
                  <a:lnTo>
                    <a:pt x="188" y="141"/>
                  </a:lnTo>
                  <a:lnTo>
                    <a:pt x="132" y="141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6" y="195"/>
                  </a:lnTo>
                  <a:lnTo>
                    <a:pt x="0" y="188"/>
                  </a:lnTo>
                  <a:lnTo>
                    <a:pt x="16" y="16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0"/>
            <p:cNvSpPr>
              <a:spLocks noChangeAspect="1"/>
            </p:cNvSpPr>
            <p:nvPr/>
          </p:nvSpPr>
          <p:spPr bwMode="auto">
            <a:xfrm>
              <a:off x="3193" y="2770"/>
              <a:ext cx="336" cy="429"/>
            </a:xfrm>
            <a:custGeom>
              <a:avLst/>
              <a:gdLst>
                <a:gd name="T0" fmla="*/ 86 w 336"/>
                <a:gd name="T1" fmla="*/ 559 h 384"/>
                <a:gd name="T2" fmla="*/ 86 w 336"/>
                <a:gd name="T3" fmla="*/ 517 h 384"/>
                <a:gd name="T4" fmla="*/ 86 w 336"/>
                <a:gd name="T5" fmla="*/ 532 h 384"/>
                <a:gd name="T6" fmla="*/ 71 w 336"/>
                <a:gd name="T7" fmla="*/ 517 h 384"/>
                <a:gd name="T8" fmla="*/ 24 w 336"/>
                <a:gd name="T9" fmla="*/ 517 h 384"/>
                <a:gd name="T10" fmla="*/ 24 w 336"/>
                <a:gd name="T11" fmla="*/ 299 h 384"/>
                <a:gd name="T12" fmla="*/ 39 w 336"/>
                <a:gd name="T13" fmla="*/ 190 h 384"/>
                <a:gd name="T14" fmla="*/ 24 w 336"/>
                <a:gd name="T15" fmla="*/ 135 h 384"/>
                <a:gd name="T16" fmla="*/ 0 w 336"/>
                <a:gd name="T17" fmla="*/ 0 h 384"/>
                <a:gd name="T18" fmla="*/ 149 w 336"/>
                <a:gd name="T19" fmla="*/ 55 h 384"/>
                <a:gd name="T20" fmla="*/ 180 w 336"/>
                <a:gd name="T21" fmla="*/ 299 h 384"/>
                <a:gd name="T22" fmla="*/ 251 w 336"/>
                <a:gd name="T23" fmla="*/ 341 h 384"/>
                <a:gd name="T24" fmla="*/ 336 w 336"/>
                <a:gd name="T25" fmla="*/ 341 h 384"/>
                <a:gd name="T26" fmla="*/ 297 w 336"/>
                <a:gd name="T27" fmla="*/ 369 h 384"/>
                <a:gd name="T28" fmla="*/ 251 w 336"/>
                <a:gd name="T29" fmla="*/ 449 h 384"/>
                <a:gd name="T30" fmla="*/ 243 w 336"/>
                <a:gd name="T31" fmla="*/ 517 h 384"/>
                <a:gd name="T32" fmla="*/ 228 w 336"/>
                <a:gd name="T33" fmla="*/ 532 h 384"/>
                <a:gd name="T34" fmla="*/ 196 w 336"/>
                <a:gd name="T35" fmla="*/ 627 h 384"/>
                <a:gd name="T36" fmla="*/ 180 w 336"/>
                <a:gd name="T37" fmla="*/ 627 h 384"/>
                <a:gd name="T38" fmla="*/ 189 w 336"/>
                <a:gd name="T39" fmla="*/ 668 h 384"/>
                <a:gd name="T40" fmla="*/ 133 w 336"/>
                <a:gd name="T41" fmla="*/ 614 h 384"/>
                <a:gd name="T42" fmla="*/ 86 w 336"/>
                <a:gd name="T43" fmla="*/ 559 h 3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6"/>
                <a:gd name="T67" fmla="*/ 0 h 384"/>
                <a:gd name="T68" fmla="*/ 336 w 336"/>
                <a:gd name="T69" fmla="*/ 384 h 3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6" h="384">
                  <a:moveTo>
                    <a:pt x="86" y="321"/>
                  </a:moveTo>
                  <a:lnTo>
                    <a:pt x="86" y="297"/>
                  </a:lnTo>
                  <a:lnTo>
                    <a:pt x="86" y="305"/>
                  </a:lnTo>
                  <a:lnTo>
                    <a:pt x="71" y="297"/>
                  </a:lnTo>
                  <a:lnTo>
                    <a:pt x="24" y="297"/>
                  </a:lnTo>
                  <a:lnTo>
                    <a:pt x="24" y="172"/>
                  </a:lnTo>
                  <a:lnTo>
                    <a:pt x="39" y="109"/>
                  </a:lnTo>
                  <a:lnTo>
                    <a:pt x="24" y="78"/>
                  </a:lnTo>
                  <a:lnTo>
                    <a:pt x="0" y="0"/>
                  </a:lnTo>
                  <a:lnTo>
                    <a:pt x="149" y="31"/>
                  </a:lnTo>
                  <a:lnTo>
                    <a:pt x="180" y="172"/>
                  </a:lnTo>
                  <a:lnTo>
                    <a:pt x="251" y="195"/>
                  </a:lnTo>
                  <a:lnTo>
                    <a:pt x="336" y="195"/>
                  </a:lnTo>
                  <a:lnTo>
                    <a:pt x="297" y="211"/>
                  </a:lnTo>
                  <a:lnTo>
                    <a:pt x="251" y="258"/>
                  </a:lnTo>
                  <a:lnTo>
                    <a:pt x="243" y="297"/>
                  </a:lnTo>
                  <a:lnTo>
                    <a:pt x="228" y="305"/>
                  </a:lnTo>
                  <a:lnTo>
                    <a:pt x="196" y="360"/>
                  </a:lnTo>
                  <a:lnTo>
                    <a:pt x="180" y="360"/>
                  </a:lnTo>
                  <a:lnTo>
                    <a:pt x="189" y="384"/>
                  </a:lnTo>
                  <a:lnTo>
                    <a:pt x="133" y="353"/>
                  </a:lnTo>
                  <a:lnTo>
                    <a:pt x="86" y="32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1"/>
            <p:cNvSpPr>
              <a:spLocks noChangeAspect="1"/>
            </p:cNvSpPr>
            <p:nvPr/>
          </p:nvSpPr>
          <p:spPr bwMode="auto">
            <a:xfrm>
              <a:off x="1618" y="2445"/>
              <a:ext cx="325" cy="282"/>
            </a:xfrm>
            <a:custGeom>
              <a:avLst/>
              <a:gdLst>
                <a:gd name="T0" fmla="*/ 261 w 325"/>
                <a:gd name="T1" fmla="*/ 70 h 251"/>
                <a:gd name="T2" fmla="*/ 278 w 325"/>
                <a:gd name="T3" fmla="*/ 127 h 251"/>
                <a:gd name="T4" fmla="*/ 278 w 325"/>
                <a:gd name="T5" fmla="*/ 142 h 251"/>
                <a:gd name="T6" fmla="*/ 278 w 325"/>
                <a:gd name="T7" fmla="*/ 197 h 251"/>
                <a:gd name="T8" fmla="*/ 325 w 325"/>
                <a:gd name="T9" fmla="*/ 253 h 251"/>
                <a:gd name="T10" fmla="*/ 325 w 325"/>
                <a:gd name="T11" fmla="*/ 295 h 251"/>
                <a:gd name="T12" fmla="*/ 301 w 325"/>
                <a:gd name="T13" fmla="*/ 295 h 251"/>
                <a:gd name="T14" fmla="*/ 293 w 325"/>
                <a:gd name="T15" fmla="*/ 253 h 251"/>
                <a:gd name="T16" fmla="*/ 246 w 325"/>
                <a:gd name="T17" fmla="*/ 280 h 251"/>
                <a:gd name="T18" fmla="*/ 198 w 325"/>
                <a:gd name="T19" fmla="*/ 406 h 251"/>
                <a:gd name="T20" fmla="*/ 150 w 325"/>
                <a:gd name="T21" fmla="*/ 436 h 251"/>
                <a:gd name="T22" fmla="*/ 150 w 325"/>
                <a:gd name="T23" fmla="*/ 449 h 251"/>
                <a:gd name="T24" fmla="*/ 95 w 325"/>
                <a:gd name="T25" fmla="*/ 449 h 251"/>
                <a:gd name="T26" fmla="*/ 95 w 325"/>
                <a:gd name="T27" fmla="*/ 436 h 251"/>
                <a:gd name="T28" fmla="*/ 79 w 325"/>
                <a:gd name="T29" fmla="*/ 449 h 251"/>
                <a:gd name="T30" fmla="*/ 63 w 325"/>
                <a:gd name="T31" fmla="*/ 394 h 251"/>
                <a:gd name="T32" fmla="*/ 47 w 325"/>
                <a:gd name="T33" fmla="*/ 406 h 251"/>
                <a:gd name="T34" fmla="*/ 47 w 325"/>
                <a:gd name="T35" fmla="*/ 379 h 251"/>
                <a:gd name="T36" fmla="*/ 32 w 325"/>
                <a:gd name="T37" fmla="*/ 379 h 251"/>
                <a:gd name="T38" fmla="*/ 32 w 325"/>
                <a:gd name="T39" fmla="*/ 324 h 251"/>
                <a:gd name="T40" fmla="*/ 24 w 325"/>
                <a:gd name="T41" fmla="*/ 295 h 251"/>
                <a:gd name="T42" fmla="*/ 24 w 325"/>
                <a:gd name="T43" fmla="*/ 280 h 251"/>
                <a:gd name="T44" fmla="*/ 0 w 325"/>
                <a:gd name="T45" fmla="*/ 253 h 251"/>
                <a:gd name="T46" fmla="*/ 16 w 325"/>
                <a:gd name="T47" fmla="*/ 222 h 251"/>
                <a:gd name="T48" fmla="*/ 47 w 325"/>
                <a:gd name="T49" fmla="*/ 222 h 251"/>
                <a:gd name="T50" fmla="*/ 47 w 325"/>
                <a:gd name="T51" fmla="*/ 142 h 251"/>
                <a:gd name="T52" fmla="*/ 63 w 325"/>
                <a:gd name="T53" fmla="*/ 127 h 251"/>
                <a:gd name="T54" fmla="*/ 63 w 325"/>
                <a:gd name="T55" fmla="*/ 70 h 251"/>
                <a:gd name="T56" fmla="*/ 87 w 325"/>
                <a:gd name="T57" fmla="*/ 70 h 251"/>
                <a:gd name="T58" fmla="*/ 87 w 325"/>
                <a:gd name="T59" fmla="*/ 13 h 251"/>
                <a:gd name="T60" fmla="*/ 127 w 325"/>
                <a:gd name="T61" fmla="*/ 0 h 251"/>
                <a:gd name="T62" fmla="*/ 150 w 325"/>
                <a:gd name="T63" fmla="*/ 13 h 251"/>
                <a:gd name="T64" fmla="*/ 167 w 325"/>
                <a:gd name="T65" fmla="*/ 0 h 251"/>
                <a:gd name="T66" fmla="*/ 167 w 325"/>
                <a:gd name="T67" fmla="*/ 13 h 251"/>
                <a:gd name="T68" fmla="*/ 182 w 325"/>
                <a:gd name="T69" fmla="*/ 70 h 251"/>
                <a:gd name="T70" fmla="*/ 261 w 325"/>
                <a:gd name="T71" fmla="*/ 7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"/>
                <a:gd name="T109" fmla="*/ 0 h 251"/>
                <a:gd name="T110" fmla="*/ 325 w 325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" h="251">
                  <a:moveTo>
                    <a:pt x="261" y="39"/>
                  </a:moveTo>
                  <a:lnTo>
                    <a:pt x="278" y="71"/>
                  </a:lnTo>
                  <a:lnTo>
                    <a:pt x="278" y="79"/>
                  </a:lnTo>
                  <a:lnTo>
                    <a:pt x="278" y="110"/>
                  </a:lnTo>
                  <a:lnTo>
                    <a:pt x="325" y="141"/>
                  </a:lnTo>
                  <a:lnTo>
                    <a:pt x="325" y="165"/>
                  </a:lnTo>
                  <a:lnTo>
                    <a:pt x="301" y="165"/>
                  </a:lnTo>
                  <a:lnTo>
                    <a:pt x="293" y="141"/>
                  </a:lnTo>
                  <a:lnTo>
                    <a:pt x="246" y="157"/>
                  </a:lnTo>
                  <a:lnTo>
                    <a:pt x="198" y="227"/>
                  </a:lnTo>
                  <a:lnTo>
                    <a:pt x="150" y="243"/>
                  </a:lnTo>
                  <a:lnTo>
                    <a:pt x="150" y="251"/>
                  </a:lnTo>
                  <a:lnTo>
                    <a:pt x="95" y="251"/>
                  </a:lnTo>
                  <a:lnTo>
                    <a:pt x="95" y="243"/>
                  </a:lnTo>
                  <a:lnTo>
                    <a:pt x="79" y="251"/>
                  </a:lnTo>
                  <a:lnTo>
                    <a:pt x="63" y="220"/>
                  </a:lnTo>
                  <a:lnTo>
                    <a:pt x="47" y="227"/>
                  </a:lnTo>
                  <a:lnTo>
                    <a:pt x="47" y="212"/>
                  </a:lnTo>
                  <a:lnTo>
                    <a:pt x="32" y="212"/>
                  </a:lnTo>
                  <a:lnTo>
                    <a:pt x="32" y="181"/>
                  </a:lnTo>
                  <a:lnTo>
                    <a:pt x="24" y="165"/>
                  </a:lnTo>
                  <a:lnTo>
                    <a:pt x="24" y="157"/>
                  </a:lnTo>
                  <a:lnTo>
                    <a:pt x="0" y="141"/>
                  </a:lnTo>
                  <a:lnTo>
                    <a:pt x="16" y="125"/>
                  </a:lnTo>
                  <a:lnTo>
                    <a:pt x="47" y="125"/>
                  </a:lnTo>
                  <a:lnTo>
                    <a:pt x="47" y="79"/>
                  </a:lnTo>
                  <a:lnTo>
                    <a:pt x="63" y="71"/>
                  </a:lnTo>
                  <a:lnTo>
                    <a:pt x="63" y="39"/>
                  </a:lnTo>
                  <a:lnTo>
                    <a:pt x="87" y="39"/>
                  </a:lnTo>
                  <a:lnTo>
                    <a:pt x="87" y="8"/>
                  </a:lnTo>
                  <a:lnTo>
                    <a:pt x="127" y="0"/>
                  </a:lnTo>
                  <a:lnTo>
                    <a:pt x="150" y="8"/>
                  </a:lnTo>
                  <a:lnTo>
                    <a:pt x="167" y="0"/>
                  </a:lnTo>
                  <a:lnTo>
                    <a:pt x="167" y="8"/>
                  </a:lnTo>
                  <a:lnTo>
                    <a:pt x="182" y="39"/>
                  </a:lnTo>
                  <a:lnTo>
                    <a:pt x="261" y="39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6" name="Freeform 152"/>
            <p:cNvSpPr>
              <a:spLocks noChangeAspect="1"/>
            </p:cNvSpPr>
            <p:nvPr/>
          </p:nvSpPr>
          <p:spPr bwMode="auto">
            <a:xfrm>
              <a:off x="2517" y="2900"/>
              <a:ext cx="385" cy="299"/>
            </a:xfrm>
            <a:custGeom>
              <a:avLst/>
              <a:gdLst>
                <a:gd name="T0" fmla="*/ 126 w 386"/>
                <a:gd name="T1" fmla="*/ 470 h 267"/>
                <a:gd name="T2" fmla="*/ 63 w 386"/>
                <a:gd name="T3" fmla="*/ 429 h 267"/>
                <a:gd name="T4" fmla="*/ 39 w 386"/>
                <a:gd name="T5" fmla="*/ 429 h 267"/>
                <a:gd name="T6" fmla="*/ 16 w 386"/>
                <a:gd name="T7" fmla="*/ 386 h 267"/>
                <a:gd name="T8" fmla="*/ 16 w 386"/>
                <a:gd name="T9" fmla="*/ 358 h 267"/>
                <a:gd name="T10" fmla="*/ 0 w 386"/>
                <a:gd name="T11" fmla="*/ 317 h 267"/>
                <a:gd name="T12" fmla="*/ 174 w 386"/>
                <a:gd name="T13" fmla="*/ 40 h 267"/>
                <a:gd name="T14" fmla="*/ 165 w 386"/>
                <a:gd name="T15" fmla="*/ 28 h 267"/>
                <a:gd name="T16" fmla="*/ 189 w 386"/>
                <a:gd name="T17" fmla="*/ 0 h 267"/>
                <a:gd name="T18" fmla="*/ 189 w 386"/>
                <a:gd name="T19" fmla="*/ 28 h 267"/>
                <a:gd name="T20" fmla="*/ 189 w 386"/>
                <a:gd name="T21" fmla="*/ 40 h 267"/>
                <a:gd name="T22" fmla="*/ 208 w 386"/>
                <a:gd name="T23" fmla="*/ 56 h 267"/>
                <a:gd name="T24" fmla="*/ 215 w 386"/>
                <a:gd name="T25" fmla="*/ 96 h 267"/>
                <a:gd name="T26" fmla="*/ 334 w 386"/>
                <a:gd name="T27" fmla="*/ 195 h 267"/>
                <a:gd name="T28" fmla="*/ 350 w 386"/>
                <a:gd name="T29" fmla="*/ 249 h 267"/>
                <a:gd name="T30" fmla="*/ 381 w 386"/>
                <a:gd name="T31" fmla="*/ 305 h 267"/>
                <a:gd name="T32" fmla="*/ 350 w 386"/>
                <a:gd name="T33" fmla="*/ 274 h 267"/>
                <a:gd name="T34" fmla="*/ 350 w 386"/>
                <a:gd name="T35" fmla="*/ 317 h 267"/>
                <a:gd name="T36" fmla="*/ 247 w 386"/>
                <a:gd name="T37" fmla="*/ 429 h 267"/>
                <a:gd name="T38" fmla="*/ 224 w 386"/>
                <a:gd name="T39" fmla="*/ 470 h 267"/>
                <a:gd name="T40" fmla="*/ 142 w 386"/>
                <a:gd name="T41" fmla="*/ 470 h 267"/>
                <a:gd name="T42" fmla="*/ 126 w 386"/>
                <a:gd name="T43" fmla="*/ 470 h 2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6"/>
                <a:gd name="T67" fmla="*/ 0 h 267"/>
                <a:gd name="T68" fmla="*/ 386 w 386"/>
                <a:gd name="T69" fmla="*/ 267 h 2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6" h="267">
                  <a:moveTo>
                    <a:pt x="126" y="267"/>
                  </a:moveTo>
                  <a:lnTo>
                    <a:pt x="63" y="243"/>
                  </a:lnTo>
                  <a:lnTo>
                    <a:pt x="39" y="243"/>
                  </a:lnTo>
                  <a:lnTo>
                    <a:pt x="16" y="220"/>
                  </a:lnTo>
                  <a:lnTo>
                    <a:pt x="16" y="204"/>
                  </a:lnTo>
                  <a:lnTo>
                    <a:pt x="0" y="180"/>
                  </a:lnTo>
                  <a:lnTo>
                    <a:pt x="174" y="23"/>
                  </a:lnTo>
                  <a:lnTo>
                    <a:pt x="165" y="16"/>
                  </a:lnTo>
                  <a:lnTo>
                    <a:pt x="189" y="0"/>
                  </a:lnTo>
                  <a:lnTo>
                    <a:pt x="189" y="16"/>
                  </a:lnTo>
                  <a:lnTo>
                    <a:pt x="189" y="23"/>
                  </a:lnTo>
                  <a:lnTo>
                    <a:pt x="213" y="32"/>
                  </a:lnTo>
                  <a:lnTo>
                    <a:pt x="220" y="55"/>
                  </a:lnTo>
                  <a:lnTo>
                    <a:pt x="339" y="110"/>
                  </a:lnTo>
                  <a:lnTo>
                    <a:pt x="355" y="141"/>
                  </a:lnTo>
                  <a:lnTo>
                    <a:pt x="386" y="173"/>
                  </a:lnTo>
                  <a:lnTo>
                    <a:pt x="355" y="156"/>
                  </a:lnTo>
                  <a:lnTo>
                    <a:pt x="355" y="180"/>
                  </a:lnTo>
                  <a:lnTo>
                    <a:pt x="252" y="243"/>
                  </a:lnTo>
                  <a:lnTo>
                    <a:pt x="229" y="267"/>
                  </a:lnTo>
                  <a:lnTo>
                    <a:pt x="142" y="267"/>
                  </a:lnTo>
                  <a:lnTo>
                    <a:pt x="126" y="26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7" name="Freeform 153"/>
            <p:cNvSpPr>
              <a:spLocks noChangeAspect="1"/>
            </p:cNvSpPr>
            <p:nvPr/>
          </p:nvSpPr>
          <p:spPr bwMode="auto">
            <a:xfrm>
              <a:off x="1518" y="3060"/>
              <a:ext cx="251" cy="251"/>
            </a:xfrm>
            <a:custGeom>
              <a:avLst/>
              <a:gdLst>
                <a:gd name="T0" fmla="*/ 39 w 252"/>
                <a:gd name="T1" fmla="*/ 388 h 225"/>
                <a:gd name="T2" fmla="*/ 54 w 252"/>
                <a:gd name="T3" fmla="*/ 337 h 225"/>
                <a:gd name="T4" fmla="*/ 31 w 252"/>
                <a:gd name="T5" fmla="*/ 255 h 225"/>
                <a:gd name="T6" fmla="*/ 31 w 252"/>
                <a:gd name="T7" fmla="*/ 214 h 225"/>
                <a:gd name="T8" fmla="*/ 0 w 252"/>
                <a:gd name="T9" fmla="*/ 214 h 225"/>
                <a:gd name="T10" fmla="*/ 0 w 252"/>
                <a:gd name="T11" fmla="*/ 26 h 225"/>
                <a:gd name="T12" fmla="*/ 102 w 252"/>
                <a:gd name="T13" fmla="*/ 56 h 225"/>
                <a:gd name="T14" fmla="*/ 118 w 252"/>
                <a:gd name="T15" fmla="*/ 0 h 225"/>
                <a:gd name="T16" fmla="*/ 184 w 252"/>
                <a:gd name="T17" fmla="*/ 107 h 225"/>
                <a:gd name="T18" fmla="*/ 216 w 252"/>
                <a:gd name="T19" fmla="*/ 107 h 225"/>
                <a:gd name="T20" fmla="*/ 247 w 252"/>
                <a:gd name="T21" fmla="*/ 161 h 225"/>
                <a:gd name="T22" fmla="*/ 239 w 252"/>
                <a:gd name="T23" fmla="*/ 203 h 225"/>
                <a:gd name="T24" fmla="*/ 223 w 252"/>
                <a:gd name="T25" fmla="*/ 203 h 225"/>
                <a:gd name="T26" fmla="*/ 216 w 252"/>
                <a:gd name="T27" fmla="*/ 321 h 225"/>
                <a:gd name="T28" fmla="*/ 208 w 252"/>
                <a:gd name="T29" fmla="*/ 321 h 225"/>
                <a:gd name="T30" fmla="*/ 216 w 252"/>
                <a:gd name="T31" fmla="*/ 337 h 225"/>
                <a:gd name="T32" fmla="*/ 216 w 252"/>
                <a:gd name="T33" fmla="*/ 388 h 225"/>
                <a:gd name="T34" fmla="*/ 102 w 252"/>
                <a:gd name="T35" fmla="*/ 388 h 225"/>
                <a:gd name="T36" fmla="*/ 39 w 252"/>
                <a:gd name="T37" fmla="*/ 388 h 2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225"/>
                <a:gd name="T59" fmla="*/ 252 w 252"/>
                <a:gd name="T60" fmla="*/ 225 h 2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225">
                  <a:moveTo>
                    <a:pt x="39" y="225"/>
                  </a:moveTo>
                  <a:lnTo>
                    <a:pt x="54" y="195"/>
                  </a:lnTo>
                  <a:lnTo>
                    <a:pt x="31" y="148"/>
                  </a:lnTo>
                  <a:lnTo>
                    <a:pt x="31" y="124"/>
                  </a:lnTo>
                  <a:lnTo>
                    <a:pt x="0" y="124"/>
                  </a:lnTo>
                  <a:lnTo>
                    <a:pt x="0" y="15"/>
                  </a:lnTo>
                  <a:lnTo>
                    <a:pt x="102" y="32"/>
                  </a:lnTo>
                  <a:lnTo>
                    <a:pt x="118" y="0"/>
                  </a:lnTo>
                  <a:lnTo>
                    <a:pt x="189" y="62"/>
                  </a:lnTo>
                  <a:lnTo>
                    <a:pt x="221" y="62"/>
                  </a:lnTo>
                  <a:lnTo>
                    <a:pt x="252" y="93"/>
                  </a:lnTo>
                  <a:lnTo>
                    <a:pt x="244" y="117"/>
                  </a:lnTo>
                  <a:lnTo>
                    <a:pt x="228" y="117"/>
                  </a:lnTo>
                  <a:lnTo>
                    <a:pt x="221" y="186"/>
                  </a:lnTo>
                  <a:lnTo>
                    <a:pt x="213" y="186"/>
                  </a:lnTo>
                  <a:lnTo>
                    <a:pt x="221" y="195"/>
                  </a:lnTo>
                  <a:lnTo>
                    <a:pt x="221" y="225"/>
                  </a:lnTo>
                  <a:lnTo>
                    <a:pt x="102" y="225"/>
                  </a:lnTo>
                  <a:lnTo>
                    <a:pt x="39" y="225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8" name="Freeform 154"/>
            <p:cNvSpPr>
              <a:spLocks noChangeAspect="1"/>
            </p:cNvSpPr>
            <p:nvPr/>
          </p:nvSpPr>
          <p:spPr bwMode="auto">
            <a:xfrm>
              <a:off x="1863" y="3750"/>
              <a:ext cx="268" cy="333"/>
            </a:xfrm>
            <a:custGeom>
              <a:avLst/>
              <a:gdLst>
                <a:gd name="T0" fmla="*/ 24 w 269"/>
                <a:gd name="T1" fmla="*/ 506 h 298"/>
                <a:gd name="T2" fmla="*/ 32 w 269"/>
                <a:gd name="T3" fmla="*/ 203 h 298"/>
                <a:gd name="T4" fmla="*/ 0 w 269"/>
                <a:gd name="T5" fmla="*/ 135 h 298"/>
                <a:gd name="T6" fmla="*/ 0 w 269"/>
                <a:gd name="T7" fmla="*/ 0 h 298"/>
                <a:gd name="T8" fmla="*/ 79 w 269"/>
                <a:gd name="T9" fmla="*/ 0 h 298"/>
                <a:gd name="T10" fmla="*/ 79 w 269"/>
                <a:gd name="T11" fmla="*/ 40 h 298"/>
                <a:gd name="T12" fmla="*/ 224 w 269"/>
                <a:gd name="T13" fmla="*/ 55 h 298"/>
                <a:gd name="T14" fmla="*/ 264 w 269"/>
                <a:gd name="T15" fmla="*/ 55 h 298"/>
                <a:gd name="T16" fmla="*/ 264 w 269"/>
                <a:gd name="T17" fmla="*/ 520 h 298"/>
                <a:gd name="T18" fmla="*/ 24 w 269"/>
                <a:gd name="T19" fmla="*/ 506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9"/>
                <a:gd name="T31" fmla="*/ 0 h 298"/>
                <a:gd name="T32" fmla="*/ 269 w 269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9" h="298">
                  <a:moveTo>
                    <a:pt x="24" y="290"/>
                  </a:moveTo>
                  <a:lnTo>
                    <a:pt x="32" y="117"/>
                  </a:lnTo>
                  <a:lnTo>
                    <a:pt x="0" y="7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23"/>
                  </a:lnTo>
                  <a:lnTo>
                    <a:pt x="229" y="31"/>
                  </a:lnTo>
                  <a:lnTo>
                    <a:pt x="269" y="31"/>
                  </a:lnTo>
                  <a:lnTo>
                    <a:pt x="269" y="298"/>
                  </a:lnTo>
                  <a:lnTo>
                    <a:pt x="24" y="290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0" name="Freeform 156"/>
            <p:cNvSpPr>
              <a:spLocks noChangeAspect="1"/>
            </p:cNvSpPr>
            <p:nvPr/>
          </p:nvSpPr>
          <p:spPr bwMode="auto">
            <a:xfrm>
              <a:off x="3021" y="2755"/>
              <a:ext cx="214" cy="348"/>
            </a:xfrm>
            <a:custGeom>
              <a:avLst/>
              <a:gdLst>
                <a:gd name="T0" fmla="*/ 147 w 213"/>
                <a:gd name="T1" fmla="*/ 484 h 312"/>
                <a:gd name="T2" fmla="*/ 124 w 213"/>
                <a:gd name="T3" fmla="*/ 496 h 312"/>
                <a:gd name="T4" fmla="*/ 32 w 213"/>
                <a:gd name="T5" fmla="*/ 472 h 312"/>
                <a:gd name="T6" fmla="*/ 0 w 213"/>
                <a:gd name="T7" fmla="*/ 472 h 312"/>
                <a:gd name="T8" fmla="*/ 24 w 213"/>
                <a:gd name="T9" fmla="*/ 162 h 312"/>
                <a:gd name="T10" fmla="*/ 32 w 213"/>
                <a:gd name="T11" fmla="*/ 68 h 312"/>
                <a:gd name="T12" fmla="*/ 56 w 213"/>
                <a:gd name="T13" fmla="*/ 0 h 312"/>
                <a:gd name="T14" fmla="*/ 95 w 213"/>
                <a:gd name="T15" fmla="*/ 68 h 312"/>
                <a:gd name="T16" fmla="*/ 147 w 213"/>
                <a:gd name="T17" fmla="*/ 68 h 312"/>
                <a:gd name="T18" fmla="*/ 179 w 213"/>
                <a:gd name="T19" fmla="*/ 28 h 312"/>
                <a:gd name="T20" fmla="*/ 203 w 213"/>
                <a:gd name="T21" fmla="*/ 162 h 312"/>
                <a:gd name="T22" fmla="*/ 218 w 213"/>
                <a:gd name="T23" fmla="*/ 215 h 312"/>
                <a:gd name="T24" fmla="*/ 203 w 213"/>
                <a:gd name="T25" fmla="*/ 323 h 312"/>
                <a:gd name="T26" fmla="*/ 203 w 213"/>
                <a:gd name="T27" fmla="*/ 539 h 312"/>
                <a:gd name="T28" fmla="*/ 147 w 213"/>
                <a:gd name="T29" fmla="*/ 484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312"/>
                <a:gd name="T47" fmla="*/ 213 w 213"/>
                <a:gd name="T48" fmla="*/ 312 h 3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312">
                  <a:moveTo>
                    <a:pt x="142" y="281"/>
                  </a:moveTo>
                  <a:lnTo>
                    <a:pt x="119" y="288"/>
                  </a:lnTo>
                  <a:lnTo>
                    <a:pt x="32" y="273"/>
                  </a:lnTo>
                  <a:lnTo>
                    <a:pt x="0" y="273"/>
                  </a:lnTo>
                  <a:lnTo>
                    <a:pt x="24" y="94"/>
                  </a:lnTo>
                  <a:lnTo>
                    <a:pt x="32" y="39"/>
                  </a:lnTo>
                  <a:lnTo>
                    <a:pt x="56" y="0"/>
                  </a:lnTo>
                  <a:lnTo>
                    <a:pt x="95" y="39"/>
                  </a:lnTo>
                  <a:lnTo>
                    <a:pt x="142" y="39"/>
                  </a:lnTo>
                  <a:lnTo>
                    <a:pt x="174" y="16"/>
                  </a:lnTo>
                  <a:lnTo>
                    <a:pt x="198" y="94"/>
                  </a:lnTo>
                  <a:lnTo>
                    <a:pt x="213" y="125"/>
                  </a:lnTo>
                  <a:lnTo>
                    <a:pt x="198" y="187"/>
                  </a:lnTo>
                  <a:lnTo>
                    <a:pt x="198" y="312"/>
                  </a:lnTo>
                  <a:lnTo>
                    <a:pt x="142" y="2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1" name="Freeform 157"/>
            <p:cNvSpPr>
              <a:spLocks noChangeAspect="1"/>
            </p:cNvSpPr>
            <p:nvPr/>
          </p:nvSpPr>
          <p:spPr bwMode="auto">
            <a:xfrm>
              <a:off x="1983" y="672"/>
              <a:ext cx="290" cy="155"/>
            </a:xfrm>
            <a:custGeom>
              <a:avLst/>
              <a:gdLst>
                <a:gd name="T0" fmla="*/ 286 w 291"/>
                <a:gd name="T1" fmla="*/ 0 h 139"/>
                <a:gd name="T2" fmla="*/ 286 w 291"/>
                <a:gd name="T3" fmla="*/ 54 h 139"/>
                <a:gd name="T4" fmla="*/ 247 w 291"/>
                <a:gd name="T5" fmla="*/ 79 h 139"/>
                <a:gd name="T6" fmla="*/ 247 w 291"/>
                <a:gd name="T7" fmla="*/ 94 h 139"/>
                <a:gd name="T8" fmla="*/ 230 w 291"/>
                <a:gd name="T9" fmla="*/ 94 h 139"/>
                <a:gd name="T10" fmla="*/ 208 w 291"/>
                <a:gd name="T11" fmla="*/ 145 h 139"/>
                <a:gd name="T12" fmla="*/ 208 w 291"/>
                <a:gd name="T13" fmla="*/ 201 h 139"/>
                <a:gd name="T14" fmla="*/ 184 w 291"/>
                <a:gd name="T15" fmla="*/ 226 h 139"/>
                <a:gd name="T16" fmla="*/ 118 w 291"/>
                <a:gd name="T17" fmla="*/ 240 h 139"/>
                <a:gd name="T18" fmla="*/ 94 w 291"/>
                <a:gd name="T19" fmla="*/ 145 h 139"/>
                <a:gd name="T20" fmla="*/ 94 w 291"/>
                <a:gd name="T21" fmla="*/ 107 h 139"/>
                <a:gd name="T22" fmla="*/ 23 w 291"/>
                <a:gd name="T23" fmla="*/ 79 h 139"/>
                <a:gd name="T24" fmla="*/ 0 w 291"/>
                <a:gd name="T25" fmla="*/ 40 h 139"/>
                <a:gd name="T26" fmla="*/ 7 w 291"/>
                <a:gd name="T27" fmla="*/ 0 h 139"/>
                <a:gd name="T28" fmla="*/ 286 w 291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1"/>
                <a:gd name="T46" fmla="*/ 0 h 139"/>
                <a:gd name="T47" fmla="*/ 291 w 291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1" h="139">
                  <a:moveTo>
                    <a:pt x="291" y="0"/>
                  </a:moveTo>
                  <a:lnTo>
                    <a:pt x="291" y="31"/>
                  </a:lnTo>
                  <a:lnTo>
                    <a:pt x="252" y="46"/>
                  </a:lnTo>
                  <a:lnTo>
                    <a:pt x="252" y="54"/>
                  </a:lnTo>
                  <a:lnTo>
                    <a:pt x="235" y="54"/>
                  </a:lnTo>
                  <a:lnTo>
                    <a:pt x="213" y="84"/>
                  </a:lnTo>
                  <a:lnTo>
                    <a:pt x="213" y="116"/>
                  </a:lnTo>
                  <a:lnTo>
                    <a:pt x="189" y="131"/>
                  </a:lnTo>
                  <a:lnTo>
                    <a:pt x="118" y="139"/>
                  </a:lnTo>
                  <a:lnTo>
                    <a:pt x="94" y="84"/>
                  </a:lnTo>
                  <a:lnTo>
                    <a:pt x="94" y="62"/>
                  </a:lnTo>
                  <a:lnTo>
                    <a:pt x="23" y="46"/>
                  </a:lnTo>
                  <a:lnTo>
                    <a:pt x="0" y="23"/>
                  </a:lnTo>
                  <a:lnTo>
                    <a:pt x="7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58"/>
            <p:cNvSpPr>
              <a:spLocks noChangeAspect="1"/>
            </p:cNvSpPr>
            <p:nvPr/>
          </p:nvSpPr>
          <p:spPr bwMode="auto">
            <a:xfrm>
              <a:off x="2831" y="2625"/>
              <a:ext cx="251" cy="174"/>
            </a:xfrm>
            <a:custGeom>
              <a:avLst/>
              <a:gdLst>
                <a:gd name="T0" fmla="*/ 173 w 251"/>
                <a:gd name="T1" fmla="*/ 12 h 156"/>
                <a:gd name="T2" fmla="*/ 251 w 251"/>
                <a:gd name="T3" fmla="*/ 95 h 156"/>
                <a:gd name="T4" fmla="*/ 244 w 251"/>
                <a:gd name="T5" fmla="*/ 202 h 156"/>
                <a:gd name="T6" fmla="*/ 70 w 251"/>
                <a:gd name="T7" fmla="*/ 229 h 156"/>
                <a:gd name="T8" fmla="*/ 63 w 251"/>
                <a:gd name="T9" fmla="*/ 269 h 156"/>
                <a:gd name="T10" fmla="*/ 23 w 251"/>
                <a:gd name="T11" fmla="*/ 255 h 156"/>
                <a:gd name="T12" fmla="*/ 0 w 251"/>
                <a:gd name="T13" fmla="*/ 215 h 156"/>
                <a:gd name="T14" fmla="*/ 39 w 251"/>
                <a:gd name="T15" fmla="*/ 120 h 156"/>
                <a:gd name="T16" fmla="*/ 39 w 251"/>
                <a:gd name="T17" fmla="*/ 68 h 156"/>
                <a:gd name="T18" fmla="*/ 70 w 251"/>
                <a:gd name="T19" fmla="*/ 55 h 156"/>
                <a:gd name="T20" fmla="*/ 87 w 251"/>
                <a:gd name="T21" fmla="*/ 40 h 156"/>
                <a:gd name="T22" fmla="*/ 63 w 251"/>
                <a:gd name="T23" fmla="*/ 12 h 156"/>
                <a:gd name="T24" fmla="*/ 70 w 251"/>
                <a:gd name="T25" fmla="*/ 0 h 156"/>
                <a:gd name="T26" fmla="*/ 173 w 251"/>
                <a:gd name="T27" fmla="*/ 12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1"/>
                <a:gd name="T43" fmla="*/ 0 h 156"/>
                <a:gd name="T44" fmla="*/ 251 w 251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1" h="156">
                  <a:moveTo>
                    <a:pt x="173" y="7"/>
                  </a:moveTo>
                  <a:lnTo>
                    <a:pt x="251" y="55"/>
                  </a:lnTo>
                  <a:lnTo>
                    <a:pt x="244" y="117"/>
                  </a:lnTo>
                  <a:lnTo>
                    <a:pt x="70" y="133"/>
                  </a:lnTo>
                  <a:lnTo>
                    <a:pt x="63" y="156"/>
                  </a:lnTo>
                  <a:lnTo>
                    <a:pt x="23" y="148"/>
                  </a:lnTo>
                  <a:lnTo>
                    <a:pt x="0" y="125"/>
                  </a:lnTo>
                  <a:lnTo>
                    <a:pt x="39" y="70"/>
                  </a:lnTo>
                  <a:lnTo>
                    <a:pt x="39" y="39"/>
                  </a:lnTo>
                  <a:lnTo>
                    <a:pt x="70" y="31"/>
                  </a:lnTo>
                  <a:lnTo>
                    <a:pt x="87" y="23"/>
                  </a:lnTo>
                  <a:lnTo>
                    <a:pt x="63" y="7"/>
                  </a:lnTo>
                  <a:lnTo>
                    <a:pt x="70" y="0"/>
                  </a:lnTo>
                  <a:lnTo>
                    <a:pt x="173" y="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3" name="Freeform 159"/>
            <p:cNvSpPr>
              <a:spLocks noChangeAspect="1"/>
            </p:cNvSpPr>
            <p:nvPr/>
          </p:nvSpPr>
          <p:spPr bwMode="auto">
            <a:xfrm>
              <a:off x="1068" y="2062"/>
              <a:ext cx="268" cy="273"/>
            </a:xfrm>
            <a:custGeom>
              <a:avLst/>
              <a:gdLst>
                <a:gd name="T0" fmla="*/ 0 w 269"/>
                <a:gd name="T1" fmla="*/ 126 h 243"/>
                <a:gd name="T2" fmla="*/ 87 w 269"/>
                <a:gd name="T3" fmla="*/ 82 h 243"/>
                <a:gd name="T4" fmla="*/ 95 w 269"/>
                <a:gd name="T5" fmla="*/ 39 h 243"/>
                <a:gd name="T6" fmla="*/ 111 w 269"/>
                <a:gd name="T7" fmla="*/ 39 h 243"/>
                <a:gd name="T8" fmla="*/ 111 w 269"/>
                <a:gd name="T9" fmla="*/ 55 h 243"/>
                <a:gd name="T10" fmla="*/ 209 w 269"/>
                <a:gd name="T11" fmla="*/ 0 h 243"/>
                <a:gd name="T12" fmla="*/ 264 w 269"/>
                <a:gd name="T13" fmla="*/ 0 h 243"/>
                <a:gd name="T14" fmla="*/ 257 w 269"/>
                <a:gd name="T15" fmla="*/ 27 h 243"/>
                <a:gd name="T16" fmla="*/ 264 w 269"/>
                <a:gd name="T17" fmla="*/ 39 h 243"/>
                <a:gd name="T18" fmla="*/ 264 w 269"/>
                <a:gd name="T19" fmla="*/ 436 h 243"/>
                <a:gd name="T20" fmla="*/ 48 w 269"/>
                <a:gd name="T21" fmla="*/ 436 h 243"/>
                <a:gd name="T22" fmla="*/ 0 w 269"/>
                <a:gd name="T23" fmla="*/ 126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243"/>
                <a:gd name="T38" fmla="*/ 269 w 269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243">
                  <a:moveTo>
                    <a:pt x="0" y="70"/>
                  </a:moveTo>
                  <a:lnTo>
                    <a:pt x="87" y="46"/>
                  </a:lnTo>
                  <a:lnTo>
                    <a:pt x="95" y="22"/>
                  </a:lnTo>
                  <a:lnTo>
                    <a:pt x="111" y="22"/>
                  </a:lnTo>
                  <a:lnTo>
                    <a:pt x="111" y="31"/>
                  </a:lnTo>
                  <a:lnTo>
                    <a:pt x="214" y="0"/>
                  </a:lnTo>
                  <a:lnTo>
                    <a:pt x="269" y="0"/>
                  </a:lnTo>
                  <a:lnTo>
                    <a:pt x="262" y="15"/>
                  </a:lnTo>
                  <a:lnTo>
                    <a:pt x="269" y="22"/>
                  </a:lnTo>
                  <a:lnTo>
                    <a:pt x="269" y="243"/>
                  </a:lnTo>
                  <a:lnTo>
                    <a:pt x="48" y="24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4" name="Freeform 160"/>
            <p:cNvSpPr>
              <a:spLocks noChangeAspect="1"/>
            </p:cNvSpPr>
            <p:nvPr/>
          </p:nvSpPr>
          <p:spPr bwMode="auto">
            <a:xfrm>
              <a:off x="2091" y="3137"/>
              <a:ext cx="245" cy="229"/>
            </a:xfrm>
            <a:custGeom>
              <a:avLst/>
              <a:gdLst>
                <a:gd name="T0" fmla="*/ 249 w 244"/>
                <a:gd name="T1" fmla="*/ 140 h 204"/>
                <a:gd name="T2" fmla="*/ 233 w 244"/>
                <a:gd name="T3" fmla="*/ 155 h 204"/>
                <a:gd name="T4" fmla="*/ 249 w 244"/>
                <a:gd name="T5" fmla="*/ 195 h 204"/>
                <a:gd name="T6" fmla="*/ 217 w 244"/>
                <a:gd name="T7" fmla="*/ 208 h 204"/>
                <a:gd name="T8" fmla="*/ 217 w 244"/>
                <a:gd name="T9" fmla="*/ 322 h 204"/>
                <a:gd name="T10" fmla="*/ 103 w 244"/>
                <a:gd name="T11" fmla="*/ 322 h 204"/>
                <a:gd name="T12" fmla="*/ 103 w 244"/>
                <a:gd name="T13" fmla="*/ 363 h 204"/>
                <a:gd name="T14" fmla="*/ 94 w 244"/>
                <a:gd name="T15" fmla="*/ 363 h 204"/>
                <a:gd name="T16" fmla="*/ 94 w 244"/>
                <a:gd name="T17" fmla="*/ 322 h 204"/>
                <a:gd name="T18" fmla="*/ 71 w 244"/>
                <a:gd name="T19" fmla="*/ 322 h 204"/>
                <a:gd name="T20" fmla="*/ 63 w 244"/>
                <a:gd name="T21" fmla="*/ 277 h 204"/>
                <a:gd name="T22" fmla="*/ 0 w 244"/>
                <a:gd name="T23" fmla="*/ 277 h 204"/>
                <a:gd name="T24" fmla="*/ 0 w 244"/>
                <a:gd name="T25" fmla="*/ 55 h 204"/>
                <a:gd name="T26" fmla="*/ 131 w 244"/>
                <a:gd name="T27" fmla="*/ 55 h 204"/>
                <a:gd name="T28" fmla="*/ 131 w 244"/>
                <a:gd name="T29" fmla="*/ 0 h 204"/>
                <a:gd name="T30" fmla="*/ 225 w 244"/>
                <a:gd name="T31" fmla="*/ 13 h 204"/>
                <a:gd name="T32" fmla="*/ 249 w 244"/>
                <a:gd name="T33" fmla="*/ 140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4"/>
                <a:gd name="T52" fmla="*/ 0 h 204"/>
                <a:gd name="T53" fmla="*/ 244 w 244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4" h="204">
                  <a:moveTo>
                    <a:pt x="244" y="78"/>
                  </a:moveTo>
                  <a:lnTo>
                    <a:pt x="228" y="87"/>
                  </a:lnTo>
                  <a:lnTo>
                    <a:pt x="244" y="110"/>
                  </a:lnTo>
                  <a:lnTo>
                    <a:pt x="212" y="117"/>
                  </a:lnTo>
                  <a:lnTo>
                    <a:pt x="212" y="181"/>
                  </a:lnTo>
                  <a:lnTo>
                    <a:pt x="103" y="181"/>
                  </a:lnTo>
                  <a:lnTo>
                    <a:pt x="103" y="204"/>
                  </a:lnTo>
                  <a:lnTo>
                    <a:pt x="94" y="204"/>
                  </a:lnTo>
                  <a:lnTo>
                    <a:pt x="94" y="181"/>
                  </a:lnTo>
                  <a:lnTo>
                    <a:pt x="71" y="181"/>
                  </a:lnTo>
                  <a:lnTo>
                    <a:pt x="63" y="156"/>
                  </a:lnTo>
                  <a:lnTo>
                    <a:pt x="0" y="156"/>
                  </a:lnTo>
                  <a:lnTo>
                    <a:pt x="0" y="31"/>
                  </a:lnTo>
                  <a:lnTo>
                    <a:pt x="126" y="31"/>
                  </a:lnTo>
                  <a:lnTo>
                    <a:pt x="126" y="0"/>
                  </a:lnTo>
                  <a:lnTo>
                    <a:pt x="220" y="8"/>
                  </a:lnTo>
                  <a:lnTo>
                    <a:pt x="244" y="78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5" name="Freeform 161"/>
            <p:cNvSpPr>
              <a:spLocks noChangeAspect="1"/>
            </p:cNvSpPr>
            <p:nvPr/>
          </p:nvSpPr>
          <p:spPr bwMode="auto">
            <a:xfrm>
              <a:off x="2217" y="2324"/>
              <a:ext cx="278" cy="344"/>
            </a:xfrm>
            <a:custGeom>
              <a:avLst/>
              <a:gdLst>
                <a:gd name="T0" fmla="*/ 0 w 278"/>
                <a:gd name="T1" fmla="*/ 250 h 307"/>
                <a:gd name="T2" fmla="*/ 16 w 278"/>
                <a:gd name="T3" fmla="*/ 195 h 307"/>
                <a:gd name="T4" fmla="*/ 32 w 278"/>
                <a:gd name="T5" fmla="*/ 195 h 307"/>
                <a:gd name="T6" fmla="*/ 87 w 278"/>
                <a:gd name="T7" fmla="*/ 114 h 307"/>
                <a:gd name="T8" fmla="*/ 95 w 278"/>
                <a:gd name="T9" fmla="*/ 83 h 307"/>
                <a:gd name="T10" fmla="*/ 71 w 278"/>
                <a:gd name="T11" fmla="*/ 56 h 307"/>
                <a:gd name="T12" fmla="*/ 151 w 278"/>
                <a:gd name="T13" fmla="*/ 0 h 307"/>
                <a:gd name="T14" fmla="*/ 278 w 278"/>
                <a:gd name="T15" fmla="*/ 375 h 307"/>
                <a:gd name="T16" fmla="*/ 87 w 278"/>
                <a:gd name="T17" fmla="*/ 541 h 307"/>
                <a:gd name="T18" fmla="*/ 95 w 278"/>
                <a:gd name="T19" fmla="*/ 513 h 307"/>
                <a:gd name="T20" fmla="*/ 64 w 278"/>
                <a:gd name="T21" fmla="*/ 444 h 307"/>
                <a:gd name="T22" fmla="*/ 56 w 278"/>
                <a:gd name="T23" fmla="*/ 319 h 307"/>
                <a:gd name="T24" fmla="*/ 16 w 278"/>
                <a:gd name="T25" fmla="*/ 279 h 307"/>
                <a:gd name="T26" fmla="*/ 0 w 278"/>
                <a:gd name="T27" fmla="*/ 250 h 3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8"/>
                <a:gd name="T43" fmla="*/ 0 h 307"/>
                <a:gd name="T44" fmla="*/ 278 w 278"/>
                <a:gd name="T45" fmla="*/ 307 h 3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8" h="307">
                  <a:moveTo>
                    <a:pt x="0" y="142"/>
                  </a:moveTo>
                  <a:lnTo>
                    <a:pt x="16" y="110"/>
                  </a:lnTo>
                  <a:lnTo>
                    <a:pt x="32" y="110"/>
                  </a:lnTo>
                  <a:lnTo>
                    <a:pt x="87" y="64"/>
                  </a:lnTo>
                  <a:lnTo>
                    <a:pt x="95" y="47"/>
                  </a:lnTo>
                  <a:lnTo>
                    <a:pt x="71" y="32"/>
                  </a:lnTo>
                  <a:lnTo>
                    <a:pt x="151" y="0"/>
                  </a:lnTo>
                  <a:lnTo>
                    <a:pt x="278" y="212"/>
                  </a:lnTo>
                  <a:lnTo>
                    <a:pt x="87" y="307"/>
                  </a:lnTo>
                  <a:lnTo>
                    <a:pt x="95" y="291"/>
                  </a:lnTo>
                  <a:lnTo>
                    <a:pt x="64" y="251"/>
                  </a:lnTo>
                  <a:lnTo>
                    <a:pt x="56" y="181"/>
                  </a:lnTo>
                  <a:lnTo>
                    <a:pt x="16" y="15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6" name="Freeform 162"/>
            <p:cNvSpPr>
              <a:spLocks noChangeAspect="1"/>
            </p:cNvSpPr>
            <p:nvPr/>
          </p:nvSpPr>
          <p:spPr bwMode="auto">
            <a:xfrm>
              <a:off x="1822" y="672"/>
              <a:ext cx="279" cy="270"/>
            </a:xfrm>
            <a:custGeom>
              <a:avLst/>
              <a:gdLst>
                <a:gd name="T0" fmla="*/ 171 w 277"/>
                <a:gd name="T1" fmla="*/ 0 h 242"/>
                <a:gd name="T2" fmla="*/ 164 w 277"/>
                <a:gd name="T3" fmla="*/ 40 h 242"/>
                <a:gd name="T4" fmla="*/ 187 w 277"/>
                <a:gd name="T5" fmla="*/ 79 h 242"/>
                <a:gd name="T6" fmla="*/ 263 w 277"/>
                <a:gd name="T7" fmla="*/ 107 h 242"/>
                <a:gd name="T8" fmla="*/ 263 w 277"/>
                <a:gd name="T9" fmla="*/ 147 h 242"/>
                <a:gd name="T10" fmla="*/ 287 w 277"/>
                <a:gd name="T11" fmla="*/ 241 h 242"/>
                <a:gd name="T12" fmla="*/ 255 w 277"/>
                <a:gd name="T13" fmla="*/ 257 h 242"/>
                <a:gd name="T14" fmla="*/ 255 w 277"/>
                <a:gd name="T15" fmla="*/ 310 h 242"/>
                <a:gd name="T16" fmla="*/ 232 w 277"/>
                <a:gd name="T17" fmla="*/ 337 h 242"/>
                <a:gd name="T18" fmla="*/ 164 w 277"/>
                <a:gd name="T19" fmla="*/ 310 h 242"/>
                <a:gd name="T20" fmla="*/ 139 w 277"/>
                <a:gd name="T21" fmla="*/ 337 h 242"/>
                <a:gd name="T22" fmla="*/ 132 w 277"/>
                <a:gd name="T23" fmla="*/ 364 h 242"/>
                <a:gd name="T24" fmla="*/ 100 w 277"/>
                <a:gd name="T25" fmla="*/ 418 h 242"/>
                <a:gd name="T26" fmla="*/ 32 w 277"/>
                <a:gd name="T27" fmla="*/ 406 h 242"/>
                <a:gd name="T28" fmla="*/ 7 w 277"/>
                <a:gd name="T29" fmla="*/ 418 h 242"/>
                <a:gd name="T30" fmla="*/ 55 w 277"/>
                <a:gd name="T31" fmla="*/ 337 h 242"/>
                <a:gd name="T32" fmla="*/ 55 w 277"/>
                <a:gd name="T33" fmla="*/ 228 h 242"/>
                <a:gd name="T34" fmla="*/ 32 w 277"/>
                <a:gd name="T35" fmla="*/ 228 h 242"/>
                <a:gd name="T36" fmla="*/ 24 w 277"/>
                <a:gd name="T37" fmla="*/ 191 h 242"/>
                <a:gd name="T38" fmla="*/ 55 w 277"/>
                <a:gd name="T39" fmla="*/ 134 h 242"/>
                <a:gd name="T40" fmla="*/ 0 w 277"/>
                <a:gd name="T41" fmla="*/ 55 h 242"/>
                <a:gd name="T42" fmla="*/ 32 w 277"/>
                <a:gd name="T43" fmla="*/ 0 h 242"/>
                <a:gd name="T44" fmla="*/ 171 w 277"/>
                <a:gd name="T45" fmla="*/ 0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7"/>
                <a:gd name="T70" fmla="*/ 0 h 242"/>
                <a:gd name="T71" fmla="*/ 277 w 277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7" h="242">
                  <a:moveTo>
                    <a:pt x="166" y="0"/>
                  </a:moveTo>
                  <a:lnTo>
                    <a:pt x="159" y="23"/>
                  </a:lnTo>
                  <a:lnTo>
                    <a:pt x="182" y="46"/>
                  </a:lnTo>
                  <a:lnTo>
                    <a:pt x="253" y="62"/>
                  </a:lnTo>
                  <a:lnTo>
                    <a:pt x="253" y="85"/>
                  </a:lnTo>
                  <a:lnTo>
                    <a:pt x="277" y="140"/>
                  </a:lnTo>
                  <a:lnTo>
                    <a:pt x="245" y="149"/>
                  </a:lnTo>
                  <a:lnTo>
                    <a:pt x="245" y="179"/>
                  </a:lnTo>
                  <a:lnTo>
                    <a:pt x="222" y="195"/>
                  </a:lnTo>
                  <a:lnTo>
                    <a:pt x="159" y="179"/>
                  </a:lnTo>
                  <a:lnTo>
                    <a:pt x="134" y="195"/>
                  </a:lnTo>
                  <a:lnTo>
                    <a:pt x="127" y="211"/>
                  </a:lnTo>
                  <a:lnTo>
                    <a:pt x="95" y="242"/>
                  </a:lnTo>
                  <a:lnTo>
                    <a:pt x="32" y="235"/>
                  </a:lnTo>
                  <a:lnTo>
                    <a:pt x="7" y="242"/>
                  </a:lnTo>
                  <a:lnTo>
                    <a:pt x="55" y="195"/>
                  </a:lnTo>
                  <a:lnTo>
                    <a:pt x="55" y="132"/>
                  </a:lnTo>
                  <a:lnTo>
                    <a:pt x="32" y="132"/>
                  </a:lnTo>
                  <a:lnTo>
                    <a:pt x="24" y="110"/>
                  </a:lnTo>
                  <a:lnTo>
                    <a:pt x="55" y="78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7" name="Freeform 163"/>
            <p:cNvSpPr>
              <a:spLocks noChangeAspect="1"/>
            </p:cNvSpPr>
            <p:nvPr/>
          </p:nvSpPr>
          <p:spPr bwMode="auto">
            <a:xfrm>
              <a:off x="1570" y="2246"/>
              <a:ext cx="288" cy="242"/>
            </a:xfrm>
            <a:custGeom>
              <a:avLst/>
              <a:gdLst>
                <a:gd name="T0" fmla="*/ 300 w 285"/>
                <a:gd name="T1" fmla="*/ 229 h 217"/>
                <a:gd name="T2" fmla="*/ 292 w 285"/>
                <a:gd name="T3" fmla="*/ 229 h 217"/>
                <a:gd name="T4" fmla="*/ 239 w 285"/>
                <a:gd name="T5" fmla="*/ 375 h 217"/>
                <a:gd name="T6" fmla="*/ 224 w 285"/>
                <a:gd name="T7" fmla="*/ 321 h 217"/>
                <a:gd name="T8" fmla="*/ 224 w 285"/>
                <a:gd name="T9" fmla="*/ 309 h 217"/>
                <a:gd name="T10" fmla="*/ 208 w 285"/>
                <a:gd name="T11" fmla="*/ 321 h 217"/>
                <a:gd name="T12" fmla="*/ 184 w 285"/>
                <a:gd name="T13" fmla="*/ 309 h 217"/>
                <a:gd name="T14" fmla="*/ 140 w 285"/>
                <a:gd name="T15" fmla="*/ 281 h 217"/>
                <a:gd name="T16" fmla="*/ 132 w 285"/>
                <a:gd name="T17" fmla="*/ 254 h 217"/>
                <a:gd name="T18" fmla="*/ 108 w 285"/>
                <a:gd name="T19" fmla="*/ 254 h 217"/>
                <a:gd name="T20" fmla="*/ 85 w 285"/>
                <a:gd name="T21" fmla="*/ 201 h 217"/>
                <a:gd name="T22" fmla="*/ 53 w 285"/>
                <a:gd name="T23" fmla="*/ 201 h 217"/>
                <a:gd name="T24" fmla="*/ 53 w 285"/>
                <a:gd name="T25" fmla="*/ 162 h 217"/>
                <a:gd name="T26" fmla="*/ 32 w 285"/>
                <a:gd name="T27" fmla="*/ 162 h 217"/>
                <a:gd name="T28" fmla="*/ 40 w 285"/>
                <a:gd name="T29" fmla="*/ 133 h 217"/>
                <a:gd name="T30" fmla="*/ 16 w 285"/>
                <a:gd name="T31" fmla="*/ 120 h 217"/>
                <a:gd name="T32" fmla="*/ 8 w 285"/>
                <a:gd name="T33" fmla="*/ 80 h 217"/>
                <a:gd name="T34" fmla="*/ 8 w 285"/>
                <a:gd name="T35" fmla="*/ 54 h 217"/>
                <a:gd name="T36" fmla="*/ 0 w 285"/>
                <a:gd name="T37" fmla="*/ 26 h 217"/>
                <a:gd name="T38" fmla="*/ 8 w 285"/>
                <a:gd name="T39" fmla="*/ 13 h 217"/>
                <a:gd name="T40" fmla="*/ 32 w 285"/>
                <a:gd name="T41" fmla="*/ 0 h 217"/>
                <a:gd name="T42" fmla="*/ 184 w 285"/>
                <a:gd name="T43" fmla="*/ 0 h 217"/>
                <a:gd name="T44" fmla="*/ 300 w 285"/>
                <a:gd name="T45" fmla="*/ 13 h 217"/>
                <a:gd name="T46" fmla="*/ 300 w 285"/>
                <a:gd name="T47" fmla="*/ 67 h 217"/>
                <a:gd name="T48" fmla="*/ 300 w 285"/>
                <a:gd name="T49" fmla="*/ 175 h 217"/>
                <a:gd name="T50" fmla="*/ 300 w 285"/>
                <a:gd name="T51" fmla="*/ 229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5"/>
                <a:gd name="T79" fmla="*/ 0 h 217"/>
                <a:gd name="T80" fmla="*/ 285 w 285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5" h="217">
                  <a:moveTo>
                    <a:pt x="285" y="133"/>
                  </a:moveTo>
                  <a:lnTo>
                    <a:pt x="277" y="133"/>
                  </a:lnTo>
                  <a:lnTo>
                    <a:pt x="229" y="217"/>
                  </a:lnTo>
                  <a:lnTo>
                    <a:pt x="214" y="186"/>
                  </a:lnTo>
                  <a:lnTo>
                    <a:pt x="214" y="178"/>
                  </a:lnTo>
                  <a:lnTo>
                    <a:pt x="198" y="186"/>
                  </a:lnTo>
                  <a:lnTo>
                    <a:pt x="174" y="178"/>
                  </a:lnTo>
                  <a:lnTo>
                    <a:pt x="135" y="163"/>
                  </a:lnTo>
                  <a:lnTo>
                    <a:pt x="127" y="147"/>
                  </a:lnTo>
                  <a:lnTo>
                    <a:pt x="103" y="147"/>
                  </a:lnTo>
                  <a:lnTo>
                    <a:pt x="80" y="116"/>
                  </a:lnTo>
                  <a:lnTo>
                    <a:pt x="48" y="116"/>
                  </a:lnTo>
                  <a:lnTo>
                    <a:pt x="48" y="94"/>
                  </a:lnTo>
                  <a:lnTo>
                    <a:pt x="32" y="94"/>
                  </a:lnTo>
                  <a:lnTo>
                    <a:pt x="40" y="77"/>
                  </a:lnTo>
                  <a:lnTo>
                    <a:pt x="16" y="70"/>
                  </a:lnTo>
                  <a:lnTo>
                    <a:pt x="8" y="47"/>
                  </a:lnTo>
                  <a:lnTo>
                    <a:pt x="8" y="31"/>
                  </a:lnTo>
                  <a:lnTo>
                    <a:pt x="0" y="15"/>
                  </a:lnTo>
                  <a:lnTo>
                    <a:pt x="8" y="8"/>
                  </a:lnTo>
                  <a:lnTo>
                    <a:pt x="32" y="0"/>
                  </a:lnTo>
                  <a:lnTo>
                    <a:pt x="174" y="0"/>
                  </a:lnTo>
                  <a:lnTo>
                    <a:pt x="285" y="8"/>
                  </a:lnTo>
                  <a:lnTo>
                    <a:pt x="285" y="39"/>
                  </a:lnTo>
                  <a:lnTo>
                    <a:pt x="285" y="101"/>
                  </a:lnTo>
                  <a:lnTo>
                    <a:pt x="285" y="13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8" name="Freeform 164"/>
            <p:cNvSpPr>
              <a:spLocks noChangeAspect="1"/>
            </p:cNvSpPr>
            <p:nvPr/>
          </p:nvSpPr>
          <p:spPr bwMode="auto">
            <a:xfrm>
              <a:off x="858" y="672"/>
              <a:ext cx="335" cy="324"/>
            </a:xfrm>
            <a:custGeom>
              <a:avLst/>
              <a:gdLst>
                <a:gd name="T0" fmla="*/ 0 w 336"/>
                <a:gd name="T1" fmla="*/ 449 h 290"/>
                <a:gd name="T2" fmla="*/ 62 w 336"/>
                <a:gd name="T3" fmla="*/ 313 h 290"/>
                <a:gd name="T4" fmla="*/ 62 w 336"/>
                <a:gd name="T5" fmla="*/ 191 h 290"/>
                <a:gd name="T6" fmla="*/ 125 w 336"/>
                <a:gd name="T7" fmla="*/ 0 h 290"/>
                <a:gd name="T8" fmla="*/ 190 w 336"/>
                <a:gd name="T9" fmla="*/ 0 h 290"/>
                <a:gd name="T10" fmla="*/ 190 w 336"/>
                <a:gd name="T11" fmla="*/ 163 h 290"/>
                <a:gd name="T12" fmla="*/ 229 w 336"/>
                <a:gd name="T13" fmla="*/ 163 h 290"/>
                <a:gd name="T14" fmla="*/ 229 w 336"/>
                <a:gd name="T15" fmla="*/ 258 h 290"/>
                <a:gd name="T16" fmla="*/ 269 w 336"/>
                <a:gd name="T17" fmla="*/ 287 h 290"/>
                <a:gd name="T18" fmla="*/ 260 w 336"/>
                <a:gd name="T19" fmla="*/ 342 h 290"/>
                <a:gd name="T20" fmla="*/ 331 w 336"/>
                <a:gd name="T21" fmla="*/ 342 h 290"/>
                <a:gd name="T22" fmla="*/ 331 w 336"/>
                <a:gd name="T23" fmla="*/ 449 h 290"/>
                <a:gd name="T24" fmla="*/ 331 w 336"/>
                <a:gd name="T25" fmla="*/ 504 h 290"/>
                <a:gd name="T26" fmla="*/ 323 w 336"/>
                <a:gd name="T27" fmla="*/ 504 h 290"/>
                <a:gd name="T28" fmla="*/ 299 w 336"/>
                <a:gd name="T29" fmla="*/ 504 h 290"/>
                <a:gd name="T30" fmla="*/ 15 w 336"/>
                <a:gd name="T31" fmla="*/ 504 h 290"/>
                <a:gd name="T32" fmla="*/ 0 w 336"/>
                <a:gd name="T33" fmla="*/ 449 h 2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6"/>
                <a:gd name="T52" fmla="*/ 0 h 290"/>
                <a:gd name="T53" fmla="*/ 336 w 336"/>
                <a:gd name="T54" fmla="*/ 290 h 2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6" h="290">
                  <a:moveTo>
                    <a:pt x="0" y="258"/>
                  </a:moveTo>
                  <a:lnTo>
                    <a:pt x="62" y="180"/>
                  </a:lnTo>
                  <a:lnTo>
                    <a:pt x="62" y="110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94"/>
                  </a:lnTo>
                  <a:lnTo>
                    <a:pt x="234" y="94"/>
                  </a:lnTo>
                  <a:lnTo>
                    <a:pt x="234" y="149"/>
                  </a:lnTo>
                  <a:lnTo>
                    <a:pt x="274" y="165"/>
                  </a:lnTo>
                  <a:lnTo>
                    <a:pt x="265" y="196"/>
                  </a:lnTo>
                  <a:lnTo>
                    <a:pt x="336" y="196"/>
                  </a:lnTo>
                  <a:lnTo>
                    <a:pt x="336" y="258"/>
                  </a:lnTo>
                  <a:lnTo>
                    <a:pt x="336" y="290"/>
                  </a:lnTo>
                  <a:lnTo>
                    <a:pt x="328" y="290"/>
                  </a:lnTo>
                  <a:lnTo>
                    <a:pt x="304" y="290"/>
                  </a:lnTo>
                  <a:lnTo>
                    <a:pt x="15" y="29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65"/>
            <p:cNvSpPr>
              <a:spLocks noChangeAspect="1"/>
            </p:cNvSpPr>
            <p:nvPr/>
          </p:nvSpPr>
          <p:spPr bwMode="auto">
            <a:xfrm>
              <a:off x="1956" y="1512"/>
              <a:ext cx="350" cy="263"/>
            </a:xfrm>
            <a:custGeom>
              <a:avLst/>
              <a:gdLst>
                <a:gd name="T0" fmla="*/ 155 w 347"/>
                <a:gd name="T1" fmla="*/ 42 h 234"/>
                <a:gd name="T2" fmla="*/ 224 w 347"/>
                <a:gd name="T3" fmla="*/ 13 h 234"/>
                <a:gd name="T4" fmla="*/ 247 w 347"/>
                <a:gd name="T5" fmla="*/ 13 h 234"/>
                <a:gd name="T6" fmla="*/ 270 w 347"/>
                <a:gd name="T7" fmla="*/ 55 h 234"/>
                <a:gd name="T8" fmla="*/ 286 w 347"/>
                <a:gd name="T9" fmla="*/ 55 h 234"/>
                <a:gd name="T10" fmla="*/ 286 w 347"/>
                <a:gd name="T11" fmla="*/ 70 h 234"/>
                <a:gd name="T12" fmla="*/ 307 w 347"/>
                <a:gd name="T13" fmla="*/ 99 h 234"/>
                <a:gd name="T14" fmla="*/ 362 w 347"/>
                <a:gd name="T15" fmla="*/ 140 h 234"/>
                <a:gd name="T16" fmla="*/ 224 w 347"/>
                <a:gd name="T17" fmla="*/ 420 h 234"/>
                <a:gd name="T18" fmla="*/ 184 w 347"/>
                <a:gd name="T19" fmla="*/ 364 h 234"/>
                <a:gd name="T20" fmla="*/ 171 w 347"/>
                <a:gd name="T21" fmla="*/ 364 h 234"/>
                <a:gd name="T22" fmla="*/ 48 w 347"/>
                <a:gd name="T23" fmla="*/ 223 h 234"/>
                <a:gd name="T24" fmla="*/ 0 w 347"/>
                <a:gd name="T25" fmla="*/ 167 h 234"/>
                <a:gd name="T26" fmla="*/ 139 w 347"/>
                <a:gd name="T27" fmla="*/ 0 h 234"/>
                <a:gd name="T28" fmla="*/ 155 w 347"/>
                <a:gd name="T29" fmla="*/ 42 h 2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7"/>
                <a:gd name="T46" fmla="*/ 0 h 234"/>
                <a:gd name="T47" fmla="*/ 347 w 347"/>
                <a:gd name="T48" fmla="*/ 234 h 2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7" h="234">
                  <a:moveTo>
                    <a:pt x="150" y="23"/>
                  </a:moveTo>
                  <a:lnTo>
                    <a:pt x="214" y="8"/>
                  </a:lnTo>
                  <a:lnTo>
                    <a:pt x="237" y="8"/>
                  </a:lnTo>
                  <a:lnTo>
                    <a:pt x="260" y="31"/>
                  </a:lnTo>
                  <a:lnTo>
                    <a:pt x="276" y="31"/>
                  </a:lnTo>
                  <a:lnTo>
                    <a:pt x="276" y="39"/>
                  </a:lnTo>
                  <a:lnTo>
                    <a:pt x="292" y="54"/>
                  </a:lnTo>
                  <a:lnTo>
                    <a:pt x="347" y="78"/>
                  </a:lnTo>
                  <a:lnTo>
                    <a:pt x="214" y="234"/>
                  </a:lnTo>
                  <a:lnTo>
                    <a:pt x="174" y="203"/>
                  </a:lnTo>
                  <a:lnTo>
                    <a:pt x="166" y="203"/>
                  </a:lnTo>
                  <a:lnTo>
                    <a:pt x="48" y="125"/>
                  </a:lnTo>
                  <a:lnTo>
                    <a:pt x="0" y="93"/>
                  </a:lnTo>
                  <a:lnTo>
                    <a:pt x="134" y="0"/>
                  </a:lnTo>
                  <a:lnTo>
                    <a:pt x="150" y="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0" name="Freeform 166"/>
            <p:cNvSpPr>
              <a:spLocks noChangeAspect="1"/>
            </p:cNvSpPr>
            <p:nvPr/>
          </p:nvSpPr>
          <p:spPr bwMode="auto">
            <a:xfrm>
              <a:off x="2864" y="3445"/>
              <a:ext cx="400" cy="708"/>
            </a:xfrm>
            <a:custGeom>
              <a:avLst/>
              <a:gdLst>
                <a:gd name="T0" fmla="*/ 204 w 400"/>
                <a:gd name="T1" fmla="*/ 1095 h 633"/>
                <a:gd name="T2" fmla="*/ 204 w 400"/>
                <a:gd name="T3" fmla="*/ 1052 h 633"/>
                <a:gd name="T4" fmla="*/ 189 w 400"/>
                <a:gd name="T5" fmla="*/ 1052 h 633"/>
                <a:gd name="T6" fmla="*/ 189 w 400"/>
                <a:gd name="T7" fmla="*/ 931 h 633"/>
                <a:gd name="T8" fmla="*/ 204 w 400"/>
                <a:gd name="T9" fmla="*/ 900 h 633"/>
                <a:gd name="T10" fmla="*/ 189 w 400"/>
                <a:gd name="T11" fmla="*/ 900 h 633"/>
                <a:gd name="T12" fmla="*/ 189 w 400"/>
                <a:gd name="T13" fmla="*/ 793 h 633"/>
                <a:gd name="T14" fmla="*/ 149 w 400"/>
                <a:gd name="T15" fmla="*/ 793 h 633"/>
                <a:gd name="T16" fmla="*/ 149 w 400"/>
                <a:gd name="T17" fmla="*/ 616 h 633"/>
                <a:gd name="T18" fmla="*/ 126 w 400"/>
                <a:gd name="T19" fmla="*/ 616 h 633"/>
                <a:gd name="T20" fmla="*/ 109 w 400"/>
                <a:gd name="T21" fmla="*/ 574 h 633"/>
                <a:gd name="T22" fmla="*/ 70 w 400"/>
                <a:gd name="T23" fmla="*/ 563 h 633"/>
                <a:gd name="T24" fmla="*/ 24 w 400"/>
                <a:gd name="T25" fmla="*/ 356 h 633"/>
                <a:gd name="T26" fmla="*/ 0 w 400"/>
                <a:gd name="T27" fmla="*/ 300 h 633"/>
                <a:gd name="T28" fmla="*/ 8 w 400"/>
                <a:gd name="T29" fmla="*/ 247 h 633"/>
                <a:gd name="T30" fmla="*/ 31 w 400"/>
                <a:gd name="T31" fmla="*/ 220 h 633"/>
                <a:gd name="T32" fmla="*/ 55 w 400"/>
                <a:gd name="T33" fmla="*/ 247 h 633"/>
                <a:gd name="T34" fmla="*/ 55 w 400"/>
                <a:gd name="T35" fmla="*/ 135 h 633"/>
                <a:gd name="T36" fmla="*/ 55 w 400"/>
                <a:gd name="T37" fmla="*/ 0 h 633"/>
                <a:gd name="T38" fmla="*/ 70 w 400"/>
                <a:gd name="T39" fmla="*/ 0 h 633"/>
                <a:gd name="T40" fmla="*/ 149 w 400"/>
                <a:gd name="T41" fmla="*/ 0 h 633"/>
                <a:gd name="T42" fmla="*/ 157 w 400"/>
                <a:gd name="T43" fmla="*/ 55 h 633"/>
                <a:gd name="T44" fmla="*/ 204 w 400"/>
                <a:gd name="T45" fmla="*/ 55 h 633"/>
                <a:gd name="T46" fmla="*/ 204 w 400"/>
                <a:gd name="T47" fmla="*/ 83 h 633"/>
                <a:gd name="T48" fmla="*/ 212 w 400"/>
                <a:gd name="T49" fmla="*/ 83 h 633"/>
                <a:gd name="T50" fmla="*/ 204 w 400"/>
                <a:gd name="T51" fmla="*/ 108 h 633"/>
                <a:gd name="T52" fmla="*/ 219 w 400"/>
                <a:gd name="T53" fmla="*/ 135 h 633"/>
                <a:gd name="T54" fmla="*/ 219 w 400"/>
                <a:gd name="T55" fmla="*/ 205 h 633"/>
                <a:gd name="T56" fmla="*/ 274 w 400"/>
                <a:gd name="T57" fmla="*/ 300 h 633"/>
                <a:gd name="T58" fmla="*/ 298 w 400"/>
                <a:gd name="T59" fmla="*/ 300 h 633"/>
                <a:gd name="T60" fmla="*/ 298 w 400"/>
                <a:gd name="T61" fmla="*/ 329 h 633"/>
                <a:gd name="T62" fmla="*/ 353 w 400"/>
                <a:gd name="T63" fmla="*/ 356 h 633"/>
                <a:gd name="T64" fmla="*/ 353 w 400"/>
                <a:gd name="T65" fmla="*/ 465 h 633"/>
                <a:gd name="T66" fmla="*/ 400 w 400"/>
                <a:gd name="T67" fmla="*/ 563 h 633"/>
                <a:gd name="T68" fmla="*/ 204 w 400"/>
                <a:gd name="T69" fmla="*/ 563 h 633"/>
                <a:gd name="T70" fmla="*/ 204 w 400"/>
                <a:gd name="T71" fmla="*/ 832 h 633"/>
                <a:gd name="T72" fmla="*/ 392 w 400"/>
                <a:gd name="T73" fmla="*/ 832 h 633"/>
                <a:gd name="T74" fmla="*/ 353 w 400"/>
                <a:gd name="T75" fmla="*/ 1108 h 633"/>
                <a:gd name="T76" fmla="*/ 204 w 400"/>
                <a:gd name="T77" fmla="*/ 1095 h 6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0"/>
                <a:gd name="T118" fmla="*/ 0 h 633"/>
                <a:gd name="T119" fmla="*/ 400 w 400"/>
                <a:gd name="T120" fmla="*/ 633 h 6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0" h="633">
                  <a:moveTo>
                    <a:pt x="204" y="625"/>
                  </a:moveTo>
                  <a:lnTo>
                    <a:pt x="204" y="601"/>
                  </a:lnTo>
                  <a:lnTo>
                    <a:pt x="189" y="601"/>
                  </a:lnTo>
                  <a:lnTo>
                    <a:pt x="189" y="532"/>
                  </a:lnTo>
                  <a:lnTo>
                    <a:pt x="204" y="515"/>
                  </a:lnTo>
                  <a:lnTo>
                    <a:pt x="189" y="515"/>
                  </a:lnTo>
                  <a:lnTo>
                    <a:pt x="189" y="453"/>
                  </a:lnTo>
                  <a:lnTo>
                    <a:pt x="149" y="453"/>
                  </a:lnTo>
                  <a:lnTo>
                    <a:pt x="149" y="352"/>
                  </a:lnTo>
                  <a:lnTo>
                    <a:pt x="126" y="352"/>
                  </a:lnTo>
                  <a:lnTo>
                    <a:pt x="109" y="328"/>
                  </a:lnTo>
                  <a:lnTo>
                    <a:pt x="70" y="321"/>
                  </a:lnTo>
                  <a:lnTo>
                    <a:pt x="24" y="203"/>
                  </a:lnTo>
                  <a:lnTo>
                    <a:pt x="0" y="172"/>
                  </a:lnTo>
                  <a:lnTo>
                    <a:pt x="8" y="141"/>
                  </a:lnTo>
                  <a:lnTo>
                    <a:pt x="31" y="125"/>
                  </a:lnTo>
                  <a:lnTo>
                    <a:pt x="55" y="141"/>
                  </a:lnTo>
                  <a:lnTo>
                    <a:pt x="55" y="78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149" y="0"/>
                  </a:lnTo>
                  <a:lnTo>
                    <a:pt x="157" y="31"/>
                  </a:lnTo>
                  <a:lnTo>
                    <a:pt x="204" y="31"/>
                  </a:lnTo>
                  <a:lnTo>
                    <a:pt x="204" y="47"/>
                  </a:lnTo>
                  <a:lnTo>
                    <a:pt x="212" y="47"/>
                  </a:lnTo>
                  <a:lnTo>
                    <a:pt x="204" y="63"/>
                  </a:lnTo>
                  <a:lnTo>
                    <a:pt x="219" y="78"/>
                  </a:lnTo>
                  <a:lnTo>
                    <a:pt x="219" y="117"/>
                  </a:lnTo>
                  <a:lnTo>
                    <a:pt x="274" y="172"/>
                  </a:lnTo>
                  <a:lnTo>
                    <a:pt x="298" y="172"/>
                  </a:lnTo>
                  <a:lnTo>
                    <a:pt x="298" y="188"/>
                  </a:lnTo>
                  <a:lnTo>
                    <a:pt x="353" y="203"/>
                  </a:lnTo>
                  <a:lnTo>
                    <a:pt x="353" y="266"/>
                  </a:lnTo>
                  <a:lnTo>
                    <a:pt x="400" y="321"/>
                  </a:lnTo>
                  <a:lnTo>
                    <a:pt x="204" y="321"/>
                  </a:lnTo>
                  <a:lnTo>
                    <a:pt x="204" y="476"/>
                  </a:lnTo>
                  <a:lnTo>
                    <a:pt x="392" y="476"/>
                  </a:lnTo>
                  <a:lnTo>
                    <a:pt x="353" y="633"/>
                  </a:lnTo>
                  <a:lnTo>
                    <a:pt x="204" y="6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1" name="Freeform 167"/>
            <p:cNvSpPr>
              <a:spLocks noChangeAspect="1"/>
            </p:cNvSpPr>
            <p:nvPr/>
          </p:nvSpPr>
          <p:spPr bwMode="auto">
            <a:xfrm>
              <a:off x="2745" y="1754"/>
              <a:ext cx="337" cy="292"/>
            </a:xfrm>
            <a:custGeom>
              <a:avLst/>
              <a:gdLst>
                <a:gd name="T0" fmla="*/ 223 w 338"/>
                <a:gd name="T1" fmla="*/ 367 h 260"/>
                <a:gd name="T2" fmla="*/ 87 w 338"/>
                <a:gd name="T3" fmla="*/ 464 h 260"/>
                <a:gd name="T4" fmla="*/ 63 w 338"/>
                <a:gd name="T5" fmla="*/ 438 h 260"/>
                <a:gd name="T6" fmla="*/ 63 w 338"/>
                <a:gd name="T7" fmla="*/ 380 h 260"/>
                <a:gd name="T8" fmla="*/ 55 w 338"/>
                <a:gd name="T9" fmla="*/ 380 h 260"/>
                <a:gd name="T10" fmla="*/ 48 w 338"/>
                <a:gd name="T11" fmla="*/ 310 h 260"/>
                <a:gd name="T12" fmla="*/ 31 w 338"/>
                <a:gd name="T13" fmla="*/ 310 h 260"/>
                <a:gd name="T14" fmla="*/ 31 w 338"/>
                <a:gd name="T15" fmla="*/ 238 h 260"/>
                <a:gd name="T16" fmla="*/ 16 w 338"/>
                <a:gd name="T17" fmla="*/ 212 h 260"/>
                <a:gd name="T18" fmla="*/ 0 w 338"/>
                <a:gd name="T19" fmla="*/ 201 h 260"/>
                <a:gd name="T20" fmla="*/ 31 w 338"/>
                <a:gd name="T21" fmla="*/ 115 h 260"/>
                <a:gd name="T22" fmla="*/ 87 w 338"/>
                <a:gd name="T23" fmla="*/ 115 h 260"/>
                <a:gd name="T24" fmla="*/ 118 w 338"/>
                <a:gd name="T25" fmla="*/ 28 h 260"/>
                <a:gd name="T26" fmla="*/ 126 w 338"/>
                <a:gd name="T27" fmla="*/ 28 h 260"/>
                <a:gd name="T28" fmla="*/ 157 w 338"/>
                <a:gd name="T29" fmla="*/ 0 h 260"/>
                <a:gd name="T30" fmla="*/ 200 w 338"/>
                <a:gd name="T31" fmla="*/ 212 h 260"/>
                <a:gd name="T32" fmla="*/ 223 w 338"/>
                <a:gd name="T33" fmla="*/ 254 h 260"/>
                <a:gd name="T34" fmla="*/ 231 w 338"/>
                <a:gd name="T35" fmla="*/ 325 h 260"/>
                <a:gd name="T36" fmla="*/ 294 w 338"/>
                <a:gd name="T37" fmla="*/ 352 h 260"/>
                <a:gd name="T38" fmla="*/ 333 w 338"/>
                <a:gd name="T39" fmla="*/ 380 h 260"/>
                <a:gd name="T40" fmla="*/ 302 w 338"/>
                <a:gd name="T41" fmla="*/ 422 h 260"/>
                <a:gd name="T42" fmla="*/ 223 w 338"/>
                <a:gd name="T43" fmla="*/ 367 h 2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8"/>
                <a:gd name="T67" fmla="*/ 0 h 260"/>
                <a:gd name="T68" fmla="*/ 338 w 338"/>
                <a:gd name="T69" fmla="*/ 260 h 2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8" h="260">
                  <a:moveTo>
                    <a:pt x="228" y="206"/>
                  </a:moveTo>
                  <a:lnTo>
                    <a:pt x="87" y="260"/>
                  </a:lnTo>
                  <a:lnTo>
                    <a:pt x="63" y="245"/>
                  </a:lnTo>
                  <a:lnTo>
                    <a:pt x="63" y="213"/>
                  </a:lnTo>
                  <a:lnTo>
                    <a:pt x="55" y="213"/>
                  </a:lnTo>
                  <a:lnTo>
                    <a:pt x="48" y="174"/>
                  </a:lnTo>
                  <a:lnTo>
                    <a:pt x="31" y="174"/>
                  </a:lnTo>
                  <a:lnTo>
                    <a:pt x="31" y="134"/>
                  </a:lnTo>
                  <a:lnTo>
                    <a:pt x="16" y="119"/>
                  </a:lnTo>
                  <a:lnTo>
                    <a:pt x="0" y="112"/>
                  </a:lnTo>
                  <a:lnTo>
                    <a:pt x="31" y="64"/>
                  </a:lnTo>
                  <a:lnTo>
                    <a:pt x="87" y="64"/>
                  </a:lnTo>
                  <a:lnTo>
                    <a:pt x="118" y="16"/>
                  </a:lnTo>
                  <a:lnTo>
                    <a:pt x="126" y="16"/>
                  </a:lnTo>
                  <a:lnTo>
                    <a:pt x="157" y="0"/>
                  </a:lnTo>
                  <a:lnTo>
                    <a:pt x="205" y="119"/>
                  </a:lnTo>
                  <a:lnTo>
                    <a:pt x="228" y="142"/>
                  </a:lnTo>
                  <a:lnTo>
                    <a:pt x="236" y="182"/>
                  </a:lnTo>
                  <a:lnTo>
                    <a:pt x="299" y="197"/>
                  </a:lnTo>
                  <a:lnTo>
                    <a:pt x="338" y="213"/>
                  </a:lnTo>
                  <a:lnTo>
                    <a:pt x="307" y="236"/>
                  </a:lnTo>
                  <a:lnTo>
                    <a:pt x="228" y="206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2" name="Freeform 168"/>
            <p:cNvSpPr>
              <a:spLocks noChangeAspect="1"/>
            </p:cNvSpPr>
            <p:nvPr/>
          </p:nvSpPr>
          <p:spPr bwMode="auto">
            <a:xfrm>
              <a:off x="2594" y="2055"/>
              <a:ext cx="410" cy="375"/>
            </a:xfrm>
            <a:custGeom>
              <a:avLst/>
              <a:gdLst>
                <a:gd name="T0" fmla="*/ 16 w 409"/>
                <a:gd name="T1" fmla="*/ 308 h 337"/>
                <a:gd name="T2" fmla="*/ 23 w 409"/>
                <a:gd name="T3" fmla="*/ 308 h 337"/>
                <a:gd name="T4" fmla="*/ 16 w 409"/>
                <a:gd name="T5" fmla="*/ 255 h 337"/>
                <a:gd name="T6" fmla="*/ 23 w 409"/>
                <a:gd name="T7" fmla="*/ 199 h 337"/>
                <a:gd name="T8" fmla="*/ 23 w 409"/>
                <a:gd name="T9" fmla="*/ 187 h 337"/>
                <a:gd name="T10" fmla="*/ 55 w 409"/>
                <a:gd name="T11" fmla="*/ 187 h 337"/>
                <a:gd name="T12" fmla="*/ 134 w 409"/>
                <a:gd name="T13" fmla="*/ 134 h 337"/>
                <a:gd name="T14" fmla="*/ 165 w 409"/>
                <a:gd name="T15" fmla="*/ 52 h 337"/>
                <a:gd name="T16" fmla="*/ 241 w 409"/>
                <a:gd name="T17" fmla="*/ 0 h 337"/>
                <a:gd name="T18" fmla="*/ 249 w 409"/>
                <a:gd name="T19" fmla="*/ 40 h 337"/>
                <a:gd name="T20" fmla="*/ 249 w 409"/>
                <a:gd name="T21" fmla="*/ 66 h 337"/>
                <a:gd name="T22" fmla="*/ 304 w 409"/>
                <a:gd name="T23" fmla="*/ 134 h 337"/>
                <a:gd name="T24" fmla="*/ 343 w 409"/>
                <a:gd name="T25" fmla="*/ 241 h 337"/>
                <a:gd name="T26" fmla="*/ 382 w 409"/>
                <a:gd name="T27" fmla="*/ 267 h 337"/>
                <a:gd name="T28" fmla="*/ 390 w 409"/>
                <a:gd name="T29" fmla="*/ 349 h 337"/>
                <a:gd name="T30" fmla="*/ 414 w 409"/>
                <a:gd name="T31" fmla="*/ 376 h 337"/>
                <a:gd name="T32" fmla="*/ 398 w 409"/>
                <a:gd name="T33" fmla="*/ 494 h 337"/>
                <a:gd name="T34" fmla="*/ 233 w 409"/>
                <a:gd name="T35" fmla="*/ 561 h 337"/>
                <a:gd name="T36" fmla="*/ 217 w 409"/>
                <a:gd name="T37" fmla="*/ 523 h 337"/>
                <a:gd name="T38" fmla="*/ 197 w 409"/>
                <a:gd name="T39" fmla="*/ 523 h 337"/>
                <a:gd name="T40" fmla="*/ 95 w 409"/>
                <a:gd name="T41" fmla="*/ 574 h 337"/>
                <a:gd name="T42" fmla="*/ 86 w 409"/>
                <a:gd name="T43" fmla="*/ 561 h 337"/>
                <a:gd name="T44" fmla="*/ 86 w 409"/>
                <a:gd name="T45" fmla="*/ 523 h 337"/>
                <a:gd name="T46" fmla="*/ 78 w 409"/>
                <a:gd name="T47" fmla="*/ 494 h 337"/>
                <a:gd name="T48" fmla="*/ 47 w 409"/>
                <a:gd name="T49" fmla="*/ 454 h 337"/>
                <a:gd name="T50" fmla="*/ 0 w 409"/>
                <a:gd name="T51" fmla="*/ 349 h 337"/>
                <a:gd name="T52" fmla="*/ 16 w 409"/>
                <a:gd name="T53" fmla="*/ 308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9"/>
                <a:gd name="T82" fmla="*/ 0 h 337"/>
                <a:gd name="T83" fmla="*/ 409 w 409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9" h="337">
                  <a:moveTo>
                    <a:pt x="16" y="181"/>
                  </a:moveTo>
                  <a:lnTo>
                    <a:pt x="23" y="181"/>
                  </a:lnTo>
                  <a:lnTo>
                    <a:pt x="16" y="149"/>
                  </a:lnTo>
                  <a:lnTo>
                    <a:pt x="23" y="117"/>
                  </a:lnTo>
                  <a:lnTo>
                    <a:pt x="23" y="110"/>
                  </a:lnTo>
                  <a:lnTo>
                    <a:pt x="55" y="110"/>
                  </a:lnTo>
                  <a:lnTo>
                    <a:pt x="134" y="78"/>
                  </a:lnTo>
                  <a:lnTo>
                    <a:pt x="165" y="31"/>
                  </a:lnTo>
                  <a:lnTo>
                    <a:pt x="236" y="0"/>
                  </a:lnTo>
                  <a:lnTo>
                    <a:pt x="244" y="23"/>
                  </a:lnTo>
                  <a:lnTo>
                    <a:pt x="244" y="39"/>
                  </a:lnTo>
                  <a:lnTo>
                    <a:pt x="299" y="78"/>
                  </a:lnTo>
                  <a:lnTo>
                    <a:pt x="338" y="141"/>
                  </a:lnTo>
                  <a:lnTo>
                    <a:pt x="377" y="156"/>
                  </a:lnTo>
                  <a:lnTo>
                    <a:pt x="385" y="204"/>
                  </a:lnTo>
                  <a:lnTo>
                    <a:pt x="409" y="220"/>
                  </a:lnTo>
                  <a:lnTo>
                    <a:pt x="393" y="290"/>
                  </a:lnTo>
                  <a:lnTo>
                    <a:pt x="228" y="329"/>
                  </a:lnTo>
                  <a:lnTo>
                    <a:pt x="212" y="306"/>
                  </a:lnTo>
                  <a:lnTo>
                    <a:pt x="197" y="306"/>
                  </a:lnTo>
                  <a:lnTo>
                    <a:pt x="95" y="337"/>
                  </a:lnTo>
                  <a:lnTo>
                    <a:pt x="86" y="329"/>
                  </a:lnTo>
                  <a:lnTo>
                    <a:pt x="86" y="306"/>
                  </a:lnTo>
                  <a:lnTo>
                    <a:pt x="78" y="290"/>
                  </a:lnTo>
                  <a:lnTo>
                    <a:pt x="47" y="267"/>
                  </a:lnTo>
                  <a:lnTo>
                    <a:pt x="0" y="204"/>
                  </a:lnTo>
                  <a:lnTo>
                    <a:pt x="16" y="18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3" name="Freeform 169"/>
            <p:cNvSpPr>
              <a:spLocks noChangeAspect="1"/>
            </p:cNvSpPr>
            <p:nvPr/>
          </p:nvSpPr>
          <p:spPr bwMode="auto">
            <a:xfrm>
              <a:off x="3257" y="3164"/>
              <a:ext cx="377" cy="384"/>
            </a:xfrm>
            <a:custGeom>
              <a:avLst/>
              <a:gdLst>
                <a:gd name="T0" fmla="*/ 8 w 378"/>
                <a:gd name="T1" fmla="*/ 328 h 343"/>
                <a:gd name="T2" fmla="*/ 0 w 378"/>
                <a:gd name="T3" fmla="*/ 317 h 343"/>
                <a:gd name="T4" fmla="*/ 8 w 378"/>
                <a:gd name="T5" fmla="*/ 317 h 343"/>
                <a:gd name="T6" fmla="*/ 8 w 378"/>
                <a:gd name="T7" fmla="*/ 55 h 343"/>
                <a:gd name="T8" fmla="*/ 40 w 378"/>
                <a:gd name="T9" fmla="*/ 55 h 343"/>
                <a:gd name="T10" fmla="*/ 31 w 378"/>
                <a:gd name="T11" fmla="*/ 40 h 343"/>
                <a:gd name="T12" fmla="*/ 40 w 378"/>
                <a:gd name="T13" fmla="*/ 40 h 343"/>
                <a:gd name="T14" fmla="*/ 55 w 378"/>
                <a:gd name="T15" fmla="*/ 0 h 343"/>
                <a:gd name="T16" fmla="*/ 71 w 378"/>
                <a:gd name="T17" fmla="*/ 0 h 343"/>
                <a:gd name="T18" fmla="*/ 127 w 378"/>
                <a:gd name="T19" fmla="*/ 55 h 343"/>
                <a:gd name="T20" fmla="*/ 134 w 378"/>
                <a:gd name="T21" fmla="*/ 55 h 343"/>
                <a:gd name="T22" fmla="*/ 149 w 378"/>
                <a:gd name="T23" fmla="*/ 69 h 343"/>
                <a:gd name="T24" fmla="*/ 166 w 378"/>
                <a:gd name="T25" fmla="*/ 94 h 343"/>
                <a:gd name="T26" fmla="*/ 166 w 378"/>
                <a:gd name="T27" fmla="*/ 124 h 343"/>
                <a:gd name="T28" fmla="*/ 189 w 378"/>
                <a:gd name="T29" fmla="*/ 124 h 343"/>
                <a:gd name="T30" fmla="*/ 207 w 378"/>
                <a:gd name="T31" fmla="*/ 207 h 343"/>
                <a:gd name="T32" fmla="*/ 247 w 378"/>
                <a:gd name="T33" fmla="*/ 207 h 343"/>
                <a:gd name="T34" fmla="*/ 263 w 378"/>
                <a:gd name="T35" fmla="*/ 261 h 343"/>
                <a:gd name="T36" fmla="*/ 310 w 378"/>
                <a:gd name="T37" fmla="*/ 290 h 343"/>
                <a:gd name="T38" fmla="*/ 310 w 378"/>
                <a:gd name="T39" fmla="*/ 328 h 343"/>
                <a:gd name="T40" fmla="*/ 334 w 378"/>
                <a:gd name="T41" fmla="*/ 344 h 343"/>
                <a:gd name="T42" fmla="*/ 357 w 378"/>
                <a:gd name="T43" fmla="*/ 397 h 343"/>
                <a:gd name="T44" fmla="*/ 373 w 378"/>
                <a:gd name="T45" fmla="*/ 425 h 343"/>
                <a:gd name="T46" fmla="*/ 365 w 378"/>
                <a:gd name="T47" fmla="*/ 468 h 343"/>
                <a:gd name="T48" fmla="*/ 334 w 378"/>
                <a:gd name="T49" fmla="*/ 535 h 343"/>
                <a:gd name="T50" fmla="*/ 310 w 378"/>
                <a:gd name="T51" fmla="*/ 524 h 343"/>
                <a:gd name="T52" fmla="*/ 310 w 378"/>
                <a:gd name="T53" fmla="*/ 590 h 343"/>
                <a:gd name="T54" fmla="*/ 295 w 378"/>
                <a:gd name="T55" fmla="*/ 602 h 343"/>
                <a:gd name="T56" fmla="*/ 239 w 378"/>
                <a:gd name="T57" fmla="*/ 577 h 343"/>
                <a:gd name="T58" fmla="*/ 157 w 378"/>
                <a:gd name="T59" fmla="*/ 590 h 343"/>
                <a:gd name="T60" fmla="*/ 71 w 378"/>
                <a:gd name="T61" fmla="*/ 549 h 343"/>
                <a:gd name="T62" fmla="*/ 63 w 378"/>
                <a:gd name="T63" fmla="*/ 524 h 343"/>
                <a:gd name="T64" fmla="*/ 63 w 378"/>
                <a:gd name="T65" fmla="*/ 468 h 343"/>
                <a:gd name="T66" fmla="*/ 40 w 378"/>
                <a:gd name="T67" fmla="*/ 425 h 343"/>
                <a:gd name="T68" fmla="*/ 8 w 378"/>
                <a:gd name="T69" fmla="*/ 425 h 343"/>
                <a:gd name="T70" fmla="*/ 8 w 378"/>
                <a:gd name="T71" fmla="*/ 328 h 3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8"/>
                <a:gd name="T109" fmla="*/ 0 h 343"/>
                <a:gd name="T110" fmla="*/ 378 w 378"/>
                <a:gd name="T111" fmla="*/ 343 h 3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8" h="343">
                  <a:moveTo>
                    <a:pt x="8" y="187"/>
                  </a:moveTo>
                  <a:lnTo>
                    <a:pt x="0" y="180"/>
                  </a:lnTo>
                  <a:lnTo>
                    <a:pt x="8" y="180"/>
                  </a:lnTo>
                  <a:lnTo>
                    <a:pt x="8" y="31"/>
                  </a:lnTo>
                  <a:lnTo>
                    <a:pt x="40" y="31"/>
                  </a:lnTo>
                  <a:lnTo>
                    <a:pt x="31" y="23"/>
                  </a:lnTo>
                  <a:lnTo>
                    <a:pt x="40" y="23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27" y="31"/>
                  </a:lnTo>
                  <a:lnTo>
                    <a:pt x="134" y="31"/>
                  </a:lnTo>
                  <a:lnTo>
                    <a:pt x="149" y="39"/>
                  </a:lnTo>
                  <a:lnTo>
                    <a:pt x="166" y="54"/>
                  </a:lnTo>
                  <a:lnTo>
                    <a:pt x="166" y="71"/>
                  </a:lnTo>
                  <a:lnTo>
                    <a:pt x="189" y="71"/>
                  </a:lnTo>
                  <a:lnTo>
                    <a:pt x="212" y="117"/>
                  </a:lnTo>
                  <a:lnTo>
                    <a:pt x="252" y="117"/>
                  </a:lnTo>
                  <a:lnTo>
                    <a:pt x="268" y="148"/>
                  </a:lnTo>
                  <a:lnTo>
                    <a:pt x="315" y="164"/>
                  </a:lnTo>
                  <a:lnTo>
                    <a:pt x="315" y="187"/>
                  </a:lnTo>
                  <a:lnTo>
                    <a:pt x="339" y="196"/>
                  </a:lnTo>
                  <a:lnTo>
                    <a:pt x="362" y="226"/>
                  </a:lnTo>
                  <a:lnTo>
                    <a:pt x="378" y="242"/>
                  </a:lnTo>
                  <a:lnTo>
                    <a:pt x="370" y="265"/>
                  </a:lnTo>
                  <a:lnTo>
                    <a:pt x="339" y="304"/>
                  </a:lnTo>
                  <a:lnTo>
                    <a:pt x="315" y="297"/>
                  </a:lnTo>
                  <a:lnTo>
                    <a:pt x="315" y="336"/>
                  </a:lnTo>
                  <a:lnTo>
                    <a:pt x="300" y="343"/>
                  </a:lnTo>
                  <a:lnTo>
                    <a:pt x="244" y="328"/>
                  </a:lnTo>
                  <a:lnTo>
                    <a:pt x="157" y="336"/>
                  </a:lnTo>
                  <a:lnTo>
                    <a:pt x="71" y="312"/>
                  </a:lnTo>
                  <a:lnTo>
                    <a:pt x="63" y="297"/>
                  </a:lnTo>
                  <a:lnTo>
                    <a:pt x="63" y="265"/>
                  </a:lnTo>
                  <a:lnTo>
                    <a:pt x="40" y="242"/>
                  </a:lnTo>
                  <a:lnTo>
                    <a:pt x="8" y="242"/>
                  </a:lnTo>
                  <a:lnTo>
                    <a:pt x="8" y="18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70"/>
            <p:cNvSpPr>
              <a:spLocks noChangeAspect="1"/>
            </p:cNvSpPr>
            <p:nvPr/>
          </p:nvSpPr>
          <p:spPr bwMode="auto">
            <a:xfrm>
              <a:off x="1488" y="2842"/>
              <a:ext cx="156" cy="252"/>
            </a:xfrm>
            <a:custGeom>
              <a:avLst/>
              <a:gdLst>
                <a:gd name="T0" fmla="*/ 31 w 157"/>
                <a:gd name="T1" fmla="*/ 0 h 225"/>
                <a:gd name="T2" fmla="*/ 39 w 157"/>
                <a:gd name="T3" fmla="*/ 43 h 225"/>
                <a:gd name="T4" fmla="*/ 71 w 157"/>
                <a:gd name="T5" fmla="*/ 82 h 225"/>
                <a:gd name="T6" fmla="*/ 89 w 157"/>
                <a:gd name="T7" fmla="*/ 121 h 225"/>
                <a:gd name="T8" fmla="*/ 152 w 157"/>
                <a:gd name="T9" fmla="*/ 121 h 225"/>
                <a:gd name="T10" fmla="*/ 145 w 157"/>
                <a:gd name="T11" fmla="*/ 342 h 225"/>
                <a:gd name="T12" fmla="*/ 128 w 157"/>
                <a:gd name="T13" fmla="*/ 396 h 225"/>
                <a:gd name="T14" fmla="*/ 31 w 157"/>
                <a:gd name="T15" fmla="*/ 366 h 225"/>
                <a:gd name="T16" fmla="*/ 0 w 157"/>
                <a:gd name="T17" fmla="*/ 366 h 225"/>
                <a:gd name="T18" fmla="*/ 7 w 157"/>
                <a:gd name="T19" fmla="*/ 232 h 225"/>
                <a:gd name="T20" fmla="*/ 7 w 157"/>
                <a:gd name="T21" fmla="*/ 94 h 225"/>
                <a:gd name="T22" fmla="*/ 0 w 157"/>
                <a:gd name="T23" fmla="*/ 82 h 225"/>
                <a:gd name="T24" fmla="*/ 7 w 157"/>
                <a:gd name="T25" fmla="*/ 55 h 225"/>
                <a:gd name="T26" fmla="*/ 7 w 157"/>
                <a:gd name="T27" fmla="*/ 0 h 225"/>
                <a:gd name="T28" fmla="*/ 31 w 157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225"/>
                <a:gd name="T47" fmla="*/ 157 w 157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7" h="225">
                  <a:moveTo>
                    <a:pt x="31" y="0"/>
                  </a:moveTo>
                  <a:lnTo>
                    <a:pt x="39" y="24"/>
                  </a:lnTo>
                  <a:lnTo>
                    <a:pt x="71" y="46"/>
                  </a:lnTo>
                  <a:lnTo>
                    <a:pt x="94" y="69"/>
                  </a:lnTo>
                  <a:lnTo>
                    <a:pt x="157" y="69"/>
                  </a:lnTo>
                  <a:lnTo>
                    <a:pt x="150" y="194"/>
                  </a:lnTo>
                  <a:lnTo>
                    <a:pt x="133" y="225"/>
                  </a:lnTo>
                  <a:lnTo>
                    <a:pt x="31" y="208"/>
                  </a:lnTo>
                  <a:lnTo>
                    <a:pt x="0" y="208"/>
                  </a:lnTo>
                  <a:lnTo>
                    <a:pt x="7" y="131"/>
                  </a:lnTo>
                  <a:lnTo>
                    <a:pt x="7" y="54"/>
                  </a:lnTo>
                  <a:lnTo>
                    <a:pt x="0" y="46"/>
                  </a:lnTo>
                  <a:lnTo>
                    <a:pt x="7" y="31"/>
                  </a:lnTo>
                  <a:lnTo>
                    <a:pt x="7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71"/>
            <p:cNvSpPr>
              <a:spLocks noChangeAspect="1"/>
            </p:cNvSpPr>
            <p:nvPr/>
          </p:nvSpPr>
          <p:spPr bwMode="auto">
            <a:xfrm>
              <a:off x="2705" y="2789"/>
              <a:ext cx="277" cy="305"/>
            </a:xfrm>
            <a:custGeom>
              <a:avLst/>
              <a:gdLst>
                <a:gd name="T0" fmla="*/ 55 w 277"/>
                <a:gd name="T1" fmla="*/ 122 h 273"/>
                <a:gd name="T2" fmla="*/ 151 w 277"/>
                <a:gd name="T3" fmla="*/ 0 h 273"/>
                <a:gd name="T4" fmla="*/ 190 w 277"/>
                <a:gd name="T5" fmla="*/ 13 h 273"/>
                <a:gd name="T6" fmla="*/ 214 w 277"/>
                <a:gd name="T7" fmla="*/ 55 h 273"/>
                <a:gd name="T8" fmla="*/ 198 w 277"/>
                <a:gd name="T9" fmla="*/ 68 h 273"/>
                <a:gd name="T10" fmla="*/ 214 w 277"/>
                <a:gd name="T11" fmla="*/ 122 h 273"/>
                <a:gd name="T12" fmla="*/ 214 w 277"/>
                <a:gd name="T13" fmla="*/ 163 h 273"/>
                <a:gd name="T14" fmla="*/ 222 w 277"/>
                <a:gd name="T15" fmla="*/ 177 h 273"/>
                <a:gd name="T16" fmla="*/ 214 w 277"/>
                <a:gd name="T17" fmla="*/ 203 h 273"/>
                <a:gd name="T18" fmla="*/ 222 w 277"/>
                <a:gd name="T19" fmla="*/ 231 h 273"/>
                <a:gd name="T20" fmla="*/ 222 w 277"/>
                <a:gd name="T21" fmla="*/ 270 h 273"/>
                <a:gd name="T22" fmla="*/ 214 w 277"/>
                <a:gd name="T23" fmla="*/ 270 h 273"/>
                <a:gd name="T24" fmla="*/ 230 w 277"/>
                <a:gd name="T25" fmla="*/ 270 h 273"/>
                <a:gd name="T26" fmla="*/ 230 w 277"/>
                <a:gd name="T27" fmla="*/ 324 h 273"/>
                <a:gd name="T28" fmla="*/ 230 w 277"/>
                <a:gd name="T29" fmla="*/ 337 h 273"/>
                <a:gd name="T30" fmla="*/ 277 w 277"/>
                <a:gd name="T31" fmla="*/ 393 h 273"/>
                <a:gd name="T32" fmla="*/ 277 w 277"/>
                <a:gd name="T33" fmla="*/ 419 h 273"/>
                <a:gd name="T34" fmla="*/ 198 w 277"/>
                <a:gd name="T35" fmla="*/ 476 h 273"/>
                <a:gd name="T36" fmla="*/ 166 w 277"/>
                <a:gd name="T37" fmla="*/ 419 h 273"/>
                <a:gd name="T38" fmla="*/ 151 w 277"/>
                <a:gd name="T39" fmla="*/ 366 h 273"/>
                <a:gd name="T40" fmla="*/ 31 w 277"/>
                <a:gd name="T41" fmla="*/ 270 h 273"/>
                <a:gd name="T42" fmla="*/ 24 w 277"/>
                <a:gd name="T43" fmla="*/ 231 h 273"/>
                <a:gd name="T44" fmla="*/ 0 w 277"/>
                <a:gd name="T45" fmla="*/ 217 h 273"/>
                <a:gd name="T46" fmla="*/ 0 w 277"/>
                <a:gd name="T47" fmla="*/ 203 h 273"/>
                <a:gd name="T48" fmla="*/ 55 w 277"/>
                <a:gd name="T49" fmla="*/ 122 h 2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7"/>
                <a:gd name="T76" fmla="*/ 0 h 273"/>
                <a:gd name="T77" fmla="*/ 277 w 277"/>
                <a:gd name="T78" fmla="*/ 273 h 2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7" h="273">
                  <a:moveTo>
                    <a:pt x="55" y="71"/>
                  </a:moveTo>
                  <a:lnTo>
                    <a:pt x="151" y="0"/>
                  </a:lnTo>
                  <a:lnTo>
                    <a:pt x="190" y="8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214" y="71"/>
                  </a:lnTo>
                  <a:lnTo>
                    <a:pt x="214" y="94"/>
                  </a:lnTo>
                  <a:lnTo>
                    <a:pt x="222" y="101"/>
                  </a:lnTo>
                  <a:lnTo>
                    <a:pt x="214" y="117"/>
                  </a:lnTo>
                  <a:lnTo>
                    <a:pt x="222" y="133"/>
                  </a:lnTo>
                  <a:lnTo>
                    <a:pt x="222" y="156"/>
                  </a:lnTo>
                  <a:lnTo>
                    <a:pt x="214" y="156"/>
                  </a:lnTo>
                  <a:lnTo>
                    <a:pt x="230" y="156"/>
                  </a:lnTo>
                  <a:lnTo>
                    <a:pt x="230" y="187"/>
                  </a:lnTo>
                  <a:lnTo>
                    <a:pt x="230" y="194"/>
                  </a:lnTo>
                  <a:lnTo>
                    <a:pt x="277" y="226"/>
                  </a:lnTo>
                  <a:lnTo>
                    <a:pt x="277" y="241"/>
                  </a:lnTo>
                  <a:lnTo>
                    <a:pt x="198" y="273"/>
                  </a:lnTo>
                  <a:lnTo>
                    <a:pt x="166" y="241"/>
                  </a:lnTo>
                  <a:lnTo>
                    <a:pt x="151" y="210"/>
                  </a:lnTo>
                  <a:lnTo>
                    <a:pt x="31" y="156"/>
                  </a:lnTo>
                  <a:lnTo>
                    <a:pt x="24" y="133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55" y="7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72"/>
            <p:cNvSpPr>
              <a:spLocks noChangeAspect="1"/>
            </p:cNvSpPr>
            <p:nvPr/>
          </p:nvSpPr>
          <p:spPr bwMode="auto">
            <a:xfrm>
              <a:off x="2036" y="818"/>
              <a:ext cx="181" cy="229"/>
            </a:xfrm>
            <a:custGeom>
              <a:avLst/>
              <a:gdLst>
                <a:gd name="T0" fmla="*/ 181 w 181"/>
                <a:gd name="T1" fmla="*/ 54 h 206"/>
                <a:gd name="T2" fmla="*/ 181 w 181"/>
                <a:gd name="T3" fmla="*/ 66 h 206"/>
                <a:gd name="T4" fmla="*/ 158 w 181"/>
                <a:gd name="T5" fmla="*/ 162 h 206"/>
                <a:gd name="T6" fmla="*/ 150 w 181"/>
                <a:gd name="T7" fmla="*/ 177 h 206"/>
                <a:gd name="T8" fmla="*/ 166 w 181"/>
                <a:gd name="T9" fmla="*/ 230 h 206"/>
                <a:gd name="T10" fmla="*/ 158 w 181"/>
                <a:gd name="T11" fmla="*/ 243 h 206"/>
                <a:gd name="T12" fmla="*/ 181 w 181"/>
                <a:gd name="T13" fmla="*/ 322 h 206"/>
                <a:gd name="T14" fmla="*/ 150 w 181"/>
                <a:gd name="T15" fmla="*/ 350 h 206"/>
                <a:gd name="T16" fmla="*/ 24 w 181"/>
                <a:gd name="T17" fmla="*/ 350 h 206"/>
                <a:gd name="T18" fmla="*/ 31 w 181"/>
                <a:gd name="T19" fmla="*/ 322 h 206"/>
                <a:gd name="T20" fmla="*/ 8 w 181"/>
                <a:gd name="T21" fmla="*/ 296 h 206"/>
                <a:gd name="T22" fmla="*/ 8 w 181"/>
                <a:gd name="T23" fmla="*/ 230 h 206"/>
                <a:gd name="T24" fmla="*/ 0 w 181"/>
                <a:gd name="T25" fmla="*/ 230 h 206"/>
                <a:gd name="T26" fmla="*/ 0 w 181"/>
                <a:gd name="T27" fmla="*/ 162 h 206"/>
                <a:gd name="T28" fmla="*/ 8 w 181"/>
                <a:gd name="T29" fmla="*/ 109 h 206"/>
                <a:gd name="T30" fmla="*/ 31 w 181"/>
                <a:gd name="T31" fmla="*/ 79 h 206"/>
                <a:gd name="T32" fmla="*/ 31 w 181"/>
                <a:gd name="T33" fmla="*/ 27 h 206"/>
                <a:gd name="T34" fmla="*/ 63 w 181"/>
                <a:gd name="T35" fmla="*/ 13 h 206"/>
                <a:gd name="T36" fmla="*/ 134 w 181"/>
                <a:gd name="T37" fmla="*/ 0 h 206"/>
                <a:gd name="T38" fmla="*/ 181 w 181"/>
                <a:gd name="T39" fmla="*/ 54 h 2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"/>
                <a:gd name="T61" fmla="*/ 0 h 206"/>
                <a:gd name="T62" fmla="*/ 181 w 181"/>
                <a:gd name="T63" fmla="*/ 206 h 2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" h="206">
                  <a:moveTo>
                    <a:pt x="181" y="32"/>
                  </a:moveTo>
                  <a:lnTo>
                    <a:pt x="181" y="39"/>
                  </a:lnTo>
                  <a:lnTo>
                    <a:pt x="158" y="95"/>
                  </a:lnTo>
                  <a:lnTo>
                    <a:pt x="150" y="104"/>
                  </a:lnTo>
                  <a:lnTo>
                    <a:pt x="166" y="135"/>
                  </a:lnTo>
                  <a:lnTo>
                    <a:pt x="158" y="143"/>
                  </a:lnTo>
                  <a:lnTo>
                    <a:pt x="181" y="190"/>
                  </a:lnTo>
                  <a:lnTo>
                    <a:pt x="150" y="206"/>
                  </a:lnTo>
                  <a:lnTo>
                    <a:pt x="24" y="206"/>
                  </a:lnTo>
                  <a:lnTo>
                    <a:pt x="31" y="190"/>
                  </a:lnTo>
                  <a:lnTo>
                    <a:pt x="8" y="174"/>
                  </a:lnTo>
                  <a:lnTo>
                    <a:pt x="8" y="135"/>
                  </a:lnTo>
                  <a:lnTo>
                    <a:pt x="0" y="135"/>
                  </a:lnTo>
                  <a:lnTo>
                    <a:pt x="0" y="95"/>
                  </a:lnTo>
                  <a:lnTo>
                    <a:pt x="8" y="64"/>
                  </a:lnTo>
                  <a:lnTo>
                    <a:pt x="31" y="47"/>
                  </a:lnTo>
                  <a:lnTo>
                    <a:pt x="31" y="16"/>
                  </a:lnTo>
                  <a:lnTo>
                    <a:pt x="63" y="8"/>
                  </a:lnTo>
                  <a:lnTo>
                    <a:pt x="134" y="0"/>
                  </a:lnTo>
                  <a:lnTo>
                    <a:pt x="181" y="3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73"/>
            <p:cNvSpPr>
              <a:spLocks noChangeAspect="1"/>
            </p:cNvSpPr>
            <p:nvPr/>
          </p:nvSpPr>
          <p:spPr bwMode="auto">
            <a:xfrm>
              <a:off x="1123" y="672"/>
              <a:ext cx="245" cy="297"/>
            </a:xfrm>
            <a:custGeom>
              <a:avLst/>
              <a:gdLst>
                <a:gd name="T0" fmla="*/ 253 w 243"/>
                <a:gd name="T1" fmla="*/ 0 h 265"/>
                <a:gd name="T2" fmla="*/ 230 w 243"/>
                <a:gd name="T3" fmla="*/ 95 h 265"/>
                <a:gd name="T4" fmla="*/ 253 w 243"/>
                <a:gd name="T5" fmla="*/ 149 h 265"/>
                <a:gd name="T6" fmla="*/ 230 w 243"/>
                <a:gd name="T7" fmla="*/ 149 h 265"/>
                <a:gd name="T8" fmla="*/ 221 w 243"/>
                <a:gd name="T9" fmla="*/ 233 h 265"/>
                <a:gd name="T10" fmla="*/ 245 w 243"/>
                <a:gd name="T11" fmla="*/ 248 h 265"/>
                <a:gd name="T12" fmla="*/ 214 w 243"/>
                <a:gd name="T13" fmla="*/ 261 h 265"/>
                <a:gd name="T14" fmla="*/ 230 w 243"/>
                <a:gd name="T15" fmla="*/ 303 h 265"/>
                <a:gd name="T16" fmla="*/ 214 w 243"/>
                <a:gd name="T17" fmla="*/ 316 h 265"/>
                <a:gd name="T18" fmla="*/ 230 w 243"/>
                <a:gd name="T19" fmla="*/ 345 h 265"/>
                <a:gd name="T20" fmla="*/ 162 w 243"/>
                <a:gd name="T21" fmla="*/ 361 h 265"/>
                <a:gd name="T22" fmla="*/ 214 w 243"/>
                <a:gd name="T23" fmla="*/ 399 h 265"/>
                <a:gd name="T24" fmla="*/ 162 w 243"/>
                <a:gd name="T25" fmla="*/ 399 h 265"/>
                <a:gd name="T26" fmla="*/ 189 w 243"/>
                <a:gd name="T27" fmla="*/ 455 h 265"/>
                <a:gd name="T28" fmla="*/ 177 w 243"/>
                <a:gd name="T29" fmla="*/ 468 h 265"/>
                <a:gd name="T30" fmla="*/ 76 w 243"/>
                <a:gd name="T31" fmla="*/ 455 h 265"/>
                <a:gd name="T32" fmla="*/ 76 w 243"/>
                <a:gd name="T33" fmla="*/ 345 h 265"/>
                <a:gd name="T34" fmla="*/ 0 w 243"/>
                <a:gd name="T35" fmla="*/ 345 h 265"/>
                <a:gd name="T36" fmla="*/ 8 w 243"/>
                <a:gd name="T37" fmla="*/ 290 h 265"/>
                <a:gd name="T38" fmla="*/ 24 w 243"/>
                <a:gd name="T39" fmla="*/ 233 h 265"/>
                <a:gd name="T40" fmla="*/ 76 w 243"/>
                <a:gd name="T41" fmla="*/ 233 h 265"/>
                <a:gd name="T42" fmla="*/ 76 w 243"/>
                <a:gd name="T43" fmla="*/ 149 h 265"/>
                <a:gd name="T44" fmla="*/ 99 w 243"/>
                <a:gd name="T45" fmla="*/ 149 h 265"/>
                <a:gd name="T46" fmla="*/ 123 w 243"/>
                <a:gd name="T47" fmla="*/ 27 h 265"/>
                <a:gd name="T48" fmla="*/ 138 w 243"/>
                <a:gd name="T49" fmla="*/ 27 h 265"/>
                <a:gd name="T50" fmla="*/ 130 w 243"/>
                <a:gd name="T51" fmla="*/ 0 h 265"/>
                <a:gd name="T52" fmla="*/ 253 w 243"/>
                <a:gd name="T53" fmla="*/ 0 h 2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3"/>
                <a:gd name="T82" fmla="*/ 0 h 265"/>
                <a:gd name="T83" fmla="*/ 243 w 243"/>
                <a:gd name="T84" fmla="*/ 265 h 2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3" h="265">
                  <a:moveTo>
                    <a:pt x="243" y="0"/>
                  </a:moveTo>
                  <a:lnTo>
                    <a:pt x="220" y="54"/>
                  </a:lnTo>
                  <a:lnTo>
                    <a:pt x="243" y="85"/>
                  </a:lnTo>
                  <a:lnTo>
                    <a:pt x="220" y="85"/>
                  </a:lnTo>
                  <a:lnTo>
                    <a:pt x="211" y="132"/>
                  </a:lnTo>
                  <a:lnTo>
                    <a:pt x="235" y="140"/>
                  </a:lnTo>
                  <a:lnTo>
                    <a:pt x="204" y="148"/>
                  </a:lnTo>
                  <a:lnTo>
                    <a:pt x="220" y="171"/>
                  </a:lnTo>
                  <a:lnTo>
                    <a:pt x="204" y="179"/>
                  </a:lnTo>
                  <a:lnTo>
                    <a:pt x="220" y="195"/>
                  </a:lnTo>
                  <a:lnTo>
                    <a:pt x="157" y="203"/>
                  </a:lnTo>
                  <a:lnTo>
                    <a:pt x="204" y="226"/>
                  </a:lnTo>
                  <a:lnTo>
                    <a:pt x="157" y="226"/>
                  </a:lnTo>
                  <a:lnTo>
                    <a:pt x="181" y="257"/>
                  </a:lnTo>
                  <a:lnTo>
                    <a:pt x="172" y="265"/>
                  </a:lnTo>
                  <a:lnTo>
                    <a:pt x="71" y="257"/>
                  </a:lnTo>
                  <a:lnTo>
                    <a:pt x="71" y="195"/>
                  </a:lnTo>
                  <a:lnTo>
                    <a:pt x="0" y="195"/>
                  </a:lnTo>
                  <a:lnTo>
                    <a:pt x="8" y="164"/>
                  </a:lnTo>
                  <a:lnTo>
                    <a:pt x="24" y="132"/>
                  </a:lnTo>
                  <a:lnTo>
                    <a:pt x="71" y="132"/>
                  </a:lnTo>
                  <a:lnTo>
                    <a:pt x="71" y="85"/>
                  </a:lnTo>
                  <a:lnTo>
                    <a:pt x="94" y="85"/>
                  </a:lnTo>
                  <a:lnTo>
                    <a:pt x="118" y="15"/>
                  </a:lnTo>
                  <a:lnTo>
                    <a:pt x="133" y="15"/>
                  </a:lnTo>
                  <a:lnTo>
                    <a:pt x="125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74"/>
            <p:cNvSpPr>
              <a:spLocks noChangeAspect="1"/>
            </p:cNvSpPr>
            <p:nvPr/>
          </p:nvSpPr>
          <p:spPr bwMode="auto">
            <a:xfrm>
              <a:off x="2217" y="2919"/>
              <a:ext cx="318" cy="229"/>
            </a:xfrm>
            <a:custGeom>
              <a:avLst/>
              <a:gdLst>
                <a:gd name="T0" fmla="*/ 95 w 317"/>
                <a:gd name="T1" fmla="*/ 363 h 204"/>
                <a:gd name="T2" fmla="*/ 0 w 317"/>
                <a:gd name="T3" fmla="*/ 349 h 204"/>
                <a:gd name="T4" fmla="*/ 8 w 317"/>
                <a:gd name="T5" fmla="*/ 140 h 204"/>
                <a:gd name="T6" fmla="*/ 8 w 317"/>
                <a:gd name="T7" fmla="*/ 28 h 204"/>
                <a:gd name="T8" fmla="*/ 187 w 317"/>
                <a:gd name="T9" fmla="*/ 0 h 204"/>
                <a:gd name="T10" fmla="*/ 196 w 317"/>
                <a:gd name="T11" fmla="*/ 28 h 204"/>
                <a:gd name="T12" fmla="*/ 203 w 317"/>
                <a:gd name="T13" fmla="*/ 28 h 204"/>
                <a:gd name="T14" fmla="*/ 235 w 317"/>
                <a:gd name="T15" fmla="*/ 70 h 204"/>
                <a:gd name="T16" fmla="*/ 226 w 317"/>
                <a:gd name="T17" fmla="*/ 112 h 204"/>
                <a:gd name="T18" fmla="*/ 235 w 317"/>
                <a:gd name="T19" fmla="*/ 140 h 204"/>
                <a:gd name="T20" fmla="*/ 235 w 317"/>
                <a:gd name="T21" fmla="*/ 168 h 204"/>
                <a:gd name="T22" fmla="*/ 251 w 317"/>
                <a:gd name="T23" fmla="*/ 181 h 204"/>
                <a:gd name="T24" fmla="*/ 235 w 317"/>
                <a:gd name="T25" fmla="*/ 181 h 204"/>
                <a:gd name="T26" fmla="*/ 258 w 317"/>
                <a:gd name="T27" fmla="*/ 222 h 204"/>
                <a:gd name="T28" fmla="*/ 283 w 317"/>
                <a:gd name="T29" fmla="*/ 222 h 204"/>
                <a:gd name="T30" fmla="*/ 306 w 317"/>
                <a:gd name="T31" fmla="*/ 292 h 204"/>
                <a:gd name="T32" fmla="*/ 322 w 317"/>
                <a:gd name="T33" fmla="*/ 336 h 204"/>
                <a:gd name="T34" fmla="*/ 322 w 317"/>
                <a:gd name="T35" fmla="*/ 363 h 204"/>
                <a:gd name="T36" fmla="*/ 95 w 317"/>
                <a:gd name="T37" fmla="*/ 363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7"/>
                <a:gd name="T58" fmla="*/ 0 h 204"/>
                <a:gd name="T59" fmla="*/ 317 w 317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7" h="204">
                  <a:moveTo>
                    <a:pt x="95" y="204"/>
                  </a:moveTo>
                  <a:lnTo>
                    <a:pt x="0" y="196"/>
                  </a:lnTo>
                  <a:lnTo>
                    <a:pt x="8" y="78"/>
                  </a:lnTo>
                  <a:lnTo>
                    <a:pt x="8" y="16"/>
                  </a:lnTo>
                  <a:lnTo>
                    <a:pt x="182" y="0"/>
                  </a:lnTo>
                  <a:lnTo>
                    <a:pt x="191" y="16"/>
                  </a:lnTo>
                  <a:lnTo>
                    <a:pt x="198" y="16"/>
                  </a:lnTo>
                  <a:lnTo>
                    <a:pt x="230" y="39"/>
                  </a:lnTo>
                  <a:lnTo>
                    <a:pt x="221" y="62"/>
                  </a:lnTo>
                  <a:lnTo>
                    <a:pt x="230" y="78"/>
                  </a:lnTo>
                  <a:lnTo>
                    <a:pt x="230" y="94"/>
                  </a:lnTo>
                  <a:lnTo>
                    <a:pt x="246" y="101"/>
                  </a:lnTo>
                  <a:lnTo>
                    <a:pt x="230" y="101"/>
                  </a:lnTo>
                  <a:lnTo>
                    <a:pt x="253" y="125"/>
                  </a:lnTo>
                  <a:lnTo>
                    <a:pt x="278" y="125"/>
                  </a:lnTo>
                  <a:lnTo>
                    <a:pt x="301" y="164"/>
                  </a:lnTo>
                  <a:lnTo>
                    <a:pt x="317" y="188"/>
                  </a:lnTo>
                  <a:lnTo>
                    <a:pt x="317" y="204"/>
                  </a:lnTo>
                  <a:lnTo>
                    <a:pt x="95" y="204"/>
                  </a:lnTo>
                  <a:close/>
                </a:path>
              </a:pathLst>
            </a:custGeom>
            <a:solidFill>
              <a:srgbClr val="FFFF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175"/>
            <p:cNvSpPr>
              <a:spLocks noChangeAspect="1"/>
            </p:cNvSpPr>
            <p:nvPr/>
          </p:nvSpPr>
          <p:spPr bwMode="auto">
            <a:xfrm>
              <a:off x="2656" y="1465"/>
              <a:ext cx="365" cy="310"/>
            </a:xfrm>
            <a:custGeom>
              <a:avLst/>
              <a:gdLst>
                <a:gd name="T0" fmla="*/ 250 w 364"/>
                <a:gd name="T1" fmla="*/ 0 h 276"/>
                <a:gd name="T2" fmla="*/ 282 w 364"/>
                <a:gd name="T3" fmla="*/ 142 h 276"/>
                <a:gd name="T4" fmla="*/ 306 w 364"/>
                <a:gd name="T5" fmla="*/ 142 h 276"/>
                <a:gd name="T6" fmla="*/ 282 w 364"/>
                <a:gd name="T7" fmla="*/ 184 h 276"/>
                <a:gd name="T8" fmla="*/ 306 w 364"/>
                <a:gd name="T9" fmla="*/ 241 h 276"/>
                <a:gd name="T10" fmla="*/ 369 w 364"/>
                <a:gd name="T11" fmla="*/ 438 h 276"/>
                <a:gd name="T12" fmla="*/ 353 w 364"/>
                <a:gd name="T13" fmla="*/ 410 h 276"/>
                <a:gd name="T14" fmla="*/ 321 w 364"/>
                <a:gd name="T15" fmla="*/ 438 h 276"/>
                <a:gd name="T16" fmla="*/ 298 w 364"/>
                <a:gd name="T17" fmla="*/ 410 h 276"/>
                <a:gd name="T18" fmla="*/ 298 w 364"/>
                <a:gd name="T19" fmla="*/ 438 h 276"/>
                <a:gd name="T20" fmla="*/ 274 w 364"/>
                <a:gd name="T21" fmla="*/ 438 h 276"/>
                <a:gd name="T22" fmla="*/ 274 w 364"/>
                <a:gd name="T23" fmla="*/ 464 h 276"/>
                <a:gd name="T24" fmla="*/ 250 w 364"/>
                <a:gd name="T25" fmla="*/ 464 h 276"/>
                <a:gd name="T26" fmla="*/ 219 w 364"/>
                <a:gd name="T27" fmla="*/ 493 h 276"/>
                <a:gd name="T28" fmla="*/ 219 w 364"/>
                <a:gd name="T29" fmla="*/ 464 h 276"/>
                <a:gd name="T30" fmla="*/ 174 w 364"/>
                <a:gd name="T31" fmla="*/ 464 h 276"/>
                <a:gd name="T32" fmla="*/ 135 w 364"/>
                <a:gd name="T33" fmla="*/ 410 h 276"/>
                <a:gd name="T34" fmla="*/ 87 w 364"/>
                <a:gd name="T35" fmla="*/ 438 h 276"/>
                <a:gd name="T36" fmla="*/ 79 w 364"/>
                <a:gd name="T37" fmla="*/ 450 h 276"/>
                <a:gd name="T38" fmla="*/ 32 w 364"/>
                <a:gd name="T39" fmla="*/ 323 h 276"/>
                <a:gd name="T40" fmla="*/ 0 w 364"/>
                <a:gd name="T41" fmla="*/ 241 h 276"/>
                <a:gd name="T42" fmla="*/ 16 w 364"/>
                <a:gd name="T43" fmla="*/ 226 h 276"/>
                <a:gd name="T44" fmla="*/ 87 w 364"/>
                <a:gd name="T45" fmla="*/ 88 h 276"/>
                <a:gd name="T46" fmla="*/ 143 w 364"/>
                <a:gd name="T47" fmla="*/ 55 h 276"/>
                <a:gd name="T48" fmla="*/ 150 w 364"/>
                <a:gd name="T49" fmla="*/ 13 h 276"/>
                <a:gd name="T50" fmla="*/ 250 w 364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4"/>
                <a:gd name="T79" fmla="*/ 0 h 276"/>
                <a:gd name="T80" fmla="*/ 364 w 364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4" h="276">
                  <a:moveTo>
                    <a:pt x="245" y="0"/>
                  </a:moveTo>
                  <a:lnTo>
                    <a:pt x="277" y="79"/>
                  </a:lnTo>
                  <a:lnTo>
                    <a:pt x="301" y="79"/>
                  </a:lnTo>
                  <a:lnTo>
                    <a:pt x="277" y="103"/>
                  </a:lnTo>
                  <a:lnTo>
                    <a:pt x="301" y="134"/>
                  </a:lnTo>
                  <a:lnTo>
                    <a:pt x="364" y="245"/>
                  </a:lnTo>
                  <a:lnTo>
                    <a:pt x="348" y="229"/>
                  </a:lnTo>
                  <a:lnTo>
                    <a:pt x="316" y="245"/>
                  </a:lnTo>
                  <a:lnTo>
                    <a:pt x="293" y="229"/>
                  </a:lnTo>
                  <a:lnTo>
                    <a:pt x="293" y="245"/>
                  </a:lnTo>
                  <a:lnTo>
                    <a:pt x="269" y="245"/>
                  </a:lnTo>
                  <a:lnTo>
                    <a:pt x="269" y="260"/>
                  </a:lnTo>
                  <a:lnTo>
                    <a:pt x="245" y="260"/>
                  </a:lnTo>
                  <a:lnTo>
                    <a:pt x="214" y="276"/>
                  </a:lnTo>
                  <a:lnTo>
                    <a:pt x="214" y="260"/>
                  </a:lnTo>
                  <a:lnTo>
                    <a:pt x="174" y="260"/>
                  </a:lnTo>
                  <a:lnTo>
                    <a:pt x="135" y="229"/>
                  </a:lnTo>
                  <a:lnTo>
                    <a:pt x="87" y="245"/>
                  </a:lnTo>
                  <a:lnTo>
                    <a:pt x="79" y="252"/>
                  </a:lnTo>
                  <a:lnTo>
                    <a:pt x="32" y="181"/>
                  </a:lnTo>
                  <a:lnTo>
                    <a:pt x="0" y="134"/>
                  </a:lnTo>
                  <a:lnTo>
                    <a:pt x="16" y="126"/>
                  </a:lnTo>
                  <a:lnTo>
                    <a:pt x="87" y="48"/>
                  </a:lnTo>
                  <a:lnTo>
                    <a:pt x="143" y="31"/>
                  </a:lnTo>
                  <a:lnTo>
                    <a:pt x="150" y="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176"/>
            <p:cNvSpPr>
              <a:spLocks noChangeAspect="1"/>
            </p:cNvSpPr>
            <p:nvPr/>
          </p:nvSpPr>
          <p:spPr bwMode="auto">
            <a:xfrm>
              <a:off x="2370" y="2230"/>
              <a:ext cx="321" cy="332"/>
            </a:xfrm>
            <a:custGeom>
              <a:avLst/>
              <a:gdLst>
                <a:gd name="T0" fmla="*/ 149 w 322"/>
                <a:gd name="T1" fmla="*/ 43 h 298"/>
                <a:gd name="T2" fmla="*/ 161 w 322"/>
                <a:gd name="T3" fmla="*/ 56 h 298"/>
                <a:gd name="T4" fmla="*/ 161 w 322"/>
                <a:gd name="T5" fmla="*/ 43 h 298"/>
                <a:gd name="T6" fmla="*/ 183 w 322"/>
                <a:gd name="T7" fmla="*/ 0 h 298"/>
                <a:gd name="T8" fmla="*/ 223 w 322"/>
                <a:gd name="T9" fmla="*/ 80 h 298"/>
                <a:gd name="T10" fmla="*/ 269 w 322"/>
                <a:gd name="T11" fmla="*/ 192 h 298"/>
                <a:gd name="T12" fmla="*/ 301 w 322"/>
                <a:gd name="T13" fmla="*/ 228 h 298"/>
                <a:gd name="T14" fmla="*/ 309 w 322"/>
                <a:gd name="T15" fmla="*/ 257 h 298"/>
                <a:gd name="T16" fmla="*/ 309 w 322"/>
                <a:gd name="T17" fmla="*/ 295 h 298"/>
                <a:gd name="T18" fmla="*/ 317 w 322"/>
                <a:gd name="T19" fmla="*/ 312 h 298"/>
                <a:gd name="T20" fmla="*/ 309 w 322"/>
                <a:gd name="T21" fmla="*/ 365 h 298"/>
                <a:gd name="T22" fmla="*/ 126 w 322"/>
                <a:gd name="T23" fmla="*/ 511 h 298"/>
                <a:gd name="T24" fmla="*/ 0 w 322"/>
                <a:gd name="T25" fmla="*/ 148 h 298"/>
                <a:gd name="T26" fmla="*/ 39 w 322"/>
                <a:gd name="T27" fmla="*/ 109 h 298"/>
                <a:gd name="T28" fmla="*/ 149 w 322"/>
                <a:gd name="T29" fmla="*/ 43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298"/>
                <a:gd name="T47" fmla="*/ 322 w 322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298">
                  <a:moveTo>
                    <a:pt x="149" y="25"/>
                  </a:moveTo>
                  <a:lnTo>
                    <a:pt x="165" y="32"/>
                  </a:lnTo>
                  <a:lnTo>
                    <a:pt x="165" y="25"/>
                  </a:lnTo>
                  <a:lnTo>
                    <a:pt x="188" y="0"/>
                  </a:lnTo>
                  <a:lnTo>
                    <a:pt x="228" y="47"/>
                  </a:lnTo>
                  <a:lnTo>
                    <a:pt x="274" y="111"/>
                  </a:lnTo>
                  <a:lnTo>
                    <a:pt x="306" y="133"/>
                  </a:lnTo>
                  <a:lnTo>
                    <a:pt x="314" y="150"/>
                  </a:lnTo>
                  <a:lnTo>
                    <a:pt x="314" y="172"/>
                  </a:lnTo>
                  <a:lnTo>
                    <a:pt x="322" y="181"/>
                  </a:lnTo>
                  <a:lnTo>
                    <a:pt x="314" y="213"/>
                  </a:lnTo>
                  <a:lnTo>
                    <a:pt x="126" y="298"/>
                  </a:lnTo>
                  <a:lnTo>
                    <a:pt x="0" y="86"/>
                  </a:lnTo>
                  <a:lnTo>
                    <a:pt x="39" y="64"/>
                  </a:lnTo>
                  <a:lnTo>
                    <a:pt x="149" y="2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1" name="Freeform 177"/>
            <p:cNvSpPr>
              <a:spLocks noChangeAspect="1"/>
            </p:cNvSpPr>
            <p:nvPr/>
          </p:nvSpPr>
          <p:spPr bwMode="auto">
            <a:xfrm>
              <a:off x="1919" y="3148"/>
              <a:ext cx="276" cy="419"/>
            </a:xfrm>
            <a:custGeom>
              <a:avLst/>
              <a:gdLst>
                <a:gd name="T0" fmla="*/ 209 w 277"/>
                <a:gd name="T1" fmla="*/ 645 h 376"/>
                <a:gd name="T2" fmla="*/ 201 w 277"/>
                <a:gd name="T3" fmla="*/ 645 h 376"/>
                <a:gd name="T4" fmla="*/ 201 w 277"/>
                <a:gd name="T5" fmla="*/ 617 h 376"/>
                <a:gd name="T6" fmla="*/ 32 w 277"/>
                <a:gd name="T7" fmla="*/ 617 h 376"/>
                <a:gd name="T8" fmla="*/ 32 w 277"/>
                <a:gd name="T9" fmla="*/ 483 h 376"/>
                <a:gd name="T10" fmla="*/ 32 w 277"/>
                <a:gd name="T11" fmla="*/ 349 h 376"/>
                <a:gd name="T12" fmla="*/ 39 w 277"/>
                <a:gd name="T13" fmla="*/ 337 h 376"/>
                <a:gd name="T14" fmla="*/ 32 w 277"/>
                <a:gd name="T15" fmla="*/ 337 h 376"/>
                <a:gd name="T16" fmla="*/ 32 w 277"/>
                <a:gd name="T17" fmla="*/ 254 h 376"/>
                <a:gd name="T18" fmla="*/ 24 w 277"/>
                <a:gd name="T19" fmla="*/ 254 h 376"/>
                <a:gd name="T20" fmla="*/ 32 w 277"/>
                <a:gd name="T21" fmla="*/ 242 h 376"/>
                <a:gd name="T22" fmla="*/ 24 w 277"/>
                <a:gd name="T23" fmla="*/ 242 h 376"/>
                <a:gd name="T24" fmla="*/ 0 w 277"/>
                <a:gd name="T25" fmla="*/ 148 h 376"/>
                <a:gd name="T26" fmla="*/ 39 w 277"/>
                <a:gd name="T27" fmla="*/ 95 h 376"/>
                <a:gd name="T28" fmla="*/ 24 w 277"/>
                <a:gd name="T29" fmla="*/ 66 h 376"/>
                <a:gd name="T30" fmla="*/ 39 w 277"/>
                <a:gd name="T31" fmla="*/ 40 h 376"/>
                <a:gd name="T32" fmla="*/ 56 w 277"/>
                <a:gd name="T33" fmla="*/ 0 h 376"/>
                <a:gd name="T34" fmla="*/ 71 w 277"/>
                <a:gd name="T35" fmla="*/ 0 h 376"/>
                <a:gd name="T36" fmla="*/ 127 w 277"/>
                <a:gd name="T37" fmla="*/ 0 h 376"/>
                <a:gd name="T38" fmla="*/ 127 w 277"/>
                <a:gd name="T39" fmla="*/ 40 h 376"/>
                <a:gd name="T40" fmla="*/ 138 w 277"/>
                <a:gd name="T41" fmla="*/ 0 h 376"/>
                <a:gd name="T42" fmla="*/ 169 w 277"/>
                <a:gd name="T43" fmla="*/ 40 h 376"/>
                <a:gd name="T44" fmla="*/ 169 w 277"/>
                <a:gd name="T45" fmla="*/ 254 h 376"/>
                <a:gd name="T46" fmla="*/ 232 w 277"/>
                <a:gd name="T47" fmla="*/ 254 h 376"/>
                <a:gd name="T48" fmla="*/ 240 w 277"/>
                <a:gd name="T49" fmla="*/ 298 h 376"/>
                <a:gd name="T50" fmla="*/ 264 w 277"/>
                <a:gd name="T51" fmla="*/ 298 h 376"/>
                <a:gd name="T52" fmla="*/ 264 w 277"/>
                <a:gd name="T53" fmla="*/ 337 h 376"/>
                <a:gd name="T54" fmla="*/ 272 w 277"/>
                <a:gd name="T55" fmla="*/ 337 h 376"/>
                <a:gd name="T56" fmla="*/ 272 w 277"/>
                <a:gd name="T57" fmla="*/ 445 h 376"/>
                <a:gd name="T58" fmla="*/ 264 w 277"/>
                <a:gd name="T59" fmla="*/ 445 h 376"/>
                <a:gd name="T60" fmla="*/ 264 w 277"/>
                <a:gd name="T61" fmla="*/ 498 h 376"/>
                <a:gd name="T62" fmla="*/ 272 w 277"/>
                <a:gd name="T63" fmla="*/ 498 h 376"/>
                <a:gd name="T64" fmla="*/ 272 w 277"/>
                <a:gd name="T65" fmla="*/ 617 h 376"/>
                <a:gd name="T66" fmla="*/ 209 w 277"/>
                <a:gd name="T67" fmla="*/ 645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7"/>
                <a:gd name="T103" fmla="*/ 0 h 376"/>
                <a:gd name="T104" fmla="*/ 277 w 277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7" h="376">
                  <a:moveTo>
                    <a:pt x="214" y="376"/>
                  </a:moveTo>
                  <a:lnTo>
                    <a:pt x="206" y="376"/>
                  </a:lnTo>
                  <a:lnTo>
                    <a:pt x="206" y="359"/>
                  </a:lnTo>
                  <a:lnTo>
                    <a:pt x="32" y="359"/>
                  </a:lnTo>
                  <a:lnTo>
                    <a:pt x="32" y="281"/>
                  </a:lnTo>
                  <a:lnTo>
                    <a:pt x="32" y="203"/>
                  </a:lnTo>
                  <a:lnTo>
                    <a:pt x="39" y="196"/>
                  </a:lnTo>
                  <a:lnTo>
                    <a:pt x="32" y="196"/>
                  </a:lnTo>
                  <a:lnTo>
                    <a:pt x="32" y="148"/>
                  </a:lnTo>
                  <a:lnTo>
                    <a:pt x="24" y="148"/>
                  </a:lnTo>
                  <a:lnTo>
                    <a:pt x="32" y="141"/>
                  </a:lnTo>
                  <a:lnTo>
                    <a:pt x="24" y="141"/>
                  </a:lnTo>
                  <a:lnTo>
                    <a:pt x="0" y="86"/>
                  </a:lnTo>
                  <a:lnTo>
                    <a:pt x="39" y="55"/>
                  </a:lnTo>
                  <a:lnTo>
                    <a:pt x="24" y="39"/>
                  </a:lnTo>
                  <a:lnTo>
                    <a:pt x="39" y="23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127" y="0"/>
                  </a:lnTo>
                  <a:lnTo>
                    <a:pt x="127" y="23"/>
                  </a:lnTo>
                  <a:lnTo>
                    <a:pt x="143" y="0"/>
                  </a:lnTo>
                  <a:lnTo>
                    <a:pt x="174" y="23"/>
                  </a:lnTo>
                  <a:lnTo>
                    <a:pt x="174" y="148"/>
                  </a:lnTo>
                  <a:lnTo>
                    <a:pt x="237" y="148"/>
                  </a:lnTo>
                  <a:lnTo>
                    <a:pt x="245" y="173"/>
                  </a:lnTo>
                  <a:lnTo>
                    <a:pt x="269" y="173"/>
                  </a:lnTo>
                  <a:lnTo>
                    <a:pt x="269" y="196"/>
                  </a:lnTo>
                  <a:lnTo>
                    <a:pt x="277" y="196"/>
                  </a:lnTo>
                  <a:lnTo>
                    <a:pt x="277" y="258"/>
                  </a:lnTo>
                  <a:lnTo>
                    <a:pt x="269" y="258"/>
                  </a:lnTo>
                  <a:lnTo>
                    <a:pt x="269" y="290"/>
                  </a:lnTo>
                  <a:lnTo>
                    <a:pt x="277" y="290"/>
                  </a:lnTo>
                  <a:lnTo>
                    <a:pt x="277" y="359"/>
                  </a:lnTo>
                  <a:lnTo>
                    <a:pt x="214" y="37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619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9900"/>
              </a:buClr>
            </a:pPr>
            <a:r>
              <a:rPr lang="en-US" sz="4800" b="1" dirty="0" smtClean="0">
                <a:solidFill>
                  <a:schemeClr val="tx2"/>
                </a:solidFill>
              </a:rPr>
              <a:t>Materials and Methods - II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588" y="2090172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52900" cy="4530725"/>
          </a:xfrm>
        </p:spPr>
        <p:txBody>
          <a:bodyPr/>
          <a:lstStyle/>
          <a:p>
            <a:r>
              <a:rPr lang="en-US" sz="2200" dirty="0" smtClean="0"/>
              <a:t>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-pressurized </a:t>
            </a:r>
            <a:r>
              <a:rPr lang="en-US" sz="2200" dirty="0"/>
              <a:t>backpack </a:t>
            </a:r>
            <a:r>
              <a:rPr lang="en-US" sz="2200" dirty="0" smtClean="0"/>
              <a:t>sprayer</a:t>
            </a:r>
          </a:p>
          <a:p>
            <a:endParaRPr lang="en-US" sz="2200" dirty="0" smtClean="0"/>
          </a:p>
          <a:p>
            <a:r>
              <a:rPr lang="en-US" sz="2200" dirty="0" smtClean="0"/>
              <a:t>140 L/ha</a:t>
            </a:r>
          </a:p>
          <a:p>
            <a:endParaRPr lang="en-US" sz="2200" dirty="0" smtClean="0"/>
          </a:p>
          <a:p>
            <a:r>
              <a:rPr lang="en-US" sz="2200" dirty="0"/>
              <a:t>Visual </a:t>
            </a:r>
            <a:r>
              <a:rPr lang="en-US" sz="2200" dirty="0" smtClean="0"/>
              <a:t>estimates of crop injury </a:t>
            </a:r>
          </a:p>
          <a:p>
            <a:pPr lvl="1"/>
            <a:r>
              <a:rPr lang="en-US" sz="2200" i="1" dirty="0" smtClean="0"/>
              <a:t>0 -100%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Yield</a:t>
            </a:r>
          </a:p>
          <a:p>
            <a:endParaRPr lang="en-US" sz="2200" dirty="0" smtClean="0"/>
          </a:p>
          <a:p>
            <a:r>
              <a:rPr lang="en-US" sz="2200" dirty="0" smtClean="0"/>
              <a:t>100 pod/seed weights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014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540</Words>
  <Application>Microsoft Office PowerPoint</Application>
  <PresentationFormat>On-screen Show (4:3)</PresentationFormat>
  <Paragraphs>146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Edge</vt:lpstr>
      <vt:lpstr>2_Default Design</vt:lpstr>
      <vt:lpstr>SPW 12.0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 and Methods – III Peanut Growth Stages</vt:lpstr>
      <vt:lpstr>PowerPoint Presentation</vt:lpstr>
      <vt:lpstr>Statistical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Peanut Response to Simulated Drift Rates of 2,4-D</dc:title>
  <dc:creator>R.M. Merchant*;E.P. Prostko;P.M. Eure;T.M. Webster</dc:creator>
  <cp:lastModifiedBy>user</cp:lastModifiedBy>
  <cp:revision>40</cp:revision>
  <dcterms:created xsi:type="dcterms:W3CDTF">2012-02-02T21:23:02Z</dcterms:created>
  <dcterms:modified xsi:type="dcterms:W3CDTF">2012-08-20T13:52:33Z</dcterms:modified>
</cp:coreProperties>
</file>