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9"/>
  </p:notesMasterIdLst>
  <p:handoutMasterIdLst>
    <p:handoutMasterId r:id="rId30"/>
  </p:handoutMasterIdLst>
  <p:sldIdLst>
    <p:sldId id="257" r:id="rId3"/>
    <p:sldId id="281" r:id="rId4"/>
    <p:sldId id="291" r:id="rId5"/>
    <p:sldId id="282" r:id="rId6"/>
    <p:sldId id="299" r:id="rId7"/>
    <p:sldId id="283" r:id="rId8"/>
    <p:sldId id="271" r:id="rId9"/>
    <p:sldId id="292" r:id="rId10"/>
    <p:sldId id="293" r:id="rId11"/>
    <p:sldId id="277" r:id="rId12"/>
    <p:sldId id="276" r:id="rId13"/>
    <p:sldId id="300" r:id="rId14"/>
    <p:sldId id="286" r:id="rId15"/>
    <p:sldId id="287" r:id="rId16"/>
    <p:sldId id="288" r:id="rId17"/>
    <p:sldId id="285" r:id="rId18"/>
    <p:sldId id="284" r:id="rId19"/>
    <p:sldId id="269" r:id="rId20"/>
    <p:sldId id="274" r:id="rId21"/>
    <p:sldId id="294" r:id="rId22"/>
    <p:sldId id="295" r:id="rId23"/>
    <p:sldId id="296" r:id="rId24"/>
    <p:sldId id="297" r:id="rId25"/>
    <p:sldId id="289" r:id="rId26"/>
    <p:sldId id="298" r:id="rId27"/>
    <p:sldId id="290" r:id="rId28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802EFA-CB4F-4AC1-9954-729F50BCC972}" type="datetimeFigureOut">
              <a:rPr lang="en-US"/>
              <a:pPr>
                <a:defRPr/>
              </a:pPr>
              <a:t>7/10/2011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128DCA-8A09-4871-AE1D-3F2A3049C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5F9218-94E0-43AA-8F76-7BE35DE901E1}" type="datetimeFigureOut">
              <a:rPr lang="en-US"/>
              <a:pPr>
                <a:defRPr/>
              </a:pPr>
              <a:t>7/10/2011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C8B8C2-4C43-4F82-A390-A84A53D5B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32253-42B9-4644-A057-FA6FDAE932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42B95-3171-44B4-BB83-1A4CD0FC35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61BCA9-D1EB-471B-9A07-8C684521AF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38F1A0-90B3-41A9-A39C-738538C83A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761B07-DF0C-4F8D-8B89-1DAC672087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4D6E6E-ACC1-4509-AF4E-C5B168EBEF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16E0BB-91F2-4038-AB21-57D16AB352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DE05A9-A976-41C3-9DBF-1E650CEEB7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3513"/>
            <a:ext cx="2895600" cy="3032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13513"/>
            <a:ext cx="1905000" cy="3032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70DC70-B17E-48BD-B0A2-B637093CE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87836D-8CAC-457E-8438-37903F672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958BB-E3DF-410F-84CB-922AB1525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E9940-2ADC-4F0B-A9D6-2F40EBB09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8241BB-5B5F-4EBC-A194-9801C5A7F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1506E6-55E2-4AD1-AC58-DC21B5BA73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9A5FD-E221-40BB-9D86-BE8F38B16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55B280-E678-46BC-8C8A-3ACAB70C3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937989-A3D7-4161-9A79-B6750CFE6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D15A63-5E81-4139-BA83-DA1B96C42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5E8E2B-2F7C-4265-94AB-7E3A72E68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455CD5-DFBB-4A33-AA35-939B1798D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46F143-2E0D-4C44-BE8E-0704A5020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8D4512-CE15-4684-BE59-4777A31A7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395D7F-1A89-4924-A621-E4391C4DB8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124D98-3D7F-41FD-99BE-ED57DFE58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37C6B1-C4F8-4ED9-B98B-F7F660424D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06C9AB-9DAE-4D93-B194-6CFFFD4A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2EB864-99B8-476F-A3A3-2075B654F3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3257E3-CC58-4B88-BA2E-11694CCB82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760ACF-5F86-4C99-ACE8-078CB82842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07FFE724-B605-49FF-AC9B-BDF70884C6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6F73FF1-6500-4A2D-9EAB-9621C98A9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advTm="10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upload.wikimedia.org/wikipedia/en/6/67/UGA$!logo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www.apresinc.com/index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ctrTitle"/>
          </p:nvPr>
        </p:nvSpPr>
        <p:spPr>
          <a:xfrm>
            <a:off x="4419600" y="1524000"/>
            <a:ext cx="4495800" cy="1752600"/>
          </a:xfrm>
        </p:spPr>
        <p:txBody>
          <a:bodyPr/>
          <a:lstStyle/>
          <a:p>
            <a:pPr algn="ctr"/>
            <a:r>
              <a:rPr lang="en-US" sz="4000" smtClean="0"/>
              <a:t>Peanut Response to Ignite (glufosinate) in Georgia - 2010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1200" y="4038600"/>
            <a:ext cx="6781800" cy="1752600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E.P. Prostko*, T.L. Grey, and T.M. Webster</a:t>
            </a:r>
          </a:p>
        </p:txBody>
      </p:sp>
      <p:pic>
        <p:nvPicPr>
          <p:cNvPr id="32771" name="Picture 5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65650"/>
            <a:ext cx="561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65238"/>
            <a:ext cx="349408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oup 10"/>
          <p:cNvGrpSpPr>
            <a:grpSpLocks/>
          </p:cNvGrpSpPr>
          <p:nvPr/>
        </p:nvGrpSpPr>
        <p:grpSpPr bwMode="auto">
          <a:xfrm>
            <a:off x="4013200" y="6324600"/>
            <a:ext cx="1470025" cy="307975"/>
            <a:chOff x="207041" y="6430444"/>
            <a:chExt cx="1469359" cy="308494"/>
          </a:xfrm>
        </p:grpSpPr>
        <p:pic>
          <p:nvPicPr>
            <p:cNvPr id="32776" name="Picture 2" descr="APRES Home P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041" y="6430444"/>
              <a:ext cx="898524" cy="30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Box 9"/>
            <p:cNvSpPr txBox="1">
              <a:spLocks noChangeArrowheads="1"/>
            </p:cNvSpPr>
            <p:nvPr/>
          </p:nvSpPr>
          <p:spPr bwMode="auto">
            <a:xfrm>
              <a:off x="1068733" y="6440599"/>
              <a:ext cx="6076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- 2011</a:t>
              </a:r>
            </a:p>
          </p:txBody>
        </p:sp>
      </p:grpSp>
      <p:pic>
        <p:nvPicPr>
          <p:cNvPr id="32774" name="Picture 4" descr="http://www.ars.usda.gov/incme/images/mainnav/location_bann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5203825"/>
            <a:ext cx="5643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File:UGA$!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45513" y="6405563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3581400" y="48006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66"/>
                </a:solidFill>
                <a:latin typeface="Arial Rounded MT Bold"/>
              </a:rPr>
              <a:t>Reproductive Growth Stages of Peanut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581400" y="5791200"/>
            <a:ext cx="427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Growth stages of peanut</a:t>
            </a:r>
          </a:p>
          <a:p>
            <a:r>
              <a:rPr lang="en-US" sz="2000">
                <a:solidFill>
                  <a:srgbClr val="FFFF66"/>
                </a:solidFill>
              </a:rPr>
              <a:t>K. J. Boote, Peanut Science 9:35-40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553200" y="1981200"/>
            <a:ext cx="178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Beginning pod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657600" y="1981200"/>
            <a:ext cx="177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Beginning peg</a:t>
            </a:r>
          </a:p>
        </p:txBody>
      </p:sp>
      <p:pic>
        <p:nvPicPr>
          <p:cNvPr id="41989" name="Picture 6" descr="Mvc-051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33400"/>
            <a:ext cx="2541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895850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R2</a:t>
            </a:r>
          </a:p>
        </p:txBody>
      </p:sp>
      <p:pic>
        <p:nvPicPr>
          <p:cNvPr id="41991" name="Picture 8" descr="flower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143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7959725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R3</a:t>
            </a:r>
          </a:p>
        </p:txBody>
      </p:sp>
      <p:pic>
        <p:nvPicPr>
          <p:cNvPr id="41993" name="Picture 10" descr="fullpod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63" y="29051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1962150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R1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15950" y="1981200"/>
            <a:ext cx="2051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Beginning bloom</a:t>
            </a:r>
          </a:p>
        </p:txBody>
      </p:sp>
      <p:pic>
        <p:nvPicPr>
          <p:cNvPr id="41996" name="Picture 13" descr="begpod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00000"/>
              </a:clrFrom>
              <a:clrTo>
                <a:srgbClr val="200000">
                  <a:alpha val="0"/>
                </a:srgbClr>
              </a:clrTo>
            </a:clrChange>
          </a:blip>
          <a:srcRect l="15820" t="7813" r="35449" b="33594"/>
          <a:stretch>
            <a:fillRect/>
          </a:stretch>
        </p:blipFill>
        <p:spPr bwMode="auto">
          <a:xfrm>
            <a:off x="6629400" y="534988"/>
            <a:ext cx="16827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1962150" y="2819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R4</a:t>
            </a:r>
          </a:p>
        </p:txBody>
      </p:sp>
      <p:pic>
        <p:nvPicPr>
          <p:cNvPr id="41998" name="Picture 15" descr="earlymatur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870450"/>
            <a:ext cx="2741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1962150" y="4724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R7</a:t>
            </a:r>
          </a:p>
        </p:txBody>
      </p:sp>
      <p:pic>
        <p:nvPicPr>
          <p:cNvPr id="42000" name="Picture 17" descr="begse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6038" y="3074988"/>
            <a:ext cx="15541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4895850" y="2819400"/>
            <a:ext cx="74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R5</a:t>
            </a:r>
          </a:p>
        </p:txBody>
      </p:sp>
      <p:pic>
        <p:nvPicPr>
          <p:cNvPr id="42002" name="Picture 19" descr="fullse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048000"/>
            <a:ext cx="23860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7959725" y="2819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R6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3657600" y="3976688"/>
            <a:ext cx="18859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Beginning seed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447675" y="6010275"/>
            <a:ext cx="2266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Beginning maturity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990600" y="3976688"/>
            <a:ext cx="10731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Full pod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826250" y="3976688"/>
            <a:ext cx="1174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Full seed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530725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PROC MIXED </a:t>
            </a:r>
            <a:r>
              <a:rPr lang="en-US" sz="2000" dirty="0" smtClean="0"/>
              <a:t>Procedure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Location - Random effect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No interaction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Data combined over location</a:t>
            </a:r>
          </a:p>
          <a:p>
            <a:pPr lvl="1">
              <a:defRPr/>
            </a:pP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/>
              <a:t>Timing X rate interaction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Linear regression for each timing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NTC Average Yields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Ponder Farm: 6329-6476 lb/A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Plains: 4776-5344 lb/A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011" name="Picture 9" descr="C:\Documents and Settings\eprostko\Local Settings\Temporary Internet Files\Content.IE5\9JSWODNZ\MC90041074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371600"/>
            <a:ext cx="28178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" descr="C:\Documents and Settings\eprostko\Local Settings\Temporary Internet Files\Content.IE5\9JSWODNZ\MC9000600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27051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143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03225" y="228600"/>
            <a:ext cx="8229600" cy="1143000"/>
          </a:xfrm>
        </p:spPr>
        <p:txBody>
          <a:bodyPr/>
          <a:lstStyle/>
          <a:p>
            <a:r>
              <a:rPr lang="en-US" sz="2800" smtClean="0"/>
              <a:t>Peanut Yield Loss (%) From Ignite Applied at 30 DAP – Ponder Farm + Plains</a:t>
            </a:r>
          </a:p>
        </p:txBody>
      </p:sp>
      <p:graphicFrame>
        <p:nvGraphicFramePr>
          <p:cNvPr id="45058" name="Content Placeholder 3"/>
          <p:cNvGraphicFramePr>
            <a:graphicFrameLocks noGrp="1"/>
          </p:cNvGraphicFramePr>
          <p:nvPr>
            <p:ph idx="1"/>
          </p:nvPr>
        </p:nvGraphicFramePr>
        <p:xfrm>
          <a:off x="476250" y="1406525"/>
          <a:ext cx="8229600" cy="4525963"/>
        </p:xfrm>
        <a:graphic>
          <a:graphicData uri="http://schemas.openxmlformats.org/presentationml/2006/ole">
            <p:oleObj spid="_x0000_s45058" r:id="rId3" imgW="8230313" imgH="4523624" progId="Excel.Chart.8">
              <p:embed/>
            </p:oleObj>
          </a:graphicData>
        </a:graphic>
      </p:graphicFrame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551238" y="5746750"/>
            <a:ext cx="247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Ignite 2.34SL Rate (oz/A)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160338" y="3494088"/>
            <a:ext cx="35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%</a:t>
            </a:r>
          </a:p>
        </p:txBody>
      </p:sp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76200" y="6477000"/>
            <a:ext cx="700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GA-06G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Peanut Yield Loss (%) From Ignite Applied at 60 DAP – Ponder Farm + Plains</a:t>
            </a:r>
          </a:p>
        </p:txBody>
      </p:sp>
      <p:graphicFrame>
        <p:nvGraphicFramePr>
          <p:cNvPr id="46082" name="Content Placeholder 3"/>
          <p:cNvGraphicFramePr>
            <a:graphicFrameLocks noGrp="1"/>
          </p:cNvGraphicFramePr>
          <p:nvPr>
            <p:ph idx="1"/>
          </p:nvPr>
        </p:nvGraphicFramePr>
        <p:xfrm>
          <a:off x="425450" y="1308100"/>
          <a:ext cx="8229600" cy="4525963"/>
        </p:xfrm>
        <a:graphic>
          <a:graphicData uri="http://schemas.openxmlformats.org/presentationml/2006/ole">
            <p:oleObj spid="_x0000_s46082" r:id="rId3" imgW="8230313" imgH="4523624" progId="Excel.Chart.8">
              <p:embed/>
            </p:oleObj>
          </a:graphicData>
        </a:graphic>
      </p:graphicFrame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505200" y="5834063"/>
            <a:ext cx="247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Ignite 2.34SL Rate (oz/A)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76200" y="3514725"/>
            <a:ext cx="34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%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76200" y="6477000"/>
            <a:ext cx="700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GA-06G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Peanut Yield Loss (%) From Ignite Applied at 90 DAP – Ponder Farm + Plains</a:t>
            </a:r>
          </a:p>
        </p:txBody>
      </p:sp>
      <p:graphicFrame>
        <p:nvGraphicFramePr>
          <p:cNvPr id="47106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775" y="1289050"/>
          <a:ext cx="8229600" cy="4525963"/>
        </p:xfrm>
        <a:graphic>
          <a:graphicData uri="http://schemas.openxmlformats.org/presentationml/2006/ole">
            <p:oleObj spid="_x0000_s47106" r:id="rId3" imgW="8230313" imgH="4529721" progId="Excel.Chart.8">
              <p:embed/>
            </p:oleObj>
          </a:graphicData>
        </a:graphic>
      </p:graphicFrame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576638" y="5815013"/>
            <a:ext cx="2478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Ignite 2.34SL Rate (oz/A)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184150" y="3330575"/>
            <a:ext cx="34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%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6200" y="6477000"/>
            <a:ext cx="700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GA-06G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Response to Ignite @ 2 oz/A</a:t>
            </a:r>
          </a:p>
        </p:txBody>
      </p:sp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79475" y="5149850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30 DAP</a:t>
            </a: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3733800" y="5126038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60 DAP</a:t>
            </a: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6650038" y="5126038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90 DAP</a:t>
            </a:r>
          </a:p>
        </p:txBody>
      </p:sp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107950" y="6172200"/>
            <a:ext cx="106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PE-01-10</a:t>
            </a:r>
          </a:p>
          <a:p>
            <a:r>
              <a:rPr lang="en-US" sz="1200"/>
              <a:t>September 17</a:t>
            </a:r>
          </a:p>
          <a:p>
            <a:r>
              <a:rPr lang="en-US" sz="1200"/>
              <a:t>129 DAP</a:t>
            </a:r>
          </a:p>
        </p:txBody>
      </p:sp>
      <p:pic>
        <p:nvPicPr>
          <p:cNvPr id="481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49225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9763" y="149225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49225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Response to Ignite @ 8 oz/A</a:t>
            </a:r>
          </a:p>
        </p:txBody>
      </p:sp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79475" y="5149850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30 DAP</a:t>
            </a: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3733800" y="5126038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60 DAP</a:t>
            </a: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6650038" y="5126038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90 DAP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107950" y="6172200"/>
            <a:ext cx="106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PE-01-10</a:t>
            </a:r>
          </a:p>
          <a:p>
            <a:r>
              <a:rPr lang="en-US" sz="1200"/>
              <a:t>September 17</a:t>
            </a:r>
          </a:p>
          <a:p>
            <a:r>
              <a:rPr lang="en-US" sz="1200"/>
              <a:t>129 DAP</a:t>
            </a:r>
          </a:p>
        </p:txBody>
      </p:sp>
      <p:pic>
        <p:nvPicPr>
          <p:cNvPr id="50182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6843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25" y="146843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46843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Response to Ignite @ 32 oz/A</a:t>
            </a: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879475" y="5149850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30 DAP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3733800" y="5126038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60 DAP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6650038" y="5126038"/>
            <a:ext cx="163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Applied 90 DAP</a:t>
            </a:r>
          </a:p>
        </p:txBody>
      </p:sp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107950" y="6172200"/>
            <a:ext cx="1874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PE-01-10 (Ponder Farm)</a:t>
            </a:r>
          </a:p>
          <a:p>
            <a:r>
              <a:rPr lang="en-US" sz="1200"/>
              <a:t>September 17</a:t>
            </a:r>
          </a:p>
          <a:p>
            <a:r>
              <a:rPr lang="en-US" sz="1200"/>
              <a:t>129 DAP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Estimated Peanut Yields Losses (%) from Ignite 2.34SL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990600"/>
          <a:ext cx="5562600" cy="470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  <a:gridCol w="1390650"/>
              </a:tblGrid>
              <a:tr h="4281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Rate/A</a:t>
                      </a:r>
                    </a:p>
                    <a:p>
                      <a:pPr algn="ctr"/>
                      <a:r>
                        <a:rPr lang="en-US" sz="1800" dirty="0" smtClean="0"/>
                        <a:t> (ozs)</a:t>
                      </a:r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(DAP)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281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19.3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23.7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28.0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32.3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36.6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40.9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49.5</a:t>
                      </a:r>
                      <a:endParaRPr lang="en-US" sz="1800" dirty="0"/>
                    </a:p>
                  </a:txBody>
                  <a:tcPr/>
                </a:tc>
              </a:tr>
              <a:tr h="42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84.0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248400"/>
            <a:ext cx="20510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GA-06G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 locations (Ponder, Plains)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2010</a:t>
            </a:r>
            <a:endParaRPr lang="en-US" sz="12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Ignite (glufosinate) has become very popular in Georgia due to HR-Palmer amaranth.</a:t>
            </a:r>
          </a:p>
        </p:txBody>
      </p:sp>
      <p:pic>
        <p:nvPicPr>
          <p:cNvPr id="33794" name="Picture 7" descr="LL_IGNITE_4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3803650" cy="1885950"/>
          </a:xfrm>
        </p:spPr>
      </p:pic>
      <p:pic>
        <p:nvPicPr>
          <p:cNvPr id="33795" name="Picture 8" descr="IGNITE_FLAME_LL_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6449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14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1850"/>
            <a:ext cx="4038600" cy="4530725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</a:rPr>
              <a:t>Was there any correlation between visual estimates of peanut injury and yield loss?</a:t>
            </a:r>
          </a:p>
        </p:txBody>
      </p:sp>
      <p:pic>
        <p:nvPicPr>
          <p:cNvPr id="54274" name="Picture 2" descr="C:\Documents and Settings\eprostko\Local Settings\Temporary Internet Files\Content.IE5\CB8E6XUA\MC9000787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82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Injury vs. Yield Loss</a:t>
            </a:r>
            <a:br>
              <a:rPr lang="en-US" sz="3600" smtClean="0"/>
            </a:br>
            <a:r>
              <a:rPr lang="en-US" sz="3600" i="1" smtClean="0"/>
              <a:t>Ignite Applied 30 DAP</a:t>
            </a:r>
          </a:p>
        </p:txBody>
      </p:sp>
      <p:graphicFrame>
        <p:nvGraphicFramePr>
          <p:cNvPr id="5529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55298" r:id="rId3" imgW="8230313" imgH="4529721" progId="Excel.Chart.8">
              <p:embed/>
            </p:oleObj>
          </a:graphicData>
        </a:graphic>
      </p:graphicFrame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2949575" y="6138863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Visual Estimates of Injury (%)</a:t>
            </a: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 rot="-5400000">
            <a:off x="-418306" y="3618706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Yield Loss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Injury vs. Yield Loss</a:t>
            </a:r>
            <a:br>
              <a:rPr lang="en-US" sz="3600" smtClean="0"/>
            </a:br>
            <a:r>
              <a:rPr lang="en-US" sz="3600" i="1" smtClean="0"/>
              <a:t>Ignite Applied 60 DAP</a:t>
            </a:r>
          </a:p>
        </p:txBody>
      </p:sp>
      <p:graphicFrame>
        <p:nvGraphicFramePr>
          <p:cNvPr id="56322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56322" r:id="rId3" imgW="8230313" imgH="4529721" progId="Excel.Chart.8">
              <p:embed/>
            </p:oleObj>
          </a:graphicData>
        </a:graphic>
      </p:graphicFrame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2970213" y="6172200"/>
            <a:ext cx="319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Visual Estimates of Injury (%)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 rot="-5400000">
            <a:off x="-418306" y="3466306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Yield Loss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Peanut Injury vs. Yield Loss</a:t>
            </a:r>
            <a:br>
              <a:rPr lang="en-US" sz="3600" smtClean="0"/>
            </a:br>
            <a:r>
              <a:rPr lang="en-US" sz="3600" i="1" smtClean="0"/>
              <a:t>Ignite Applied 90 DAP</a:t>
            </a:r>
          </a:p>
        </p:txBody>
      </p:sp>
      <p:graphicFrame>
        <p:nvGraphicFramePr>
          <p:cNvPr id="5734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57346" r:id="rId3" imgW="8230313" imgH="4529721" progId="Excel.Chart.8">
              <p:embed/>
            </p:oleObj>
          </a:graphicData>
        </a:graphic>
      </p:graphicFrame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013075" y="6172200"/>
            <a:ext cx="311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Visual Estimates of Injury (%</a:t>
            </a:r>
            <a:endParaRPr lang="en-US"/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 rot="-5400000">
            <a:off x="-418306" y="3618706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Yield Loss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r>
              <a:rPr lang="en-US" smtClean="0"/>
              <a:t>Summary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Peanuts were more  sensitive to Ignite at 30 and 90 DAP when compared to 60 DAP??</a:t>
            </a:r>
          </a:p>
          <a:p>
            <a:pPr>
              <a:defRPr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As little as 2 oz/A of Ignite has the potential to reduce peanut yields by 6-19%. </a:t>
            </a:r>
          </a:p>
          <a:p>
            <a:pPr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pic>
        <p:nvPicPr>
          <p:cNvPr id="5837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r>
              <a:rPr lang="en-US" smtClean="0"/>
              <a:t>Summary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4530725"/>
          </a:xfrm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Strong linear correlation (R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&gt; 0.84) between crop injury estimates and yield loss for 30 and 90 DAP.</a:t>
            </a:r>
          </a:p>
          <a:p>
            <a:pPr>
              <a:defRPr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Ignite drift and sprayer contamination must be avoided!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5939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524000" y="57769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www.gaweed.com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Ignite Sales in Georgia</a:t>
            </a:r>
          </a:p>
        </p:txBody>
      </p:sp>
      <p:graphicFrame>
        <p:nvGraphicFramePr>
          <p:cNvPr id="34818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4530725"/>
        </p:xfrm>
        <a:graphic>
          <a:graphicData uri="http://schemas.openxmlformats.org/presentationml/2006/ole">
            <p:oleObj spid="_x0000_s34818" r:id="rId3" imgW="8230313" imgH="4529721" progId="Excel.Chart.8">
              <p:embed/>
            </p:oleObj>
          </a:graphicData>
        </a:graphic>
      </p:graphicFrame>
      <p:sp>
        <p:nvSpPr>
          <p:cNvPr id="34819" name="TextBox 4"/>
          <p:cNvSpPr txBox="1">
            <a:spLocks noChangeArrowheads="1"/>
          </p:cNvSpPr>
          <p:nvPr/>
        </p:nvSpPr>
        <p:spPr bwMode="auto">
          <a:xfrm rot="-5400000">
            <a:off x="-52387" y="3244850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gallons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2000250" y="2663825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+174%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Problems with Ignite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Drift</a:t>
            </a:r>
          </a:p>
          <a:p>
            <a:pPr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Sprayer contamination</a:t>
            </a:r>
          </a:p>
          <a:p>
            <a:pPr>
              <a:defRPr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sensitive are peanuts?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028950"/>
          </a:xfrm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4648200" y="4768850"/>
            <a:ext cx="385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Pulaski County Peanut Field – 2009</a:t>
            </a:r>
          </a:p>
          <a:p>
            <a:r>
              <a:rPr lang="en-US"/>
              <a:t>Misapplication of Ignite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Ignite @ 32 oz/A + Staple 1.5 oz/A Drift</a:t>
            </a:r>
            <a:br>
              <a:rPr lang="en-US" sz="3200" smtClean="0"/>
            </a:br>
            <a:r>
              <a:rPr lang="en-US" sz="3200" i="1" smtClean="0"/>
              <a:t>Seminole County, GA (June 2011)</a:t>
            </a:r>
          </a:p>
        </p:txBody>
      </p:sp>
      <p:pic>
        <p:nvPicPr>
          <p:cNvPr id="3686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27797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determine the response of peanut to Ignite (glufosinate)  applied at different rates and timings.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Similar research was also conducted in FL, SC, and TX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33538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5525" y="38862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Materials and Methods - I</a:t>
            </a:r>
            <a:br>
              <a:rPr lang="en-US" sz="3600" dirty="0" smtClean="0"/>
            </a:b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4" name="Content Placeholder 6" descr="Picture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3527425" cy="2646363"/>
          </a:xfrm>
        </p:spPr>
      </p:pic>
      <p:sp>
        <p:nvSpPr>
          <p:cNvPr id="67588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5257800" cy="50958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Small plot techniques</a:t>
            </a:r>
          </a:p>
          <a:p>
            <a:pPr>
              <a:defRPr/>
            </a:pPr>
            <a:r>
              <a:rPr lang="en-US" sz="2000" dirty="0" smtClean="0"/>
              <a:t>Split-plot design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Whole plot = timing (3)</a:t>
            </a:r>
          </a:p>
          <a:p>
            <a:pPr lvl="2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30, 60, 90 DAP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Sub-plot = rate (6)</a:t>
            </a:r>
          </a:p>
          <a:p>
            <a:pPr lvl="2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0,2,4,8,16,32 oz/A – Ignite 2.34SL</a:t>
            </a:r>
          </a:p>
          <a:p>
            <a:pPr>
              <a:defRPr/>
            </a:pPr>
            <a:r>
              <a:rPr lang="en-US" sz="2000" dirty="0" smtClean="0"/>
              <a:t>Locations (2)</a:t>
            </a:r>
          </a:p>
          <a:p>
            <a:pPr lvl="1"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Ponder Farm, Plains</a:t>
            </a:r>
          </a:p>
          <a:p>
            <a:pPr>
              <a:defRPr/>
            </a:pPr>
            <a:r>
              <a:rPr lang="en-US" sz="2000" dirty="0" smtClean="0"/>
              <a:t>4 replications</a:t>
            </a:r>
          </a:p>
          <a:p>
            <a:pPr>
              <a:defRPr/>
            </a:pPr>
            <a:r>
              <a:rPr lang="en-US" sz="2000" dirty="0" smtClean="0"/>
              <a:t>weed-free</a:t>
            </a:r>
          </a:p>
          <a:p>
            <a:pPr>
              <a:defRPr/>
            </a:pPr>
            <a:r>
              <a:rPr lang="en-US" sz="2000" dirty="0" smtClean="0"/>
              <a:t>irrigated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2913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Materials and Methods - II </a:t>
            </a:r>
            <a:br>
              <a:rPr lang="en-US" sz="3600" dirty="0" smtClean="0"/>
            </a:b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Locations</a:t>
            </a:r>
          </a:p>
        </p:txBody>
      </p:sp>
      <p:grpSp>
        <p:nvGrpSpPr>
          <p:cNvPr id="39938" name="Group 5"/>
          <p:cNvGrpSpPr>
            <a:grpSpLocks/>
          </p:cNvGrpSpPr>
          <p:nvPr/>
        </p:nvGrpSpPr>
        <p:grpSpPr bwMode="auto">
          <a:xfrm>
            <a:off x="457200" y="1981200"/>
            <a:ext cx="3733800" cy="4191000"/>
            <a:chOff x="816" y="672"/>
            <a:chExt cx="3360" cy="3648"/>
          </a:xfrm>
        </p:grpSpPr>
        <p:sp>
          <p:nvSpPr>
            <p:cNvPr id="39989" name="Freeform 6"/>
            <p:cNvSpPr>
              <a:spLocks noChangeAspect="1"/>
            </p:cNvSpPr>
            <p:nvPr/>
          </p:nvSpPr>
          <p:spPr bwMode="auto">
            <a:xfrm>
              <a:off x="2973" y="3060"/>
              <a:ext cx="354" cy="377"/>
            </a:xfrm>
            <a:custGeom>
              <a:avLst/>
              <a:gdLst>
                <a:gd name="T0" fmla="*/ 40 w 353"/>
                <a:gd name="T1" fmla="*/ 352 h 337"/>
                <a:gd name="T2" fmla="*/ 71 w 353"/>
                <a:gd name="T3" fmla="*/ 413 h 337"/>
                <a:gd name="T4" fmla="*/ 226 w 353"/>
                <a:gd name="T5" fmla="*/ 552 h 337"/>
                <a:gd name="T6" fmla="*/ 234 w 353"/>
                <a:gd name="T7" fmla="*/ 571 h 337"/>
                <a:gd name="T8" fmla="*/ 265 w 353"/>
                <a:gd name="T9" fmla="*/ 661 h 337"/>
                <a:gd name="T10" fmla="*/ 297 w 353"/>
                <a:gd name="T11" fmla="*/ 661 h 337"/>
                <a:gd name="T12" fmla="*/ 297 w 353"/>
                <a:gd name="T13" fmla="*/ 552 h 337"/>
                <a:gd name="T14" fmla="*/ 289 w 353"/>
                <a:gd name="T15" fmla="*/ 540 h 337"/>
                <a:gd name="T16" fmla="*/ 297 w 353"/>
                <a:gd name="T17" fmla="*/ 540 h 337"/>
                <a:gd name="T18" fmla="*/ 297 w 353"/>
                <a:gd name="T19" fmla="*/ 248 h 337"/>
                <a:gd name="T20" fmla="*/ 328 w 353"/>
                <a:gd name="T21" fmla="*/ 248 h 337"/>
                <a:gd name="T22" fmla="*/ 320 w 353"/>
                <a:gd name="T23" fmla="*/ 233 h 337"/>
                <a:gd name="T24" fmla="*/ 328 w 353"/>
                <a:gd name="T25" fmla="*/ 233 h 337"/>
                <a:gd name="T26" fmla="*/ 344 w 353"/>
                <a:gd name="T27" fmla="*/ 183 h 337"/>
                <a:gd name="T28" fmla="*/ 359 w 353"/>
                <a:gd name="T29" fmla="*/ 183 h 337"/>
                <a:gd name="T30" fmla="*/ 312 w 353"/>
                <a:gd name="T31" fmla="*/ 120 h 337"/>
                <a:gd name="T32" fmla="*/ 312 w 353"/>
                <a:gd name="T33" fmla="*/ 77 h 337"/>
                <a:gd name="T34" fmla="*/ 312 w 353"/>
                <a:gd name="T35" fmla="*/ 93 h 337"/>
                <a:gd name="T36" fmla="*/ 297 w 353"/>
                <a:gd name="T37" fmla="*/ 77 h 337"/>
                <a:gd name="T38" fmla="*/ 250 w 353"/>
                <a:gd name="T39" fmla="*/ 77 h 337"/>
                <a:gd name="T40" fmla="*/ 194 w 353"/>
                <a:gd name="T41" fmla="*/ 15 h 337"/>
                <a:gd name="T42" fmla="*/ 165 w 353"/>
                <a:gd name="T43" fmla="*/ 29 h 337"/>
                <a:gd name="T44" fmla="*/ 79 w 353"/>
                <a:gd name="T45" fmla="*/ 0 h 337"/>
                <a:gd name="T46" fmla="*/ 79 w 353"/>
                <a:gd name="T47" fmla="*/ 154 h 337"/>
                <a:gd name="T48" fmla="*/ 16 w 353"/>
                <a:gd name="T49" fmla="*/ 154 h 337"/>
                <a:gd name="T50" fmla="*/ 16 w 353"/>
                <a:gd name="T51" fmla="*/ 293 h 337"/>
                <a:gd name="T52" fmla="*/ 0 w 353"/>
                <a:gd name="T53" fmla="*/ 293 h 337"/>
                <a:gd name="T54" fmla="*/ 0 w 353"/>
                <a:gd name="T55" fmla="*/ 308 h 337"/>
                <a:gd name="T56" fmla="*/ 16 w 353"/>
                <a:gd name="T57" fmla="*/ 308 h 337"/>
                <a:gd name="T58" fmla="*/ 16 w 353"/>
                <a:gd name="T59" fmla="*/ 326 h 337"/>
                <a:gd name="T60" fmla="*/ 40 w 353"/>
                <a:gd name="T61" fmla="*/ 352 h 3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3"/>
                <a:gd name="T94" fmla="*/ 0 h 337"/>
                <a:gd name="T95" fmla="*/ 353 w 353"/>
                <a:gd name="T96" fmla="*/ 337 h 3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3" h="337">
                  <a:moveTo>
                    <a:pt x="40" y="180"/>
                  </a:moveTo>
                  <a:lnTo>
                    <a:pt x="71" y="211"/>
                  </a:lnTo>
                  <a:lnTo>
                    <a:pt x="220" y="282"/>
                  </a:lnTo>
                  <a:lnTo>
                    <a:pt x="228" y="291"/>
                  </a:lnTo>
                  <a:lnTo>
                    <a:pt x="259" y="337"/>
                  </a:lnTo>
                  <a:lnTo>
                    <a:pt x="291" y="337"/>
                  </a:lnTo>
                  <a:lnTo>
                    <a:pt x="291" y="282"/>
                  </a:lnTo>
                  <a:lnTo>
                    <a:pt x="283" y="275"/>
                  </a:lnTo>
                  <a:lnTo>
                    <a:pt x="291" y="275"/>
                  </a:lnTo>
                  <a:lnTo>
                    <a:pt x="291" y="126"/>
                  </a:lnTo>
                  <a:lnTo>
                    <a:pt x="322" y="126"/>
                  </a:lnTo>
                  <a:lnTo>
                    <a:pt x="314" y="118"/>
                  </a:lnTo>
                  <a:lnTo>
                    <a:pt x="322" y="118"/>
                  </a:lnTo>
                  <a:lnTo>
                    <a:pt x="338" y="94"/>
                  </a:lnTo>
                  <a:lnTo>
                    <a:pt x="353" y="94"/>
                  </a:lnTo>
                  <a:lnTo>
                    <a:pt x="306" y="62"/>
                  </a:lnTo>
                  <a:lnTo>
                    <a:pt x="306" y="39"/>
                  </a:lnTo>
                  <a:lnTo>
                    <a:pt x="306" y="47"/>
                  </a:lnTo>
                  <a:lnTo>
                    <a:pt x="291" y="39"/>
                  </a:lnTo>
                  <a:lnTo>
                    <a:pt x="244" y="39"/>
                  </a:lnTo>
                  <a:lnTo>
                    <a:pt x="188" y="8"/>
                  </a:lnTo>
                  <a:lnTo>
                    <a:pt x="165" y="15"/>
                  </a:lnTo>
                  <a:lnTo>
                    <a:pt x="79" y="0"/>
                  </a:lnTo>
                  <a:lnTo>
                    <a:pt x="79" y="79"/>
                  </a:lnTo>
                  <a:lnTo>
                    <a:pt x="16" y="79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16" y="157"/>
                  </a:lnTo>
                  <a:lnTo>
                    <a:pt x="16" y="165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0" name="Freeform 7"/>
            <p:cNvSpPr>
              <a:spLocks noChangeAspect="1"/>
            </p:cNvSpPr>
            <p:nvPr/>
          </p:nvSpPr>
          <p:spPr bwMode="auto">
            <a:xfrm>
              <a:off x="2557" y="3480"/>
              <a:ext cx="360" cy="194"/>
            </a:xfrm>
            <a:custGeom>
              <a:avLst/>
              <a:gdLst>
                <a:gd name="T0" fmla="*/ 0 w 361"/>
                <a:gd name="T1" fmla="*/ 31 h 173"/>
                <a:gd name="T2" fmla="*/ 40 w 361"/>
                <a:gd name="T3" fmla="*/ 110 h 173"/>
                <a:gd name="T4" fmla="*/ 71 w 361"/>
                <a:gd name="T5" fmla="*/ 219 h 173"/>
                <a:gd name="T6" fmla="*/ 63 w 361"/>
                <a:gd name="T7" fmla="*/ 249 h 173"/>
                <a:gd name="T8" fmla="*/ 63 w 361"/>
                <a:gd name="T9" fmla="*/ 344 h 173"/>
                <a:gd name="T10" fmla="*/ 118 w 361"/>
                <a:gd name="T11" fmla="*/ 344 h 173"/>
                <a:gd name="T12" fmla="*/ 324 w 361"/>
                <a:gd name="T13" fmla="*/ 344 h 173"/>
                <a:gd name="T14" fmla="*/ 300 w 361"/>
                <a:gd name="T15" fmla="*/ 281 h 173"/>
                <a:gd name="T16" fmla="*/ 308 w 361"/>
                <a:gd name="T17" fmla="*/ 219 h 173"/>
                <a:gd name="T18" fmla="*/ 331 w 361"/>
                <a:gd name="T19" fmla="*/ 186 h 173"/>
                <a:gd name="T20" fmla="*/ 355 w 361"/>
                <a:gd name="T21" fmla="*/ 219 h 173"/>
                <a:gd name="T22" fmla="*/ 355 w 361"/>
                <a:gd name="T23" fmla="*/ 93 h 173"/>
                <a:gd name="T24" fmla="*/ 230 w 361"/>
                <a:gd name="T25" fmla="*/ 93 h 173"/>
                <a:gd name="T26" fmla="*/ 206 w 361"/>
                <a:gd name="T27" fmla="*/ 31 h 173"/>
                <a:gd name="T28" fmla="*/ 0 w 361"/>
                <a:gd name="T29" fmla="*/ 0 h 173"/>
                <a:gd name="T30" fmla="*/ 0 w 361"/>
                <a:gd name="T31" fmla="*/ 31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173"/>
                <a:gd name="T50" fmla="*/ 361 w 361"/>
                <a:gd name="T51" fmla="*/ 173 h 1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173">
                  <a:moveTo>
                    <a:pt x="0" y="16"/>
                  </a:moveTo>
                  <a:lnTo>
                    <a:pt x="40" y="55"/>
                  </a:lnTo>
                  <a:lnTo>
                    <a:pt x="71" y="110"/>
                  </a:lnTo>
                  <a:lnTo>
                    <a:pt x="63" y="126"/>
                  </a:lnTo>
                  <a:lnTo>
                    <a:pt x="63" y="173"/>
                  </a:lnTo>
                  <a:lnTo>
                    <a:pt x="118" y="173"/>
                  </a:lnTo>
                  <a:lnTo>
                    <a:pt x="330" y="173"/>
                  </a:lnTo>
                  <a:lnTo>
                    <a:pt x="306" y="142"/>
                  </a:lnTo>
                  <a:lnTo>
                    <a:pt x="314" y="110"/>
                  </a:lnTo>
                  <a:lnTo>
                    <a:pt x="337" y="94"/>
                  </a:lnTo>
                  <a:lnTo>
                    <a:pt x="361" y="110"/>
                  </a:lnTo>
                  <a:lnTo>
                    <a:pt x="361" y="47"/>
                  </a:lnTo>
                  <a:lnTo>
                    <a:pt x="236" y="47"/>
                  </a:lnTo>
                  <a:lnTo>
                    <a:pt x="212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1" name="Freeform 8"/>
            <p:cNvSpPr>
              <a:spLocks noChangeAspect="1"/>
            </p:cNvSpPr>
            <p:nvPr/>
          </p:nvSpPr>
          <p:spPr bwMode="auto">
            <a:xfrm>
              <a:off x="2917" y="3243"/>
              <a:ext cx="281" cy="237"/>
            </a:xfrm>
            <a:custGeom>
              <a:avLst/>
              <a:gdLst>
                <a:gd name="T0" fmla="*/ 88 w 283"/>
                <a:gd name="T1" fmla="*/ 29 h 212"/>
                <a:gd name="T2" fmla="*/ 120 w 283"/>
                <a:gd name="T3" fmla="*/ 93 h 212"/>
                <a:gd name="T4" fmla="*/ 263 w 283"/>
                <a:gd name="T5" fmla="*/ 230 h 212"/>
                <a:gd name="T6" fmla="*/ 271 w 283"/>
                <a:gd name="T7" fmla="*/ 247 h 212"/>
                <a:gd name="T8" fmla="*/ 240 w 283"/>
                <a:gd name="T9" fmla="*/ 307 h 212"/>
                <a:gd name="T10" fmla="*/ 216 w 283"/>
                <a:gd name="T11" fmla="*/ 307 h 212"/>
                <a:gd name="T12" fmla="*/ 216 w 283"/>
                <a:gd name="T13" fmla="*/ 353 h 212"/>
                <a:gd name="T14" fmla="*/ 206 w 283"/>
                <a:gd name="T15" fmla="*/ 382 h 212"/>
                <a:gd name="T16" fmla="*/ 191 w 283"/>
                <a:gd name="T17" fmla="*/ 414 h 212"/>
                <a:gd name="T18" fmla="*/ 143 w 283"/>
                <a:gd name="T19" fmla="*/ 414 h 212"/>
                <a:gd name="T20" fmla="*/ 96 w 283"/>
                <a:gd name="T21" fmla="*/ 414 h 212"/>
                <a:gd name="T22" fmla="*/ 88 w 283"/>
                <a:gd name="T23" fmla="*/ 353 h 212"/>
                <a:gd name="T24" fmla="*/ 15 w 283"/>
                <a:gd name="T25" fmla="*/ 353 h 212"/>
                <a:gd name="T26" fmla="*/ 15 w 283"/>
                <a:gd name="T27" fmla="*/ 230 h 212"/>
                <a:gd name="T28" fmla="*/ 0 w 283"/>
                <a:gd name="T29" fmla="*/ 230 h 212"/>
                <a:gd name="T30" fmla="*/ 0 w 283"/>
                <a:gd name="T31" fmla="*/ 61 h 212"/>
                <a:gd name="T32" fmla="*/ 70 w 283"/>
                <a:gd name="T33" fmla="*/ 61 h 212"/>
                <a:gd name="T34" fmla="*/ 70 w 283"/>
                <a:gd name="T35" fmla="*/ 0 h 212"/>
                <a:gd name="T36" fmla="*/ 88 w 283"/>
                <a:gd name="T37" fmla="*/ 29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212"/>
                <a:gd name="T59" fmla="*/ 283 w 28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212">
                  <a:moveTo>
                    <a:pt x="94" y="15"/>
                  </a:moveTo>
                  <a:lnTo>
                    <a:pt x="126" y="47"/>
                  </a:lnTo>
                  <a:lnTo>
                    <a:pt x="275" y="118"/>
                  </a:lnTo>
                  <a:lnTo>
                    <a:pt x="283" y="126"/>
                  </a:lnTo>
                  <a:lnTo>
                    <a:pt x="252" y="157"/>
                  </a:lnTo>
                  <a:lnTo>
                    <a:pt x="228" y="157"/>
                  </a:lnTo>
                  <a:lnTo>
                    <a:pt x="228" y="181"/>
                  </a:lnTo>
                  <a:lnTo>
                    <a:pt x="212" y="196"/>
                  </a:lnTo>
                  <a:lnTo>
                    <a:pt x="197" y="212"/>
                  </a:lnTo>
                  <a:lnTo>
                    <a:pt x="149" y="212"/>
                  </a:lnTo>
                  <a:lnTo>
                    <a:pt x="102" y="212"/>
                  </a:lnTo>
                  <a:lnTo>
                    <a:pt x="94" y="181"/>
                  </a:lnTo>
                  <a:lnTo>
                    <a:pt x="15" y="181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2" name="Freeform 9"/>
            <p:cNvSpPr>
              <a:spLocks noChangeAspect="1"/>
            </p:cNvSpPr>
            <p:nvPr/>
          </p:nvSpPr>
          <p:spPr bwMode="auto">
            <a:xfrm>
              <a:off x="1493" y="3461"/>
              <a:ext cx="355" cy="289"/>
            </a:xfrm>
            <a:custGeom>
              <a:avLst/>
              <a:gdLst>
                <a:gd name="T0" fmla="*/ 111 w 356"/>
                <a:gd name="T1" fmla="*/ 0 h 259"/>
                <a:gd name="T2" fmla="*/ 111 w 356"/>
                <a:gd name="T3" fmla="*/ 31 h 259"/>
                <a:gd name="T4" fmla="*/ 0 w 356"/>
                <a:gd name="T5" fmla="*/ 15 h 259"/>
                <a:gd name="T6" fmla="*/ 0 w 356"/>
                <a:gd name="T7" fmla="*/ 136 h 259"/>
                <a:gd name="T8" fmla="*/ 8 w 356"/>
                <a:gd name="T9" fmla="*/ 136 h 259"/>
                <a:gd name="T10" fmla="*/ 0 w 356"/>
                <a:gd name="T11" fmla="*/ 259 h 259"/>
                <a:gd name="T12" fmla="*/ 79 w 356"/>
                <a:gd name="T13" fmla="*/ 259 h 259"/>
                <a:gd name="T14" fmla="*/ 64 w 356"/>
                <a:gd name="T15" fmla="*/ 499 h 259"/>
                <a:gd name="T16" fmla="*/ 95 w 356"/>
                <a:gd name="T17" fmla="*/ 499 h 259"/>
                <a:gd name="T18" fmla="*/ 95 w 356"/>
                <a:gd name="T19" fmla="*/ 440 h 259"/>
                <a:gd name="T20" fmla="*/ 111 w 356"/>
                <a:gd name="T21" fmla="*/ 423 h 259"/>
                <a:gd name="T22" fmla="*/ 111 w 356"/>
                <a:gd name="T23" fmla="*/ 410 h 259"/>
                <a:gd name="T24" fmla="*/ 150 w 356"/>
                <a:gd name="T25" fmla="*/ 334 h 259"/>
                <a:gd name="T26" fmla="*/ 159 w 356"/>
                <a:gd name="T27" fmla="*/ 363 h 259"/>
                <a:gd name="T28" fmla="*/ 174 w 356"/>
                <a:gd name="T29" fmla="*/ 316 h 259"/>
                <a:gd name="T30" fmla="*/ 208 w 356"/>
                <a:gd name="T31" fmla="*/ 240 h 259"/>
                <a:gd name="T32" fmla="*/ 208 w 356"/>
                <a:gd name="T33" fmla="*/ 196 h 259"/>
                <a:gd name="T34" fmla="*/ 319 w 356"/>
                <a:gd name="T35" fmla="*/ 121 h 259"/>
                <a:gd name="T36" fmla="*/ 319 w 356"/>
                <a:gd name="T37" fmla="*/ 76 h 259"/>
                <a:gd name="T38" fmla="*/ 334 w 356"/>
                <a:gd name="T39" fmla="*/ 31 h 259"/>
                <a:gd name="T40" fmla="*/ 350 w 356"/>
                <a:gd name="T41" fmla="*/ 0 h 259"/>
                <a:gd name="T42" fmla="*/ 150 w 356"/>
                <a:gd name="T43" fmla="*/ 15 h 259"/>
                <a:gd name="T44" fmla="*/ 111 w 356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6"/>
                <a:gd name="T70" fmla="*/ 0 h 259"/>
                <a:gd name="T71" fmla="*/ 356 w 356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6" h="259">
                  <a:moveTo>
                    <a:pt x="111" y="0"/>
                  </a:moveTo>
                  <a:lnTo>
                    <a:pt x="111" y="16"/>
                  </a:lnTo>
                  <a:lnTo>
                    <a:pt x="0" y="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0" y="134"/>
                  </a:lnTo>
                  <a:lnTo>
                    <a:pt x="79" y="134"/>
                  </a:lnTo>
                  <a:lnTo>
                    <a:pt x="64" y="259"/>
                  </a:lnTo>
                  <a:lnTo>
                    <a:pt x="95" y="259"/>
                  </a:lnTo>
                  <a:lnTo>
                    <a:pt x="95" y="228"/>
                  </a:lnTo>
                  <a:lnTo>
                    <a:pt x="111" y="220"/>
                  </a:lnTo>
                  <a:lnTo>
                    <a:pt x="111" y="212"/>
                  </a:lnTo>
                  <a:lnTo>
                    <a:pt x="150" y="173"/>
                  </a:lnTo>
                  <a:lnTo>
                    <a:pt x="159" y="188"/>
                  </a:lnTo>
                  <a:lnTo>
                    <a:pt x="174" y="164"/>
                  </a:lnTo>
                  <a:lnTo>
                    <a:pt x="214" y="125"/>
                  </a:lnTo>
                  <a:lnTo>
                    <a:pt x="214" y="102"/>
                  </a:lnTo>
                  <a:lnTo>
                    <a:pt x="325" y="63"/>
                  </a:lnTo>
                  <a:lnTo>
                    <a:pt x="325" y="39"/>
                  </a:lnTo>
                  <a:lnTo>
                    <a:pt x="340" y="16"/>
                  </a:lnTo>
                  <a:lnTo>
                    <a:pt x="356" y="0"/>
                  </a:lnTo>
                  <a:lnTo>
                    <a:pt x="150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3" name="Freeform 10"/>
            <p:cNvSpPr>
              <a:spLocks noChangeAspect="1"/>
            </p:cNvSpPr>
            <p:nvPr/>
          </p:nvSpPr>
          <p:spPr bwMode="auto">
            <a:xfrm>
              <a:off x="2342" y="2089"/>
              <a:ext cx="277" cy="211"/>
            </a:xfrm>
            <a:custGeom>
              <a:avLst/>
              <a:gdLst>
                <a:gd name="T0" fmla="*/ 248 w 275"/>
                <a:gd name="T1" fmla="*/ 183 h 189"/>
                <a:gd name="T2" fmla="*/ 248 w 275"/>
                <a:gd name="T3" fmla="*/ 152 h 189"/>
                <a:gd name="T4" fmla="*/ 255 w 275"/>
                <a:gd name="T5" fmla="*/ 46 h 189"/>
                <a:gd name="T6" fmla="*/ 124 w 275"/>
                <a:gd name="T7" fmla="*/ 0 h 189"/>
                <a:gd name="T8" fmla="*/ 93 w 275"/>
                <a:gd name="T9" fmla="*/ 46 h 189"/>
                <a:gd name="T10" fmla="*/ 0 w 275"/>
                <a:gd name="T11" fmla="*/ 0 h 189"/>
                <a:gd name="T12" fmla="*/ 63 w 275"/>
                <a:gd name="T13" fmla="*/ 366 h 189"/>
                <a:gd name="T14" fmla="*/ 179 w 275"/>
                <a:gd name="T15" fmla="*/ 289 h 189"/>
                <a:gd name="T16" fmla="*/ 195 w 275"/>
                <a:gd name="T17" fmla="*/ 303 h 189"/>
                <a:gd name="T18" fmla="*/ 195 w 275"/>
                <a:gd name="T19" fmla="*/ 289 h 189"/>
                <a:gd name="T20" fmla="*/ 224 w 275"/>
                <a:gd name="T21" fmla="*/ 242 h 189"/>
                <a:gd name="T22" fmla="*/ 264 w 275"/>
                <a:gd name="T23" fmla="*/ 334 h 189"/>
                <a:gd name="T24" fmla="*/ 279 w 275"/>
                <a:gd name="T25" fmla="*/ 289 h 189"/>
                <a:gd name="T26" fmla="*/ 287 w 275"/>
                <a:gd name="T27" fmla="*/ 289 h 189"/>
                <a:gd name="T28" fmla="*/ 279 w 275"/>
                <a:gd name="T29" fmla="*/ 228 h 189"/>
                <a:gd name="T30" fmla="*/ 287 w 275"/>
                <a:gd name="T31" fmla="*/ 165 h 189"/>
                <a:gd name="T32" fmla="*/ 287 w 275"/>
                <a:gd name="T33" fmla="*/ 152 h 189"/>
                <a:gd name="T34" fmla="*/ 248 w 275"/>
                <a:gd name="T35" fmla="*/ 183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189"/>
                <a:gd name="T56" fmla="*/ 275 w 27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189">
                  <a:moveTo>
                    <a:pt x="236" y="95"/>
                  </a:moveTo>
                  <a:lnTo>
                    <a:pt x="236" y="79"/>
                  </a:lnTo>
                  <a:lnTo>
                    <a:pt x="243" y="24"/>
                  </a:lnTo>
                  <a:lnTo>
                    <a:pt x="118" y="0"/>
                  </a:lnTo>
                  <a:lnTo>
                    <a:pt x="87" y="24"/>
                  </a:lnTo>
                  <a:lnTo>
                    <a:pt x="0" y="0"/>
                  </a:lnTo>
                  <a:lnTo>
                    <a:pt x="63" y="189"/>
                  </a:lnTo>
                  <a:lnTo>
                    <a:pt x="173" y="150"/>
                  </a:lnTo>
                  <a:lnTo>
                    <a:pt x="189" y="157"/>
                  </a:lnTo>
                  <a:lnTo>
                    <a:pt x="189" y="150"/>
                  </a:lnTo>
                  <a:lnTo>
                    <a:pt x="212" y="125"/>
                  </a:lnTo>
                  <a:lnTo>
                    <a:pt x="252" y="173"/>
                  </a:lnTo>
                  <a:lnTo>
                    <a:pt x="267" y="150"/>
                  </a:lnTo>
                  <a:lnTo>
                    <a:pt x="275" y="150"/>
                  </a:lnTo>
                  <a:lnTo>
                    <a:pt x="267" y="118"/>
                  </a:lnTo>
                  <a:lnTo>
                    <a:pt x="275" y="86"/>
                  </a:lnTo>
                  <a:lnTo>
                    <a:pt x="275" y="79"/>
                  </a:lnTo>
                  <a:lnTo>
                    <a:pt x="236" y="9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4" name="Freeform 11"/>
            <p:cNvSpPr>
              <a:spLocks noChangeAspect="1"/>
            </p:cNvSpPr>
            <p:nvPr/>
          </p:nvSpPr>
          <p:spPr bwMode="auto">
            <a:xfrm>
              <a:off x="2187" y="1064"/>
              <a:ext cx="225" cy="238"/>
            </a:xfrm>
            <a:custGeom>
              <a:avLst/>
              <a:gdLst>
                <a:gd name="T0" fmla="*/ 220 w 226"/>
                <a:gd name="T1" fmla="*/ 328 h 212"/>
                <a:gd name="T2" fmla="*/ 181 w 226"/>
                <a:gd name="T3" fmla="*/ 234 h 212"/>
                <a:gd name="T4" fmla="*/ 189 w 226"/>
                <a:gd name="T5" fmla="*/ 112 h 212"/>
                <a:gd name="T6" fmla="*/ 181 w 226"/>
                <a:gd name="T7" fmla="*/ 62 h 212"/>
                <a:gd name="T8" fmla="*/ 127 w 226"/>
                <a:gd name="T9" fmla="*/ 13 h 212"/>
                <a:gd name="T10" fmla="*/ 94 w 226"/>
                <a:gd name="T11" fmla="*/ 0 h 212"/>
                <a:gd name="T12" fmla="*/ 31 w 226"/>
                <a:gd name="T13" fmla="*/ 79 h 212"/>
                <a:gd name="T14" fmla="*/ 8 w 226"/>
                <a:gd name="T15" fmla="*/ 127 h 212"/>
                <a:gd name="T16" fmla="*/ 0 w 226"/>
                <a:gd name="T17" fmla="*/ 189 h 212"/>
                <a:gd name="T18" fmla="*/ 31 w 226"/>
                <a:gd name="T19" fmla="*/ 267 h 212"/>
                <a:gd name="T20" fmla="*/ 70 w 226"/>
                <a:gd name="T21" fmla="*/ 328 h 212"/>
                <a:gd name="T22" fmla="*/ 119 w 226"/>
                <a:gd name="T23" fmla="*/ 314 h 212"/>
                <a:gd name="T24" fmla="*/ 174 w 226"/>
                <a:gd name="T25" fmla="*/ 424 h 212"/>
                <a:gd name="T26" fmla="*/ 213 w 226"/>
                <a:gd name="T27" fmla="*/ 378 h 212"/>
                <a:gd name="T28" fmla="*/ 220 w 226"/>
                <a:gd name="T29" fmla="*/ 328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6"/>
                <a:gd name="T46" fmla="*/ 0 h 212"/>
                <a:gd name="T47" fmla="*/ 226 w 226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6" h="212">
                  <a:moveTo>
                    <a:pt x="226" y="164"/>
                  </a:moveTo>
                  <a:lnTo>
                    <a:pt x="187" y="117"/>
                  </a:lnTo>
                  <a:lnTo>
                    <a:pt x="195" y="55"/>
                  </a:lnTo>
                  <a:lnTo>
                    <a:pt x="187" y="31"/>
                  </a:lnTo>
                  <a:lnTo>
                    <a:pt x="133" y="7"/>
                  </a:lnTo>
                  <a:lnTo>
                    <a:pt x="94" y="0"/>
                  </a:lnTo>
                  <a:lnTo>
                    <a:pt x="31" y="39"/>
                  </a:lnTo>
                  <a:lnTo>
                    <a:pt x="8" y="63"/>
                  </a:lnTo>
                  <a:lnTo>
                    <a:pt x="0" y="94"/>
                  </a:lnTo>
                  <a:lnTo>
                    <a:pt x="31" y="134"/>
                  </a:lnTo>
                  <a:lnTo>
                    <a:pt x="70" y="164"/>
                  </a:lnTo>
                  <a:lnTo>
                    <a:pt x="125" y="157"/>
                  </a:lnTo>
                  <a:lnTo>
                    <a:pt x="180" y="212"/>
                  </a:lnTo>
                  <a:lnTo>
                    <a:pt x="219" y="189"/>
                  </a:lnTo>
                  <a:lnTo>
                    <a:pt x="226" y="1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5" name="Freeform 12"/>
            <p:cNvSpPr>
              <a:spLocks noChangeAspect="1"/>
            </p:cNvSpPr>
            <p:nvPr/>
          </p:nvSpPr>
          <p:spPr bwMode="auto">
            <a:xfrm>
              <a:off x="2045" y="1363"/>
              <a:ext cx="239" cy="173"/>
            </a:xfrm>
            <a:custGeom>
              <a:avLst/>
              <a:gdLst>
                <a:gd name="T0" fmla="*/ 0 w 238"/>
                <a:gd name="T1" fmla="*/ 145 h 156"/>
                <a:gd name="T2" fmla="*/ 47 w 238"/>
                <a:gd name="T3" fmla="*/ 247 h 156"/>
                <a:gd name="T4" fmla="*/ 63 w 238"/>
                <a:gd name="T5" fmla="*/ 291 h 156"/>
                <a:gd name="T6" fmla="*/ 133 w 238"/>
                <a:gd name="T7" fmla="*/ 261 h 156"/>
                <a:gd name="T8" fmla="*/ 157 w 238"/>
                <a:gd name="T9" fmla="*/ 261 h 156"/>
                <a:gd name="T10" fmla="*/ 244 w 238"/>
                <a:gd name="T11" fmla="*/ 190 h 156"/>
                <a:gd name="T12" fmla="*/ 212 w 238"/>
                <a:gd name="T13" fmla="*/ 115 h 156"/>
                <a:gd name="T14" fmla="*/ 111 w 238"/>
                <a:gd name="T15" fmla="*/ 88 h 156"/>
                <a:gd name="T16" fmla="*/ 63 w 238"/>
                <a:gd name="T17" fmla="*/ 72 h 156"/>
                <a:gd name="T18" fmla="*/ 32 w 238"/>
                <a:gd name="T19" fmla="*/ 0 h 156"/>
                <a:gd name="T20" fmla="*/ 0 w 238"/>
                <a:gd name="T21" fmla="*/ 145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156"/>
                <a:gd name="T35" fmla="*/ 238 w 23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156">
                  <a:moveTo>
                    <a:pt x="0" y="78"/>
                  </a:moveTo>
                  <a:lnTo>
                    <a:pt x="47" y="133"/>
                  </a:lnTo>
                  <a:lnTo>
                    <a:pt x="63" y="156"/>
                  </a:lnTo>
                  <a:lnTo>
                    <a:pt x="127" y="140"/>
                  </a:lnTo>
                  <a:lnTo>
                    <a:pt x="151" y="140"/>
                  </a:lnTo>
                  <a:lnTo>
                    <a:pt x="238" y="102"/>
                  </a:lnTo>
                  <a:lnTo>
                    <a:pt x="206" y="62"/>
                  </a:lnTo>
                  <a:lnTo>
                    <a:pt x="111" y="47"/>
                  </a:lnTo>
                  <a:lnTo>
                    <a:pt x="63" y="39"/>
                  </a:lnTo>
                  <a:lnTo>
                    <a:pt x="32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6" name="Freeform 13"/>
            <p:cNvSpPr>
              <a:spLocks noChangeAspect="1"/>
            </p:cNvSpPr>
            <p:nvPr/>
          </p:nvSpPr>
          <p:spPr bwMode="auto">
            <a:xfrm>
              <a:off x="1210" y="1127"/>
              <a:ext cx="283" cy="269"/>
            </a:xfrm>
            <a:custGeom>
              <a:avLst/>
              <a:gdLst>
                <a:gd name="T0" fmla="*/ 281 w 282"/>
                <a:gd name="T1" fmla="*/ 88 h 242"/>
                <a:gd name="T2" fmla="*/ 288 w 282"/>
                <a:gd name="T3" fmla="*/ 73 h 242"/>
                <a:gd name="T4" fmla="*/ 281 w 282"/>
                <a:gd name="T5" fmla="*/ 73 h 242"/>
                <a:gd name="T6" fmla="*/ 281 w 282"/>
                <a:gd name="T7" fmla="*/ 0 h 242"/>
                <a:gd name="T8" fmla="*/ 226 w 282"/>
                <a:gd name="T9" fmla="*/ 0 h 242"/>
                <a:gd name="T10" fmla="*/ 226 w 282"/>
                <a:gd name="T11" fmla="*/ 30 h 242"/>
                <a:gd name="T12" fmla="*/ 62 w 282"/>
                <a:gd name="T13" fmla="*/ 30 h 242"/>
                <a:gd name="T14" fmla="*/ 47 w 282"/>
                <a:gd name="T15" fmla="*/ 30 h 242"/>
                <a:gd name="T16" fmla="*/ 39 w 282"/>
                <a:gd name="T17" fmla="*/ 30 h 242"/>
                <a:gd name="T18" fmla="*/ 31 w 282"/>
                <a:gd name="T19" fmla="*/ 14 h 242"/>
                <a:gd name="T20" fmla="*/ 31 w 282"/>
                <a:gd name="T21" fmla="*/ 88 h 242"/>
                <a:gd name="T22" fmla="*/ 8 w 282"/>
                <a:gd name="T23" fmla="*/ 88 h 242"/>
                <a:gd name="T24" fmla="*/ 8 w 282"/>
                <a:gd name="T25" fmla="*/ 263 h 242"/>
                <a:gd name="T26" fmla="*/ 0 w 282"/>
                <a:gd name="T27" fmla="*/ 263 h 242"/>
                <a:gd name="T28" fmla="*/ 0 w 282"/>
                <a:gd name="T29" fmla="*/ 426 h 242"/>
                <a:gd name="T30" fmla="*/ 86 w 282"/>
                <a:gd name="T31" fmla="*/ 426 h 242"/>
                <a:gd name="T32" fmla="*/ 226 w 282"/>
                <a:gd name="T33" fmla="*/ 456 h 242"/>
                <a:gd name="T34" fmla="*/ 281 w 282"/>
                <a:gd name="T35" fmla="*/ 456 h 242"/>
                <a:gd name="T36" fmla="*/ 281 w 282"/>
                <a:gd name="T37" fmla="*/ 88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42"/>
                <a:gd name="T59" fmla="*/ 282 w 282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42">
                  <a:moveTo>
                    <a:pt x="275" y="47"/>
                  </a:moveTo>
                  <a:lnTo>
                    <a:pt x="282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220" y="0"/>
                  </a:lnTo>
                  <a:lnTo>
                    <a:pt x="220" y="16"/>
                  </a:lnTo>
                  <a:lnTo>
                    <a:pt x="62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8"/>
                  </a:lnTo>
                  <a:lnTo>
                    <a:pt x="31" y="47"/>
                  </a:lnTo>
                  <a:lnTo>
                    <a:pt x="8" y="47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226"/>
                  </a:lnTo>
                  <a:lnTo>
                    <a:pt x="86" y="226"/>
                  </a:lnTo>
                  <a:lnTo>
                    <a:pt x="220" y="242"/>
                  </a:lnTo>
                  <a:lnTo>
                    <a:pt x="275" y="242"/>
                  </a:lnTo>
                  <a:lnTo>
                    <a:pt x="275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7" name="Freeform 14"/>
            <p:cNvSpPr>
              <a:spLocks noChangeAspect="1"/>
            </p:cNvSpPr>
            <p:nvPr/>
          </p:nvSpPr>
          <p:spPr bwMode="auto">
            <a:xfrm>
              <a:off x="2312" y="3148"/>
              <a:ext cx="344" cy="147"/>
            </a:xfrm>
            <a:custGeom>
              <a:avLst/>
              <a:gdLst>
                <a:gd name="T0" fmla="*/ 344 w 344"/>
                <a:gd name="T1" fmla="*/ 85 h 133"/>
                <a:gd name="T2" fmla="*/ 328 w 344"/>
                <a:gd name="T3" fmla="*/ 85 h 133"/>
                <a:gd name="T4" fmla="*/ 266 w 344"/>
                <a:gd name="T5" fmla="*/ 42 h 133"/>
                <a:gd name="T6" fmla="*/ 242 w 344"/>
                <a:gd name="T7" fmla="*/ 42 h 133"/>
                <a:gd name="T8" fmla="*/ 220 w 344"/>
                <a:gd name="T9" fmla="*/ 0 h 133"/>
                <a:gd name="T10" fmla="*/ 0 w 344"/>
                <a:gd name="T11" fmla="*/ 0 h 133"/>
                <a:gd name="T12" fmla="*/ 24 w 344"/>
                <a:gd name="T13" fmla="*/ 127 h 133"/>
                <a:gd name="T14" fmla="*/ 102 w 344"/>
                <a:gd name="T15" fmla="*/ 101 h 133"/>
                <a:gd name="T16" fmla="*/ 118 w 344"/>
                <a:gd name="T17" fmla="*/ 127 h 133"/>
                <a:gd name="T18" fmla="*/ 118 w 344"/>
                <a:gd name="T19" fmla="*/ 201 h 133"/>
                <a:gd name="T20" fmla="*/ 157 w 344"/>
                <a:gd name="T21" fmla="*/ 216 h 133"/>
                <a:gd name="T22" fmla="*/ 157 w 344"/>
                <a:gd name="T23" fmla="*/ 242 h 133"/>
                <a:gd name="T24" fmla="*/ 220 w 344"/>
                <a:gd name="T25" fmla="*/ 242 h 133"/>
                <a:gd name="T26" fmla="*/ 220 w 344"/>
                <a:gd name="T27" fmla="*/ 216 h 133"/>
                <a:gd name="T28" fmla="*/ 344 w 344"/>
                <a:gd name="T29" fmla="*/ 216 h 133"/>
                <a:gd name="T30" fmla="*/ 344 w 344"/>
                <a:gd name="T31" fmla="*/ 85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4"/>
                <a:gd name="T49" fmla="*/ 0 h 133"/>
                <a:gd name="T50" fmla="*/ 344 w 344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4" h="133">
                  <a:moveTo>
                    <a:pt x="344" y="47"/>
                  </a:moveTo>
                  <a:lnTo>
                    <a:pt x="328" y="47"/>
                  </a:lnTo>
                  <a:lnTo>
                    <a:pt x="266" y="23"/>
                  </a:lnTo>
                  <a:lnTo>
                    <a:pt x="242" y="23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24" y="70"/>
                  </a:lnTo>
                  <a:lnTo>
                    <a:pt x="102" y="55"/>
                  </a:lnTo>
                  <a:lnTo>
                    <a:pt x="118" y="70"/>
                  </a:lnTo>
                  <a:lnTo>
                    <a:pt x="118" y="110"/>
                  </a:lnTo>
                  <a:lnTo>
                    <a:pt x="157" y="118"/>
                  </a:lnTo>
                  <a:lnTo>
                    <a:pt x="157" y="133"/>
                  </a:lnTo>
                  <a:lnTo>
                    <a:pt x="220" y="133"/>
                  </a:lnTo>
                  <a:lnTo>
                    <a:pt x="220" y="118"/>
                  </a:lnTo>
                  <a:lnTo>
                    <a:pt x="344" y="118"/>
                  </a:lnTo>
                  <a:lnTo>
                    <a:pt x="344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8" name="Freeform 15"/>
            <p:cNvSpPr>
              <a:spLocks noChangeAspect="1"/>
            </p:cNvSpPr>
            <p:nvPr/>
          </p:nvSpPr>
          <p:spPr bwMode="auto">
            <a:xfrm>
              <a:off x="2342" y="3437"/>
              <a:ext cx="284" cy="348"/>
            </a:xfrm>
            <a:custGeom>
              <a:avLst/>
              <a:gdLst>
                <a:gd name="T0" fmla="*/ 218 w 283"/>
                <a:gd name="T1" fmla="*/ 106 h 312"/>
                <a:gd name="T2" fmla="*/ 257 w 283"/>
                <a:gd name="T3" fmla="*/ 181 h 312"/>
                <a:gd name="T4" fmla="*/ 289 w 283"/>
                <a:gd name="T5" fmla="*/ 284 h 312"/>
                <a:gd name="T6" fmla="*/ 281 w 283"/>
                <a:gd name="T7" fmla="*/ 316 h 312"/>
                <a:gd name="T8" fmla="*/ 281 w 283"/>
                <a:gd name="T9" fmla="*/ 406 h 312"/>
                <a:gd name="T10" fmla="*/ 289 w 283"/>
                <a:gd name="T11" fmla="*/ 451 h 312"/>
                <a:gd name="T12" fmla="*/ 195 w 283"/>
                <a:gd name="T13" fmla="*/ 451 h 312"/>
                <a:gd name="T14" fmla="*/ 195 w 283"/>
                <a:gd name="T15" fmla="*/ 569 h 312"/>
                <a:gd name="T16" fmla="*/ 178 w 283"/>
                <a:gd name="T17" fmla="*/ 569 h 312"/>
                <a:gd name="T18" fmla="*/ 178 w 283"/>
                <a:gd name="T19" fmla="*/ 601 h 312"/>
                <a:gd name="T20" fmla="*/ 102 w 283"/>
                <a:gd name="T21" fmla="*/ 601 h 312"/>
                <a:gd name="T22" fmla="*/ 102 w 283"/>
                <a:gd name="T23" fmla="*/ 569 h 312"/>
                <a:gd name="T24" fmla="*/ 87 w 283"/>
                <a:gd name="T25" fmla="*/ 510 h 312"/>
                <a:gd name="T26" fmla="*/ 94 w 283"/>
                <a:gd name="T27" fmla="*/ 451 h 312"/>
                <a:gd name="T28" fmla="*/ 70 w 283"/>
                <a:gd name="T29" fmla="*/ 375 h 312"/>
                <a:gd name="T30" fmla="*/ 70 w 283"/>
                <a:gd name="T31" fmla="*/ 316 h 312"/>
                <a:gd name="T32" fmla="*/ 0 w 283"/>
                <a:gd name="T33" fmla="*/ 240 h 312"/>
                <a:gd name="T34" fmla="*/ 0 w 283"/>
                <a:gd name="T35" fmla="*/ 165 h 312"/>
                <a:gd name="T36" fmla="*/ 39 w 283"/>
                <a:gd name="T37" fmla="*/ 106 h 312"/>
                <a:gd name="T38" fmla="*/ 55 w 283"/>
                <a:gd name="T39" fmla="*/ 14 h 312"/>
                <a:gd name="T40" fmla="*/ 70 w 283"/>
                <a:gd name="T41" fmla="*/ 0 h 312"/>
                <a:gd name="T42" fmla="*/ 218 w 283"/>
                <a:gd name="T43" fmla="*/ 0 h 312"/>
                <a:gd name="T44" fmla="*/ 218 w 283"/>
                <a:gd name="T45" fmla="*/ 76 h 312"/>
                <a:gd name="T46" fmla="*/ 218 w 283"/>
                <a:gd name="T47" fmla="*/ 106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3"/>
                <a:gd name="T73" fmla="*/ 0 h 312"/>
                <a:gd name="T74" fmla="*/ 283 w 283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3" h="312">
                  <a:moveTo>
                    <a:pt x="212" y="55"/>
                  </a:moveTo>
                  <a:lnTo>
                    <a:pt x="251" y="94"/>
                  </a:lnTo>
                  <a:lnTo>
                    <a:pt x="283" y="148"/>
                  </a:lnTo>
                  <a:lnTo>
                    <a:pt x="275" y="164"/>
                  </a:lnTo>
                  <a:lnTo>
                    <a:pt x="275" y="211"/>
                  </a:lnTo>
                  <a:lnTo>
                    <a:pt x="283" y="234"/>
                  </a:lnTo>
                  <a:lnTo>
                    <a:pt x="189" y="234"/>
                  </a:lnTo>
                  <a:lnTo>
                    <a:pt x="189" y="296"/>
                  </a:lnTo>
                  <a:lnTo>
                    <a:pt x="172" y="296"/>
                  </a:lnTo>
                  <a:lnTo>
                    <a:pt x="172" y="312"/>
                  </a:lnTo>
                  <a:lnTo>
                    <a:pt x="102" y="312"/>
                  </a:lnTo>
                  <a:lnTo>
                    <a:pt x="102" y="296"/>
                  </a:lnTo>
                  <a:lnTo>
                    <a:pt x="87" y="265"/>
                  </a:lnTo>
                  <a:lnTo>
                    <a:pt x="94" y="234"/>
                  </a:lnTo>
                  <a:lnTo>
                    <a:pt x="70" y="195"/>
                  </a:lnTo>
                  <a:lnTo>
                    <a:pt x="70" y="164"/>
                  </a:lnTo>
                  <a:lnTo>
                    <a:pt x="0" y="125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212" y="0"/>
                  </a:lnTo>
                  <a:lnTo>
                    <a:pt x="212" y="39"/>
                  </a:lnTo>
                  <a:lnTo>
                    <a:pt x="212" y="5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9" name="Freeform 16"/>
            <p:cNvSpPr>
              <a:spLocks noChangeAspect="1"/>
            </p:cNvSpPr>
            <p:nvPr/>
          </p:nvSpPr>
          <p:spPr bwMode="auto">
            <a:xfrm>
              <a:off x="2027" y="2281"/>
              <a:ext cx="285" cy="218"/>
            </a:xfrm>
            <a:custGeom>
              <a:avLst/>
              <a:gdLst>
                <a:gd name="T0" fmla="*/ 0 w 286"/>
                <a:gd name="T1" fmla="*/ 167 h 195"/>
                <a:gd name="T2" fmla="*/ 40 w 286"/>
                <a:gd name="T3" fmla="*/ 287 h 195"/>
                <a:gd name="T4" fmla="*/ 127 w 286"/>
                <a:gd name="T5" fmla="*/ 349 h 195"/>
                <a:gd name="T6" fmla="*/ 201 w 286"/>
                <a:gd name="T7" fmla="*/ 381 h 195"/>
                <a:gd name="T8" fmla="*/ 184 w 286"/>
                <a:gd name="T9" fmla="*/ 349 h 195"/>
                <a:gd name="T10" fmla="*/ 201 w 286"/>
                <a:gd name="T11" fmla="*/ 287 h 195"/>
                <a:gd name="T12" fmla="*/ 217 w 286"/>
                <a:gd name="T13" fmla="*/ 287 h 195"/>
                <a:gd name="T14" fmla="*/ 272 w 286"/>
                <a:gd name="T15" fmla="*/ 199 h 195"/>
                <a:gd name="T16" fmla="*/ 280 w 286"/>
                <a:gd name="T17" fmla="*/ 167 h 195"/>
                <a:gd name="T18" fmla="*/ 256 w 286"/>
                <a:gd name="T19" fmla="*/ 135 h 195"/>
                <a:gd name="T20" fmla="*/ 225 w 286"/>
                <a:gd name="T21" fmla="*/ 93 h 195"/>
                <a:gd name="T22" fmla="*/ 217 w 286"/>
                <a:gd name="T23" fmla="*/ 121 h 195"/>
                <a:gd name="T24" fmla="*/ 201 w 286"/>
                <a:gd name="T25" fmla="*/ 76 h 195"/>
                <a:gd name="T26" fmla="*/ 153 w 286"/>
                <a:gd name="T27" fmla="*/ 76 h 195"/>
                <a:gd name="T28" fmla="*/ 135 w 286"/>
                <a:gd name="T29" fmla="*/ 31 h 195"/>
                <a:gd name="T30" fmla="*/ 127 w 286"/>
                <a:gd name="T31" fmla="*/ 0 h 195"/>
                <a:gd name="T32" fmla="*/ 0 w 286"/>
                <a:gd name="T33" fmla="*/ 135 h 195"/>
                <a:gd name="T34" fmla="*/ 0 w 286"/>
                <a:gd name="T35" fmla="*/ 167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"/>
                <a:gd name="T55" fmla="*/ 0 h 195"/>
                <a:gd name="T56" fmla="*/ 286 w 286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" h="195">
                  <a:moveTo>
                    <a:pt x="0" y="85"/>
                  </a:moveTo>
                  <a:lnTo>
                    <a:pt x="40" y="148"/>
                  </a:lnTo>
                  <a:lnTo>
                    <a:pt x="127" y="179"/>
                  </a:lnTo>
                  <a:lnTo>
                    <a:pt x="207" y="195"/>
                  </a:lnTo>
                  <a:lnTo>
                    <a:pt x="190" y="179"/>
                  </a:lnTo>
                  <a:lnTo>
                    <a:pt x="207" y="148"/>
                  </a:lnTo>
                  <a:lnTo>
                    <a:pt x="223" y="148"/>
                  </a:lnTo>
                  <a:lnTo>
                    <a:pt x="278" y="102"/>
                  </a:lnTo>
                  <a:lnTo>
                    <a:pt x="286" y="85"/>
                  </a:lnTo>
                  <a:lnTo>
                    <a:pt x="262" y="70"/>
                  </a:lnTo>
                  <a:lnTo>
                    <a:pt x="231" y="47"/>
                  </a:lnTo>
                  <a:lnTo>
                    <a:pt x="223" y="63"/>
                  </a:lnTo>
                  <a:lnTo>
                    <a:pt x="207" y="39"/>
                  </a:lnTo>
                  <a:lnTo>
                    <a:pt x="159" y="39"/>
                  </a:lnTo>
                  <a:lnTo>
                    <a:pt x="135" y="16"/>
                  </a:lnTo>
                  <a:lnTo>
                    <a:pt x="127" y="0"/>
                  </a:lnTo>
                  <a:lnTo>
                    <a:pt x="0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0" name="Freeform 17"/>
            <p:cNvSpPr>
              <a:spLocks noChangeAspect="1"/>
            </p:cNvSpPr>
            <p:nvPr/>
          </p:nvSpPr>
          <p:spPr bwMode="auto">
            <a:xfrm>
              <a:off x="2306" y="2562"/>
              <a:ext cx="251" cy="245"/>
            </a:xfrm>
            <a:custGeom>
              <a:avLst/>
              <a:gdLst>
                <a:gd name="T0" fmla="*/ 136 w 252"/>
                <a:gd name="T1" fmla="*/ 361 h 220"/>
                <a:gd name="T2" fmla="*/ 128 w 252"/>
                <a:gd name="T3" fmla="*/ 330 h 220"/>
                <a:gd name="T4" fmla="*/ 223 w 252"/>
                <a:gd name="T5" fmla="*/ 182 h 220"/>
                <a:gd name="T6" fmla="*/ 246 w 252"/>
                <a:gd name="T7" fmla="*/ 226 h 220"/>
                <a:gd name="T8" fmla="*/ 184 w 252"/>
                <a:gd name="T9" fmla="*/ 0 h 220"/>
                <a:gd name="T10" fmla="*/ 0 w 252"/>
                <a:gd name="T11" fmla="*/ 182 h 220"/>
                <a:gd name="T12" fmla="*/ 8 w 252"/>
                <a:gd name="T13" fmla="*/ 226 h 220"/>
                <a:gd name="T14" fmla="*/ 0 w 252"/>
                <a:gd name="T15" fmla="*/ 239 h 220"/>
                <a:gd name="T16" fmla="*/ 103 w 252"/>
                <a:gd name="T17" fmla="*/ 421 h 220"/>
                <a:gd name="T18" fmla="*/ 136 w 252"/>
                <a:gd name="T19" fmla="*/ 361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220"/>
                <a:gd name="T32" fmla="*/ 252 w 252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220">
                  <a:moveTo>
                    <a:pt x="142" y="189"/>
                  </a:moveTo>
                  <a:lnTo>
                    <a:pt x="134" y="173"/>
                  </a:lnTo>
                  <a:lnTo>
                    <a:pt x="229" y="95"/>
                  </a:lnTo>
                  <a:lnTo>
                    <a:pt x="252" y="118"/>
                  </a:lnTo>
                  <a:lnTo>
                    <a:pt x="190" y="0"/>
                  </a:lnTo>
                  <a:lnTo>
                    <a:pt x="0" y="95"/>
                  </a:lnTo>
                  <a:lnTo>
                    <a:pt x="8" y="118"/>
                  </a:lnTo>
                  <a:lnTo>
                    <a:pt x="0" y="125"/>
                  </a:lnTo>
                  <a:lnTo>
                    <a:pt x="103" y="220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1" name="Freeform 18"/>
            <p:cNvSpPr>
              <a:spLocks noChangeAspect="1"/>
            </p:cNvSpPr>
            <p:nvPr/>
          </p:nvSpPr>
          <p:spPr bwMode="auto">
            <a:xfrm>
              <a:off x="3162" y="3513"/>
              <a:ext cx="392" cy="291"/>
            </a:xfrm>
            <a:custGeom>
              <a:avLst/>
              <a:gdLst>
                <a:gd name="T0" fmla="*/ 232 w 395"/>
                <a:gd name="T1" fmla="*/ 448 h 260"/>
                <a:gd name="T2" fmla="*/ 249 w 395"/>
                <a:gd name="T3" fmla="*/ 402 h 260"/>
                <a:gd name="T4" fmla="*/ 295 w 395"/>
                <a:gd name="T5" fmla="*/ 402 h 260"/>
                <a:gd name="T6" fmla="*/ 304 w 395"/>
                <a:gd name="T7" fmla="*/ 326 h 260"/>
                <a:gd name="T8" fmla="*/ 329 w 395"/>
                <a:gd name="T9" fmla="*/ 294 h 260"/>
                <a:gd name="T10" fmla="*/ 329 w 395"/>
                <a:gd name="T11" fmla="*/ 326 h 260"/>
                <a:gd name="T12" fmla="*/ 352 w 395"/>
                <a:gd name="T13" fmla="*/ 294 h 260"/>
                <a:gd name="T14" fmla="*/ 329 w 395"/>
                <a:gd name="T15" fmla="*/ 294 h 260"/>
                <a:gd name="T16" fmla="*/ 377 w 395"/>
                <a:gd name="T17" fmla="*/ 62 h 260"/>
                <a:gd name="T18" fmla="*/ 323 w 395"/>
                <a:gd name="T19" fmla="*/ 31 h 260"/>
                <a:gd name="T20" fmla="*/ 240 w 395"/>
                <a:gd name="T21" fmla="*/ 48 h 260"/>
                <a:gd name="T22" fmla="*/ 160 w 395"/>
                <a:gd name="T23" fmla="*/ 0 h 260"/>
                <a:gd name="T24" fmla="*/ 175 w 395"/>
                <a:gd name="T25" fmla="*/ 62 h 260"/>
                <a:gd name="T26" fmla="*/ 191 w 395"/>
                <a:gd name="T27" fmla="*/ 107 h 260"/>
                <a:gd name="T28" fmla="*/ 184 w 395"/>
                <a:gd name="T29" fmla="*/ 153 h 260"/>
                <a:gd name="T30" fmla="*/ 112 w 395"/>
                <a:gd name="T31" fmla="*/ 153 h 260"/>
                <a:gd name="T32" fmla="*/ 65 w 395"/>
                <a:gd name="T33" fmla="*/ 233 h 260"/>
                <a:gd name="T34" fmla="*/ 0 w 395"/>
                <a:gd name="T35" fmla="*/ 216 h 260"/>
                <a:gd name="T36" fmla="*/ 0 w 395"/>
                <a:gd name="T37" fmla="*/ 248 h 260"/>
                <a:gd name="T38" fmla="*/ 56 w 395"/>
                <a:gd name="T39" fmla="*/ 280 h 260"/>
                <a:gd name="T40" fmla="*/ 56 w 395"/>
                <a:gd name="T41" fmla="*/ 402 h 260"/>
                <a:gd name="T42" fmla="*/ 97 w 395"/>
                <a:gd name="T43" fmla="*/ 513 h 260"/>
                <a:gd name="T44" fmla="*/ 129 w 395"/>
                <a:gd name="T45" fmla="*/ 513 h 260"/>
                <a:gd name="T46" fmla="*/ 152 w 395"/>
                <a:gd name="T47" fmla="*/ 419 h 260"/>
                <a:gd name="T48" fmla="*/ 240 w 395"/>
                <a:gd name="T49" fmla="*/ 462 h 260"/>
                <a:gd name="T50" fmla="*/ 232 w 395"/>
                <a:gd name="T51" fmla="*/ 448 h 2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5"/>
                <a:gd name="T79" fmla="*/ 0 h 260"/>
                <a:gd name="T80" fmla="*/ 395 w 395"/>
                <a:gd name="T81" fmla="*/ 260 h 2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5" h="260">
                  <a:moveTo>
                    <a:pt x="244" y="228"/>
                  </a:moveTo>
                  <a:lnTo>
                    <a:pt x="261" y="205"/>
                  </a:lnTo>
                  <a:lnTo>
                    <a:pt x="307" y="205"/>
                  </a:lnTo>
                  <a:lnTo>
                    <a:pt x="316" y="165"/>
                  </a:lnTo>
                  <a:lnTo>
                    <a:pt x="347" y="150"/>
                  </a:lnTo>
                  <a:lnTo>
                    <a:pt x="347" y="165"/>
                  </a:lnTo>
                  <a:lnTo>
                    <a:pt x="370" y="150"/>
                  </a:lnTo>
                  <a:lnTo>
                    <a:pt x="347" y="150"/>
                  </a:lnTo>
                  <a:lnTo>
                    <a:pt x="395" y="31"/>
                  </a:lnTo>
                  <a:lnTo>
                    <a:pt x="339" y="16"/>
                  </a:lnTo>
                  <a:lnTo>
                    <a:pt x="252" y="24"/>
                  </a:lnTo>
                  <a:lnTo>
                    <a:pt x="166" y="0"/>
                  </a:lnTo>
                  <a:lnTo>
                    <a:pt x="181" y="31"/>
                  </a:lnTo>
                  <a:lnTo>
                    <a:pt x="197" y="55"/>
                  </a:lnTo>
                  <a:lnTo>
                    <a:pt x="190" y="78"/>
                  </a:lnTo>
                  <a:lnTo>
                    <a:pt x="118" y="78"/>
                  </a:lnTo>
                  <a:lnTo>
                    <a:pt x="71" y="118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56" y="142"/>
                  </a:lnTo>
                  <a:lnTo>
                    <a:pt x="56" y="205"/>
                  </a:lnTo>
                  <a:lnTo>
                    <a:pt x="103" y="260"/>
                  </a:lnTo>
                  <a:lnTo>
                    <a:pt x="135" y="260"/>
                  </a:lnTo>
                  <a:lnTo>
                    <a:pt x="158" y="213"/>
                  </a:lnTo>
                  <a:lnTo>
                    <a:pt x="252" y="236"/>
                  </a:lnTo>
                  <a:lnTo>
                    <a:pt x="244" y="22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2" name="Freeform 19"/>
            <p:cNvSpPr>
              <a:spLocks noChangeAspect="1"/>
            </p:cNvSpPr>
            <p:nvPr/>
          </p:nvSpPr>
          <p:spPr bwMode="auto">
            <a:xfrm>
              <a:off x="2131" y="3750"/>
              <a:ext cx="309" cy="343"/>
            </a:xfrm>
            <a:custGeom>
              <a:avLst/>
              <a:gdLst>
                <a:gd name="T0" fmla="*/ 283 w 308"/>
                <a:gd name="T1" fmla="*/ 597 h 307"/>
                <a:gd name="T2" fmla="*/ 0 w 308"/>
                <a:gd name="T3" fmla="*/ 583 h 307"/>
                <a:gd name="T4" fmla="*/ 0 w 308"/>
                <a:gd name="T5" fmla="*/ 61 h 307"/>
                <a:gd name="T6" fmla="*/ 118 w 308"/>
                <a:gd name="T7" fmla="*/ 61 h 307"/>
                <a:gd name="T8" fmla="*/ 118 w 308"/>
                <a:gd name="T9" fmla="*/ 0 h 307"/>
                <a:gd name="T10" fmla="*/ 142 w 308"/>
                <a:gd name="T11" fmla="*/ 29 h 307"/>
                <a:gd name="T12" fmla="*/ 179 w 308"/>
                <a:gd name="T13" fmla="*/ 29 h 307"/>
                <a:gd name="T14" fmla="*/ 196 w 308"/>
                <a:gd name="T15" fmla="*/ 61 h 307"/>
                <a:gd name="T16" fmla="*/ 219 w 308"/>
                <a:gd name="T17" fmla="*/ 168 h 307"/>
                <a:gd name="T18" fmla="*/ 219 w 308"/>
                <a:gd name="T19" fmla="*/ 228 h 307"/>
                <a:gd name="T20" fmla="*/ 275 w 308"/>
                <a:gd name="T21" fmla="*/ 276 h 307"/>
                <a:gd name="T22" fmla="*/ 283 w 308"/>
                <a:gd name="T23" fmla="*/ 308 h 307"/>
                <a:gd name="T24" fmla="*/ 219 w 308"/>
                <a:gd name="T25" fmla="*/ 353 h 307"/>
                <a:gd name="T26" fmla="*/ 212 w 308"/>
                <a:gd name="T27" fmla="*/ 444 h 307"/>
                <a:gd name="T28" fmla="*/ 187 w 308"/>
                <a:gd name="T29" fmla="*/ 444 h 307"/>
                <a:gd name="T30" fmla="*/ 219 w 308"/>
                <a:gd name="T31" fmla="*/ 521 h 307"/>
                <a:gd name="T32" fmla="*/ 275 w 308"/>
                <a:gd name="T33" fmla="*/ 583 h 307"/>
                <a:gd name="T34" fmla="*/ 283 w 308"/>
                <a:gd name="T35" fmla="*/ 597 h 307"/>
                <a:gd name="T36" fmla="*/ 314 w 308"/>
                <a:gd name="T37" fmla="*/ 597 h 307"/>
                <a:gd name="T38" fmla="*/ 283 w 308"/>
                <a:gd name="T39" fmla="*/ 597 h 3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307"/>
                <a:gd name="T62" fmla="*/ 308 w 308"/>
                <a:gd name="T63" fmla="*/ 307 h 3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307">
                  <a:moveTo>
                    <a:pt x="277" y="307"/>
                  </a:moveTo>
                  <a:lnTo>
                    <a:pt x="0" y="300"/>
                  </a:lnTo>
                  <a:lnTo>
                    <a:pt x="0" y="31"/>
                  </a:lnTo>
                  <a:lnTo>
                    <a:pt x="118" y="31"/>
                  </a:lnTo>
                  <a:lnTo>
                    <a:pt x="118" y="0"/>
                  </a:lnTo>
                  <a:lnTo>
                    <a:pt x="142" y="15"/>
                  </a:lnTo>
                  <a:lnTo>
                    <a:pt x="173" y="15"/>
                  </a:lnTo>
                  <a:lnTo>
                    <a:pt x="190" y="31"/>
                  </a:lnTo>
                  <a:lnTo>
                    <a:pt x="213" y="86"/>
                  </a:lnTo>
                  <a:lnTo>
                    <a:pt x="213" y="118"/>
                  </a:lnTo>
                  <a:lnTo>
                    <a:pt x="269" y="141"/>
                  </a:lnTo>
                  <a:lnTo>
                    <a:pt x="277" y="158"/>
                  </a:lnTo>
                  <a:lnTo>
                    <a:pt x="213" y="181"/>
                  </a:lnTo>
                  <a:lnTo>
                    <a:pt x="206" y="228"/>
                  </a:lnTo>
                  <a:lnTo>
                    <a:pt x="181" y="228"/>
                  </a:lnTo>
                  <a:lnTo>
                    <a:pt x="213" y="268"/>
                  </a:lnTo>
                  <a:lnTo>
                    <a:pt x="269" y="300"/>
                  </a:lnTo>
                  <a:lnTo>
                    <a:pt x="277" y="307"/>
                  </a:lnTo>
                  <a:lnTo>
                    <a:pt x="308" y="307"/>
                  </a:lnTo>
                  <a:lnTo>
                    <a:pt x="277" y="3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3" name="Freeform 20"/>
            <p:cNvSpPr>
              <a:spLocks noChangeAspect="1"/>
            </p:cNvSpPr>
            <p:nvPr/>
          </p:nvSpPr>
          <p:spPr bwMode="auto">
            <a:xfrm>
              <a:off x="3508" y="2832"/>
              <a:ext cx="456" cy="400"/>
            </a:xfrm>
            <a:custGeom>
              <a:avLst/>
              <a:gdLst>
                <a:gd name="T0" fmla="*/ 440 w 456"/>
                <a:gd name="T1" fmla="*/ 456 h 360"/>
                <a:gd name="T2" fmla="*/ 456 w 456"/>
                <a:gd name="T3" fmla="*/ 516 h 360"/>
                <a:gd name="T4" fmla="*/ 424 w 456"/>
                <a:gd name="T5" fmla="*/ 603 h 360"/>
                <a:gd name="T6" fmla="*/ 448 w 456"/>
                <a:gd name="T7" fmla="*/ 616 h 360"/>
                <a:gd name="T8" fmla="*/ 440 w 456"/>
                <a:gd name="T9" fmla="*/ 662 h 360"/>
                <a:gd name="T10" fmla="*/ 448 w 456"/>
                <a:gd name="T11" fmla="*/ 677 h 360"/>
                <a:gd name="T12" fmla="*/ 369 w 456"/>
                <a:gd name="T13" fmla="*/ 662 h 360"/>
                <a:gd name="T14" fmla="*/ 362 w 456"/>
                <a:gd name="T15" fmla="*/ 603 h 360"/>
                <a:gd name="T16" fmla="*/ 338 w 456"/>
                <a:gd name="T17" fmla="*/ 616 h 360"/>
                <a:gd name="T18" fmla="*/ 322 w 456"/>
                <a:gd name="T19" fmla="*/ 531 h 360"/>
                <a:gd name="T20" fmla="*/ 306 w 456"/>
                <a:gd name="T21" fmla="*/ 573 h 360"/>
                <a:gd name="T22" fmla="*/ 322 w 456"/>
                <a:gd name="T23" fmla="*/ 559 h 360"/>
                <a:gd name="T24" fmla="*/ 291 w 456"/>
                <a:gd name="T25" fmla="*/ 516 h 360"/>
                <a:gd name="T26" fmla="*/ 275 w 456"/>
                <a:gd name="T27" fmla="*/ 397 h 360"/>
                <a:gd name="T28" fmla="*/ 236 w 456"/>
                <a:gd name="T29" fmla="*/ 397 h 360"/>
                <a:gd name="T30" fmla="*/ 227 w 456"/>
                <a:gd name="T31" fmla="*/ 354 h 360"/>
                <a:gd name="T32" fmla="*/ 173 w 456"/>
                <a:gd name="T33" fmla="*/ 382 h 360"/>
                <a:gd name="T34" fmla="*/ 149 w 456"/>
                <a:gd name="T35" fmla="*/ 382 h 360"/>
                <a:gd name="T36" fmla="*/ 126 w 456"/>
                <a:gd name="T37" fmla="*/ 280 h 360"/>
                <a:gd name="T38" fmla="*/ 63 w 456"/>
                <a:gd name="T39" fmla="*/ 220 h 360"/>
                <a:gd name="T40" fmla="*/ 55 w 456"/>
                <a:gd name="T41" fmla="*/ 220 h 360"/>
                <a:gd name="T42" fmla="*/ 23 w 456"/>
                <a:gd name="T43" fmla="*/ 177 h 360"/>
                <a:gd name="T44" fmla="*/ 0 w 456"/>
                <a:gd name="T45" fmla="*/ 119 h 360"/>
                <a:gd name="T46" fmla="*/ 259 w 456"/>
                <a:gd name="T47" fmla="*/ 0 h 360"/>
                <a:gd name="T48" fmla="*/ 267 w 456"/>
                <a:gd name="T49" fmla="*/ 60 h 360"/>
                <a:gd name="T50" fmla="*/ 275 w 456"/>
                <a:gd name="T51" fmla="*/ 163 h 360"/>
                <a:gd name="T52" fmla="*/ 291 w 456"/>
                <a:gd name="T53" fmla="*/ 177 h 360"/>
                <a:gd name="T54" fmla="*/ 299 w 456"/>
                <a:gd name="T55" fmla="*/ 263 h 360"/>
                <a:gd name="T56" fmla="*/ 362 w 456"/>
                <a:gd name="T57" fmla="*/ 354 h 360"/>
                <a:gd name="T58" fmla="*/ 362 w 456"/>
                <a:gd name="T59" fmla="*/ 397 h 360"/>
                <a:gd name="T60" fmla="*/ 385 w 456"/>
                <a:gd name="T61" fmla="*/ 410 h 360"/>
                <a:gd name="T62" fmla="*/ 369 w 456"/>
                <a:gd name="T63" fmla="*/ 456 h 360"/>
                <a:gd name="T64" fmla="*/ 393 w 456"/>
                <a:gd name="T65" fmla="*/ 442 h 360"/>
                <a:gd name="T66" fmla="*/ 393 w 456"/>
                <a:gd name="T67" fmla="*/ 470 h 360"/>
                <a:gd name="T68" fmla="*/ 416 w 456"/>
                <a:gd name="T69" fmla="*/ 410 h 360"/>
                <a:gd name="T70" fmla="*/ 424 w 456"/>
                <a:gd name="T71" fmla="*/ 456 h 360"/>
                <a:gd name="T72" fmla="*/ 440 w 456"/>
                <a:gd name="T73" fmla="*/ 45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6"/>
                <a:gd name="T112" fmla="*/ 0 h 360"/>
                <a:gd name="T113" fmla="*/ 456 w 456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6" h="360">
                  <a:moveTo>
                    <a:pt x="440" y="242"/>
                  </a:moveTo>
                  <a:lnTo>
                    <a:pt x="456" y="274"/>
                  </a:lnTo>
                  <a:lnTo>
                    <a:pt x="424" y="320"/>
                  </a:lnTo>
                  <a:lnTo>
                    <a:pt x="448" y="328"/>
                  </a:lnTo>
                  <a:lnTo>
                    <a:pt x="440" y="352"/>
                  </a:lnTo>
                  <a:lnTo>
                    <a:pt x="448" y="360"/>
                  </a:lnTo>
                  <a:lnTo>
                    <a:pt x="369" y="352"/>
                  </a:lnTo>
                  <a:lnTo>
                    <a:pt x="362" y="320"/>
                  </a:lnTo>
                  <a:lnTo>
                    <a:pt x="338" y="328"/>
                  </a:lnTo>
                  <a:lnTo>
                    <a:pt x="322" y="282"/>
                  </a:lnTo>
                  <a:lnTo>
                    <a:pt x="306" y="304"/>
                  </a:lnTo>
                  <a:lnTo>
                    <a:pt x="322" y="297"/>
                  </a:lnTo>
                  <a:lnTo>
                    <a:pt x="291" y="274"/>
                  </a:lnTo>
                  <a:lnTo>
                    <a:pt x="275" y="211"/>
                  </a:lnTo>
                  <a:lnTo>
                    <a:pt x="236" y="211"/>
                  </a:lnTo>
                  <a:lnTo>
                    <a:pt x="227" y="188"/>
                  </a:lnTo>
                  <a:lnTo>
                    <a:pt x="173" y="203"/>
                  </a:lnTo>
                  <a:lnTo>
                    <a:pt x="149" y="203"/>
                  </a:lnTo>
                  <a:lnTo>
                    <a:pt x="126" y="149"/>
                  </a:lnTo>
                  <a:lnTo>
                    <a:pt x="63" y="117"/>
                  </a:lnTo>
                  <a:lnTo>
                    <a:pt x="55" y="117"/>
                  </a:lnTo>
                  <a:lnTo>
                    <a:pt x="23" y="94"/>
                  </a:lnTo>
                  <a:lnTo>
                    <a:pt x="0" y="62"/>
                  </a:lnTo>
                  <a:lnTo>
                    <a:pt x="259" y="0"/>
                  </a:lnTo>
                  <a:lnTo>
                    <a:pt x="267" y="32"/>
                  </a:lnTo>
                  <a:lnTo>
                    <a:pt x="275" y="86"/>
                  </a:lnTo>
                  <a:lnTo>
                    <a:pt x="291" y="94"/>
                  </a:lnTo>
                  <a:lnTo>
                    <a:pt x="299" y="140"/>
                  </a:lnTo>
                  <a:lnTo>
                    <a:pt x="362" y="188"/>
                  </a:lnTo>
                  <a:lnTo>
                    <a:pt x="362" y="211"/>
                  </a:lnTo>
                  <a:lnTo>
                    <a:pt x="385" y="218"/>
                  </a:lnTo>
                  <a:lnTo>
                    <a:pt x="369" y="242"/>
                  </a:lnTo>
                  <a:lnTo>
                    <a:pt x="393" y="235"/>
                  </a:lnTo>
                  <a:lnTo>
                    <a:pt x="393" y="250"/>
                  </a:lnTo>
                  <a:lnTo>
                    <a:pt x="416" y="218"/>
                  </a:lnTo>
                  <a:lnTo>
                    <a:pt x="424" y="242"/>
                  </a:lnTo>
                  <a:lnTo>
                    <a:pt x="440" y="2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4" name="Freeform 21"/>
            <p:cNvSpPr>
              <a:spLocks noChangeAspect="1"/>
            </p:cNvSpPr>
            <p:nvPr/>
          </p:nvSpPr>
          <p:spPr bwMode="auto">
            <a:xfrm>
              <a:off x="3343" y="2519"/>
              <a:ext cx="425" cy="381"/>
            </a:xfrm>
            <a:custGeom>
              <a:avLst/>
              <a:gdLst>
                <a:gd name="T0" fmla="*/ 166 w 425"/>
                <a:gd name="T1" fmla="*/ 644 h 343"/>
                <a:gd name="T2" fmla="*/ 149 w 425"/>
                <a:gd name="T3" fmla="*/ 544 h 343"/>
                <a:gd name="T4" fmla="*/ 95 w 425"/>
                <a:gd name="T5" fmla="*/ 485 h 343"/>
                <a:gd name="T6" fmla="*/ 40 w 425"/>
                <a:gd name="T7" fmla="*/ 512 h 343"/>
                <a:gd name="T8" fmla="*/ 71 w 425"/>
                <a:gd name="T9" fmla="*/ 305 h 343"/>
                <a:gd name="T10" fmla="*/ 40 w 425"/>
                <a:gd name="T11" fmla="*/ 234 h 343"/>
                <a:gd name="T12" fmla="*/ 40 w 425"/>
                <a:gd name="T13" fmla="*/ 177 h 343"/>
                <a:gd name="T14" fmla="*/ 0 w 425"/>
                <a:gd name="T15" fmla="*/ 148 h 343"/>
                <a:gd name="T16" fmla="*/ 16 w 425"/>
                <a:gd name="T17" fmla="*/ 60 h 343"/>
                <a:gd name="T18" fmla="*/ 126 w 425"/>
                <a:gd name="T19" fmla="*/ 0 h 343"/>
                <a:gd name="T20" fmla="*/ 158 w 425"/>
                <a:gd name="T21" fmla="*/ 0 h 343"/>
                <a:gd name="T22" fmla="*/ 228 w 425"/>
                <a:gd name="T23" fmla="*/ 133 h 343"/>
                <a:gd name="T24" fmla="*/ 339 w 425"/>
                <a:gd name="T25" fmla="*/ 220 h 343"/>
                <a:gd name="T26" fmla="*/ 362 w 425"/>
                <a:gd name="T27" fmla="*/ 280 h 343"/>
                <a:gd name="T28" fmla="*/ 346 w 425"/>
                <a:gd name="T29" fmla="*/ 280 h 343"/>
                <a:gd name="T30" fmla="*/ 346 w 425"/>
                <a:gd name="T31" fmla="*/ 338 h 343"/>
                <a:gd name="T32" fmla="*/ 402 w 425"/>
                <a:gd name="T33" fmla="*/ 425 h 343"/>
                <a:gd name="T34" fmla="*/ 425 w 425"/>
                <a:gd name="T35" fmla="*/ 528 h 343"/>
                <a:gd name="T36" fmla="*/ 166 w 425"/>
                <a:gd name="T37" fmla="*/ 644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3"/>
                <a:gd name="T59" fmla="*/ 425 w 425"/>
                <a:gd name="T60" fmla="*/ 343 h 3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3">
                  <a:moveTo>
                    <a:pt x="166" y="343"/>
                  </a:moveTo>
                  <a:lnTo>
                    <a:pt x="149" y="289"/>
                  </a:lnTo>
                  <a:lnTo>
                    <a:pt x="95" y="258"/>
                  </a:lnTo>
                  <a:lnTo>
                    <a:pt x="40" y="273"/>
                  </a:lnTo>
                  <a:lnTo>
                    <a:pt x="71" y="163"/>
                  </a:lnTo>
                  <a:lnTo>
                    <a:pt x="40" y="125"/>
                  </a:lnTo>
                  <a:lnTo>
                    <a:pt x="40" y="94"/>
                  </a:lnTo>
                  <a:lnTo>
                    <a:pt x="0" y="78"/>
                  </a:lnTo>
                  <a:lnTo>
                    <a:pt x="16" y="32"/>
                  </a:lnTo>
                  <a:lnTo>
                    <a:pt x="126" y="0"/>
                  </a:lnTo>
                  <a:lnTo>
                    <a:pt x="158" y="0"/>
                  </a:lnTo>
                  <a:lnTo>
                    <a:pt x="228" y="70"/>
                  </a:lnTo>
                  <a:lnTo>
                    <a:pt x="339" y="117"/>
                  </a:lnTo>
                  <a:lnTo>
                    <a:pt x="362" y="149"/>
                  </a:lnTo>
                  <a:lnTo>
                    <a:pt x="346" y="149"/>
                  </a:lnTo>
                  <a:lnTo>
                    <a:pt x="346" y="180"/>
                  </a:lnTo>
                  <a:lnTo>
                    <a:pt x="402" y="227"/>
                  </a:lnTo>
                  <a:lnTo>
                    <a:pt x="425" y="281"/>
                  </a:lnTo>
                  <a:lnTo>
                    <a:pt x="166" y="3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5" name="Freeform 22"/>
            <p:cNvSpPr>
              <a:spLocks noChangeAspect="1"/>
            </p:cNvSpPr>
            <p:nvPr/>
          </p:nvSpPr>
          <p:spPr bwMode="auto">
            <a:xfrm>
              <a:off x="3139" y="2012"/>
              <a:ext cx="543" cy="385"/>
            </a:xfrm>
            <a:custGeom>
              <a:avLst/>
              <a:gdLst>
                <a:gd name="T0" fmla="*/ 356 w 544"/>
                <a:gd name="T1" fmla="*/ 90 h 345"/>
                <a:gd name="T2" fmla="*/ 387 w 544"/>
                <a:gd name="T3" fmla="*/ 90 h 345"/>
                <a:gd name="T4" fmla="*/ 387 w 544"/>
                <a:gd name="T5" fmla="*/ 135 h 345"/>
                <a:gd name="T6" fmla="*/ 387 w 544"/>
                <a:gd name="T7" fmla="*/ 182 h 345"/>
                <a:gd name="T8" fmla="*/ 419 w 544"/>
                <a:gd name="T9" fmla="*/ 227 h 345"/>
                <a:gd name="T10" fmla="*/ 490 w 544"/>
                <a:gd name="T11" fmla="*/ 256 h 345"/>
                <a:gd name="T12" fmla="*/ 490 w 544"/>
                <a:gd name="T13" fmla="*/ 287 h 345"/>
                <a:gd name="T14" fmla="*/ 538 w 544"/>
                <a:gd name="T15" fmla="*/ 347 h 345"/>
                <a:gd name="T16" fmla="*/ 387 w 544"/>
                <a:gd name="T17" fmla="*/ 529 h 345"/>
                <a:gd name="T18" fmla="*/ 325 w 544"/>
                <a:gd name="T19" fmla="*/ 466 h 345"/>
                <a:gd name="T20" fmla="*/ 252 w 544"/>
                <a:gd name="T21" fmla="*/ 501 h 345"/>
                <a:gd name="T22" fmla="*/ 158 w 544"/>
                <a:gd name="T23" fmla="*/ 501 h 345"/>
                <a:gd name="T24" fmla="*/ 142 w 544"/>
                <a:gd name="T25" fmla="*/ 543 h 345"/>
                <a:gd name="T26" fmla="*/ 118 w 544"/>
                <a:gd name="T27" fmla="*/ 652 h 345"/>
                <a:gd name="T28" fmla="*/ 79 w 544"/>
                <a:gd name="T29" fmla="*/ 667 h 345"/>
                <a:gd name="T30" fmla="*/ 0 w 544"/>
                <a:gd name="T31" fmla="*/ 633 h 345"/>
                <a:gd name="T32" fmla="*/ 31 w 544"/>
                <a:gd name="T33" fmla="*/ 482 h 345"/>
                <a:gd name="T34" fmla="*/ 7 w 544"/>
                <a:gd name="T35" fmla="*/ 300 h 345"/>
                <a:gd name="T36" fmla="*/ 24 w 544"/>
                <a:gd name="T37" fmla="*/ 240 h 345"/>
                <a:gd name="T38" fmla="*/ 55 w 544"/>
                <a:gd name="T39" fmla="*/ 90 h 345"/>
                <a:gd name="T40" fmla="*/ 31 w 544"/>
                <a:gd name="T41" fmla="*/ 31 h 345"/>
                <a:gd name="T42" fmla="*/ 94 w 544"/>
                <a:gd name="T43" fmla="*/ 0 h 345"/>
                <a:gd name="T44" fmla="*/ 158 w 544"/>
                <a:gd name="T45" fmla="*/ 76 h 345"/>
                <a:gd name="T46" fmla="*/ 181 w 544"/>
                <a:gd name="T47" fmla="*/ 61 h 345"/>
                <a:gd name="T48" fmla="*/ 236 w 544"/>
                <a:gd name="T49" fmla="*/ 90 h 345"/>
                <a:gd name="T50" fmla="*/ 293 w 544"/>
                <a:gd name="T51" fmla="*/ 31 h 345"/>
                <a:gd name="T52" fmla="*/ 325 w 544"/>
                <a:gd name="T53" fmla="*/ 61 h 345"/>
                <a:gd name="T54" fmla="*/ 356 w 544"/>
                <a:gd name="T55" fmla="*/ 90 h 3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4"/>
                <a:gd name="T85" fmla="*/ 0 h 345"/>
                <a:gd name="T86" fmla="*/ 544 w 544"/>
                <a:gd name="T87" fmla="*/ 345 h 3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4" h="345">
                  <a:moveTo>
                    <a:pt x="362" y="47"/>
                  </a:moveTo>
                  <a:lnTo>
                    <a:pt x="393" y="47"/>
                  </a:lnTo>
                  <a:lnTo>
                    <a:pt x="393" y="70"/>
                  </a:lnTo>
                  <a:lnTo>
                    <a:pt x="393" y="94"/>
                  </a:lnTo>
                  <a:lnTo>
                    <a:pt x="425" y="117"/>
                  </a:lnTo>
                  <a:lnTo>
                    <a:pt x="496" y="133"/>
                  </a:lnTo>
                  <a:lnTo>
                    <a:pt x="496" y="149"/>
                  </a:lnTo>
                  <a:lnTo>
                    <a:pt x="544" y="180"/>
                  </a:lnTo>
                  <a:lnTo>
                    <a:pt x="393" y="274"/>
                  </a:lnTo>
                  <a:lnTo>
                    <a:pt x="331" y="242"/>
                  </a:lnTo>
                  <a:lnTo>
                    <a:pt x="252" y="259"/>
                  </a:lnTo>
                  <a:lnTo>
                    <a:pt x="158" y="259"/>
                  </a:lnTo>
                  <a:lnTo>
                    <a:pt x="142" y="281"/>
                  </a:lnTo>
                  <a:lnTo>
                    <a:pt x="118" y="337"/>
                  </a:lnTo>
                  <a:lnTo>
                    <a:pt x="79" y="345"/>
                  </a:lnTo>
                  <a:lnTo>
                    <a:pt x="0" y="328"/>
                  </a:lnTo>
                  <a:lnTo>
                    <a:pt x="31" y="250"/>
                  </a:lnTo>
                  <a:lnTo>
                    <a:pt x="7" y="156"/>
                  </a:lnTo>
                  <a:lnTo>
                    <a:pt x="24" y="125"/>
                  </a:lnTo>
                  <a:lnTo>
                    <a:pt x="55" y="47"/>
                  </a:lnTo>
                  <a:lnTo>
                    <a:pt x="31" y="16"/>
                  </a:lnTo>
                  <a:lnTo>
                    <a:pt x="94" y="0"/>
                  </a:lnTo>
                  <a:lnTo>
                    <a:pt x="158" y="39"/>
                  </a:lnTo>
                  <a:lnTo>
                    <a:pt x="181" y="31"/>
                  </a:lnTo>
                  <a:lnTo>
                    <a:pt x="236" y="47"/>
                  </a:lnTo>
                  <a:lnTo>
                    <a:pt x="299" y="16"/>
                  </a:lnTo>
                  <a:lnTo>
                    <a:pt x="331" y="31"/>
                  </a:lnTo>
                  <a:lnTo>
                    <a:pt x="362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6" name="Freeform 23"/>
            <p:cNvSpPr>
              <a:spLocks noChangeAspect="1"/>
            </p:cNvSpPr>
            <p:nvPr/>
          </p:nvSpPr>
          <p:spPr bwMode="auto">
            <a:xfrm>
              <a:off x="1858" y="1885"/>
              <a:ext cx="217" cy="204"/>
            </a:xfrm>
            <a:custGeom>
              <a:avLst/>
              <a:gdLst>
                <a:gd name="T0" fmla="*/ 80 w 219"/>
                <a:gd name="T1" fmla="*/ 127 h 182"/>
                <a:gd name="T2" fmla="*/ 56 w 219"/>
                <a:gd name="T3" fmla="*/ 127 h 182"/>
                <a:gd name="T4" fmla="*/ 54 w 219"/>
                <a:gd name="T5" fmla="*/ 191 h 182"/>
                <a:gd name="T6" fmla="*/ 23 w 219"/>
                <a:gd name="T7" fmla="*/ 220 h 182"/>
                <a:gd name="T8" fmla="*/ 31 w 219"/>
                <a:gd name="T9" fmla="*/ 235 h 182"/>
                <a:gd name="T10" fmla="*/ 0 w 219"/>
                <a:gd name="T11" fmla="*/ 281 h 182"/>
                <a:gd name="T12" fmla="*/ 0 w 219"/>
                <a:gd name="T13" fmla="*/ 347 h 182"/>
                <a:gd name="T14" fmla="*/ 56 w 219"/>
                <a:gd name="T15" fmla="*/ 347 h 182"/>
                <a:gd name="T16" fmla="*/ 176 w 219"/>
                <a:gd name="T17" fmla="*/ 347 h 182"/>
                <a:gd name="T18" fmla="*/ 199 w 219"/>
                <a:gd name="T19" fmla="*/ 362 h 182"/>
                <a:gd name="T20" fmla="*/ 207 w 219"/>
                <a:gd name="T21" fmla="*/ 362 h 182"/>
                <a:gd name="T22" fmla="*/ 199 w 219"/>
                <a:gd name="T23" fmla="*/ 315 h 182"/>
                <a:gd name="T24" fmla="*/ 207 w 219"/>
                <a:gd name="T25" fmla="*/ 281 h 182"/>
                <a:gd name="T26" fmla="*/ 176 w 219"/>
                <a:gd name="T27" fmla="*/ 108 h 182"/>
                <a:gd name="T28" fmla="*/ 142 w 219"/>
                <a:gd name="T29" fmla="*/ 0 h 182"/>
                <a:gd name="T30" fmla="*/ 80 w 219"/>
                <a:gd name="T31" fmla="*/ 127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182"/>
                <a:gd name="T50" fmla="*/ 219 w 219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182">
                  <a:moveTo>
                    <a:pt x="86" y="63"/>
                  </a:moveTo>
                  <a:lnTo>
                    <a:pt x="62" y="63"/>
                  </a:lnTo>
                  <a:lnTo>
                    <a:pt x="55" y="96"/>
                  </a:lnTo>
                  <a:lnTo>
                    <a:pt x="23" y="111"/>
                  </a:lnTo>
                  <a:lnTo>
                    <a:pt x="31" y="119"/>
                  </a:lnTo>
                  <a:lnTo>
                    <a:pt x="0" y="142"/>
                  </a:lnTo>
                  <a:lnTo>
                    <a:pt x="0" y="175"/>
                  </a:lnTo>
                  <a:lnTo>
                    <a:pt x="62" y="175"/>
                  </a:lnTo>
                  <a:lnTo>
                    <a:pt x="188" y="175"/>
                  </a:lnTo>
                  <a:lnTo>
                    <a:pt x="211" y="182"/>
                  </a:lnTo>
                  <a:lnTo>
                    <a:pt x="219" y="182"/>
                  </a:lnTo>
                  <a:lnTo>
                    <a:pt x="211" y="159"/>
                  </a:lnTo>
                  <a:lnTo>
                    <a:pt x="219" y="142"/>
                  </a:lnTo>
                  <a:lnTo>
                    <a:pt x="188" y="55"/>
                  </a:lnTo>
                  <a:lnTo>
                    <a:pt x="148" y="0"/>
                  </a:lnTo>
                  <a:lnTo>
                    <a:pt x="8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7" name="Freeform 24"/>
            <p:cNvSpPr>
              <a:spLocks noChangeAspect="1"/>
            </p:cNvSpPr>
            <p:nvPr/>
          </p:nvSpPr>
          <p:spPr bwMode="auto">
            <a:xfrm>
              <a:off x="1368" y="3306"/>
              <a:ext cx="285" cy="174"/>
            </a:xfrm>
            <a:custGeom>
              <a:avLst/>
              <a:gdLst>
                <a:gd name="T0" fmla="*/ 232 w 286"/>
                <a:gd name="T1" fmla="*/ 269 h 156"/>
                <a:gd name="T2" fmla="*/ 232 w 286"/>
                <a:gd name="T3" fmla="*/ 300 h 156"/>
                <a:gd name="T4" fmla="*/ 127 w 286"/>
                <a:gd name="T5" fmla="*/ 287 h 156"/>
                <a:gd name="T6" fmla="*/ 24 w 286"/>
                <a:gd name="T7" fmla="*/ 287 h 156"/>
                <a:gd name="T8" fmla="*/ 7 w 286"/>
                <a:gd name="T9" fmla="*/ 240 h 156"/>
                <a:gd name="T10" fmla="*/ 24 w 286"/>
                <a:gd name="T11" fmla="*/ 181 h 156"/>
                <a:gd name="T12" fmla="*/ 0 w 286"/>
                <a:gd name="T13" fmla="*/ 181 h 156"/>
                <a:gd name="T14" fmla="*/ 0 w 286"/>
                <a:gd name="T15" fmla="*/ 136 h 156"/>
                <a:gd name="T16" fmla="*/ 24 w 286"/>
                <a:gd name="T17" fmla="*/ 106 h 156"/>
                <a:gd name="T18" fmla="*/ 0 w 286"/>
                <a:gd name="T19" fmla="*/ 106 h 156"/>
                <a:gd name="T20" fmla="*/ 0 w 286"/>
                <a:gd name="T21" fmla="*/ 62 h 156"/>
                <a:gd name="T22" fmla="*/ 0 w 286"/>
                <a:gd name="T23" fmla="*/ 45 h 156"/>
                <a:gd name="T24" fmla="*/ 120 w 286"/>
                <a:gd name="T25" fmla="*/ 13 h 156"/>
                <a:gd name="T26" fmla="*/ 127 w 286"/>
                <a:gd name="T27" fmla="*/ 0 h 156"/>
                <a:gd name="T28" fmla="*/ 185 w 286"/>
                <a:gd name="T29" fmla="*/ 13 h 156"/>
                <a:gd name="T30" fmla="*/ 248 w 286"/>
                <a:gd name="T31" fmla="*/ 13 h 156"/>
                <a:gd name="T32" fmla="*/ 248 w 286"/>
                <a:gd name="T33" fmla="*/ 119 h 156"/>
                <a:gd name="T34" fmla="*/ 280 w 286"/>
                <a:gd name="T35" fmla="*/ 240 h 156"/>
                <a:gd name="T36" fmla="*/ 272 w 286"/>
                <a:gd name="T37" fmla="*/ 287 h 156"/>
                <a:gd name="T38" fmla="*/ 232 w 286"/>
                <a:gd name="T39" fmla="*/ 269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6"/>
                <a:gd name="T61" fmla="*/ 0 h 156"/>
                <a:gd name="T62" fmla="*/ 286 w 28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6" h="156">
                  <a:moveTo>
                    <a:pt x="238" y="140"/>
                  </a:moveTo>
                  <a:lnTo>
                    <a:pt x="238" y="156"/>
                  </a:lnTo>
                  <a:lnTo>
                    <a:pt x="127" y="149"/>
                  </a:lnTo>
                  <a:lnTo>
                    <a:pt x="24" y="149"/>
                  </a:lnTo>
                  <a:lnTo>
                    <a:pt x="7" y="125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4" y="55"/>
                  </a:lnTo>
                  <a:lnTo>
                    <a:pt x="0" y="55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20" y="7"/>
                  </a:lnTo>
                  <a:lnTo>
                    <a:pt x="127" y="0"/>
                  </a:lnTo>
                  <a:lnTo>
                    <a:pt x="191" y="7"/>
                  </a:lnTo>
                  <a:lnTo>
                    <a:pt x="254" y="7"/>
                  </a:lnTo>
                  <a:lnTo>
                    <a:pt x="254" y="62"/>
                  </a:lnTo>
                  <a:lnTo>
                    <a:pt x="286" y="125"/>
                  </a:lnTo>
                  <a:lnTo>
                    <a:pt x="278" y="149"/>
                  </a:lnTo>
                  <a:lnTo>
                    <a:pt x="238" y="14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8" name="Freeform 25"/>
            <p:cNvSpPr>
              <a:spLocks noChangeAspect="1"/>
            </p:cNvSpPr>
            <p:nvPr/>
          </p:nvSpPr>
          <p:spPr bwMode="auto">
            <a:xfrm>
              <a:off x="3403" y="3682"/>
              <a:ext cx="344" cy="368"/>
            </a:xfrm>
            <a:custGeom>
              <a:avLst/>
              <a:gdLst>
                <a:gd name="T0" fmla="*/ 322 w 342"/>
                <a:gd name="T1" fmla="*/ 168 h 329"/>
                <a:gd name="T2" fmla="*/ 322 w 342"/>
                <a:gd name="T3" fmla="*/ 183 h 329"/>
                <a:gd name="T4" fmla="*/ 354 w 342"/>
                <a:gd name="T5" fmla="*/ 215 h 329"/>
                <a:gd name="T6" fmla="*/ 322 w 342"/>
                <a:gd name="T7" fmla="*/ 276 h 329"/>
                <a:gd name="T8" fmla="*/ 237 w 342"/>
                <a:gd name="T9" fmla="*/ 229 h 329"/>
                <a:gd name="T10" fmla="*/ 265 w 342"/>
                <a:gd name="T11" fmla="*/ 276 h 329"/>
                <a:gd name="T12" fmla="*/ 291 w 342"/>
                <a:gd name="T13" fmla="*/ 246 h 329"/>
                <a:gd name="T14" fmla="*/ 314 w 342"/>
                <a:gd name="T15" fmla="*/ 276 h 329"/>
                <a:gd name="T16" fmla="*/ 354 w 342"/>
                <a:gd name="T17" fmla="*/ 293 h 329"/>
                <a:gd name="T18" fmla="*/ 314 w 342"/>
                <a:gd name="T19" fmla="*/ 399 h 329"/>
                <a:gd name="T20" fmla="*/ 330 w 342"/>
                <a:gd name="T21" fmla="*/ 432 h 329"/>
                <a:gd name="T22" fmla="*/ 330 w 342"/>
                <a:gd name="T23" fmla="*/ 507 h 329"/>
                <a:gd name="T24" fmla="*/ 322 w 342"/>
                <a:gd name="T25" fmla="*/ 507 h 329"/>
                <a:gd name="T26" fmla="*/ 330 w 342"/>
                <a:gd name="T27" fmla="*/ 567 h 329"/>
                <a:gd name="T28" fmla="*/ 330 w 342"/>
                <a:gd name="T29" fmla="*/ 595 h 329"/>
                <a:gd name="T30" fmla="*/ 298 w 342"/>
                <a:gd name="T31" fmla="*/ 645 h 329"/>
                <a:gd name="T32" fmla="*/ 253 w 342"/>
                <a:gd name="T33" fmla="*/ 595 h 329"/>
                <a:gd name="T34" fmla="*/ 237 w 342"/>
                <a:gd name="T35" fmla="*/ 631 h 329"/>
                <a:gd name="T36" fmla="*/ 229 w 342"/>
                <a:gd name="T37" fmla="*/ 595 h 329"/>
                <a:gd name="T38" fmla="*/ 221 w 342"/>
                <a:gd name="T39" fmla="*/ 595 h 329"/>
                <a:gd name="T40" fmla="*/ 197 w 342"/>
                <a:gd name="T41" fmla="*/ 567 h 329"/>
                <a:gd name="T42" fmla="*/ 189 w 342"/>
                <a:gd name="T43" fmla="*/ 567 h 329"/>
                <a:gd name="T44" fmla="*/ 197 w 342"/>
                <a:gd name="T45" fmla="*/ 595 h 329"/>
                <a:gd name="T46" fmla="*/ 158 w 342"/>
                <a:gd name="T47" fmla="*/ 582 h 329"/>
                <a:gd name="T48" fmla="*/ 133 w 342"/>
                <a:gd name="T49" fmla="*/ 536 h 329"/>
                <a:gd name="T50" fmla="*/ 126 w 342"/>
                <a:gd name="T51" fmla="*/ 567 h 329"/>
                <a:gd name="T52" fmla="*/ 110 w 342"/>
                <a:gd name="T53" fmla="*/ 520 h 329"/>
                <a:gd name="T54" fmla="*/ 41 w 342"/>
                <a:gd name="T55" fmla="*/ 520 h 329"/>
                <a:gd name="T56" fmla="*/ 17 w 342"/>
                <a:gd name="T57" fmla="*/ 475 h 329"/>
                <a:gd name="T58" fmla="*/ 32 w 342"/>
                <a:gd name="T59" fmla="*/ 352 h 329"/>
                <a:gd name="T60" fmla="*/ 17 w 342"/>
                <a:gd name="T61" fmla="*/ 352 h 329"/>
                <a:gd name="T62" fmla="*/ 32 w 342"/>
                <a:gd name="T63" fmla="*/ 276 h 329"/>
                <a:gd name="T64" fmla="*/ 17 w 342"/>
                <a:gd name="T65" fmla="*/ 246 h 329"/>
                <a:gd name="T66" fmla="*/ 17 w 342"/>
                <a:gd name="T67" fmla="*/ 183 h 329"/>
                <a:gd name="T68" fmla="*/ 8 w 342"/>
                <a:gd name="T69" fmla="*/ 168 h 329"/>
                <a:gd name="T70" fmla="*/ 0 w 342"/>
                <a:gd name="T71" fmla="*/ 151 h 329"/>
                <a:gd name="T72" fmla="*/ 17 w 342"/>
                <a:gd name="T73" fmla="*/ 107 h 329"/>
                <a:gd name="T74" fmla="*/ 64 w 342"/>
                <a:gd name="T75" fmla="*/ 107 h 329"/>
                <a:gd name="T76" fmla="*/ 72 w 342"/>
                <a:gd name="T77" fmla="*/ 31 h 329"/>
                <a:gd name="T78" fmla="*/ 110 w 342"/>
                <a:gd name="T79" fmla="*/ 0 h 329"/>
                <a:gd name="T80" fmla="*/ 110 w 342"/>
                <a:gd name="T81" fmla="*/ 31 h 329"/>
                <a:gd name="T82" fmla="*/ 133 w 342"/>
                <a:gd name="T83" fmla="*/ 0 h 329"/>
                <a:gd name="T84" fmla="*/ 133 w 342"/>
                <a:gd name="T85" fmla="*/ 31 h 329"/>
                <a:gd name="T86" fmla="*/ 221 w 342"/>
                <a:gd name="T87" fmla="*/ 93 h 329"/>
                <a:gd name="T88" fmla="*/ 274 w 342"/>
                <a:gd name="T89" fmla="*/ 48 h 329"/>
                <a:gd name="T90" fmla="*/ 265 w 342"/>
                <a:gd name="T91" fmla="*/ 107 h 329"/>
                <a:gd name="T92" fmla="*/ 330 w 342"/>
                <a:gd name="T93" fmla="*/ 151 h 329"/>
                <a:gd name="T94" fmla="*/ 322 w 342"/>
                <a:gd name="T95" fmla="*/ 168 h 3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2"/>
                <a:gd name="T145" fmla="*/ 0 h 329"/>
                <a:gd name="T146" fmla="*/ 342 w 342"/>
                <a:gd name="T147" fmla="*/ 329 h 3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2" h="329">
                  <a:moveTo>
                    <a:pt x="310" y="86"/>
                  </a:moveTo>
                  <a:lnTo>
                    <a:pt x="310" y="94"/>
                  </a:lnTo>
                  <a:lnTo>
                    <a:pt x="342" y="110"/>
                  </a:lnTo>
                  <a:lnTo>
                    <a:pt x="310" y="141"/>
                  </a:lnTo>
                  <a:lnTo>
                    <a:pt x="231" y="117"/>
                  </a:lnTo>
                  <a:lnTo>
                    <a:pt x="255" y="141"/>
                  </a:lnTo>
                  <a:lnTo>
                    <a:pt x="279" y="125"/>
                  </a:lnTo>
                  <a:lnTo>
                    <a:pt x="302" y="141"/>
                  </a:lnTo>
                  <a:lnTo>
                    <a:pt x="342" y="149"/>
                  </a:lnTo>
                  <a:lnTo>
                    <a:pt x="302" y="204"/>
                  </a:lnTo>
                  <a:lnTo>
                    <a:pt x="318" y="220"/>
                  </a:lnTo>
                  <a:lnTo>
                    <a:pt x="318" y="259"/>
                  </a:lnTo>
                  <a:lnTo>
                    <a:pt x="310" y="259"/>
                  </a:lnTo>
                  <a:lnTo>
                    <a:pt x="318" y="290"/>
                  </a:lnTo>
                  <a:lnTo>
                    <a:pt x="318" y="305"/>
                  </a:lnTo>
                  <a:lnTo>
                    <a:pt x="286" y="329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23" y="305"/>
                  </a:lnTo>
                  <a:lnTo>
                    <a:pt x="215" y="305"/>
                  </a:lnTo>
                  <a:lnTo>
                    <a:pt x="191" y="290"/>
                  </a:lnTo>
                  <a:lnTo>
                    <a:pt x="183" y="290"/>
                  </a:lnTo>
                  <a:lnTo>
                    <a:pt x="191" y="305"/>
                  </a:lnTo>
                  <a:lnTo>
                    <a:pt x="152" y="298"/>
                  </a:lnTo>
                  <a:lnTo>
                    <a:pt x="127" y="274"/>
                  </a:lnTo>
                  <a:lnTo>
                    <a:pt x="120" y="290"/>
                  </a:lnTo>
                  <a:lnTo>
                    <a:pt x="104" y="266"/>
                  </a:lnTo>
                  <a:lnTo>
                    <a:pt x="41" y="266"/>
                  </a:lnTo>
                  <a:lnTo>
                    <a:pt x="17" y="243"/>
                  </a:lnTo>
                  <a:lnTo>
                    <a:pt x="32" y="180"/>
                  </a:lnTo>
                  <a:lnTo>
                    <a:pt x="17" y="180"/>
                  </a:lnTo>
                  <a:lnTo>
                    <a:pt x="32" y="141"/>
                  </a:lnTo>
                  <a:lnTo>
                    <a:pt x="17" y="125"/>
                  </a:lnTo>
                  <a:lnTo>
                    <a:pt x="17" y="94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17" y="55"/>
                  </a:lnTo>
                  <a:lnTo>
                    <a:pt x="64" y="55"/>
                  </a:lnTo>
                  <a:lnTo>
                    <a:pt x="72" y="16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127" y="0"/>
                  </a:lnTo>
                  <a:lnTo>
                    <a:pt x="127" y="16"/>
                  </a:lnTo>
                  <a:lnTo>
                    <a:pt x="215" y="47"/>
                  </a:lnTo>
                  <a:lnTo>
                    <a:pt x="262" y="24"/>
                  </a:lnTo>
                  <a:lnTo>
                    <a:pt x="255" y="55"/>
                  </a:lnTo>
                  <a:lnTo>
                    <a:pt x="318" y="78"/>
                  </a:lnTo>
                  <a:lnTo>
                    <a:pt x="310" y="8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9" name="Freeform 26"/>
            <p:cNvSpPr>
              <a:spLocks noChangeAspect="1"/>
            </p:cNvSpPr>
            <p:nvPr/>
          </p:nvSpPr>
          <p:spPr bwMode="auto">
            <a:xfrm>
              <a:off x="3713" y="3838"/>
              <a:ext cx="70" cy="184"/>
            </a:xfrm>
            <a:custGeom>
              <a:avLst/>
              <a:gdLst>
                <a:gd name="T0" fmla="*/ 18 w 73"/>
                <a:gd name="T1" fmla="*/ 152 h 165"/>
                <a:gd name="T2" fmla="*/ 0 w 73"/>
                <a:gd name="T3" fmla="*/ 120 h 165"/>
                <a:gd name="T4" fmla="*/ 18 w 73"/>
                <a:gd name="T5" fmla="*/ 89 h 165"/>
                <a:gd name="T6" fmla="*/ 45 w 73"/>
                <a:gd name="T7" fmla="*/ 31 h 165"/>
                <a:gd name="T8" fmla="*/ 45 w 73"/>
                <a:gd name="T9" fmla="*/ 0 h 165"/>
                <a:gd name="T10" fmla="*/ 51 w 73"/>
                <a:gd name="T11" fmla="*/ 0 h 165"/>
                <a:gd name="T12" fmla="*/ 51 w 73"/>
                <a:gd name="T13" fmla="*/ 31 h 165"/>
                <a:gd name="T14" fmla="*/ 45 w 73"/>
                <a:gd name="T15" fmla="*/ 60 h 165"/>
                <a:gd name="T16" fmla="*/ 56 w 73"/>
                <a:gd name="T17" fmla="*/ 31 h 165"/>
                <a:gd name="T18" fmla="*/ 51 w 73"/>
                <a:gd name="T19" fmla="*/ 75 h 165"/>
                <a:gd name="T20" fmla="*/ 27 w 73"/>
                <a:gd name="T21" fmla="*/ 256 h 165"/>
                <a:gd name="T22" fmla="*/ 27 w 73"/>
                <a:gd name="T23" fmla="*/ 317 h 165"/>
                <a:gd name="T24" fmla="*/ 18 w 73"/>
                <a:gd name="T25" fmla="*/ 317 h 165"/>
                <a:gd name="T26" fmla="*/ 18 w 73"/>
                <a:gd name="T27" fmla="*/ 152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65"/>
                <a:gd name="T44" fmla="*/ 73 w 73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65">
                  <a:moveTo>
                    <a:pt x="24" y="79"/>
                  </a:moveTo>
                  <a:lnTo>
                    <a:pt x="0" y="63"/>
                  </a:lnTo>
                  <a:lnTo>
                    <a:pt x="24" y="47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7" y="31"/>
                  </a:lnTo>
                  <a:lnTo>
                    <a:pt x="73" y="16"/>
                  </a:lnTo>
                  <a:lnTo>
                    <a:pt x="65" y="39"/>
                  </a:lnTo>
                  <a:lnTo>
                    <a:pt x="33" y="134"/>
                  </a:lnTo>
                  <a:lnTo>
                    <a:pt x="33" y="165"/>
                  </a:lnTo>
                  <a:lnTo>
                    <a:pt x="24" y="16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0" name="Freeform 27"/>
            <p:cNvSpPr>
              <a:spLocks noChangeAspect="1"/>
            </p:cNvSpPr>
            <p:nvPr/>
          </p:nvSpPr>
          <p:spPr bwMode="auto">
            <a:xfrm>
              <a:off x="3176" y="2586"/>
              <a:ext cx="237" cy="236"/>
            </a:xfrm>
            <a:custGeom>
              <a:avLst/>
              <a:gdLst>
                <a:gd name="T0" fmla="*/ 216 w 235"/>
                <a:gd name="T1" fmla="*/ 62 h 212"/>
                <a:gd name="T2" fmla="*/ 216 w 235"/>
                <a:gd name="T3" fmla="*/ 120 h 212"/>
                <a:gd name="T4" fmla="*/ 247 w 235"/>
                <a:gd name="T5" fmla="*/ 195 h 212"/>
                <a:gd name="T6" fmla="*/ 216 w 235"/>
                <a:gd name="T7" fmla="*/ 404 h 212"/>
                <a:gd name="T8" fmla="*/ 170 w 235"/>
                <a:gd name="T9" fmla="*/ 375 h 212"/>
                <a:gd name="T10" fmla="*/ 16 w 235"/>
                <a:gd name="T11" fmla="*/ 316 h 212"/>
                <a:gd name="T12" fmla="*/ 16 w 235"/>
                <a:gd name="T13" fmla="*/ 284 h 212"/>
                <a:gd name="T14" fmla="*/ 0 w 235"/>
                <a:gd name="T15" fmla="*/ 284 h 212"/>
                <a:gd name="T16" fmla="*/ 55 w 235"/>
                <a:gd name="T17" fmla="*/ 166 h 212"/>
                <a:gd name="T18" fmla="*/ 55 w 235"/>
                <a:gd name="T19" fmla="*/ 120 h 212"/>
                <a:gd name="T20" fmla="*/ 85 w 235"/>
                <a:gd name="T21" fmla="*/ 29 h 212"/>
                <a:gd name="T22" fmla="*/ 124 w 235"/>
                <a:gd name="T23" fmla="*/ 0 h 212"/>
                <a:gd name="T24" fmla="*/ 170 w 235"/>
                <a:gd name="T25" fmla="*/ 29 h 212"/>
                <a:gd name="T26" fmla="*/ 216 w 235"/>
                <a:gd name="T27" fmla="*/ 62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12"/>
                <a:gd name="T44" fmla="*/ 235 w 235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12">
                  <a:moveTo>
                    <a:pt x="204" y="32"/>
                  </a:moveTo>
                  <a:lnTo>
                    <a:pt x="204" y="63"/>
                  </a:lnTo>
                  <a:lnTo>
                    <a:pt x="235" y="102"/>
                  </a:lnTo>
                  <a:lnTo>
                    <a:pt x="204" y="212"/>
                  </a:lnTo>
                  <a:lnTo>
                    <a:pt x="164" y="197"/>
                  </a:lnTo>
                  <a:lnTo>
                    <a:pt x="16" y="166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55" y="87"/>
                  </a:lnTo>
                  <a:lnTo>
                    <a:pt x="55" y="63"/>
                  </a:lnTo>
                  <a:lnTo>
                    <a:pt x="79" y="15"/>
                  </a:lnTo>
                  <a:lnTo>
                    <a:pt x="118" y="0"/>
                  </a:lnTo>
                  <a:lnTo>
                    <a:pt x="164" y="15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1" name="Freeform 28"/>
            <p:cNvSpPr>
              <a:spLocks noChangeAspect="1"/>
            </p:cNvSpPr>
            <p:nvPr/>
          </p:nvSpPr>
          <p:spPr bwMode="auto">
            <a:xfrm>
              <a:off x="1005" y="1600"/>
              <a:ext cx="371" cy="304"/>
            </a:xfrm>
            <a:custGeom>
              <a:avLst/>
              <a:gdLst>
                <a:gd name="T0" fmla="*/ 0 w 370"/>
                <a:gd name="T1" fmla="*/ 208 h 273"/>
                <a:gd name="T2" fmla="*/ 195 w 370"/>
                <a:gd name="T3" fmla="*/ 135 h 273"/>
                <a:gd name="T4" fmla="*/ 211 w 370"/>
                <a:gd name="T5" fmla="*/ 0 h 273"/>
                <a:gd name="T6" fmla="*/ 219 w 370"/>
                <a:gd name="T7" fmla="*/ 0 h 273"/>
                <a:gd name="T8" fmla="*/ 306 w 370"/>
                <a:gd name="T9" fmla="*/ 29 h 273"/>
                <a:gd name="T10" fmla="*/ 306 w 370"/>
                <a:gd name="T11" fmla="*/ 119 h 273"/>
                <a:gd name="T12" fmla="*/ 306 w 370"/>
                <a:gd name="T13" fmla="*/ 315 h 273"/>
                <a:gd name="T14" fmla="*/ 376 w 370"/>
                <a:gd name="T15" fmla="*/ 315 h 273"/>
                <a:gd name="T16" fmla="*/ 361 w 370"/>
                <a:gd name="T17" fmla="*/ 356 h 273"/>
                <a:gd name="T18" fmla="*/ 369 w 370"/>
                <a:gd name="T19" fmla="*/ 389 h 273"/>
                <a:gd name="T20" fmla="*/ 345 w 370"/>
                <a:gd name="T21" fmla="*/ 389 h 273"/>
                <a:gd name="T22" fmla="*/ 282 w 370"/>
                <a:gd name="T23" fmla="*/ 521 h 273"/>
                <a:gd name="T24" fmla="*/ 250 w 370"/>
                <a:gd name="T25" fmla="*/ 479 h 273"/>
                <a:gd name="T26" fmla="*/ 227 w 370"/>
                <a:gd name="T27" fmla="*/ 521 h 273"/>
                <a:gd name="T28" fmla="*/ 24 w 370"/>
                <a:gd name="T29" fmla="*/ 521 h 273"/>
                <a:gd name="T30" fmla="*/ 0 w 370"/>
                <a:gd name="T31" fmla="*/ 208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0"/>
                <a:gd name="T49" fmla="*/ 0 h 273"/>
                <a:gd name="T50" fmla="*/ 370 w 370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0" h="273">
                  <a:moveTo>
                    <a:pt x="0" y="110"/>
                  </a:moveTo>
                  <a:lnTo>
                    <a:pt x="189" y="71"/>
                  </a:lnTo>
                  <a:lnTo>
                    <a:pt x="205" y="0"/>
                  </a:lnTo>
                  <a:lnTo>
                    <a:pt x="213" y="0"/>
                  </a:lnTo>
                  <a:lnTo>
                    <a:pt x="300" y="15"/>
                  </a:lnTo>
                  <a:lnTo>
                    <a:pt x="300" y="62"/>
                  </a:lnTo>
                  <a:lnTo>
                    <a:pt x="300" y="165"/>
                  </a:lnTo>
                  <a:lnTo>
                    <a:pt x="370" y="165"/>
                  </a:lnTo>
                  <a:lnTo>
                    <a:pt x="355" y="187"/>
                  </a:lnTo>
                  <a:lnTo>
                    <a:pt x="363" y="203"/>
                  </a:lnTo>
                  <a:lnTo>
                    <a:pt x="339" y="203"/>
                  </a:lnTo>
                  <a:lnTo>
                    <a:pt x="276" y="273"/>
                  </a:lnTo>
                  <a:lnTo>
                    <a:pt x="244" y="251"/>
                  </a:lnTo>
                  <a:lnTo>
                    <a:pt x="221" y="273"/>
                  </a:lnTo>
                  <a:lnTo>
                    <a:pt x="24" y="27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2" name="Freeform 29"/>
            <p:cNvSpPr>
              <a:spLocks noChangeAspect="1"/>
            </p:cNvSpPr>
            <p:nvPr/>
          </p:nvSpPr>
          <p:spPr bwMode="auto">
            <a:xfrm>
              <a:off x="1054" y="672"/>
              <a:ext cx="204" cy="184"/>
            </a:xfrm>
            <a:custGeom>
              <a:avLst/>
              <a:gdLst>
                <a:gd name="T0" fmla="*/ 196 w 204"/>
                <a:gd name="T1" fmla="*/ 0 h 164"/>
                <a:gd name="T2" fmla="*/ 204 w 204"/>
                <a:gd name="T3" fmla="*/ 30 h 164"/>
                <a:gd name="T4" fmla="*/ 188 w 204"/>
                <a:gd name="T5" fmla="*/ 30 h 164"/>
                <a:gd name="T6" fmla="*/ 165 w 204"/>
                <a:gd name="T7" fmla="*/ 169 h 164"/>
                <a:gd name="T8" fmla="*/ 142 w 204"/>
                <a:gd name="T9" fmla="*/ 169 h 164"/>
                <a:gd name="T10" fmla="*/ 142 w 204"/>
                <a:gd name="T11" fmla="*/ 263 h 164"/>
                <a:gd name="T12" fmla="*/ 95 w 204"/>
                <a:gd name="T13" fmla="*/ 263 h 164"/>
                <a:gd name="T14" fmla="*/ 79 w 204"/>
                <a:gd name="T15" fmla="*/ 326 h 164"/>
                <a:gd name="T16" fmla="*/ 40 w 204"/>
                <a:gd name="T17" fmla="*/ 295 h 164"/>
                <a:gd name="T18" fmla="*/ 40 w 204"/>
                <a:gd name="T19" fmla="*/ 185 h 164"/>
                <a:gd name="T20" fmla="*/ 0 w 204"/>
                <a:gd name="T21" fmla="*/ 185 h 164"/>
                <a:gd name="T22" fmla="*/ 0 w 204"/>
                <a:gd name="T23" fmla="*/ 0 h 164"/>
                <a:gd name="T24" fmla="*/ 196 w 204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164"/>
                <a:gd name="T41" fmla="*/ 204 w 204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164">
                  <a:moveTo>
                    <a:pt x="196" y="0"/>
                  </a:moveTo>
                  <a:lnTo>
                    <a:pt x="204" y="15"/>
                  </a:lnTo>
                  <a:lnTo>
                    <a:pt x="188" y="15"/>
                  </a:lnTo>
                  <a:lnTo>
                    <a:pt x="165" y="85"/>
                  </a:lnTo>
                  <a:lnTo>
                    <a:pt x="142" y="85"/>
                  </a:lnTo>
                  <a:lnTo>
                    <a:pt x="142" y="132"/>
                  </a:lnTo>
                  <a:lnTo>
                    <a:pt x="95" y="132"/>
                  </a:lnTo>
                  <a:lnTo>
                    <a:pt x="79" y="164"/>
                  </a:lnTo>
                  <a:lnTo>
                    <a:pt x="40" y="148"/>
                  </a:lnTo>
                  <a:lnTo>
                    <a:pt x="4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3" name="Freeform 30"/>
            <p:cNvSpPr>
              <a:spLocks noChangeAspect="1"/>
            </p:cNvSpPr>
            <p:nvPr/>
          </p:nvSpPr>
          <p:spPr bwMode="auto">
            <a:xfrm>
              <a:off x="3069" y="3750"/>
              <a:ext cx="368" cy="570"/>
            </a:xfrm>
            <a:custGeom>
              <a:avLst/>
              <a:gdLst>
                <a:gd name="T0" fmla="*/ 311 w 370"/>
                <a:gd name="T1" fmla="*/ 351 h 510"/>
                <a:gd name="T2" fmla="*/ 304 w 370"/>
                <a:gd name="T3" fmla="*/ 414 h 510"/>
                <a:gd name="T4" fmla="*/ 274 w 370"/>
                <a:gd name="T5" fmla="*/ 396 h 510"/>
                <a:gd name="T6" fmla="*/ 269 w 370"/>
                <a:gd name="T7" fmla="*/ 396 h 510"/>
                <a:gd name="T8" fmla="*/ 274 w 370"/>
                <a:gd name="T9" fmla="*/ 443 h 510"/>
                <a:gd name="T10" fmla="*/ 269 w 370"/>
                <a:gd name="T11" fmla="*/ 443 h 510"/>
                <a:gd name="T12" fmla="*/ 254 w 370"/>
                <a:gd name="T13" fmla="*/ 581 h 510"/>
                <a:gd name="T14" fmla="*/ 280 w 370"/>
                <a:gd name="T15" fmla="*/ 702 h 510"/>
                <a:gd name="T16" fmla="*/ 274 w 370"/>
                <a:gd name="T17" fmla="*/ 827 h 510"/>
                <a:gd name="T18" fmla="*/ 254 w 370"/>
                <a:gd name="T19" fmla="*/ 889 h 510"/>
                <a:gd name="T20" fmla="*/ 254 w 370"/>
                <a:gd name="T21" fmla="*/ 978 h 510"/>
                <a:gd name="T22" fmla="*/ 246 w 370"/>
                <a:gd name="T23" fmla="*/ 995 h 510"/>
                <a:gd name="T24" fmla="*/ 175 w 370"/>
                <a:gd name="T25" fmla="*/ 995 h 510"/>
                <a:gd name="T26" fmla="*/ 152 w 370"/>
                <a:gd name="T27" fmla="*/ 978 h 510"/>
                <a:gd name="T28" fmla="*/ 144 w 370"/>
                <a:gd name="T29" fmla="*/ 889 h 510"/>
                <a:gd name="T30" fmla="*/ 144 w 370"/>
                <a:gd name="T31" fmla="*/ 810 h 510"/>
                <a:gd name="T32" fmla="*/ 120 w 370"/>
                <a:gd name="T33" fmla="*/ 747 h 510"/>
                <a:gd name="T34" fmla="*/ 144 w 370"/>
                <a:gd name="T35" fmla="*/ 702 h 510"/>
                <a:gd name="T36" fmla="*/ 183 w 370"/>
                <a:gd name="T37" fmla="*/ 396 h 510"/>
                <a:gd name="T38" fmla="*/ 0 w 370"/>
                <a:gd name="T39" fmla="*/ 396 h 510"/>
                <a:gd name="T40" fmla="*/ 0 w 370"/>
                <a:gd name="T41" fmla="*/ 93 h 510"/>
                <a:gd name="T42" fmla="*/ 191 w 370"/>
                <a:gd name="T43" fmla="*/ 93 h 510"/>
                <a:gd name="T44" fmla="*/ 223 w 370"/>
                <a:gd name="T45" fmla="*/ 93 h 510"/>
                <a:gd name="T46" fmla="*/ 246 w 370"/>
                <a:gd name="T47" fmla="*/ 0 h 510"/>
                <a:gd name="T48" fmla="*/ 334 w 370"/>
                <a:gd name="T49" fmla="*/ 45 h 510"/>
                <a:gd name="T50" fmla="*/ 343 w 370"/>
                <a:gd name="T51" fmla="*/ 61 h 510"/>
                <a:gd name="T52" fmla="*/ 343 w 370"/>
                <a:gd name="T53" fmla="*/ 121 h 510"/>
                <a:gd name="T54" fmla="*/ 358 w 370"/>
                <a:gd name="T55" fmla="*/ 151 h 510"/>
                <a:gd name="T56" fmla="*/ 343 w 370"/>
                <a:gd name="T57" fmla="*/ 227 h 510"/>
                <a:gd name="T58" fmla="*/ 358 w 370"/>
                <a:gd name="T59" fmla="*/ 227 h 510"/>
                <a:gd name="T60" fmla="*/ 343 w 370"/>
                <a:gd name="T61" fmla="*/ 351 h 510"/>
                <a:gd name="T62" fmla="*/ 311 w 370"/>
                <a:gd name="T63" fmla="*/ 351 h 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"/>
                <a:gd name="T97" fmla="*/ 0 h 510"/>
                <a:gd name="T98" fmla="*/ 370 w 370"/>
                <a:gd name="T99" fmla="*/ 510 h 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" h="510">
                  <a:moveTo>
                    <a:pt x="323" y="180"/>
                  </a:moveTo>
                  <a:lnTo>
                    <a:pt x="316" y="212"/>
                  </a:lnTo>
                  <a:lnTo>
                    <a:pt x="284" y="203"/>
                  </a:lnTo>
                  <a:lnTo>
                    <a:pt x="275" y="203"/>
                  </a:lnTo>
                  <a:lnTo>
                    <a:pt x="284" y="227"/>
                  </a:lnTo>
                  <a:lnTo>
                    <a:pt x="275" y="227"/>
                  </a:lnTo>
                  <a:lnTo>
                    <a:pt x="260" y="298"/>
                  </a:lnTo>
                  <a:lnTo>
                    <a:pt x="292" y="361"/>
                  </a:lnTo>
                  <a:lnTo>
                    <a:pt x="284" y="424"/>
                  </a:lnTo>
                  <a:lnTo>
                    <a:pt x="260" y="455"/>
                  </a:lnTo>
                  <a:lnTo>
                    <a:pt x="260" y="502"/>
                  </a:lnTo>
                  <a:lnTo>
                    <a:pt x="252" y="510"/>
                  </a:lnTo>
                  <a:lnTo>
                    <a:pt x="181" y="510"/>
                  </a:lnTo>
                  <a:lnTo>
                    <a:pt x="158" y="502"/>
                  </a:lnTo>
                  <a:lnTo>
                    <a:pt x="150" y="455"/>
                  </a:lnTo>
                  <a:lnTo>
                    <a:pt x="150" y="416"/>
                  </a:lnTo>
                  <a:lnTo>
                    <a:pt x="126" y="384"/>
                  </a:lnTo>
                  <a:lnTo>
                    <a:pt x="150" y="361"/>
                  </a:lnTo>
                  <a:lnTo>
                    <a:pt x="189" y="203"/>
                  </a:lnTo>
                  <a:lnTo>
                    <a:pt x="0" y="203"/>
                  </a:lnTo>
                  <a:lnTo>
                    <a:pt x="0" y="47"/>
                  </a:lnTo>
                  <a:lnTo>
                    <a:pt x="197" y="47"/>
                  </a:lnTo>
                  <a:lnTo>
                    <a:pt x="229" y="47"/>
                  </a:lnTo>
                  <a:lnTo>
                    <a:pt x="252" y="0"/>
                  </a:lnTo>
                  <a:lnTo>
                    <a:pt x="346" y="23"/>
                  </a:lnTo>
                  <a:lnTo>
                    <a:pt x="355" y="31"/>
                  </a:lnTo>
                  <a:lnTo>
                    <a:pt x="355" y="63"/>
                  </a:lnTo>
                  <a:lnTo>
                    <a:pt x="370" y="78"/>
                  </a:lnTo>
                  <a:lnTo>
                    <a:pt x="355" y="117"/>
                  </a:lnTo>
                  <a:lnTo>
                    <a:pt x="370" y="117"/>
                  </a:lnTo>
                  <a:lnTo>
                    <a:pt x="355" y="180"/>
                  </a:lnTo>
                  <a:lnTo>
                    <a:pt x="323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4" name="Freeform 31"/>
            <p:cNvSpPr>
              <a:spLocks noChangeAspect="1"/>
            </p:cNvSpPr>
            <p:nvPr/>
          </p:nvSpPr>
          <p:spPr bwMode="auto">
            <a:xfrm>
              <a:off x="3949" y="3148"/>
              <a:ext cx="92" cy="95"/>
            </a:xfrm>
            <a:custGeom>
              <a:avLst/>
              <a:gdLst>
                <a:gd name="T0" fmla="*/ 0 w 93"/>
                <a:gd name="T1" fmla="*/ 127 h 86"/>
                <a:gd name="T2" fmla="*/ 8 w 93"/>
                <a:gd name="T3" fmla="*/ 85 h 86"/>
                <a:gd name="T4" fmla="*/ 0 w 93"/>
                <a:gd name="T5" fmla="*/ 42 h 86"/>
                <a:gd name="T6" fmla="*/ 8 w 93"/>
                <a:gd name="T7" fmla="*/ 0 h 86"/>
                <a:gd name="T8" fmla="*/ 16 w 93"/>
                <a:gd name="T9" fmla="*/ 0 h 86"/>
                <a:gd name="T10" fmla="*/ 46 w 93"/>
                <a:gd name="T11" fmla="*/ 0 h 86"/>
                <a:gd name="T12" fmla="*/ 64 w 93"/>
                <a:gd name="T13" fmla="*/ 30 h 86"/>
                <a:gd name="T14" fmla="*/ 64 w 93"/>
                <a:gd name="T15" fmla="*/ 42 h 86"/>
                <a:gd name="T16" fmla="*/ 87 w 93"/>
                <a:gd name="T17" fmla="*/ 42 h 86"/>
                <a:gd name="T18" fmla="*/ 64 w 93"/>
                <a:gd name="T19" fmla="*/ 98 h 86"/>
                <a:gd name="T20" fmla="*/ 31 w 93"/>
                <a:gd name="T21" fmla="*/ 156 h 86"/>
                <a:gd name="T22" fmla="*/ 8 w 93"/>
                <a:gd name="T23" fmla="*/ 127 h 86"/>
                <a:gd name="T24" fmla="*/ 0 w 93"/>
                <a:gd name="T25" fmla="*/ 12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86"/>
                <a:gd name="T41" fmla="*/ 93 w 9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86">
                  <a:moveTo>
                    <a:pt x="0" y="70"/>
                  </a:moveTo>
                  <a:lnTo>
                    <a:pt x="8" y="47"/>
                  </a:lnTo>
                  <a:lnTo>
                    <a:pt x="0" y="2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93" y="23"/>
                  </a:lnTo>
                  <a:lnTo>
                    <a:pt x="70" y="54"/>
                  </a:lnTo>
                  <a:lnTo>
                    <a:pt x="31" y="86"/>
                  </a:lnTo>
                  <a:lnTo>
                    <a:pt x="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5" name="Freeform 32"/>
            <p:cNvSpPr>
              <a:spLocks noChangeAspect="1"/>
            </p:cNvSpPr>
            <p:nvPr/>
          </p:nvSpPr>
          <p:spPr bwMode="auto">
            <a:xfrm>
              <a:off x="4051" y="3075"/>
              <a:ext cx="63" cy="62"/>
            </a:xfrm>
            <a:custGeom>
              <a:avLst/>
              <a:gdLst>
                <a:gd name="T0" fmla="*/ 0 w 64"/>
                <a:gd name="T1" fmla="*/ 33 h 55"/>
                <a:gd name="T2" fmla="*/ 7 w 64"/>
                <a:gd name="T3" fmla="*/ 0 h 55"/>
                <a:gd name="T4" fmla="*/ 58 w 64"/>
                <a:gd name="T5" fmla="*/ 48 h 55"/>
                <a:gd name="T6" fmla="*/ 7 w 64"/>
                <a:gd name="T7" fmla="*/ 113 h 55"/>
                <a:gd name="T8" fmla="*/ 23 w 64"/>
                <a:gd name="T9" fmla="*/ 98 h 55"/>
                <a:gd name="T10" fmla="*/ 0 w 64"/>
                <a:gd name="T11" fmla="*/ 33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5"/>
                <a:gd name="T20" fmla="*/ 64 w 6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5">
                  <a:moveTo>
                    <a:pt x="0" y="16"/>
                  </a:moveTo>
                  <a:lnTo>
                    <a:pt x="7" y="0"/>
                  </a:lnTo>
                  <a:lnTo>
                    <a:pt x="64" y="24"/>
                  </a:lnTo>
                  <a:lnTo>
                    <a:pt x="7" y="55"/>
                  </a:lnTo>
                  <a:lnTo>
                    <a:pt x="23" y="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6" name="Freeform 33"/>
            <p:cNvSpPr>
              <a:spLocks noChangeAspect="1"/>
            </p:cNvSpPr>
            <p:nvPr/>
          </p:nvSpPr>
          <p:spPr bwMode="auto">
            <a:xfrm>
              <a:off x="4121" y="3025"/>
              <a:ext cx="47" cy="50"/>
            </a:xfrm>
            <a:custGeom>
              <a:avLst/>
              <a:gdLst>
                <a:gd name="T0" fmla="*/ 42 w 48"/>
                <a:gd name="T1" fmla="*/ 0 h 45"/>
                <a:gd name="T2" fmla="*/ 42 w 48"/>
                <a:gd name="T3" fmla="*/ 13 h 45"/>
                <a:gd name="T4" fmla="*/ 0 w 48"/>
                <a:gd name="T5" fmla="*/ 86 h 45"/>
                <a:gd name="T6" fmla="*/ 0 w 48"/>
                <a:gd name="T7" fmla="*/ 13 h 45"/>
                <a:gd name="T8" fmla="*/ 42 w 4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5"/>
                <a:gd name="T17" fmla="*/ 48 w 4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5">
                  <a:moveTo>
                    <a:pt x="48" y="0"/>
                  </a:moveTo>
                  <a:lnTo>
                    <a:pt x="48" y="7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7" name="Freeform 34"/>
            <p:cNvSpPr>
              <a:spLocks noChangeAspect="1"/>
            </p:cNvSpPr>
            <p:nvPr/>
          </p:nvSpPr>
          <p:spPr bwMode="auto">
            <a:xfrm>
              <a:off x="4041" y="2974"/>
              <a:ext cx="73" cy="94"/>
            </a:xfrm>
            <a:custGeom>
              <a:avLst/>
              <a:gdLst>
                <a:gd name="T0" fmla="*/ 16 w 72"/>
                <a:gd name="T1" fmla="*/ 80 h 86"/>
                <a:gd name="T2" fmla="*/ 0 w 72"/>
                <a:gd name="T3" fmla="*/ 39 h 86"/>
                <a:gd name="T4" fmla="*/ 9 w 72"/>
                <a:gd name="T5" fmla="*/ 0 h 86"/>
                <a:gd name="T6" fmla="*/ 46 w 72"/>
                <a:gd name="T7" fmla="*/ 25 h 86"/>
                <a:gd name="T8" fmla="*/ 78 w 72"/>
                <a:gd name="T9" fmla="*/ 52 h 86"/>
                <a:gd name="T10" fmla="*/ 70 w 72"/>
                <a:gd name="T11" fmla="*/ 107 h 86"/>
                <a:gd name="T12" fmla="*/ 46 w 72"/>
                <a:gd name="T13" fmla="*/ 92 h 86"/>
                <a:gd name="T14" fmla="*/ 46 w 72"/>
                <a:gd name="T15" fmla="*/ 132 h 86"/>
                <a:gd name="T16" fmla="*/ 70 w 72"/>
                <a:gd name="T17" fmla="*/ 132 h 86"/>
                <a:gd name="T18" fmla="*/ 46 w 72"/>
                <a:gd name="T19" fmla="*/ 149 h 86"/>
                <a:gd name="T20" fmla="*/ 16 w 72"/>
                <a:gd name="T21" fmla="*/ 132 h 86"/>
                <a:gd name="T22" fmla="*/ 16 w 72"/>
                <a:gd name="T23" fmla="*/ 8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6"/>
                <a:gd name="T38" fmla="*/ 72 w 7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6">
                  <a:moveTo>
                    <a:pt x="16" y="47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40" y="15"/>
                  </a:lnTo>
                  <a:lnTo>
                    <a:pt x="72" y="31"/>
                  </a:lnTo>
                  <a:lnTo>
                    <a:pt x="64" y="63"/>
                  </a:lnTo>
                  <a:lnTo>
                    <a:pt x="40" y="54"/>
                  </a:lnTo>
                  <a:lnTo>
                    <a:pt x="40" y="78"/>
                  </a:lnTo>
                  <a:lnTo>
                    <a:pt x="64" y="78"/>
                  </a:lnTo>
                  <a:lnTo>
                    <a:pt x="40" y="86"/>
                  </a:lnTo>
                  <a:lnTo>
                    <a:pt x="16" y="78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8" name="Freeform 35"/>
            <p:cNvSpPr>
              <a:spLocks noChangeAspect="1"/>
            </p:cNvSpPr>
            <p:nvPr/>
          </p:nvSpPr>
          <p:spPr bwMode="auto">
            <a:xfrm>
              <a:off x="4058" y="2974"/>
              <a:ext cx="118" cy="58"/>
            </a:xfrm>
            <a:custGeom>
              <a:avLst/>
              <a:gdLst>
                <a:gd name="T0" fmla="*/ 63 w 118"/>
                <a:gd name="T1" fmla="*/ 79 h 53"/>
                <a:gd name="T2" fmla="*/ 48 w 118"/>
                <a:gd name="T3" fmla="*/ 39 h 53"/>
                <a:gd name="T4" fmla="*/ 0 w 118"/>
                <a:gd name="T5" fmla="*/ 0 h 53"/>
                <a:gd name="T6" fmla="*/ 87 w 118"/>
                <a:gd name="T7" fmla="*/ 51 h 53"/>
                <a:gd name="T8" fmla="*/ 118 w 118"/>
                <a:gd name="T9" fmla="*/ 51 h 53"/>
                <a:gd name="T10" fmla="*/ 110 w 118"/>
                <a:gd name="T11" fmla="*/ 91 h 53"/>
                <a:gd name="T12" fmla="*/ 110 w 118"/>
                <a:gd name="T13" fmla="*/ 79 h 53"/>
                <a:gd name="T14" fmla="*/ 63 w 118"/>
                <a:gd name="T15" fmla="*/ 79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53"/>
                <a:gd name="T26" fmla="*/ 118 w 11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53">
                  <a:moveTo>
                    <a:pt x="63" y="46"/>
                  </a:moveTo>
                  <a:lnTo>
                    <a:pt x="48" y="23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118" y="30"/>
                  </a:lnTo>
                  <a:lnTo>
                    <a:pt x="110" y="53"/>
                  </a:lnTo>
                  <a:lnTo>
                    <a:pt x="110" y="46"/>
                  </a:lnTo>
                  <a:lnTo>
                    <a:pt x="63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19" name="Freeform 36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2 w 277"/>
                <a:gd name="T1" fmla="*/ 89 h 264"/>
                <a:gd name="T2" fmla="*/ 152 w 277"/>
                <a:gd name="T3" fmla="*/ 105 h 264"/>
                <a:gd name="T4" fmla="*/ 161 w 277"/>
                <a:gd name="T5" fmla="*/ 29 h 264"/>
                <a:gd name="T6" fmla="*/ 184 w 277"/>
                <a:gd name="T7" fmla="*/ 89 h 264"/>
                <a:gd name="T8" fmla="*/ 176 w 277"/>
                <a:gd name="T9" fmla="*/ 89 h 264"/>
                <a:gd name="T10" fmla="*/ 176 w 277"/>
                <a:gd name="T11" fmla="*/ 105 h 264"/>
                <a:gd name="T12" fmla="*/ 176 w 277"/>
                <a:gd name="T13" fmla="*/ 135 h 264"/>
                <a:gd name="T14" fmla="*/ 152 w 277"/>
                <a:gd name="T15" fmla="*/ 105 h 264"/>
                <a:gd name="T16" fmla="*/ 152 w 277"/>
                <a:gd name="T17" fmla="*/ 89 h 264"/>
                <a:gd name="T18" fmla="*/ 176 w 277"/>
                <a:gd name="T19" fmla="*/ 168 h 264"/>
                <a:gd name="T20" fmla="*/ 210 w 277"/>
                <a:gd name="T21" fmla="*/ 211 h 264"/>
                <a:gd name="T22" fmla="*/ 249 w 277"/>
                <a:gd name="T23" fmla="*/ 211 h 264"/>
                <a:gd name="T24" fmla="*/ 218 w 277"/>
                <a:gd name="T25" fmla="*/ 270 h 264"/>
                <a:gd name="T26" fmla="*/ 242 w 277"/>
                <a:gd name="T27" fmla="*/ 331 h 264"/>
                <a:gd name="T28" fmla="*/ 249 w 277"/>
                <a:gd name="T29" fmla="*/ 377 h 264"/>
                <a:gd name="T30" fmla="*/ 265 w 277"/>
                <a:gd name="T31" fmla="*/ 407 h 264"/>
                <a:gd name="T32" fmla="*/ 233 w 277"/>
                <a:gd name="T33" fmla="*/ 407 h 264"/>
                <a:gd name="T34" fmla="*/ 233 w 277"/>
                <a:gd name="T35" fmla="*/ 454 h 264"/>
                <a:gd name="T36" fmla="*/ 210 w 277"/>
                <a:gd name="T37" fmla="*/ 499 h 264"/>
                <a:gd name="T38" fmla="*/ 192 w 277"/>
                <a:gd name="T39" fmla="*/ 407 h 264"/>
                <a:gd name="T40" fmla="*/ 184 w 277"/>
                <a:gd name="T41" fmla="*/ 407 h 264"/>
                <a:gd name="T42" fmla="*/ 192 w 277"/>
                <a:gd name="T43" fmla="*/ 454 h 264"/>
                <a:gd name="T44" fmla="*/ 184 w 277"/>
                <a:gd name="T45" fmla="*/ 454 h 264"/>
                <a:gd name="T46" fmla="*/ 176 w 277"/>
                <a:gd name="T47" fmla="*/ 407 h 264"/>
                <a:gd name="T48" fmla="*/ 161 w 277"/>
                <a:gd name="T49" fmla="*/ 437 h 264"/>
                <a:gd name="T50" fmla="*/ 144 w 277"/>
                <a:gd name="T51" fmla="*/ 394 h 264"/>
                <a:gd name="T52" fmla="*/ 144 w 277"/>
                <a:gd name="T53" fmla="*/ 407 h 264"/>
                <a:gd name="T54" fmla="*/ 176 w 277"/>
                <a:gd name="T55" fmla="*/ 437 h 264"/>
                <a:gd name="T56" fmla="*/ 176 w 277"/>
                <a:gd name="T57" fmla="*/ 454 h 264"/>
                <a:gd name="T58" fmla="*/ 152 w 277"/>
                <a:gd name="T59" fmla="*/ 454 h 264"/>
                <a:gd name="T60" fmla="*/ 161 w 277"/>
                <a:gd name="T61" fmla="*/ 466 h 264"/>
                <a:gd name="T62" fmla="*/ 192 w 277"/>
                <a:gd name="T63" fmla="*/ 466 h 264"/>
                <a:gd name="T64" fmla="*/ 192 w 277"/>
                <a:gd name="T65" fmla="*/ 514 h 264"/>
                <a:gd name="T66" fmla="*/ 161 w 277"/>
                <a:gd name="T67" fmla="*/ 499 h 264"/>
                <a:gd name="T68" fmla="*/ 144 w 277"/>
                <a:gd name="T69" fmla="*/ 454 h 264"/>
                <a:gd name="T70" fmla="*/ 129 w 277"/>
                <a:gd name="T71" fmla="*/ 454 h 264"/>
                <a:gd name="T72" fmla="*/ 121 w 277"/>
                <a:gd name="T73" fmla="*/ 407 h 264"/>
                <a:gd name="T74" fmla="*/ 98 w 277"/>
                <a:gd name="T75" fmla="*/ 466 h 264"/>
                <a:gd name="T76" fmla="*/ 98 w 277"/>
                <a:gd name="T77" fmla="*/ 437 h 264"/>
                <a:gd name="T78" fmla="*/ 73 w 277"/>
                <a:gd name="T79" fmla="*/ 454 h 264"/>
                <a:gd name="T80" fmla="*/ 89 w 277"/>
                <a:gd name="T81" fmla="*/ 407 h 264"/>
                <a:gd name="T82" fmla="*/ 69 w 277"/>
                <a:gd name="T83" fmla="*/ 394 h 264"/>
                <a:gd name="T84" fmla="*/ 69 w 277"/>
                <a:gd name="T85" fmla="*/ 346 h 264"/>
                <a:gd name="T86" fmla="*/ 8 w 277"/>
                <a:gd name="T87" fmla="*/ 254 h 264"/>
                <a:gd name="T88" fmla="*/ 0 w 277"/>
                <a:gd name="T89" fmla="*/ 168 h 264"/>
                <a:gd name="T90" fmla="*/ 129 w 277"/>
                <a:gd name="T91" fmla="*/ 0 h 264"/>
                <a:gd name="T92" fmla="*/ 152 w 277"/>
                <a:gd name="T93" fmla="*/ 0 h 264"/>
                <a:gd name="T94" fmla="*/ 152 w 277"/>
                <a:gd name="T95" fmla="*/ 89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"/>
                <a:gd name="T145" fmla="*/ 0 h 264"/>
                <a:gd name="T146" fmla="*/ 277 w 277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" h="264">
                  <a:moveTo>
                    <a:pt x="158" y="46"/>
                  </a:moveTo>
                  <a:lnTo>
                    <a:pt x="158" y="54"/>
                  </a:lnTo>
                  <a:lnTo>
                    <a:pt x="167" y="15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82" y="54"/>
                  </a:lnTo>
                  <a:lnTo>
                    <a:pt x="182" y="70"/>
                  </a:lnTo>
                  <a:lnTo>
                    <a:pt x="158" y="54"/>
                  </a:lnTo>
                  <a:lnTo>
                    <a:pt x="158" y="46"/>
                  </a:ln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0" name="Freeform 37"/>
            <p:cNvSpPr>
              <a:spLocks noChangeAspect="1"/>
            </p:cNvSpPr>
            <p:nvPr/>
          </p:nvSpPr>
          <p:spPr bwMode="auto">
            <a:xfrm>
              <a:off x="3956" y="2857"/>
              <a:ext cx="32" cy="62"/>
            </a:xfrm>
            <a:custGeom>
              <a:avLst/>
              <a:gdLst>
                <a:gd name="T0" fmla="*/ 9 w 33"/>
                <a:gd name="T1" fmla="*/ 0 h 55"/>
                <a:gd name="T2" fmla="*/ 27 w 33"/>
                <a:gd name="T3" fmla="*/ 63 h 55"/>
                <a:gd name="T4" fmla="*/ 19 w 33"/>
                <a:gd name="T5" fmla="*/ 63 h 55"/>
                <a:gd name="T6" fmla="*/ 19 w 33"/>
                <a:gd name="T7" fmla="*/ 80 h 55"/>
                <a:gd name="T8" fmla="*/ 19 w 33"/>
                <a:gd name="T9" fmla="*/ 113 h 55"/>
                <a:gd name="T10" fmla="*/ 0 w 33"/>
                <a:gd name="T11" fmla="*/ 80 h 55"/>
                <a:gd name="T12" fmla="*/ 9 w 33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9" y="0"/>
                  </a:moveTo>
                  <a:lnTo>
                    <a:pt x="3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5" y="55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1" name="Freeform 38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2 w 277"/>
                <a:gd name="T1" fmla="*/ 89 h 264"/>
                <a:gd name="T2" fmla="*/ 176 w 277"/>
                <a:gd name="T3" fmla="*/ 168 h 264"/>
                <a:gd name="T4" fmla="*/ 210 w 277"/>
                <a:gd name="T5" fmla="*/ 211 h 264"/>
                <a:gd name="T6" fmla="*/ 249 w 277"/>
                <a:gd name="T7" fmla="*/ 211 h 264"/>
                <a:gd name="T8" fmla="*/ 218 w 277"/>
                <a:gd name="T9" fmla="*/ 270 h 264"/>
                <a:gd name="T10" fmla="*/ 242 w 277"/>
                <a:gd name="T11" fmla="*/ 331 h 264"/>
                <a:gd name="T12" fmla="*/ 249 w 277"/>
                <a:gd name="T13" fmla="*/ 377 h 264"/>
                <a:gd name="T14" fmla="*/ 265 w 277"/>
                <a:gd name="T15" fmla="*/ 407 h 264"/>
                <a:gd name="T16" fmla="*/ 233 w 277"/>
                <a:gd name="T17" fmla="*/ 407 h 264"/>
                <a:gd name="T18" fmla="*/ 233 w 277"/>
                <a:gd name="T19" fmla="*/ 454 h 264"/>
                <a:gd name="T20" fmla="*/ 210 w 277"/>
                <a:gd name="T21" fmla="*/ 499 h 264"/>
                <a:gd name="T22" fmla="*/ 192 w 277"/>
                <a:gd name="T23" fmla="*/ 407 h 264"/>
                <a:gd name="T24" fmla="*/ 184 w 277"/>
                <a:gd name="T25" fmla="*/ 407 h 264"/>
                <a:gd name="T26" fmla="*/ 192 w 277"/>
                <a:gd name="T27" fmla="*/ 454 h 264"/>
                <a:gd name="T28" fmla="*/ 184 w 277"/>
                <a:gd name="T29" fmla="*/ 454 h 264"/>
                <a:gd name="T30" fmla="*/ 176 w 277"/>
                <a:gd name="T31" fmla="*/ 407 h 264"/>
                <a:gd name="T32" fmla="*/ 161 w 277"/>
                <a:gd name="T33" fmla="*/ 437 h 264"/>
                <a:gd name="T34" fmla="*/ 144 w 277"/>
                <a:gd name="T35" fmla="*/ 394 h 264"/>
                <a:gd name="T36" fmla="*/ 144 w 277"/>
                <a:gd name="T37" fmla="*/ 407 h 264"/>
                <a:gd name="T38" fmla="*/ 176 w 277"/>
                <a:gd name="T39" fmla="*/ 437 h 264"/>
                <a:gd name="T40" fmla="*/ 176 w 277"/>
                <a:gd name="T41" fmla="*/ 454 h 264"/>
                <a:gd name="T42" fmla="*/ 152 w 277"/>
                <a:gd name="T43" fmla="*/ 454 h 264"/>
                <a:gd name="T44" fmla="*/ 161 w 277"/>
                <a:gd name="T45" fmla="*/ 466 h 264"/>
                <a:gd name="T46" fmla="*/ 192 w 277"/>
                <a:gd name="T47" fmla="*/ 466 h 264"/>
                <a:gd name="T48" fmla="*/ 192 w 277"/>
                <a:gd name="T49" fmla="*/ 514 h 264"/>
                <a:gd name="T50" fmla="*/ 161 w 277"/>
                <a:gd name="T51" fmla="*/ 499 h 264"/>
                <a:gd name="T52" fmla="*/ 144 w 277"/>
                <a:gd name="T53" fmla="*/ 454 h 264"/>
                <a:gd name="T54" fmla="*/ 129 w 277"/>
                <a:gd name="T55" fmla="*/ 454 h 264"/>
                <a:gd name="T56" fmla="*/ 121 w 277"/>
                <a:gd name="T57" fmla="*/ 407 h 264"/>
                <a:gd name="T58" fmla="*/ 98 w 277"/>
                <a:gd name="T59" fmla="*/ 466 h 264"/>
                <a:gd name="T60" fmla="*/ 98 w 277"/>
                <a:gd name="T61" fmla="*/ 437 h 264"/>
                <a:gd name="T62" fmla="*/ 73 w 277"/>
                <a:gd name="T63" fmla="*/ 454 h 264"/>
                <a:gd name="T64" fmla="*/ 89 w 277"/>
                <a:gd name="T65" fmla="*/ 407 h 264"/>
                <a:gd name="T66" fmla="*/ 69 w 277"/>
                <a:gd name="T67" fmla="*/ 394 h 264"/>
                <a:gd name="T68" fmla="*/ 69 w 277"/>
                <a:gd name="T69" fmla="*/ 346 h 264"/>
                <a:gd name="T70" fmla="*/ 8 w 277"/>
                <a:gd name="T71" fmla="*/ 254 h 264"/>
                <a:gd name="T72" fmla="*/ 0 w 277"/>
                <a:gd name="T73" fmla="*/ 168 h 264"/>
                <a:gd name="T74" fmla="*/ 129 w 277"/>
                <a:gd name="T75" fmla="*/ 0 h 264"/>
                <a:gd name="T76" fmla="*/ 152 w 277"/>
                <a:gd name="T77" fmla="*/ 0 h 264"/>
                <a:gd name="T78" fmla="*/ 152 w 277"/>
                <a:gd name="T79" fmla="*/ 89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264"/>
                <a:gd name="T122" fmla="*/ 277 w 27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264">
                  <a:moveTo>
                    <a:pt x="158" y="46"/>
                  </a:move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2" name="Freeform 39"/>
            <p:cNvSpPr>
              <a:spLocks noChangeAspect="1"/>
            </p:cNvSpPr>
            <p:nvPr/>
          </p:nvSpPr>
          <p:spPr bwMode="auto">
            <a:xfrm>
              <a:off x="1241" y="2605"/>
              <a:ext cx="252" cy="237"/>
            </a:xfrm>
            <a:custGeom>
              <a:avLst/>
              <a:gdLst>
                <a:gd name="T0" fmla="*/ 63 w 252"/>
                <a:gd name="T1" fmla="*/ 399 h 212"/>
                <a:gd name="T2" fmla="*/ 55 w 252"/>
                <a:gd name="T3" fmla="*/ 382 h 212"/>
                <a:gd name="T4" fmla="*/ 87 w 252"/>
                <a:gd name="T5" fmla="*/ 382 h 212"/>
                <a:gd name="T6" fmla="*/ 0 w 252"/>
                <a:gd name="T7" fmla="*/ 294 h 212"/>
                <a:gd name="T8" fmla="*/ 16 w 252"/>
                <a:gd name="T9" fmla="*/ 215 h 212"/>
                <a:gd name="T10" fmla="*/ 87 w 252"/>
                <a:gd name="T11" fmla="*/ 168 h 212"/>
                <a:gd name="T12" fmla="*/ 157 w 252"/>
                <a:gd name="T13" fmla="*/ 154 h 212"/>
                <a:gd name="T14" fmla="*/ 189 w 252"/>
                <a:gd name="T15" fmla="*/ 47 h 212"/>
                <a:gd name="T16" fmla="*/ 213 w 252"/>
                <a:gd name="T17" fmla="*/ 32 h 212"/>
                <a:gd name="T18" fmla="*/ 252 w 252"/>
                <a:gd name="T19" fmla="*/ 0 h 212"/>
                <a:gd name="T20" fmla="*/ 252 w 252"/>
                <a:gd name="T21" fmla="*/ 47 h 212"/>
                <a:gd name="T22" fmla="*/ 245 w 252"/>
                <a:gd name="T23" fmla="*/ 47 h 212"/>
                <a:gd name="T24" fmla="*/ 245 w 252"/>
                <a:gd name="T25" fmla="*/ 414 h 212"/>
                <a:gd name="T26" fmla="*/ 55 w 252"/>
                <a:gd name="T27" fmla="*/ 414 h 212"/>
                <a:gd name="T28" fmla="*/ 63 w 252"/>
                <a:gd name="T29" fmla="*/ 399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212"/>
                <a:gd name="T47" fmla="*/ 252 w 252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212">
                  <a:moveTo>
                    <a:pt x="63" y="204"/>
                  </a:moveTo>
                  <a:lnTo>
                    <a:pt x="55" y="196"/>
                  </a:lnTo>
                  <a:lnTo>
                    <a:pt x="87" y="196"/>
                  </a:lnTo>
                  <a:lnTo>
                    <a:pt x="0" y="150"/>
                  </a:lnTo>
                  <a:lnTo>
                    <a:pt x="16" y="110"/>
                  </a:lnTo>
                  <a:lnTo>
                    <a:pt x="87" y="86"/>
                  </a:lnTo>
                  <a:lnTo>
                    <a:pt x="157" y="79"/>
                  </a:lnTo>
                  <a:lnTo>
                    <a:pt x="189" y="24"/>
                  </a:lnTo>
                  <a:lnTo>
                    <a:pt x="213" y="17"/>
                  </a:lnTo>
                  <a:lnTo>
                    <a:pt x="252" y="0"/>
                  </a:lnTo>
                  <a:lnTo>
                    <a:pt x="252" y="24"/>
                  </a:lnTo>
                  <a:lnTo>
                    <a:pt x="245" y="24"/>
                  </a:lnTo>
                  <a:lnTo>
                    <a:pt x="245" y="212"/>
                  </a:lnTo>
                  <a:lnTo>
                    <a:pt x="55" y="212"/>
                  </a:lnTo>
                  <a:lnTo>
                    <a:pt x="63" y="20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3" name="Freeform 40"/>
            <p:cNvSpPr>
              <a:spLocks noChangeAspect="1"/>
            </p:cNvSpPr>
            <p:nvPr/>
          </p:nvSpPr>
          <p:spPr bwMode="auto">
            <a:xfrm>
              <a:off x="871" y="996"/>
              <a:ext cx="292" cy="235"/>
            </a:xfrm>
            <a:custGeom>
              <a:avLst/>
              <a:gdLst>
                <a:gd name="T0" fmla="*/ 0 w 291"/>
                <a:gd name="T1" fmla="*/ 0 h 211"/>
                <a:gd name="T2" fmla="*/ 297 w 291"/>
                <a:gd name="T3" fmla="*/ 0 h 211"/>
                <a:gd name="T4" fmla="*/ 251 w 291"/>
                <a:gd name="T5" fmla="*/ 193 h 211"/>
                <a:gd name="T6" fmla="*/ 134 w 291"/>
                <a:gd name="T7" fmla="*/ 283 h 211"/>
                <a:gd name="T8" fmla="*/ 95 w 291"/>
                <a:gd name="T9" fmla="*/ 403 h 211"/>
                <a:gd name="T10" fmla="*/ 39 w 291"/>
                <a:gd name="T11" fmla="*/ 403 h 211"/>
                <a:gd name="T12" fmla="*/ 0 w 291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211"/>
                <a:gd name="T23" fmla="*/ 291 w 291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211">
                  <a:moveTo>
                    <a:pt x="0" y="0"/>
                  </a:moveTo>
                  <a:lnTo>
                    <a:pt x="291" y="0"/>
                  </a:lnTo>
                  <a:lnTo>
                    <a:pt x="245" y="101"/>
                  </a:lnTo>
                  <a:lnTo>
                    <a:pt x="134" y="148"/>
                  </a:lnTo>
                  <a:lnTo>
                    <a:pt x="95" y="211"/>
                  </a:lnTo>
                  <a:lnTo>
                    <a:pt x="39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4" name="Freeform 41"/>
            <p:cNvSpPr>
              <a:spLocks noChangeAspect="1"/>
            </p:cNvSpPr>
            <p:nvPr/>
          </p:nvSpPr>
          <p:spPr bwMode="auto">
            <a:xfrm>
              <a:off x="1488" y="1127"/>
              <a:ext cx="281" cy="269"/>
            </a:xfrm>
            <a:custGeom>
              <a:avLst/>
              <a:gdLst>
                <a:gd name="T0" fmla="*/ 0 w 283"/>
                <a:gd name="T1" fmla="*/ 88 h 242"/>
                <a:gd name="T2" fmla="*/ 7 w 283"/>
                <a:gd name="T3" fmla="*/ 73 h 242"/>
                <a:gd name="T4" fmla="*/ 0 w 283"/>
                <a:gd name="T5" fmla="*/ 73 h 242"/>
                <a:gd name="T6" fmla="*/ 0 w 283"/>
                <a:gd name="T7" fmla="*/ 0 h 242"/>
                <a:gd name="T8" fmla="*/ 55 w 283"/>
                <a:gd name="T9" fmla="*/ 0 h 242"/>
                <a:gd name="T10" fmla="*/ 55 w 283"/>
                <a:gd name="T11" fmla="*/ 30 h 242"/>
                <a:gd name="T12" fmla="*/ 271 w 283"/>
                <a:gd name="T13" fmla="*/ 30 h 242"/>
                <a:gd name="T14" fmla="*/ 271 w 283"/>
                <a:gd name="T15" fmla="*/ 119 h 242"/>
                <a:gd name="T16" fmla="*/ 271 w 283"/>
                <a:gd name="T17" fmla="*/ 309 h 242"/>
                <a:gd name="T18" fmla="*/ 206 w 283"/>
                <a:gd name="T19" fmla="*/ 309 h 242"/>
                <a:gd name="T20" fmla="*/ 190 w 283"/>
                <a:gd name="T21" fmla="*/ 398 h 242"/>
                <a:gd name="T22" fmla="*/ 159 w 283"/>
                <a:gd name="T23" fmla="*/ 411 h 242"/>
                <a:gd name="T24" fmla="*/ 159 w 283"/>
                <a:gd name="T25" fmla="*/ 456 h 242"/>
                <a:gd name="T26" fmla="*/ 15 w 283"/>
                <a:gd name="T27" fmla="*/ 426 h 242"/>
                <a:gd name="T28" fmla="*/ 0 w 283"/>
                <a:gd name="T29" fmla="*/ 456 h 242"/>
                <a:gd name="T30" fmla="*/ 0 w 283"/>
                <a:gd name="T31" fmla="*/ 88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42"/>
                <a:gd name="T50" fmla="*/ 283 w 283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42">
                  <a:moveTo>
                    <a:pt x="0" y="47"/>
                  </a:move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6"/>
                  </a:lnTo>
                  <a:lnTo>
                    <a:pt x="283" y="16"/>
                  </a:lnTo>
                  <a:lnTo>
                    <a:pt x="283" y="62"/>
                  </a:lnTo>
                  <a:lnTo>
                    <a:pt x="283" y="164"/>
                  </a:lnTo>
                  <a:lnTo>
                    <a:pt x="212" y="164"/>
                  </a:lnTo>
                  <a:lnTo>
                    <a:pt x="196" y="211"/>
                  </a:lnTo>
                  <a:lnTo>
                    <a:pt x="165" y="219"/>
                  </a:lnTo>
                  <a:lnTo>
                    <a:pt x="165" y="242"/>
                  </a:lnTo>
                  <a:lnTo>
                    <a:pt x="15" y="226"/>
                  </a:lnTo>
                  <a:lnTo>
                    <a:pt x="0" y="24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5" name="Freeform 42"/>
            <p:cNvSpPr>
              <a:spLocks noChangeAspect="1"/>
            </p:cNvSpPr>
            <p:nvPr/>
          </p:nvSpPr>
          <p:spPr bwMode="auto">
            <a:xfrm>
              <a:off x="2284" y="1416"/>
              <a:ext cx="194" cy="155"/>
            </a:xfrm>
            <a:custGeom>
              <a:avLst/>
              <a:gdLst>
                <a:gd name="T0" fmla="*/ 0 w 196"/>
                <a:gd name="T1" fmla="*/ 106 h 139"/>
                <a:gd name="T2" fmla="*/ 23 w 196"/>
                <a:gd name="T3" fmla="*/ 148 h 139"/>
                <a:gd name="T4" fmla="*/ 64 w 196"/>
                <a:gd name="T5" fmla="*/ 164 h 139"/>
                <a:gd name="T6" fmla="*/ 142 w 196"/>
                <a:gd name="T7" fmla="*/ 268 h 139"/>
                <a:gd name="T8" fmla="*/ 169 w 196"/>
                <a:gd name="T9" fmla="*/ 268 h 139"/>
                <a:gd name="T10" fmla="*/ 184 w 196"/>
                <a:gd name="T11" fmla="*/ 180 h 139"/>
                <a:gd name="T12" fmla="*/ 169 w 196"/>
                <a:gd name="T13" fmla="*/ 119 h 139"/>
                <a:gd name="T14" fmla="*/ 177 w 196"/>
                <a:gd name="T15" fmla="*/ 60 h 139"/>
                <a:gd name="T16" fmla="*/ 112 w 196"/>
                <a:gd name="T17" fmla="*/ 0 h 139"/>
                <a:gd name="T18" fmla="*/ 0 w 196"/>
                <a:gd name="T19" fmla="*/ 10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39"/>
                <a:gd name="T32" fmla="*/ 196 w 19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39">
                  <a:moveTo>
                    <a:pt x="0" y="55"/>
                  </a:moveTo>
                  <a:lnTo>
                    <a:pt x="23" y="77"/>
                  </a:lnTo>
                  <a:lnTo>
                    <a:pt x="70" y="85"/>
                  </a:lnTo>
                  <a:lnTo>
                    <a:pt x="150" y="139"/>
                  </a:lnTo>
                  <a:lnTo>
                    <a:pt x="181" y="139"/>
                  </a:lnTo>
                  <a:lnTo>
                    <a:pt x="196" y="93"/>
                  </a:lnTo>
                  <a:lnTo>
                    <a:pt x="181" y="62"/>
                  </a:lnTo>
                  <a:lnTo>
                    <a:pt x="189" y="31"/>
                  </a:lnTo>
                  <a:lnTo>
                    <a:pt x="11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6" name="Freeform 43"/>
            <p:cNvSpPr>
              <a:spLocks noChangeAspect="1"/>
            </p:cNvSpPr>
            <p:nvPr/>
          </p:nvSpPr>
          <p:spPr bwMode="auto">
            <a:xfrm>
              <a:off x="1133" y="3199"/>
              <a:ext cx="259" cy="238"/>
            </a:xfrm>
            <a:custGeom>
              <a:avLst/>
              <a:gdLst>
                <a:gd name="T0" fmla="*/ 63 w 261"/>
                <a:gd name="T1" fmla="*/ 235 h 212"/>
                <a:gd name="T2" fmla="*/ 24 w 261"/>
                <a:gd name="T3" fmla="*/ 127 h 212"/>
                <a:gd name="T4" fmla="*/ 24 w 261"/>
                <a:gd name="T5" fmla="*/ 64 h 212"/>
                <a:gd name="T6" fmla="*/ 24 w 261"/>
                <a:gd name="T7" fmla="*/ 15 h 212"/>
                <a:gd name="T8" fmla="*/ 0 w 261"/>
                <a:gd name="T9" fmla="*/ 0 h 212"/>
                <a:gd name="T10" fmla="*/ 136 w 261"/>
                <a:gd name="T11" fmla="*/ 0 h 212"/>
                <a:gd name="T12" fmla="*/ 136 w 261"/>
                <a:gd name="T13" fmla="*/ 81 h 212"/>
                <a:gd name="T14" fmla="*/ 144 w 261"/>
                <a:gd name="T15" fmla="*/ 81 h 212"/>
                <a:gd name="T16" fmla="*/ 136 w 261"/>
                <a:gd name="T17" fmla="*/ 143 h 212"/>
                <a:gd name="T18" fmla="*/ 144 w 261"/>
                <a:gd name="T19" fmla="*/ 143 h 212"/>
                <a:gd name="T20" fmla="*/ 144 w 261"/>
                <a:gd name="T21" fmla="*/ 235 h 212"/>
                <a:gd name="T22" fmla="*/ 225 w 261"/>
                <a:gd name="T23" fmla="*/ 235 h 212"/>
                <a:gd name="T24" fmla="*/ 225 w 261"/>
                <a:gd name="T25" fmla="*/ 250 h 212"/>
                <a:gd name="T26" fmla="*/ 225 w 261"/>
                <a:gd name="T27" fmla="*/ 298 h 212"/>
                <a:gd name="T28" fmla="*/ 249 w 261"/>
                <a:gd name="T29" fmla="*/ 298 h 212"/>
                <a:gd name="T30" fmla="*/ 225 w 261"/>
                <a:gd name="T31" fmla="*/ 332 h 212"/>
                <a:gd name="T32" fmla="*/ 225 w 261"/>
                <a:gd name="T33" fmla="*/ 378 h 212"/>
                <a:gd name="T34" fmla="*/ 81 w 261"/>
                <a:gd name="T35" fmla="*/ 424 h 212"/>
                <a:gd name="T36" fmla="*/ 81 w 261"/>
                <a:gd name="T37" fmla="*/ 378 h 212"/>
                <a:gd name="T38" fmla="*/ 73 w 261"/>
                <a:gd name="T39" fmla="*/ 378 h 212"/>
                <a:gd name="T40" fmla="*/ 63 w 261"/>
                <a:gd name="T41" fmla="*/ 235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2"/>
                <a:gd name="T65" fmla="*/ 261 w 261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2">
                  <a:moveTo>
                    <a:pt x="63" y="118"/>
                  </a:moveTo>
                  <a:lnTo>
                    <a:pt x="24" y="63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0"/>
                  </a:lnTo>
                  <a:lnTo>
                    <a:pt x="150" y="40"/>
                  </a:lnTo>
                  <a:lnTo>
                    <a:pt x="142" y="71"/>
                  </a:lnTo>
                  <a:lnTo>
                    <a:pt x="150" y="71"/>
                  </a:lnTo>
                  <a:lnTo>
                    <a:pt x="150" y="118"/>
                  </a:lnTo>
                  <a:lnTo>
                    <a:pt x="237" y="118"/>
                  </a:lnTo>
                  <a:lnTo>
                    <a:pt x="237" y="126"/>
                  </a:lnTo>
                  <a:lnTo>
                    <a:pt x="237" y="149"/>
                  </a:lnTo>
                  <a:lnTo>
                    <a:pt x="261" y="149"/>
                  </a:lnTo>
                  <a:lnTo>
                    <a:pt x="237" y="166"/>
                  </a:lnTo>
                  <a:lnTo>
                    <a:pt x="237" y="189"/>
                  </a:lnTo>
                  <a:lnTo>
                    <a:pt x="87" y="212"/>
                  </a:lnTo>
                  <a:lnTo>
                    <a:pt x="87" y="189"/>
                  </a:lnTo>
                  <a:lnTo>
                    <a:pt x="79" y="189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7" name="Freeform 44"/>
            <p:cNvSpPr>
              <a:spLocks noChangeAspect="1"/>
            </p:cNvSpPr>
            <p:nvPr/>
          </p:nvSpPr>
          <p:spPr bwMode="auto">
            <a:xfrm>
              <a:off x="1618" y="1741"/>
              <a:ext cx="151" cy="216"/>
            </a:xfrm>
            <a:custGeom>
              <a:avLst/>
              <a:gdLst>
                <a:gd name="T0" fmla="*/ 76 w 152"/>
                <a:gd name="T1" fmla="*/ 0 h 195"/>
                <a:gd name="T2" fmla="*/ 0 w 152"/>
                <a:gd name="T3" fmla="*/ 0 h 195"/>
                <a:gd name="T4" fmla="*/ 0 w 152"/>
                <a:gd name="T5" fmla="*/ 114 h 195"/>
                <a:gd name="T6" fmla="*/ 24 w 152"/>
                <a:gd name="T7" fmla="*/ 114 h 195"/>
                <a:gd name="T8" fmla="*/ 24 w 152"/>
                <a:gd name="T9" fmla="*/ 186 h 195"/>
                <a:gd name="T10" fmla="*/ 56 w 152"/>
                <a:gd name="T11" fmla="*/ 217 h 195"/>
                <a:gd name="T12" fmla="*/ 56 w 152"/>
                <a:gd name="T13" fmla="*/ 246 h 195"/>
                <a:gd name="T14" fmla="*/ 48 w 152"/>
                <a:gd name="T15" fmla="*/ 275 h 195"/>
                <a:gd name="T16" fmla="*/ 56 w 152"/>
                <a:gd name="T17" fmla="*/ 305 h 195"/>
                <a:gd name="T18" fmla="*/ 48 w 152"/>
                <a:gd name="T19" fmla="*/ 305 h 195"/>
                <a:gd name="T20" fmla="*/ 56 w 152"/>
                <a:gd name="T21" fmla="*/ 361 h 195"/>
                <a:gd name="T22" fmla="*/ 76 w 152"/>
                <a:gd name="T23" fmla="*/ 361 h 195"/>
                <a:gd name="T24" fmla="*/ 76 w 152"/>
                <a:gd name="T25" fmla="*/ 275 h 195"/>
                <a:gd name="T26" fmla="*/ 122 w 152"/>
                <a:gd name="T27" fmla="*/ 275 h 195"/>
                <a:gd name="T28" fmla="*/ 122 w 152"/>
                <a:gd name="T29" fmla="*/ 114 h 195"/>
                <a:gd name="T30" fmla="*/ 138 w 152"/>
                <a:gd name="T31" fmla="*/ 114 h 195"/>
                <a:gd name="T32" fmla="*/ 138 w 152"/>
                <a:gd name="T33" fmla="*/ 72 h 195"/>
                <a:gd name="T34" fmla="*/ 146 w 152"/>
                <a:gd name="T35" fmla="*/ 58 h 195"/>
                <a:gd name="T36" fmla="*/ 122 w 152"/>
                <a:gd name="T37" fmla="*/ 0 h 195"/>
                <a:gd name="T38" fmla="*/ 76 w 152"/>
                <a:gd name="T39" fmla="*/ 0 h 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95"/>
                <a:gd name="T62" fmla="*/ 152 w 152"/>
                <a:gd name="T63" fmla="*/ 195 h 1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95">
                  <a:moveTo>
                    <a:pt x="80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101"/>
                  </a:lnTo>
                  <a:lnTo>
                    <a:pt x="56" y="117"/>
                  </a:lnTo>
                  <a:lnTo>
                    <a:pt x="56" y="133"/>
                  </a:lnTo>
                  <a:lnTo>
                    <a:pt x="48" y="148"/>
                  </a:lnTo>
                  <a:lnTo>
                    <a:pt x="56" y="164"/>
                  </a:lnTo>
                  <a:lnTo>
                    <a:pt x="48" y="164"/>
                  </a:lnTo>
                  <a:lnTo>
                    <a:pt x="56" y="195"/>
                  </a:lnTo>
                  <a:lnTo>
                    <a:pt x="80" y="195"/>
                  </a:lnTo>
                  <a:lnTo>
                    <a:pt x="80" y="148"/>
                  </a:lnTo>
                  <a:lnTo>
                    <a:pt x="128" y="148"/>
                  </a:lnTo>
                  <a:lnTo>
                    <a:pt x="128" y="62"/>
                  </a:lnTo>
                  <a:lnTo>
                    <a:pt x="144" y="62"/>
                  </a:lnTo>
                  <a:lnTo>
                    <a:pt x="144" y="39"/>
                  </a:lnTo>
                  <a:lnTo>
                    <a:pt x="152" y="31"/>
                  </a:lnTo>
                  <a:lnTo>
                    <a:pt x="12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8" name="Freeform 45"/>
            <p:cNvSpPr>
              <a:spLocks noChangeAspect="1"/>
            </p:cNvSpPr>
            <p:nvPr/>
          </p:nvSpPr>
          <p:spPr bwMode="auto">
            <a:xfrm>
              <a:off x="2674" y="3674"/>
              <a:ext cx="395" cy="471"/>
            </a:xfrm>
            <a:custGeom>
              <a:avLst/>
              <a:gdLst>
                <a:gd name="T0" fmla="*/ 282 w 394"/>
                <a:gd name="T1" fmla="*/ 775 h 423"/>
                <a:gd name="T2" fmla="*/ 290 w 394"/>
                <a:gd name="T3" fmla="*/ 642 h 423"/>
                <a:gd name="T4" fmla="*/ 266 w 394"/>
                <a:gd name="T5" fmla="*/ 642 h 423"/>
                <a:gd name="T6" fmla="*/ 127 w 394"/>
                <a:gd name="T7" fmla="*/ 582 h 423"/>
                <a:gd name="T8" fmla="*/ 95 w 394"/>
                <a:gd name="T9" fmla="*/ 523 h 423"/>
                <a:gd name="T10" fmla="*/ 95 w 394"/>
                <a:gd name="T11" fmla="*/ 477 h 423"/>
                <a:gd name="T12" fmla="*/ 95 w 394"/>
                <a:gd name="T13" fmla="*/ 463 h 423"/>
                <a:gd name="T14" fmla="*/ 0 w 394"/>
                <a:gd name="T15" fmla="*/ 418 h 423"/>
                <a:gd name="T16" fmla="*/ 0 w 394"/>
                <a:gd name="T17" fmla="*/ 0 h 423"/>
                <a:gd name="T18" fmla="*/ 220 w 394"/>
                <a:gd name="T19" fmla="*/ 0 h 423"/>
                <a:gd name="T20" fmla="*/ 266 w 394"/>
                <a:gd name="T21" fmla="*/ 225 h 423"/>
                <a:gd name="T22" fmla="*/ 305 w 394"/>
                <a:gd name="T23" fmla="*/ 239 h 423"/>
                <a:gd name="T24" fmla="*/ 322 w 394"/>
                <a:gd name="T25" fmla="*/ 284 h 423"/>
                <a:gd name="T26" fmla="*/ 345 w 394"/>
                <a:gd name="T27" fmla="*/ 284 h 423"/>
                <a:gd name="T28" fmla="*/ 345 w 394"/>
                <a:gd name="T29" fmla="*/ 477 h 423"/>
                <a:gd name="T30" fmla="*/ 385 w 394"/>
                <a:gd name="T31" fmla="*/ 477 h 423"/>
                <a:gd name="T32" fmla="*/ 385 w 394"/>
                <a:gd name="T33" fmla="*/ 598 h 423"/>
                <a:gd name="T34" fmla="*/ 400 w 394"/>
                <a:gd name="T35" fmla="*/ 598 h 423"/>
                <a:gd name="T36" fmla="*/ 385 w 394"/>
                <a:gd name="T37" fmla="*/ 627 h 423"/>
                <a:gd name="T38" fmla="*/ 385 w 394"/>
                <a:gd name="T39" fmla="*/ 758 h 423"/>
                <a:gd name="T40" fmla="*/ 400 w 394"/>
                <a:gd name="T41" fmla="*/ 758 h 423"/>
                <a:gd name="T42" fmla="*/ 400 w 394"/>
                <a:gd name="T43" fmla="*/ 805 h 423"/>
                <a:gd name="T44" fmla="*/ 282 w 394"/>
                <a:gd name="T45" fmla="*/ 775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4"/>
                <a:gd name="T70" fmla="*/ 0 h 423"/>
                <a:gd name="T71" fmla="*/ 394 w 394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4" h="423">
                  <a:moveTo>
                    <a:pt x="276" y="407"/>
                  </a:moveTo>
                  <a:lnTo>
                    <a:pt x="284" y="337"/>
                  </a:lnTo>
                  <a:lnTo>
                    <a:pt x="260" y="337"/>
                  </a:lnTo>
                  <a:lnTo>
                    <a:pt x="127" y="305"/>
                  </a:lnTo>
                  <a:lnTo>
                    <a:pt x="95" y="274"/>
                  </a:lnTo>
                  <a:lnTo>
                    <a:pt x="95" y="250"/>
                  </a:lnTo>
                  <a:lnTo>
                    <a:pt x="95" y="243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60" y="118"/>
                  </a:lnTo>
                  <a:lnTo>
                    <a:pt x="299" y="125"/>
                  </a:lnTo>
                  <a:lnTo>
                    <a:pt x="316" y="149"/>
                  </a:lnTo>
                  <a:lnTo>
                    <a:pt x="339" y="149"/>
                  </a:lnTo>
                  <a:lnTo>
                    <a:pt x="339" y="250"/>
                  </a:lnTo>
                  <a:lnTo>
                    <a:pt x="379" y="250"/>
                  </a:lnTo>
                  <a:lnTo>
                    <a:pt x="379" y="313"/>
                  </a:lnTo>
                  <a:lnTo>
                    <a:pt x="394" y="313"/>
                  </a:lnTo>
                  <a:lnTo>
                    <a:pt x="379" y="329"/>
                  </a:lnTo>
                  <a:lnTo>
                    <a:pt x="379" y="399"/>
                  </a:lnTo>
                  <a:lnTo>
                    <a:pt x="394" y="399"/>
                  </a:lnTo>
                  <a:lnTo>
                    <a:pt x="394" y="423"/>
                  </a:lnTo>
                  <a:lnTo>
                    <a:pt x="276" y="4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29" name="Freeform 46"/>
            <p:cNvSpPr>
              <a:spLocks noChangeAspect="1"/>
            </p:cNvSpPr>
            <p:nvPr/>
          </p:nvSpPr>
          <p:spPr bwMode="auto">
            <a:xfrm>
              <a:off x="1431" y="1379"/>
              <a:ext cx="252" cy="272"/>
            </a:xfrm>
            <a:custGeom>
              <a:avLst/>
              <a:gdLst>
                <a:gd name="T0" fmla="*/ 56 w 252"/>
                <a:gd name="T1" fmla="*/ 31 h 243"/>
                <a:gd name="T2" fmla="*/ 71 w 252"/>
                <a:gd name="T3" fmla="*/ 0 h 243"/>
                <a:gd name="T4" fmla="*/ 221 w 252"/>
                <a:gd name="T5" fmla="*/ 31 h 243"/>
                <a:gd name="T6" fmla="*/ 252 w 252"/>
                <a:gd name="T7" fmla="*/ 171 h 243"/>
                <a:gd name="T8" fmla="*/ 205 w 252"/>
                <a:gd name="T9" fmla="*/ 248 h 243"/>
                <a:gd name="T10" fmla="*/ 189 w 252"/>
                <a:gd name="T11" fmla="*/ 385 h 243"/>
                <a:gd name="T12" fmla="*/ 111 w 252"/>
                <a:gd name="T13" fmla="*/ 477 h 243"/>
                <a:gd name="T14" fmla="*/ 71 w 252"/>
                <a:gd name="T15" fmla="*/ 400 h 243"/>
                <a:gd name="T16" fmla="*/ 0 w 252"/>
                <a:gd name="T17" fmla="*/ 400 h 243"/>
                <a:gd name="T18" fmla="*/ 0 w 252"/>
                <a:gd name="T19" fmla="*/ 214 h 243"/>
                <a:gd name="T20" fmla="*/ 0 w 252"/>
                <a:gd name="T21" fmla="*/ 31 h 243"/>
                <a:gd name="T22" fmla="*/ 56 w 252"/>
                <a:gd name="T23" fmla="*/ 31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"/>
                <a:gd name="T37" fmla="*/ 0 h 243"/>
                <a:gd name="T38" fmla="*/ 252 w 252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" h="243">
                  <a:moveTo>
                    <a:pt x="56" y="16"/>
                  </a:moveTo>
                  <a:lnTo>
                    <a:pt x="71" y="0"/>
                  </a:lnTo>
                  <a:lnTo>
                    <a:pt x="221" y="16"/>
                  </a:lnTo>
                  <a:lnTo>
                    <a:pt x="252" y="87"/>
                  </a:lnTo>
                  <a:lnTo>
                    <a:pt x="205" y="126"/>
                  </a:lnTo>
                  <a:lnTo>
                    <a:pt x="189" y="196"/>
                  </a:lnTo>
                  <a:lnTo>
                    <a:pt x="111" y="243"/>
                  </a:lnTo>
                  <a:lnTo>
                    <a:pt x="71" y="204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0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0" name="Freeform 47"/>
            <p:cNvSpPr>
              <a:spLocks noChangeAspect="1"/>
            </p:cNvSpPr>
            <p:nvPr/>
          </p:nvSpPr>
          <p:spPr bwMode="auto">
            <a:xfrm>
              <a:off x="2557" y="3172"/>
              <a:ext cx="377" cy="361"/>
            </a:xfrm>
            <a:custGeom>
              <a:avLst/>
              <a:gdLst>
                <a:gd name="T0" fmla="*/ 231 w 378"/>
                <a:gd name="T1" fmla="*/ 628 h 323"/>
                <a:gd name="T2" fmla="*/ 207 w 378"/>
                <a:gd name="T3" fmla="*/ 569 h 323"/>
                <a:gd name="T4" fmla="*/ 0 w 378"/>
                <a:gd name="T5" fmla="*/ 534 h 323"/>
                <a:gd name="T6" fmla="*/ 0 w 378"/>
                <a:gd name="T7" fmla="*/ 460 h 323"/>
                <a:gd name="T8" fmla="*/ 24 w 378"/>
                <a:gd name="T9" fmla="*/ 460 h 323"/>
                <a:gd name="T10" fmla="*/ 55 w 378"/>
                <a:gd name="T11" fmla="*/ 370 h 323"/>
                <a:gd name="T12" fmla="*/ 63 w 378"/>
                <a:gd name="T13" fmla="*/ 277 h 323"/>
                <a:gd name="T14" fmla="*/ 87 w 378"/>
                <a:gd name="T15" fmla="*/ 247 h 323"/>
                <a:gd name="T16" fmla="*/ 87 w 378"/>
                <a:gd name="T17" fmla="*/ 213 h 323"/>
                <a:gd name="T18" fmla="*/ 102 w 378"/>
                <a:gd name="T19" fmla="*/ 184 h 323"/>
                <a:gd name="T20" fmla="*/ 102 w 378"/>
                <a:gd name="T21" fmla="*/ 47 h 323"/>
                <a:gd name="T22" fmla="*/ 189 w 378"/>
                <a:gd name="T23" fmla="*/ 47 h 323"/>
                <a:gd name="T24" fmla="*/ 207 w 378"/>
                <a:gd name="T25" fmla="*/ 0 h 323"/>
                <a:gd name="T26" fmla="*/ 207 w 378"/>
                <a:gd name="T27" fmla="*/ 184 h 323"/>
                <a:gd name="T28" fmla="*/ 357 w 378"/>
                <a:gd name="T29" fmla="*/ 184 h 323"/>
                <a:gd name="T30" fmla="*/ 357 w 378"/>
                <a:gd name="T31" fmla="*/ 353 h 323"/>
                <a:gd name="T32" fmla="*/ 372 w 378"/>
                <a:gd name="T33" fmla="*/ 353 h 323"/>
                <a:gd name="T34" fmla="*/ 372 w 378"/>
                <a:gd name="T35" fmla="*/ 476 h 323"/>
                <a:gd name="T36" fmla="*/ 357 w 378"/>
                <a:gd name="T37" fmla="*/ 476 h 323"/>
                <a:gd name="T38" fmla="*/ 357 w 378"/>
                <a:gd name="T39" fmla="*/ 628 h 323"/>
                <a:gd name="T40" fmla="*/ 231 w 378"/>
                <a:gd name="T41" fmla="*/ 628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323"/>
                <a:gd name="T65" fmla="*/ 378 w 378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323">
                  <a:moveTo>
                    <a:pt x="237" y="323"/>
                  </a:moveTo>
                  <a:lnTo>
                    <a:pt x="213" y="292"/>
                  </a:lnTo>
                  <a:lnTo>
                    <a:pt x="0" y="275"/>
                  </a:lnTo>
                  <a:lnTo>
                    <a:pt x="0" y="236"/>
                  </a:lnTo>
                  <a:lnTo>
                    <a:pt x="24" y="236"/>
                  </a:lnTo>
                  <a:lnTo>
                    <a:pt x="55" y="190"/>
                  </a:lnTo>
                  <a:lnTo>
                    <a:pt x="63" y="142"/>
                  </a:lnTo>
                  <a:lnTo>
                    <a:pt x="87" y="126"/>
                  </a:lnTo>
                  <a:lnTo>
                    <a:pt x="87" y="110"/>
                  </a:lnTo>
                  <a:lnTo>
                    <a:pt x="102" y="95"/>
                  </a:lnTo>
                  <a:lnTo>
                    <a:pt x="102" y="24"/>
                  </a:lnTo>
                  <a:lnTo>
                    <a:pt x="189" y="24"/>
                  </a:lnTo>
                  <a:lnTo>
                    <a:pt x="213" y="0"/>
                  </a:lnTo>
                  <a:lnTo>
                    <a:pt x="213" y="95"/>
                  </a:lnTo>
                  <a:lnTo>
                    <a:pt x="363" y="95"/>
                  </a:lnTo>
                  <a:lnTo>
                    <a:pt x="363" y="181"/>
                  </a:lnTo>
                  <a:lnTo>
                    <a:pt x="378" y="181"/>
                  </a:lnTo>
                  <a:lnTo>
                    <a:pt x="378" y="244"/>
                  </a:lnTo>
                  <a:lnTo>
                    <a:pt x="363" y="244"/>
                  </a:lnTo>
                  <a:lnTo>
                    <a:pt x="363" y="323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1" name="Freeform 48"/>
            <p:cNvSpPr>
              <a:spLocks noChangeAspect="1"/>
            </p:cNvSpPr>
            <p:nvPr/>
          </p:nvSpPr>
          <p:spPr bwMode="auto">
            <a:xfrm>
              <a:off x="1943" y="3548"/>
              <a:ext cx="363" cy="237"/>
            </a:xfrm>
            <a:custGeom>
              <a:avLst/>
              <a:gdLst>
                <a:gd name="T0" fmla="*/ 318 w 361"/>
                <a:gd name="T1" fmla="*/ 414 h 212"/>
                <a:gd name="T2" fmla="*/ 195 w 361"/>
                <a:gd name="T3" fmla="*/ 414 h 212"/>
                <a:gd name="T4" fmla="*/ 155 w 361"/>
                <a:gd name="T5" fmla="*/ 414 h 212"/>
                <a:gd name="T6" fmla="*/ 0 w 361"/>
                <a:gd name="T7" fmla="*/ 400 h 212"/>
                <a:gd name="T8" fmla="*/ 0 w 361"/>
                <a:gd name="T9" fmla="*/ 353 h 212"/>
                <a:gd name="T10" fmla="*/ 0 w 361"/>
                <a:gd name="T11" fmla="*/ 294 h 212"/>
                <a:gd name="T12" fmla="*/ 8 w 361"/>
                <a:gd name="T13" fmla="*/ 0 h 212"/>
                <a:gd name="T14" fmla="*/ 186 w 361"/>
                <a:gd name="T15" fmla="*/ 0 h 212"/>
                <a:gd name="T16" fmla="*/ 186 w 361"/>
                <a:gd name="T17" fmla="*/ 32 h 212"/>
                <a:gd name="T18" fmla="*/ 195 w 361"/>
                <a:gd name="T19" fmla="*/ 32 h 212"/>
                <a:gd name="T20" fmla="*/ 257 w 361"/>
                <a:gd name="T21" fmla="*/ 0 h 212"/>
                <a:gd name="T22" fmla="*/ 357 w 361"/>
                <a:gd name="T23" fmla="*/ 0 h 212"/>
                <a:gd name="T24" fmla="*/ 373 w 361"/>
                <a:gd name="T25" fmla="*/ 168 h 212"/>
                <a:gd name="T26" fmla="*/ 342 w 361"/>
                <a:gd name="T27" fmla="*/ 215 h 212"/>
                <a:gd name="T28" fmla="*/ 318 w 361"/>
                <a:gd name="T29" fmla="*/ 353 h 212"/>
                <a:gd name="T30" fmla="*/ 318 w 361"/>
                <a:gd name="T31" fmla="*/ 414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12"/>
                <a:gd name="T50" fmla="*/ 361 w 361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12">
                  <a:moveTo>
                    <a:pt x="306" y="212"/>
                  </a:moveTo>
                  <a:lnTo>
                    <a:pt x="189" y="212"/>
                  </a:lnTo>
                  <a:lnTo>
                    <a:pt x="149" y="212"/>
                  </a:lnTo>
                  <a:lnTo>
                    <a:pt x="0" y="205"/>
                  </a:lnTo>
                  <a:lnTo>
                    <a:pt x="0" y="181"/>
                  </a:lnTo>
                  <a:lnTo>
                    <a:pt x="0" y="150"/>
                  </a:lnTo>
                  <a:lnTo>
                    <a:pt x="8" y="0"/>
                  </a:lnTo>
                  <a:lnTo>
                    <a:pt x="180" y="0"/>
                  </a:lnTo>
                  <a:lnTo>
                    <a:pt x="180" y="17"/>
                  </a:lnTo>
                  <a:lnTo>
                    <a:pt x="189" y="17"/>
                  </a:lnTo>
                  <a:lnTo>
                    <a:pt x="251" y="0"/>
                  </a:lnTo>
                  <a:lnTo>
                    <a:pt x="345" y="0"/>
                  </a:lnTo>
                  <a:lnTo>
                    <a:pt x="361" y="86"/>
                  </a:lnTo>
                  <a:lnTo>
                    <a:pt x="330" y="110"/>
                  </a:lnTo>
                  <a:lnTo>
                    <a:pt x="306" y="181"/>
                  </a:lnTo>
                  <a:lnTo>
                    <a:pt x="306" y="212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2" name="Freeform 49"/>
            <p:cNvSpPr>
              <a:spLocks noChangeAspect="1"/>
            </p:cNvSpPr>
            <p:nvPr/>
          </p:nvSpPr>
          <p:spPr bwMode="auto">
            <a:xfrm>
              <a:off x="3042" y="1686"/>
              <a:ext cx="301" cy="271"/>
            </a:xfrm>
            <a:custGeom>
              <a:avLst/>
              <a:gdLst>
                <a:gd name="T0" fmla="*/ 195 w 300"/>
                <a:gd name="T1" fmla="*/ 119 h 243"/>
                <a:gd name="T2" fmla="*/ 227 w 300"/>
                <a:gd name="T3" fmla="*/ 149 h 243"/>
                <a:gd name="T4" fmla="*/ 251 w 300"/>
                <a:gd name="T5" fmla="*/ 149 h 243"/>
                <a:gd name="T6" fmla="*/ 306 w 300"/>
                <a:gd name="T7" fmla="*/ 212 h 243"/>
                <a:gd name="T8" fmla="*/ 102 w 300"/>
                <a:gd name="T9" fmla="*/ 467 h 243"/>
                <a:gd name="T10" fmla="*/ 39 w 300"/>
                <a:gd name="T11" fmla="*/ 287 h 243"/>
                <a:gd name="T12" fmla="*/ 32 w 300"/>
                <a:gd name="T13" fmla="*/ 242 h 243"/>
                <a:gd name="T14" fmla="*/ 39 w 300"/>
                <a:gd name="T15" fmla="*/ 242 h 243"/>
                <a:gd name="T16" fmla="*/ 8 w 300"/>
                <a:gd name="T17" fmla="*/ 212 h 243"/>
                <a:gd name="T18" fmla="*/ 24 w 300"/>
                <a:gd name="T19" fmla="*/ 149 h 243"/>
                <a:gd name="T20" fmla="*/ 0 w 300"/>
                <a:gd name="T21" fmla="*/ 89 h 243"/>
                <a:gd name="T22" fmla="*/ 24 w 300"/>
                <a:gd name="T23" fmla="*/ 60 h 243"/>
                <a:gd name="T24" fmla="*/ 63 w 300"/>
                <a:gd name="T25" fmla="*/ 0 h 243"/>
                <a:gd name="T26" fmla="*/ 180 w 300"/>
                <a:gd name="T27" fmla="*/ 31 h 243"/>
                <a:gd name="T28" fmla="*/ 195 w 300"/>
                <a:gd name="T29" fmla="*/ 119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243"/>
                <a:gd name="T47" fmla="*/ 300 w 300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243">
                  <a:moveTo>
                    <a:pt x="189" y="62"/>
                  </a:moveTo>
                  <a:lnTo>
                    <a:pt x="221" y="78"/>
                  </a:lnTo>
                  <a:lnTo>
                    <a:pt x="245" y="78"/>
                  </a:lnTo>
                  <a:lnTo>
                    <a:pt x="300" y="109"/>
                  </a:lnTo>
                  <a:lnTo>
                    <a:pt x="102" y="243"/>
                  </a:lnTo>
                  <a:lnTo>
                    <a:pt x="39" y="149"/>
                  </a:lnTo>
                  <a:lnTo>
                    <a:pt x="32" y="126"/>
                  </a:lnTo>
                  <a:lnTo>
                    <a:pt x="39" y="126"/>
                  </a:lnTo>
                  <a:lnTo>
                    <a:pt x="8" y="109"/>
                  </a:lnTo>
                  <a:lnTo>
                    <a:pt x="24" y="78"/>
                  </a:lnTo>
                  <a:lnTo>
                    <a:pt x="0" y="47"/>
                  </a:lnTo>
                  <a:lnTo>
                    <a:pt x="24" y="31"/>
                  </a:lnTo>
                  <a:lnTo>
                    <a:pt x="63" y="0"/>
                  </a:lnTo>
                  <a:lnTo>
                    <a:pt x="174" y="16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3" name="Freeform 50"/>
            <p:cNvSpPr>
              <a:spLocks noChangeAspect="1"/>
            </p:cNvSpPr>
            <p:nvPr/>
          </p:nvSpPr>
          <p:spPr bwMode="auto">
            <a:xfrm>
              <a:off x="2247" y="3533"/>
              <a:ext cx="199" cy="252"/>
            </a:xfrm>
            <a:custGeom>
              <a:avLst/>
              <a:gdLst>
                <a:gd name="T0" fmla="*/ 96 w 199"/>
                <a:gd name="T1" fmla="*/ 75 h 226"/>
                <a:gd name="T2" fmla="*/ 167 w 199"/>
                <a:gd name="T3" fmla="*/ 149 h 226"/>
                <a:gd name="T4" fmla="*/ 167 w 199"/>
                <a:gd name="T5" fmla="*/ 210 h 226"/>
                <a:gd name="T6" fmla="*/ 191 w 199"/>
                <a:gd name="T7" fmla="*/ 284 h 226"/>
                <a:gd name="T8" fmla="*/ 183 w 199"/>
                <a:gd name="T9" fmla="*/ 346 h 226"/>
                <a:gd name="T10" fmla="*/ 199 w 199"/>
                <a:gd name="T11" fmla="*/ 403 h 226"/>
                <a:gd name="T12" fmla="*/ 199 w 199"/>
                <a:gd name="T13" fmla="*/ 434 h 226"/>
                <a:gd name="T14" fmla="*/ 72 w 199"/>
                <a:gd name="T15" fmla="*/ 434 h 226"/>
                <a:gd name="T16" fmla="*/ 55 w 199"/>
                <a:gd name="T17" fmla="*/ 403 h 226"/>
                <a:gd name="T18" fmla="*/ 24 w 199"/>
                <a:gd name="T19" fmla="*/ 403 h 226"/>
                <a:gd name="T20" fmla="*/ 0 w 199"/>
                <a:gd name="T21" fmla="*/ 375 h 226"/>
                <a:gd name="T22" fmla="*/ 24 w 199"/>
                <a:gd name="T23" fmla="*/ 240 h 226"/>
                <a:gd name="T24" fmla="*/ 55 w 199"/>
                <a:gd name="T25" fmla="*/ 194 h 226"/>
                <a:gd name="T26" fmla="*/ 40 w 199"/>
                <a:gd name="T27" fmla="*/ 29 h 226"/>
                <a:gd name="T28" fmla="*/ 72 w 199"/>
                <a:gd name="T29" fmla="*/ 29 h 226"/>
                <a:gd name="T30" fmla="*/ 96 w 199"/>
                <a:gd name="T31" fmla="*/ 0 h 226"/>
                <a:gd name="T32" fmla="*/ 96 w 199"/>
                <a:gd name="T33" fmla="*/ 75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26"/>
                <a:gd name="T53" fmla="*/ 199 w 199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26">
                  <a:moveTo>
                    <a:pt x="96" y="39"/>
                  </a:moveTo>
                  <a:lnTo>
                    <a:pt x="167" y="78"/>
                  </a:lnTo>
                  <a:lnTo>
                    <a:pt x="167" y="109"/>
                  </a:lnTo>
                  <a:lnTo>
                    <a:pt x="191" y="148"/>
                  </a:lnTo>
                  <a:lnTo>
                    <a:pt x="183" y="179"/>
                  </a:lnTo>
                  <a:lnTo>
                    <a:pt x="199" y="210"/>
                  </a:lnTo>
                  <a:lnTo>
                    <a:pt x="199" y="226"/>
                  </a:lnTo>
                  <a:lnTo>
                    <a:pt x="72" y="226"/>
                  </a:lnTo>
                  <a:lnTo>
                    <a:pt x="55" y="210"/>
                  </a:lnTo>
                  <a:lnTo>
                    <a:pt x="24" y="210"/>
                  </a:lnTo>
                  <a:lnTo>
                    <a:pt x="0" y="195"/>
                  </a:lnTo>
                  <a:lnTo>
                    <a:pt x="24" y="125"/>
                  </a:lnTo>
                  <a:lnTo>
                    <a:pt x="55" y="101"/>
                  </a:lnTo>
                  <a:lnTo>
                    <a:pt x="40" y="15"/>
                  </a:lnTo>
                  <a:lnTo>
                    <a:pt x="72" y="15"/>
                  </a:lnTo>
                  <a:lnTo>
                    <a:pt x="96" y="0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4" name="Freeform 51"/>
            <p:cNvSpPr>
              <a:spLocks noChangeAspect="1"/>
            </p:cNvSpPr>
            <p:nvPr/>
          </p:nvSpPr>
          <p:spPr bwMode="auto">
            <a:xfrm>
              <a:off x="1227" y="1828"/>
              <a:ext cx="379" cy="261"/>
            </a:xfrm>
            <a:custGeom>
              <a:avLst/>
              <a:gdLst>
                <a:gd name="T0" fmla="*/ 23 w 377"/>
                <a:gd name="T1" fmla="*/ 90 h 234"/>
                <a:gd name="T2" fmla="*/ 55 w 377"/>
                <a:gd name="T3" fmla="*/ 134 h 234"/>
                <a:gd name="T4" fmla="*/ 123 w 377"/>
                <a:gd name="T5" fmla="*/ 0 h 234"/>
                <a:gd name="T6" fmla="*/ 303 w 377"/>
                <a:gd name="T7" fmla="*/ 31 h 234"/>
                <a:gd name="T8" fmla="*/ 281 w 377"/>
                <a:gd name="T9" fmla="*/ 90 h 234"/>
                <a:gd name="T10" fmla="*/ 303 w 377"/>
                <a:gd name="T11" fmla="*/ 165 h 234"/>
                <a:gd name="T12" fmla="*/ 326 w 377"/>
                <a:gd name="T13" fmla="*/ 226 h 234"/>
                <a:gd name="T14" fmla="*/ 366 w 377"/>
                <a:gd name="T15" fmla="*/ 287 h 234"/>
                <a:gd name="T16" fmla="*/ 389 w 377"/>
                <a:gd name="T17" fmla="*/ 376 h 234"/>
                <a:gd name="T18" fmla="*/ 373 w 377"/>
                <a:gd name="T19" fmla="*/ 376 h 234"/>
                <a:gd name="T20" fmla="*/ 373 w 377"/>
                <a:gd name="T21" fmla="*/ 407 h 234"/>
                <a:gd name="T22" fmla="*/ 123 w 377"/>
                <a:gd name="T23" fmla="*/ 407 h 234"/>
                <a:gd name="T24" fmla="*/ 123 w 377"/>
                <a:gd name="T25" fmla="*/ 452 h 234"/>
                <a:gd name="T26" fmla="*/ 115 w 377"/>
                <a:gd name="T27" fmla="*/ 452 h 234"/>
                <a:gd name="T28" fmla="*/ 108 w 377"/>
                <a:gd name="T29" fmla="*/ 437 h 234"/>
                <a:gd name="T30" fmla="*/ 115 w 377"/>
                <a:gd name="T31" fmla="*/ 407 h 234"/>
                <a:gd name="T32" fmla="*/ 55 w 377"/>
                <a:gd name="T33" fmla="*/ 407 h 234"/>
                <a:gd name="T34" fmla="*/ 55 w 377"/>
                <a:gd name="T35" fmla="*/ 332 h 234"/>
                <a:gd name="T36" fmla="*/ 46 w 377"/>
                <a:gd name="T37" fmla="*/ 332 h 234"/>
                <a:gd name="T38" fmla="*/ 0 w 377"/>
                <a:gd name="T39" fmla="*/ 134 h 234"/>
                <a:gd name="T40" fmla="*/ 23 w 377"/>
                <a:gd name="T41" fmla="*/ 9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234"/>
                <a:gd name="T65" fmla="*/ 377 w 37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234">
                  <a:moveTo>
                    <a:pt x="23" y="47"/>
                  </a:moveTo>
                  <a:lnTo>
                    <a:pt x="55" y="70"/>
                  </a:lnTo>
                  <a:lnTo>
                    <a:pt x="117" y="0"/>
                  </a:lnTo>
                  <a:lnTo>
                    <a:pt x="291" y="16"/>
                  </a:lnTo>
                  <a:lnTo>
                    <a:pt x="275" y="47"/>
                  </a:lnTo>
                  <a:lnTo>
                    <a:pt x="291" y="86"/>
                  </a:lnTo>
                  <a:lnTo>
                    <a:pt x="314" y="117"/>
                  </a:lnTo>
                  <a:lnTo>
                    <a:pt x="354" y="149"/>
                  </a:lnTo>
                  <a:lnTo>
                    <a:pt x="377" y="195"/>
                  </a:lnTo>
                  <a:lnTo>
                    <a:pt x="361" y="195"/>
                  </a:lnTo>
                  <a:lnTo>
                    <a:pt x="361" y="212"/>
                  </a:lnTo>
                  <a:lnTo>
                    <a:pt x="117" y="212"/>
                  </a:lnTo>
                  <a:lnTo>
                    <a:pt x="117" y="234"/>
                  </a:lnTo>
                  <a:lnTo>
                    <a:pt x="109" y="234"/>
                  </a:lnTo>
                  <a:lnTo>
                    <a:pt x="102" y="227"/>
                  </a:lnTo>
                  <a:lnTo>
                    <a:pt x="109" y="212"/>
                  </a:lnTo>
                  <a:lnTo>
                    <a:pt x="55" y="212"/>
                  </a:lnTo>
                  <a:lnTo>
                    <a:pt x="55" y="172"/>
                  </a:lnTo>
                  <a:lnTo>
                    <a:pt x="46" y="172"/>
                  </a:lnTo>
                  <a:lnTo>
                    <a:pt x="0" y="70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5" name="Freeform 52"/>
            <p:cNvSpPr>
              <a:spLocks noChangeAspect="1"/>
            </p:cNvSpPr>
            <p:nvPr/>
          </p:nvSpPr>
          <p:spPr bwMode="auto">
            <a:xfrm>
              <a:off x="1800" y="2360"/>
              <a:ext cx="353" cy="245"/>
            </a:xfrm>
            <a:custGeom>
              <a:avLst/>
              <a:gdLst>
                <a:gd name="T0" fmla="*/ 228 w 353"/>
                <a:gd name="T1" fmla="*/ 29 h 220"/>
                <a:gd name="T2" fmla="*/ 267 w 353"/>
                <a:gd name="T3" fmla="*/ 150 h 220"/>
                <a:gd name="T4" fmla="*/ 353 w 353"/>
                <a:gd name="T5" fmla="*/ 214 h 220"/>
                <a:gd name="T6" fmla="*/ 306 w 353"/>
                <a:gd name="T7" fmla="*/ 214 h 220"/>
                <a:gd name="T8" fmla="*/ 188 w 353"/>
                <a:gd name="T9" fmla="*/ 347 h 220"/>
                <a:gd name="T10" fmla="*/ 181 w 353"/>
                <a:gd name="T11" fmla="*/ 391 h 220"/>
                <a:gd name="T12" fmla="*/ 142 w 353"/>
                <a:gd name="T13" fmla="*/ 421 h 220"/>
                <a:gd name="T14" fmla="*/ 95 w 353"/>
                <a:gd name="T15" fmla="*/ 361 h 220"/>
                <a:gd name="T16" fmla="*/ 95 w 353"/>
                <a:gd name="T17" fmla="*/ 302 h 220"/>
                <a:gd name="T18" fmla="*/ 95 w 353"/>
                <a:gd name="T19" fmla="*/ 286 h 220"/>
                <a:gd name="T20" fmla="*/ 79 w 353"/>
                <a:gd name="T21" fmla="*/ 226 h 220"/>
                <a:gd name="T22" fmla="*/ 0 w 353"/>
                <a:gd name="T23" fmla="*/ 226 h 220"/>
                <a:gd name="T24" fmla="*/ 47 w 353"/>
                <a:gd name="T25" fmla="*/ 62 h 220"/>
                <a:gd name="T26" fmla="*/ 55 w 353"/>
                <a:gd name="T27" fmla="*/ 62 h 220"/>
                <a:gd name="T28" fmla="*/ 55 w 353"/>
                <a:gd name="T29" fmla="*/ 0 h 220"/>
                <a:gd name="T30" fmla="*/ 228 w 353"/>
                <a:gd name="T31" fmla="*/ 0 h 220"/>
                <a:gd name="T32" fmla="*/ 228 w 353"/>
                <a:gd name="T33" fmla="*/ 29 h 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220"/>
                <a:gd name="T53" fmla="*/ 353 w 353"/>
                <a:gd name="T54" fmla="*/ 220 h 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220">
                  <a:moveTo>
                    <a:pt x="228" y="15"/>
                  </a:moveTo>
                  <a:lnTo>
                    <a:pt x="267" y="79"/>
                  </a:lnTo>
                  <a:lnTo>
                    <a:pt x="353" y="111"/>
                  </a:lnTo>
                  <a:lnTo>
                    <a:pt x="306" y="111"/>
                  </a:lnTo>
                  <a:lnTo>
                    <a:pt x="188" y="181"/>
                  </a:lnTo>
                  <a:lnTo>
                    <a:pt x="181" y="205"/>
                  </a:lnTo>
                  <a:lnTo>
                    <a:pt x="142" y="220"/>
                  </a:lnTo>
                  <a:lnTo>
                    <a:pt x="95" y="189"/>
                  </a:lnTo>
                  <a:lnTo>
                    <a:pt x="95" y="158"/>
                  </a:lnTo>
                  <a:lnTo>
                    <a:pt x="95" y="150"/>
                  </a:lnTo>
                  <a:lnTo>
                    <a:pt x="79" y="118"/>
                  </a:lnTo>
                  <a:lnTo>
                    <a:pt x="0" y="118"/>
                  </a:lnTo>
                  <a:lnTo>
                    <a:pt x="47" y="32"/>
                  </a:lnTo>
                  <a:lnTo>
                    <a:pt x="55" y="32"/>
                  </a:lnTo>
                  <a:lnTo>
                    <a:pt x="55" y="0"/>
                  </a:lnTo>
                  <a:lnTo>
                    <a:pt x="228" y="0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6" name="Freeform 53"/>
            <p:cNvSpPr>
              <a:spLocks noChangeAspect="1"/>
            </p:cNvSpPr>
            <p:nvPr/>
          </p:nvSpPr>
          <p:spPr bwMode="auto">
            <a:xfrm>
              <a:off x="1974" y="2997"/>
              <a:ext cx="252" cy="175"/>
            </a:xfrm>
            <a:custGeom>
              <a:avLst/>
              <a:gdLst>
                <a:gd name="T0" fmla="*/ 0 w 252"/>
                <a:gd name="T1" fmla="*/ 0 h 156"/>
                <a:gd name="T2" fmla="*/ 31 w 252"/>
                <a:gd name="T3" fmla="*/ 126 h 156"/>
                <a:gd name="T4" fmla="*/ 31 w 252"/>
                <a:gd name="T5" fmla="*/ 172 h 156"/>
                <a:gd name="T6" fmla="*/ 16 w 252"/>
                <a:gd name="T7" fmla="*/ 186 h 156"/>
                <a:gd name="T8" fmla="*/ 31 w 252"/>
                <a:gd name="T9" fmla="*/ 233 h 156"/>
                <a:gd name="T10" fmla="*/ 16 w 252"/>
                <a:gd name="T11" fmla="*/ 265 h 156"/>
                <a:gd name="T12" fmla="*/ 71 w 252"/>
                <a:gd name="T13" fmla="*/ 265 h 156"/>
                <a:gd name="T14" fmla="*/ 71 w 252"/>
                <a:gd name="T15" fmla="*/ 311 h 156"/>
                <a:gd name="T16" fmla="*/ 87 w 252"/>
                <a:gd name="T17" fmla="*/ 265 h 156"/>
                <a:gd name="T18" fmla="*/ 118 w 252"/>
                <a:gd name="T19" fmla="*/ 311 h 156"/>
                <a:gd name="T20" fmla="*/ 244 w 252"/>
                <a:gd name="T21" fmla="*/ 311 h 156"/>
                <a:gd name="T22" fmla="*/ 244 w 252"/>
                <a:gd name="T23" fmla="*/ 248 h 156"/>
                <a:gd name="T24" fmla="*/ 252 w 252"/>
                <a:gd name="T25" fmla="*/ 13 h 156"/>
                <a:gd name="T26" fmla="*/ 0 w 252"/>
                <a:gd name="T27" fmla="*/ 0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2"/>
                <a:gd name="T43" fmla="*/ 0 h 156"/>
                <a:gd name="T44" fmla="*/ 252 w 252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2" h="156">
                  <a:moveTo>
                    <a:pt x="0" y="0"/>
                  </a:moveTo>
                  <a:lnTo>
                    <a:pt x="31" y="62"/>
                  </a:lnTo>
                  <a:lnTo>
                    <a:pt x="31" y="86"/>
                  </a:lnTo>
                  <a:lnTo>
                    <a:pt x="16" y="94"/>
                  </a:lnTo>
                  <a:lnTo>
                    <a:pt x="31" y="117"/>
                  </a:lnTo>
                  <a:lnTo>
                    <a:pt x="16" y="133"/>
                  </a:lnTo>
                  <a:lnTo>
                    <a:pt x="71" y="133"/>
                  </a:lnTo>
                  <a:lnTo>
                    <a:pt x="71" y="156"/>
                  </a:lnTo>
                  <a:lnTo>
                    <a:pt x="87" y="133"/>
                  </a:lnTo>
                  <a:lnTo>
                    <a:pt x="118" y="156"/>
                  </a:lnTo>
                  <a:lnTo>
                    <a:pt x="244" y="156"/>
                  </a:lnTo>
                  <a:lnTo>
                    <a:pt x="244" y="125"/>
                  </a:lnTo>
                  <a:lnTo>
                    <a:pt x="25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7" name="Freeform 54"/>
            <p:cNvSpPr>
              <a:spLocks noChangeAspect="1"/>
            </p:cNvSpPr>
            <p:nvPr/>
          </p:nvSpPr>
          <p:spPr bwMode="auto">
            <a:xfrm>
              <a:off x="816" y="672"/>
              <a:ext cx="165" cy="285"/>
            </a:xfrm>
            <a:custGeom>
              <a:avLst/>
              <a:gdLst>
                <a:gd name="T0" fmla="*/ 0 w 165"/>
                <a:gd name="T1" fmla="*/ 0 h 256"/>
                <a:gd name="T2" fmla="*/ 165 w 165"/>
                <a:gd name="T3" fmla="*/ 0 h 256"/>
                <a:gd name="T4" fmla="*/ 103 w 165"/>
                <a:gd name="T5" fmla="*/ 207 h 256"/>
                <a:gd name="T6" fmla="*/ 103 w 165"/>
                <a:gd name="T7" fmla="*/ 338 h 256"/>
                <a:gd name="T8" fmla="*/ 40 w 165"/>
                <a:gd name="T9" fmla="*/ 488 h 256"/>
                <a:gd name="T10" fmla="*/ 0 w 165"/>
                <a:gd name="T11" fmla="*/ 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6"/>
                <a:gd name="T20" fmla="*/ 165 w 165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6">
                  <a:moveTo>
                    <a:pt x="0" y="0"/>
                  </a:moveTo>
                  <a:lnTo>
                    <a:pt x="165" y="0"/>
                  </a:lnTo>
                  <a:lnTo>
                    <a:pt x="103" y="109"/>
                  </a:lnTo>
                  <a:lnTo>
                    <a:pt x="103" y="178"/>
                  </a:lnTo>
                  <a:lnTo>
                    <a:pt x="4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8" name="Freeform 55"/>
            <p:cNvSpPr>
              <a:spLocks noChangeAspect="1"/>
            </p:cNvSpPr>
            <p:nvPr/>
          </p:nvSpPr>
          <p:spPr bwMode="auto">
            <a:xfrm>
              <a:off x="1705" y="969"/>
              <a:ext cx="278" cy="226"/>
            </a:xfrm>
            <a:custGeom>
              <a:avLst/>
              <a:gdLst>
                <a:gd name="T0" fmla="*/ 63 w 277"/>
                <a:gd name="T1" fmla="*/ 299 h 203"/>
                <a:gd name="T2" fmla="*/ 63 w 277"/>
                <a:gd name="T3" fmla="*/ 208 h 203"/>
                <a:gd name="T4" fmla="*/ 24 w 277"/>
                <a:gd name="T5" fmla="*/ 208 h 203"/>
                <a:gd name="T6" fmla="*/ 0 w 277"/>
                <a:gd name="T7" fmla="*/ 62 h 203"/>
                <a:gd name="T8" fmla="*/ 8 w 277"/>
                <a:gd name="T9" fmla="*/ 46 h 203"/>
                <a:gd name="T10" fmla="*/ 63 w 277"/>
                <a:gd name="T11" fmla="*/ 62 h 203"/>
                <a:gd name="T12" fmla="*/ 63 w 277"/>
                <a:gd name="T13" fmla="*/ 14 h 203"/>
                <a:gd name="T14" fmla="*/ 111 w 277"/>
                <a:gd name="T15" fmla="*/ 0 h 203"/>
                <a:gd name="T16" fmla="*/ 111 w 277"/>
                <a:gd name="T17" fmla="*/ 106 h 203"/>
                <a:gd name="T18" fmla="*/ 180 w 277"/>
                <a:gd name="T19" fmla="*/ 208 h 203"/>
                <a:gd name="T20" fmla="*/ 258 w 277"/>
                <a:gd name="T21" fmla="*/ 269 h 203"/>
                <a:gd name="T22" fmla="*/ 258 w 277"/>
                <a:gd name="T23" fmla="*/ 342 h 203"/>
                <a:gd name="T24" fmla="*/ 283 w 277"/>
                <a:gd name="T25" fmla="*/ 387 h 203"/>
                <a:gd name="T26" fmla="*/ 63 w 277"/>
                <a:gd name="T27" fmla="*/ 387 h 203"/>
                <a:gd name="T28" fmla="*/ 63 w 277"/>
                <a:gd name="T29" fmla="*/ 299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7"/>
                <a:gd name="T46" fmla="*/ 0 h 203"/>
                <a:gd name="T47" fmla="*/ 277 w 277"/>
                <a:gd name="T48" fmla="*/ 203 h 2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7" h="203">
                  <a:moveTo>
                    <a:pt x="63" y="157"/>
                  </a:moveTo>
                  <a:lnTo>
                    <a:pt x="63" y="110"/>
                  </a:lnTo>
                  <a:lnTo>
                    <a:pt x="24" y="11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63" y="32"/>
                  </a:lnTo>
                  <a:lnTo>
                    <a:pt x="63" y="8"/>
                  </a:lnTo>
                  <a:lnTo>
                    <a:pt x="111" y="0"/>
                  </a:lnTo>
                  <a:lnTo>
                    <a:pt x="111" y="55"/>
                  </a:lnTo>
                  <a:lnTo>
                    <a:pt x="174" y="110"/>
                  </a:lnTo>
                  <a:lnTo>
                    <a:pt x="252" y="141"/>
                  </a:lnTo>
                  <a:lnTo>
                    <a:pt x="252" y="180"/>
                  </a:lnTo>
                  <a:lnTo>
                    <a:pt x="277" y="203"/>
                  </a:lnTo>
                  <a:lnTo>
                    <a:pt x="63" y="203"/>
                  </a:lnTo>
                  <a:lnTo>
                    <a:pt x="63" y="15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39" name="Freeform 56"/>
            <p:cNvSpPr>
              <a:spLocks noChangeAspect="1"/>
            </p:cNvSpPr>
            <p:nvPr/>
          </p:nvSpPr>
          <p:spPr bwMode="auto">
            <a:xfrm>
              <a:off x="1328" y="3750"/>
              <a:ext cx="355" cy="305"/>
            </a:xfrm>
            <a:custGeom>
              <a:avLst/>
              <a:gdLst>
                <a:gd name="T0" fmla="*/ 7 w 356"/>
                <a:gd name="T1" fmla="*/ 502 h 273"/>
                <a:gd name="T2" fmla="*/ 0 w 356"/>
                <a:gd name="T3" fmla="*/ 468 h 273"/>
                <a:gd name="T4" fmla="*/ 7 w 356"/>
                <a:gd name="T5" fmla="*/ 439 h 273"/>
                <a:gd name="T6" fmla="*/ 64 w 356"/>
                <a:gd name="T7" fmla="*/ 381 h 273"/>
                <a:gd name="T8" fmla="*/ 79 w 356"/>
                <a:gd name="T9" fmla="*/ 334 h 273"/>
                <a:gd name="T10" fmla="*/ 79 w 356"/>
                <a:gd name="T11" fmla="*/ 270 h 273"/>
                <a:gd name="T12" fmla="*/ 79 w 356"/>
                <a:gd name="T13" fmla="*/ 45 h 273"/>
                <a:gd name="T14" fmla="*/ 103 w 356"/>
                <a:gd name="T15" fmla="*/ 45 h 273"/>
                <a:gd name="T16" fmla="*/ 103 w 356"/>
                <a:gd name="T17" fmla="*/ 29 h 273"/>
                <a:gd name="T18" fmla="*/ 224 w 356"/>
                <a:gd name="T19" fmla="*/ 0 h 273"/>
                <a:gd name="T20" fmla="*/ 255 w 356"/>
                <a:gd name="T21" fmla="*/ 0 h 273"/>
                <a:gd name="T22" fmla="*/ 350 w 356"/>
                <a:gd name="T23" fmla="*/ 0 h 273"/>
                <a:gd name="T24" fmla="*/ 343 w 356"/>
                <a:gd name="T25" fmla="*/ 532 h 273"/>
                <a:gd name="T26" fmla="*/ 7 w 356"/>
                <a:gd name="T27" fmla="*/ 502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6"/>
                <a:gd name="T43" fmla="*/ 0 h 273"/>
                <a:gd name="T44" fmla="*/ 356 w 356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6" h="273">
                  <a:moveTo>
                    <a:pt x="7" y="258"/>
                  </a:moveTo>
                  <a:lnTo>
                    <a:pt x="0" y="241"/>
                  </a:lnTo>
                  <a:lnTo>
                    <a:pt x="7" y="226"/>
                  </a:lnTo>
                  <a:lnTo>
                    <a:pt x="64" y="195"/>
                  </a:lnTo>
                  <a:lnTo>
                    <a:pt x="79" y="172"/>
                  </a:lnTo>
                  <a:lnTo>
                    <a:pt x="79" y="140"/>
                  </a:lnTo>
                  <a:lnTo>
                    <a:pt x="79" y="23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230" y="0"/>
                  </a:lnTo>
                  <a:lnTo>
                    <a:pt x="261" y="0"/>
                  </a:lnTo>
                  <a:lnTo>
                    <a:pt x="356" y="0"/>
                  </a:lnTo>
                  <a:lnTo>
                    <a:pt x="349" y="273"/>
                  </a:lnTo>
                  <a:lnTo>
                    <a:pt x="7" y="25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0" name="Freeform 57"/>
            <p:cNvSpPr>
              <a:spLocks noChangeAspect="1"/>
            </p:cNvSpPr>
            <p:nvPr/>
          </p:nvSpPr>
          <p:spPr bwMode="auto">
            <a:xfrm>
              <a:off x="1699" y="1476"/>
              <a:ext cx="229" cy="278"/>
            </a:xfrm>
            <a:custGeom>
              <a:avLst/>
              <a:gdLst>
                <a:gd name="T0" fmla="*/ 0 w 229"/>
                <a:gd name="T1" fmla="*/ 443 h 250"/>
                <a:gd name="T2" fmla="*/ 8 w 229"/>
                <a:gd name="T3" fmla="*/ 0 h 250"/>
                <a:gd name="T4" fmla="*/ 47 w 229"/>
                <a:gd name="T5" fmla="*/ 13 h 250"/>
                <a:gd name="T6" fmla="*/ 71 w 229"/>
                <a:gd name="T7" fmla="*/ 73 h 250"/>
                <a:gd name="T8" fmla="*/ 229 w 229"/>
                <a:gd name="T9" fmla="*/ 279 h 250"/>
                <a:gd name="T10" fmla="*/ 214 w 229"/>
                <a:gd name="T11" fmla="*/ 324 h 250"/>
                <a:gd name="T12" fmla="*/ 166 w 229"/>
                <a:gd name="T13" fmla="*/ 474 h 250"/>
                <a:gd name="T14" fmla="*/ 158 w 229"/>
                <a:gd name="T15" fmla="*/ 443 h 250"/>
                <a:gd name="T16" fmla="*/ 119 w 229"/>
                <a:gd name="T17" fmla="*/ 443 h 250"/>
                <a:gd name="T18" fmla="*/ 47 w 229"/>
                <a:gd name="T19" fmla="*/ 443 h 250"/>
                <a:gd name="T20" fmla="*/ 0 w 229"/>
                <a:gd name="T21" fmla="*/ 443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250"/>
                <a:gd name="T35" fmla="*/ 229 w 229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250">
                  <a:moveTo>
                    <a:pt x="0" y="235"/>
                  </a:moveTo>
                  <a:lnTo>
                    <a:pt x="8" y="0"/>
                  </a:lnTo>
                  <a:lnTo>
                    <a:pt x="47" y="7"/>
                  </a:lnTo>
                  <a:lnTo>
                    <a:pt x="71" y="39"/>
                  </a:lnTo>
                  <a:lnTo>
                    <a:pt x="229" y="148"/>
                  </a:lnTo>
                  <a:lnTo>
                    <a:pt x="214" y="172"/>
                  </a:lnTo>
                  <a:lnTo>
                    <a:pt x="166" y="250"/>
                  </a:lnTo>
                  <a:lnTo>
                    <a:pt x="158" y="235"/>
                  </a:lnTo>
                  <a:lnTo>
                    <a:pt x="119" y="235"/>
                  </a:lnTo>
                  <a:lnTo>
                    <a:pt x="47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1" name="Freeform 58"/>
            <p:cNvSpPr>
              <a:spLocks noChangeAspect="1"/>
            </p:cNvSpPr>
            <p:nvPr/>
          </p:nvSpPr>
          <p:spPr bwMode="auto">
            <a:xfrm>
              <a:off x="2382" y="2668"/>
              <a:ext cx="378" cy="435"/>
            </a:xfrm>
            <a:custGeom>
              <a:avLst/>
              <a:gdLst>
                <a:gd name="T0" fmla="*/ 63 w 378"/>
                <a:gd name="T1" fmla="*/ 181 h 390"/>
                <a:gd name="T2" fmla="*/ 55 w 378"/>
                <a:gd name="T3" fmla="*/ 149 h 390"/>
                <a:gd name="T4" fmla="*/ 150 w 378"/>
                <a:gd name="T5" fmla="*/ 0 h 390"/>
                <a:gd name="T6" fmla="*/ 173 w 378"/>
                <a:gd name="T7" fmla="*/ 45 h 390"/>
                <a:gd name="T8" fmla="*/ 276 w 378"/>
                <a:gd name="T9" fmla="*/ 434 h 390"/>
                <a:gd name="T10" fmla="*/ 354 w 378"/>
                <a:gd name="T11" fmla="*/ 347 h 390"/>
                <a:gd name="T12" fmla="*/ 378 w 378"/>
                <a:gd name="T13" fmla="*/ 347 h 390"/>
                <a:gd name="T14" fmla="*/ 323 w 378"/>
                <a:gd name="T15" fmla="*/ 434 h 390"/>
                <a:gd name="T16" fmla="*/ 323 w 378"/>
                <a:gd name="T17" fmla="*/ 406 h 390"/>
                <a:gd name="T18" fmla="*/ 299 w 378"/>
                <a:gd name="T19" fmla="*/ 434 h 390"/>
                <a:gd name="T20" fmla="*/ 307 w 378"/>
                <a:gd name="T21" fmla="*/ 452 h 390"/>
                <a:gd name="T22" fmla="*/ 134 w 378"/>
                <a:gd name="T23" fmla="*/ 751 h 390"/>
                <a:gd name="T24" fmla="*/ 111 w 378"/>
                <a:gd name="T25" fmla="*/ 676 h 390"/>
                <a:gd name="T26" fmla="*/ 87 w 378"/>
                <a:gd name="T27" fmla="*/ 676 h 390"/>
                <a:gd name="T28" fmla="*/ 63 w 378"/>
                <a:gd name="T29" fmla="*/ 629 h 390"/>
                <a:gd name="T30" fmla="*/ 79 w 378"/>
                <a:gd name="T31" fmla="*/ 629 h 390"/>
                <a:gd name="T32" fmla="*/ 63 w 378"/>
                <a:gd name="T33" fmla="*/ 616 h 390"/>
                <a:gd name="T34" fmla="*/ 63 w 378"/>
                <a:gd name="T35" fmla="*/ 586 h 390"/>
                <a:gd name="T36" fmla="*/ 55 w 378"/>
                <a:gd name="T37" fmla="*/ 553 h 390"/>
                <a:gd name="T38" fmla="*/ 63 w 378"/>
                <a:gd name="T39" fmla="*/ 510 h 390"/>
                <a:gd name="T40" fmla="*/ 31 w 378"/>
                <a:gd name="T41" fmla="*/ 466 h 390"/>
                <a:gd name="T42" fmla="*/ 55 w 378"/>
                <a:gd name="T43" fmla="*/ 434 h 390"/>
                <a:gd name="T44" fmla="*/ 48 w 378"/>
                <a:gd name="T45" fmla="*/ 406 h 390"/>
                <a:gd name="T46" fmla="*/ 63 w 378"/>
                <a:gd name="T47" fmla="*/ 389 h 390"/>
                <a:gd name="T48" fmla="*/ 0 w 378"/>
                <a:gd name="T49" fmla="*/ 269 h 390"/>
                <a:gd name="T50" fmla="*/ 24 w 378"/>
                <a:gd name="T51" fmla="*/ 240 h 390"/>
                <a:gd name="T52" fmla="*/ 63 w 378"/>
                <a:gd name="T53" fmla="*/ 181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"/>
                <a:gd name="T82" fmla="*/ 0 h 390"/>
                <a:gd name="T83" fmla="*/ 378 w 378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" h="390">
                  <a:moveTo>
                    <a:pt x="63" y="94"/>
                  </a:moveTo>
                  <a:lnTo>
                    <a:pt x="55" y="78"/>
                  </a:lnTo>
                  <a:lnTo>
                    <a:pt x="150" y="0"/>
                  </a:lnTo>
                  <a:lnTo>
                    <a:pt x="173" y="23"/>
                  </a:lnTo>
                  <a:lnTo>
                    <a:pt x="276" y="226"/>
                  </a:lnTo>
                  <a:lnTo>
                    <a:pt x="354" y="180"/>
                  </a:lnTo>
                  <a:lnTo>
                    <a:pt x="378" y="180"/>
                  </a:lnTo>
                  <a:lnTo>
                    <a:pt x="323" y="226"/>
                  </a:lnTo>
                  <a:lnTo>
                    <a:pt x="323" y="211"/>
                  </a:lnTo>
                  <a:lnTo>
                    <a:pt x="299" y="226"/>
                  </a:lnTo>
                  <a:lnTo>
                    <a:pt x="307" y="234"/>
                  </a:lnTo>
                  <a:lnTo>
                    <a:pt x="134" y="390"/>
                  </a:lnTo>
                  <a:lnTo>
                    <a:pt x="111" y="351"/>
                  </a:lnTo>
                  <a:lnTo>
                    <a:pt x="87" y="351"/>
                  </a:lnTo>
                  <a:lnTo>
                    <a:pt x="63" y="327"/>
                  </a:lnTo>
                  <a:lnTo>
                    <a:pt x="79" y="327"/>
                  </a:lnTo>
                  <a:lnTo>
                    <a:pt x="63" y="320"/>
                  </a:lnTo>
                  <a:lnTo>
                    <a:pt x="63" y="304"/>
                  </a:lnTo>
                  <a:lnTo>
                    <a:pt x="55" y="288"/>
                  </a:lnTo>
                  <a:lnTo>
                    <a:pt x="63" y="265"/>
                  </a:lnTo>
                  <a:lnTo>
                    <a:pt x="31" y="242"/>
                  </a:lnTo>
                  <a:lnTo>
                    <a:pt x="55" y="226"/>
                  </a:lnTo>
                  <a:lnTo>
                    <a:pt x="48" y="211"/>
                  </a:lnTo>
                  <a:lnTo>
                    <a:pt x="63" y="203"/>
                  </a:lnTo>
                  <a:lnTo>
                    <a:pt x="0" y="140"/>
                  </a:lnTo>
                  <a:lnTo>
                    <a:pt x="24" y="125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2" name="Freeform 59"/>
            <p:cNvSpPr>
              <a:spLocks noChangeAspect="1"/>
            </p:cNvSpPr>
            <p:nvPr/>
          </p:nvSpPr>
          <p:spPr bwMode="auto">
            <a:xfrm>
              <a:off x="1919" y="2799"/>
              <a:ext cx="307" cy="207"/>
            </a:xfrm>
            <a:custGeom>
              <a:avLst/>
              <a:gdLst>
                <a:gd name="T0" fmla="*/ 56 w 308"/>
                <a:gd name="T1" fmla="*/ 339 h 186"/>
                <a:gd name="T2" fmla="*/ 39 w 308"/>
                <a:gd name="T3" fmla="*/ 325 h 186"/>
                <a:gd name="T4" fmla="*/ 39 w 308"/>
                <a:gd name="T5" fmla="*/ 267 h 186"/>
                <a:gd name="T6" fmla="*/ 0 w 308"/>
                <a:gd name="T7" fmla="*/ 176 h 186"/>
                <a:gd name="T8" fmla="*/ 8 w 308"/>
                <a:gd name="T9" fmla="*/ 164 h 186"/>
                <a:gd name="T10" fmla="*/ 56 w 308"/>
                <a:gd name="T11" fmla="*/ 45 h 186"/>
                <a:gd name="T12" fmla="*/ 111 w 308"/>
                <a:gd name="T13" fmla="*/ 0 h 186"/>
                <a:gd name="T14" fmla="*/ 143 w 308"/>
                <a:gd name="T15" fmla="*/ 0 h 186"/>
                <a:gd name="T16" fmla="*/ 294 w 308"/>
                <a:gd name="T17" fmla="*/ 0 h 186"/>
                <a:gd name="T18" fmla="*/ 302 w 308"/>
                <a:gd name="T19" fmla="*/ 0 h 186"/>
                <a:gd name="T20" fmla="*/ 302 w 308"/>
                <a:gd name="T21" fmla="*/ 239 h 186"/>
                <a:gd name="T22" fmla="*/ 302 w 308"/>
                <a:gd name="T23" fmla="*/ 353 h 186"/>
                <a:gd name="T24" fmla="*/ 56 w 308"/>
                <a:gd name="T25" fmla="*/ 339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186"/>
                <a:gd name="T41" fmla="*/ 308 w 30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186">
                  <a:moveTo>
                    <a:pt x="56" y="179"/>
                  </a:moveTo>
                  <a:lnTo>
                    <a:pt x="39" y="171"/>
                  </a:lnTo>
                  <a:lnTo>
                    <a:pt x="39" y="140"/>
                  </a:lnTo>
                  <a:lnTo>
                    <a:pt x="0" y="93"/>
                  </a:lnTo>
                  <a:lnTo>
                    <a:pt x="8" y="86"/>
                  </a:lnTo>
                  <a:lnTo>
                    <a:pt x="56" y="23"/>
                  </a:lnTo>
                  <a:lnTo>
                    <a:pt x="111" y="0"/>
                  </a:lnTo>
                  <a:lnTo>
                    <a:pt x="14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08" y="125"/>
                  </a:lnTo>
                  <a:lnTo>
                    <a:pt x="308" y="186"/>
                  </a:lnTo>
                  <a:lnTo>
                    <a:pt x="56" y="17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3" name="Freeform 60"/>
            <p:cNvSpPr>
              <a:spLocks noChangeAspect="1"/>
            </p:cNvSpPr>
            <p:nvPr/>
          </p:nvSpPr>
          <p:spPr bwMode="auto">
            <a:xfrm>
              <a:off x="1618" y="3306"/>
              <a:ext cx="338" cy="163"/>
            </a:xfrm>
            <a:custGeom>
              <a:avLst/>
              <a:gdLst>
                <a:gd name="T0" fmla="*/ 24 w 339"/>
                <a:gd name="T1" fmla="*/ 274 h 147"/>
                <a:gd name="T2" fmla="*/ 32 w 339"/>
                <a:gd name="T3" fmla="*/ 227 h 147"/>
                <a:gd name="T4" fmla="*/ 0 w 339"/>
                <a:gd name="T5" fmla="*/ 115 h 147"/>
                <a:gd name="T6" fmla="*/ 0 w 339"/>
                <a:gd name="T7" fmla="*/ 13 h 147"/>
                <a:gd name="T8" fmla="*/ 119 w 339"/>
                <a:gd name="T9" fmla="*/ 13 h 147"/>
                <a:gd name="T10" fmla="*/ 294 w 339"/>
                <a:gd name="T11" fmla="*/ 13 h 147"/>
                <a:gd name="T12" fmla="*/ 318 w 339"/>
                <a:gd name="T13" fmla="*/ 0 h 147"/>
                <a:gd name="T14" fmla="*/ 326 w 339"/>
                <a:gd name="T15" fmla="*/ 0 h 147"/>
                <a:gd name="T16" fmla="*/ 318 w 339"/>
                <a:gd name="T17" fmla="*/ 13 h 147"/>
                <a:gd name="T18" fmla="*/ 326 w 339"/>
                <a:gd name="T19" fmla="*/ 13 h 147"/>
                <a:gd name="T20" fmla="*/ 326 w 339"/>
                <a:gd name="T21" fmla="*/ 101 h 147"/>
                <a:gd name="T22" fmla="*/ 333 w 339"/>
                <a:gd name="T23" fmla="*/ 101 h 147"/>
                <a:gd name="T24" fmla="*/ 326 w 339"/>
                <a:gd name="T25" fmla="*/ 115 h 147"/>
                <a:gd name="T26" fmla="*/ 326 w 339"/>
                <a:gd name="T27" fmla="*/ 259 h 147"/>
                <a:gd name="T28" fmla="*/ 223 w 339"/>
                <a:gd name="T29" fmla="*/ 259 h 147"/>
                <a:gd name="T30" fmla="*/ 24 w 339"/>
                <a:gd name="T31" fmla="*/ 274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47"/>
                <a:gd name="T50" fmla="*/ 339 w 339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47">
                  <a:moveTo>
                    <a:pt x="24" y="147"/>
                  </a:moveTo>
                  <a:lnTo>
                    <a:pt x="32" y="123"/>
                  </a:lnTo>
                  <a:lnTo>
                    <a:pt x="0" y="62"/>
                  </a:lnTo>
                  <a:lnTo>
                    <a:pt x="0" y="7"/>
                  </a:lnTo>
                  <a:lnTo>
                    <a:pt x="119" y="7"/>
                  </a:lnTo>
                  <a:lnTo>
                    <a:pt x="300" y="7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24" y="7"/>
                  </a:lnTo>
                  <a:lnTo>
                    <a:pt x="332" y="7"/>
                  </a:lnTo>
                  <a:lnTo>
                    <a:pt x="332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32" y="139"/>
                  </a:lnTo>
                  <a:lnTo>
                    <a:pt x="229" y="139"/>
                  </a:lnTo>
                  <a:lnTo>
                    <a:pt x="24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4" name="Freeform 61"/>
            <p:cNvSpPr>
              <a:spLocks noChangeAspect="1"/>
            </p:cNvSpPr>
            <p:nvPr/>
          </p:nvSpPr>
          <p:spPr bwMode="auto">
            <a:xfrm>
              <a:off x="1306" y="1607"/>
              <a:ext cx="234" cy="177"/>
            </a:xfrm>
            <a:custGeom>
              <a:avLst/>
              <a:gdLst>
                <a:gd name="T0" fmla="*/ 0 w 235"/>
                <a:gd name="T1" fmla="*/ 303 h 159"/>
                <a:gd name="T2" fmla="*/ 0 w 235"/>
                <a:gd name="T3" fmla="*/ 106 h 159"/>
                <a:gd name="T4" fmla="*/ 0 w 235"/>
                <a:gd name="T5" fmla="*/ 13 h 159"/>
                <a:gd name="T6" fmla="*/ 101 w 235"/>
                <a:gd name="T7" fmla="*/ 13 h 159"/>
                <a:gd name="T8" fmla="*/ 119 w 235"/>
                <a:gd name="T9" fmla="*/ 0 h 159"/>
                <a:gd name="T10" fmla="*/ 189 w 235"/>
                <a:gd name="T11" fmla="*/ 0 h 159"/>
                <a:gd name="T12" fmla="*/ 229 w 235"/>
                <a:gd name="T13" fmla="*/ 73 h 159"/>
                <a:gd name="T14" fmla="*/ 174 w 235"/>
                <a:gd name="T15" fmla="*/ 166 h 159"/>
                <a:gd name="T16" fmla="*/ 174 w 235"/>
                <a:gd name="T17" fmla="*/ 181 h 159"/>
                <a:gd name="T18" fmla="*/ 119 w 235"/>
                <a:gd name="T19" fmla="*/ 242 h 159"/>
                <a:gd name="T20" fmla="*/ 101 w 235"/>
                <a:gd name="T21" fmla="*/ 227 h 159"/>
                <a:gd name="T22" fmla="*/ 70 w 235"/>
                <a:gd name="T23" fmla="*/ 303 h 159"/>
                <a:gd name="T24" fmla="*/ 0 w 235"/>
                <a:gd name="T25" fmla="*/ 303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"/>
                <a:gd name="T40" fmla="*/ 0 h 159"/>
                <a:gd name="T41" fmla="*/ 235 w 235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" h="159">
                  <a:moveTo>
                    <a:pt x="0" y="159"/>
                  </a:moveTo>
                  <a:lnTo>
                    <a:pt x="0" y="55"/>
                  </a:lnTo>
                  <a:lnTo>
                    <a:pt x="0" y="7"/>
                  </a:lnTo>
                  <a:lnTo>
                    <a:pt x="101" y="7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235" y="39"/>
                  </a:lnTo>
                  <a:lnTo>
                    <a:pt x="180" y="87"/>
                  </a:lnTo>
                  <a:lnTo>
                    <a:pt x="180" y="95"/>
                  </a:lnTo>
                  <a:lnTo>
                    <a:pt x="125" y="127"/>
                  </a:lnTo>
                  <a:lnTo>
                    <a:pt x="101" y="119"/>
                  </a:lnTo>
                  <a:lnTo>
                    <a:pt x="7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5" name="Freeform 62"/>
            <p:cNvSpPr>
              <a:spLocks noChangeAspect="1"/>
            </p:cNvSpPr>
            <p:nvPr/>
          </p:nvSpPr>
          <p:spPr bwMode="auto">
            <a:xfrm>
              <a:off x="1154" y="3409"/>
              <a:ext cx="347" cy="341"/>
            </a:xfrm>
            <a:custGeom>
              <a:avLst/>
              <a:gdLst>
                <a:gd name="T0" fmla="*/ 63 w 347"/>
                <a:gd name="T1" fmla="*/ 555 h 306"/>
                <a:gd name="T2" fmla="*/ 7 w 347"/>
                <a:gd name="T3" fmla="*/ 467 h 306"/>
                <a:gd name="T4" fmla="*/ 7 w 347"/>
                <a:gd name="T5" fmla="*/ 421 h 306"/>
                <a:gd name="T6" fmla="*/ 24 w 347"/>
                <a:gd name="T7" fmla="*/ 390 h 306"/>
                <a:gd name="T8" fmla="*/ 0 w 347"/>
                <a:gd name="T9" fmla="*/ 329 h 306"/>
                <a:gd name="T10" fmla="*/ 24 w 347"/>
                <a:gd name="T11" fmla="*/ 285 h 306"/>
                <a:gd name="T12" fmla="*/ 24 w 347"/>
                <a:gd name="T13" fmla="*/ 213 h 306"/>
                <a:gd name="T14" fmla="*/ 39 w 347"/>
                <a:gd name="T15" fmla="*/ 106 h 306"/>
                <a:gd name="T16" fmla="*/ 31 w 347"/>
                <a:gd name="T17" fmla="*/ 45 h 306"/>
                <a:gd name="T18" fmla="*/ 55 w 347"/>
                <a:gd name="T19" fmla="*/ 0 h 306"/>
                <a:gd name="T20" fmla="*/ 63 w 347"/>
                <a:gd name="T21" fmla="*/ 0 h 306"/>
                <a:gd name="T22" fmla="*/ 63 w 347"/>
                <a:gd name="T23" fmla="*/ 45 h 306"/>
                <a:gd name="T24" fmla="*/ 213 w 347"/>
                <a:gd name="T25" fmla="*/ 0 h 306"/>
                <a:gd name="T26" fmla="*/ 237 w 347"/>
                <a:gd name="T27" fmla="*/ 0 h 306"/>
                <a:gd name="T28" fmla="*/ 220 w 347"/>
                <a:gd name="T29" fmla="*/ 59 h 306"/>
                <a:gd name="T30" fmla="*/ 237 w 347"/>
                <a:gd name="T31" fmla="*/ 106 h 306"/>
                <a:gd name="T32" fmla="*/ 339 w 347"/>
                <a:gd name="T33" fmla="*/ 106 h 306"/>
                <a:gd name="T34" fmla="*/ 339 w 347"/>
                <a:gd name="T35" fmla="*/ 226 h 306"/>
                <a:gd name="T36" fmla="*/ 347 w 347"/>
                <a:gd name="T37" fmla="*/ 226 h 306"/>
                <a:gd name="T38" fmla="*/ 339 w 347"/>
                <a:gd name="T39" fmla="*/ 348 h 306"/>
                <a:gd name="T40" fmla="*/ 150 w 347"/>
                <a:gd name="T41" fmla="*/ 348 h 306"/>
                <a:gd name="T42" fmla="*/ 141 w 347"/>
                <a:gd name="T43" fmla="*/ 585 h 306"/>
                <a:gd name="T44" fmla="*/ 63 w 347"/>
                <a:gd name="T45" fmla="*/ 585 h 306"/>
                <a:gd name="T46" fmla="*/ 63 w 347"/>
                <a:gd name="T47" fmla="*/ 555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7"/>
                <a:gd name="T73" fmla="*/ 0 h 306"/>
                <a:gd name="T74" fmla="*/ 347 w 347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7" h="306">
                  <a:moveTo>
                    <a:pt x="63" y="290"/>
                  </a:moveTo>
                  <a:lnTo>
                    <a:pt x="7" y="243"/>
                  </a:lnTo>
                  <a:lnTo>
                    <a:pt x="7" y="220"/>
                  </a:lnTo>
                  <a:lnTo>
                    <a:pt x="24" y="204"/>
                  </a:lnTo>
                  <a:lnTo>
                    <a:pt x="0" y="172"/>
                  </a:lnTo>
                  <a:lnTo>
                    <a:pt x="24" y="149"/>
                  </a:lnTo>
                  <a:lnTo>
                    <a:pt x="24" y="110"/>
                  </a:lnTo>
                  <a:lnTo>
                    <a:pt x="39" y="55"/>
                  </a:lnTo>
                  <a:lnTo>
                    <a:pt x="31" y="2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23"/>
                  </a:lnTo>
                  <a:lnTo>
                    <a:pt x="213" y="0"/>
                  </a:lnTo>
                  <a:lnTo>
                    <a:pt x="237" y="0"/>
                  </a:lnTo>
                  <a:lnTo>
                    <a:pt x="220" y="31"/>
                  </a:lnTo>
                  <a:lnTo>
                    <a:pt x="237" y="55"/>
                  </a:lnTo>
                  <a:lnTo>
                    <a:pt x="339" y="55"/>
                  </a:lnTo>
                  <a:lnTo>
                    <a:pt x="339" y="118"/>
                  </a:lnTo>
                  <a:lnTo>
                    <a:pt x="347" y="118"/>
                  </a:lnTo>
                  <a:lnTo>
                    <a:pt x="339" y="181"/>
                  </a:lnTo>
                  <a:lnTo>
                    <a:pt x="150" y="181"/>
                  </a:lnTo>
                  <a:lnTo>
                    <a:pt x="141" y="306"/>
                  </a:lnTo>
                  <a:lnTo>
                    <a:pt x="63" y="306"/>
                  </a:lnTo>
                  <a:lnTo>
                    <a:pt x="63" y="29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6" name="Freeform 63"/>
            <p:cNvSpPr>
              <a:spLocks noChangeAspect="1"/>
            </p:cNvSpPr>
            <p:nvPr/>
          </p:nvSpPr>
          <p:spPr bwMode="auto">
            <a:xfrm>
              <a:off x="2557" y="3916"/>
              <a:ext cx="399" cy="210"/>
            </a:xfrm>
            <a:custGeom>
              <a:avLst/>
              <a:gdLst>
                <a:gd name="T0" fmla="*/ 0 w 400"/>
                <a:gd name="T1" fmla="*/ 324 h 189"/>
                <a:gd name="T2" fmla="*/ 0 w 400"/>
                <a:gd name="T3" fmla="*/ 293 h 189"/>
                <a:gd name="T4" fmla="*/ 24 w 400"/>
                <a:gd name="T5" fmla="*/ 293 h 189"/>
                <a:gd name="T6" fmla="*/ 0 w 400"/>
                <a:gd name="T7" fmla="*/ 284 h 189"/>
                <a:gd name="T8" fmla="*/ 0 w 400"/>
                <a:gd name="T9" fmla="*/ 103 h 189"/>
                <a:gd name="T10" fmla="*/ 24 w 400"/>
                <a:gd name="T11" fmla="*/ 90 h 189"/>
                <a:gd name="T12" fmla="*/ 40 w 400"/>
                <a:gd name="T13" fmla="*/ 14 h 189"/>
                <a:gd name="T14" fmla="*/ 86 w 400"/>
                <a:gd name="T15" fmla="*/ 14 h 189"/>
                <a:gd name="T16" fmla="*/ 118 w 400"/>
                <a:gd name="T17" fmla="*/ 0 h 189"/>
                <a:gd name="T18" fmla="*/ 206 w 400"/>
                <a:gd name="T19" fmla="*/ 46 h 189"/>
                <a:gd name="T20" fmla="*/ 206 w 400"/>
                <a:gd name="T21" fmla="*/ 58 h 189"/>
                <a:gd name="T22" fmla="*/ 206 w 400"/>
                <a:gd name="T23" fmla="*/ 103 h 189"/>
                <a:gd name="T24" fmla="*/ 237 w 400"/>
                <a:gd name="T25" fmla="*/ 164 h 189"/>
                <a:gd name="T26" fmla="*/ 370 w 400"/>
                <a:gd name="T27" fmla="*/ 222 h 189"/>
                <a:gd name="T28" fmla="*/ 394 w 400"/>
                <a:gd name="T29" fmla="*/ 222 h 189"/>
                <a:gd name="T30" fmla="*/ 386 w 400"/>
                <a:gd name="T31" fmla="*/ 356 h 189"/>
                <a:gd name="T32" fmla="*/ 0 w 400"/>
                <a:gd name="T33" fmla="*/ 324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"/>
                <a:gd name="T52" fmla="*/ 0 h 189"/>
                <a:gd name="T53" fmla="*/ 400 w 400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" h="189">
                  <a:moveTo>
                    <a:pt x="0" y="173"/>
                  </a:moveTo>
                  <a:lnTo>
                    <a:pt x="0" y="157"/>
                  </a:lnTo>
                  <a:lnTo>
                    <a:pt x="24" y="157"/>
                  </a:lnTo>
                  <a:lnTo>
                    <a:pt x="0" y="150"/>
                  </a:lnTo>
                  <a:lnTo>
                    <a:pt x="0" y="55"/>
                  </a:lnTo>
                  <a:lnTo>
                    <a:pt x="24" y="48"/>
                  </a:lnTo>
                  <a:lnTo>
                    <a:pt x="40" y="8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212" y="24"/>
                  </a:lnTo>
                  <a:lnTo>
                    <a:pt x="212" y="31"/>
                  </a:lnTo>
                  <a:lnTo>
                    <a:pt x="212" y="55"/>
                  </a:lnTo>
                  <a:lnTo>
                    <a:pt x="243" y="87"/>
                  </a:lnTo>
                  <a:lnTo>
                    <a:pt x="376" y="118"/>
                  </a:lnTo>
                  <a:lnTo>
                    <a:pt x="400" y="118"/>
                  </a:lnTo>
                  <a:lnTo>
                    <a:pt x="392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7" name="Freeform 64"/>
            <p:cNvSpPr>
              <a:spLocks noChangeAspect="1"/>
            </p:cNvSpPr>
            <p:nvPr/>
          </p:nvSpPr>
          <p:spPr bwMode="auto">
            <a:xfrm>
              <a:off x="3682" y="2562"/>
              <a:ext cx="299" cy="375"/>
            </a:xfrm>
            <a:custGeom>
              <a:avLst/>
              <a:gdLst>
                <a:gd name="T0" fmla="*/ 149 w 299"/>
                <a:gd name="T1" fmla="*/ 46 h 337"/>
                <a:gd name="T2" fmla="*/ 189 w 299"/>
                <a:gd name="T3" fmla="*/ 46 h 337"/>
                <a:gd name="T4" fmla="*/ 196 w 299"/>
                <a:gd name="T5" fmla="*/ 73 h 337"/>
                <a:gd name="T6" fmla="*/ 221 w 299"/>
                <a:gd name="T7" fmla="*/ 107 h 337"/>
                <a:gd name="T8" fmla="*/ 221 w 299"/>
                <a:gd name="T9" fmla="*/ 120 h 337"/>
                <a:gd name="T10" fmla="*/ 251 w 299"/>
                <a:gd name="T11" fmla="*/ 164 h 337"/>
                <a:gd name="T12" fmla="*/ 244 w 299"/>
                <a:gd name="T13" fmla="*/ 180 h 337"/>
                <a:gd name="T14" fmla="*/ 244 w 299"/>
                <a:gd name="T15" fmla="*/ 223 h 337"/>
                <a:gd name="T16" fmla="*/ 275 w 299"/>
                <a:gd name="T17" fmla="*/ 327 h 337"/>
                <a:gd name="T18" fmla="*/ 299 w 299"/>
                <a:gd name="T19" fmla="*/ 327 h 337"/>
                <a:gd name="T20" fmla="*/ 299 w 299"/>
                <a:gd name="T21" fmla="*/ 358 h 337"/>
                <a:gd name="T22" fmla="*/ 299 w 299"/>
                <a:gd name="T23" fmla="*/ 388 h 337"/>
                <a:gd name="T24" fmla="*/ 299 w 299"/>
                <a:gd name="T25" fmla="*/ 418 h 337"/>
                <a:gd name="T26" fmla="*/ 275 w 299"/>
                <a:gd name="T27" fmla="*/ 461 h 337"/>
                <a:gd name="T28" fmla="*/ 283 w 299"/>
                <a:gd name="T29" fmla="*/ 475 h 337"/>
                <a:gd name="T30" fmla="*/ 275 w 299"/>
                <a:gd name="T31" fmla="*/ 475 h 337"/>
                <a:gd name="T32" fmla="*/ 251 w 299"/>
                <a:gd name="T33" fmla="*/ 475 h 337"/>
                <a:gd name="T34" fmla="*/ 118 w 299"/>
                <a:gd name="T35" fmla="*/ 639 h 337"/>
                <a:gd name="T36" fmla="*/ 102 w 299"/>
                <a:gd name="T37" fmla="*/ 624 h 337"/>
                <a:gd name="T38" fmla="*/ 94 w 299"/>
                <a:gd name="T39" fmla="*/ 523 h 337"/>
                <a:gd name="T40" fmla="*/ 86 w 299"/>
                <a:gd name="T41" fmla="*/ 461 h 337"/>
                <a:gd name="T42" fmla="*/ 63 w 299"/>
                <a:gd name="T43" fmla="*/ 358 h 337"/>
                <a:gd name="T44" fmla="*/ 7 w 299"/>
                <a:gd name="T45" fmla="*/ 268 h 337"/>
                <a:gd name="T46" fmla="*/ 7 w 299"/>
                <a:gd name="T47" fmla="*/ 208 h 337"/>
                <a:gd name="T48" fmla="*/ 24 w 299"/>
                <a:gd name="T49" fmla="*/ 208 h 337"/>
                <a:gd name="T50" fmla="*/ 0 w 299"/>
                <a:gd name="T51" fmla="*/ 150 h 337"/>
                <a:gd name="T52" fmla="*/ 7 w 299"/>
                <a:gd name="T53" fmla="*/ 120 h 337"/>
                <a:gd name="T54" fmla="*/ 118 w 299"/>
                <a:gd name="T55" fmla="*/ 0 h 337"/>
                <a:gd name="T56" fmla="*/ 149 w 299"/>
                <a:gd name="T57" fmla="*/ 46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9"/>
                <a:gd name="T88" fmla="*/ 0 h 337"/>
                <a:gd name="T89" fmla="*/ 299 w 299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9" h="337">
                  <a:moveTo>
                    <a:pt x="149" y="24"/>
                  </a:moveTo>
                  <a:lnTo>
                    <a:pt x="189" y="24"/>
                  </a:lnTo>
                  <a:lnTo>
                    <a:pt x="196" y="39"/>
                  </a:lnTo>
                  <a:lnTo>
                    <a:pt x="221" y="56"/>
                  </a:lnTo>
                  <a:lnTo>
                    <a:pt x="221" y="63"/>
                  </a:lnTo>
                  <a:lnTo>
                    <a:pt x="251" y="86"/>
                  </a:lnTo>
                  <a:lnTo>
                    <a:pt x="244" y="95"/>
                  </a:lnTo>
                  <a:lnTo>
                    <a:pt x="244" y="118"/>
                  </a:lnTo>
                  <a:lnTo>
                    <a:pt x="275" y="172"/>
                  </a:lnTo>
                  <a:lnTo>
                    <a:pt x="299" y="172"/>
                  </a:lnTo>
                  <a:lnTo>
                    <a:pt x="299" y="189"/>
                  </a:lnTo>
                  <a:lnTo>
                    <a:pt x="299" y="204"/>
                  </a:lnTo>
                  <a:lnTo>
                    <a:pt x="299" y="220"/>
                  </a:lnTo>
                  <a:lnTo>
                    <a:pt x="275" y="243"/>
                  </a:lnTo>
                  <a:lnTo>
                    <a:pt x="283" y="251"/>
                  </a:lnTo>
                  <a:lnTo>
                    <a:pt x="275" y="251"/>
                  </a:lnTo>
                  <a:lnTo>
                    <a:pt x="251" y="251"/>
                  </a:lnTo>
                  <a:lnTo>
                    <a:pt x="118" y="337"/>
                  </a:lnTo>
                  <a:lnTo>
                    <a:pt x="102" y="329"/>
                  </a:lnTo>
                  <a:lnTo>
                    <a:pt x="94" y="275"/>
                  </a:lnTo>
                  <a:lnTo>
                    <a:pt x="86" y="243"/>
                  </a:lnTo>
                  <a:lnTo>
                    <a:pt x="63" y="189"/>
                  </a:lnTo>
                  <a:lnTo>
                    <a:pt x="7" y="141"/>
                  </a:lnTo>
                  <a:lnTo>
                    <a:pt x="7" y="110"/>
                  </a:lnTo>
                  <a:lnTo>
                    <a:pt x="24" y="110"/>
                  </a:lnTo>
                  <a:lnTo>
                    <a:pt x="0" y="79"/>
                  </a:lnTo>
                  <a:lnTo>
                    <a:pt x="7" y="63"/>
                  </a:lnTo>
                  <a:lnTo>
                    <a:pt x="118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8" name="Freeform 65"/>
            <p:cNvSpPr>
              <a:spLocks noChangeAspect="1"/>
            </p:cNvSpPr>
            <p:nvPr/>
          </p:nvSpPr>
          <p:spPr bwMode="auto">
            <a:xfrm>
              <a:off x="2580" y="1231"/>
              <a:ext cx="376" cy="253"/>
            </a:xfrm>
            <a:custGeom>
              <a:avLst/>
              <a:gdLst>
                <a:gd name="T0" fmla="*/ 245 w 377"/>
                <a:gd name="T1" fmla="*/ 13 h 226"/>
                <a:gd name="T2" fmla="*/ 269 w 377"/>
                <a:gd name="T3" fmla="*/ 182 h 226"/>
                <a:gd name="T4" fmla="*/ 316 w 377"/>
                <a:gd name="T5" fmla="*/ 262 h 226"/>
                <a:gd name="T6" fmla="*/ 316 w 377"/>
                <a:gd name="T7" fmla="*/ 292 h 226"/>
                <a:gd name="T8" fmla="*/ 347 w 377"/>
                <a:gd name="T9" fmla="*/ 353 h 226"/>
                <a:gd name="T10" fmla="*/ 371 w 377"/>
                <a:gd name="T11" fmla="*/ 444 h 226"/>
                <a:gd name="T12" fmla="*/ 316 w 377"/>
                <a:gd name="T13" fmla="*/ 412 h 226"/>
                <a:gd name="T14" fmla="*/ 221 w 377"/>
                <a:gd name="T15" fmla="*/ 431 h 226"/>
                <a:gd name="T16" fmla="*/ 126 w 377"/>
                <a:gd name="T17" fmla="*/ 384 h 226"/>
                <a:gd name="T18" fmla="*/ 110 w 377"/>
                <a:gd name="T19" fmla="*/ 367 h 226"/>
                <a:gd name="T20" fmla="*/ 126 w 377"/>
                <a:gd name="T21" fmla="*/ 353 h 226"/>
                <a:gd name="T22" fmla="*/ 94 w 377"/>
                <a:gd name="T23" fmla="*/ 325 h 226"/>
                <a:gd name="T24" fmla="*/ 47 w 377"/>
                <a:gd name="T25" fmla="*/ 262 h 226"/>
                <a:gd name="T26" fmla="*/ 47 w 377"/>
                <a:gd name="T27" fmla="*/ 232 h 226"/>
                <a:gd name="T28" fmla="*/ 31 w 377"/>
                <a:gd name="T29" fmla="*/ 182 h 226"/>
                <a:gd name="T30" fmla="*/ 0 w 377"/>
                <a:gd name="T31" fmla="*/ 168 h 226"/>
                <a:gd name="T32" fmla="*/ 7 w 377"/>
                <a:gd name="T33" fmla="*/ 93 h 226"/>
                <a:gd name="T34" fmla="*/ 16 w 377"/>
                <a:gd name="T35" fmla="*/ 77 h 226"/>
                <a:gd name="T36" fmla="*/ 63 w 377"/>
                <a:gd name="T37" fmla="*/ 62 h 226"/>
                <a:gd name="T38" fmla="*/ 78 w 377"/>
                <a:gd name="T39" fmla="*/ 93 h 226"/>
                <a:gd name="T40" fmla="*/ 221 w 377"/>
                <a:gd name="T41" fmla="*/ 0 h 226"/>
                <a:gd name="T42" fmla="*/ 245 w 377"/>
                <a:gd name="T43" fmla="*/ 13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7"/>
                <a:gd name="T67" fmla="*/ 0 h 226"/>
                <a:gd name="T68" fmla="*/ 377 w 377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7" h="226">
                  <a:moveTo>
                    <a:pt x="251" y="7"/>
                  </a:moveTo>
                  <a:lnTo>
                    <a:pt x="275" y="93"/>
                  </a:lnTo>
                  <a:lnTo>
                    <a:pt x="322" y="133"/>
                  </a:lnTo>
                  <a:lnTo>
                    <a:pt x="322" y="148"/>
                  </a:lnTo>
                  <a:lnTo>
                    <a:pt x="353" y="179"/>
                  </a:lnTo>
                  <a:lnTo>
                    <a:pt x="377" y="226"/>
                  </a:lnTo>
                  <a:lnTo>
                    <a:pt x="322" y="210"/>
                  </a:lnTo>
                  <a:lnTo>
                    <a:pt x="227" y="219"/>
                  </a:lnTo>
                  <a:lnTo>
                    <a:pt x="126" y="195"/>
                  </a:lnTo>
                  <a:lnTo>
                    <a:pt x="110" y="187"/>
                  </a:lnTo>
                  <a:lnTo>
                    <a:pt x="126" y="179"/>
                  </a:lnTo>
                  <a:lnTo>
                    <a:pt x="94" y="164"/>
                  </a:lnTo>
                  <a:lnTo>
                    <a:pt x="47" y="133"/>
                  </a:lnTo>
                  <a:lnTo>
                    <a:pt x="47" y="117"/>
                  </a:lnTo>
                  <a:lnTo>
                    <a:pt x="31" y="93"/>
                  </a:lnTo>
                  <a:lnTo>
                    <a:pt x="0" y="86"/>
                  </a:lnTo>
                  <a:lnTo>
                    <a:pt x="7" y="47"/>
                  </a:lnTo>
                  <a:lnTo>
                    <a:pt x="16" y="39"/>
                  </a:lnTo>
                  <a:lnTo>
                    <a:pt x="63" y="31"/>
                  </a:lnTo>
                  <a:lnTo>
                    <a:pt x="78" y="47"/>
                  </a:lnTo>
                  <a:lnTo>
                    <a:pt x="227" y="0"/>
                  </a:lnTo>
                  <a:lnTo>
                    <a:pt x="25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49" name="Freeform 66"/>
            <p:cNvSpPr>
              <a:spLocks noChangeAspect="1"/>
            </p:cNvSpPr>
            <p:nvPr/>
          </p:nvSpPr>
          <p:spPr bwMode="auto">
            <a:xfrm>
              <a:off x="2902" y="2378"/>
              <a:ext cx="458" cy="421"/>
            </a:xfrm>
            <a:custGeom>
              <a:avLst/>
              <a:gdLst>
                <a:gd name="T0" fmla="*/ 447 w 457"/>
                <a:gd name="T1" fmla="*/ 399 h 376"/>
                <a:gd name="T2" fmla="*/ 400 w 457"/>
                <a:gd name="T3" fmla="*/ 368 h 376"/>
                <a:gd name="T4" fmla="*/ 361 w 457"/>
                <a:gd name="T5" fmla="*/ 399 h 376"/>
                <a:gd name="T6" fmla="*/ 336 w 457"/>
                <a:gd name="T7" fmla="*/ 495 h 376"/>
                <a:gd name="T8" fmla="*/ 336 w 457"/>
                <a:gd name="T9" fmla="*/ 542 h 376"/>
                <a:gd name="T10" fmla="*/ 282 w 457"/>
                <a:gd name="T11" fmla="*/ 664 h 376"/>
                <a:gd name="T12" fmla="*/ 297 w 457"/>
                <a:gd name="T13" fmla="*/ 664 h 376"/>
                <a:gd name="T14" fmla="*/ 297 w 457"/>
                <a:gd name="T15" fmla="*/ 694 h 376"/>
                <a:gd name="T16" fmla="*/ 266 w 457"/>
                <a:gd name="T17" fmla="*/ 740 h 376"/>
                <a:gd name="T18" fmla="*/ 213 w 457"/>
                <a:gd name="T19" fmla="*/ 740 h 376"/>
                <a:gd name="T20" fmla="*/ 174 w 457"/>
                <a:gd name="T21" fmla="*/ 664 h 376"/>
                <a:gd name="T22" fmla="*/ 181 w 457"/>
                <a:gd name="T23" fmla="*/ 542 h 376"/>
                <a:gd name="T24" fmla="*/ 102 w 457"/>
                <a:gd name="T25" fmla="*/ 447 h 376"/>
                <a:gd name="T26" fmla="*/ 0 w 457"/>
                <a:gd name="T27" fmla="*/ 432 h 376"/>
                <a:gd name="T28" fmla="*/ 31 w 457"/>
                <a:gd name="T29" fmla="*/ 399 h 376"/>
                <a:gd name="T30" fmla="*/ 55 w 457"/>
                <a:gd name="T31" fmla="*/ 399 h 376"/>
                <a:gd name="T32" fmla="*/ 31 w 457"/>
                <a:gd name="T33" fmla="*/ 342 h 376"/>
                <a:gd name="T34" fmla="*/ 102 w 457"/>
                <a:gd name="T35" fmla="*/ 263 h 376"/>
                <a:gd name="T36" fmla="*/ 134 w 457"/>
                <a:gd name="T37" fmla="*/ 247 h 376"/>
                <a:gd name="T38" fmla="*/ 110 w 457"/>
                <a:gd name="T39" fmla="*/ 200 h 376"/>
                <a:gd name="T40" fmla="*/ 142 w 457"/>
                <a:gd name="T41" fmla="*/ 139 h 376"/>
                <a:gd name="T42" fmla="*/ 150 w 457"/>
                <a:gd name="T43" fmla="*/ 77 h 376"/>
                <a:gd name="T44" fmla="*/ 181 w 457"/>
                <a:gd name="T45" fmla="*/ 77 h 376"/>
                <a:gd name="T46" fmla="*/ 165 w 457"/>
                <a:gd name="T47" fmla="*/ 15 h 376"/>
                <a:gd name="T48" fmla="*/ 242 w 457"/>
                <a:gd name="T49" fmla="*/ 0 h 376"/>
                <a:gd name="T50" fmla="*/ 321 w 457"/>
                <a:gd name="T51" fmla="*/ 34 h 376"/>
                <a:gd name="T52" fmla="*/ 361 w 457"/>
                <a:gd name="T53" fmla="*/ 15 h 376"/>
                <a:gd name="T54" fmla="*/ 400 w 457"/>
                <a:gd name="T55" fmla="*/ 218 h 376"/>
                <a:gd name="T56" fmla="*/ 463 w 457"/>
                <a:gd name="T57" fmla="*/ 310 h 376"/>
                <a:gd name="T58" fmla="*/ 447 w 457"/>
                <a:gd name="T59" fmla="*/ 399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7"/>
                <a:gd name="T91" fmla="*/ 0 h 376"/>
                <a:gd name="T92" fmla="*/ 457 w 457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7" h="376">
                  <a:moveTo>
                    <a:pt x="441" y="203"/>
                  </a:moveTo>
                  <a:lnTo>
                    <a:pt x="394" y="188"/>
                  </a:lnTo>
                  <a:lnTo>
                    <a:pt x="355" y="203"/>
                  </a:lnTo>
                  <a:lnTo>
                    <a:pt x="330" y="251"/>
                  </a:lnTo>
                  <a:lnTo>
                    <a:pt x="330" y="275"/>
                  </a:lnTo>
                  <a:lnTo>
                    <a:pt x="276" y="337"/>
                  </a:lnTo>
                  <a:lnTo>
                    <a:pt x="291" y="337"/>
                  </a:lnTo>
                  <a:lnTo>
                    <a:pt x="291" y="353"/>
                  </a:lnTo>
                  <a:lnTo>
                    <a:pt x="260" y="376"/>
                  </a:lnTo>
                  <a:lnTo>
                    <a:pt x="213" y="376"/>
                  </a:lnTo>
                  <a:lnTo>
                    <a:pt x="174" y="337"/>
                  </a:lnTo>
                  <a:lnTo>
                    <a:pt x="181" y="275"/>
                  </a:lnTo>
                  <a:lnTo>
                    <a:pt x="102" y="227"/>
                  </a:lnTo>
                  <a:lnTo>
                    <a:pt x="0" y="220"/>
                  </a:lnTo>
                  <a:lnTo>
                    <a:pt x="31" y="203"/>
                  </a:lnTo>
                  <a:lnTo>
                    <a:pt x="55" y="203"/>
                  </a:lnTo>
                  <a:lnTo>
                    <a:pt x="31" y="173"/>
                  </a:lnTo>
                  <a:lnTo>
                    <a:pt x="102" y="134"/>
                  </a:lnTo>
                  <a:lnTo>
                    <a:pt x="134" y="125"/>
                  </a:lnTo>
                  <a:lnTo>
                    <a:pt x="110" y="102"/>
                  </a:lnTo>
                  <a:lnTo>
                    <a:pt x="142" y="71"/>
                  </a:lnTo>
                  <a:lnTo>
                    <a:pt x="150" y="39"/>
                  </a:lnTo>
                  <a:lnTo>
                    <a:pt x="181" y="39"/>
                  </a:lnTo>
                  <a:lnTo>
                    <a:pt x="165" y="8"/>
                  </a:lnTo>
                  <a:lnTo>
                    <a:pt x="236" y="0"/>
                  </a:lnTo>
                  <a:lnTo>
                    <a:pt x="315" y="17"/>
                  </a:lnTo>
                  <a:lnTo>
                    <a:pt x="355" y="8"/>
                  </a:lnTo>
                  <a:lnTo>
                    <a:pt x="394" y="110"/>
                  </a:lnTo>
                  <a:lnTo>
                    <a:pt x="457" y="157"/>
                  </a:lnTo>
                  <a:lnTo>
                    <a:pt x="441" y="2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0" name="Freeform 67"/>
            <p:cNvSpPr>
              <a:spLocks noChangeAspect="1"/>
            </p:cNvSpPr>
            <p:nvPr/>
          </p:nvSpPr>
          <p:spPr bwMode="auto">
            <a:xfrm>
              <a:off x="3343" y="2807"/>
              <a:ext cx="220" cy="182"/>
            </a:xfrm>
            <a:custGeom>
              <a:avLst/>
              <a:gdLst>
                <a:gd name="T0" fmla="*/ 183 w 221"/>
                <a:gd name="T1" fmla="*/ 233 h 162"/>
                <a:gd name="T2" fmla="*/ 215 w 221"/>
                <a:gd name="T3" fmla="*/ 279 h 162"/>
                <a:gd name="T4" fmla="*/ 183 w 221"/>
                <a:gd name="T5" fmla="*/ 325 h 162"/>
                <a:gd name="T6" fmla="*/ 103 w 221"/>
                <a:gd name="T7" fmla="*/ 325 h 162"/>
                <a:gd name="T8" fmla="*/ 32 w 221"/>
                <a:gd name="T9" fmla="*/ 279 h 162"/>
                <a:gd name="T10" fmla="*/ 0 w 221"/>
                <a:gd name="T11" fmla="*/ 0 h 162"/>
                <a:gd name="T12" fmla="*/ 40 w 221"/>
                <a:gd name="T13" fmla="*/ 30 h 162"/>
                <a:gd name="T14" fmla="*/ 95 w 221"/>
                <a:gd name="T15" fmla="*/ 0 h 162"/>
                <a:gd name="T16" fmla="*/ 144 w 221"/>
                <a:gd name="T17" fmla="*/ 62 h 162"/>
                <a:gd name="T18" fmla="*/ 160 w 221"/>
                <a:gd name="T19" fmla="*/ 171 h 162"/>
                <a:gd name="T20" fmla="*/ 183 w 221"/>
                <a:gd name="T21" fmla="*/ 233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162"/>
                <a:gd name="T35" fmla="*/ 221 w 221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162">
                  <a:moveTo>
                    <a:pt x="189" y="116"/>
                  </a:moveTo>
                  <a:lnTo>
                    <a:pt x="221" y="139"/>
                  </a:lnTo>
                  <a:lnTo>
                    <a:pt x="189" y="162"/>
                  </a:lnTo>
                  <a:lnTo>
                    <a:pt x="103" y="162"/>
                  </a:lnTo>
                  <a:lnTo>
                    <a:pt x="32" y="139"/>
                  </a:lnTo>
                  <a:lnTo>
                    <a:pt x="0" y="0"/>
                  </a:lnTo>
                  <a:lnTo>
                    <a:pt x="40" y="15"/>
                  </a:lnTo>
                  <a:lnTo>
                    <a:pt x="95" y="0"/>
                  </a:lnTo>
                  <a:lnTo>
                    <a:pt x="150" y="31"/>
                  </a:lnTo>
                  <a:lnTo>
                    <a:pt x="166" y="85"/>
                  </a:lnTo>
                  <a:lnTo>
                    <a:pt x="189" y="1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1" name="Freeform 68"/>
            <p:cNvSpPr>
              <a:spLocks noChangeAspect="1"/>
            </p:cNvSpPr>
            <p:nvPr/>
          </p:nvSpPr>
          <p:spPr bwMode="auto">
            <a:xfrm>
              <a:off x="1501" y="672"/>
              <a:ext cx="379" cy="285"/>
            </a:xfrm>
            <a:custGeom>
              <a:avLst/>
              <a:gdLst>
                <a:gd name="T0" fmla="*/ 360 w 378"/>
                <a:gd name="T1" fmla="*/ 0 h 256"/>
                <a:gd name="T2" fmla="*/ 329 w 378"/>
                <a:gd name="T3" fmla="*/ 59 h 256"/>
                <a:gd name="T4" fmla="*/ 384 w 378"/>
                <a:gd name="T5" fmla="*/ 147 h 256"/>
                <a:gd name="T6" fmla="*/ 353 w 378"/>
                <a:gd name="T7" fmla="*/ 207 h 256"/>
                <a:gd name="T8" fmla="*/ 360 w 378"/>
                <a:gd name="T9" fmla="*/ 253 h 256"/>
                <a:gd name="T10" fmla="*/ 384 w 378"/>
                <a:gd name="T11" fmla="*/ 253 h 256"/>
                <a:gd name="T12" fmla="*/ 384 w 378"/>
                <a:gd name="T13" fmla="*/ 368 h 256"/>
                <a:gd name="T14" fmla="*/ 336 w 378"/>
                <a:gd name="T15" fmla="*/ 459 h 256"/>
                <a:gd name="T16" fmla="*/ 321 w 378"/>
                <a:gd name="T17" fmla="*/ 488 h 256"/>
                <a:gd name="T18" fmla="*/ 274 w 378"/>
                <a:gd name="T19" fmla="*/ 442 h 256"/>
                <a:gd name="T20" fmla="*/ 274 w 378"/>
                <a:gd name="T21" fmla="*/ 368 h 256"/>
                <a:gd name="T22" fmla="*/ 234 w 378"/>
                <a:gd name="T23" fmla="*/ 266 h 256"/>
                <a:gd name="T24" fmla="*/ 181 w 378"/>
                <a:gd name="T25" fmla="*/ 207 h 256"/>
                <a:gd name="T26" fmla="*/ 16 w 378"/>
                <a:gd name="T27" fmla="*/ 178 h 256"/>
                <a:gd name="T28" fmla="*/ 0 w 378"/>
                <a:gd name="T29" fmla="*/ 0 h 256"/>
                <a:gd name="T30" fmla="*/ 360 w 378"/>
                <a:gd name="T31" fmla="*/ 0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256"/>
                <a:gd name="T50" fmla="*/ 378 w 378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256">
                  <a:moveTo>
                    <a:pt x="354" y="0"/>
                  </a:moveTo>
                  <a:lnTo>
                    <a:pt x="323" y="31"/>
                  </a:lnTo>
                  <a:lnTo>
                    <a:pt x="378" y="77"/>
                  </a:lnTo>
                  <a:lnTo>
                    <a:pt x="347" y="109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378" y="194"/>
                  </a:lnTo>
                  <a:lnTo>
                    <a:pt x="330" y="241"/>
                  </a:lnTo>
                  <a:lnTo>
                    <a:pt x="315" y="256"/>
                  </a:lnTo>
                  <a:lnTo>
                    <a:pt x="268" y="233"/>
                  </a:lnTo>
                  <a:lnTo>
                    <a:pt x="268" y="194"/>
                  </a:lnTo>
                  <a:lnTo>
                    <a:pt x="228" y="139"/>
                  </a:lnTo>
                  <a:lnTo>
                    <a:pt x="181" y="109"/>
                  </a:lnTo>
                  <a:lnTo>
                    <a:pt x="16" y="93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2" name="Freeform 69"/>
            <p:cNvSpPr>
              <a:spLocks noChangeAspect="1"/>
            </p:cNvSpPr>
            <p:nvPr/>
          </p:nvSpPr>
          <p:spPr bwMode="auto">
            <a:xfrm>
              <a:off x="1501" y="1808"/>
              <a:ext cx="174" cy="238"/>
            </a:xfrm>
            <a:custGeom>
              <a:avLst/>
              <a:gdLst>
                <a:gd name="T0" fmla="*/ 147 w 173"/>
                <a:gd name="T1" fmla="*/ 0 h 212"/>
                <a:gd name="T2" fmla="*/ 147 w 173"/>
                <a:gd name="T3" fmla="*/ 79 h 212"/>
                <a:gd name="T4" fmla="*/ 179 w 173"/>
                <a:gd name="T5" fmla="*/ 112 h 212"/>
                <a:gd name="T6" fmla="*/ 179 w 173"/>
                <a:gd name="T7" fmla="*/ 143 h 212"/>
                <a:gd name="T8" fmla="*/ 171 w 173"/>
                <a:gd name="T9" fmla="*/ 173 h 212"/>
                <a:gd name="T10" fmla="*/ 179 w 173"/>
                <a:gd name="T11" fmla="*/ 207 h 212"/>
                <a:gd name="T12" fmla="*/ 171 w 173"/>
                <a:gd name="T13" fmla="*/ 207 h 212"/>
                <a:gd name="T14" fmla="*/ 179 w 173"/>
                <a:gd name="T15" fmla="*/ 267 h 212"/>
                <a:gd name="T16" fmla="*/ 179 w 173"/>
                <a:gd name="T17" fmla="*/ 332 h 212"/>
                <a:gd name="T18" fmla="*/ 147 w 173"/>
                <a:gd name="T19" fmla="*/ 361 h 212"/>
                <a:gd name="T20" fmla="*/ 147 w 173"/>
                <a:gd name="T21" fmla="*/ 424 h 212"/>
                <a:gd name="T22" fmla="*/ 108 w 173"/>
                <a:gd name="T23" fmla="*/ 424 h 212"/>
                <a:gd name="T24" fmla="*/ 79 w 173"/>
                <a:gd name="T25" fmla="*/ 332 h 212"/>
                <a:gd name="T26" fmla="*/ 40 w 173"/>
                <a:gd name="T27" fmla="*/ 267 h 212"/>
                <a:gd name="T28" fmla="*/ 16 w 173"/>
                <a:gd name="T29" fmla="*/ 207 h 212"/>
                <a:gd name="T30" fmla="*/ 0 w 173"/>
                <a:gd name="T31" fmla="*/ 129 h 212"/>
                <a:gd name="T32" fmla="*/ 16 w 173"/>
                <a:gd name="T33" fmla="*/ 64 h 212"/>
                <a:gd name="T34" fmla="*/ 124 w 173"/>
                <a:gd name="T35" fmla="*/ 0 h 212"/>
                <a:gd name="T36" fmla="*/ 147 w 173"/>
                <a:gd name="T37" fmla="*/ 0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212"/>
                <a:gd name="T59" fmla="*/ 173 w 17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212">
                  <a:moveTo>
                    <a:pt x="141" y="0"/>
                  </a:moveTo>
                  <a:lnTo>
                    <a:pt x="141" y="39"/>
                  </a:lnTo>
                  <a:lnTo>
                    <a:pt x="173" y="55"/>
                  </a:lnTo>
                  <a:lnTo>
                    <a:pt x="173" y="71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5" y="103"/>
                  </a:lnTo>
                  <a:lnTo>
                    <a:pt x="173" y="134"/>
                  </a:lnTo>
                  <a:lnTo>
                    <a:pt x="173" y="166"/>
                  </a:lnTo>
                  <a:lnTo>
                    <a:pt x="141" y="181"/>
                  </a:lnTo>
                  <a:lnTo>
                    <a:pt x="141" y="212"/>
                  </a:lnTo>
                  <a:lnTo>
                    <a:pt x="102" y="212"/>
                  </a:lnTo>
                  <a:lnTo>
                    <a:pt x="79" y="166"/>
                  </a:lnTo>
                  <a:lnTo>
                    <a:pt x="40" y="134"/>
                  </a:lnTo>
                  <a:lnTo>
                    <a:pt x="16" y="103"/>
                  </a:lnTo>
                  <a:lnTo>
                    <a:pt x="0" y="64"/>
                  </a:lnTo>
                  <a:lnTo>
                    <a:pt x="16" y="32"/>
                  </a:lnTo>
                  <a:lnTo>
                    <a:pt x="11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3" name="Freeform 70"/>
            <p:cNvSpPr>
              <a:spLocks noChangeAspect="1"/>
            </p:cNvSpPr>
            <p:nvPr/>
          </p:nvSpPr>
          <p:spPr bwMode="auto">
            <a:xfrm>
              <a:off x="911" y="996"/>
              <a:ext cx="330" cy="383"/>
            </a:xfrm>
            <a:custGeom>
              <a:avLst/>
              <a:gdLst>
                <a:gd name="T0" fmla="*/ 0 w 330"/>
                <a:gd name="T1" fmla="*/ 414 h 342"/>
                <a:gd name="T2" fmla="*/ 56 w 330"/>
                <a:gd name="T3" fmla="*/ 414 h 342"/>
                <a:gd name="T4" fmla="*/ 95 w 330"/>
                <a:gd name="T5" fmla="*/ 291 h 342"/>
                <a:gd name="T6" fmla="*/ 205 w 330"/>
                <a:gd name="T7" fmla="*/ 199 h 342"/>
                <a:gd name="T8" fmla="*/ 251 w 330"/>
                <a:gd name="T9" fmla="*/ 0 h 342"/>
                <a:gd name="T10" fmla="*/ 275 w 330"/>
                <a:gd name="T11" fmla="*/ 0 h 342"/>
                <a:gd name="T12" fmla="*/ 283 w 330"/>
                <a:gd name="T13" fmla="*/ 60 h 342"/>
                <a:gd name="T14" fmla="*/ 267 w 330"/>
                <a:gd name="T15" fmla="*/ 60 h 342"/>
                <a:gd name="T16" fmla="*/ 267 w 330"/>
                <a:gd name="T17" fmla="*/ 167 h 342"/>
                <a:gd name="T18" fmla="*/ 244 w 330"/>
                <a:gd name="T19" fmla="*/ 167 h 342"/>
                <a:gd name="T20" fmla="*/ 267 w 330"/>
                <a:gd name="T21" fmla="*/ 231 h 342"/>
                <a:gd name="T22" fmla="*/ 251 w 330"/>
                <a:gd name="T23" fmla="*/ 245 h 342"/>
                <a:gd name="T24" fmla="*/ 330 w 330"/>
                <a:gd name="T25" fmla="*/ 245 h 342"/>
                <a:gd name="T26" fmla="*/ 330 w 330"/>
                <a:gd name="T27" fmla="*/ 324 h 342"/>
                <a:gd name="T28" fmla="*/ 307 w 330"/>
                <a:gd name="T29" fmla="*/ 324 h 342"/>
                <a:gd name="T30" fmla="*/ 307 w 330"/>
                <a:gd name="T31" fmla="*/ 504 h 342"/>
                <a:gd name="T32" fmla="*/ 299 w 330"/>
                <a:gd name="T33" fmla="*/ 504 h 342"/>
                <a:gd name="T34" fmla="*/ 299 w 330"/>
                <a:gd name="T35" fmla="*/ 674 h 342"/>
                <a:gd name="T36" fmla="*/ 32 w 330"/>
                <a:gd name="T37" fmla="*/ 674 h 342"/>
                <a:gd name="T38" fmla="*/ 0 w 330"/>
                <a:gd name="T39" fmla="*/ 414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0"/>
                <a:gd name="T61" fmla="*/ 0 h 342"/>
                <a:gd name="T62" fmla="*/ 330 w 330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0" h="342">
                  <a:moveTo>
                    <a:pt x="0" y="210"/>
                  </a:moveTo>
                  <a:lnTo>
                    <a:pt x="56" y="210"/>
                  </a:lnTo>
                  <a:lnTo>
                    <a:pt x="95" y="147"/>
                  </a:lnTo>
                  <a:lnTo>
                    <a:pt x="205" y="101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83" y="30"/>
                  </a:lnTo>
                  <a:lnTo>
                    <a:pt x="267" y="30"/>
                  </a:lnTo>
                  <a:lnTo>
                    <a:pt x="267" y="85"/>
                  </a:lnTo>
                  <a:lnTo>
                    <a:pt x="244" y="85"/>
                  </a:lnTo>
                  <a:lnTo>
                    <a:pt x="267" y="116"/>
                  </a:lnTo>
                  <a:lnTo>
                    <a:pt x="251" y="124"/>
                  </a:lnTo>
                  <a:lnTo>
                    <a:pt x="330" y="124"/>
                  </a:lnTo>
                  <a:lnTo>
                    <a:pt x="330" y="163"/>
                  </a:lnTo>
                  <a:lnTo>
                    <a:pt x="307" y="163"/>
                  </a:lnTo>
                  <a:lnTo>
                    <a:pt x="307" y="256"/>
                  </a:lnTo>
                  <a:lnTo>
                    <a:pt x="299" y="256"/>
                  </a:lnTo>
                  <a:lnTo>
                    <a:pt x="299" y="342"/>
                  </a:lnTo>
                  <a:lnTo>
                    <a:pt x="32" y="34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4" name="Freeform 71"/>
            <p:cNvSpPr>
              <a:spLocks noChangeAspect="1"/>
            </p:cNvSpPr>
            <p:nvPr/>
          </p:nvSpPr>
          <p:spPr bwMode="auto">
            <a:xfrm>
              <a:off x="1769" y="1195"/>
              <a:ext cx="236" cy="211"/>
            </a:xfrm>
            <a:custGeom>
              <a:avLst/>
              <a:gdLst>
                <a:gd name="T0" fmla="*/ 0 w 235"/>
                <a:gd name="T1" fmla="*/ 0 h 189"/>
                <a:gd name="T2" fmla="*/ 218 w 235"/>
                <a:gd name="T3" fmla="*/ 0 h 189"/>
                <a:gd name="T4" fmla="*/ 218 w 235"/>
                <a:gd name="T5" fmla="*/ 31 h 189"/>
                <a:gd name="T6" fmla="*/ 241 w 235"/>
                <a:gd name="T7" fmla="*/ 63 h 189"/>
                <a:gd name="T8" fmla="*/ 218 w 235"/>
                <a:gd name="T9" fmla="*/ 76 h 189"/>
                <a:gd name="T10" fmla="*/ 218 w 235"/>
                <a:gd name="T11" fmla="*/ 121 h 189"/>
                <a:gd name="T12" fmla="*/ 194 w 235"/>
                <a:gd name="T13" fmla="*/ 182 h 189"/>
                <a:gd name="T14" fmla="*/ 155 w 235"/>
                <a:gd name="T15" fmla="*/ 182 h 189"/>
                <a:gd name="T16" fmla="*/ 132 w 235"/>
                <a:gd name="T17" fmla="*/ 228 h 189"/>
                <a:gd name="T18" fmla="*/ 94 w 235"/>
                <a:gd name="T19" fmla="*/ 319 h 189"/>
                <a:gd name="T20" fmla="*/ 94 w 235"/>
                <a:gd name="T21" fmla="*/ 366 h 189"/>
                <a:gd name="T22" fmla="*/ 110 w 235"/>
                <a:gd name="T23" fmla="*/ 366 h 189"/>
                <a:gd name="T24" fmla="*/ 79 w 235"/>
                <a:gd name="T25" fmla="*/ 366 h 189"/>
                <a:gd name="T26" fmla="*/ 0 w 235"/>
                <a:gd name="T27" fmla="*/ 303 h 189"/>
                <a:gd name="T28" fmla="*/ 0 w 235"/>
                <a:gd name="T29" fmla="*/ 200 h 189"/>
                <a:gd name="T30" fmla="*/ 0 w 235"/>
                <a:gd name="T31" fmla="*/ 0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5"/>
                <a:gd name="T49" fmla="*/ 0 h 189"/>
                <a:gd name="T50" fmla="*/ 235 w 235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5" h="189">
                  <a:moveTo>
                    <a:pt x="0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235" y="32"/>
                  </a:lnTo>
                  <a:lnTo>
                    <a:pt x="212" y="39"/>
                  </a:lnTo>
                  <a:lnTo>
                    <a:pt x="212" y="63"/>
                  </a:lnTo>
                  <a:lnTo>
                    <a:pt x="188" y="94"/>
                  </a:lnTo>
                  <a:lnTo>
                    <a:pt x="149" y="94"/>
                  </a:lnTo>
                  <a:lnTo>
                    <a:pt x="126" y="118"/>
                  </a:lnTo>
                  <a:lnTo>
                    <a:pt x="94" y="165"/>
                  </a:lnTo>
                  <a:lnTo>
                    <a:pt x="94" y="189"/>
                  </a:lnTo>
                  <a:lnTo>
                    <a:pt x="110" y="189"/>
                  </a:lnTo>
                  <a:lnTo>
                    <a:pt x="79" y="189"/>
                  </a:lnTo>
                  <a:lnTo>
                    <a:pt x="0" y="157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5" name="Freeform 72"/>
            <p:cNvSpPr>
              <a:spLocks noChangeAspect="1"/>
            </p:cNvSpPr>
            <p:nvPr/>
          </p:nvSpPr>
          <p:spPr bwMode="auto">
            <a:xfrm>
              <a:off x="2373" y="1029"/>
              <a:ext cx="246" cy="245"/>
            </a:xfrm>
            <a:custGeom>
              <a:avLst/>
              <a:gdLst>
                <a:gd name="T0" fmla="*/ 256 w 244"/>
                <a:gd name="T1" fmla="*/ 62 h 220"/>
                <a:gd name="T2" fmla="*/ 224 w 244"/>
                <a:gd name="T3" fmla="*/ 166 h 220"/>
                <a:gd name="T4" fmla="*/ 217 w 244"/>
                <a:gd name="T5" fmla="*/ 255 h 220"/>
                <a:gd name="T6" fmla="*/ 224 w 244"/>
                <a:gd name="T7" fmla="*/ 255 h 220"/>
                <a:gd name="T8" fmla="*/ 217 w 244"/>
                <a:gd name="T9" fmla="*/ 357 h 220"/>
                <a:gd name="T10" fmla="*/ 164 w 244"/>
                <a:gd name="T11" fmla="*/ 404 h 220"/>
                <a:gd name="T12" fmla="*/ 69 w 244"/>
                <a:gd name="T13" fmla="*/ 357 h 220"/>
                <a:gd name="T14" fmla="*/ 32 w 244"/>
                <a:gd name="T15" fmla="*/ 421 h 220"/>
                <a:gd name="T16" fmla="*/ 39 w 244"/>
                <a:gd name="T17" fmla="*/ 374 h 220"/>
                <a:gd name="T18" fmla="*/ 0 w 244"/>
                <a:gd name="T19" fmla="*/ 284 h 220"/>
                <a:gd name="T20" fmla="*/ 8 w 244"/>
                <a:gd name="T21" fmla="*/ 166 h 220"/>
                <a:gd name="T22" fmla="*/ 0 w 244"/>
                <a:gd name="T23" fmla="*/ 120 h 220"/>
                <a:gd name="T24" fmla="*/ 164 w 244"/>
                <a:gd name="T25" fmla="*/ 74 h 220"/>
                <a:gd name="T26" fmla="*/ 217 w 244"/>
                <a:gd name="T27" fmla="*/ 0 h 220"/>
                <a:gd name="T28" fmla="*/ 256 w 244"/>
                <a:gd name="T29" fmla="*/ 62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4"/>
                <a:gd name="T46" fmla="*/ 0 h 220"/>
                <a:gd name="T47" fmla="*/ 244 w 244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4" h="220">
                  <a:moveTo>
                    <a:pt x="244" y="32"/>
                  </a:moveTo>
                  <a:lnTo>
                    <a:pt x="212" y="87"/>
                  </a:lnTo>
                  <a:lnTo>
                    <a:pt x="205" y="134"/>
                  </a:lnTo>
                  <a:lnTo>
                    <a:pt x="212" y="134"/>
                  </a:lnTo>
                  <a:lnTo>
                    <a:pt x="205" y="188"/>
                  </a:lnTo>
                  <a:lnTo>
                    <a:pt x="158" y="212"/>
                  </a:lnTo>
                  <a:lnTo>
                    <a:pt x="63" y="188"/>
                  </a:lnTo>
                  <a:lnTo>
                    <a:pt x="32" y="220"/>
                  </a:lnTo>
                  <a:lnTo>
                    <a:pt x="39" y="196"/>
                  </a:lnTo>
                  <a:lnTo>
                    <a:pt x="0" y="149"/>
                  </a:lnTo>
                  <a:lnTo>
                    <a:pt x="8" y="87"/>
                  </a:lnTo>
                  <a:lnTo>
                    <a:pt x="0" y="63"/>
                  </a:lnTo>
                  <a:lnTo>
                    <a:pt x="158" y="39"/>
                  </a:lnTo>
                  <a:lnTo>
                    <a:pt x="205" y="0"/>
                  </a:lnTo>
                  <a:lnTo>
                    <a:pt x="24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6" name="Freeform 73"/>
            <p:cNvSpPr>
              <a:spLocks noChangeAspect="1"/>
            </p:cNvSpPr>
            <p:nvPr/>
          </p:nvSpPr>
          <p:spPr bwMode="auto">
            <a:xfrm>
              <a:off x="1345" y="1310"/>
              <a:ext cx="535" cy="532"/>
            </a:xfrm>
            <a:custGeom>
              <a:avLst/>
              <a:gdLst>
                <a:gd name="T0" fmla="*/ 24 w 535"/>
                <a:gd name="T1" fmla="*/ 896 h 476"/>
                <a:gd name="T2" fmla="*/ 16 w 535"/>
                <a:gd name="T3" fmla="*/ 864 h 476"/>
                <a:gd name="T4" fmla="*/ 31 w 535"/>
                <a:gd name="T5" fmla="*/ 824 h 476"/>
                <a:gd name="T6" fmla="*/ 63 w 535"/>
                <a:gd name="T7" fmla="*/ 744 h 476"/>
                <a:gd name="T8" fmla="*/ 87 w 535"/>
                <a:gd name="T9" fmla="*/ 760 h 476"/>
                <a:gd name="T10" fmla="*/ 142 w 535"/>
                <a:gd name="T11" fmla="*/ 699 h 476"/>
                <a:gd name="T12" fmla="*/ 142 w 535"/>
                <a:gd name="T13" fmla="*/ 684 h 476"/>
                <a:gd name="T14" fmla="*/ 197 w 535"/>
                <a:gd name="T15" fmla="*/ 593 h 476"/>
                <a:gd name="T16" fmla="*/ 275 w 535"/>
                <a:gd name="T17" fmla="*/ 501 h 476"/>
                <a:gd name="T18" fmla="*/ 292 w 535"/>
                <a:gd name="T19" fmla="*/ 365 h 476"/>
                <a:gd name="T20" fmla="*/ 338 w 535"/>
                <a:gd name="T21" fmla="*/ 287 h 476"/>
                <a:gd name="T22" fmla="*/ 307 w 535"/>
                <a:gd name="T23" fmla="*/ 151 h 476"/>
                <a:gd name="T24" fmla="*/ 307 w 535"/>
                <a:gd name="T25" fmla="*/ 105 h 476"/>
                <a:gd name="T26" fmla="*/ 338 w 535"/>
                <a:gd name="T27" fmla="*/ 93 h 476"/>
                <a:gd name="T28" fmla="*/ 354 w 535"/>
                <a:gd name="T29" fmla="*/ 0 h 476"/>
                <a:gd name="T30" fmla="*/ 425 w 535"/>
                <a:gd name="T31" fmla="*/ 0 h 476"/>
                <a:gd name="T32" fmla="*/ 425 w 535"/>
                <a:gd name="T33" fmla="*/ 105 h 476"/>
                <a:gd name="T34" fmla="*/ 504 w 535"/>
                <a:gd name="T35" fmla="*/ 168 h 476"/>
                <a:gd name="T36" fmla="*/ 535 w 535"/>
                <a:gd name="T37" fmla="*/ 168 h 476"/>
                <a:gd name="T38" fmla="*/ 487 w 535"/>
                <a:gd name="T39" fmla="*/ 211 h 476"/>
                <a:gd name="T40" fmla="*/ 472 w 535"/>
                <a:gd name="T41" fmla="*/ 243 h 476"/>
                <a:gd name="T42" fmla="*/ 425 w 535"/>
                <a:gd name="T43" fmla="*/ 243 h 476"/>
                <a:gd name="T44" fmla="*/ 401 w 535"/>
                <a:gd name="T45" fmla="*/ 304 h 476"/>
                <a:gd name="T46" fmla="*/ 362 w 535"/>
                <a:gd name="T47" fmla="*/ 287 h 476"/>
                <a:gd name="T48" fmla="*/ 354 w 535"/>
                <a:gd name="T49" fmla="*/ 744 h 476"/>
                <a:gd name="T50" fmla="*/ 275 w 535"/>
                <a:gd name="T51" fmla="*/ 744 h 476"/>
                <a:gd name="T52" fmla="*/ 275 w 535"/>
                <a:gd name="T53" fmla="*/ 864 h 476"/>
                <a:gd name="T54" fmla="*/ 173 w 535"/>
                <a:gd name="T55" fmla="*/ 928 h 476"/>
                <a:gd name="T56" fmla="*/ 0 w 535"/>
                <a:gd name="T57" fmla="*/ 896 h 476"/>
                <a:gd name="T58" fmla="*/ 24 w 535"/>
                <a:gd name="T59" fmla="*/ 896 h 4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5"/>
                <a:gd name="T91" fmla="*/ 0 h 476"/>
                <a:gd name="T92" fmla="*/ 535 w 535"/>
                <a:gd name="T93" fmla="*/ 476 h 4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5" h="476">
                  <a:moveTo>
                    <a:pt x="24" y="460"/>
                  </a:moveTo>
                  <a:lnTo>
                    <a:pt x="16" y="444"/>
                  </a:lnTo>
                  <a:lnTo>
                    <a:pt x="31" y="422"/>
                  </a:lnTo>
                  <a:lnTo>
                    <a:pt x="63" y="382"/>
                  </a:lnTo>
                  <a:lnTo>
                    <a:pt x="87" y="390"/>
                  </a:lnTo>
                  <a:lnTo>
                    <a:pt x="142" y="358"/>
                  </a:lnTo>
                  <a:lnTo>
                    <a:pt x="142" y="351"/>
                  </a:lnTo>
                  <a:lnTo>
                    <a:pt x="197" y="304"/>
                  </a:lnTo>
                  <a:lnTo>
                    <a:pt x="275" y="257"/>
                  </a:lnTo>
                  <a:lnTo>
                    <a:pt x="292" y="187"/>
                  </a:lnTo>
                  <a:lnTo>
                    <a:pt x="338" y="148"/>
                  </a:lnTo>
                  <a:lnTo>
                    <a:pt x="307" y="78"/>
                  </a:lnTo>
                  <a:lnTo>
                    <a:pt x="307" y="54"/>
                  </a:lnTo>
                  <a:lnTo>
                    <a:pt x="338" y="47"/>
                  </a:lnTo>
                  <a:lnTo>
                    <a:pt x="354" y="0"/>
                  </a:lnTo>
                  <a:lnTo>
                    <a:pt x="425" y="0"/>
                  </a:lnTo>
                  <a:lnTo>
                    <a:pt x="425" y="54"/>
                  </a:lnTo>
                  <a:lnTo>
                    <a:pt x="504" y="86"/>
                  </a:lnTo>
                  <a:lnTo>
                    <a:pt x="535" y="86"/>
                  </a:lnTo>
                  <a:lnTo>
                    <a:pt x="487" y="108"/>
                  </a:lnTo>
                  <a:lnTo>
                    <a:pt x="472" y="125"/>
                  </a:lnTo>
                  <a:lnTo>
                    <a:pt x="425" y="125"/>
                  </a:lnTo>
                  <a:lnTo>
                    <a:pt x="401" y="156"/>
                  </a:lnTo>
                  <a:lnTo>
                    <a:pt x="362" y="148"/>
                  </a:lnTo>
                  <a:lnTo>
                    <a:pt x="354" y="382"/>
                  </a:lnTo>
                  <a:lnTo>
                    <a:pt x="275" y="382"/>
                  </a:lnTo>
                  <a:lnTo>
                    <a:pt x="275" y="444"/>
                  </a:lnTo>
                  <a:lnTo>
                    <a:pt x="173" y="476"/>
                  </a:lnTo>
                  <a:lnTo>
                    <a:pt x="0" y="460"/>
                  </a:lnTo>
                  <a:lnTo>
                    <a:pt x="24" y="4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7" name="Freeform 74"/>
            <p:cNvSpPr>
              <a:spLocks noChangeAspect="1"/>
            </p:cNvSpPr>
            <p:nvPr/>
          </p:nvSpPr>
          <p:spPr bwMode="auto">
            <a:xfrm>
              <a:off x="1488" y="773"/>
              <a:ext cx="329" cy="256"/>
            </a:xfrm>
            <a:custGeom>
              <a:avLst/>
              <a:gdLst>
                <a:gd name="T0" fmla="*/ 276 w 330"/>
                <a:gd name="T1" fmla="*/ 364 h 228"/>
                <a:gd name="T2" fmla="*/ 276 w 330"/>
                <a:gd name="T3" fmla="*/ 411 h 228"/>
                <a:gd name="T4" fmla="*/ 222 w 330"/>
                <a:gd name="T5" fmla="*/ 393 h 228"/>
                <a:gd name="T6" fmla="*/ 214 w 330"/>
                <a:gd name="T7" fmla="*/ 411 h 228"/>
                <a:gd name="T8" fmla="*/ 190 w 330"/>
                <a:gd name="T9" fmla="*/ 411 h 228"/>
                <a:gd name="T10" fmla="*/ 190 w 330"/>
                <a:gd name="T11" fmla="*/ 456 h 228"/>
                <a:gd name="T12" fmla="*/ 133 w 330"/>
                <a:gd name="T13" fmla="*/ 456 h 228"/>
                <a:gd name="T14" fmla="*/ 126 w 330"/>
                <a:gd name="T15" fmla="*/ 411 h 228"/>
                <a:gd name="T16" fmla="*/ 117 w 330"/>
                <a:gd name="T17" fmla="*/ 411 h 228"/>
                <a:gd name="T18" fmla="*/ 126 w 330"/>
                <a:gd name="T19" fmla="*/ 424 h 228"/>
                <a:gd name="T20" fmla="*/ 102 w 330"/>
                <a:gd name="T21" fmla="*/ 424 h 228"/>
                <a:gd name="T22" fmla="*/ 94 w 330"/>
                <a:gd name="T23" fmla="*/ 411 h 228"/>
                <a:gd name="T24" fmla="*/ 94 w 330"/>
                <a:gd name="T25" fmla="*/ 456 h 228"/>
                <a:gd name="T26" fmla="*/ 0 w 330"/>
                <a:gd name="T27" fmla="*/ 456 h 228"/>
                <a:gd name="T28" fmla="*/ 0 w 330"/>
                <a:gd name="T29" fmla="*/ 393 h 228"/>
                <a:gd name="T30" fmla="*/ 0 w 330"/>
                <a:gd name="T31" fmla="*/ 173 h 228"/>
                <a:gd name="T32" fmla="*/ 7 w 330"/>
                <a:gd name="T33" fmla="*/ 157 h 228"/>
                <a:gd name="T34" fmla="*/ 7 w 330"/>
                <a:gd name="T35" fmla="*/ 112 h 228"/>
                <a:gd name="T36" fmla="*/ 55 w 330"/>
                <a:gd name="T37" fmla="*/ 48 h 228"/>
                <a:gd name="T38" fmla="*/ 31 w 330"/>
                <a:gd name="T39" fmla="*/ 0 h 228"/>
                <a:gd name="T40" fmla="*/ 190 w 330"/>
                <a:gd name="T41" fmla="*/ 31 h 228"/>
                <a:gd name="T42" fmla="*/ 237 w 330"/>
                <a:gd name="T43" fmla="*/ 94 h 228"/>
                <a:gd name="T44" fmla="*/ 276 w 330"/>
                <a:gd name="T45" fmla="*/ 207 h 228"/>
                <a:gd name="T46" fmla="*/ 276 w 330"/>
                <a:gd name="T47" fmla="*/ 285 h 228"/>
                <a:gd name="T48" fmla="*/ 324 w 330"/>
                <a:gd name="T49" fmla="*/ 331 h 228"/>
                <a:gd name="T50" fmla="*/ 324 w 330"/>
                <a:gd name="T51" fmla="*/ 347 h 228"/>
                <a:gd name="T52" fmla="*/ 276 w 330"/>
                <a:gd name="T53" fmla="*/ 364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28"/>
                <a:gd name="T83" fmla="*/ 330 w 33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28">
                  <a:moveTo>
                    <a:pt x="282" y="182"/>
                  </a:moveTo>
                  <a:lnTo>
                    <a:pt x="282" y="205"/>
                  </a:lnTo>
                  <a:lnTo>
                    <a:pt x="228" y="197"/>
                  </a:lnTo>
                  <a:lnTo>
                    <a:pt x="220" y="205"/>
                  </a:lnTo>
                  <a:lnTo>
                    <a:pt x="196" y="205"/>
                  </a:lnTo>
                  <a:lnTo>
                    <a:pt x="196" y="228"/>
                  </a:lnTo>
                  <a:lnTo>
                    <a:pt x="133" y="228"/>
                  </a:lnTo>
                  <a:lnTo>
                    <a:pt x="126" y="205"/>
                  </a:lnTo>
                  <a:lnTo>
                    <a:pt x="117" y="205"/>
                  </a:lnTo>
                  <a:lnTo>
                    <a:pt x="126" y="212"/>
                  </a:lnTo>
                  <a:lnTo>
                    <a:pt x="102" y="212"/>
                  </a:lnTo>
                  <a:lnTo>
                    <a:pt x="94" y="205"/>
                  </a:lnTo>
                  <a:lnTo>
                    <a:pt x="94" y="228"/>
                  </a:lnTo>
                  <a:lnTo>
                    <a:pt x="0" y="228"/>
                  </a:lnTo>
                  <a:lnTo>
                    <a:pt x="0" y="197"/>
                  </a:lnTo>
                  <a:lnTo>
                    <a:pt x="0" y="86"/>
                  </a:lnTo>
                  <a:lnTo>
                    <a:pt x="7" y="78"/>
                  </a:lnTo>
                  <a:lnTo>
                    <a:pt x="7" y="55"/>
                  </a:lnTo>
                  <a:lnTo>
                    <a:pt x="55" y="24"/>
                  </a:lnTo>
                  <a:lnTo>
                    <a:pt x="31" y="0"/>
                  </a:lnTo>
                  <a:lnTo>
                    <a:pt x="196" y="16"/>
                  </a:lnTo>
                  <a:lnTo>
                    <a:pt x="243" y="47"/>
                  </a:lnTo>
                  <a:lnTo>
                    <a:pt x="282" y="103"/>
                  </a:lnTo>
                  <a:lnTo>
                    <a:pt x="282" y="142"/>
                  </a:lnTo>
                  <a:lnTo>
                    <a:pt x="330" y="165"/>
                  </a:lnTo>
                  <a:lnTo>
                    <a:pt x="330" y="173"/>
                  </a:lnTo>
                  <a:lnTo>
                    <a:pt x="282" y="18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8" name="Freeform 75"/>
            <p:cNvSpPr>
              <a:spLocks noChangeAspect="1"/>
            </p:cNvSpPr>
            <p:nvPr/>
          </p:nvSpPr>
          <p:spPr bwMode="auto">
            <a:xfrm>
              <a:off x="2831" y="1983"/>
              <a:ext cx="221" cy="167"/>
            </a:xfrm>
            <a:custGeom>
              <a:avLst/>
              <a:gdLst>
                <a:gd name="T0" fmla="*/ 0 w 221"/>
                <a:gd name="T1" fmla="*/ 120 h 150"/>
                <a:gd name="T2" fmla="*/ 8 w 221"/>
                <a:gd name="T3" fmla="*/ 166 h 150"/>
                <a:gd name="T4" fmla="*/ 8 w 221"/>
                <a:gd name="T5" fmla="*/ 195 h 150"/>
                <a:gd name="T6" fmla="*/ 63 w 221"/>
                <a:gd name="T7" fmla="*/ 271 h 150"/>
                <a:gd name="T8" fmla="*/ 118 w 221"/>
                <a:gd name="T9" fmla="*/ 285 h 150"/>
                <a:gd name="T10" fmla="*/ 126 w 221"/>
                <a:gd name="T11" fmla="*/ 225 h 150"/>
                <a:gd name="T12" fmla="*/ 118 w 221"/>
                <a:gd name="T13" fmla="*/ 225 h 150"/>
                <a:gd name="T14" fmla="*/ 126 w 221"/>
                <a:gd name="T15" fmla="*/ 179 h 150"/>
                <a:gd name="T16" fmla="*/ 221 w 221"/>
                <a:gd name="T17" fmla="*/ 59 h 150"/>
                <a:gd name="T18" fmla="*/ 141 w 221"/>
                <a:gd name="T19" fmla="*/ 0 h 150"/>
                <a:gd name="T20" fmla="*/ 0 w 221"/>
                <a:gd name="T21" fmla="*/ 105 h 150"/>
                <a:gd name="T22" fmla="*/ 0 w 221"/>
                <a:gd name="T23" fmla="*/ 120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150"/>
                <a:gd name="T38" fmla="*/ 221 w 221"/>
                <a:gd name="T39" fmla="*/ 150 h 1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150">
                  <a:moveTo>
                    <a:pt x="0" y="63"/>
                  </a:moveTo>
                  <a:lnTo>
                    <a:pt x="8" y="87"/>
                  </a:lnTo>
                  <a:lnTo>
                    <a:pt x="8" y="102"/>
                  </a:lnTo>
                  <a:lnTo>
                    <a:pt x="63" y="142"/>
                  </a:lnTo>
                  <a:lnTo>
                    <a:pt x="118" y="150"/>
                  </a:lnTo>
                  <a:lnTo>
                    <a:pt x="126" y="118"/>
                  </a:lnTo>
                  <a:lnTo>
                    <a:pt x="118" y="118"/>
                  </a:lnTo>
                  <a:lnTo>
                    <a:pt x="126" y="94"/>
                  </a:lnTo>
                  <a:lnTo>
                    <a:pt x="221" y="31"/>
                  </a:lnTo>
                  <a:lnTo>
                    <a:pt x="141" y="0"/>
                  </a:lnTo>
                  <a:lnTo>
                    <a:pt x="0" y="5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59" name="Freeform 76"/>
            <p:cNvSpPr>
              <a:spLocks noChangeAspect="1"/>
            </p:cNvSpPr>
            <p:nvPr/>
          </p:nvSpPr>
          <p:spPr bwMode="auto">
            <a:xfrm>
              <a:off x="3768" y="3718"/>
              <a:ext cx="15" cy="86"/>
            </a:xfrm>
            <a:custGeom>
              <a:avLst/>
              <a:gdLst>
                <a:gd name="T0" fmla="*/ 4 w 17"/>
                <a:gd name="T1" fmla="*/ 0 h 78"/>
                <a:gd name="T2" fmla="*/ 8 w 17"/>
                <a:gd name="T3" fmla="*/ 41 h 78"/>
                <a:gd name="T4" fmla="*/ 0 w 17"/>
                <a:gd name="T5" fmla="*/ 141 h 78"/>
                <a:gd name="T6" fmla="*/ 0 w 17"/>
                <a:gd name="T7" fmla="*/ 41 h 78"/>
                <a:gd name="T8" fmla="*/ 4 w 1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8"/>
                <a:gd name="T17" fmla="*/ 17 w 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8">
                  <a:moveTo>
                    <a:pt x="8" y="0"/>
                  </a:moveTo>
                  <a:lnTo>
                    <a:pt x="17" y="23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0" name="Freeform 77"/>
            <p:cNvSpPr>
              <a:spLocks noChangeAspect="1"/>
            </p:cNvSpPr>
            <p:nvPr/>
          </p:nvSpPr>
          <p:spPr bwMode="auto">
            <a:xfrm>
              <a:off x="3508" y="3461"/>
              <a:ext cx="275" cy="309"/>
            </a:xfrm>
            <a:custGeom>
              <a:avLst/>
              <a:gdLst>
                <a:gd name="T0" fmla="*/ 257 w 277"/>
                <a:gd name="T1" fmla="*/ 202 h 276"/>
                <a:gd name="T2" fmla="*/ 265 w 277"/>
                <a:gd name="T3" fmla="*/ 249 h 276"/>
                <a:gd name="T4" fmla="*/ 257 w 277"/>
                <a:gd name="T5" fmla="*/ 219 h 276"/>
                <a:gd name="T6" fmla="*/ 265 w 277"/>
                <a:gd name="T7" fmla="*/ 265 h 276"/>
                <a:gd name="T8" fmla="*/ 249 w 277"/>
                <a:gd name="T9" fmla="*/ 265 h 276"/>
                <a:gd name="T10" fmla="*/ 233 w 277"/>
                <a:gd name="T11" fmla="*/ 312 h 276"/>
                <a:gd name="T12" fmla="*/ 233 w 277"/>
                <a:gd name="T13" fmla="*/ 450 h 276"/>
                <a:gd name="T14" fmla="*/ 192 w 277"/>
                <a:gd name="T15" fmla="*/ 438 h 276"/>
                <a:gd name="T16" fmla="*/ 192 w 277"/>
                <a:gd name="T17" fmla="*/ 374 h 276"/>
                <a:gd name="T18" fmla="*/ 176 w 277"/>
                <a:gd name="T19" fmla="*/ 374 h 276"/>
                <a:gd name="T20" fmla="*/ 176 w 277"/>
                <a:gd name="T21" fmla="*/ 438 h 276"/>
                <a:gd name="T22" fmla="*/ 169 w 277"/>
                <a:gd name="T23" fmla="*/ 438 h 276"/>
                <a:gd name="T24" fmla="*/ 192 w 277"/>
                <a:gd name="T25" fmla="*/ 450 h 276"/>
                <a:gd name="T26" fmla="*/ 176 w 277"/>
                <a:gd name="T27" fmla="*/ 483 h 276"/>
                <a:gd name="T28" fmla="*/ 192 w 277"/>
                <a:gd name="T29" fmla="*/ 496 h 276"/>
                <a:gd name="T30" fmla="*/ 217 w 277"/>
                <a:gd name="T31" fmla="*/ 543 h 276"/>
                <a:gd name="T32" fmla="*/ 204 w 277"/>
                <a:gd name="T33" fmla="*/ 543 h 276"/>
                <a:gd name="T34" fmla="*/ 144 w 277"/>
                <a:gd name="T35" fmla="*/ 496 h 276"/>
                <a:gd name="T36" fmla="*/ 152 w 277"/>
                <a:gd name="T37" fmla="*/ 438 h 276"/>
                <a:gd name="T38" fmla="*/ 105 w 277"/>
                <a:gd name="T39" fmla="*/ 483 h 276"/>
                <a:gd name="T40" fmla="*/ 23 w 277"/>
                <a:gd name="T41" fmla="*/ 419 h 276"/>
                <a:gd name="T42" fmla="*/ 23 w 277"/>
                <a:gd name="T43" fmla="*/ 388 h 276"/>
                <a:gd name="T44" fmla="*/ 0 w 277"/>
                <a:gd name="T45" fmla="*/ 388 h 276"/>
                <a:gd name="T46" fmla="*/ 48 w 277"/>
                <a:gd name="T47" fmla="*/ 156 h 276"/>
                <a:gd name="T48" fmla="*/ 63 w 277"/>
                <a:gd name="T49" fmla="*/ 139 h 276"/>
                <a:gd name="T50" fmla="*/ 63 w 277"/>
                <a:gd name="T51" fmla="*/ 63 h 276"/>
                <a:gd name="T52" fmla="*/ 81 w 277"/>
                <a:gd name="T53" fmla="*/ 77 h 276"/>
                <a:gd name="T54" fmla="*/ 113 w 277"/>
                <a:gd name="T55" fmla="*/ 0 h 276"/>
                <a:gd name="T56" fmla="*/ 169 w 277"/>
                <a:gd name="T57" fmla="*/ 94 h 276"/>
                <a:gd name="T58" fmla="*/ 265 w 277"/>
                <a:gd name="T59" fmla="*/ 202 h 276"/>
                <a:gd name="T60" fmla="*/ 257 w 277"/>
                <a:gd name="T61" fmla="*/ 202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7"/>
                <a:gd name="T94" fmla="*/ 0 h 276"/>
                <a:gd name="T95" fmla="*/ 277 w 277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7" h="276">
                  <a:moveTo>
                    <a:pt x="269" y="103"/>
                  </a:moveTo>
                  <a:lnTo>
                    <a:pt x="277" y="126"/>
                  </a:lnTo>
                  <a:lnTo>
                    <a:pt x="269" y="111"/>
                  </a:lnTo>
                  <a:lnTo>
                    <a:pt x="277" y="135"/>
                  </a:lnTo>
                  <a:lnTo>
                    <a:pt x="261" y="135"/>
                  </a:lnTo>
                  <a:lnTo>
                    <a:pt x="245" y="158"/>
                  </a:lnTo>
                  <a:lnTo>
                    <a:pt x="245" y="229"/>
                  </a:lnTo>
                  <a:lnTo>
                    <a:pt x="198" y="222"/>
                  </a:lnTo>
                  <a:lnTo>
                    <a:pt x="198" y="190"/>
                  </a:lnTo>
                  <a:lnTo>
                    <a:pt x="182" y="190"/>
                  </a:lnTo>
                  <a:lnTo>
                    <a:pt x="182" y="222"/>
                  </a:lnTo>
                  <a:lnTo>
                    <a:pt x="175" y="222"/>
                  </a:lnTo>
                  <a:lnTo>
                    <a:pt x="198" y="229"/>
                  </a:lnTo>
                  <a:lnTo>
                    <a:pt x="182" y="245"/>
                  </a:lnTo>
                  <a:lnTo>
                    <a:pt x="198" y="252"/>
                  </a:lnTo>
                  <a:lnTo>
                    <a:pt x="229" y="276"/>
                  </a:lnTo>
                  <a:lnTo>
                    <a:pt x="214" y="276"/>
                  </a:lnTo>
                  <a:lnTo>
                    <a:pt x="150" y="252"/>
                  </a:lnTo>
                  <a:lnTo>
                    <a:pt x="158" y="222"/>
                  </a:lnTo>
                  <a:lnTo>
                    <a:pt x="111" y="245"/>
                  </a:lnTo>
                  <a:lnTo>
                    <a:pt x="23" y="213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48" y="79"/>
                  </a:lnTo>
                  <a:lnTo>
                    <a:pt x="63" y="71"/>
                  </a:lnTo>
                  <a:lnTo>
                    <a:pt x="63" y="32"/>
                  </a:lnTo>
                  <a:lnTo>
                    <a:pt x="87" y="39"/>
                  </a:lnTo>
                  <a:lnTo>
                    <a:pt x="119" y="0"/>
                  </a:lnTo>
                  <a:lnTo>
                    <a:pt x="175" y="48"/>
                  </a:lnTo>
                  <a:lnTo>
                    <a:pt x="277" y="103"/>
                  </a:lnTo>
                  <a:lnTo>
                    <a:pt x="269" y="1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1" name="Freeform 78"/>
            <p:cNvSpPr>
              <a:spLocks noChangeAspect="1"/>
            </p:cNvSpPr>
            <p:nvPr/>
          </p:nvSpPr>
          <p:spPr bwMode="auto">
            <a:xfrm>
              <a:off x="3768" y="3567"/>
              <a:ext cx="104" cy="140"/>
            </a:xfrm>
            <a:custGeom>
              <a:avLst/>
              <a:gdLst>
                <a:gd name="T0" fmla="*/ 8 w 104"/>
                <a:gd name="T1" fmla="*/ 184 h 125"/>
                <a:gd name="T2" fmla="*/ 0 w 104"/>
                <a:gd name="T3" fmla="*/ 136 h 125"/>
                <a:gd name="T4" fmla="*/ 8 w 104"/>
                <a:gd name="T5" fmla="*/ 136 h 125"/>
                <a:gd name="T6" fmla="*/ 0 w 104"/>
                <a:gd name="T7" fmla="*/ 121 h 125"/>
                <a:gd name="T8" fmla="*/ 8 w 104"/>
                <a:gd name="T9" fmla="*/ 93 h 125"/>
                <a:gd name="T10" fmla="*/ 32 w 104"/>
                <a:gd name="T11" fmla="*/ 77 h 125"/>
                <a:gd name="T12" fmla="*/ 16 w 104"/>
                <a:gd name="T13" fmla="*/ 13 h 125"/>
                <a:gd name="T14" fmla="*/ 64 w 104"/>
                <a:gd name="T15" fmla="*/ 0 h 125"/>
                <a:gd name="T16" fmla="*/ 95 w 104"/>
                <a:gd name="T17" fmla="*/ 13 h 125"/>
                <a:gd name="T18" fmla="*/ 95 w 104"/>
                <a:gd name="T19" fmla="*/ 62 h 125"/>
                <a:gd name="T20" fmla="*/ 104 w 104"/>
                <a:gd name="T21" fmla="*/ 62 h 125"/>
                <a:gd name="T22" fmla="*/ 104 w 104"/>
                <a:gd name="T23" fmla="*/ 93 h 125"/>
                <a:gd name="T24" fmla="*/ 95 w 104"/>
                <a:gd name="T25" fmla="*/ 77 h 125"/>
                <a:gd name="T26" fmla="*/ 95 w 104"/>
                <a:gd name="T27" fmla="*/ 121 h 125"/>
                <a:gd name="T28" fmla="*/ 72 w 104"/>
                <a:gd name="T29" fmla="*/ 93 h 125"/>
                <a:gd name="T30" fmla="*/ 80 w 104"/>
                <a:gd name="T31" fmla="*/ 136 h 125"/>
                <a:gd name="T32" fmla="*/ 16 w 104"/>
                <a:gd name="T33" fmla="*/ 248 h 125"/>
                <a:gd name="T34" fmla="*/ 8 w 104"/>
                <a:gd name="T35" fmla="*/ 232 h 125"/>
                <a:gd name="T36" fmla="*/ 8 w 104"/>
                <a:gd name="T37" fmla="*/ 184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25"/>
                <a:gd name="T59" fmla="*/ 104 w 104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25">
                  <a:moveTo>
                    <a:pt x="8" y="93"/>
                  </a:moveTo>
                  <a:lnTo>
                    <a:pt x="0" y="69"/>
                  </a:lnTo>
                  <a:lnTo>
                    <a:pt x="8" y="69"/>
                  </a:lnTo>
                  <a:lnTo>
                    <a:pt x="0" y="62"/>
                  </a:lnTo>
                  <a:lnTo>
                    <a:pt x="8" y="47"/>
                  </a:lnTo>
                  <a:lnTo>
                    <a:pt x="32" y="39"/>
                  </a:lnTo>
                  <a:lnTo>
                    <a:pt x="16" y="7"/>
                  </a:lnTo>
                  <a:lnTo>
                    <a:pt x="64" y="0"/>
                  </a:lnTo>
                  <a:lnTo>
                    <a:pt x="95" y="7"/>
                  </a:lnTo>
                  <a:lnTo>
                    <a:pt x="95" y="31"/>
                  </a:lnTo>
                  <a:lnTo>
                    <a:pt x="104" y="31"/>
                  </a:lnTo>
                  <a:lnTo>
                    <a:pt x="104" y="47"/>
                  </a:lnTo>
                  <a:lnTo>
                    <a:pt x="95" y="39"/>
                  </a:lnTo>
                  <a:lnTo>
                    <a:pt x="95" y="62"/>
                  </a:lnTo>
                  <a:lnTo>
                    <a:pt x="72" y="47"/>
                  </a:lnTo>
                  <a:lnTo>
                    <a:pt x="80" y="69"/>
                  </a:lnTo>
                  <a:lnTo>
                    <a:pt x="16" y="125"/>
                  </a:lnTo>
                  <a:lnTo>
                    <a:pt x="8" y="117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2" name="Freeform 79"/>
            <p:cNvSpPr>
              <a:spLocks noChangeAspect="1"/>
            </p:cNvSpPr>
            <p:nvPr/>
          </p:nvSpPr>
          <p:spPr bwMode="auto">
            <a:xfrm>
              <a:off x="1154" y="957"/>
              <a:ext cx="339" cy="188"/>
            </a:xfrm>
            <a:custGeom>
              <a:avLst/>
              <a:gdLst>
                <a:gd name="T0" fmla="*/ 281 w 338"/>
                <a:gd name="T1" fmla="*/ 306 h 167"/>
                <a:gd name="T2" fmla="*/ 281 w 338"/>
                <a:gd name="T3" fmla="*/ 341 h 167"/>
                <a:gd name="T4" fmla="*/ 118 w 338"/>
                <a:gd name="T5" fmla="*/ 341 h 167"/>
                <a:gd name="T6" fmla="*/ 102 w 338"/>
                <a:gd name="T7" fmla="*/ 341 h 167"/>
                <a:gd name="T8" fmla="*/ 94 w 338"/>
                <a:gd name="T9" fmla="*/ 341 h 167"/>
                <a:gd name="T10" fmla="*/ 86 w 338"/>
                <a:gd name="T11" fmla="*/ 324 h 167"/>
                <a:gd name="T12" fmla="*/ 7 w 338"/>
                <a:gd name="T13" fmla="*/ 324 h 167"/>
                <a:gd name="T14" fmla="*/ 24 w 338"/>
                <a:gd name="T15" fmla="*/ 306 h 167"/>
                <a:gd name="T16" fmla="*/ 0 w 338"/>
                <a:gd name="T17" fmla="*/ 242 h 167"/>
                <a:gd name="T18" fmla="*/ 24 w 338"/>
                <a:gd name="T19" fmla="*/ 242 h 167"/>
                <a:gd name="T20" fmla="*/ 24 w 338"/>
                <a:gd name="T21" fmla="*/ 128 h 167"/>
                <a:gd name="T22" fmla="*/ 39 w 338"/>
                <a:gd name="T23" fmla="*/ 128 h 167"/>
                <a:gd name="T24" fmla="*/ 31 w 338"/>
                <a:gd name="T25" fmla="*/ 66 h 167"/>
                <a:gd name="T26" fmla="*/ 39 w 338"/>
                <a:gd name="T27" fmla="*/ 66 h 167"/>
                <a:gd name="T28" fmla="*/ 39 w 338"/>
                <a:gd name="T29" fmla="*/ 0 h 167"/>
                <a:gd name="T30" fmla="*/ 141 w 338"/>
                <a:gd name="T31" fmla="*/ 16 h 167"/>
                <a:gd name="T32" fmla="*/ 149 w 338"/>
                <a:gd name="T33" fmla="*/ 0 h 167"/>
                <a:gd name="T34" fmla="*/ 186 w 338"/>
                <a:gd name="T35" fmla="*/ 33 h 167"/>
                <a:gd name="T36" fmla="*/ 281 w 338"/>
                <a:gd name="T37" fmla="*/ 0 h 167"/>
                <a:gd name="T38" fmla="*/ 289 w 338"/>
                <a:gd name="T39" fmla="*/ 33 h 167"/>
                <a:gd name="T40" fmla="*/ 281 w 338"/>
                <a:gd name="T41" fmla="*/ 16 h 167"/>
                <a:gd name="T42" fmla="*/ 281 w 338"/>
                <a:gd name="T43" fmla="*/ 33 h 167"/>
                <a:gd name="T44" fmla="*/ 337 w 338"/>
                <a:gd name="T45" fmla="*/ 66 h 167"/>
                <a:gd name="T46" fmla="*/ 337 w 338"/>
                <a:gd name="T47" fmla="*/ 128 h 167"/>
                <a:gd name="T48" fmla="*/ 344 w 338"/>
                <a:gd name="T49" fmla="*/ 258 h 167"/>
                <a:gd name="T50" fmla="*/ 337 w 338"/>
                <a:gd name="T51" fmla="*/ 258 h 167"/>
                <a:gd name="T52" fmla="*/ 337 w 338"/>
                <a:gd name="T53" fmla="*/ 306 h 167"/>
                <a:gd name="T54" fmla="*/ 281 w 338"/>
                <a:gd name="T55" fmla="*/ 306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8"/>
                <a:gd name="T85" fmla="*/ 0 h 167"/>
                <a:gd name="T86" fmla="*/ 338 w 33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8" h="167">
                  <a:moveTo>
                    <a:pt x="275" y="151"/>
                  </a:moveTo>
                  <a:lnTo>
                    <a:pt x="275" y="167"/>
                  </a:lnTo>
                  <a:lnTo>
                    <a:pt x="118" y="167"/>
                  </a:lnTo>
                  <a:lnTo>
                    <a:pt x="102" y="167"/>
                  </a:lnTo>
                  <a:lnTo>
                    <a:pt x="94" y="167"/>
                  </a:lnTo>
                  <a:lnTo>
                    <a:pt x="86" y="159"/>
                  </a:lnTo>
                  <a:lnTo>
                    <a:pt x="7" y="159"/>
                  </a:lnTo>
                  <a:lnTo>
                    <a:pt x="24" y="151"/>
                  </a:lnTo>
                  <a:lnTo>
                    <a:pt x="0" y="119"/>
                  </a:lnTo>
                  <a:lnTo>
                    <a:pt x="24" y="119"/>
                  </a:lnTo>
                  <a:lnTo>
                    <a:pt x="24" y="63"/>
                  </a:lnTo>
                  <a:lnTo>
                    <a:pt x="39" y="63"/>
                  </a:lnTo>
                  <a:lnTo>
                    <a:pt x="31" y="32"/>
                  </a:lnTo>
                  <a:lnTo>
                    <a:pt x="39" y="32"/>
                  </a:lnTo>
                  <a:lnTo>
                    <a:pt x="39" y="0"/>
                  </a:lnTo>
                  <a:lnTo>
                    <a:pt x="141" y="8"/>
                  </a:lnTo>
                  <a:lnTo>
                    <a:pt x="149" y="0"/>
                  </a:lnTo>
                  <a:lnTo>
                    <a:pt x="180" y="16"/>
                  </a:lnTo>
                  <a:lnTo>
                    <a:pt x="275" y="0"/>
                  </a:lnTo>
                  <a:lnTo>
                    <a:pt x="283" y="16"/>
                  </a:lnTo>
                  <a:lnTo>
                    <a:pt x="275" y="8"/>
                  </a:lnTo>
                  <a:lnTo>
                    <a:pt x="275" y="16"/>
                  </a:lnTo>
                  <a:lnTo>
                    <a:pt x="331" y="32"/>
                  </a:lnTo>
                  <a:lnTo>
                    <a:pt x="331" y="63"/>
                  </a:lnTo>
                  <a:lnTo>
                    <a:pt x="338" y="126"/>
                  </a:lnTo>
                  <a:lnTo>
                    <a:pt x="331" y="126"/>
                  </a:lnTo>
                  <a:lnTo>
                    <a:pt x="331" y="151"/>
                  </a:lnTo>
                  <a:lnTo>
                    <a:pt x="275" y="1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3" name="Freeform 80"/>
            <p:cNvSpPr>
              <a:spLocks noChangeAspect="1"/>
            </p:cNvSpPr>
            <p:nvPr/>
          </p:nvSpPr>
          <p:spPr bwMode="auto">
            <a:xfrm>
              <a:off x="1675" y="3750"/>
              <a:ext cx="222" cy="323"/>
            </a:xfrm>
            <a:custGeom>
              <a:avLst/>
              <a:gdLst>
                <a:gd name="T0" fmla="*/ 0 w 222"/>
                <a:gd name="T1" fmla="*/ 523 h 290"/>
                <a:gd name="T2" fmla="*/ 7 w 222"/>
                <a:gd name="T3" fmla="*/ 0 h 290"/>
                <a:gd name="T4" fmla="*/ 190 w 222"/>
                <a:gd name="T5" fmla="*/ 0 h 290"/>
                <a:gd name="T6" fmla="*/ 190 w 222"/>
                <a:gd name="T7" fmla="*/ 149 h 290"/>
                <a:gd name="T8" fmla="*/ 222 w 222"/>
                <a:gd name="T9" fmla="*/ 223 h 290"/>
                <a:gd name="T10" fmla="*/ 214 w 222"/>
                <a:gd name="T11" fmla="*/ 555 h 290"/>
                <a:gd name="T12" fmla="*/ 0 w 222"/>
                <a:gd name="T13" fmla="*/ 523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290"/>
                <a:gd name="T23" fmla="*/ 222 w 222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290">
                  <a:moveTo>
                    <a:pt x="0" y="274"/>
                  </a:moveTo>
                  <a:lnTo>
                    <a:pt x="7" y="0"/>
                  </a:lnTo>
                  <a:lnTo>
                    <a:pt x="190" y="0"/>
                  </a:lnTo>
                  <a:lnTo>
                    <a:pt x="190" y="78"/>
                  </a:lnTo>
                  <a:lnTo>
                    <a:pt x="222" y="117"/>
                  </a:lnTo>
                  <a:lnTo>
                    <a:pt x="214" y="29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4" name="Freeform 81"/>
            <p:cNvSpPr>
              <a:spLocks noChangeAspect="1"/>
            </p:cNvSpPr>
            <p:nvPr/>
          </p:nvSpPr>
          <p:spPr bwMode="auto">
            <a:xfrm>
              <a:off x="2370" y="1643"/>
              <a:ext cx="312" cy="314"/>
            </a:xfrm>
            <a:custGeom>
              <a:avLst/>
              <a:gdLst>
                <a:gd name="T0" fmla="*/ 268 w 313"/>
                <a:gd name="T1" fmla="*/ 404 h 282"/>
                <a:gd name="T2" fmla="*/ 284 w 313"/>
                <a:gd name="T3" fmla="*/ 357 h 282"/>
                <a:gd name="T4" fmla="*/ 284 w 313"/>
                <a:gd name="T5" fmla="*/ 315 h 282"/>
                <a:gd name="T6" fmla="*/ 268 w 313"/>
                <a:gd name="T7" fmla="*/ 241 h 282"/>
                <a:gd name="T8" fmla="*/ 284 w 313"/>
                <a:gd name="T9" fmla="*/ 193 h 282"/>
                <a:gd name="T10" fmla="*/ 307 w 313"/>
                <a:gd name="T11" fmla="*/ 119 h 282"/>
                <a:gd name="T12" fmla="*/ 284 w 313"/>
                <a:gd name="T13" fmla="*/ 77 h 282"/>
                <a:gd name="T14" fmla="*/ 245 w 313"/>
                <a:gd name="T15" fmla="*/ 62 h 282"/>
                <a:gd name="T16" fmla="*/ 205 w 313"/>
                <a:gd name="T17" fmla="*/ 77 h 282"/>
                <a:gd name="T18" fmla="*/ 78 w 313"/>
                <a:gd name="T19" fmla="*/ 0 h 282"/>
                <a:gd name="T20" fmla="*/ 78 w 313"/>
                <a:gd name="T21" fmla="*/ 45 h 282"/>
                <a:gd name="T22" fmla="*/ 0 w 313"/>
                <a:gd name="T23" fmla="*/ 77 h 282"/>
                <a:gd name="T24" fmla="*/ 31 w 313"/>
                <a:gd name="T25" fmla="*/ 135 h 282"/>
                <a:gd name="T26" fmla="*/ 39 w 313"/>
                <a:gd name="T27" fmla="*/ 225 h 282"/>
                <a:gd name="T28" fmla="*/ 94 w 313"/>
                <a:gd name="T29" fmla="*/ 300 h 282"/>
                <a:gd name="T30" fmla="*/ 78 w 313"/>
                <a:gd name="T31" fmla="*/ 346 h 282"/>
                <a:gd name="T32" fmla="*/ 78 w 313"/>
                <a:gd name="T33" fmla="*/ 357 h 282"/>
                <a:gd name="T34" fmla="*/ 109 w 313"/>
                <a:gd name="T35" fmla="*/ 449 h 282"/>
                <a:gd name="T36" fmla="*/ 109 w 313"/>
                <a:gd name="T37" fmla="*/ 478 h 282"/>
                <a:gd name="T38" fmla="*/ 133 w 313"/>
                <a:gd name="T39" fmla="*/ 478 h 282"/>
                <a:gd name="T40" fmla="*/ 133 w 313"/>
                <a:gd name="T41" fmla="*/ 523 h 282"/>
                <a:gd name="T42" fmla="*/ 156 w 313"/>
                <a:gd name="T43" fmla="*/ 478 h 282"/>
                <a:gd name="T44" fmla="*/ 159 w 313"/>
                <a:gd name="T45" fmla="*/ 538 h 282"/>
                <a:gd name="T46" fmla="*/ 268 w 313"/>
                <a:gd name="T47" fmla="*/ 404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282"/>
                <a:gd name="T74" fmla="*/ 313 w 313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282">
                  <a:moveTo>
                    <a:pt x="274" y="212"/>
                  </a:moveTo>
                  <a:lnTo>
                    <a:pt x="290" y="188"/>
                  </a:lnTo>
                  <a:lnTo>
                    <a:pt x="290" y="165"/>
                  </a:lnTo>
                  <a:lnTo>
                    <a:pt x="274" y="126"/>
                  </a:lnTo>
                  <a:lnTo>
                    <a:pt x="290" y="101"/>
                  </a:lnTo>
                  <a:lnTo>
                    <a:pt x="313" y="62"/>
                  </a:lnTo>
                  <a:lnTo>
                    <a:pt x="290" y="40"/>
                  </a:lnTo>
                  <a:lnTo>
                    <a:pt x="251" y="32"/>
                  </a:lnTo>
                  <a:lnTo>
                    <a:pt x="211" y="40"/>
                  </a:lnTo>
                  <a:lnTo>
                    <a:pt x="78" y="0"/>
                  </a:lnTo>
                  <a:lnTo>
                    <a:pt x="78" y="23"/>
                  </a:lnTo>
                  <a:lnTo>
                    <a:pt x="0" y="40"/>
                  </a:lnTo>
                  <a:lnTo>
                    <a:pt x="31" y="71"/>
                  </a:lnTo>
                  <a:lnTo>
                    <a:pt x="39" y="118"/>
                  </a:lnTo>
                  <a:lnTo>
                    <a:pt x="94" y="157"/>
                  </a:lnTo>
                  <a:lnTo>
                    <a:pt x="78" y="181"/>
                  </a:lnTo>
                  <a:lnTo>
                    <a:pt x="78" y="188"/>
                  </a:lnTo>
                  <a:lnTo>
                    <a:pt x="109" y="235"/>
                  </a:lnTo>
                  <a:lnTo>
                    <a:pt x="109" y="251"/>
                  </a:lnTo>
                  <a:lnTo>
                    <a:pt x="133" y="251"/>
                  </a:lnTo>
                  <a:lnTo>
                    <a:pt x="133" y="274"/>
                  </a:lnTo>
                  <a:lnTo>
                    <a:pt x="156" y="251"/>
                  </a:lnTo>
                  <a:lnTo>
                    <a:pt x="165" y="282"/>
                  </a:lnTo>
                  <a:lnTo>
                    <a:pt x="274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5" name="Freeform 82"/>
            <p:cNvSpPr>
              <a:spLocks noChangeAspect="1"/>
            </p:cNvSpPr>
            <p:nvPr/>
          </p:nvSpPr>
          <p:spPr bwMode="auto">
            <a:xfrm>
              <a:off x="1745" y="1329"/>
              <a:ext cx="346" cy="314"/>
            </a:xfrm>
            <a:custGeom>
              <a:avLst/>
              <a:gdLst>
                <a:gd name="T0" fmla="*/ 294 w 347"/>
                <a:gd name="T1" fmla="*/ 213 h 281"/>
                <a:gd name="T2" fmla="*/ 341 w 347"/>
                <a:gd name="T3" fmla="*/ 318 h 281"/>
                <a:gd name="T4" fmla="*/ 207 w 347"/>
                <a:gd name="T5" fmla="*/ 501 h 281"/>
                <a:gd name="T6" fmla="*/ 175 w 347"/>
                <a:gd name="T7" fmla="*/ 546 h 281"/>
                <a:gd name="T8" fmla="*/ 24 w 347"/>
                <a:gd name="T9" fmla="*/ 334 h 281"/>
                <a:gd name="T10" fmla="*/ 0 w 347"/>
                <a:gd name="T11" fmla="*/ 270 h 281"/>
                <a:gd name="T12" fmla="*/ 24 w 347"/>
                <a:gd name="T13" fmla="*/ 213 h 281"/>
                <a:gd name="T14" fmla="*/ 71 w 347"/>
                <a:gd name="T15" fmla="*/ 213 h 281"/>
                <a:gd name="T16" fmla="*/ 86 w 347"/>
                <a:gd name="T17" fmla="*/ 181 h 281"/>
                <a:gd name="T18" fmla="*/ 134 w 347"/>
                <a:gd name="T19" fmla="*/ 137 h 281"/>
                <a:gd name="T20" fmla="*/ 118 w 347"/>
                <a:gd name="T21" fmla="*/ 137 h 281"/>
                <a:gd name="T22" fmla="*/ 118 w 347"/>
                <a:gd name="T23" fmla="*/ 93 h 281"/>
                <a:gd name="T24" fmla="*/ 150 w 347"/>
                <a:gd name="T25" fmla="*/ 0 h 281"/>
                <a:gd name="T26" fmla="*/ 294 w 347"/>
                <a:gd name="T27" fmla="*/ 93 h 281"/>
                <a:gd name="T28" fmla="*/ 326 w 347"/>
                <a:gd name="T29" fmla="*/ 61 h 281"/>
                <a:gd name="T30" fmla="*/ 294 w 347"/>
                <a:gd name="T31" fmla="*/ 213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7"/>
                <a:gd name="T49" fmla="*/ 0 h 281"/>
                <a:gd name="T50" fmla="*/ 347 w 347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7" h="281">
                  <a:moveTo>
                    <a:pt x="300" y="110"/>
                  </a:moveTo>
                  <a:lnTo>
                    <a:pt x="347" y="164"/>
                  </a:lnTo>
                  <a:lnTo>
                    <a:pt x="213" y="257"/>
                  </a:lnTo>
                  <a:lnTo>
                    <a:pt x="181" y="281"/>
                  </a:lnTo>
                  <a:lnTo>
                    <a:pt x="24" y="172"/>
                  </a:lnTo>
                  <a:lnTo>
                    <a:pt x="0" y="140"/>
                  </a:lnTo>
                  <a:lnTo>
                    <a:pt x="24" y="110"/>
                  </a:lnTo>
                  <a:lnTo>
                    <a:pt x="71" y="110"/>
                  </a:lnTo>
                  <a:lnTo>
                    <a:pt x="86" y="93"/>
                  </a:lnTo>
                  <a:lnTo>
                    <a:pt x="134" y="71"/>
                  </a:lnTo>
                  <a:lnTo>
                    <a:pt x="118" y="71"/>
                  </a:lnTo>
                  <a:lnTo>
                    <a:pt x="118" y="47"/>
                  </a:lnTo>
                  <a:lnTo>
                    <a:pt x="150" y="0"/>
                  </a:lnTo>
                  <a:lnTo>
                    <a:pt x="300" y="47"/>
                  </a:lnTo>
                  <a:lnTo>
                    <a:pt x="332" y="31"/>
                  </a:lnTo>
                  <a:lnTo>
                    <a:pt x="30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6" name="Freeform 83"/>
            <p:cNvSpPr>
              <a:spLocks noChangeAspect="1"/>
            </p:cNvSpPr>
            <p:nvPr/>
          </p:nvSpPr>
          <p:spPr bwMode="auto">
            <a:xfrm>
              <a:off x="2171" y="803"/>
              <a:ext cx="241" cy="305"/>
            </a:xfrm>
            <a:custGeom>
              <a:avLst/>
              <a:gdLst>
                <a:gd name="T0" fmla="*/ 231 w 243"/>
                <a:gd name="T1" fmla="*/ 182 h 273"/>
                <a:gd name="T2" fmla="*/ 215 w 243"/>
                <a:gd name="T3" fmla="*/ 212 h 273"/>
                <a:gd name="T4" fmla="*/ 143 w 243"/>
                <a:gd name="T5" fmla="*/ 468 h 273"/>
                <a:gd name="T6" fmla="*/ 104 w 243"/>
                <a:gd name="T7" fmla="*/ 455 h 273"/>
                <a:gd name="T8" fmla="*/ 46 w 243"/>
                <a:gd name="T9" fmla="*/ 532 h 273"/>
                <a:gd name="T10" fmla="*/ 15 w 243"/>
                <a:gd name="T11" fmla="*/ 427 h 273"/>
                <a:gd name="T12" fmla="*/ 46 w 243"/>
                <a:gd name="T13" fmla="*/ 395 h 273"/>
                <a:gd name="T14" fmla="*/ 23 w 243"/>
                <a:gd name="T15" fmla="*/ 302 h 273"/>
                <a:gd name="T16" fmla="*/ 31 w 243"/>
                <a:gd name="T17" fmla="*/ 287 h 273"/>
                <a:gd name="T18" fmla="*/ 15 w 243"/>
                <a:gd name="T19" fmla="*/ 228 h 273"/>
                <a:gd name="T20" fmla="*/ 23 w 243"/>
                <a:gd name="T21" fmla="*/ 212 h 273"/>
                <a:gd name="T22" fmla="*/ 46 w 243"/>
                <a:gd name="T23" fmla="*/ 105 h 273"/>
                <a:gd name="T24" fmla="*/ 46 w 243"/>
                <a:gd name="T25" fmla="*/ 93 h 273"/>
                <a:gd name="T26" fmla="*/ 0 w 243"/>
                <a:gd name="T27" fmla="*/ 31 h 273"/>
                <a:gd name="T28" fmla="*/ 23 w 243"/>
                <a:gd name="T29" fmla="*/ 0 h 273"/>
                <a:gd name="T30" fmla="*/ 60 w 243"/>
                <a:gd name="T31" fmla="*/ 0 h 273"/>
                <a:gd name="T32" fmla="*/ 80 w 243"/>
                <a:gd name="T33" fmla="*/ 63 h 273"/>
                <a:gd name="T34" fmla="*/ 80 w 243"/>
                <a:gd name="T35" fmla="*/ 105 h 273"/>
                <a:gd name="T36" fmla="*/ 111 w 243"/>
                <a:gd name="T37" fmla="*/ 120 h 273"/>
                <a:gd name="T38" fmla="*/ 143 w 243"/>
                <a:gd name="T39" fmla="*/ 151 h 273"/>
                <a:gd name="T40" fmla="*/ 174 w 243"/>
                <a:gd name="T41" fmla="*/ 105 h 273"/>
                <a:gd name="T42" fmla="*/ 224 w 243"/>
                <a:gd name="T43" fmla="*/ 151 h 273"/>
                <a:gd name="T44" fmla="*/ 231 w 243"/>
                <a:gd name="T45" fmla="*/ 182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73"/>
                <a:gd name="T71" fmla="*/ 243 w 243"/>
                <a:gd name="T72" fmla="*/ 273 h 2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73">
                  <a:moveTo>
                    <a:pt x="243" y="94"/>
                  </a:moveTo>
                  <a:lnTo>
                    <a:pt x="227" y="109"/>
                  </a:lnTo>
                  <a:lnTo>
                    <a:pt x="149" y="241"/>
                  </a:lnTo>
                  <a:lnTo>
                    <a:pt x="110" y="234"/>
                  </a:lnTo>
                  <a:lnTo>
                    <a:pt x="46" y="273"/>
                  </a:lnTo>
                  <a:lnTo>
                    <a:pt x="15" y="219"/>
                  </a:lnTo>
                  <a:lnTo>
                    <a:pt x="46" y="203"/>
                  </a:lnTo>
                  <a:lnTo>
                    <a:pt x="23" y="156"/>
                  </a:lnTo>
                  <a:lnTo>
                    <a:pt x="31" y="148"/>
                  </a:lnTo>
                  <a:lnTo>
                    <a:pt x="15" y="118"/>
                  </a:lnTo>
                  <a:lnTo>
                    <a:pt x="23" y="109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63" y="0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117" y="62"/>
                  </a:lnTo>
                  <a:lnTo>
                    <a:pt x="149" y="78"/>
                  </a:lnTo>
                  <a:lnTo>
                    <a:pt x="180" y="54"/>
                  </a:lnTo>
                  <a:lnTo>
                    <a:pt x="236" y="78"/>
                  </a:lnTo>
                  <a:lnTo>
                    <a:pt x="24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7" name="Freeform 84"/>
            <p:cNvSpPr>
              <a:spLocks noChangeAspect="1"/>
            </p:cNvSpPr>
            <p:nvPr/>
          </p:nvSpPr>
          <p:spPr bwMode="auto">
            <a:xfrm>
              <a:off x="1897" y="1047"/>
              <a:ext cx="320" cy="332"/>
            </a:xfrm>
            <a:custGeom>
              <a:avLst/>
              <a:gdLst>
                <a:gd name="T0" fmla="*/ 292 w 321"/>
                <a:gd name="T1" fmla="*/ 158 h 295"/>
                <a:gd name="T2" fmla="*/ 284 w 321"/>
                <a:gd name="T3" fmla="*/ 219 h 295"/>
                <a:gd name="T4" fmla="*/ 315 w 321"/>
                <a:gd name="T5" fmla="*/ 297 h 295"/>
                <a:gd name="T6" fmla="*/ 174 w 321"/>
                <a:gd name="T7" fmla="*/ 569 h 295"/>
                <a:gd name="T8" fmla="*/ 149 w 321"/>
                <a:gd name="T9" fmla="*/ 600 h 295"/>
                <a:gd name="T10" fmla="*/ 0 w 321"/>
                <a:gd name="T11" fmla="*/ 506 h 295"/>
                <a:gd name="T12" fmla="*/ 23 w 321"/>
                <a:gd name="T13" fmla="*/ 457 h 295"/>
                <a:gd name="T14" fmla="*/ 62 w 321"/>
                <a:gd name="T15" fmla="*/ 457 h 295"/>
                <a:gd name="T16" fmla="*/ 87 w 321"/>
                <a:gd name="T17" fmla="*/ 394 h 295"/>
                <a:gd name="T18" fmla="*/ 87 w 321"/>
                <a:gd name="T19" fmla="*/ 344 h 295"/>
                <a:gd name="T20" fmla="*/ 109 w 321"/>
                <a:gd name="T21" fmla="*/ 331 h 295"/>
                <a:gd name="T22" fmla="*/ 87 w 321"/>
                <a:gd name="T23" fmla="*/ 297 h 295"/>
                <a:gd name="T24" fmla="*/ 87 w 321"/>
                <a:gd name="T25" fmla="*/ 264 h 295"/>
                <a:gd name="T26" fmla="*/ 62 w 321"/>
                <a:gd name="T27" fmla="*/ 219 h 295"/>
                <a:gd name="T28" fmla="*/ 62 w 321"/>
                <a:gd name="T29" fmla="*/ 143 h 295"/>
                <a:gd name="T30" fmla="*/ 109 w 321"/>
                <a:gd name="T31" fmla="*/ 93 h 295"/>
                <a:gd name="T32" fmla="*/ 109 w 321"/>
                <a:gd name="T33" fmla="*/ 80 h 295"/>
                <a:gd name="T34" fmla="*/ 141 w 321"/>
                <a:gd name="T35" fmla="*/ 93 h 295"/>
                <a:gd name="T36" fmla="*/ 160 w 321"/>
                <a:gd name="T37" fmla="*/ 0 h 295"/>
                <a:gd name="T38" fmla="*/ 284 w 321"/>
                <a:gd name="T39" fmla="*/ 0 h 295"/>
                <a:gd name="T40" fmla="*/ 315 w 321"/>
                <a:gd name="T41" fmla="*/ 111 h 295"/>
                <a:gd name="T42" fmla="*/ 292 w 321"/>
                <a:gd name="T43" fmla="*/ 158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1"/>
                <a:gd name="T67" fmla="*/ 0 h 295"/>
                <a:gd name="T68" fmla="*/ 321 w 321"/>
                <a:gd name="T69" fmla="*/ 295 h 2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1" h="295">
                  <a:moveTo>
                    <a:pt x="298" y="77"/>
                  </a:moveTo>
                  <a:lnTo>
                    <a:pt x="290" y="108"/>
                  </a:lnTo>
                  <a:lnTo>
                    <a:pt x="321" y="147"/>
                  </a:lnTo>
                  <a:lnTo>
                    <a:pt x="180" y="280"/>
                  </a:lnTo>
                  <a:lnTo>
                    <a:pt x="149" y="295"/>
                  </a:lnTo>
                  <a:lnTo>
                    <a:pt x="0" y="249"/>
                  </a:lnTo>
                  <a:lnTo>
                    <a:pt x="23" y="225"/>
                  </a:lnTo>
                  <a:lnTo>
                    <a:pt x="62" y="225"/>
                  </a:lnTo>
                  <a:lnTo>
                    <a:pt x="87" y="194"/>
                  </a:lnTo>
                  <a:lnTo>
                    <a:pt x="87" y="170"/>
                  </a:lnTo>
                  <a:lnTo>
                    <a:pt x="109" y="163"/>
                  </a:lnTo>
                  <a:lnTo>
                    <a:pt x="87" y="147"/>
                  </a:lnTo>
                  <a:lnTo>
                    <a:pt x="87" y="131"/>
                  </a:lnTo>
                  <a:lnTo>
                    <a:pt x="62" y="108"/>
                  </a:lnTo>
                  <a:lnTo>
                    <a:pt x="62" y="70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41" y="46"/>
                  </a:lnTo>
                  <a:lnTo>
                    <a:pt x="165" y="0"/>
                  </a:lnTo>
                  <a:lnTo>
                    <a:pt x="290" y="0"/>
                  </a:lnTo>
                  <a:lnTo>
                    <a:pt x="321" y="54"/>
                  </a:lnTo>
                  <a:lnTo>
                    <a:pt x="298" y="7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8" name="Freeform 85"/>
            <p:cNvSpPr>
              <a:spLocks noChangeAspect="1"/>
            </p:cNvSpPr>
            <p:nvPr/>
          </p:nvSpPr>
          <p:spPr bwMode="auto">
            <a:xfrm>
              <a:off x="2462" y="1881"/>
              <a:ext cx="369" cy="312"/>
            </a:xfrm>
            <a:custGeom>
              <a:avLst/>
              <a:gdLst>
                <a:gd name="T0" fmla="*/ 118 w 370"/>
                <a:gd name="T1" fmla="*/ 525 h 281"/>
                <a:gd name="T2" fmla="*/ 118 w 370"/>
                <a:gd name="T3" fmla="*/ 495 h 281"/>
                <a:gd name="T4" fmla="*/ 125 w 370"/>
                <a:gd name="T5" fmla="*/ 394 h 281"/>
                <a:gd name="T6" fmla="*/ 0 w 370"/>
                <a:gd name="T7" fmla="*/ 349 h 281"/>
                <a:gd name="T8" fmla="*/ 8 w 370"/>
                <a:gd name="T9" fmla="*/ 275 h 281"/>
                <a:gd name="T10" fmla="*/ 94 w 370"/>
                <a:gd name="T11" fmla="*/ 189 h 281"/>
                <a:gd name="T12" fmla="*/ 94 w 370"/>
                <a:gd name="T13" fmla="*/ 158 h 281"/>
                <a:gd name="T14" fmla="*/ 71 w 370"/>
                <a:gd name="T15" fmla="*/ 133 h 281"/>
                <a:gd name="T16" fmla="*/ 181 w 370"/>
                <a:gd name="T17" fmla="*/ 0 h 281"/>
                <a:gd name="T18" fmla="*/ 190 w 370"/>
                <a:gd name="T19" fmla="*/ 13 h 281"/>
                <a:gd name="T20" fmla="*/ 293 w 370"/>
                <a:gd name="T21" fmla="*/ 13 h 281"/>
                <a:gd name="T22" fmla="*/ 308 w 370"/>
                <a:gd name="T23" fmla="*/ 41 h 281"/>
                <a:gd name="T24" fmla="*/ 308 w 370"/>
                <a:gd name="T25" fmla="*/ 115 h 281"/>
                <a:gd name="T26" fmla="*/ 325 w 370"/>
                <a:gd name="T27" fmla="*/ 115 h 281"/>
                <a:gd name="T28" fmla="*/ 333 w 370"/>
                <a:gd name="T29" fmla="*/ 189 h 281"/>
                <a:gd name="T30" fmla="*/ 340 w 370"/>
                <a:gd name="T31" fmla="*/ 189 h 281"/>
                <a:gd name="T32" fmla="*/ 340 w 370"/>
                <a:gd name="T33" fmla="*/ 248 h 281"/>
                <a:gd name="T34" fmla="*/ 364 w 370"/>
                <a:gd name="T35" fmla="*/ 275 h 281"/>
                <a:gd name="T36" fmla="*/ 364 w 370"/>
                <a:gd name="T37" fmla="*/ 291 h 281"/>
                <a:gd name="T38" fmla="*/ 293 w 370"/>
                <a:gd name="T39" fmla="*/ 349 h 281"/>
                <a:gd name="T40" fmla="*/ 262 w 370"/>
                <a:gd name="T41" fmla="*/ 439 h 281"/>
                <a:gd name="T42" fmla="*/ 185 w 370"/>
                <a:gd name="T43" fmla="*/ 495 h 281"/>
                <a:gd name="T44" fmla="*/ 157 w 370"/>
                <a:gd name="T45" fmla="*/ 495 h 281"/>
                <a:gd name="T46" fmla="*/ 118 w 370"/>
                <a:gd name="T47" fmla="*/ 525 h 2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0"/>
                <a:gd name="T73" fmla="*/ 0 h 281"/>
                <a:gd name="T74" fmla="*/ 370 w 370"/>
                <a:gd name="T75" fmla="*/ 281 h 2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0" h="281">
                  <a:moveTo>
                    <a:pt x="118" y="281"/>
                  </a:moveTo>
                  <a:lnTo>
                    <a:pt x="118" y="265"/>
                  </a:lnTo>
                  <a:lnTo>
                    <a:pt x="125" y="210"/>
                  </a:lnTo>
                  <a:lnTo>
                    <a:pt x="0" y="186"/>
                  </a:lnTo>
                  <a:lnTo>
                    <a:pt x="8" y="147"/>
                  </a:lnTo>
                  <a:lnTo>
                    <a:pt x="94" y="101"/>
                  </a:lnTo>
                  <a:lnTo>
                    <a:pt x="94" y="85"/>
                  </a:lnTo>
                  <a:lnTo>
                    <a:pt x="71" y="70"/>
                  </a:lnTo>
                  <a:lnTo>
                    <a:pt x="181" y="0"/>
                  </a:lnTo>
                  <a:lnTo>
                    <a:pt x="196" y="7"/>
                  </a:lnTo>
                  <a:lnTo>
                    <a:pt x="299" y="7"/>
                  </a:lnTo>
                  <a:lnTo>
                    <a:pt x="314" y="22"/>
                  </a:lnTo>
                  <a:lnTo>
                    <a:pt x="314" y="62"/>
                  </a:lnTo>
                  <a:lnTo>
                    <a:pt x="331" y="62"/>
                  </a:lnTo>
                  <a:lnTo>
                    <a:pt x="339" y="101"/>
                  </a:lnTo>
                  <a:lnTo>
                    <a:pt x="346" y="101"/>
                  </a:lnTo>
                  <a:lnTo>
                    <a:pt x="346" y="132"/>
                  </a:lnTo>
                  <a:lnTo>
                    <a:pt x="370" y="147"/>
                  </a:lnTo>
                  <a:lnTo>
                    <a:pt x="370" y="156"/>
                  </a:lnTo>
                  <a:lnTo>
                    <a:pt x="299" y="186"/>
                  </a:lnTo>
                  <a:lnTo>
                    <a:pt x="268" y="234"/>
                  </a:lnTo>
                  <a:lnTo>
                    <a:pt x="189" y="265"/>
                  </a:lnTo>
                  <a:lnTo>
                    <a:pt x="157" y="265"/>
                  </a:lnTo>
                  <a:lnTo>
                    <a:pt x="118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69" name="Freeform 86"/>
            <p:cNvSpPr>
              <a:spLocks noChangeAspect="1"/>
            </p:cNvSpPr>
            <p:nvPr/>
          </p:nvSpPr>
          <p:spPr bwMode="auto">
            <a:xfrm>
              <a:off x="965" y="1517"/>
              <a:ext cx="254" cy="205"/>
            </a:xfrm>
            <a:custGeom>
              <a:avLst/>
              <a:gdLst>
                <a:gd name="T0" fmla="*/ 0 w 252"/>
                <a:gd name="T1" fmla="*/ 0 h 181"/>
                <a:gd name="T2" fmla="*/ 240 w 252"/>
                <a:gd name="T3" fmla="*/ 0 h 181"/>
                <a:gd name="T4" fmla="*/ 264 w 252"/>
                <a:gd name="T5" fmla="*/ 0 h 181"/>
                <a:gd name="T6" fmla="*/ 264 w 252"/>
                <a:gd name="T7" fmla="*/ 151 h 181"/>
                <a:gd name="T8" fmla="*/ 256 w 252"/>
                <a:gd name="T9" fmla="*/ 151 h 181"/>
                <a:gd name="T10" fmla="*/ 240 w 252"/>
                <a:gd name="T11" fmla="*/ 299 h 181"/>
                <a:gd name="T12" fmla="*/ 39 w 252"/>
                <a:gd name="T13" fmla="*/ 383 h 181"/>
                <a:gd name="T14" fmla="*/ 0 w 252"/>
                <a:gd name="T15" fmla="*/ 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181"/>
                <a:gd name="T26" fmla="*/ 252 w 252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181">
                  <a:moveTo>
                    <a:pt x="0" y="0"/>
                  </a:moveTo>
                  <a:lnTo>
                    <a:pt x="228" y="0"/>
                  </a:lnTo>
                  <a:lnTo>
                    <a:pt x="252" y="0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28" y="142"/>
                  </a:lnTo>
                  <a:lnTo>
                    <a:pt x="3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0" name="Freeform 87"/>
            <p:cNvSpPr>
              <a:spLocks noChangeAspect="1"/>
            </p:cNvSpPr>
            <p:nvPr/>
          </p:nvSpPr>
          <p:spPr bwMode="auto">
            <a:xfrm>
              <a:off x="1117" y="2335"/>
              <a:ext cx="337" cy="227"/>
            </a:xfrm>
            <a:custGeom>
              <a:avLst/>
              <a:gdLst>
                <a:gd name="T0" fmla="*/ 63 w 338"/>
                <a:gd name="T1" fmla="*/ 335 h 203"/>
                <a:gd name="T2" fmla="*/ 46 w 338"/>
                <a:gd name="T3" fmla="*/ 320 h 203"/>
                <a:gd name="T4" fmla="*/ 63 w 338"/>
                <a:gd name="T5" fmla="*/ 293 h 203"/>
                <a:gd name="T6" fmla="*/ 39 w 338"/>
                <a:gd name="T7" fmla="*/ 262 h 203"/>
                <a:gd name="T8" fmla="*/ 39 w 338"/>
                <a:gd name="T9" fmla="*/ 199 h 203"/>
                <a:gd name="T10" fmla="*/ 16 w 338"/>
                <a:gd name="T11" fmla="*/ 168 h 203"/>
                <a:gd name="T12" fmla="*/ 39 w 338"/>
                <a:gd name="T13" fmla="*/ 151 h 203"/>
                <a:gd name="T14" fmla="*/ 7 w 338"/>
                <a:gd name="T15" fmla="*/ 108 h 203"/>
                <a:gd name="T16" fmla="*/ 7 w 338"/>
                <a:gd name="T17" fmla="*/ 77 h 203"/>
                <a:gd name="T18" fmla="*/ 16 w 338"/>
                <a:gd name="T19" fmla="*/ 47 h 203"/>
                <a:gd name="T20" fmla="*/ 0 w 338"/>
                <a:gd name="T21" fmla="*/ 0 h 203"/>
                <a:gd name="T22" fmla="*/ 213 w 338"/>
                <a:gd name="T23" fmla="*/ 0 h 203"/>
                <a:gd name="T24" fmla="*/ 284 w 338"/>
                <a:gd name="T25" fmla="*/ 32 h 203"/>
                <a:gd name="T26" fmla="*/ 332 w 338"/>
                <a:gd name="T27" fmla="*/ 47 h 203"/>
                <a:gd name="T28" fmla="*/ 332 w 338"/>
                <a:gd name="T29" fmla="*/ 77 h 203"/>
                <a:gd name="T30" fmla="*/ 332 w 338"/>
                <a:gd name="T31" fmla="*/ 231 h 203"/>
                <a:gd name="T32" fmla="*/ 332 w 338"/>
                <a:gd name="T33" fmla="*/ 276 h 203"/>
                <a:gd name="T34" fmla="*/ 332 w 338"/>
                <a:gd name="T35" fmla="*/ 398 h 203"/>
                <a:gd name="T36" fmla="*/ 183 w 338"/>
                <a:gd name="T37" fmla="*/ 398 h 203"/>
                <a:gd name="T38" fmla="*/ 183 w 338"/>
                <a:gd name="T39" fmla="*/ 382 h 203"/>
                <a:gd name="T40" fmla="*/ 63 w 338"/>
                <a:gd name="T41" fmla="*/ 382 h 203"/>
                <a:gd name="T42" fmla="*/ 63 w 338"/>
                <a:gd name="T43" fmla="*/ 335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03"/>
                <a:gd name="T68" fmla="*/ 338 w 338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03">
                  <a:moveTo>
                    <a:pt x="63" y="172"/>
                  </a:moveTo>
                  <a:lnTo>
                    <a:pt x="46" y="164"/>
                  </a:lnTo>
                  <a:lnTo>
                    <a:pt x="63" y="149"/>
                  </a:lnTo>
                  <a:lnTo>
                    <a:pt x="39" y="133"/>
                  </a:lnTo>
                  <a:lnTo>
                    <a:pt x="39" y="102"/>
                  </a:lnTo>
                  <a:lnTo>
                    <a:pt x="16" y="86"/>
                  </a:lnTo>
                  <a:lnTo>
                    <a:pt x="39" y="78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90" y="17"/>
                  </a:lnTo>
                  <a:lnTo>
                    <a:pt x="338" y="24"/>
                  </a:lnTo>
                  <a:lnTo>
                    <a:pt x="338" y="39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38" y="203"/>
                  </a:lnTo>
                  <a:lnTo>
                    <a:pt x="189" y="203"/>
                  </a:lnTo>
                  <a:lnTo>
                    <a:pt x="189" y="196"/>
                  </a:lnTo>
                  <a:lnTo>
                    <a:pt x="63" y="196"/>
                  </a:lnTo>
                  <a:lnTo>
                    <a:pt x="63" y="1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1" name="Freeform 88"/>
            <p:cNvSpPr>
              <a:spLocks noChangeAspect="1"/>
            </p:cNvSpPr>
            <p:nvPr/>
          </p:nvSpPr>
          <p:spPr bwMode="auto">
            <a:xfrm>
              <a:off x="2580" y="1064"/>
              <a:ext cx="228" cy="219"/>
            </a:xfrm>
            <a:custGeom>
              <a:avLst/>
              <a:gdLst>
                <a:gd name="T0" fmla="*/ 71 w 229"/>
                <a:gd name="T1" fmla="*/ 13 h 195"/>
                <a:gd name="T2" fmla="*/ 121 w 229"/>
                <a:gd name="T3" fmla="*/ 13 h 195"/>
                <a:gd name="T4" fmla="*/ 160 w 229"/>
                <a:gd name="T5" fmla="*/ 13 h 195"/>
                <a:gd name="T6" fmla="*/ 160 w 229"/>
                <a:gd name="T7" fmla="*/ 62 h 195"/>
                <a:gd name="T8" fmla="*/ 184 w 229"/>
                <a:gd name="T9" fmla="*/ 185 h 195"/>
                <a:gd name="T10" fmla="*/ 216 w 229"/>
                <a:gd name="T11" fmla="*/ 234 h 195"/>
                <a:gd name="T12" fmla="*/ 223 w 229"/>
                <a:gd name="T13" fmla="*/ 296 h 195"/>
                <a:gd name="T14" fmla="*/ 79 w 229"/>
                <a:gd name="T15" fmla="*/ 391 h 195"/>
                <a:gd name="T16" fmla="*/ 63 w 229"/>
                <a:gd name="T17" fmla="*/ 359 h 195"/>
                <a:gd name="T18" fmla="*/ 16 w 229"/>
                <a:gd name="T19" fmla="*/ 376 h 195"/>
                <a:gd name="T20" fmla="*/ 0 w 229"/>
                <a:gd name="T21" fmla="*/ 313 h 195"/>
                <a:gd name="T22" fmla="*/ 7 w 229"/>
                <a:gd name="T23" fmla="*/ 206 h 195"/>
                <a:gd name="T24" fmla="*/ 0 w 229"/>
                <a:gd name="T25" fmla="*/ 206 h 195"/>
                <a:gd name="T26" fmla="*/ 7 w 229"/>
                <a:gd name="T27" fmla="*/ 109 h 195"/>
                <a:gd name="T28" fmla="*/ 39 w 229"/>
                <a:gd name="T29" fmla="*/ 0 h 195"/>
                <a:gd name="T30" fmla="*/ 71 w 229"/>
                <a:gd name="T31" fmla="*/ 13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195"/>
                <a:gd name="T50" fmla="*/ 229 w 2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195">
                  <a:moveTo>
                    <a:pt x="71" y="7"/>
                  </a:moveTo>
                  <a:lnTo>
                    <a:pt x="127" y="7"/>
                  </a:lnTo>
                  <a:lnTo>
                    <a:pt x="166" y="7"/>
                  </a:lnTo>
                  <a:lnTo>
                    <a:pt x="166" y="31"/>
                  </a:lnTo>
                  <a:lnTo>
                    <a:pt x="190" y="93"/>
                  </a:lnTo>
                  <a:lnTo>
                    <a:pt x="222" y="117"/>
                  </a:lnTo>
                  <a:lnTo>
                    <a:pt x="229" y="148"/>
                  </a:lnTo>
                  <a:lnTo>
                    <a:pt x="79" y="195"/>
                  </a:lnTo>
                  <a:lnTo>
                    <a:pt x="63" y="179"/>
                  </a:lnTo>
                  <a:lnTo>
                    <a:pt x="16" y="187"/>
                  </a:lnTo>
                  <a:lnTo>
                    <a:pt x="0" y="156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7" y="54"/>
                  </a:lnTo>
                  <a:lnTo>
                    <a:pt x="39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2" name="Freeform 89"/>
            <p:cNvSpPr>
              <a:spLocks noChangeAspect="1"/>
            </p:cNvSpPr>
            <p:nvPr/>
          </p:nvSpPr>
          <p:spPr bwMode="auto">
            <a:xfrm>
              <a:off x="1028" y="1904"/>
              <a:ext cx="251" cy="236"/>
            </a:xfrm>
            <a:custGeom>
              <a:avLst/>
              <a:gdLst>
                <a:gd name="T0" fmla="*/ 0 w 252"/>
                <a:gd name="T1" fmla="*/ 0 h 212"/>
                <a:gd name="T2" fmla="*/ 191 w 252"/>
                <a:gd name="T3" fmla="*/ 0 h 212"/>
                <a:gd name="T4" fmla="*/ 238 w 252"/>
                <a:gd name="T5" fmla="*/ 195 h 212"/>
                <a:gd name="T6" fmla="*/ 246 w 252"/>
                <a:gd name="T7" fmla="*/ 195 h 212"/>
                <a:gd name="T8" fmla="*/ 246 w 252"/>
                <a:gd name="T9" fmla="*/ 271 h 212"/>
                <a:gd name="T10" fmla="*/ 144 w 252"/>
                <a:gd name="T11" fmla="*/ 330 h 212"/>
                <a:gd name="T12" fmla="*/ 144 w 252"/>
                <a:gd name="T13" fmla="*/ 315 h 212"/>
                <a:gd name="T14" fmla="*/ 127 w 252"/>
                <a:gd name="T15" fmla="*/ 315 h 212"/>
                <a:gd name="T16" fmla="*/ 126 w 252"/>
                <a:gd name="T17" fmla="*/ 358 h 212"/>
                <a:gd name="T18" fmla="*/ 39 w 252"/>
                <a:gd name="T19" fmla="*/ 404 h 212"/>
                <a:gd name="T20" fmla="*/ 0 w 252"/>
                <a:gd name="T21" fmla="*/ 0 h 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2"/>
                <a:gd name="T34" fmla="*/ 0 h 212"/>
                <a:gd name="T35" fmla="*/ 252 w 252"/>
                <a:gd name="T36" fmla="*/ 212 h 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2" h="212">
                  <a:moveTo>
                    <a:pt x="0" y="0"/>
                  </a:moveTo>
                  <a:lnTo>
                    <a:pt x="197" y="0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2" y="142"/>
                  </a:lnTo>
                  <a:lnTo>
                    <a:pt x="150" y="173"/>
                  </a:lnTo>
                  <a:lnTo>
                    <a:pt x="150" y="165"/>
                  </a:lnTo>
                  <a:lnTo>
                    <a:pt x="133" y="165"/>
                  </a:lnTo>
                  <a:lnTo>
                    <a:pt x="126" y="189"/>
                  </a:lnTo>
                  <a:lnTo>
                    <a:pt x="39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3" name="Freeform 90"/>
            <p:cNvSpPr>
              <a:spLocks noChangeAspect="1"/>
            </p:cNvSpPr>
            <p:nvPr/>
          </p:nvSpPr>
          <p:spPr bwMode="auto">
            <a:xfrm>
              <a:off x="1699" y="1741"/>
              <a:ext cx="306" cy="271"/>
            </a:xfrm>
            <a:custGeom>
              <a:avLst/>
              <a:gdLst>
                <a:gd name="T0" fmla="*/ 233 w 308"/>
                <a:gd name="T1" fmla="*/ 384 h 242"/>
                <a:gd name="T2" fmla="*/ 215 w 308"/>
                <a:gd name="T3" fmla="*/ 384 h 242"/>
                <a:gd name="T4" fmla="*/ 208 w 308"/>
                <a:gd name="T5" fmla="*/ 446 h 242"/>
                <a:gd name="T6" fmla="*/ 176 w 308"/>
                <a:gd name="T7" fmla="*/ 477 h 242"/>
                <a:gd name="T8" fmla="*/ 128 w 308"/>
                <a:gd name="T9" fmla="*/ 446 h 242"/>
                <a:gd name="T10" fmla="*/ 128 w 308"/>
                <a:gd name="T11" fmla="*/ 414 h 242"/>
                <a:gd name="T12" fmla="*/ 0 w 308"/>
                <a:gd name="T13" fmla="*/ 384 h 242"/>
                <a:gd name="T14" fmla="*/ 0 w 308"/>
                <a:gd name="T15" fmla="*/ 292 h 242"/>
                <a:gd name="T16" fmla="*/ 47 w 308"/>
                <a:gd name="T17" fmla="*/ 292 h 242"/>
                <a:gd name="T18" fmla="*/ 47 w 308"/>
                <a:gd name="T19" fmla="*/ 121 h 242"/>
                <a:gd name="T20" fmla="*/ 63 w 308"/>
                <a:gd name="T21" fmla="*/ 121 h 242"/>
                <a:gd name="T22" fmla="*/ 63 w 308"/>
                <a:gd name="T23" fmla="*/ 77 h 242"/>
                <a:gd name="T24" fmla="*/ 71 w 308"/>
                <a:gd name="T25" fmla="*/ 62 h 242"/>
                <a:gd name="T26" fmla="*/ 47 w 308"/>
                <a:gd name="T27" fmla="*/ 0 h 242"/>
                <a:gd name="T28" fmla="*/ 113 w 308"/>
                <a:gd name="T29" fmla="*/ 0 h 242"/>
                <a:gd name="T30" fmla="*/ 152 w 308"/>
                <a:gd name="T31" fmla="*/ 93 h 242"/>
                <a:gd name="T32" fmla="*/ 208 w 308"/>
                <a:gd name="T33" fmla="*/ 121 h 242"/>
                <a:gd name="T34" fmla="*/ 215 w 308"/>
                <a:gd name="T35" fmla="*/ 153 h 242"/>
                <a:gd name="T36" fmla="*/ 215 w 308"/>
                <a:gd name="T37" fmla="*/ 199 h 242"/>
                <a:gd name="T38" fmla="*/ 273 w 308"/>
                <a:gd name="T39" fmla="*/ 199 h 242"/>
                <a:gd name="T40" fmla="*/ 296 w 308"/>
                <a:gd name="T41" fmla="*/ 262 h 242"/>
                <a:gd name="T42" fmla="*/ 233 w 308"/>
                <a:gd name="T43" fmla="*/ 384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8"/>
                <a:gd name="T67" fmla="*/ 0 h 242"/>
                <a:gd name="T68" fmla="*/ 308 w 308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8" h="242">
                  <a:moveTo>
                    <a:pt x="245" y="195"/>
                  </a:moveTo>
                  <a:lnTo>
                    <a:pt x="221" y="195"/>
                  </a:lnTo>
                  <a:lnTo>
                    <a:pt x="214" y="226"/>
                  </a:lnTo>
                  <a:lnTo>
                    <a:pt x="182" y="242"/>
                  </a:lnTo>
                  <a:lnTo>
                    <a:pt x="134" y="226"/>
                  </a:lnTo>
                  <a:lnTo>
                    <a:pt x="134" y="210"/>
                  </a:lnTo>
                  <a:lnTo>
                    <a:pt x="0" y="195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62"/>
                  </a:lnTo>
                  <a:lnTo>
                    <a:pt x="63" y="62"/>
                  </a:lnTo>
                  <a:lnTo>
                    <a:pt x="63" y="39"/>
                  </a:lnTo>
                  <a:lnTo>
                    <a:pt x="71" y="31"/>
                  </a:lnTo>
                  <a:lnTo>
                    <a:pt x="47" y="0"/>
                  </a:lnTo>
                  <a:lnTo>
                    <a:pt x="119" y="0"/>
                  </a:lnTo>
                  <a:lnTo>
                    <a:pt x="158" y="47"/>
                  </a:lnTo>
                  <a:lnTo>
                    <a:pt x="214" y="62"/>
                  </a:lnTo>
                  <a:lnTo>
                    <a:pt x="221" y="78"/>
                  </a:lnTo>
                  <a:lnTo>
                    <a:pt x="221" y="101"/>
                  </a:lnTo>
                  <a:lnTo>
                    <a:pt x="285" y="101"/>
                  </a:lnTo>
                  <a:lnTo>
                    <a:pt x="308" y="133"/>
                  </a:lnTo>
                  <a:lnTo>
                    <a:pt x="245" y="1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4" name="Freeform 91"/>
            <p:cNvSpPr>
              <a:spLocks noChangeAspect="1"/>
            </p:cNvSpPr>
            <p:nvPr/>
          </p:nvSpPr>
          <p:spPr bwMode="auto">
            <a:xfrm>
              <a:off x="2045" y="2483"/>
              <a:ext cx="267" cy="316"/>
            </a:xfrm>
            <a:custGeom>
              <a:avLst/>
              <a:gdLst>
                <a:gd name="T0" fmla="*/ 184 w 269"/>
                <a:gd name="T1" fmla="*/ 31 h 282"/>
                <a:gd name="T2" fmla="*/ 218 w 269"/>
                <a:gd name="T3" fmla="*/ 77 h 282"/>
                <a:gd name="T4" fmla="*/ 226 w 269"/>
                <a:gd name="T5" fmla="*/ 217 h 282"/>
                <a:gd name="T6" fmla="*/ 257 w 269"/>
                <a:gd name="T7" fmla="*/ 295 h 282"/>
                <a:gd name="T8" fmla="*/ 249 w 269"/>
                <a:gd name="T9" fmla="*/ 326 h 282"/>
                <a:gd name="T10" fmla="*/ 257 w 269"/>
                <a:gd name="T11" fmla="*/ 372 h 282"/>
                <a:gd name="T12" fmla="*/ 249 w 269"/>
                <a:gd name="T13" fmla="*/ 387 h 282"/>
                <a:gd name="T14" fmla="*/ 226 w 269"/>
                <a:gd name="T15" fmla="*/ 420 h 282"/>
                <a:gd name="T16" fmla="*/ 168 w 269"/>
                <a:gd name="T17" fmla="*/ 559 h 282"/>
                <a:gd name="T18" fmla="*/ 16 w 269"/>
                <a:gd name="T19" fmla="*/ 559 h 282"/>
                <a:gd name="T20" fmla="*/ 0 w 269"/>
                <a:gd name="T21" fmla="*/ 434 h 282"/>
                <a:gd name="T22" fmla="*/ 23 w 269"/>
                <a:gd name="T23" fmla="*/ 434 h 282"/>
                <a:gd name="T24" fmla="*/ 16 w 269"/>
                <a:gd name="T25" fmla="*/ 310 h 282"/>
                <a:gd name="T26" fmla="*/ 23 w 269"/>
                <a:gd name="T27" fmla="*/ 356 h 282"/>
                <a:gd name="T28" fmla="*/ 47 w 269"/>
                <a:gd name="T29" fmla="*/ 356 h 282"/>
                <a:gd name="T30" fmla="*/ 55 w 269"/>
                <a:gd name="T31" fmla="*/ 249 h 282"/>
                <a:gd name="T32" fmla="*/ 81 w 269"/>
                <a:gd name="T33" fmla="*/ 263 h 282"/>
                <a:gd name="T34" fmla="*/ 81 w 269"/>
                <a:gd name="T35" fmla="*/ 217 h 282"/>
                <a:gd name="T36" fmla="*/ 89 w 269"/>
                <a:gd name="T37" fmla="*/ 217 h 282"/>
                <a:gd name="T38" fmla="*/ 105 w 269"/>
                <a:gd name="T39" fmla="*/ 93 h 282"/>
                <a:gd name="T40" fmla="*/ 89 w 269"/>
                <a:gd name="T41" fmla="*/ 62 h 282"/>
                <a:gd name="T42" fmla="*/ 105 w 269"/>
                <a:gd name="T43" fmla="*/ 62 h 282"/>
                <a:gd name="T44" fmla="*/ 105 w 269"/>
                <a:gd name="T45" fmla="*/ 0 h 282"/>
                <a:gd name="T46" fmla="*/ 184 w 269"/>
                <a:gd name="T47" fmla="*/ 31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9"/>
                <a:gd name="T73" fmla="*/ 0 h 282"/>
                <a:gd name="T74" fmla="*/ 269 w 269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9" h="282">
                  <a:moveTo>
                    <a:pt x="190" y="16"/>
                  </a:moveTo>
                  <a:lnTo>
                    <a:pt x="230" y="39"/>
                  </a:lnTo>
                  <a:lnTo>
                    <a:pt x="238" y="109"/>
                  </a:lnTo>
                  <a:lnTo>
                    <a:pt x="269" y="149"/>
                  </a:lnTo>
                  <a:lnTo>
                    <a:pt x="261" y="165"/>
                  </a:lnTo>
                  <a:lnTo>
                    <a:pt x="269" y="188"/>
                  </a:lnTo>
                  <a:lnTo>
                    <a:pt x="261" y="195"/>
                  </a:lnTo>
                  <a:lnTo>
                    <a:pt x="238" y="212"/>
                  </a:lnTo>
                  <a:lnTo>
                    <a:pt x="174" y="282"/>
                  </a:lnTo>
                  <a:lnTo>
                    <a:pt x="16" y="282"/>
                  </a:lnTo>
                  <a:lnTo>
                    <a:pt x="0" y="219"/>
                  </a:lnTo>
                  <a:lnTo>
                    <a:pt x="23" y="219"/>
                  </a:lnTo>
                  <a:lnTo>
                    <a:pt x="16" y="156"/>
                  </a:lnTo>
                  <a:lnTo>
                    <a:pt x="23" y="180"/>
                  </a:lnTo>
                  <a:lnTo>
                    <a:pt x="47" y="180"/>
                  </a:lnTo>
                  <a:lnTo>
                    <a:pt x="55" y="126"/>
                  </a:lnTo>
                  <a:lnTo>
                    <a:pt x="87" y="133"/>
                  </a:lnTo>
                  <a:lnTo>
                    <a:pt x="87" y="109"/>
                  </a:lnTo>
                  <a:lnTo>
                    <a:pt x="95" y="109"/>
                  </a:lnTo>
                  <a:lnTo>
                    <a:pt x="111" y="47"/>
                  </a:lnTo>
                  <a:lnTo>
                    <a:pt x="95" y="31"/>
                  </a:lnTo>
                  <a:lnTo>
                    <a:pt x="111" y="31"/>
                  </a:lnTo>
                  <a:lnTo>
                    <a:pt x="111" y="0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5" name="Freeform 92"/>
            <p:cNvSpPr>
              <a:spLocks noChangeAspect="1"/>
            </p:cNvSpPr>
            <p:nvPr/>
          </p:nvSpPr>
          <p:spPr bwMode="auto">
            <a:xfrm>
              <a:off x="2306" y="3208"/>
              <a:ext cx="350" cy="229"/>
            </a:xfrm>
            <a:custGeom>
              <a:avLst/>
              <a:gdLst>
                <a:gd name="T0" fmla="*/ 104 w 353"/>
                <a:gd name="T1" fmla="*/ 0 h 204"/>
                <a:gd name="T2" fmla="*/ 120 w 353"/>
                <a:gd name="T3" fmla="*/ 31 h 204"/>
                <a:gd name="T4" fmla="*/ 120 w 353"/>
                <a:gd name="T5" fmla="*/ 112 h 204"/>
                <a:gd name="T6" fmla="*/ 159 w 353"/>
                <a:gd name="T7" fmla="*/ 127 h 204"/>
                <a:gd name="T8" fmla="*/ 159 w 353"/>
                <a:gd name="T9" fmla="*/ 157 h 204"/>
                <a:gd name="T10" fmla="*/ 216 w 353"/>
                <a:gd name="T11" fmla="*/ 157 h 204"/>
                <a:gd name="T12" fmla="*/ 216 w 353"/>
                <a:gd name="T13" fmla="*/ 127 h 204"/>
                <a:gd name="T14" fmla="*/ 335 w 353"/>
                <a:gd name="T15" fmla="*/ 127 h 204"/>
                <a:gd name="T16" fmla="*/ 319 w 353"/>
                <a:gd name="T17" fmla="*/ 157 h 204"/>
                <a:gd name="T18" fmla="*/ 319 w 353"/>
                <a:gd name="T19" fmla="*/ 189 h 204"/>
                <a:gd name="T20" fmla="*/ 296 w 353"/>
                <a:gd name="T21" fmla="*/ 219 h 204"/>
                <a:gd name="T22" fmla="*/ 290 w 353"/>
                <a:gd name="T23" fmla="*/ 315 h 204"/>
                <a:gd name="T24" fmla="*/ 263 w 353"/>
                <a:gd name="T25" fmla="*/ 407 h 204"/>
                <a:gd name="T26" fmla="*/ 239 w 353"/>
                <a:gd name="T27" fmla="*/ 407 h 204"/>
                <a:gd name="T28" fmla="*/ 104 w 353"/>
                <a:gd name="T29" fmla="*/ 407 h 204"/>
                <a:gd name="T30" fmla="*/ 73 w 353"/>
                <a:gd name="T31" fmla="*/ 407 h 204"/>
                <a:gd name="T32" fmla="*/ 47 w 353"/>
                <a:gd name="T33" fmla="*/ 297 h 204"/>
                <a:gd name="T34" fmla="*/ 0 w 353"/>
                <a:gd name="T35" fmla="*/ 281 h 204"/>
                <a:gd name="T36" fmla="*/ 0 w 353"/>
                <a:gd name="T37" fmla="*/ 235 h 204"/>
                <a:gd name="T38" fmla="*/ 0 w 353"/>
                <a:gd name="T39" fmla="*/ 112 h 204"/>
                <a:gd name="T40" fmla="*/ 32 w 353"/>
                <a:gd name="T41" fmla="*/ 93 h 204"/>
                <a:gd name="T42" fmla="*/ 16 w 353"/>
                <a:gd name="T43" fmla="*/ 48 h 204"/>
                <a:gd name="T44" fmla="*/ 32 w 353"/>
                <a:gd name="T45" fmla="*/ 31 h 204"/>
                <a:gd name="T46" fmla="*/ 104 w 353"/>
                <a:gd name="T47" fmla="*/ 0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3"/>
                <a:gd name="T73" fmla="*/ 0 h 204"/>
                <a:gd name="T74" fmla="*/ 353 w 353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3" h="204">
                  <a:moveTo>
                    <a:pt x="110" y="0"/>
                  </a:moveTo>
                  <a:lnTo>
                    <a:pt x="126" y="16"/>
                  </a:lnTo>
                  <a:lnTo>
                    <a:pt x="126" y="55"/>
                  </a:lnTo>
                  <a:lnTo>
                    <a:pt x="165" y="63"/>
                  </a:lnTo>
                  <a:lnTo>
                    <a:pt x="165" y="78"/>
                  </a:lnTo>
                  <a:lnTo>
                    <a:pt x="228" y="78"/>
                  </a:lnTo>
                  <a:lnTo>
                    <a:pt x="228" y="63"/>
                  </a:lnTo>
                  <a:lnTo>
                    <a:pt x="353" y="63"/>
                  </a:lnTo>
                  <a:lnTo>
                    <a:pt x="337" y="78"/>
                  </a:lnTo>
                  <a:lnTo>
                    <a:pt x="337" y="94"/>
                  </a:lnTo>
                  <a:lnTo>
                    <a:pt x="314" y="110"/>
                  </a:lnTo>
                  <a:lnTo>
                    <a:pt x="306" y="158"/>
                  </a:lnTo>
                  <a:lnTo>
                    <a:pt x="275" y="204"/>
                  </a:lnTo>
                  <a:lnTo>
                    <a:pt x="251" y="204"/>
                  </a:lnTo>
                  <a:lnTo>
                    <a:pt x="110" y="204"/>
                  </a:lnTo>
                  <a:lnTo>
                    <a:pt x="79" y="204"/>
                  </a:lnTo>
                  <a:lnTo>
                    <a:pt x="47" y="149"/>
                  </a:lnTo>
                  <a:lnTo>
                    <a:pt x="0" y="141"/>
                  </a:lnTo>
                  <a:lnTo>
                    <a:pt x="0" y="118"/>
                  </a:lnTo>
                  <a:lnTo>
                    <a:pt x="0" y="55"/>
                  </a:lnTo>
                  <a:lnTo>
                    <a:pt x="32" y="47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6" name="Freeform 93"/>
            <p:cNvSpPr>
              <a:spLocks noChangeAspect="1"/>
            </p:cNvSpPr>
            <p:nvPr/>
          </p:nvSpPr>
          <p:spPr bwMode="auto">
            <a:xfrm>
              <a:off x="2075" y="1215"/>
              <a:ext cx="334" cy="261"/>
            </a:xfrm>
            <a:custGeom>
              <a:avLst/>
              <a:gdLst>
                <a:gd name="T0" fmla="*/ 188 w 333"/>
                <a:gd name="T1" fmla="*/ 57 h 234"/>
                <a:gd name="T2" fmla="*/ 243 w 333"/>
                <a:gd name="T3" fmla="*/ 45 h 234"/>
                <a:gd name="T4" fmla="*/ 300 w 333"/>
                <a:gd name="T5" fmla="*/ 149 h 234"/>
                <a:gd name="T6" fmla="*/ 331 w 333"/>
                <a:gd name="T7" fmla="*/ 212 h 234"/>
                <a:gd name="T8" fmla="*/ 339 w 333"/>
                <a:gd name="T9" fmla="*/ 255 h 234"/>
                <a:gd name="T10" fmla="*/ 315 w 333"/>
                <a:gd name="T11" fmla="*/ 332 h 234"/>
                <a:gd name="T12" fmla="*/ 331 w 333"/>
                <a:gd name="T13" fmla="*/ 346 h 234"/>
                <a:gd name="T14" fmla="*/ 212 w 333"/>
                <a:gd name="T15" fmla="*/ 452 h 234"/>
                <a:gd name="T16" fmla="*/ 180 w 333"/>
                <a:gd name="T17" fmla="*/ 374 h 234"/>
                <a:gd name="T18" fmla="*/ 79 w 333"/>
                <a:gd name="T19" fmla="*/ 346 h 234"/>
                <a:gd name="T20" fmla="*/ 32 w 333"/>
                <a:gd name="T21" fmla="*/ 332 h 234"/>
                <a:gd name="T22" fmla="*/ 0 w 333"/>
                <a:gd name="T23" fmla="*/ 255 h 234"/>
                <a:gd name="T24" fmla="*/ 142 w 333"/>
                <a:gd name="T25" fmla="*/ 0 h 234"/>
                <a:gd name="T26" fmla="*/ 188 w 333"/>
                <a:gd name="T27" fmla="*/ 5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34"/>
                <a:gd name="T44" fmla="*/ 333 w 333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34">
                  <a:moveTo>
                    <a:pt x="182" y="30"/>
                  </a:moveTo>
                  <a:lnTo>
                    <a:pt x="237" y="23"/>
                  </a:lnTo>
                  <a:lnTo>
                    <a:pt x="294" y="78"/>
                  </a:lnTo>
                  <a:lnTo>
                    <a:pt x="325" y="109"/>
                  </a:lnTo>
                  <a:lnTo>
                    <a:pt x="333" y="133"/>
                  </a:lnTo>
                  <a:lnTo>
                    <a:pt x="309" y="172"/>
                  </a:lnTo>
                  <a:lnTo>
                    <a:pt x="325" y="179"/>
                  </a:lnTo>
                  <a:lnTo>
                    <a:pt x="206" y="234"/>
                  </a:lnTo>
                  <a:lnTo>
                    <a:pt x="174" y="194"/>
                  </a:lnTo>
                  <a:lnTo>
                    <a:pt x="79" y="179"/>
                  </a:lnTo>
                  <a:lnTo>
                    <a:pt x="32" y="172"/>
                  </a:lnTo>
                  <a:lnTo>
                    <a:pt x="0" y="133"/>
                  </a:lnTo>
                  <a:lnTo>
                    <a:pt x="142" y="0"/>
                  </a:lnTo>
                  <a:lnTo>
                    <a:pt x="182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7" name="Freeform 94"/>
            <p:cNvSpPr>
              <a:spLocks noChangeAspect="1"/>
            </p:cNvSpPr>
            <p:nvPr/>
          </p:nvSpPr>
          <p:spPr bwMode="auto">
            <a:xfrm>
              <a:off x="2045" y="1828"/>
              <a:ext cx="239" cy="312"/>
            </a:xfrm>
            <a:custGeom>
              <a:avLst/>
              <a:gdLst>
                <a:gd name="T0" fmla="*/ 32 w 238"/>
                <a:gd name="T1" fmla="*/ 439 h 281"/>
                <a:gd name="T2" fmla="*/ 23 w 238"/>
                <a:gd name="T3" fmla="*/ 395 h 281"/>
                <a:gd name="T4" fmla="*/ 32 w 238"/>
                <a:gd name="T5" fmla="*/ 368 h 281"/>
                <a:gd name="T6" fmla="*/ 0 w 238"/>
                <a:gd name="T7" fmla="*/ 203 h 281"/>
                <a:gd name="T8" fmla="*/ 23 w 238"/>
                <a:gd name="T9" fmla="*/ 160 h 281"/>
                <a:gd name="T10" fmla="*/ 16 w 238"/>
                <a:gd name="T11" fmla="*/ 148 h 281"/>
                <a:gd name="T12" fmla="*/ 23 w 238"/>
                <a:gd name="T13" fmla="*/ 148 h 281"/>
                <a:gd name="T14" fmla="*/ 23 w 238"/>
                <a:gd name="T15" fmla="*/ 133 h 281"/>
                <a:gd name="T16" fmla="*/ 111 w 238"/>
                <a:gd name="T17" fmla="*/ 30 h 281"/>
                <a:gd name="T18" fmla="*/ 133 w 238"/>
                <a:gd name="T19" fmla="*/ 44 h 281"/>
                <a:gd name="T20" fmla="*/ 133 w 238"/>
                <a:gd name="T21" fmla="*/ 0 h 281"/>
                <a:gd name="T22" fmla="*/ 244 w 238"/>
                <a:gd name="T23" fmla="*/ 133 h 281"/>
                <a:gd name="T24" fmla="*/ 236 w 238"/>
                <a:gd name="T25" fmla="*/ 455 h 281"/>
                <a:gd name="T26" fmla="*/ 32 w 238"/>
                <a:gd name="T27" fmla="*/ 525 h 281"/>
                <a:gd name="T28" fmla="*/ 23 w 238"/>
                <a:gd name="T29" fmla="*/ 439 h 281"/>
                <a:gd name="T30" fmla="*/ 32 w 238"/>
                <a:gd name="T31" fmla="*/ 439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81"/>
                <a:gd name="T50" fmla="*/ 238 w 238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81">
                  <a:moveTo>
                    <a:pt x="32" y="234"/>
                  </a:moveTo>
                  <a:lnTo>
                    <a:pt x="23" y="211"/>
                  </a:lnTo>
                  <a:lnTo>
                    <a:pt x="32" y="195"/>
                  </a:lnTo>
                  <a:lnTo>
                    <a:pt x="0" y="109"/>
                  </a:lnTo>
                  <a:lnTo>
                    <a:pt x="23" y="86"/>
                  </a:lnTo>
                  <a:lnTo>
                    <a:pt x="16" y="78"/>
                  </a:lnTo>
                  <a:lnTo>
                    <a:pt x="23" y="78"/>
                  </a:lnTo>
                  <a:lnTo>
                    <a:pt x="23" y="70"/>
                  </a:lnTo>
                  <a:lnTo>
                    <a:pt x="111" y="16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238" y="70"/>
                  </a:lnTo>
                  <a:lnTo>
                    <a:pt x="230" y="242"/>
                  </a:lnTo>
                  <a:lnTo>
                    <a:pt x="32" y="281"/>
                  </a:lnTo>
                  <a:lnTo>
                    <a:pt x="23" y="234"/>
                  </a:lnTo>
                  <a:lnTo>
                    <a:pt x="32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8" name="Freeform 95"/>
            <p:cNvSpPr>
              <a:spLocks noChangeAspect="1"/>
            </p:cNvSpPr>
            <p:nvPr/>
          </p:nvSpPr>
          <p:spPr bwMode="auto">
            <a:xfrm>
              <a:off x="2769" y="3060"/>
              <a:ext cx="283" cy="218"/>
            </a:xfrm>
            <a:custGeom>
              <a:avLst/>
              <a:gdLst>
                <a:gd name="T0" fmla="*/ 283 w 283"/>
                <a:gd name="T1" fmla="*/ 151 h 195"/>
                <a:gd name="T2" fmla="*/ 220 w 283"/>
                <a:gd name="T3" fmla="*/ 151 h 195"/>
                <a:gd name="T4" fmla="*/ 220 w 283"/>
                <a:gd name="T5" fmla="*/ 287 h 195"/>
                <a:gd name="T6" fmla="*/ 204 w 283"/>
                <a:gd name="T7" fmla="*/ 287 h 195"/>
                <a:gd name="T8" fmla="*/ 204 w 283"/>
                <a:gd name="T9" fmla="*/ 305 h 195"/>
                <a:gd name="T10" fmla="*/ 220 w 283"/>
                <a:gd name="T11" fmla="*/ 305 h 195"/>
                <a:gd name="T12" fmla="*/ 220 w 283"/>
                <a:gd name="T13" fmla="*/ 320 h 195"/>
                <a:gd name="T14" fmla="*/ 220 w 283"/>
                <a:gd name="T15" fmla="*/ 381 h 195"/>
                <a:gd name="T16" fmla="*/ 150 w 283"/>
                <a:gd name="T17" fmla="*/ 381 h 195"/>
                <a:gd name="T18" fmla="*/ 0 w 283"/>
                <a:gd name="T19" fmla="*/ 381 h 195"/>
                <a:gd name="T20" fmla="*/ 0 w 283"/>
                <a:gd name="T21" fmla="*/ 198 h 195"/>
                <a:gd name="T22" fmla="*/ 102 w 283"/>
                <a:gd name="T23" fmla="*/ 76 h 195"/>
                <a:gd name="T24" fmla="*/ 102 w 283"/>
                <a:gd name="T25" fmla="*/ 29 h 195"/>
                <a:gd name="T26" fmla="*/ 133 w 283"/>
                <a:gd name="T27" fmla="*/ 63 h 195"/>
                <a:gd name="T28" fmla="*/ 212 w 283"/>
                <a:gd name="T29" fmla="*/ 0 h 195"/>
                <a:gd name="T30" fmla="*/ 251 w 283"/>
                <a:gd name="T31" fmla="*/ 15 h 195"/>
                <a:gd name="T32" fmla="*/ 251 w 283"/>
                <a:gd name="T33" fmla="*/ 0 h 195"/>
                <a:gd name="T34" fmla="*/ 283 w 283"/>
                <a:gd name="T35" fmla="*/ 0 h 195"/>
                <a:gd name="T36" fmla="*/ 283 w 283"/>
                <a:gd name="T37" fmla="*/ 151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95"/>
                <a:gd name="T59" fmla="*/ 283 w 283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95">
                  <a:moveTo>
                    <a:pt x="283" y="78"/>
                  </a:moveTo>
                  <a:lnTo>
                    <a:pt x="220" y="78"/>
                  </a:lnTo>
                  <a:lnTo>
                    <a:pt x="220" y="148"/>
                  </a:lnTo>
                  <a:lnTo>
                    <a:pt x="204" y="148"/>
                  </a:lnTo>
                  <a:lnTo>
                    <a:pt x="204" y="156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20" y="195"/>
                  </a:lnTo>
                  <a:lnTo>
                    <a:pt x="150" y="195"/>
                  </a:lnTo>
                  <a:lnTo>
                    <a:pt x="0" y="195"/>
                  </a:lnTo>
                  <a:lnTo>
                    <a:pt x="0" y="101"/>
                  </a:lnTo>
                  <a:lnTo>
                    <a:pt x="102" y="39"/>
                  </a:lnTo>
                  <a:lnTo>
                    <a:pt x="102" y="15"/>
                  </a:lnTo>
                  <a:lnTo>
                    <a:pt x="133" y="32"/>
                  </a:lnTo>
                  <a:lnTo>
                    <a:pt x="212" y="0"/>
                  </a:lnTo>
                  <a:lnTo>
                    <a:pt x="251" y="8"/>
                  </a:lnTo>
                  <a:lnTo>
                    <a:pt x="251" y="0"/>
                  </a:lnTo>
                  <a:lnTo>
                    <a:pt x="283" y="0"/>
                  </a:lnTo>
                  <a:lnTo>
                    <a:pt x="283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79" name="Freeform 96"/>
            <p:cNvSpPr>
              <a:spLocks noChangeAspect="1"/>
            </p:cNvSpPr>
            <p:nvPr/>
          </p:nvSpPr>
          <p:spPr bwMode="auto">
            <a:xfrm>
              <a:off x="2895" y="1992"/>
              <a:ext cx="298" cy="429"/>
            </a:xfrm>
            <a:custGeom>
              <a:avLst/>
              <a:gdLst>
                <a:gd name="T0" fmla="*/ 293 w 299"/>
                <a:gd name="T1" fmla="*/ 120 h 385"/>
                <a:gd name="T2" fmla="*/ 262 w 299"/>
                <a:gd name="T3" fmla="*/ 271 h 385"/>
                <a:gd name="T4" fmla="*/ 245 w 299"/>
                <a:gd name="T5" fmla="*/ 332 h 385"/>
                <a:gd name="T6" fmla="*/ 269 w 299"/>
                <a:gd name="T7" fmla="*/ 511 h 385"/>
                <a:gd name="T8" fmla="*/ 238 w 299"/>
                <a:gd name="T9" fmla="*/ 663 h 385"/>
                <a:gd name="T10" fmla="*/ 167 w 299"/>
                <a:gd name="T11" fmla="*/ 676 h 385"/>
                <a:gd name="T12" fmla="*/ 183 w 299"/>
                <a:gd name="T13" fmla="*/ 738 h 385"/>
                <a:gd name="T14" fmla="*/ 152 w 299"/>
                <a:gd name="T15" fmla="*/ 738 h 385"/>
                <a:gd name="T16" fmla="*/ 95 w 299"/>
                <a:gd name="T17" fmla="*/ 663 h 385"/>
                <a:gd name="T18" fmla="*/ 110 w 299"/>
                <a:gd name="T19" fmla="*/ 529 h 385"/>
                <a:gd name="T20" fmla="*/ 86 w 299"/>
                <a:gd name="T21" fmla="*/ 497 h 385"/>
                <a:gd name="T22" fmla="*/ 78 w 299"/>
                <a:gd name="T23" fmla="*/ 404 h 385"/>
                <a:gd name="T24" fmla="*/ 39 w 299"/>
                <a:gd name="T25" fmla="*/ 378 h 385"/>
                <a:gd name="T26" fmla="*/ 0 w 299"/>
                <a:gd name="T27" fmla="*/ 254 h 385"/>
                <a:gd name="T28" fmla="*/ 55 w 299"/>
                <a:gd name="T29" fmla="*/ 271 h 385"/>
                <a:gd name="T30" fmla="*/ 63 w 299"/>
                <a:gd name="T31" fmla="*/ 211 h 385"/>
                <a:gd name="T32" fmla="*/ 55 w 299"/>
                <a:gd name="T33" fmla="*/ 211 h 385"/>
                <a:gd name="T34" fmla="*/ 63 w 299"/>
                <a:gd name="T35" fmla="*/ 165 h 385"/>
                <a:gd name="T36" fmla="*/ 152 w 299"/>
                <a:gd name="T37" fmla="*/ 45 h 385"/>
                <a:gd name="T38" fmla="*/ 183 w 299"/>
                <a:gd name="T39" fmla="*/ 0 h 385"/>
                <a:gd name="T40" fmla="*/ 206 w 299"/>
                <a:gd name="T41" fmla="*/ 0 h 385"/>
                <a:gd name="T42" fmla="*/ 269 w 299"/>
                <a:gd name="T43" fmla="*/ 59 h 385"/>
                <a:gd name="T44" fmla="*/ 293 w 299"/>
                <a:gd name="T45" fmla="*/ 120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9"/>
                <a:gd name="T70" fmla="*/ 0 h 385"/>
                <a:gd name="T71" fmla="*/ 299 w 299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9" h="385">
                  <a:moveTo>
                    <a:pt x="299" y="63"/>
                  </a:moveTo>
                  <a:lnTo>
                    <a:pt x="268" y="142"/>
                  </a:lnTo>
                  <a:lnTo>
                    <a:pt x="251" y="173"/>
                  </a:lnTo>
                  <a:lnTo>
                    <a:pt x="275" y="267"/>
                  </a:lnTo>
                  <a:lnTo>
                    <a:pt x="244" y="346"/>
                  </a:lnTo>
                  <a:lnTo>
                    <a:pt x="173" y="354"/>
                  </a:lnTo>
                  <a:lnTo>
                    <a:pt x="189" y="385"/>
                  </a:lnTo>
                  <a:lnTo>
                    <a:pt x="158" y="385"/>
                  </a:lnTo>
                  <a:lnTo>
                    <a:pt x="95" y="346"/>
                  </a:lnTo>
                  <a:lnTo>
                    <a:pt x="110" y="276"/>
                  </a:lnTo>
                  <a:lnTo>
                    <a:pt x="86" y="259"/>
                  </a:lnTo>
                  <a:lnTo>
                    <a:pt x="78" y="212"/>
                  </a:lnTo>
                  <a:lnTo>
                    <a:pt x="39" y="197"/>
                  </a:lnTo>
                  <a:lnTo>
                    <a:pt x="0" y="133"/>
                  </a:lnTo>
                  <a:lnTo>
                    <a:pt x="55" y="142"/>
                  </a:lnTo>
                  <a:lnTo>
                    <a:pt x="63" y="110"/>
                  </a:lnTo>
                  <a:lnTo>
                    <a:pt x="55" y="110"/>
                  </a:lnTo>
                  <a:lnTo>
                    <a:pt x="63" y="86"/>
                  </a:lnTo>
                  <a:lnTo>
                    <a:pt x="158" y="23"/>
                  </a:lnTo>
                  <a:lnTo>
                    <a:pt x="189" y="0"/>
                  </a:lnTo>
                  <a:lnTo>
                    <a:pt x="212" y="0"/>
                  </a:lnTo>
                  <a:lnTo>
                    <a:pt x="275" y="31"/>
                  </a:lnTo>
                  <a:lnTo>
                    <a:pt x="299" y="6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0" name="Freeform 97"/>
            <p:cNvSpPr>
              <a:spLocks noChangeAspect="1"/>
            </p:cNvSpPr>
            <p:nvPr/>
          </p:nvSpPr>
          <p:spPr bwMode="auto">
            <a:xfrm>
              <a:off x="3257" y="2281"/>
              <a:ext cx="272" cy="271"/>
            </a:xfrm>
            <a:custGeom>
              <a:avLst/>
              <a:gdLst>
                <a:gd name="T0" fmla="*/ 96 w 274"/>
                <a:gd name="T1" fmla="*/ 467 h 243"/>
                <a:gd name="T2" fmla="*/ 40 w 274"/>
                <a:gd name="T3" fmla="*/ 377 h 243"/>
                <a:gd name="T4" fmla="*/ 0 w 274"/>
                <a:gd name="T5" fmla="*/ 181 h 243"/>
                <a:gd name="T6" fmla="*/ 23 w 274"/>
                <a:gd name="T7" fmla="*/ 75 h 243"/>
                <a:gd name="T8" fmla="*/ 40 w 274"/>
                <a:gd name="T9" fmla="*/ 31 h 243"/>
                <a:gd name="T10" fmla="*/ 127 w 274"/>
                <a:gd name="T11" fmla="*/ 31 h 243"/>
                <a:gd name="T12" fmla="*/ 202 w 274"/>
                <a:gd name="T13" fmla="*/ 0 h 243"/>
                <a:gd name="T14" fmla="*/ 262 w 274"/>
                <a:gd name="T15" fmla="*/ 62 h 243"/>
                <a:gd name="T16" fmla="*/ 198 w 274"/>
                <a:gd name="T17" fmla="*/ 362 h 243"/>
                <a:gd name="T18" fmla="*/ 202 w 274"/>
                <a:gd name="T19" fmla="*/ 406 h 243"/>
                <a:gd name="T20" fmla="*/ 96 w 274"/>
                <a:gd name="T21" fmla="*/ 467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43"/>
                <a:gd name="T35" fmla="*/ 274 w 27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43">
                  <a:moveTo>
                    <a:pt x="102" y="243"/>
                  </a:moveTo>
                  <a:lnTo>
                    <a:pt x="40" y="196"/>
                  </a:lnTo>
                  <a:lnTo>
                    <a:pt x="0" y="94"/>
                  </a:lnTo>
                  <a:lnTo>
                    <a:pt x="23" y="39"/>
                  </a:lnTo>
                  <a:lnTo>
                    <a:pt x="40" y="16"/>
                  </a:lnTo>
                  <a:lnTo>
                    <a:pt x="133" y="16"/>
                  </a:lnTo>
                  <a:lnTo>
                    <a:pt x="211" y="0"/>
                  </a:lnTo>
                  <a:lnTo>
                    <a:pt x="274" y="32"/>
                  </a:lnTo>
                  <a:lnTo>
                    <a:pt x="204" y="188"/>
                  </a:lnTo>
                  <a:lnTo>
                    <a:pt x="211" y="211"/>
                  </a:lnTo>
                  <a:lnTo>
                    <a:pt x="102" y="2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1" name="Freeform 98"/>
            <p:cNvSpPr>
              <a:spLocks noChangeAspect="1"/>
            </p:cNvSpPr>
            <p:nvPr/>
          </p:nvSpPr>
          <p:spPr bwMode="auto">
            <a:xfrm>
              <a:off x="2682" y="2378"/>
              <a:ext cx="370" cy="247"/>
            </a:xfrm>
            <a:custGeom>
              <a:avLst/>
              <a:gdLst>
                <a:gd name="T0" fmla="*/ 362 w 370"/>
                <a:gd name="T1" fmla="*/ 143 h 220"/>
                <a:gd name="T2" fmla="*/ 330 w 370"/>
                <a:gd name="T3" fmla="*/ 205 h 220"/>
                <a:gd name="T4" fmla="*/ 354 w 370"/>
                <a:gd name="T5" fmla="*/ 249 h 220"/>
                <a:gd name="T6" fmla="*/ 322 w 370"/>
                <a:gd name="T7" fmla="*/ 267 h 220"/>
                <a:gd name="T8" fmla="*/ 252 w 370"/>
                <a:gd name="T9" fmla="*/ 347 h 220"/>
                <a:gd name="T10" fmla="*/ 276 w 370"/>
                <a:gd name="T11" fmla="*/ 406 h 220"/>
                <a:gd name="T12" fmla="*/ 252 w 370"/>
                <a:gd name="T13" fmla="*/ 406 h 220"/>
                <a:gd name="T14" fmla="*/ 220 w 370"/>
                <a:gd name="T15" fmla="*/ 440 h 220"/>
                <a:gd name="T16" fmla="*/ 205 w 370"/>
                <a:gd name="T17" fmla="*/ 406 h 220"/>
                <a:gd name="T18" fmla="*/ 212 w 370"/>
                <a:gd name="T19" fmla="*/ 285 h 220"/>
                <a:gd name="T20" fmla="*/ 126 w 370"/>
                <a:gd name="T21" fmla="*/ 249 h 220"/>
                <a:gd name="T22" fmla="*/ 118 w 370"/>
                <a:gd name="T23" fmla="*/ 220 h 220"/>
                <a:gd name="T24" fmla="*/ 126 w 370"/>
                <a:gd name="T25" fmla="*/ 205 h 220"/>
                <a:gd name="T26" fmla="*/ 63 w 370"/>
                <a:gd name="T27" fmla="*/ 158 h 220"/>
                <a:gd name="T28" fmla="*/ 0 w 370"/>
                <a:gd name="T29" fmla="*/ 158 h 220"/>
                <a:gd name="T30" fmla="*/ 8 w 370"/>
                <a:gd name="T31" fmla="*/ 94 h 220"/>
                <a:gd name="T32" fmla="*/ 111 w 370"/>
                <a:gd name="T33" fmla="*/ 34 h 220"/>
                <a:gd name="T34" fmla="*/ 126 w 370"/>
                <a:gd name="T35" fmla="*/ 34 h 220"/>
                <a:gd name="T36" fmla="*/ 141 w 370"/>
                <a:gd name="T37" fmla="*/ 79 h 220"/>
                <a:gd name="T38" fmla="*/ 307 w 370"/>
                <a:gd name="T39" fmla="*/ 0 h 220"/>
                <a:gd name="T40" fmla="*/ 370 w 370"/>
                <a:gd name="T41" fmla="*/ 79 h 220"/>
                <a:gd name="T42" fmla="*/ 362 w 370"/>
                <a:gd name="T43" fmla="*/ 143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0"/>
                <a:gd name="T67" fmla="*/ 0 h 220"/>
                <a:gd name="T68" fmla="*/ 370 w 370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0" h="220">
                  <a:moveTo>
                    <a:pt x="362" y="71"/>
                  </a:moveTo>
                  <a:lnTo>
                    <a:pt x="330" y="102"/>
                  </a:lnTo>
                  <a:lnTo>
                    <a:pt x="354" y="125"/>
                  </a:lnTo>
                  <a:lnTo>
                    <a:pt x="322" y="134"/>
                  </a:lnTo>
                  <a:lnTo>
                    <a:pt x="252" y="173"/>
                  </a:lnTo>
                  <a:lnTo>
                    <a:pt x="276" y="203"/>
                  </a:lnTo>
                  <a:lnTo>
                    <a:pt x="252" y="203"/>
                  </a:lnTo>
                  <a:lnTo>
                    <a:pt x="220" y="220"/>
                  </a:lnTo>
                  <a:lnTo>
                    <a:pt x="205" y="203"/>
                  </a:lnTo>
                  <a:lnTo>
                    <a:pt x="212" y="142"/>
                  </a:lnTo>
                  <a:lnTo>
                    <a:pt x="126" y="125"/>
                  </a:lnTo>
                  <a:lnTo>
                    <a:pt x="118" y="110"/>
                  </a:lnTo>
                  <a:lnTo>
                    <a:pt x="126" y="102"/>
                  </a:lnTo>
                  <a:lnTo>
                    <a:pt x="63" y="79"/>
                  </a:lnTo>
                  <a:lnTo>
                    <a:pt x="0" y="79"/>
                  </a:lnTo>
                  <a:lnTo>
                    <a:pt x="8" y="47"/>
                  </a:lnTo>
                  <a:lnTo>
                    <a:pt x="111" y="17"/>
                  </a:lnTo>
                  <a:lnTo>
                    <a:pt x="126" y="17"/>
                  </a:lnTo>
                  <a:lnTo>
                    <a:pt x="141" y="39"/>
                  </a:lnTo>
                  <a:lnTo>
                    <a:pt x="307" y="0"/>
                  </a:lnTo>
                  <a:lnTo>
                    <a:pt x="370" y="39"/>
                  </a:lnTo>
                  <a:lnTo>
                    <a:pt x="362" y="71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2" name="Freeform 99"/>
            <p:cNvSpPr>
              <a:spLocks noChangeAspect="1"/>
            </p:cNvSpPr>
            <p:nvPr/>
          </p:nvSpPr>
          <p:spPr bwMode="auto">
            <a:xfrm>
              <a:off x="2075" y="2089"/>
              <a:ext cx="334" cy="271"/>
            </a:xfrm>
            <a:custGeom>
              <a:avLst/>
              <a:gdLst>
                <a:gd name="T0" fmla="*/ 339 w 333"/>
                <a:gd name="T1" fmla="*/ 371 h 242"/>
                <a:gd name="T2" fmla="*/ 300 w 333"/>
                <a:gd name="T3" fmla="*/ 414 h 242"/>
                <a:gd name="T4" fmla="*/ 220 w 333"/>
                <a:gd name="T5" fmla="*/ 477 h 242"/>
                <a:gd name="T6" fmla="*/ 188 w 333"/>
                <a:gd name="T7" fmla="*/ 430 h 242"/>
                <a:gd name="T8" fmla="*/ 180 w 333"/>
                <a:gd name="T9" fmla="*/ 464 h 242"/>
                <a:gd name="T10" fmla="*/ 158 w 333"/>
                <a:gd name="T11" fmla="*/ 414 h 242"/>
                <a:gd name="T12" fmla="*/ 110 w 333"/>
                <a:gd name="T13" fmla="*/ 414 h 242"/>
                <a:gd name="T14" fmla="*/ 87 w 333"/>
                <a:gd name="T15" fmla="*/ 371 h 242"/>
                <a:gd name="T16" fmla="*/ 79 w 333"/>
                <a:gd name="T17" fmla="*/ 339 h 242"/>
                <a:gd name="T18" fmla="*/ 63 w 333"/>
                <a:gd name="T19" fmla="*/ 218 h 242"/>
                <a:gd name="T20" fmla="*/ 0 w 333"/>
                <a:gd name="T21" fmla="*/ 93 h 242"/>
                <a:gd name="T22" fmla="*/ 204 w 333"/>
                <a:gd name="T23" fmla="*/ 15 h 242"/>
                <a:gd name="T24" fmla="*/ 275 w 333"/>
                <a:gd name="T25" fmla="*/ 0 h 242"/>
                <a:gd name="T26" fmla="*/ 339 w 333"/>
                <a:gd name="T27" fmla="*/ 371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42"/>
                <a:gd name="T44" fmla="*/ 333 w 333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42">
                  <a:moveTo>
                    <a:pt x="333" y="188"/>
                  </a:moveTo>
                  <a:lnTo>
                    <a:pt x="294" y="210"/>
                  </a:lnTo>
                  <a:lnTo>
                    <a:pt x="214" y="242"/>
                  </a:lnTo>
                  <a:lnTo>
                    <a:pt x="182" y="218"/>
                  </a:lnTo>
                  <a:lnTo>
                    <a:pt x="174" y="235"/>
                  </a:lnTo>
                  <a:lnTo>
                    <a:pt x="158" y="210"/>
                  </a:lnTo>
                  <a:lnTo>
                    <a:pt x="110" y="210"/>
                  </a:lnTo>
                  <a:lnTo>
                    <a:pt x="87" y="188"/>
                  </a:lnTo>
                  <a:lnTo>
                    <a:pt x="79" y="172"/>
                  </a:lnTo>
                  <a:lnTo>
                    <a:pt x="63" y="110"/>
                  </a:lnTo>
                  <a:lnTo>
                    <a:pt x="0" y="47"/>
                  </a:lnTo>
                  <a:lnTo>
                    <a:pt x="198" y="8"/>
                  </a:lnTo>
                  <a:lnTo>
                    <a:pt x="269" y="0"/>
                  </a:lnTo>
                  <a:lnTo>
                    <a:pt x="333" y="18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3" name="Freeform 100"/>
            <p:cNvSpPr>
              <a:spLocks noChangeAspect="1"/>
            </p:cNvSpPr>
            <p:nvPr/>
          </p:nvSpPr>
          <p:spPr bwMode="auto">
            <a:xfrm>
              <a:off x="1745" y="2079"/>
              <a:ext cx="174" cy="212"/>
            </a:xfrm>
            <a:custGeom>
              <a:avLst/>
              <a:gdLst>
                <a:gd name="T0" fmla="*/ 174 w 174"/>
                <a:gd name="T1" fmla="*/ 0 h 190"/>
                <a:gd name="T2" fmla="*/ 174 w 174"/>
                <a:gd name="T3" fmla="*/ 351 h 190"/>
                <a:gd name="T4" fmla="*/ 167 w 174"/>
                <a:gd name="T5" fmla="*/ 367 h 190"/>
                <a:gd name="T6" fmla="*/ 111 w 174"/>
                <a:gd name="T7" fmla="*/ 367 h 190"/>
                <a:gd name="T8" fmla="*/ 111 w 174"/>
                <a:gd name="T9" fmla="*/ 305 h 190"/>
                <a:gd name="T10" fmla="*/ 0 w 174"/>
                <a:gd name="T11" fmla="*/ 290 h 190"/>
                <a:gd name="T12" fmla="*/ 16 w 174"/>
                <a:gd name="T13" fmla="*/ 229 h 190"/>
                <a:gd name="T14" fmla="*/ 24 w 174"/>
                <a:gd name="T15" fmla="*/ 229 h 190"/>
                <a:gd name="T16" fmla="*/ 24 w 174"/>
                <a:gd name="T17" fmla="*/ 13 h 190"/>
                <a:gd name="T18" fmla="*/ 111 w 174"/>
                <a:gd name="T19" fmla="*/ 31 h 190"/>
                <a:gd name="T20" fmla="*/ 111 w 174"/>
                <a:gd name="T21" fmla="*/ 0 h 190"/>
                <a:gd name="T22" fmla="*/ 174 w 174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0"/>
                <a:gd name="T38" fmla="*/ 174 w 174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0">
                  <a:moveTo>
                    <a:pt x="174" y="0"/>
                  </a:moveTo>
                  <a:lnTo>
                    <a:pt x="174" y="182"/>
                  </a:lnTo>
                  <a:lnTo>
                    <a:pt x="167" y="190"/>
                  </a:lnTo>
                  <a:lnTo>
                    <a:pt x="111" y="190"/>
                  </a:lnTo>
                  <a:lnTo>
                    <a:pt x="111" y="159"/>
                  </a:lnTo>
                  <a:lnTo>
                    <a:pt x="0" y="151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24" y="7"/>
                  </a:lnTo>
                  <a:lnTo>
                    <a:pt x="111" y="16"/>
                  </a:lnTo>
                  <a:lnTo>
                    <a:pt x="111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4" name="Freeform 101"/>
            <p:cNvSpPr>
              <a:spLocks noChangeAspect="1"/>
            </p:cNvSpPr>
            <p:nvPr/>
          </p:nvSpPr>
          <p:spPr bwMode="auto">
            <a:xfrm>
              <a:off x="2517" y="3674"/>
              <a:ext cx="157" cy="251"/>
            </a:xfrm>
            <a:custGeom>
              <a:avLst/>
              <a:gdLst>
                <a:gd name="T0" fmla="*/ 157 w 157"/>
                <a:gd name="T1" fmla="*/ 0 h 225"/>
                <a:gd name="T2" fmla="*/ 157 w 157"/>
                <a:gd name="T3" fmla="*/ 418 h 225"/>
                <a:gd name="T4" fmla="*/ 126 w 157"/>
                <a:gd name="T5" fmla="*/ 433 h 225"/>
                <a:gd name="T6" fmla="*/ 126 w 157"/>
                <a:gd name="T7" fmla="*/ 358 h 225"/>
                <a:gd name="T8" fmla="*/ 102 w 157"/>
                <a:gd name="T9" fmla="*/ 313 h 225"/>
                <a:gd name="T10" fmla="*/ 16 w 157"/>
                <a:gd name="T11" fmla="*/ 313 h 225"/>
                <a:gd name="T12" fmla="*/ 8 w 157"/>
                <a:gd name="T13" fmla="*/ 193 h 225"/>
                <a:gd name="T14" fmla="*/ 0 w 157"/>
                <a:gd name="T15" fmla="*/ 193 h 225"/>
                <a:gd name="T16" fmla="*/ 0 w 157"/>
                <a:gd name="T17" fmla="*/ 164 h 225"/>
                <a:gd name="T18" fmla="*/ 16 w 157"/>
                <a:gd name="T19" fmla="*/ 164 h 225"/>
                <a:gd name="T20" fmla="*/ 16 w 157"/>
                <a:gd name="T21" fmla="*/ 45 h 225"/>
                <a:gd name="T22" fmla="*/ 111 w 157"/>
                <a:gd name="T23" fmla="*/ 45 h 225"/>
                <a:gd name="T24" fmla="*/ 102 w 157"/>
                <a:gd name="T25" fmla="*/ 0 h 225"/>
                <a:gd name="T26" fmla="*/ 157 w 157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225"/>
                <a:gd name="T44" fmla="*/ 157 w 157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225">
                  <a:moveTo>
                    <a:pt x="157" y="0"/>
                  </a:moveTo>
                  <a:lnTo>
                    <a:pt x="157" y="217"/>
                  </a:lnTo>
                  <a:lnTo>
                    <a:pt x="126" y="225"/>
                  </a:lnTo>
                  <a:lnTo>
                    <a:pt x="126" y="186"/>
                  </a:lnTo>
                  <a:lnTo>
                    <a:pt x="102" y="163"/>
                  </a:lnTo>
                  <a:lnTo>
                    <a:pt x="16" y="163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16" y="85"/>
                  </a:lnTo>
                  <a:lnTo>
                    <a:pt x="16" y="23"/>
                  </a:lnTo>
                  <a:lnTo>
                    <a:pt x="111" y="23"/>
                  </a:lnTo>
                  <a:lnTo>
                    <a:pt x="10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5" name="Freeform 102"/>
            <p:cNvSpPr>
              <a:spLocks noChangeAspect="1"/>
            </p:cNvSpPr>
            <p:nvPr/>
          </p:nvSpPr>
          <p:spPr bwMode="auto">
            <a:xfrm>
              <a:off x="2495" y="2466"/>
              <a:ext cx="422" cy="453"/>
            </a:xfrm>
            <a:custGeom>
              <a:avLst/>
              <a:gdLst>
                <a:gd name="T0" fmla="*/ 0 w 422"/>
                <a:gd name="T1" fmla="*/ 164 h 406"/>
                <a:gd name="T2" fmla="*/ 187 w 422"/>
                <a:gd name="T3" fmla="*/ 0 h 406"/>
                <a:gd name="T4" fmla="*/ 250 w 422"/>
                <a:gd name="T5" fmla="*/ 0 h 406"/>
                <a:gd name="T6" fmla="*/ 312 w 422"/>
                <a:gd name="T7" fmla="*/ 45 h 406"/>
                <a:gd name="T8" fmla="*/ 305 w 422"/>
                <a:gd name="T9" fmla="*/ 61 h 406"/>
                <a:gd name="T10" fmla="*/ 312 w 422"/>
                <a:gd name="T11" fmla="*/ 88 h 406"/>
                <a:gd name="T12" fmla="*/ 398 w 422"/>
                <a:gd name="T13" fmla="*/ 121 h 406"/>
                <a:gd name="T14" fmla="*/ 391 w 422"/>
                <a:gd name="T15" fmla="*/ 239 h 406"/>
                <a:gd name="T16" fmla="*/ 406 w 422"/>
                <a:gd name="T17" fmla="*/ 271 h 406"/>
                <a:gd name="T18" fmla="*/ 398 w 422"/>
                <a:gd name="T19" fmla="*/ 286 h 406"/>
                <a:gd name="T20" fmla="*/ 422 w 422"/>
                <a:gd name="T21" fmla="*/ 316 h 406"/>
                <a:gd name="T22" fmla="*/ 406 w 422"/>
                <a:gd name="T23" fmla="*/ 331 h 406"/>
                <a:gd name="T24" fmla="*/ 375 w 422"/>
                <a:gd name="T25" fmla="*/ 347 h 406"/>
                <a:gd name="T26" fmla="*/ 375 w 422"/>
                <a:gd name="T27" fmla="*/ 405 h 406"/>
                <a:gd name="T28" fmla="*/ 336 w 422"/>
                <a:gd name="T29" fmla="*/ 512 h 406"/>
                <a:gd name="T30" fmla="*/ 359 w 422"/>
                <a:gd name="T31" fmla="*/ 557 h 406"/>
                <a:gd name="T32" fmla="*/ 265 w 422"/>
                <a:gd name="T33" fmla="*/ 696 h 406"/>
                <a:gd name="T34" fmla="*/ 241 w 422"/>
                <a:gd name="T35" fmla="*/ 696 h 406"/>
                <a:gd name="T36" fmla="*/ 163 w 422"/>
                <a:gd name="T37" fmla="*/ 782 h 406"/>
                <a:gd name="T38" fmla="*/ 62 w 422"/>
                <a:gd name="T39" fmla="*/ 392 h 406"/>
                <a:gd name="T40" fmla="*/ 0 w 422"/>
                <a:gd name="T41" fmla="*/ 164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406"/>
                <a:gd name="T65" fmla="*/ 422 w 422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406">
                  <a:moveTo>
                    <a:pt x="0" y="85"/>
                  </a:moveTo>
                  <a:lnTo>
                    <a:pt x="187" y="0"/>
                  </a:lnTo>
                  <a:lnTo>
                    <a:pt x="250" y="0"/>
                  </a:lnTo>
                  <a:lnTo>
                    <a:pt x="312" y="23"/>
                  </a:lnTo>
                  <a:lnTo>
                    <a:pt x="305" y="31"/>
                  </a:lnTo>
                  <a:lnTo>
                    <a:pt x="312" y="46"/>
                  </a:lnTo>
                  <a:lnTo>
                    <a:pt x="398" y="63"/>
                  </a:lnTo>
                  <a:lnTo>
                    <a:pt x="391" y="124"/>
                  </a:lnTo>
                  <a:lnTo>
                    <a:pt x="406" y="141"/>
                  </a:lnTo>
                  <a:lnTo>
                    <a:pt x="398" y="148"/>
                  </a:lnTo>
                  <a:lnTo>
                    <a:pt x="422" y="164"/>
                  </a:lnTo>
                  <a:lnTo>
                    <a:pt x="406" y="171"/>
                  </a:lnTo>
                  <a:lnTo>
                    <a:pt x="375" y="180"/>
                  </a:lnTo>
                  <a:lnTo>
                    <a:pt x="375" y="210"/>
                  </a:lnTo>
                  <a:lnTo>
                    <a:pt x="336" y="265"/>
                  </a:lnTo>
                  <a:lnTo>
                    <a:pt x="359" y="289"/>
                  </a:lnTo>
                  <a:lnTo>
                    <a:pt x="265" y="360"/>
                  </a:lnTo>
                  <a:lnTo>
                    <a:pt x="241" y="360"/>
                  </a:lnTo>
                  <a:lnTo>
                    <a:pt x="163" y="406"/>
                  </a:lnTo>
                  <a:lnTo>
                    <a:pt x="62" y="20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6" name="Freeform 103"/>
            <p:cNvSpPr>
              <a:spLocks noChangeAspect="1"/>
            </p:cNvSpPr>
            <p:nvPr/>
          </p:nvSpPr>
          <p:spPr bwMode="auto">
            <a:xfrm>
              <a:off x="1705" y="3094"/>
              <a:ext cx="300" cy="217"/>
            </a:xfrm>
            <a:custGeom>
              <a:avLst/>
              <a:gdLst>
                <a:gd name="T0" fmla="*/ 284 w 300"/>
                <a:gd name="T1" fmla="*/ 13 h 195"/>
                <a:gd name="T2" fmla="*/ 300 w 300"/>
                <a:gd name="T3" fmla="*/ 58 h 195"/>
                <a:gd name="T4" fmla="*/ 284 w 300"/>
                <a:gd name="T5" fmla="*/ 89 h 195"/>
                <a:gd name="T6" fmla="*/ 269 w 300"/>
                <a:gd name="T7" fmla="*/ 89 h 195"/>
                <a:gd name="T8" fmla="*/ 252 w 300"/>
                <a:gd name="T9" fmla="*/ 134 h 195"/>
                <a:gd name="T10" fmla="*/ 237 w 300"/>
                <a:gd name="T11" fmla="*/ 164 h 195"/>
                <a:gd name="T12" fmla="*/ 252 w 300"/>
                <a:gd name="T13" fmla="*/ 191 h 195"/>
                <a:gd name="T14" fmla="*/ 213 w 300"/>
                <a:gd name="T15" fmla="*/ 254 h 195"/>
                <a:gd name="T16" fmla="*/ 237 w 300"/>
                <a:gd name="T17" fmla="*/ 356 h 195"/>
                <a:gd name="T18" fmla="*/ 213 w 300"/>
                <a:gd name="T19" fmla="*/ 369 h 195"/>
                <a:gd name="T20" fmla="*/ 32 w 300"/>
                <a:gd name="T21" fmla="*/ 369 h 195"/>
                <a:gd name="T22" fmla="*/ 32 w 300"/>
                <a:gd name="T23" fmla="*/ 314 h 195"/>
                <a:gd name="T24" fmla="*/ 24 w 300"/>
                <a:gd name="T25" fmla="*/ 297 h 195"/>
                <a:gd name="T26" fmla="*/ 32 w 300"/>
                <a:gd name="T27" fmla="*/ 297 h 195"/>
                <a:gd name="T28" fmla="*/ 39 w 300"/>
                <a:gd name="T29" fmla="*/ 164 h 195"/>
                <a:gd name="T30" fmla="*/ 55 w 300"/>
                <a:gd name="T31" fmla="*/ 164 h 195"/>
                <a:gd name="T32" fmla="*/ 63 w 300"/>
                <a:gd name="T33" fmla="*/ 119 h 195"/>
                <a:gd name="T34" fmla="*/ 32 w 300"/>
                <a:gd name="T35" fmla="*/ 58 h 195"/>
                <a:gd name="T36" fmla="*/ 0 w 300"/>
                <a:gd name="T37" fmla="*/ 58 h 195"/>
                <a:gd name="T38" fmla="*/ 0 w 300"/>
                <a:gd name="T39" fmla="*/ 0 h 195"/>
                <a:gd name="T40" fmla="*/ 300 w 300"/>
                <a:gd name="T41" fmla="*/ 0 h 195"/>
                <a:gd name="T42" fmla="*/ 284 w 300"/>
                <a:gd name="T43" fmla="*/ 13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195"/>
                <a:gd name="T68" fmla="*/ 300 w 300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195">
                  <a:moveTo>
                    <a:pt x="284" y="7"/>
                  </a:moveTo>
                  <a:lnTo>
                    <a:pt x="300" y="31"/>
                  </a:lnTo>
                  <a:lnTo>
                    <a:pt x="284" y="47"/>
                  </a:lnTo>
                  <a:lnTo>
                    <a:pt x="269" y="47"/>
                  </a:lnTo>
                  <a:lnTo>
                    <a:pt x="252" y="70"/>
                  </a:lnTo>
                  <a:lnTo>
                    <a:pt x="237" y="86"/>
                  </a:lnTo>
                  <a:lnTo>
                    <a:pt x="252" y="101"/>
                  </a:lnTo>
                  <a:lnTo>
                    <a:pt x="213" y="133"/>
                  </a:lnTo>
                  <a:lnTo>
                    <a:pt x="237" y="188"/>
                  </a:lnTo>
                  <a:lnTo>
                    <a:pt x="213" y="195"/>
                  </a:lnTo>
                  <a:lnTo>
                    <a:pt x="32" y="195"/>
                  </a:lnTo>
                  <a:lnTo>
                    <a:pt x="32" y="164"/>
                  </a:lnTo>
                  <a:lnTo>
                    <a:pt x="24" y="156"/>
                  </a:lnTo>
                  <a:lnTo>
                    <a:pt x="32" y="156"/>
                  </a:lnTo>
                  <a:lnTo>
                    <a:pt x="39" y="86"/>
                  </a:lnTo>
                  <a:lnTo>
                    <a:pt x="55" y="86"/>
                  </a:lnTo>
                  <a:lnTo>
                    <a:pt x="63" y="62"/>
                  </a:lnTo>
                  <a:lnTo>
                    <a:pt x="32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284" y="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7" name="Freeform 104"/>
            <p:cNvSpPr>
              <a:spLocks noChangeAspect="1"/>
            </p:cNvSpPr>
            <p:nvPr/>
          </p:nvSpPr>
          <p:spPr bwMode="auto">
            <a:xfrm>
              <a:off x="3933" y="3262"/>
              <a:ext cx="48" cy="111"/>
            </a:xfrm>
            <a:custGeom>
              <a:avLst/>
              <a:gdLst>
                <a:gd name="T0" fmla="*/ 16 w 48"/>
                <a:gd name="T1" fmla="*/ 133 h 100"/>
                <a:gd name="T2" fmla="*/ 0 w 48"/>
                <a:gd name="T3" fmla="*/ 72 h 100"/>
                <a:gd name="T4" fmla="*/ 32 w 48"/>
                <a:gd name="T5" fmla="*/ 0 h 100"/>
                <a:gd name="T6" fmla="*/ 48 w 48"/>
                <a:gd name="T7" fmla="*/ 0 h 100"/>
                <a:gd name="T8" fmla="*/ 48 w 48"/>
                <a:gd name="T9" fmla="*/ 72 h 100"/>
                <a:gd name="T10" fmla="*/ 32 w 48"/>
                <a:gd name="T11" fmla="*/ 87 h 100"/>
                <a:gd name="T12" fmla="*/ 48 w 48"/>
                <a:gd name="T13" fmla="*/ 87 h 100"/>
                <a:gd name="T14" fmla="*/ 16 w 48"/>
                <a:gd name="T15" fmla="*/ 188 h 100"/>
                <a:gd name="T16" fmla="*/ 0 w 48"/>
                <a:gd name="T17" fmla="*/ 171 h 100"/>
                <a:gd name="T18" fmla="*/ 16 w 48"/>
                <a:gd name="T19" fmla="*/ 133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00"/>
                <a:gd name="T32" fmla="*/ 48 w 4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00">
                  <a:moveTo>
                    <a:pt x="16" y="70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39"/>
                  </a:lnTo>
                  <a:lnTo>
                    <a:pt x="32" y="46"/>
                  </a:lnTo>
                  <a:lnTo>
                    <a:pt x="48" y="46"/>
                  </a:lnTo>
                  <a:lnTo>
                    <a:pt x="16" y="100"/>
                  </a:lnTo>
                  <a:lnTo>
                    <a:pt x="0" y="92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8" name="Freeform 105"/>
            <p:cNvSpPr>
              <a:spLocks noChangeAspect="1"/>
            </p:cNvSpPr>
            <p:nvPr/>
          </p:nvSpPr>
          <p:spPr bwMode="auto">
            <a:xfrm>
              <a:off x="3491" y="2962"/>
              <a:ext cx="442" cy="368"/>
            </a:xfrm>
            <a:custGeom>
              <a:avLst/>
              <a:gdLst>
                <a:gd name="T0" fmla="*/ 442 w 442"/>
                <a:gd name="T1" fmla="*/ 492 h 329"/>
                <a:gd name="T2" fmla="*/ 434 w 442"/>
                <a:gd name="T3" fmla="*/ 581 h 329"/>
                <a:gd name="T4" fmla="*/ 411 w 442"/>
                <a:gd name="T5" fmla="*/ 581 h 329"/>
                <a:gd name="T6" fmla="*/ 434 w 442"/>
                <a:gd name="T7" fmla="*/ 612 h 329"/>
                <a:gd name="T8" fmla="*/ 418 w 442"/>
                <a:gd name="T9" fmla="*/ 645 h 329"/>
                <a:gd name="T10" fmla="*/ 386 w 442"/>
                <a:gd name="T11" fmla="*/ 581 h 329"/>
                <a:gd name="T12" fmla="*/ 356 w 442"/>
                <a:gd name="T13" fmla="*/ 581 h 329"/>
                <a:gd name="T14" fmla="*/ 277 w 442"/>
                <a:gd name="T15" fmla="*/ 600 h 329"/>
                <a:gd name="T16" fmla="*/ 253 w 442"/>
                <a:gd name="T17" fmla="*/ 551 h 329"/>
                <a:gd name="T18" fmla="*/ 253 w 442"/>
                <a:gd name="T19" fmla="*/ 536 h 329"/>
                <a:gd name="T20" fmla="*/ 229 w 442"/>
                <a:gd name="T21" fmla="*/ 536 h 329"/>
                <a:gd name="T22" fmla="*/ 127 w 442"/>
                <a:gd name="T23" fmla="*/ 428 h 329"/>
                <a:gd name="T24" fmla="*/ 103 w 442"/>
                <a:gd name="T25" fmla="*/ 368 h 329"/>
                <a:gd name="T26" fmla="*/ 39 w 442"/>
                <a:gd name="T27" fmla="*/ 293 h 329"/>
                <a:gd name="T28" fmla="*/ 39 w 442"/>
                <a:gd name="T29" fmla="*/ 262 h 329"/>
                <a:gd name="T30" fmla="*/ 48 w 442"/>
                <a:gd name="T31" fmla="*/ 168 h 329"/>
                <a:gd name="T32" fmla="*/ 16 w 442"/>
                <a:gd name="T33" fmla="*/ 120 h 329"/>
                <a:gd name="T34" fmla="*/ 0 w 442"/>
                <a:gd name="T35" fmla="*/ 77 h 329"/>
                <a:gd name="T36" fmla="*/ 39 w 442"/>
                <a:gd name="T37" fmla="*/ 45 h 329"/>
                <a:gd name="T38" fmla="*/ 71 w 442"/>
                <a:gd name="T39" fmla="*/ 0 h 329"/>
                <a:gd name="T40" fmla="*/ 79 w 442"/>
                <a:gd name="T41" fmla="*/ 0 h 329"/>
                <a:gd name="T42" fmla="*/ 142 w 442"/>
                <a:gd name="T43" fmla="*/ 63 h 329"/>
                <a:gd name="T44" fmla="*/ 166 w 442"/>
                <a:gd name="T45" fmla="*/ 168 h 329"/>
                <a:gd name="T46" fmla="*/ 190 w 442"/>
                <a:gd name="T47" fmla="*/ 168 h 329"/>
                <a:gd name="T48" fmla="*/ 245 w 442"/>
                <a:gd name="T49" fmla="*/ 138 h 329"/>
                <a:gd name="T50" fmla="*/ 253 w 442"/>
                <a:gd name="T51" fmla="*/ 183 h 329"/>
                <a:gd name="T52" fmla="*/ 292 w 442"/>
                <a:gd name="T53" fmla="*/ 183 h 329"/>
                <a:gd name="T54" fmla="*/ 308 w 442"/>
                <a:gd name="T55" fmla="*/ 308 h 329"/>
                <a:gd name="T56" fmla="*/ 339 w 442"/>
                <a:gd name="T57" fmla="*/ 352 h 329"/>
                <a:gd name="T58" fmla="*/ 324 w 442"/>
                <a:gd name="T59" fmla="*/ 368 h 329"/>
                <a:gd name="T60" fmla="*/ 339 w 442"/>
                <a:gd name="T61" fmla="*/ 325 h 329"/>
                <a:gd name="T62" fmla="*/ 356 w 442"/>
                <a:gd name="T63" fmla="*/ 414 h 329"/>
                <a:gd name="T64" fmla="*/ 379 w 442"/>
                <a:gd name="T65" fmla="*/ 399 h 329"/>
                <a:gd name="T66" fmla="*/ 386 w 442"/>
                <a:gd name="T67" fmla="*/ 461 h 329"/>
                <a:gd name="T68" fmla="*/ 442 w 442"/>
                <a:gd name="T69" fmla="*/ 492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2"/>
                <a:gd name="T106" fmla="*/ 0 h 329"/>
                <a:gd name="T107" fmla="*/ 442 w 442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2" h="329">
                  <a:moveTo>
                    <a:pt x="442" y="251"/>
                  </a:moveTo>
                  <a:lnTo>
                    <a:pt x="434" y="297"/>
                  </a:lnTo>
                  <a:lnTo>
                    <a:pt x="411" y="297"/>
                  </a:lnTo>
                  <a:lnTo>
                    <a:pt x="434" y="313"/>
                  </a:lnTo>
                  <a:lnTo>
                    <a:pt x="418" y="329"/>
                  </a:lnTo>
                  <a:lnTo>
                    <a:pt x="386" y="297"/>
                  </a:lnTo>
                  <a:lnTo>
                    <a:pt x="356" y="297"/>
                  </a:lnTo>
                  <a:lnTo>
                    <a:pt x="277" y="306"/>
                  </a:lnTo>
                  <a:lnTo>
                    <a:pt x="253" y="282"/>
                  </a:lnTo>
                  <a:lnTo>
                    <a:pt x="253" y="274"/>
                  </a:lnTo>
                  <a:lnTo>
                    <a:pt x="229" y="274"/>
                  </a:lnTo>
                  <a:lnTo>
                    <a:pt x="127" y="219"/>
                  </a:lnTo>
                  <a:lnTo>
                    <a:pt x="103" y="188"/>
                  </a:lnTo>
                  <a:lnTo>
                    <a:pt x="39" y="149"/>
                  </a:lnTo>
                  <a:lnTo>
                    <a:pt x="39" y="133"/>
                  </a:lnTo>
                  <a:lnTo>
                    <a:pt x="48" y="86"/>
                  </a:lnTo>
                  <a:lnTo>
                    <a:pt x="16" y="62"/>
                  </a:lnTo>
                  <a:lnTo>
                    <a:pt x="0" y="39"/>
                  </a:lnTo>
                  <a:lnTo>
                    <a:pt x="39" y="2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142" y="32"/>
                  </a:lnTo>
                  <a:lnTo>
                    <a:pt x="166" y="86"/>
                  </a:lnTo>
                  <a:lnTo>
                    <a:pt x="190" y="86"/>
                  </a:lnTo>
                  <a:lnTo>
                    <a:pt x="245" y="71"/>
                  </a:lnTo>
                  <a:lnTo>
                    <a:pt x="253" y="94"/>
                  </a:lnTo>
                  <a:lnTo>
                    <a:pt x="292" y="94"/>
                  </a:lnTo>
                  <a:lnTo>
                    <a:pt x="308" y="157"/>
                  </a:lnTo>
                  <a:lnTo>
                    <a:pt x="339" y="180"/>
                  </a:lnTo>
                  <a:lnTo>
                    <a:pt x="324" y="188"/>
                  </a:lnTo>
                  <a:lnTo>
                    <a:pt x="339" y="165"/>
                  </a:lnTo>
                  <a:lnTo>
                    <a:pt x="356" y="212"/>
                  </a:lnTo>
                  <a:lnTo>
                    <a:pt x="379" y="204"/>
                  </a:lnTo>
                  <a:lnTo>
                    <a:pt x="386" y="235"/>
                  </a:lnTo>
                  <a:lnTo>
                    <a:pt x="44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89" name="Freeform 106"/>
            <p:cNvSpPr>
              <a:spLocks noChangeAspect="1"/>
            </p:cNvSpPr>
            <p:nvPr/>
          </p:nvSpPr>
          <p:spPr bwMode="auto">
            <a:xfrm>
              <a:off x="2902" y="1465"/>
              <a:ext cx="315" cy="276"/>
            </a:xfrm>
            <a:custGeom>
              <a:avLst/>
              <a:gdLst>
                <a:gd name="T0" fmla="*/ 102 w 314"/>
                <a:gd name="T1" fmla="*/ 63 h 246"/>
                <a:gd name="T2" fmla="*/ 149 w 314"/>
                <a:gd name="T3" fmla="*/ 159 h 246"/>
                <a:gd name="T4" fmla="*/ 234 w 314"/>
                <a:gd name="T5" fmla="*/ 237 h 246"/>
                <a:gd name="T6" fmla="*/ 280 w 314"/>
                <a:gd name="T7" fmla="*/ 316 h 246"/>
                <a:gd name="T8" fmla="*/ 320 w 314"/>
                <a:gd name="T9" fmla="*/ 426 h 246"/>
                <a:gd name="T10" fmla="*/ 210 w 314"/>
                <a:gd name="T11" fmla="*/ 395 h 246"/>
                <a:gd name="T12" fmla="*/ 171 w 314"/>
                <a:gd name="T13" fmla="*/ 458 h 246"/>
                <a:gd name="T14" fmla="*/ 118 w 314"/>
                <a:gd name="T15" fmla="*/ 491 h 246"/>
                <a:gd name="T16" fmla="*/ 55 w 314"/>
                <a:gd name="T17" fmla="*/ 266 h 246"/>
                <a:gd name="T18" fmla="*/ 31 w 314"/>
                <a:gd name="T19" fmla="*/ 206 h 246"/>
                <a:gd name="T20" fmla="*/ 55 w 314"/>
                <a:gd name="T21" fmla="*/ 159 h 246"/>
                <a:gd name="T22" fmla="*/ 31 w 314"/>
                <a:gd name="T23" fmla="*/ 159 h 246"/>
                <a:gd name="T24" fmla="*/ 0 w 314"/>
                <a:gd name="T25" fmla="*/ 0 h 246"/>
                <a:gd name="T26" fmla="*/ 55 w 314"/>
                <a:gd name="T27" fmla="*/ 31 h 246"/>
                <a:gd name="T28" fmla="*/ 102 w 314"/>
                <a:gd name="T29" fmla="*/ 63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"/>
                <a:gd name="T46" fmla="*/ 0 h 246"/>
                <a:gd name="T47" fmla="*/ 314 w 314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" h="246">
                  <a:moveTo>
                    <a:pt x="102" y="32"/>
                  </a:moveTo>
                  <a:lnTo>
                    <a:pt x="149" y="80"/>
                  </a:lnTo>
                  <a:lnTo>
                    <a:pt x="228" y="119"/>
                  </a:lnTo>
                  <a:lnTo>
                    <a:pt x="274" y="159"/>
                  </a:lnTo>
                  <a:lnTo>
                    <a:pt x="314" y="214"/>
                  </a:lnTo>
                  <a:lnTo>
                    <a:pt x="204" y="199"/>
                  </a:lnTo>
                  <a:lnTo>
                    <a:pt x="165" y="230"/>
                  </a:lnTo>
                  <a:lnTo>
                    <a:pt x="118" y="246"/>
                  </a:lnTo>
                  <a:lnTo>
                    <a:pt x="55" y="134"/>
                  </a:lnTo>
                  <a:lnTo>
                    <a:pt x="31" y="103"/>
                  </a:lnTo>
                  <a:lnTo>
                    <a:pt x="55" y="80"/>
                  </a:lnTo>
                  <a:lnTo>
                    <a:pt x="31" y="80"/>
                  </a:lnTo>
                  <a:lnTo>
                    <a:pt x="0" y="0"/>
                  </a:lnTo>
                  <a:lnTo>
                    <a:pt x="55" y="16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0" name="Freeform 107"/>
            <p:cNvSpPr>
              <a:spLocks noChangeAspect="1"/>
            </p:cNvSpPr>
            <p:nvPr/>
          </p:nvSpPr>
          <p:spPr bwMode="auto">
            <a:xfrm>
              <a:off x="3374" y="3006"/>
              <a:ext cx="345" cy="377"/>
            </a:xfrm>
            <a:custGeom>
              <a:avLst/>
              <a:gdLst>
                <a:gd name="T0" fmla="*/ 128 w 347"/>
                <a:gd name="T1" fmla="*/ 45 h 337"/>
                <a:gd name="T2" fmla="*/ 159 w 347"/>
                <a:gd name="T3" fmla="*/ 93 h 337"/>
                <a:gd name="T4" fmla="*/ 151 w 347"/>
                <a:gd name="T5" fmla="*/ 183 h 337"/>
                <a:gd name="T6" fmla="*/ 151 w 347"/>
                <a:gd name="T7" fmla="*/ 215 h 337"/>
                <a:gd name="T8" fmla="*/ 215 w 347"/>
                <a:gd name="T9" fmla="*/ 292 h 337"/>
                <a:gd name="T10" fmla="*/ 238 w 347"/>
                <a:gd name="T11" fmla="*/ 352 h 337"/>
                <a:gd name="T12" fmla="*/ 335 w 347"/>
                <a:gd name="T13" fmla="*/ 461 h 337"/>
                <a:gd name="T14" fmla="*/ 280 w 347"/>
                <a:gd name="T15" fmla="*/ 630 h 337"/>
                <a:gd name="T16" fmla="*/ 215 w 347"/>
                <a:gd name="T17" fmla="*/ 661 h 337"/>
                <a:gd name="T18" fmla="*/ 191 w 347"/>
                <a:gd name="T19" fmla="*/ 645 h 337"/>
                <a:gd name="T20" fmla="*/ 191 w 347"/>
                <a:gd name="T21" fmla="*/ 597 h 337"/>
                <a:gd name="T22" fmla="*/ 144 w 347"/>
                <a:gd name="T23" fmla="*/ 567 h 337"/>
                <a:gd name="T24" fmla="*/ 128 w 347"/>
                <a:gd name="T25" fmla="*/ 506 h 337"/>
                <a:gd name="T26" fmla="*/ 88 w 347"/>
                <a:gd name="T27" fmla="*/ 506 h 337"/>
                <a:gd name="T28" fmla="*/ 71 w 347"/>
                <a:gd name="T29" fmla="*/ 414 h 337"/>
                <a:gd name="T30" fmla="*/ 48 w 347"/>
                <a:gd name="T31" fmla="*/ 414 h 337"/>
                <a:gd name="T32" fmla="*/ 48 w 347"/>
                <a:gd name="T33" fmla="*/ 384 h 337"/>
                <a:gd name="T34" fmla="*/ 31 w 347"/>
                <a:gd name="T35" fmla="*/ 352 h 337"/>
                <a:gd name="T36" fmla="*/ 16 w 347"/>
                <a:gd name="T37" fmla="*/ 338 h 337"/>
                <a:gd name="T38" fmla="*/ 8 w 347"/>
                <a:gd name="T39" fmla="*/ 338 h 337"/>
                <a:gd name="T40" fmla="*/ 0 w 347"/>
                <a:gd name="T41" fmla="*/ 292 h 337"/>
                <a:gd name="T42" fmla="*/ 16 w 347"/>
                <a:gd name="T43" fmla="*/ 292 h 337"/>
                <a:gd name="T44" fmla="*/ 48 w 347"/>
                <a:gd name="T45" fmla="*/ 183 h 337"/>
                <a:gd name="T46" fmla="*/ 63 w 347"/>
                <a:gd name="T47" fmla="*/ 168 h 337"/>
                <a:gd name="T48" fmla="*/ 71 w 347"/>
                <a:gd name="T49" fmla="*/ 93 h 337"/>
                <a:gd name="T50" fmla="*/ 112 w 347"/>
                <a:gd name="T51" fmla="*/ 0 h 337"/>
                <a:gd name="T52" fmla="*/ 128 w 347"/>
                <a:gd name="T53" fmla="*/ 45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7"/>
                <a:gd name="T82" fmla="*/ 0 h 337"/>
                <a:gd name="T83" fmla="*/ 347 w 347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7" h="337">
                  <a:moveTo>
                    <a:pt x="134" y="23"/>
                  </a:moveTo>
                  <a:lnTo>
                    <a:pt x="165" y="47"/>
                  </a:lnTo>
                  <a:lnTo>
                    <a:pt x="157" y="94"/>
                  </a:lnTo>
                  <a:lnTo>
                    <a:pt x="157" y="110"/>
                  </a:lnTo>
                  <a:lnTo>
                    <a:pt x="221" y="148"/>
                  </a:lnTo>
                  <a:lnTo>
                    <a:pt x="244" y="180"/>
                  </a:lnTo>
                  <a:lnTo>
                    <a:pt x="347" y="235"/>
                  </a:lnTo>
                  <a:lnTo>
                    <a:pt x="292" y="321"/>
                  </a:lnTo>
                  <a:lnTo>
                    <a:pt x="221" y="337"/>
                  </a:lnTo>
                  <a:lnTo>
                    <a:pt x="197" y="329"/>
                  </a:lnTo>
                  <a:lnTo>
                    <a:pt x="197" y="305"/>
                  </a:lnTo>
                  <a:lnTo>
                    <a:pt x="150" y="290"/>
                  </a:lnTo>
                  <a:lnTo>
                    <a:pt x="134" y="258"/>
                  </a:lnTo>
                  <a:lnTo>
                    <a:pt x="94" y="258"/>
                  </a:lnTo>
                  <a:lnTo>
                    <a:pt x="71" y="212"/>
                  </a:lnTo>
                  <a:lnTo>
                    <a:pt x="48" y="212"/>
                  </a:lnTo>
                  <a:lnTo>
                    <a:pt x="48" y="196"/>
                  </a:lnTo>
                  <a:lnTo>
                    <a:pt x="31" y="180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48"/>
                  </a:lnTo>
                  <a:lnTo>
                    <a:pt x="16" y="148"/>
                  </a:lnTo>
                  <a:lnTo>
                    <a:pt x="48" y="94"/>
                  </a:lnTo>
                  <a:lnTo>
                    <a:pt x="63" y="86"/>
                  </a:lnTo>
                  <a:lnTo>
                    <a:pt x="71" y="47"/>
                  </a:lnTo>
                  <a:lnTo>
                    <a:pt x="118" y="0"/>
                  </a:lnTo>
                  <a:lnTo>
                    <a:pt x="134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1" name="Freeform 108"/>
            <p:cNvSpPr>
              <a:spLocks noChangeAspect="1"/>
            </p:cNvSpPr>
            <p:nvPr/>
          </p:nvSpPr>
          <p:spPr bwMode="auto">
            <a:xfrm>
              <a:off x="2312" y="3785"/>
              <a:ext cx="331" cy="325"/>
            </a:xfrm>
            <a:custGeom>
              <a:avLst/>
              <a:gdLst>
                <a:gd name="T0" fmla="*/ 126 w 330"/>
                <a:gd name="T1" fmla="*/ 544 h 290"/>
                <a:gd name="T2" fmla="*/ 95 w 330"/>
                <a:gd name="T3" fmla="*/ 544 h 290"/>
                <a:gd name="T4" fmla="*/ 87 w 330"/>
                <a:gd name="T5" fmla="*/ 528 h 290"/>
                <a:gd name="T6" fmla="*/ 32 w 330"/>
                <a:gd name="T7" fmla="*/ 466 h 290"/>
                <a:gd name="T8" fmla="*/ 0 w 330"/>
                <a:gd name="T9" fmla="*/ 389 h 290"/>
                <a:gd name="T10" fmla="*/ 24 w 330"/>
                <a:gd name="T11" fmla="*/ 389 h 290"/>
                <a:gd name="T12" fmla="*/ 32 w 330"/>
                <a:gd name="T13" fmla="*/ 295 h 290"/>
                <a:gd name="T14" fmla="*/ 95 w 330"/>
                <a:gd name="T15" fmla="*/ 249 h 290"/>
                <a:gd name="T16" fmla="*/ 87 w 330"/>
                <a:gd name="T17" fmla="*/ 219 h 290"/>
                <a:gd name="T18" fmla="*/ 32 w 330"/>
                <a:gd name="T19" fmla="*/ 170 h 290"/>
                <a:gd name="T20" fmla="*/ 32 w 330"/>
                <a:gd name="T21" fmla="*/ 108 h 290"/>
                <a:gd name="T22" fmla="*/ 8 w 330"/>
                <a:gd name="T23" fmla="*/ 0 h 290"/>
                <a:gd name="T24" fmla="*/ 134 w 330"/>
                <a:gd name="T25" fmla="*/ 0 h 290"/>
                <a:gd name="T26" fmla="*/ 210 w 330"/>
                <a:gd name="T27" fmla="*/ 0 h 290"/>
                <a:gd name="T28" fmla="*/ 218 w 330"/>
                <a:gd name="T29" fmla="*/ 0 h 290"/>
                <a:gd name="T30" fmla="*/ 227 w 330"/>
                <a:gd name="T31" fmla="*/ 127 h 290"/>
                <a:gd name="T32" fmla="*/ 313 w 330"/>
                <a:gd name="T33" fmla="*/ 127 h 290"/>
                <a:gd name="T34" fmla="*/ 336 w 330"/>
                <a:gd name="T35" fmla="*/ 170 h 290"/>
                <a:gd name="T36" fmla="*/ 336 w 330"/>
                <a:gd name="T37" fmla="*/ 249 h 290"/>
                <a:gd name="T38" fmla="*/ 289 w 330"/>
                <a:gd name="T39" fmla="*/ 249 h 290"/>
                <a:gd name="T40" fmla="*/ 273 w 330"/>
                <a:gd name="T41" fmla="*/ 326 h 290"/>
                <a:gd name="T42" fmla="*/ 249 w 330"/>
                <a:gd name="T43" fmla="*/ 341 h 290"/>
                <a:gd name="T44" fmla="*/ 249 w 330"/>
                <a:gd name="T45" fmla="*/ 528 h 290"/>
                <a:gd name="T46" fmla="*/ 273 w 330"/>
                <a:gd name="T47" fmla="*/ 544 h 290"/>
                <a:gd name="T48" fmla="*/ 249 w 330"/>
                <a:gd name="T49" fmla="*/ 544 h 290"/>
                <a:gd name="T50" fmla="*/ 249 w 330"/>
                <a:gd name="T51" fmla="*/ 574 h 290"/>
                <a:gd name="T52" fmla="*/ 126 w 330"/>
                <a:gd name="T53" fmla="*/ 544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90"/>
                <a:gd name="T83" fmla="*/ 330 w 33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90">
                  <a:moveTo>
                    <a:pt x="126" y="274"/>
                  </a:moveTo>
                  <a:lnTo>
                    <a:pt x="95" y="274"/>
                  </a:lnTo>
                  <a:lnTo>
                    <a:pt x="87" y="267"/>
                  </a:lnTo>
                  <a:lnTo>
                    <a:pt x="32" y="235"/>
                  </a:lnTo>
                  <a:lnTo>
                    <a:pt x="0" y="196"/>
                  </a:lnTo>
                  <a:lnTo>
                    <a:pt x="24" y="196"/>
                  </a:lnTo>
                  <a:lnTo>
                    <a:pt x="32" y="149"/>
                  </a:lnTo>
                  <a:lnTo>
                    <a:pt x="95" y="126"/>
                  </a:lnTo>
                  <a:lnTo>
                    <a:pt x="87" y="110"/>
                  </a:lnTo>
                  <a:lnTo>
                    <a:pt x="32" y="86"/>
                  </a:lnTo>
                  <a:lnTo>
                    <a:pt x="32" y="55"/>
                  </a:lnTo>
                  <a:lnTo>
                    <a:pt x="8" y="0"/>
                  </a:lnTo>
                  <a:lnTo>
                    <a:pt x="134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1" y="63"/>
                  </a:lnTo>
                  <a:lnTo>
                    <a:pt x="307" y="63"/>
                  </a:lnTo>
                  <a:lnTo>
                    <a:pt x="330" y="86"/>
                  </a:lnTo>
                  <a:lnTo>
                    <a:pt x="330" y="126"/>
                  </a:lnTo>
                  <a:lnTo>
                    <a:pt x="283" y="126"/>
                  </a:lnTo>
                  <a:lnTo>
                    <a:pt x="267" y="165"/>
                  </a:lnTo>
                  <a:lnTo>
                    <a:pt x="243" y="172"/>
                  </a:lnTo>
                  <a:lnTo>
                    <a:pt x="243" y="267"/>
                  </a:lnTo>
                  <a:lnTo>
                    <a:pt x="267" y="274"/>
                  </a:lnTo>
                  <a:lnTo>
                    <a:pt x="243" y="274"/>
                  </a:lnTo>
                  <a:lnTo>
                    <a:pt x="243" y="290"/>
                  </a:lnTo>
                  <a:lnTo>
                    <a:pt x="126" y="27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2" name="Freeform 109"/>
            <p:cNvSpPr>
              <a:spLocks noChangeAspect="1"/>
            </p:cNvSpPr>
            <p:nvPr/>
          </p:nvSpPr>
          <p:spPr bwMode="auto">
            <a:xfrm>
              <a:off x="1817" y="871"/>
              <a:ext cx="251" cy="256"/>
            </a:xfrm>
            <a:custGeom>
              <a:avLst/>
              <a:gdLst>
                <a:gd name="T0" fmla="*/ 62 w 249"/>
                <a:gd name="T1" fmla="*/ 386 h 229"/>
                <a:gd name="T2" fmla="*/ 0 w 249"/>
                <a:gd name="T3" fmla="*/ 277 h 229"/>
                <a:gd name="T4" fmla="*/ 0 w 249"/>
                <a:gd name="T5" fmla="*/ 169 h 229"/>
                <a:gd name="T6" fmla="*/ 0 w 249"/>
                <a:gd name="T7" fmla="*/ 154 h 229"/>
                <a:gd name="T8" fmla="*/ 15 w 249"/>
                <a:gd name="T9" fmla="*/ 121 h 229"/>
                <a:gd name="T10" fmla="*/ 39 w 249"/>
                <a:gd name="T11" fmla="*/ 108 h 229"/>
                <a:gd name="T12" fmla="*/ 107 w 249"/>
                <a:gd name="T13" fmla="*/ 121 h 229"/>
                <a:gd name="T14" fmla="*/ 139 w 249"/>
                <a:gd name="T15" fmla="*/ 63 h 229"/>
                <a:gd name="T16" fmla="*/ 146 w 249"/>
                <a:gd name="T17" fmla="*/ 31 h 229"/>
                <a:gd name="T18" fmla="*/ 170 w 249"/>
                <a:gd name="T19" fmla="*/ 0 h 229"/>
                <a:gd name="T20" fmla="*/ 238 w 249"/>
                <a:gd name="T21" fmla="*/ 31 h 229"/>
                <a:gd name="T22" fmla="*/ 230 w 249"/>
                <a:gd name="T23" fmla="*/ 94 h 229"/>
                <a:gd name="T24" fmla="*/ 230 w 249"/>
                <a:gd name="T25" fmla="*/ 169 h 229"/>
                <a:gd name="T26" fmla="*/ 238 w 249"/>
                <a:gd name="T27" fmla="*/ 169 h 229"/>
                <a:gd name="T28" fmla="*/ 238 w 249"/>
                <a:gd name="T29" fmla="*/ 247 h 229"/>
                <a:gd name="T30" fmla="*/ 261 w 249"/>
                <a:gd name="T31" fmla="*/ 277 h 229"/>
                <a:gd name="T32" fmla="*/ 254 w 249"/>
                <a:gd name="T33" fmla="*/ 309 h 229"/>
                <a:gd name="T34" fmla="*/ 230 w 249"/>
                <a:gd name="T35" fmla="*/ 400 h 229"/>
                <a:gd name="T36" fmla="*/ 199 w 249"/>
                <a:gd name="T37" fmla="*/ 386 h 229"/>
                <a:gd name="T38" fmla="*/ 199 w 249"/>
                <a:gd name="T39" fmla="*/ 400 h 229"/>
                <a:gd name="T40" fmla="*/ 146 w 249"/>
                <a:gd name="T41" fmla="*/ 447 h 229"/>
                <a:gd name="T42" fmla="*/ 62 w 249"/>
                <a:gd name="T43" fmla="*/ 386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229"/>
                <a:gd name="T68" fmla="*/ 249 w 24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229">
                  <a:moveTo>
                    <a:pt x="62" y="198"/>
                  </a:moveTo>
                  <a:lnTo>
                    <a:pt x="0" y="142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15" y="63"/>
                  </a:lnTo>
                  <a:lnTo>
                    <a:pt x="39" y="56"/>
                  </a:lnTo>
                  <a:lnTo>
                    <a:pt x="101" y="63"/>
                  </a:lnTo>
                  <a:lnTo>
                    <a:pt x="133" y="32"/>
                  </a:lnTo>
                  <a:lnTo>
                    <a:pt x="140" y="16"/>
                  </a:lnTo>
                  <a:lnTo>
                    <a:pt x="164" y="0"/>
                  </a:lnTo>
                  <a:lnTo>
                    <a:pt x="226" y="16"/>
                  </a:lnTo>
                  <a:lnTo>
                    <a:pt x="218" y="48"/>
                  </a:lnTo>
                  <a:lnTo>
                    <a:pt x="218" y="87"/>
                  </a:lnTo>
                  <a:lnTo>
                    <a:pt x="226" y="87"/>
                  </a:lnTo>
                  <a:lnTo>
                    <a:pt x="226" y="126"/>
                  </a:lnTo>
                  <a:lnTo>
                    <a:pt x="249" y="142"/>
                  </a:lnTo>
                  <a:lnTo>
                    <a:pt x="242" y="158"/>
                  </a:lnTo>
                  <a:lnTo>
                    <a:pt x="218" y="205"/>
                  </a:lnTo>
                  <a:lnTo>
                    <a:pt x="187" y="198"/>
                  </a:lnTo>
                  <a:lnTo>
                    <a:pt x="187" y="205"/>
                  </a:lnTo>
                  <a:lnTo>
                    <a:pt x="140" y="229"/>
                  </a:lnTo>
                  <a:lnTo>
                    <a:pt x="62" y="19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3" name="Freeform 110"/>
            <p:cNvSpPr>
              <a:spLocks noChangeAspect="1"/>
            </p:cNvSpPr>
            <p:nvPr/>
          </p:nvSpPr>
          <p:spPr bwMode="auto">
            <a:xfrm>
              <a:off x="2902" y="1722"/>
              <a:ext cx="244" cy="270"/>
            </a:xfrm>
            <a:custGeom>
              <a:avLst/>
              <a:gdLst>
                <a:gd name="T0" fmla="*/ 142 w 244"/>
                <a:gd name="T1" fmla="*/ 31 h 242"/>
                <a:gd name="T2" fmla="*/ 165 w 244"/>
                <a:gd name="T3" fmla="*/ 90 h 242"/>
                <a:gd name="T4" fmla="*/ 150 w 244"/>
                <a:gd name="T5" fmla="*/ 150 h 242"/>
                <a:gd name="T6" fmla="*/ 181 w 244"/>
                <a:gd name="T7" fmla="*/ 182 h 242"/>
                <a:gd name="T8" fmla="*/ 174 w 244"/>
                <a:gd name="T9" fmla="*/ 182 h 242"/>
                <a:gd name="T10" fmla="*/ 181 w 244"/>
                <a:gd name="T11" fmla="*/ 226 h 242"/>
                <a:gd name="T12" fmla="*/ 244 w 244"/>
                <a:gd name="T13" fmla="*/ 405 h 242"/>
                <a:gd name="T14" fmla="*/ 205 w 244"/>
                <a:gd name="T15" fmla="*/ 466 h 242"/>
                <a:gd name="T16" fmla="*/ 181 w 244"/>
                <a:gd name="T17" fmla="*/ 466 h 242"/>
                <a:gd name="T18" fmla="*/ 142 w 244"/>
                <a:gd name="T19" fmla="*/ 435 h 242"/>
                <a:gd name="T20" fmla="*/ 79 w 244"/>
                <a:gd name="T21" fmla="*/ 405 h 242"/>
                <a:gd name="T22" fmla="*/ 71 w 244"/>
                <a:gd name="T23" fmla="*/ 332 h 242"/>
                <a:gd name="T24" fmla="*/ 48 w 244"/>
                <a:gd name="T25" fmla="*/ 285 h 242"/>
                <a:gd name="T26" fmla="*/ 0 w 244"/>
                <a:gd name="T27" fmla="*/ 61 h 242"/>
                <a:gd name="T28" fmla="*/ 24 w 244"/>
                <a:gd name="T29" fmla="*/ 61 h 242"/>
                <a:gd name="T30" fmla="*/ 24 w 244"/>
                <a:gd name="T31" fmla="*/ 31 h 242"/>
                <a:gd name="T32" fmla="*/ 48 w 244"/>
                <a:gd name="T33" fmla="*/ 31 h 242"/>
                <a:gd name="T34" fmla="*/ 48 w 244"/>
                <a:gd name="T35" fmla="*/ 0 h 242"/>
                <a:gd name="T36" fmla="*/ 71 w 244"/>
                <a:gd name="T37" fmla="*/ 31 h 242"/>
                <a:gd name="T38" fmla="*/ 103 w 244"/>
                <a:gd name="T39" fmla="*/ 0 h 242"/>
                <a:gd name="T40" fmla="*/ 118 w 244"/>
                <a:gd name="T41" fmla="*/ 31 h 242"/>
                <a:gd name="T42" fmla="*/ 165 w 244"/>
                <a:gd name="T43" fmla="*/ 0 h 242"/>
                <a:gd name="T44" fmla="*/ 142 w 244"/>
                <a:gd name="T45" fmla="*/ 31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242"/>
                <a:gd name="T71" fmla="*/ 244 w 244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242">
                  <a:moveTo>
                    <a:pt x="142" y="16"/>
                  </a:moveTo>
                  <a:lnTo>
                    <a:pt x="165" y="47"/>
                  </a:lnTo>
                  <a:lnTo>
                    <a:pt x="150" y="78"/>
                  </a:lnTo>
                  <a:lnTo>
                    <a:pt x="181" y="94"/>
                  </a:lnTo>
                  <a:lnTo>
                    <a:pt x="174" y="94"/>
                  </a:lnTo>
                  <a:lnTo>
                    <a:pt x="181" y="117"/>
                  </a:lnTo>
                  <a:lnTo>
                    <a:pt x="244" y="210"/>
                  </a:lnTo>
                  <a:lnTo>
                    <a:pt x="205" y="242"/>
                  </a:lnTo>
                  <a:lnTo>
                    <a:pt x="181" y="242"/>
                  </a:lnTo>
                  <a:lnTo>
                    <a:pt x="142" y="226"/>
                  </a:lnTo>
                  <a:lnTo>
                    <a:pt x="79" y="210"/>
                  </a:lnTo>
                  <a:lnTo>
                    <a:pt x="71" y="172"/>
                  </a:lnTo>
                  <a:lnTo>
                    <a:pt x="48" y="148"/>
                  </a:lnTo>
                  <a:lnTo>
                    <a:pt x="0" y="31"/>
                  </a:lnTo>
                  <a:lnTo>
                    <a:pt x="24" y="31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71" y="16"/>
                  </a:lnTo>
                  <a:lnTo>
                    <a:pt x="103" y="0"/>
                  </a:lnTo>
                  <a:lnTo>
                    <a:pt x="118" y="16"/>
                  </a:lnTo>
                  <a:lnTo>
                    <a:pt x="165" y="0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4" name="Freeform 111"/>
            <p:cNvSpPr>
              <a:spLocks noChangeAspect="1"/>
            </p:cNvSpPr>
            <p:nvPr/>
          </p:nvSpPr>
          <p:spPr bwMode="auto">
            <a:xfrm>
              <a:off x="3839" y="3504"/>
              <a:ext cx="33" cy="44"/>
            </a:xfrm>
            <a:custGeom>
              <a:avLst/>
              <a:gdLst>
                <a:gd name="T0" fmla="*/ 0 w 34"/>
                <a:gd name="T1" fmla="*/ 0 h 39"/>
                <a:gd name="T2" fmla="*/ 28 w 34"/>
                <a:gd name="T3" fmla="*/ 49 h 39"/>
                <a:gd name="T4" fmla="*/ 28 w 34"/>
                <a:gd name="T5" fmla="*/ 80 h 39"/>
                <a:gd name="T6" fmla="*/ 9 w 34"/>
                <a:gd name="T7" fmla="*/ 80 h 39"/>
                <a:gd name="T8" fmla="*/ 0 w 34"/>
                <a:gd name="T9" fmla="*/ 80 h 39"/>
                <a:gd name="T10" fmla="*/ 0 w 34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9"/>
                <a:gd name="T20" fmla="*/ 34 w 3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9">
                  <a:moveTo>
                    <a:pt x="0" y="0"/>
                  </a:moveTo>
                  <a:lnTo>
                    <a:pt x="34" y="24"/>
                  </a:lnTo>
                  <a:lnTo>
                    <a:pt x="34" y="39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5" name="Freeform 112"/>
            <p:cNvSpPr>
              <a:spLocks noChangeAspect="1"/>
            </p:cNvSpPr>
            <p:nvPr/>
          </p:nvSpPr>
          <p:spPr bwMode="auto">
            <a:xfrm>
              <a:off x="3594" y="3268"/>
              <a:ext cx="330" cy="308"/>
            </a:xfrm>
            <a:custGeom>
              <a:avLst/>
              <a:gdLst>
                <a:gd name="T0" fmla="*/ 330 w 330"/>
                <a:gd name="T1" fmla="*/ 122 h 276"/>
                <a:gd name="T2" fmla="*/ 314 w 330"/>
                <a:gd name="T3" fmla="*/ 169 h 276"/>
                <a:gd name="T4" fmla="*/ 282 w 330"/>
                <a:gd name="T5" fmla="*/ 200 h 276"/>
                <a:gd name="T6" fmla="*/ 252 w 330"/>
                <a:gd name="T7" fmla="*/ 183 h 276"/>
                <a:gd name="T8" fmla="*/ 252 w 330"/>
                <a:gd name="T9" fmla="*/ 169 h 276"/>
                <a:gd name="T10" fmla="*/ 243 w 330"/>
                <a:gd name="T11" fmla="*/ 200 h 276"/>
                <a:gd name="T12" fmla="*/ 235 w 330"/>
                <a:gd name="T13" fmla="*/ 183 h 276"/>
                <a:gd name="T14" fmla="*/ 267 w 330"/>
                <a:gd name="T15" fmla="*/ 228 h 276"/>
                <a:gd name="T16" fmla="*/ 252 w 330"/>
                <a:gd name="T17" fmla="*/ 243 h 276"/>
                <a:gd name="T18" fmla="*/ 282 w 330"/>
                <a:gd name="T19" fmla="*/ 228 h 276"/>
                <a:gd name="T20" fmla="*/ 282 w 330"/>
                <a:gd name="T21" fmla="*/ 243 h 276"/>
                <a:gd name="T22" fmla="*/ 235 w 330"/>
                <a:gd name="T23" fmla="*/ 289 h 276"/>
                <a:gd name="T24" fmla="*/ 252 w 330"/>
                <a:gd name="T25" fmla="*/ 334 h 276"/>
                <a:gd name="T26" fmla="*/ 252 w 330"/>
                <a:gd name="T27" fmla="*/ 352 h 276"/>
                <a:gd name="T28" fmla="*/ 220 w 330"/>
                <a:gd name="T29" fmla="*/ 334 h 276"/>
                <a:gd name="T30" fmla="*/ 252 w 330"/>
                <a:gd name="T31" fmla="*/ 364 h 276"/>
                <a:gd name="T32" fmla="*/ 235 w 330"/>
                <a:gd name="T33" fmla="*/ 429 h 276"/>
                <a:gd name="T34" fmla="*/ 243 w 330"/>
                <a:gd name="T35" fmla="*/ 487 h 276"/>
                <a:gd name="T36" fmla="*/ 188 w 330"/>
                <a:gd name="T37" fmla="*/ 487 h 276"/>
                <a:gd name="T38" fmla="*/ 213 w 330"/>
                <a:gd name="T39" fmla="*/ 487 h 276"/>
                <a:gd name="T40" fmla="*/ 188 w 330"/>
                <a:gd name="T41" fmla="*/ 535 h 276"/>
                <a:gd name="T42" fmla="*/ 87 w 330"/>
                <a:gd name="T43" fmla="*/ 429 h 276"/>
                <a:gd name="T44" fmla="*/ 31 w 330"/>
                <a:gd name="T45" fmla="*/ 334 h 276"/>
                <a:gd name="T46" fmla="*/ 39 w 330"/>
                <a:gd name="T47" fmla="*/ 289 h 276"/>
                <a:gd name="T48" fmla="*/ 23 w 330"/>
                <a:gd name="T49" fmla="*/ 259 h 276"/>
                <a:gd name="T50" fmla="*/ 0 w 330"/>
                <a:gd name="T51" fmla="*/ 200 h 276"/>
                <a:gd name="T52" fmla="*/ 70 w 330"/>
                <a:gd name="T53" fmla="*/ 169 h 276"/>
                <a:gd name="T54" fmla="*/ 126 w 330"/>
                <a:gd name="T55" fmla="*/ 0 h 276"/>
                <a:gd name="T56" fmla="*/ 149 w 330"/>
                <a:gd name="T57" fmla="*/ 0 h 276"/>
                <a:gd name="T58" fmla="*/ 149 w 330"/>
                <a:gd name="T59" fmla="*/ 15 h 276"/>
                <a:gd name="T60" fmla="*/ 173 w 330"/>
                <a:gd name="T61" fmla="*/ 62 h 276"/>
                <a:gd name="T62" fmla="*/ 252 w 330"/>
                <a:gd name="T63" fmla="*/ 46 h 276"/>
                <a:gd name="T64" fmla="*/ 282 w 330"/>
                <a:gd name="T65" fmla="*/ 46 h 276"/>
                <a:gd name="T66" fmla="*/ 314 w 330"/>
                <a:gd name="T67" fmla="*/ 107 h 276"/>
                <a:gd name="T68" fmla="*/ 330 w 330"/>
                <a:gd name="T69" fmla="*/ 122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"/>
                <a:gd name="T106" fmla="*/ 0 h 276"/>
                <a:gd name="T107" fmla="*/ 330 w 330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" h="276">
                  <a:moveTo>
                    <a:pt x="330" y="64"/>
                  </a:moveTo>
                  <a:lnTo>
                    <a:pt x="314" y="87"/>
                  </a:lnTo>
                  <a:lnTo>
                    <a:pt x="282" y="103"/>
                  </a:lnTo>
                  <a:lnTo>
                    <a:pt x="252" y="95"/>
                  </a:lnTo>
                  <a:lnTo>
                    <a:pt x="252" y="87"/>
                  </a:lnTo>
                  <a:lnTo>
                    <a:pt x="243" y="103"/>
                  </a:lnTo>
                  <a:lnTo>
                    <a:pt x="235" y="95"/>
                  </a:lnTo>
                  <a:lnTo>
                    <a:pt x="267" y="118"/>
                  </a:lnTo>
                  <a:lnTo>
                    <a:pt x="252" y="126"/>
                  </a:lnTo>
                  <a:lnTo>
                    <a:pt x="282" y="118"/>
                  </a:lnTo>
                  <a:lnTo>
                    <a:pt x="282" y="126"/>
                  </a:lnTo>
                  <a:lnTo>
                    <a:pt x="235" y="150"/>
                  </a:lnTo>
                  <a:lnTo>
                    <a:pt x="252" y="173"/>
                  </a:lnTo>
                  <a:lnTo>
                    <a:pt x="252" y="182"/>
                  </a:lnTo>
                  <a:lnTo>
                    <a:pt x="220" y="173"/>
                  </a:lnTo>
                  <a:lnTo>
                    <a:pt x="252" y="189"/>
                  </a:lnTo>
                  <a:lnTo>
                    <a:pt x="235" y="221"/>
                  </a:lnTo>
                  <a:lnTo>
                    <a:pt x="243" y="252"/>
                  </a:lnTo>
                  <a:lnTo>
                    <a:pt x="188" y="252"/>
                  </a:lnTo>
                  <a:lnTo>
                    <a:pt x="213" y="252"/>
                  </a:lnTo>
                  <a:lnTo>
                    <a:pt x="188" y="276"/>
                  </a:lnTo>
                  <a:lnTo>
                    <a:pt x="87" y="221"/>
                  </a:lnTo>
                  <a:lnTo>
                    <a:pt x="31" y="173"/>
                  </a:lnTo>
                  <a:lnTo>
                    <a:pt x="39" y="150"/>
                  </a:lnTo>
                  <a:lnTo>
                    <a:pt x="23" y="134"/>
                  </a:lnTo>
                  <a:lnTo>
                    <a:pt x="0" y="103"/>
                  </a:lnTo>
                  <a:lnTo>
                    <a:pt x="70" y="87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73" y="32"/>
                  </a:lnTo>
                  <a:lnTo>
                    <a:pt x="252" y="24"/>
                  </a:lnTo>
                  <a:lnTo>
                    <a:pt x="282" y="24"/>
                  </a:lnTo>
                  <a:lnTo>
                    <a:pt x="314" y="56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6" name="Freeform 113"/>
            <p:cNvSpPr>
              <a:spLocks noChangeAspect="1"/>
            </p:cNvSpPr>
            <p:nvPr/>
          </p:nvSpPr>
          <p:spPr bwMode="auto">
            <a:xfrm>
              <a:off x="3846" y="3383"/>
              <a:ext cx="103" cy="121"/>
            </a:xfrm>
            <a:custGeom>
              <a:avLst/>
              <a:gdLst>
                <a:gd name="T0" fmla="*/ 15 w 103"/>
                <a:gd name="T1" fmla="*/ 87 h 109"/>
                <a:gd name="T2" fmla="*/ 87 w 103"/>
                <a:gd name="T3" fmla="*/ 0 h 109"/>
                <a:gd name="T4" fmla="*/ 103 w 103"/>
                <a:gd name="T5" fmla="*/ 44 h 109"/>
                <a:gd name="T6" fmla="*/ 31 w 103"/>
                <a:gd name="T7" fmla="*/ 203 h 109"/>
                <a:gd name="T8" fmla="*/ 0 w 103"/>
                <a:gd name="T9" fmla="*/ 160 h 109"/>
                <a:gd name="T10" fmla="*/ 15 w 103"/>
                <a:gd name="T11" fmla="*/ 8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9"/>
                <a:gd name="T20" fmla="*/ 103 w 10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9">
                  <a:moveTo>
                    <a:pt x="15" y="46"/>
                  </a:moveTo>
                  <a:lnTo>
                    <a:pt x="87" y="0"/>
                  </a:lnTo>
                  <a:lnTo>
                    <a:pt x="103" y="23"/>
                  </a:lnTo>
                  <a:lnTo>
                    <a:pt x="31" y="109"/>
                  </a:lnTo>
                  <a:lnTo>
                    <a:pt x="0" y="8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7" name="Freeform 114"/>
            <p:cNvSpPr>
              <a:spLocks noChangeAspect="1"/>
            </p:cNvSpPr>
            <p:nvPr/>
          </p:nvSpPr>
          <p:spPr bwMode="auto">
            <a:xfrm>
              <a:off x="1769" y="2605"/>
              <a:ext cx="299" cy="289"/>
            </a:xfrm>
            <a:custGeom>
              <a:avLst/>
              <a:gdLst>
                <a:gd name="T0" fmla="*/ 275 w 296"/>
                <a:gd name="T1" fmla="*/ 334 h 259"/>
                <a:gd name="T2" fmla="*/ 215 w 296"/>
                <a:gd name="T3" fmla="*/ 378 h 259"/>
                <a:gd name="T4" fmla="*/ 168 w 296"/>
                <a:gd name="T5" fmla="*/ 499 h 259"/>
                <a:gd name="T6" fmla="*/ 123 w 296"/>
                <a:gd name="T7" fmla="*/ 454 h 259"/>
                <a:gd name="T8" fmla="*/ 92 w 296"/>
                <a:gd name="T9" fmla="*/ 469 h 259"/>
                <a:gd name="T10" fmla="*/ 92 w 296"/>
                <a:gd name="T11" fmla="*/ 410 h 259"/>
                <a:gd name="T12" fmla="*/ 47 w 296"/>
                <a:gd name="T13" fmla="*/ 410 h 259"/>
                <a:gd name="T14" fmla="*/ 23 w 296"/>
                <a:gd name="T15" fmla="*/ 410 h 259"/>
                <a:gd name="T16" fmla="*/ 23 w 296"/>
                <a:gd name="T17" fmla="*/ 334 h 259"/>
                <a:gd name="T18" fmla="*/ 0 w 296"/>
                <a:gd name="T19" fmla="*/ 334 h 259"/>
                <a:gd name="T20" fmla="*/ 0 w 296"/>
                <a:gd name="T21" fmla="*/ 213 h 259"/>
                <a:gd name="T22" fmla="*/ 0 w 296"/>
                <a:gd name="T23" fmla="*/ 196 h 259"/>
                <a:gd name="T24" fmla="*/ 47 w 296"/>
                <a:gd name="T25" fmla="*/ 165 h 259"/>
                <a:gd name="T26" fmla="*/ 100 w 296"/>
                <a:gd name="T27" fmla="*/ 32 h 259"/>
                <a:gd name="T28" fmla="*/ 147 w 296"/>
                <a:gd name="T29" fmla="*/ 0 h 259"/>
                <a:gd name="T30" fmla="*/ 160 w 296"/>
                <a:gd name="T31" fmla="*/ 46 h 259"/>
                <a:gd name="T32" fmla="*/ 184 w 296"/>
                <a:gd name="T33" fmla="*/ 46 h 259"/>
                <a:gd name="T34" fmla="*/ 246 w 296"/>
                <a:gd name="T35" fmla="*/ 32 h 259"/>
                <a:gd name="T36" fmla="*/ 230 w 296"/>
                <a:gd name="T37" fmla="*/ 77 h 259"/>
                <a:gd name="T38" fmla="*/ 257 w 296"/>
                <a:gd name="T39" fmla="*/ 46 h 259"/>
                <a:gd name="T40" fmla="*/ 307 w 296"/>
                <a:gd name="T41" fmla="*/ 90 h 259"/>
                <a:gd name="T42" fmla="*/ 314 w 296"/>
                <a:gd name="T43" fmla="*/ 213 h 259"/>
                <a:gd name="T44" fmla="*/ 291 w 296"/>
                <a:gd name="T45" fmla="*/ 213 h 259"/>
                <a:gd name="T46" fmla="*/ 307 w 296"/>
                <a:gd name="T47" fmla="*/ 334 h 259"/>
                <a:gd name="T48" fmla="*/ 275 w 296"/>
                <a:gd name="T49" fmla="*/ 334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6"/>
                <a:gd name="T76" fmla="*/ 0 h 259"/>
                <a:gd name="T77" fmla="*/ 296 w 296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6" h="259">
                  <a:moveTo>
                    <a:pt x="257" y="173"/>
                  </a:moveTo>
                  <a:lnTo>
                    <a:pt x="203" y="196"/>
                  </a:lnTo>
                  <a:lnTo>
                    <a:pt x="156" y="259"/>
                  </a:lnTo>
                  <a:lnTo>
                    <a:pt x="117" y="236"/>
                  </a:lnTo>
                  <a:lnTo>
                    <a:pt x="86" y="243"/>
                  </a:lnTo>
                  <a:lnTo>
                    <a:pt x="86" y="212"/>
                  </a:lnTo>
                  <a:lnTo>
                    <a:pt x="47" y="212"/>
                  </a:lnTo>
                  <a:lnTo>
                    <a:pt x="23" y="212"/>
                  </a:lnTo>
                  <a:lnTo>
                    <a:pt x="23" y="173"/>
                  </a:lnTo>
                  <a:lnTo>
                    <a:pt x="0" y="173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47" y="86"/>
                  </a:lnTo>
                  <a:lnTo>
                    <a:pt x="94" y="17"/>
                  </a:lnTo>
                  <a:lnTo>
                    <a:pt x="141" y="0"/>
                  </a:lnTo>
                  <a:lnTo>
                    <a:pt x="148" y="24"/>
                  </a:lnTo>
                  <a:lnTo>
                    <a:pt x="172" y="24"/>
                  </a:lnTo>
                  <a:lnTo>
                    <a:pt x="234" y="17"/>
                  </a:lnTo>
                  <a:lnTo>
                    <a:pt x="218" y="40"/>
                  </a:lnTo>
                  <a:lnTo>
                    <a:pt x="242" y="24"/>
                  </a:lnTo>
                  <a:lnTo>
                    <a:pt x="289" y="47"/>
                  </a:lnTo>
                  <a:lnTo>
                    <a:pt x="296" y="110"/>
                  </a:lnTo>
                  <a:lnTo>
                    <a:pt x="273" y="110"/>
                  </a:lnTo>
                  <a:lnTo>
                    <a:pt x="289" y="173"/>
                  </a:lnTo>
                  <a:lnTo>
                    <a:pt x="257" y="17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8" name="Freeform 115"/>
            <p:cNvSpPr>
              <a:spLocks noChangeAspect="1"/>
            </p:cNvSpPr>
            <p:nvPr/>
          </p:nvSpPr>
          <p:spPr bwMode="auto">
            <a:xfrm>
              <a:off x="2370" y="1239"/>
              <a:ext cx="304" cy="210"/>
            </a:xfrm>
            <a:custGeom>
              <a:avLst/>
              <a:gdLst>
                <a:gd name="T0" fmla="*/ 39 w 305"/>
                <a:gd name="T1" fmla="*/ 60 h 189"/>
                <a:gd name="T2" fmla="*/ 70 w 305"/>
                <a:gd name="T3" fmla="*/ 0 h 189"/>
                <a:gd name="T4" fmla="*/ 158 w 305"/>
                <a:gd name="T5" fmla="*/ 46 h 189"/>
                <a:gd name="T6" fmla="*/ 205 w 305"/>
                <a:gd name="T7" fmla="*/ 0 h 189"/>
                <a:gd name="T8" fmla="*/ 221 w 305"/>
                <a:gd name="T9" fmla="*/ 60 h 189"/>
                <a:gd name="T10" fmla="*/ 213 w 305"/>
                <a:gd name="T11" fmla="*/ 74 h 189"/>
                <a:gd name="T12" fmla="*/ 205 w 305"/>
                <a:gd name="T13" fmla="*/ 149 h 189"/>
                <a:gd name="T14" fmla="*/ 237 w 305"/>
                <a:gd name="T15" fmla="*/ 163 h 189"/>
                <a:gd name="T16" fmla="*/ 253 w 305"/>
                <a:gd name="T17" fmla="*/ 208 h 189"/>
                <a:gd name="T18" fmla="*/ 253 w 305"/>
                <a:gd name="T19" fmla="*/ 237 h 189"/>
                <a:gd name="T20" fmla="*/ 299 w 305"/>
                <a:gd name="T21" fmla="*/ 293 h 189"/>
                <a:gd name="T22" fmla="*/ 244 w 305"/>
                <a:gd name="T23" fmla="*/ 341 h 189"/>
                <a:gd name="T24" fmla="*/ 189 w 305"/>
                <a:gd name="T25" fmla="*/ 293 h 189"/>
                <a:gd name="T26" fmla="*/ 148 w 305"/>
                <a:gd name="T27" fmla="*/ 356 h 189"/>
                <a:gd name="T28" fmla="*/ 101 w 305"/>
                <a:gd name="T29" fmla="*/ 356 h 189"/>
                <a:gd name="T30" fmla="*/ 31 w 305"/>
                <a:gd name="T31" fmla="*/ 293 h 189"/>
                <a:gd name="T32" fmla="*/ 15 w 305"/>
                <a:gd name="T33" fmla="*/ 284 h 189"/>
                <a:gd name="T34" fmla="*/ 39 w 305"/>
                <a:gd name="T35" fmla="*/ 208 h 189"/>
                <a:gd name="T36" fmla="*/ 31 w 305"/>
                <a:gd name="T37" fmla="*/ 163 h 189"/>
                <a:gd name="T38" fmla="*/ 0 w 305"/>
                <a:gd name="T39" fmla="*/ 103 h 189"/>
                <a:gd name="T40" fmla="*/ 39 w 305"/>
                <a:gd name="T41" fmla="*/ 6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189"/>
                <a:gd name="T65" fmla="*/ 305 w 30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189">
                  <a:moveTo>
                    <a:pt x="39" y="32"/>
                  </a:moveTo>
                  <a:lnTo>
                    <a:pt x="70" y="0"/>
                  </a:lnTo>
                  <a:lnTo>
                    <a:pt x="164" y="24"/>
                  </a:lnTo>
                  <a:lnTo>
                    <a:pt x="211" y="0"/>
                  </a:lnTo>
                  <a:lnTo>
                    <a:pt x="227" y="32"/>
                  </a:lnTo>
                  <a:lnTo>
                    <a:pt x="219" y="40"/>
                  </a:lnTo>
                  <a:lnTo>
                    <a:pt x="211" y="79"/>
                  </a:lnTo>
                  <a:lnTo>
                    <a:pt x="243" y="86"/>
                  </a:lnTo>
                  <a:lnTo>
                    <a:pt x="259" y="110"/>
                  </a:lnTo>
                  <a:lnTo>
                    <a:pt x="259" y="126"/>
                  </a:lnTo>
                  <a:lnTo>
                    <a:pt x="305" y="157"/>
                  </a:lnTo>
                  <a:lnTo>
                    <a:pt x="250" y="181"/>
                  </a:lnTo>
                  <a:lnTo>
                    <a:pt x="195" y="157"/>
                  </a:lnTo>
                  <a:lnTo>
                    <a:pt x="148" y="189"/>
                  </a:lnTo>
                  <a:lnTo>
                    <a:pt x="101" y="189"/>
                  </a:lnTo>
                  <a:lnTo>
                    <a:pt x="31" y="157"/>
                  </a:lnTo>
                  <a:lnTo>
                    <a:pt x="15" y="150"/>
                  </a:lnTo>
                  <a:lnTo>
                    <a:pt x="39" y="110"/>
                  </a:lnTo>
                  <a:lnTo>
                    <a:pt x="31" y="86"/>
                  </a:lnTo>
                  <a:lnTo>
                    <a:pt x="0" y="55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99" name="Freeform 116"/>
            <p:cNvSpPr>
              <a:spLocks noChangeAspect="1"/>
            </p:cNvSpPr>
            <p:nvPr/>
          </p:nvSpPr>
          <p:spPr bwMode="auto">
            <a:xfrm>
              <a:off x="1488" y="2586"/>
              <a:ext cx="177" cy="333"/>
            </a:xfrm>
            <a:custGeom>
              <a:avLst/>
              <a:gdLst>
                <a:gd name="T0" fmla="*/ 0 w 179"/>
                <a:gd name="T1" fmla="*/ 76 h 298"/>
                <a:gd name="T2" fmla="*/ 7 w 179"/>
                <a:gd name="T3" fmla="*/ 76 h 298"/>
                <a:gd name="T4" fmla="*/ 7 w 179"/>
                <a:gd name="T5" fmla="*/ 29 h 298"/>
                <a:gd name="T6" fmla="*/ 48 w 179"/>
                <a:gd name="T7" fmla="*/ 29 h 298"/>
                <a:gd name="T8" fmla="*/ 64 w 179"/>
                <a:gd name="T9" fmla="*/ 15 h 298"/>
                <a:gd name="T10" fmla="*/ 136 w 179"/>
                <a:gd name="T11" fmla="*/ 0 h 298"/>
                <a:gd name="T12" fmla="*/ 126 w 179"/>
                <a:gd name="T13" fmla="*/ 29 h 298"/>
                <a:gd name="T14" fmla="*/ 144 w 179"/>
                <a:gd name="T15" fmla="*/ 63 h 298"/>
                <a:gd name="T16" fmla="*/ 144 w 179"/>
                <a:gd name="T17" fmla="*/ 76 h 298"/>
                <a:gd name="T18" fmla="*/ 152 w 179"/>
                <a:gd name="T19" fmla="*/ 106 h 298"/>
                <a:gd name="T20" fmla="*/ 152 w 179"/>
                <a:gd name="T21" fmla="*/ 168 h 298"/>
                <a:gd name="T22" fmla="*/ 167 w 179"/>
                <a:gd name="T23" fmla="*/ 168 h 298"/>
                <a:gd name="T24" fmla="*/ 167 w 179"/>
                <a:gd name="T25" fmla="*/ 199 h 298"/>
                <a:gd name="T26" fmla="*/ 167 w 179"/>
                <a:gd name="T27" fmla="*/ 368 h 298"/>
                <a:gd name="T28" fmla="*/ 152 w 179"/>
                <a:gd name="T29" fmla="*/ 368 h 298"/>
                <a:gd name="T30" fmla="*/ 152 w 179"/>
                <a:gd name="T31" fmla="*/ 444 h 298"/>
                <a:gd name="T32" fmla="*/ 144 w 179"/>
                <a:gd name="T33" fmla="*/ 444 h 298"/>
                <a:gd name="T34" fmla="*/ 144 w 179"/>
                <a:gd name="T35" fmla="*/ 534 h 298"/>
                <a:gd name="T36" fmla="*/ 144 w 179"/>
                <a:gd name="T37" fmla="*/ 581 h 298"/>
                <a:gd name="T38" fmla="*/ 87 w 179"/>
                <a:gd name="T39" fmla="*/ 581 h 298"/>
                <a:gd name="T40" fmla="*/ 64 w 179"/>
                <a:gd name="T41" fmla="*/ 534 h 298"/>
                <a:gd name="T42" fmla="*/ 39 w 179"/>
                <a:gd name="T43" fmla="*/ 491 h 298"/>
                <a:gd name="T44" fmla="*/ 31 w 179"/>
                <a:gd name="T45" fmla="*/ 444 h 298"/>
                <a:gd name="T46" fmla="*/ 7 w 179"/>
                <a:gd name="T47" fmla="*/ 444 h 298"/>
                <a:gd name="T48" fmla="*/ 0 w 179"/>
                <a:gd name="T49" fmla="*/ 444 h 298"/>
                <a:gd name="T50" fmla="*/ 0 w 179"/>
                <a:gd name="T51" fmla="*/ 76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298"/>
                <a:gd name="T80" fmla="*/ 179 w 179"/>
                <a:gd name="T81" fmla="*/ 298 h 2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298">
                  <a:moveTo>
                    <a:pt x="0" y="39"/>
                  </a:moveTo>
                  <a:lnTo>
                    <a:pt x="7" y="39"/>
                  </a:lnTo>
                  <a:lnTo>
                    <a:pt x="7" y="15"/>
                  </a:lnTo>
                  <a:lnTo>
                    <a:pt x="54" y="15"/>
                  </a:lnTo>
                  <a:lnTo>
                    <a:pt x="70" y="8"/>
                  </a:lnTo>
                  <a:lnTo>
                    <a:pt x="148" y="0"/>
                  </a:lnTo>
                  <a:lnTo>
                    <a:pt x="132" y="15"/>
                  </a:lnTo>
                  <a:lnTo>
                    <a:pt x="156" y="32"/>
                  </a:lnTo>
                  <a:lnTo>
                    <a:pt x="156" y="39"/>
                  </a:lnTo>
                  <a:lnTo>
                    <a:pt x="164" y="55"/>
                  </a:lnTo>
                  <a:lnTo>
                    <a:pt x="164" y="86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79" y="188"/>
                  </a:lnTo>
                  <a:lnTo>
                    <a:pt x="164" y="188"/>
                  </a:lnTo>
                  <a:lnTo>
                    <a:pt x="164" y="228"/>
                  </a:lnTo>
                  <a:lnTo>
                    <a:pt x="156" y="228"/>
                  </a:lnTo>
                  <a:lnTo>
                    <a:pt x="156" y="275"/>
                  </a:lnTo>
                  <a:lnTo>
                    <a:pt x="156" y="298"/>
                  </a:lnTo>
                  <a:lnTo>
                    <a:pt x="93" y="298"/>
                  </a:lnTo>
                  <a:lnTo>
                    <a:pt x="70" y="275"/>
                  </a:lnTo>
                  <a:lnTo>
                    <a:pt x="39" y="252"/>
                  </a:lnTo>
                  <a:lnTo>
                    <a:pt x="31" y="228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0" name="Freeform 117"/>
            <p:cNvSpPr>
              <a:spLocks noChangeAspect="1"/>
            </p:cNvSpPr>
            <p:nvPr/>
          </p:nvSpPr>
          <p:spPr bwMode="auto">
            <a:xfrm>
              <a:off x="1332" y="2070"/>
              <a:ext cx="269" cy="298"/>
            </a:xfrm>
            <a:custGeom>
              <a:avLst/>
              <a:gdLst>
                <a:gd name="T0" fmla="*/ 8 w 268"/>
                <a:gd name="T1" fmla="*/ 44 h 265"/>
                <a:gd name="T2" fmla="*/ 8 w 268"/>
                <a:gd name="T3" fmla="*/ 0 h 265"/>
                <a:gd name="T4" fmla="*/ 258 w 268"/>
                <a:gd name="T5" fmla="*/ 0 h 265"/>
                <a:gd name="T6" fmla="*/ 274 w 268"/>
                <a:gd name="T7" fmla="*/ 44 h 265"/>
                <a:gd name="T8" fmla="*/ 251 w 268"/>
                <a:gd name="T9" fmla="*/ 174 h 265"/>
                <a:gd name="T10" fmla="*/ 251 w 268"/>
                <a:gd name="T11" fmla="*/ 205 h 265"/>
                <a:gd name="T12" fmla="*/ 251 w 268"/>
                <a:gd name="T13" fmla="*/ 217 h 265"/>
                <a:gd name="T14" fmla="*/ 242 w 268"/>
                <a:gd name="T15" fmla="*/ 265 h 265"/>
                <a:gd name="T16" fmla="*/ 251 w 268"/>
                <a:gd name="T17" fmla="*/ 346 h 265"/>
                <a:gd name="T18" fmla="*/ 242 w 268"/>
                <a:gd name="T19" fmla="*/ 362 h 265"/>
                <a:gd name="T20" fmla="*/ 251 w 268"/>
                <a:gd name="T21" fmla="*/ 392 h 265"/>
                <a:gd name="T22" fmla="*/ 251 w 268"/>
                <a:gd name="T23" fmla="*/ 426 h 265"/>
                <a:gd name="T24" fmla="*/ 258 w 268"/>
                <a:gd name="T25" fmla="*/ 471 h 265"/>
                <a:gd name="T26" fmla="*/ 211 w 268"/>
                <a:gd name="T27" fmla="*/ 536 h 265"/>
                <a:gd name="T28" fmla="*/ 119 w 268"/>
                <a:gd name="T29" fmla="*/ 536 h 265"/>
                <a:gd name="T30" fmla="*/ 71 w 268"/>
                <a:gd name="T31" fmla="*/ 522 h 265"/>
                <a:gd name="T32" fmla="*/ 0 w 268"/>
                <a:gd name="T33" fmla="*/ 488 h 265"/>
                <a:gd name="T34" fmla="*/ 0 w 268"/>
                <a:gd name="T35" fmla="*/ 44 h 265"/>
                <a:gd name="T36" fmla="*/ 8 w 268"/>
                <a:gd name="T37" fmla="*/ 44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65"/>
                <a:gd name="T59" fmla="*/ 268 w 268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65">
                  <a:moveTo>
                    <a:pt x="8" y="22"/>
                  </a:moveTo>
                  <a:lnTo>
                    <a:pt x="8" y="0"/>
                  </a:lnTo>
                  <a:lnTo>
                    <a:pt x="252" y="0"/>
                  </a:lnTo>
                  <a:lnTo>
                    <a:pt x="268" y="22"/>
                  </a:lnTo>
                  <a:lnTo>
                    <a:pt x="245" y="86"/>
                  </a:lnTo>
                  <a:lnTo>
                    <a:pt x="245" y="101"/>
                  </a:lnTo>
                  <a:lnTo>
                    <a:pt x="245" y="108"/>
                  </a:lnTo>
                  <a:lnTo>
                    <a:pt x="236" y="132"/>
                  </a:lnTo>
                  <a:lnTo>
                    <a:pt x="245" y="172"/>
                  </a:lnTo>
                  <a:lnTo>
                    <a:pt x="236" y="179"/>
                  </a:lnTo>
                  <a:lnTo>
                    <a:pt x="245" y="194"/>
                  </a:lnTo>
                  <a:lnTo>
                    <a:pt x="245" y="211"/>
                  </a:lnTo>
                  <a:lnTo>
                    <a:pt x="252" y="233"/>
                  </a:lnTo>
                  <a:lnTo>
                    <a:pt x="205" y="265"/>
                  </a:lnTo>
                  <a:lnTo>
                    <a:pt x="119" y="265"/>
                  </a:lnTo>
                  <a:lnTo>
                    <a:pt x="71" y="258"/>
                  </a:lnTo>
                  <a:lnTo>
                    <a:pt x="0" y="241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1" name="Freeform 118"/>
            <p:cNvSpPr>
              <a:spLocks noChangeAspect="1"/>
            </p:cNvSpPr>
            <p:nvPr/>
          </p:nvSpPr>
          <p:spPr bwMode="auto">
            <a:xfrm>
              <a:off x="1298" y="3610"/>
              <a:ext cx="272" cy="160"/>
            </a:xfrm>
            <a:custGeom>
              <a:avLst/>
              <a:gdLst>
                <a:gd name="T0" fmla="*/ 257 w 275"/>
                <a:gd name="T1" fmla="*/ 0 h 142"/>
                <a:gd name="T2" fmla="*/ 242 w 275"/>
                <a:gd name="T3" fmla="*/ 259 h 142"/>
                <a:gd name="T4" fmla="*/ 128 w 275"/>
                <a:gd name="T5" fmla="*/ 291 h 142"/>
                <a:gd name="T6" fmla="*/ 0 w 275"/>
                <a:gd name="T7" fmla="*/ 259 h 142"/>
                <a:gd name="T8" fmla="*/ 8 w 275"/>
                <a:gd name="T9" fmla="*/ 0 h 142"/>
                <a:gd name="T10" fmla="*/ 185 w 275"/>
                <a:gd name="T11" fmla="*/ 0 h 142"/>
                <a:gd name="T12" fmla="*/ 257 w 27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42"/>
                <a:gd name="T23" fmla="*/ 275 w 27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42">
                  <a:moveTo>
                    <a:pt x="275" y="0"/>
                  </a:moveTo>
                  <a:lnTo>
                    <a:pt x="260" y="127"/>
                  </a:lnTo>
                  <a:lnTo>
                    <a:pt x="134" y="142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197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2" name="Freeform 119"/>
            <p:cNvSpPr>
              <a:spLocks noChangeAspect="1"/>
            </p:cNvSpPr>
            <p:nvPr/>
          </p:nvSpPr>
          <p:spPr bwMode="auto">
            <a:xfrm>
              <a:off x="1589" y="3461"/>
              <a:ext cx="361" cy="289"/>
            </a:xfrm>
            <a:custGeom>
              <a:avLst/>
              <a:gdLst>
                <a:gd name="T0" fmla="*/ 0 w 361"/>
                <a:gd name="T1" fmla="*/ 440 h 259"/>
                <a:gd name="T2" fmla="*/ 16 w 361"/>
                <a:gd name="T3" fmla="*/ 423 h 259"/>
                <a:gd name="T4" fmla="*/ 16 w 361"/>
                <a:gd name="T5" fmla="*/ 410 h 259"/>
                <a:gd name="T6" fmla="*/ 55 w 361"/>
                <a:gd name="T7" fmla="*/ 334 h 259"/>
                <a:gd name="T8" fmla="*/ 63 w 361"/>
                <a:gd name="T9" fmla="*/ 363 h 259"/>
                <a:gd name="T10" fmla="*/ 78 w 361"/>
                <a:gd name="T11" fmla="*/ 316 h 259"/>
                <a:gd name="T12" fmla="*/ 118 w 361"/>
                <a:gd name="T13" fmla="*/ 240 h 259"/>
                <a:gd name="T14" fmla="*/ 118 w 361"/>
                <a:gd name="T15" fmla="*/ 196 h 259"/>
                <a:gd name="T16" fmla="*/ 228 w 361"/>
                <a:gd name="T17" fmla="*/ 121 h 259"/>
                <a:gd name="T18" fmla="*/ 228 w 361"/>
                <a:gd name="T19" fmla="*/ 76 h 259"/>
                <a:gd name="T20" fmla="*/ 243 w 361"/>
                <a:gd name="T21" fmla="*/ 31 h 259"/>
                <a:gd name="T22" fmla="*/ 259 w 361"/>
                <a:gd name="T23" fmla="*/ 0 h 259"/>
                <a:gd name="T24" fmla="*/ 361 w 361"/>
                <a:gd name="T25" fmla="*/ 0 h 259"/>
                <a:gd name="T26" fmla="*/ 361 w 361"/>
                <a:gd name="T27" fmla="*/ 151 h 259"/>
                <a:gd name="T28" fmla="*/ 353 w 361"/>
                <a:gd name="T29" fmla="*/ 440 h 259"/>
                <a:gd name="T30" fmla="*/ 353 w 361"/>
                <a:gd name="T31" fmla="*/ 499 h 259"/>
                <a:gd name="T32" fmla="*/ 275 w 361"/>
                <a:gd name="T33" fmla="*/ 499 h 259"/>
                <a:gd name="T34" fmla="*/ 94 w 361"/>
                <a:gd name="T35" fmla="*/ 499 h 259"/>
                <a:gd name="T36" fmla="*/ 0 w 361"/>
                <a:gd name="T37" fmla="*/ 499 h 259"/>
                <a:gd name="T38" fmla="*/ 0 w 361"/>
                <a:gd name="T39" fmla="*/ 440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259"/>
                <a:gd name="T62" fmla="*/ 361 w 361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259">
                  <a:moveTo>
                    <a:pt x="0" y="228"/>
                  </a:moveTo>
                  <a:lnTo>
                    <a:pt x="16" y="220"/>
                  </a:lnTo>
                  <a:lnTo>
                    <a:pt x="16" y="212"/>
                  </a:lnTo>
                  <a:lnTo>
                    <a:pt x="55" y="173"/>
                  </a:lnTo>
                  <a:lnTo>
                    <a:pt x="63" y="188"/>
                  </a:lnTo>
                  <a:lnTo>
                    <a:pt x="78" y="164"/>
                  </a:lnTo>
                  <a:lnTo>
                    <a:pt x="118" y="125"/>
                  </a:lnTo>
                  <a:lnTo>
                    <a:pt x="118" y="102"/>
                  </a:lnTo>
                  <a:lnTo>
                    <a:pt x="228" y="63"/>
                  </a:lnTo>
                  <a:lnTo>
                    <a:pt x="228" y="39"/>
                  </a:lnTo>
                  <a:lnTo>
                    <a:pt x="243" y="16"/>
                  </a:lnTo>
                  <a:lnTo>
                    <a:pt x="259" y="0"/>
                  </a:lnTo>
                  <a:lnTo>
                    <a:pt x="361" y="0"/>
                  </a:lnTo>
                  <a:lnTo>
                    <a:pt x="361" y="78"/>
                  </a:lnTo>
                  <a:lnTo>
                    <a:pt x="353" y="228"/>
                  </a:lnTo>
                  <a:lnTo>
                    <a:pt x="353" y="259"/>
                  </a:lnTo>
                  <a:lnTo>
                    <a:pt x="275" y="259"/>
                  </a:lnTo>
                  <a:lnTo>
                    <a:pt x="94" y="259"/>
                  </a:lnTo>
                  <a:lnTo>
                    <a:pt x="0" y="25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3" name="Freeform 120"/>
            <p:cNvSpPr>
              <a:spLocks noChangeAspect="1"/>
            </p:cNvSpPr>
            <p:nvPr/>
          </p:nvSpPr>
          <p:spPr bwMode="auto">
            <a:xfrm>
              <a:off x="1858" y="2079"/>
              <a:ext cx="295" cy="281"/>
            </a:xfrm>
            <a:custGeom>
              <a:avLst/>
              <a:gdLst>
                <a:gd name="T0" fmla="*/ 166 w 297"/>
                <a:gd name="T1" fmla="*/ 495 h 251"/>
                <a:gd name="T2" fmla="*/ 0 w 297"/>
                <a:gd name="T3" fmla="*/ 495 h 251"/>
                <a:gd name="T4" fmla="*/ 0 w 297"/>
                <a:gd name="T5" fmla="*/ 368 h 251"/>
                <a:gd name="T6" fmla="*/ 55 w 297"/>
                <a:gd name="T7" fmla="*/ 368 h 251"/>
                <a:gd name="T8" fmla="*/ 62 w 297"/>
                <a:gd name="T9" fmla="*/ 355 h 251"/>
                <a:gd name="T10" fmla="*/ 62 w 297"/>
                <a:gd name="T11" fmla="*/ 0 h 251"/>
                <a:gd name="T12" fmla="*/ 182 w 297"/>
                <a:gd name="T13" fmla="*/ 0 h 251"/>
                <a:gd name="T14" fmla="*/ 205 w 297"/>
                <a:gd name="T15" fmla="*/ 13 h 251"/>
                <a:gd name="T16" fmla="*/ 213 w 297"/>
                <a:gd name="T17" fmla="*/ 107 h 251"/>
                <a:gd name="T18" fmla="*/ 269 w 297"/>
                <a:gd name="T19" fmla="*/ 233 h 251"/>
                <a:gd name="T20" fmla="*/ 285 w 297"/>
                <a:gd name="T21" fmla="*/ 355 h 251"/>
                <a:gd name="T22" fmla="*/ 166 w 297"/>
                <a:gd name="T23" fmla="*/ 495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251"/>
                <a:gd name="T38" fmla="*/ 297 w 297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251">
                  <a:moveTo>
                    <a:pt x="172" y="251"/>
                  </a:moveTo>
                  <a:lnTo>
                    <a:pt x="0" y="251"/>
                  </a:lnTo>
                  <a:lnTo>
                    <a:pt x="0" y="188"/>
                  </a:lnTo>
                  <a:lnTo>
                    <a:pt x="55" y="188"/>
                  </a:lnTo>
                  <a:lnTo>
                    <a:pt x="62" y="180"/>
                  </a:lnTo>
                  <a:lnTo>
                    <a:pt x="62" y="0"/>
                  </a:lnTo>
                  <a:lnTo>
                    <a:pt x="188" y="0"/>
                  </a:lnTo>
                  <a:lnTo>
                    <a:pt x="211" y="7"/>
                  </a:lnTo>
                  <a:lnTo>
                    <a:pt x="219" y="55"/>
                  </a:lnTo>
                  <a:lnTo>
                    <a:pt x="281" y="118"/>
                  </a:lnTo>
                  <a:lnTo>
                    <a:pt x="297" y="180"/>
                  </a:lnTo>
                  <a:lnTo>
                    <a:pt x="17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4" name="Freeform 121"/>
            <p:cNvSpPr>
              <a:spLocks noChangeAspect="1"/>
            </p:cNvSpPr>
            <p:nvPr/>
          </p:nvSpPr>
          <p:spPr bwMode="auto">
            <a:xfrm>
              <a:off x="2895" y="2755"/>
              <a:ext cx="182" cy="313"/>
            </a:xfrm>
            <a:custGeom>
              <a:avLst/>
              <a:gdLst>
                <a:gd name="T0" fmla="*/ 126 w 182"/>
                <a:gd name="T1" fmla="*/ 537 h 281"/>
                <a:gd name="T2" fmla="*/ 87 w 182"/>
                <a:gd name="T3" fmla="*/ 522 h 281"/>
                <a:gd name="T4" fmla="*/ 87 w 182"/>
                <a:gd name="T5" fmla="*/ 492 h 281"/>
                <a:gd name="T6" fmla="*/ 39 w 182"/>
                <a:gd name="T7" fmla="*/ 433 h 281"/>
                <a:gd name="T8" fmla="*/ 39 w 182"/>
                <a:gd name="T9" fmla="*/ 419 h 281"/>
                <a:gd name="T10" fmla="*/ 39 w 182"/>
                <a:gd name="T11" fmla="*/ 356 h 281"/>
                <a:gd name="T12" fmla="*/ 24 w 182"/>
                <a:gd name="T13" fmla="*/ 356 h 281"/>
                <a:gd name="T14" fmla="*/ 32 w 182"/>
                <a:gd name="T15" fmla="*/ 356 h 281"/>
                <a:gd name="T16" fmla="*/ 32 w 182"/>
                <a:gd name="T17" fmla="*/ 314 h 281"/>
                <a:gd name="T18" fmla="*/ 24 w 182"/>
                <a:gd name="T19" fmla="*/ 283 h 281"/>
                <a:gd name="T20" fmla="*/ 32 w 182"/>
                <a:gd name="T21" fmla="*/ 254 h 281"/>
                <a:gd name="T22" fmla="*/ 24 w 182"/>
                <a:gd name="T23" fmla="*/ 239 h 281"/>
                <a:gd name="T24" fmla="*/ 24 w 182"/>
                <a:gd name="T25" fmla="*/ 195 h 281"/>
                <a:gd name="T26" fmla="*/ 8 w 182"/>
                <a:gd name="T27" fmla="*/ 135 h 281"/>
                <a:gd name="T28" fmla="*/ 24 w 182"/>
                <a:gd name="T29" fmla="*/ 119 h 281"/>
                <a:gd name="T30" fmla="*/ 0 w 182"/>
                <a:gd name="T31" fmla="*/ 74 h 281"/>
                <a:gd name="T32" fmla="*/ 8 w 182"/>
                <a:gd name="T33" fmla="*/ 31 h 281"/>
                <a:gd name="T34" fmla="*/ 182 w 182"/>
                <a:gd name="T35" fmla="*/ 0 h 281"/>
                <a:gd name="T36" fmla="*/ 158 w 182"/>
                <a:gd name="T37" fmla="*/ 74 h 281"/>
                <a:gd name="T38" fmla="*/ 150 w 182"/>
                <a:gd name="T39" fmla="*/ 180 h 281"/>
                <a:gd name="T40" fmla="*/ 126 w 182"/>
                <a:gd name="T41" fmla="*/ 522 h 281"/>
                <a:gd name="T42" fmla="*/ 126 w 182"/>
                <a:gd name="T43" fmla="*/ 537 h 2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281"/>
                <a:gd name="T68" fmla="*/ 182 w 182"/>
                <a:gd name="T69" fmla="*/ 281 h 2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281">
                  <a:moveTo>
                    <a:pt x="126" y="281"/>
                  </a:moveTo>
                  <a:lnTo>
                    <a:pt x="87" y="273"/>
                  </a:lnTo>
                  <a:lnTo>
                    <a:pt x="87" y="258"/>
                  </a:lnTo>
                  <a:lnTo>
                    <a:pt x="39" y="226"/>
                  </a:lnTo>
                  <a:lnTo>
                    <a:pt x="39" y="219"/>
                  </a:lnTo>
                  <a:lnTo>
                    <a:pt x="39" y="187"/>
                  </a:lnTo>
                  <a:lnTo>
                    <a:pt x="24" y="187"/>
                  </a:lnTo>
                  <a:lnTo>
                    <a:pt x="32" y="187"/>
                  </a:lnTo>
                  <a:lnTo>
                    <a:pt x="32" y="164"/>
                  </a:lnTo>
                  <a:lnTo>
                    <a:pt x="24" y="148"/>
                  </a:lnTo>
                  <a:lnTo>
                    <a:pt x="32" y="133"/>
                  </a:lnTo>
                  <a:lnTo>
                    <a:pt x="24" y="125"/>
                  </a:lnTo>
                  <a:lnTo>
                    <a:pt x="24" y="102"/>
                  </a:lnTo>
                  <a:lnTo>
                    <a:pt x="8" y="71"/>
                  </a:lnTo>
                  <a:lnTo>
                    <a:pt x="24" y="62"/>
                  </a:lnTo>
                  <a:lnTo>
                    <a:pt x="0" y="39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58" y="39"/>
                  </a:lnTo>
                  <a:lnTo>
                    <a:pt x="150" y="94"/>
                  </a:lnTo>
                  <a:lnTo>
                    <a:pt x="126" y="273"/>
                  </a:lnTo>
                  <a:lnTo>
                    <a:pt x="126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5" name="Freeform 122"/>
            <p:cNvSpPr>
              <a:spLocks noChangeAspect="1"/>
            </p:cNvSpPr>
            <p:nvPr/>
          </p:nvSpPr>
          <p:spPr bwMode="auto">
            <a:xfrm>
              <a:off x="2171" y="1600"/>
              <a:ext cx="291" cy="304"/>
            </a:xfrm>
            <a:custGeom>
              <a:avLst/>
              <a:gdLst>
                <a:gd name="T0" fmla="*/ 228 w 291"/>
                <a:gd name="T1" fmla="*/ 208 h 273"/>
                <a:gd name="T2" fmla="*/ 236 w 291"/>
                <a:gd name="T3" fmla="*/ 298 h 273"/>
                <a:gd name="T4" fmla="*/ 291 w 291"/>
                <a:gd name="T5" fmla="*/ 372 h 273"/>
                <a:gd name="T6" fmla="*/ 275 w 291"/>
                <a:gd name="T7" fmla="*/ 418 h 273"/>
                <a:gd name="T8" fmla="*/ 275 w 291"/>
                <a:gd name="T9" fmla="*/ 433 h 273"/>
                <a:gd name="T10" fmla="*/ 110 w 291"/>
                <a:gd name="T11" fmla="*/ 521 h 273"/>
                <a:gd name="T12" fmla="*/ 0 w 291"/>
                <a:gd name="T13" fmla="*/ 389 h 273"/>
                <a:gd name="T14" fmla="*/ 0 w 291"/>
                <a:gd name="T15" fmla="*/ 298 h 273"/>
                <a:gd name="T16" fmla="*/ 133 w 291"/>
                <a:gd name="T17" fmla="*/ 0 h 273"/>
                <a:gd name="T18" fmla="*/ 149 w 291"/>
                <a:gd name="T19" fmla="*/ 62 h 273"/>
                <a:gd name="T20" fmla="*/ 173 w 291"/>
                <a:gd name="T21" fmla="*/ 119 h 273"/>
                <a:gd name="T22" fmla="*/ 197 w 291"/>
                <a:gd name="T23" fmla="*/ 149 h 273"/>
                <a:gd name="T24" fmla="*/ 228 w 291"/>
                <a:gd name="T25" fmla="*/ 208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273"/>
                <a:gd name="T41" fmla="*/ 291 w 291"/>
                <a:gd name="T42" fmla="*/ 273 h 2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273">
                  <a:moveTo>
                    <a:pt x="228" y="110"/>
                  </a:moveTo>
                  <a:lnTo>
                    <a:pt x="236" y="156"/>
                  </a:lnTo>
                  <a:lnTo>
                    <a:pt x="291" y="195"/>
                  </a:lnTo>
                  <a:lnTo>
                    <a:pt x="275" y="219"/>
                  </a:lnTo>
                  <a:lnTo>
                    <a:pt x="275" y="226"/>
                  </a:lnTo>
                  <a:lnTo>
                    <a:pt x="110" y="273"/>
                  </a:lnTo>
                  <a:lnTo>
                    <a:pt x="0" y="203"/>
                  </a:lnTo>
                  <a:lnTo>
                    <a:pt x="0" y="156"/>
                  </a:lnTo>
                  <a:lnTo>
                    <a:pt x="133" y="0"/>
                  </a:lnTo>
                  <a:lnTo>
                    <a:pt x="149" y="32"/>
                  </a:lnTo>
                  <a:lnTo>
                    <a:pt x="173" y="62"/>
                  </a:lnTo>
                  <a:lnTo>
                    <a:pt x="197" y="78"/>
                  </a:lnTo>
                  <a:lnTo>
                    <a:pt x="228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6" name="Freeform 123"/>
            <p:cNvSpPr>
              <a:spLocks noChangeAspect="1"/>
            </p:cNvSpPr>
            <p:nvPr/>
          </p:nvSpPr>
          <p:spPr bwMode="auto">
            <a:xfrm>
              <a:off x="1279" y="672"/>
              <a:ext cx="261" cy="324"/>
            </a:xfrm>
            <a:custGeom>
              <a:avLst/>
              <a:gdLst>
                <a:gd name="T0" fmla="*/ 226 w 260"/>
                <a:gd name="T1" fmla="*/ 0 h 290"/>
                <a:gd name="T2" fmla="*/ 242 w 260"/>
                <a:gd name="T3" fmla="*/ 182 h 290"/>
                <a:gd name="T4" fmla="*/ 266 w 260"/>
                <a:gd name="T5" fmla="*/ 227 h 290"/>
                <a:gd name="T6" fmla="*/ 218 w 260"/>
                <a:gd name="T7" fmla="*/ 288 h 290"/>
                <a:gd name="T8" fmla="*/ 218 w 260"/>
                <a:gd name="T9" fmla="*/ 334 h 290"/>
                <a:gd name="T10" fmla="*/ 211 w 260"/>
                <a:gd name="T11" fmla="*/ 350 h 290"/>
                <a:gd name="T12" fmla="*/ 211 w 260"/>
                <a:gd name="T13" fmla="*/ 563 h 290"/>
                <a:gd name="T14" fmla="*/ 156 w 260"/>
                <a:gd name="T15" fmla="*/ 533 h 290"/>
                <a:gd name="T16" fmla="*/ 156 w 260"/>
                <a:gd name="T17" fmla="*/ 517 h 290"/>
                <a:gd name="T18" fmla="*/ 163 w 260"/>
                <a:gd name="T19" fmla="*/ 533 h 290"/>
                <a:gd name="T20" fmla="*/ 156 w 260"/>
                <a:gd name="T21" fmla="*/ 502 h 290"/>
                <a:gd name="T22" fmla="*/ 54 w 260"/>
                <a:gd name="T23" fmla="*/ 533 h 290"/>
                <a:gd name="T24" fmla="*/ 24 w 260"/>
                <a:gd name="T25" fmla="*/ 502 h 290"/>
                <a:gd name="T26" fmla="*/ 0 w 260"/>
                <a:gd name="T27" fmla="*/ 442 h 290"/>
                <a:gd name="T28" fmla="*/ 47 w 260"/>
                <a:gd name="T29" fmla="*/ 442 h 290"/>
                <a:gd name="T30" fmla="*/ 0 w 260"/>
                <a:gd name="T31" fmla="*/ 397 h 290"/>
                <a:gd name="T32" fmla="*/ 63 w 260"/>
                <a:gd name="T33" fmla="*/ 382 h 290"/>
                <a:gd name="T34" fmla="*/ 47 w 260"/>
                <a:gd name="T35" fmla="*/ 350 h 290"/>
                <a:gd name="T36" fmla="*/ 63 w 260"/>
                <a:gd name="T37" fmla="*/ 334 h 290"/>
                <a:gd name="T38" fmla="*/ 47 w 260"/>
                <a:gd name="T39" fmla="*/ 288 h 290"/>
                <a:gd name="T40" fmla="*/ 78 w 260"/>
                <a:gd name="T41" fmla="*/ 276 h 290"/>
                <a:gd name="T42" fmla="*/ 54 w 260"/>
                <a:gd name="T43" fmla="*/ 258 h 290"/>
                <a:gd name="T44" fmla="*/ 63 w 260"/>
                <a:gd name="T45" fmla="*/ 164 h 290"/>
                <a:gd name="T46" fmla="*/ 86 w 260"/>
                <a:gd name="T47" fmla="*/ 164 h 290"/>
                <a:gd name="T48" fmla="*/ 63 w 260"/>
                <a:gd name="T49" fmla="*/ 105 h 290"/>
                <a:gd name="T50" fmla="*/ 86 w 260"/>
                <a:gd name="T51" fmla="*/ 0 h 290"/>
                <a:gd name="T52" fmla="*/ 226 w 260"/>
                <a:gd name="T53" fmla="*/ 0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0"/>
                <a:gd name="T82" fmla="*/ 0 h 290"/>
                <a:gd name="T83" fmla="*/ 260 w 26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0" h="290">
                  <a:moveTo>
                    <a:pt x="220" y="0"/>
                  </a:moveTo>
                  <a:lnTo>
                    <a:pt x="236" y="94"/>
                  </a:lnTo>
                  <a:lnTo>
                    <a:pt x="260" y="117"/>
                  </a:lnTo>
                  <a:lnTo>
                    <a:pt x="212" y="149"/>
                  </a:lnTo>
                  <a:lnTo>
                    <a:pt x="212" y="172"/>
                  </a:lnTo>
                  <a:lnTo>
                    <a:pt x="205" y="180"/>
                  </a:lnTo>
                  <a:lnTo>
                    <a:pt x="205" y="290"/>
                  </a:lnTo>
                  <a:lnTo>
                    <a:pt x="150" y="274"/>
                  </a:lnTo>
                  <a:lnTo>
                    <a:pt x="150" y="266"/>
                  </a:lnTo>
                  <a:lnTo>
                    <a:pt x="157" y="274"/>
                  </a:lnTo>
                  <a:lnTo>
                    <a:pt x="150" y="258"/>
                  </a:lnTo>
                  <a:lnTo>
                    <a:pt x="54" y="274"/>
                  </a:lnTo>
                  <a:lnTo>
                    <a:pt x="24" y="258"/>
                  </a:lnTo>
                  <a:lnTo>
                    <a:pt x="0" y="227"/>
                  </a:lnTo>
                  <a:lnTo>
                    <a:pt x="47" y="227"/>
                  </a:lnTo>
                  <a:lnTo>
                    <a:pt x="0" y="204"/>
                  </a:lnTo>
                  <a:lnTo>
                    <a:pt x="63" y="196"/>
                  </a:lnTo>
                  <a:lnTo>
                    <a:pt x="47" y="180"/>
                  </a:lnTo>
                  <a:lnTo>
                    <a:pt x="63" y="172"/>
                  </a:lnTo>
                  <a:lnTo>
                    <a:pt x="47" y="149"/>
                  </a:lnTo>
                  <a:lnTo>
                    <a:pt x="78" y="141"/>
                  </a:lnTo>
                  <a:lnTo>
                    <a:pt x="54" y="133"/>
                  </a:lnTo>
                  <a:lnTo>
                    <a:pt x="63" y="85"/>
                  </a:lnTo>
                  <a:lnTo>
                    <a:pt x="86" y="85"/>
                  </a:lnTo>
                  <a:lnTo>
                    <a:pt x="63" y="54"/>
                  </a:lnTo>
                  <a:lnTo>
                    <a:pt x="86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7" name="Freeform 124"/>
            <p:cNvSpPr>
              <a:spLocks noChangeAspect="1"/>
            </p:cNvSpPr>
            <p:nvPr/>
          </p:nvSpPr>
          <p:spPr bwMode="auto">
            <a:xfrm>
              <a:off x="1181" y="2552"/>
              <a:ext cx="290" cy="175"/>
            </a:xfrm>
            <a:custGeom>
              <a:avLst/>
              <a:gdLst>
                <a:gd name="T0" fmla="*/ 71 w 291"/>
                <a:gd name="T1" fmla="*/ 311 h 156"/>
                <a:gd name="T2" fmla="*/ 78 w 291"/>
                <a:gd name="T3" fmla="*/ 248 h 156"/>
                <a:gd name="T4" fmla="*/ 63 w 291"/>
                <a:gd name="T5" fmla="*/ 204 h 156"/>
                <a:gd name="T6" fmla="*/ 63 w 291"/>
                <a:gd name="T7" fmla="*/ 127 h 156"/>
                <a:gd name="T8" fmla="*/ 0 w 291"/>
                <a:gd name="T9" fmla="*/ 0 h 156"/>
                <a:gd name="T10" fmla="*/ 126 w 291"/>
                <a:gd name="T11" fmla="*/ 0 h 156"/>
                <a:gd name="T12" fmla="*/ 126 w 291"/>
                <a:gd name="T13" fmla="*/ 13 h 156"/>
                <a:gd name="T14" fmla="*/ 269 w 291"/>
                <a:gd name="T15" fmla="*/ 13 h 156"/>
                <a:gd name="T16" fmla="*/ 269 w 291"/>
                <a:gd name="T17" fmla="*/ 62 h 156"/>
                <a:gd name="T18" fmla="*/ 285 w 291"/>
                <a:gd name="T19" fmla="*/ 62 h 156"/>
                <a:gd name="T20" fmla="*/ 269 w 291"/>
                <a:gd name="T21" fmla="*/ 127 h 156"/>
                <a:gd name="T22" fmla="*/ 246 w 291"/>
                <a:gd name="T23" fmla="*/ 141 h 156"/>
                <a:gd name="T24" fmla="*/ 214 w 291"/>
                <a:gd name="T25" fmla="*/ 248 h 156"/>
                <a:gd name="T26" fmla="*/ 145 w 291"/>
                <a:gd name="T27" fmla="*/ 262 h 156"/>
                <a:gd name="T28" fmla="*/ 78 w 291"/>
                <a:gd name="T29" fmla="*/ 311 h 156"/>
                <a:gd name="T30" fmla="*/ 71 w 291"/>
                <a:gd name="T31" fmla="*/ 311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156"/>
                <a:gd name="T50" fmla="*/ 291 w 291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156">
                  <a:moveTo>
                    <a:pt x="71" y="156"/>
                  </a:moveTo>
                  <a:lnTo>
                    <a:pt x="78" y="125"/>
                  </a:lnTo>
                  <a:lnTo>
                    <a:pt x="63" y="102"/>
                  </a:lnTo>
                  <a:lnTo>
                    <a:pt x="63" y="63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"/>
                  </a:lnTo>
                  <a:lnTo>
                    <a:pt x="275" y="7"/>
                  </a:lnTo>
                  <a:lnTo>
                    <a:pt x="275" y="31"/>
                  </a:lnTo>
                  <a:lnTo>
                    <a:pt x="291" y="31"/>
                  </a:lnTo>
                  <a:lnTo>
                    <a:pt x="275" y="63"/>
                  </a:lnTo>
                  <a:lnTo>
                    <a:pt x="252" y="70"/>
                  </a:lnTo>
                  <a:lnTo>
                    <a:pt x="220" y="125"/>
                  </a:lnTo>
                  <a:lnTo>
                    <a:pt x="149" y="132"/>
                  </a:lnTo>
                  <a:lnTo>
                    <a:pt x="78" y="156"/>
                  </a:lnTo>
                  <a:lnTo>
                    <a:pt x="71" y="15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8" name="Freeform 125"/>
            <p:cNvSpPr>
              <a:spLocks noChangeAspect="1"/>
            </p:cNvSpPr>
            <p:nvPr/>
          </p:nvSpPr>
          <p:spPr bwMode="auto">
            <a:xfrm>
              <a:off x="1919" y="1651"/>
              <a:ext cx="252" cy="297"/>
            </a:xfrm>
            <a:custGeom>
              <a:avLst/>
              <a:gdLst>
                <a:gd name="T0" fmla="*/ 87 w 252"/>
                <a:gd name="T1" fmla="*/ 404 h 267"/>
                <a:gd name="T2" fmla="*/ 64 w 252"/>
                <a:gd name="T3" fmla="*/ 340 h 267"/>
                <a:gd name="T4" fmla="*/ 0 w 252"/>
                <a:gd name="T5" fmla="*/ 340 h 267"/>
                <a:gd name="T6" fmla="*/ 0 w 252"/>
                <a:gd name="T7" fmla="*/ 299 h 267"/>
                <a:gd name="T8" fmla="*/ 71 w 252"/>
                <a:gd name="T9" fmla="*/ 120 h 267"/>
                <a:gd name="T10" fmla="*/ 87 w 252"/>
                <a:gd name="T11" fmla="*/ 0 h 267"/>
                <a:gd name="T12" fmla="*/ 205 w 252"/>
                <a:gd name="T13" fmla="*/ 150 h 267"/>
                <a:gd name="T14" fmla="*/ 213 w 252"/>
                <a:gd name="T15" fmla="*/ 150 h 267"/>
                <a:gd name="T16" fmla="*/ 252 w 252"/>
                <a:gd name="T17" fmla="*/ 208 h 267"/>
                <a:gd name="T18" fmla="*/ 252 w 252"/>
                <a:gd name="T19" fmla="*/ 299 h 267"/>
                <a:gd name="T20" fmla="*/ 252 w 252"/>
                <a:gd name="T21" fmla="*/ 340 h 267"/>
                <a:gd name="T22" fmla="*/ 236 w 252"/>
                <a:gd name="T23" fmla="*/ 328 h 267"/>
                <a:gd name="T24" fmla="*/ 149 w 252"/>
                <a:gd name="T25" fmla="*/ 430 h 267"/>
                <a:gd name="T26" fmla="*/ 149 w 252"/>
                <a:gd name="T27" fmla="*/ 449 h 267"/>
                <a:gd name="T28" fmla="*/ 142 w 252"/>
                <a:gd name="T29" fmla="*/ 449 h 267"/>
                <a:gd name="T30" fmla="*/ 149 w 252"/>
                <a:gd name="T31" fmla="*/ 462 h 267"/>
                <a:gd name="T32" fmla="*/ 126 w 252"/>
                <a:gd name="T33" fmla="*/ 505 h 267"/>
                <a:gd name="T34" fmla="*/ 87 w 252"/>
                <a:gd name="T35" fmla="*/ 404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267"/>
                <a:gd name="T56" fmla="*/ 252 w 252"/>
                <a:gd name="T57" fmla="*/ 267 h 2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267">
                  <a:moveTo>
                    <a:pt x="87" y="212"/>
                  </a:moveTo>
                  <a:lnTo>
                    <a:pt x="64" y="180"/>
                  </a:lnTo>
                  <a:lnTo>
                    <a:pt x="0" y="180"/>
                  </a:lnTo>
                  <a:lnTo>
                    <a:pt x="0" y="158"/>
                  </a:lnTo>
                  <a:lnTo>
                    <a:pt x="71" y="63"/>
                  </a:lnTo>
                  <a:lnTo>
                    <a:pt x="87" y="0"/>
                  </a:lnTo>
                  <a:lnTo>
                    <a:pt x="205" y="79"/>
                  </a:lnTo>
                  <a:lnTo>
                    <a:pt x="213" y="79"/>
                  </a:lnTo>
                  <a:lnTo>
                    <a:pt x="252" y="110"/>
                  </a:lnTo>
                  <a:lnTo>
                    <a:pt x="252" y="158"/>
                  </a:lnTo>
                  <a:lnTo>
                    <a:pt x="252" y="180"/>
                  </a:lnTo>
                  <a:lnTo>
                    <a:pt x="236" y="173"/>
                  </a:lnTo>
                  <a:lnTo>
                    <a:pt x="149" y="227"/>
                  </a:lnTo>
                  <a:lnTo>
                    <a:pt x="149" y="236"/>
                  </a:lnTo>
                  <a:lnTo>
                    <a:pt x="142" y="236"/>
                  </a:lnTo>
                  <a:lnTo>
                    <a:pt x="149" y="244"/>
                  </a:lnTo>
                  <a:lnTo>
                    <a:pt x="126" y="267"/>
                  </a:lnTo>
                  <a:lnTo>
                    <a:pt x="87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09" name="Freeform 126"/>
            <p:cNvSpPr>
              <a:spLocks noChangeAspect="1"/>
            </p:cNvSpPr>
            <p:nvPr/>
          </p:nvSpPr>
          <p:spPr bwMode="auto">
            <a:xfrm>
              <a:off x="2195" y="1476"/>
              <a:ext cx="267" cy="210"/>
            </a:xfrm>
            <a:custGeom>
              <a:avLst/>
              <a:gdLst>
                <a:gd name="T0" fmla="*/ 86 w 266"/>
                <a:gd name="T1" fmla="*/ 0 h 189"/>
                <a:gd name="T2" fmla="*/ 109 w 266"/>
                <a:gd name="T3" fmla="*/ 44 h 189"/>
                <a:gd name="T4" fmla="*/ 162 w 266"/>
                <a:gd name="T5" fmla="*/ 58 h 189"/>
                <a:gd name="T6" fmla="*/ 241 w 266"/>
                <a:gd name="T7" fmla="*/ 163 h 189"/>
                <a:gd name="T8" fmla="*/ 272 w 266"/>
                <a:gd name="T9" fmla="*/ 163 h 189"/>
                <a:gd name="T10" fmla="*/ 248 w 266"/>
                <a:gd name="T11" fmla="*/ 208 h 189"/>
                <a:gd name="T12" fmla="*/ 256 w 266"/>
                <a:gd name="T13" fmla="*/ 208 h 189"/>
                <a:gd name="T14" fmla="*/ 256 w 266"/>
                <a:gd name="T15" fmla="*/ 280 h 189"/>
                <a:gd name="T16" fmla="*/ 256 w 266"/>
                <a:gd name="T17" fmla="*/ 324 h 189"/>
                <a:gd name="T18" fmla="*/ 179 w 266"/>
                <a:gd name="T19" fmla="*/ 356 h 189"/>
                <a:gd name="T20" fmla="*/ 155 w 266"/>
                <a:gd name="T21" fmla="*/ 324 h 189"/>
                <a:gd name="T22" fmla="*/ 125 w 266"/>
                <a:gd name="T23" fmla="*/ 269 h 189"/>
                <a:gd name="T24" fmla="*/ 109 w 266"/>
                <a:gd name="T25" fmla="*/ 208 h 189"/>
                <a:gd name="T26" fmla="*/ 55 w 266"/>
                <a:gd name="T27" fmla="*/ 163 h 189"/>
                <a:gd name="T28" fmla="*/ 39 w 266"/>
                <a:gd name="T29" fmla="*/ 134 h 189"/>
                <a:gd name="T30" fmla="*/ 39 w 266"/>
                <a:gd name="T31" fmla="*/ 119 h 189"/>
                <a:gd name="T32" fmla="*/ 23 w 266"/>
                <a:gd name="T33" fmla="*/ 119 h 189"/>
                <a:gd name="T34" fmla="*/ 0 w 266"/>
                <a:gd name="T35" fmla="*/ 73 h 189"/>
                <a:gd name="T36" fmla="*/ 86 w 266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6"/>
                <a:gd name="T58" fmla="*/ 0 h 189"/>
                <a:gd name="T59" fmla="*/ 266 w 266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6" h="189">
                  <a:moveTo>
                    <a:pt x="86" y="0"/>
                  </a:moveTo>
                  <a:lnTo>
                    <a:pt x="109" y="23"/>
                  </a:lnTo>
                  <a:lnTo>
                    <a:pt x="156" y="31"/>
                  </a:lnTo>
                  <a:lnTo>
                    <a:pt x="235" y="86"/>
                  </a:lnTo>
                  <a:lnTo>
                    <a:pt x="266" y="86"/>
                  </a:lnTo>
                  <a:lnTo>
                    <a:pt x="242" y="110"/>
                  </a:lnTo>
                  <a:lnTo>
                    <a:pt x="250" y="110"/>
                  </a:lnTo>
                  <a:lnTo>
                    <a:pt x="250" y="149"/>
                  </a:lnTo>
                  <a:lnTo>
                    <a:pt x="250" y="173"/>
                  </a:lnTo>
                  <a:lnTo>
                    <a:pt x="173" y="189"/>
                  </a:lnTo>
                  <a:lnTo>
                    <a:pt x="149" y="173"/>
                  </a:lnTo>
                  <a:lnTo>
                    <a:pt x="125" y="142"/>
                  </a:lnTo>
                  <a:lnTo>
                    <a:pt x="109" y="110"/>
                  </a:lnTo>
                  <a:lnTo>
                    <a:pt x="55" y="86"/>
                  </a:lnTo>
                  <a:lnTo>
                    <a:pt x="39" y="71"/>
                  </a:lnTo>
                  <a:lnTo>
                    <a:pt x="39" y="62"/>
                  </a:lnTo>
                  <a:lnTo>
                    <a:pt x="23" y="62"/>
                  </a:lnTo>
                  <a:lnTo>
                    <a:pt x="0" y="3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0" name="Freeform 127"/>
            <p:cNvSpPr>
              <a:spLocks noChangeAspect="1"/>
            </p:cNvSpPr>
            <p:nvPr/>
          </p:nvSpPr>
          <p:spPr bwMode="auto">
            <a:xfrm>
              <a:off x="2440" y="1416"/>
              <a:ext cx="368" cy="270"/>
            </a:xfrm>
            <a:custGeom>
              <a:avLst/>
              <a:gdLst>
                <a:gd name="T0" fmla="*/ 39 w 369"/>
                <a:gd name="T1" fmla="*/ 182 h 242"/>
                <a:gd name="T2" fmla="*/ 24 w 369"/>
                <a:gd name="T3" fmla="*/ 119 h 242"/>
                <a:gd name="T4" fmla="*/ 32 w 369"/>
                <a:gd name="T5" fmla="*/ 62 h 242"/>
                <a:gd name="T6" fmla="*/ 79 w 369"/>
                <a:gd name="T7" fmla="*/ 62 h 242"/>
                <a:gd name="T8" fmla="*/ 126 w 369"/>
                <a:gd name="T9" fmla="*/ 0 h 242"/>
                <a:gd name="T10" fmla="*/ 181 w 369"/>
                <a:gd name="T11" fmla="*/ 45 h 242"/>
                <a:gd name="T12" fmla="*/ 230 w 369"/>
                <a:gd name="T13" fmla="*/ 0 h 242"/>
                <a:gd name="T14" fmla="*/ 261 w 369"/>
                <a:gd name="T15" fmla="*/ 29 h 242"/>
                <a:gd name="T16" fmla="*/ 246 w 369"/>
                <a:gd name="T17" fmla="*/ 45 h 242"/>
                <a:gd name="T18" fmla="*/ 261 w 369"/>
                <a:gd name="T19" fmla="*/ 62 h 242"/>
                <a:gd name="T20" fmla="*/ 363 w 369"/>
                <a:gd name="T21" fmla="*/ 106 h 242"/>
                <a:gd name="T22" fmla="*/ 356 w 369"/>
                <a:gd name="T23" fmla="*/ 150 h 242"/>
                <a:gd name="T24" fmla="*/ 300 w 369"/>
                <a:gd name="T25" fmla="*/ 182 h 242"/>
                <a:gd name="T26" fmla="*/ 230 w 369"/>
                <a:gd name="T27" fmla="*/ 332 h 242"/>
                <a:gd name="T28" fmla="*/ 214 w 369"/>
                <a:gd name="T29" fmla="*/ 346 h 242"/>
                <a:gd name="T30" fmla="*/ 246 w 369"/>
                <a:gd name="T31" fmla="*/ 435 h 242"/>
                <a:gd name="T32" fmla="*/ 214 w 369"/>
                <a:gd name="T33" fmla="*/ 466 h 242"/>
                <a:gd name="T34" fmla="*/ 181 w 369"/>
                <a:gd name="T35" fmla="*/ 452 h 242"/>
                <a:gd name="T36" fmla="*/ 142 w 369"/>
                <a:gd name="T37" fmla="*/ 466 h 242"/>
                <a:gd name="T38" fmla="*/ 8 w 369"/>
                <a:gd name="T39" fmla="*/ 390 h 242"/>
                <a:gd name="T40" fmla="*/ 8 w 369"/>
                <a:gd name="T41" fmla="*/ 316 h 242"/>
                <a:gd name="T42" fmla="*/ 0 w 369"/>
                <a:gd name="T43" fmla="*/ 316 h 242"/>
                <a:gd name="T44" fmla="*/ 24 w 369"/>
                <a:gd name="T45" fmla="*/ 269 h 242"/>
                <a:gd name="T46" fmla="*/ 39 w 369"/>
                <a:gd name="T47" fmla="*/ 182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9"/>
                <a:gd name="T73" fmla="*/ 0 h 242"/>
                <a:gd name="T74" fmla="*/ 369 w 369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9" h="242">
                  <a:moveTo>
                    <a:pt x="39" y="94"/>
                  </a:moveTo>
                  <a:lnTo>
                    <a:pt x="24" y="62"/>
                  </a:lnTo>
                  <a:lnTo>
                    <a:pt x="32" y="32"/>
                  </a:lnTo>
                  <a:lnTo>
                    <a:pt x="79" y="32"/>
                  </a:lnTo>
                  <a:lnTo>
                    <a:pt x="126" y="0"/>
                  </a:lnTo>
                  <a:lnTo>
                    <a:pt x="181" y="23"/>
                  </a:lnTo>
                  <a:lnTo>
                    <a:pt x="236" y="0"/>
                  </a:lnTo>
                  <a:lnTo>
                    <a:pt x="267" y="15"/>
                  </a:lnTo>
                  <a:lnTo>
                    <a:pt x="252" y="23"/>
                  </a:lnTo>
                  <a:lnTo>
                    <a:pt x="267" y="32"/>
                  </a:lnTo>
                  <a:lnTo>
                    <a:pt x="369" y="55"/>
                  </a:lnTo>
                  <a:lnTo>
                    <a:pt x="362" y="78"/>
                  </a:lnTo>
                  <a:lnTo>
                    <a:pt x="306" y="94"/>
                  </a:lnTo>
                  <a:lnTo>
                    <a:pt x="236" y="172"/>
                  </a:lnTo>
                  <a:lnTo>
                    <a:pt x="220" y="179"/>
                  </a:lnTo>
                  <a:lnTo>
                    <a:pt x="252" y="226"/>
                  </a:lnTo>
                  <a:lnTo>
                    <a:pt x="220" y="242"/>
                  </a:lnTo>
                  <a:lnTo>
                    <a:pt x="181" y="234"/>
                  </a:lnTo>
                  <a:lnTo>
                    <a:pt x="142" y="242"/>
                  </a:lnTo>
                  <a:lnTo>
                    <a:pt x="8" y="203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24" y="140"/>
                  </a:lnTo>
                  <a:lnTo>
                    <a:pt x="39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1" name="Freeform 128"/>
            <p:cNvSpPr>
              <a:spLocks noChangeAspect="1"/>
            </p:cNvSpPr>
            <p:nvPr/>
          </p:nvSpPr>
          <p:spPr bwMode="auto">
            <a:xfrm>
              <a:off x="1193" y="1379"/>
              <a:ext cx="238" cy="236"/>
            </a:xfrm>
            <a:custGeom>
              <a:avLst/>
              <a:gdLst>
                <a:gd name="T0" fmla="*/ 238 w 238"/>
                <a:gd name="T1" fmla="*/ 30 h 212"/>
                <a:gd name="T2" fmla="*/ 238 w 238"/>
                <a:gd name="T3" fmla="*/ 208 h 212"/>
                <a:gd name="T4" fmla="*/ 238 w 238"/>
                <a:gd name="T5" fmla="*/ 391 h 212"/>
                <a:gd name="T6" fmla="*/ 214 w 238"/>
                <a:gd name="T7" fmla="*/ 404 h 212"/>
                <a:gd name="T8" fmla="*/ 111 w 238"/>
                <a:gd name="T9" fmla="*/ 404 h 212"/>
                <a:gd name="T10" fmla="*/ 24 w 238"/>
                <a:gd name="T11" fmla="*/ 375 h 212"/>
                <a:gd name="T12" fmla="*/ 24 w 238"/>
                <a:gd name="T13" fmla="*/ 240 h 212"/>
                <a:gd name="T14" fmla="*/ 0 w 238"/>
                <a:gd name="T15" fmla="*/ 240 h 212"/>
                <a:gd name="T16" fmla="*/ 0 w 238"/>
                <a:gd name="T17" fmla="*/ 179 h 212"/>
                <a:gd name="T18" fmla="*/ 63 w 238"/>
                <a:gd name="T19" fmla="*/ 179 h 212"/>
                <a:gd name="T20" fmla="*/ 103 w 238"/>
                <a:gd name="T21" fmla="*/ 0 h 212"/>
                <a:gd name="T22" fmla="*/ 238 w 238"/>
                <a:gd name="T23" fmla="*/ 3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"/>
                <a:gd name="T37" fmla="*/ 0 h 212"/>
                <a:gd name="T38" fmla="*/ 238 w 238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" h="212">
                  <a:moveTo>
                    <a:pt x="238" y="16"/>
                  </a:moveTo>
                  <a:lnTo>
                    <a:pt x="238" y="110"/>
                  </a:lnTo>
                  <a:lnTo>
                    <a:pt x="238" y="205"/>
                  </a:lnTo>
                  <a:lnTo>
                    <a:pt x="214" y="212"/>
                  </a:lnTo>
                  <a:lnTo>
                    <a:pt x="111" y="212"/>
                  </a:lnTo>
                  <a:lnTo>
                    <a:pt x="24" y="197"/>
                  </a:lnTo>
                  <a:lnTo>
                    <a:pt x="24" y="126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63" y="94"/>
                  </a:lnTo>
                  <a:lnTo>
                    <a:pt x="103" y="0"/>
                  </a:lnTo>
                  <a:lnTo>
                    <a:pt x="238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2" name="Freeform 129"/>
            <p:cNvSpPr>
              <a:spLocks noChangeAspect="1"/>
            </p:cNvSpPr>
            <p:nvPr/>
          </p:nvSpPr>
          <p:spPr bwMode="auto">
            <a:xfrm>
              <a:off x="1943" y="2483"/>
              <a:ext cx="210" cy="201"/>
            </a:xfrm>
            <a:custGeom>
              <a:avLst/>
              <a:gdLst>
                <a:gd name="T0" fmla="*/ 39 w 210"/>
                <a:gd name="T1" fmla="*/ 185 h 179"/>
                <a:gd name="T2" fmla="*/ 47 w 210"/>
                <a:gd name="T3" fmla="*/ 137 h 179"/>
                <a:gd name="T4" fmla="*/ 163 w 210"/>
                <a:gd name="T5" fmla="*/ 0 h 179"/>
                <a:gd name="T6" fmla="*/ 210 w 210"/>
                <a:gd name="T7" fmla="*/ 0 h 179"/>
                <a:gd name="T8" fmla="*/ 210 w 210"/>
                <a:gd name="T9" fmla="*/ 61 h 179"/>
                <a:gd name="T10" fmla="*/ 194 w 210"/>
                <a:gd name="T11" fmla="*/ 61 h 179"/>
                <a:gd name="T12" fmla="*/ 210 w 210"/>
                <a:gd name="T13" fmla="*/ 94 h 179"/>
                <a:gd name="T14" fmla="*/ 194 w 210"/>
                <a:gd name="T15" fmla="*/ 217 h 179"/>
                <a:gd name="T16" fmla="*/ 187 w 210"/>
                <a:gd name="T17" fmla="*/ 217 h 179"/>
                <a:gd name="T18" fmla="*/ 187 w 210"/>
                <a:gd name="T19" fmla="*/ 264 h 179"/>
                <a:gd name="T20" fmla="*/ 156 w 210"/>
                <a:gd name="T21" fmla="*/ 249 h 179"/>
                <a:gd name="T22" fmla="*/ 147 w 210"/>
                <a:gd name="T23" fmla="*/ 359 h 179"/>
                <a:gd name="T24" fmla="*/ 124 w 210"/>
                <a:gd name="T25" fmla="*/ 359 h 179"/>
                <a:gd name="T26" fmla="*/ 117 w 210"/>
                <a:gd name="T27" fmla="*/ 310 h 179"/>
                <a:gd name="T28" fmla="*/ 70 w 210"/>
                <a:gd name="T29" fmla="*/ 264 h 179"/>
                <a:gd name="T30" fmla="*/ 47 w 210"/>
                <a:gd name="T31" fmla="*/ 296 h 179"/>
                <a:gd name="T32" fmla="*/ 62 w 210"/>
                <a:gd name="T33" fmla="*/ 249 h 179"/>
                <a:gd name="T34" fmla="*/ 0 w 210"/>
                <a:gd name="T35" fmla="*/ 264 h 179"/>
                <a:gd name="T36" fmla="*/ 0 w 210"/>
                <a:gd name="T37" fmla="*/ 217 h 179"/>
                <a:gd name="T38" fmla="*/ 39 w 210"/>
                <a:gd name="T39" fmla="*/ 185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0"/>
                <a:gd name="T61" fmla="*/ 0 h 179"/>
                <a:gd name="T62" fmla="*/ 210 w 210"/>
                <a:gd name="T63" fmla="*/ 179 h 1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0" h="179">
                  <a:moveTo>
                    <a:pt x="39" y="93"/>
                  </a:moveTo>
                  <a:lnTo>
                    <a:pt x="47" y="69"/>
                  </a:lnTo>
                  <a:lnTo>
                    <a:pt x="163" y="0"/>
                  </a:lnTo>
                  <a:lnTo>
                    <a:pt x="210" y="0"/>
                  </a:lnTo>
                  <a:lnTo>
                    <a:pt x="210" y="30"/>
                  </a:lnTo>
                  <a:lnTo>
                    <a:pt x="194" y="30"/>
                  </a:lnTo>
                  <a:lnTo>
                    <a:pt x="210" y="47"/>
                  </a:lnTo>
                  <a:lnTo>
                    <a:pt x="194" y="108"/>
                  </a:lnTo>
                  <a:lnTo>
                    <a:pt x="187" y="108"/>
                  </a:lnTo>
                  <a:lnTo>
                    <a:pt x="187" y="132"/>
                  </a:lnTo>
                  <a:lnTo>
                    <a:pt x="156" y="125"/>
                  </a:lnTo>
                  <a:lnTo>
                    <a:pt x="147" y="179"/>
                  </a:lnTo>
                  <a:lnTo>
                    <a:pt x="124" y="179"/>
                  </a:lnTo>
                  <a:lnTo>
                    <a:pt x="117" y="155"/>
                  </a:lnTo>
                  <a:lnTo>
                    <a:pt x="70" y="132"/>
                  </a:lnTo>
                  <a:lnTo>
                    <a:pt x="47" y="148"/>
                  </a:lnTo>
                  <a:lnTo>
                    <a:pt x="62" y="125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3" name="Freeform 130"/>
            <p:cNvSpPr>
              <a:spLocks noChangeAspect="1"/>
            </p:cNvSpPr>
            <p:nvPr/>
          </p:nvSpPr>
          <p:spPr bwMode="auto">
            <a:xfrm>
              <a:off x="1488" y="1004"/>
              <a:ext cx="281" cy="141"/>
            </a:xfrm>
            <a:custGeom>
              <a:avLst/>
              <a:gdLst>
                <a:gd name="T0" fmla="*/ 55 w 283"/>
                <a:gd name="T1" fmla="*/ 257 h 125"/>
                <a:gd name="T2" fmla="*/ 55 w 283"/>
                <a:gd name="T3" fmla="*/ 226 h 125"/>
                <a:gd name="T4" fmla="*/ 0 w 283"/>
                <a:gd name="T5" fmla="*/ 226 h 125"/>
                <a:gd name="T6" fmla="*/ 0 w 283"/>
                <a:gd name="T7" fmla="*/ 176 h 125"/>
                <a:gd name="T8" fmla="*/ 7 w 283"/>
                <a:gd name="T9" fmla="*/ 176 h 125"/>
                <a:gd name="T10" fmla="*/ 0 w 283"/>
                <a:gd name="T11" fmla="*/ 47 h 125"/>
                <a:gd name="T12" fmla="*/ 88 w 283"/>
                <a:gd name="T13" fmla="*/ 47 h 125"/>
                <a:gd name="T14" fmla="*/ 88 w 283"/>
                <a:gd name="T15" fmla="*/ 0 h 125"/>
                <a:gd name="T16" fmla="*/ 96 w 283"/>
                <a:gd name="T17" fmla="*/ 14 h 125"/>
                <a:gd name="T18" fmla="*/ 120 w 283"/>
                <a:gd name="T19" fmla="*/ 14 h 125"/>
                <a:gd name="T20" fmla="*/ 112 w 283"/>
                <a:gd name="T21" fmla="*/ 0 h 125"/>
                <a:gd name="T22" fmla="*/ 120 w 283"/>
                <a:gd name="T23" fmla="*/ 0 h 125"/>
                <a:gd name="T24" fmla="*/ 127 w 283"/>
                <a:gd name="T25" fmla="*/ 47 h 125"/>
                <a:gd name="T26" fmla="*/ 190 w 283"/>
                <a:gd name="T27" fmla="*/ 47 h 125"/>
                <a:gd name="T28" fmla="*/ 190 w 283"/>
                <a:gd name="T29" fmla="*/ 0 h 125"/>
                <a:gd name="T30" fmla="*/ 210 w 283"/>
                <a:gd name="T31" fmla="*/ 0 h 125"/>
                <a:gd name="T32" fmla="*/ 232 w 283"/>
                <a:gd name="T33" fmla="*/ 160 h 125"/>
                <a:gd name="T34" fmla="*/ 271 w 283"/>
                <a:gd name="T35" fmla="*/ 160 h 125"/>
                <a:gd name="T36" fmla="*/ 271 w 283"/>
                <a:gd name="T37" fmla="*/ 257 h 125"/>
                <a:gd name="T38" fmla="*/ 55 w 283"/>
                <a:gd name="T39" fmla="*/ 25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3"/>
                <a:gd name="T61" fmla="*/ 0 h 125"/>
                <a:gd name="T62" fmla="*/ 283 w 28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3" h="125">
                  <a:moveTo>
                    <a:pt x="55" y="125"/>
                  </a:moveTo>
                  <a:lnTo>
                    <a:pt x="55" y="109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0" y="23"/>
                  </a:lnTo>
                  <a:lnTo>
                    <a:pt x="94" y="23"/>
                  </a:lnTo>
                  <a:lnTo>
                    <a:pt x="94" y="0"/>
                  </a:lnTo>
                  <a:lnTo>
                    <a:pt x="102" y="7"/>
                  </a:lnTo>
                  <a:lnTo>
                    <a:pt x="126" y="7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3" y="23"/>
                  </a:lnTo>
                  <a:lnTo>
                    <a:pt x="196" y="23"/>
                  </a:lnTo>
                  <a:lnTo>
                    <a:pt x="196" y="0"/>
                  </a:lnTo>
                  <a:lnTo>
                    <a:pt x="220" y="0"/>
                  </a:lnTo>
                  <a:lnTo>
                    <a:pt x="244" y="78"/>
                  </a:lnTo>
                  <a:lnTo>
                    <a:pt x="283" y="78"/>
                  </a:lnTo>
                  <a:lnTo>
                    <a:pt x="283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4" name="Freeform 131"/>
            <p:cNvSpPr>
              <a:spLocks noChangeAspect="1"/>
            </p:cNvSpPr>
            <p:nvPr/>
          </p:nvSpPr>
          <p:spPr bwMode="auto">
            <a:xfrm>
              <a:off x="3069" y="3383"/>
              <a:ext cx="291" cy="260"/>
            </a:xfrm>
            <a:custGeom>
              <a:avLst/>
              <a:gdLst>
                <a:gd name="T0" fmla="*/ 159 w 292"/>
                <a:gd name="T1" fmla="*/ 87 h 234"/>
                <a:gd name="T2" fmla="*/ 191 w 292"/>
                <a:gd name="T3" fmla="*/ 87 h 234"/>
                <a:gd name="T4" fmla="*/ 223 w 292"/>
                <a:gd name="T5" fmla="*/ 87 h 234"/>
                <a:gd name="T6" fmla="*/ 246 w 292"/>
                <a:gd name="T7" fmla="*/ 133 h 234"/>
                <a:gd name="T8" fmla="*/ 246 w 292"/>
                <a:gd name="T9" fmla="*/ 189 h 234"/>
                <a:gd name="T10" fmla="*/ 254 w 292"/>
                <a:gd name="T11" fmla="*/ 220 h 234"/>
                <a:gd name="T12" fmla="*/ 270 w 292"/>
                <a:gd name="T13" fmla="*/ 277 h 234"/>
                <a:gd name="T14" fmla="*/ 286 w 292"/>
                <a:gd name="T15" fmla="*/ 323 h 234"/>
                <a:gd name="T16" fmla="*/ 278 w 292"/>
                <a:gd name="T17" fmla="*/ 368 h 234"/>
                <a:gd name="T18" fmla="*/ 207 w 292"/>
                <a:gd name="T19" fmla="*/ 368 h 234"/>
                <a:gd name="T20" fmla="*/ 159 w 292"/>
                <a:gd name="T21" fmla="*/ 441 h 234"/>
                <a:gd name="T22" fmla="*/ 95 w 292"/>
                <a:gd name="T23" fmla="*/ 427 h 234"/>
                <a:gd name="T24" fmla="*/ 71 w 292"/>
                <a:gd name="T25" fmla="*/ 427 h 234"/>
                <a:gd name="T26" fmla="*/ 16 w 292"/>
                <a:gd name="T27" fmla="*/ 323 h 234"/>
                <a:gd name="T28" fmla="*/ 16 w 292"/>
                <a:gd name="T29" fmla="*/ 249 h 234"/>
                <a:gd name="T30" fmla="*/ 0 w 292"/>
                <a:gd name="T31" fmla="*/ 220 h 234"/>
                <a:gd name="T32" fmla="*/ 8 w 292"/>
                <a:gd name="T33" fmla="*/ 189 h 234"/>
                <a:gd name="T34" fmla="*/ 0 w 292"/>
                <a:gd name="T35" fmla="*/ 189 h 234"/>
                <a:gd name="T36" fmla="*/ 0 w 292"/>
                <a:gd name="T37" fmla="*/ 159 h 234"/>
                <a:gd name="T38" fmla="*/ 48 w 292"/>
                <a:gd name="T39" fmla="*/ 159 h 234"/>
                <a:gd name="T40" fmla="*/ 63 w 292"/>
                <a:gd name="T41" fmla="*/ 133 h 234"/>
                <a:gd name="T42" fmla="*/ 78 w 292"/>
                <a:gd name="T43" fmla="*/ 101 h 234"/>
                <a:gd name="T44" fmla="*/ 78 w 292"/>
                <a:gd name="T45" fmla="*/ 58 h 234"/>
                <a:gd name="T46" fmla="*/ 103 w 292"/>
                <a:gd name="T47" fmla="*/ 58 h 234"/>
                <a:gd name="T48" fmla="*/ 134 w 292"/>
                <a:gd name="T49" fmla="*/ 0 h 234"/>
                <a:gd name="T50" fmla="*/ 159 w 292"/>
                <a:gd name="T51" fmla="*/ 87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2"/>
                <a:gd name="T79" fmla="*/ 0 h 234"/>
                <a:gd name="T80" fmla="*/ 292 w 292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2" h="234">
                  <a:moveTo>
                    <a:pt x="165" y="46"/>
                  </a:moveTo>
                  <a:lnTo>
                    <a:pt x="197" y="46"/>
                  </a:lnTo>
                  <a:lnTo>
                    <a:pt x="229" y="46"/>
                  </a:lnTo>
                  <a:lnTo>
                    <a:pt x="252" y="70"/>
                  </a:lnTo>
                  <a:lnTo>
                    <a:pt x="252" y="101"/>
                  </a:lnTo>
                  <a:lnTo>
                    <a:pt x="260" y="117"/>
                  </a:lnTo>
                  <a:lnTo>
                    <a:pt x="276" y="148"/>
                  </a:lnTo>
                  <a:lnTo>
                    <a:pt x="292" y="172"/>
                  </a:lnTo>
                  <a:lnTo>
                    <a:pt x="284" y="195"/>
                  </a:lnTo>
                  <a:lnTo>
                    <a:pt x="213" y="195"/>
                  </a:lnTo>
                  <a:lnTo>
                    <a:pt x="165" y="234"/>
                  </a:lnTo>
                  <a:lnTo>
                    <a:pt x="95" y="227"/>
                  </a:lnTo>
                  <a:lnTo>
                    <a:pt x="71" y="227"/>
                  </a:lnTo>
                  <a:lnTo>
                    <a:pt x="16" y="172"/>
                  </a:lnTo>
                  <a:lnTo>
                    <a:pt x="16" y="133"/>
                  </a:lnTo>
                  <a:lnTo>
                    <a:pt x="0" y="117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48" y="85"/>
                  </a:lnTo>
                  <a:lnTo>
                    <a:pt x="63" y="70"/>
                  </a:lnTo>
                  <a:lnTo>
                    <a:pt x="78" y="54"/>
                  </a:lnTo>
                  <a:lnTo>
                    <a:pt x="78" y="31"/>
                  </a:lnTo>
                  <a:lnTo>
                    <a:pt x="103" y="31"/>
                  </a:lnTo>
                  <a:lnTo>
                    <a:pt x="134" y="0"/>
                  </a:lnTo>
                  <a:lnTo>
                    <a:pt x="16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5" name="Freeform 132"/>
            <p:cNvSpPr>
              <a:spLocks noChangeAspect="1"/>
            </p:cNvSpPr>
            <p:nvPr/>
          </p:nvSpPr>
          <p:spPr bwMode="auto">
            <a:xfrm>
              <a:off x="1570" y="2079"/>
              <a:ext cx="199" cy="177"/>
            </a:xfrm>
            <a:custGeom>
              <a:avLst/>
              <a:gdLst>
                <a:gd name="T0" fmla="*/ 199 w 199"/>
                <a:gd name="T1" fmla="*/ 227 h 159"/>
                <a:gd name="T2" fmla="*/ 191 w 199"/>
                <a:gd name="T3" fmla="*/ 227 h 159"/>
                <a:gd name="T4" fmla="*/ 175 w 199"/>
                <a:gd name="T5" fmla="*/ 287 h 159"/>
                <a:gd name="T6" fmla="*/ 32 w 199"/>
                <a:gd name="T7" fmla="*/ 287 h 159"/>
                <a:gd name="T8" fmla="*/ 8 w 199"/>
                <a:gd name="T9" fmla="*/ 303 h 159"/>
                <a:gd name="T10" fmla="*/ 0 w 199"/>
                <a:gd name="T11" fmla="*/ 227 h 159"/>
                <a:gd name="T12" fmla="*/ 8 w 199"/>
                <a:gd name="T13" fmla="*/ 181 h 159"/>
                <a:gd name="T14" fmla="*/ 8 w 199"/>
                <a:gd name="T15" fmla="*/ 166 h 159"/>
                <a:gd name="T16" fmla="*/ 8 w 199"/>
                <a:gd name="T17" fmla="*/ 136 h 159"/>
                <a:gd name="T18" fmla="*/ 32 w 199"/>
                <a:gd name="T19" fmla="*/ 13 h 159"/>
                <a:gd name="T20" fmla="*/ 72 w 199"/>
                <a:gd name="T21" fmla="*/ 0 h 159"/>
                <a:gd name="T22" fmla="*/ 96 w 199"/>
                <a:gd name="T23" fmla="*/ 0 h 159"/>
                <a:gd name="T24" fmla="*/ 111 w 199"/>
                <a:gd name="T25" fmla="*/ 13 h 159"/>
                <a:gd name="T26" fmla="*/ 199 w 199"/>
                <a:gd name="T27" fmla="*/ 13 h 159"/>
                <a:gd name="T28" fmla="*/ 199 w 199"/>
                <a:gd name="T29" fmla="*/ 227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159"/>
                <a:gd name="T47" fmla="*/ 199 w 199"/>
                <a:gd name="T48" fmla="*/ 159 h 1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159">
                  <a:moveTo>
                    <a:pt x="199" y="119"/>
                  </a:moveTo>
                  <a:lnTo>
                    <a:pt x="191" y="119"/>
                  </a:lnTo>
                  <a:lnTo>
                    <a:pt x="175" y="151"/>
                  </a:lnTo>
                  <a:lnTo>
                    <a:pt x="32" y="151"/>
                  </a:lnTo>
                  <a:lnTo>
                    <a:pt x="8" y="159"/>
                  </a:lnTo>
                  <a:lnTo>
                    <a:pt x="0" y="119"/>
                  </a:lnTo>
                  <a:lnTo>
                    <a:pt x="8" y="95"/>
                  </a:lnTo>
                  <a:lnTo>
                    <a:pt x="8" y="87"/>
                  </a:lnTo>
                  <a:lnTo>
                    <a:pt x="8" y="72"/>
                  </a:lnTo>
                  <a:lnTo>
                    <a:pt x="32" y="7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11" y="7"/>
                  </a:lnTo>
                  <a:lnTo>
                    <a:pt x="199" y="7"/>
                  </a:lnTo>
                  <a:lnTo>
                    <a:pt x="199" y="11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6" name="Freeform 133"/>
            <p:cNvSpPr>
              <a:spLocks noChangeAspect="1"/>
            </p:cNvSpPr>
            <p:nvPr/>
          </p:nvSpPr>
          <p:spPr bwMode="auto">
            <a:xfrm>
              <a:off x="941" y="1379"/>
              <a:ext cx="357" cy="138"/>
            </a:xfrm>
            <a:custGeom>
              <a:avLst/>
              <a:gdLst>
                <a:gd name="T0" fmla="*/ 0 w 355"/>
                <a:gd name="T1" fmla="*/ 0 h 126"/>
                <a:gd name="T2" fmla="*/ 280 w 355"/>
                <a:gd name="T3" fmla="*/ 0 h 126"/>
                <a:gd name="T4" fmla="*/ 367 w 355"/>
                <a:gd name="T5" fmla="*/ 0 h 126"/>
                <a:gd name="T6" fmla="*/ 328 w 355"/>
                <a:gd name="T7" fmla="*/ 163 h 126"/>
                <a:gd name="T8" fmla="*/ 259 w 355"/>
                <a:gd name="T9" fmla="*/ 163 h 126"/>
                <a:gd name="T10" fmla="*/ 259 w 355"/>
                <a:gd name="T11" fmla="*/ 217 h 126"/>
                <a:gd name="T12" fmla="*/ 24 w 355"/>
                <a:gd name="T13" fmla="*/ 217 h 126"/>
                <a:gd name="T14" fmla="*/ 0 w 3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126"/>
                <a:gd name="T26" fmla="*/ 355 w 3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126">
                  <a:moveTo>
                    <a:pt x="0" y="0"/>
                  </a:moveTo>
                  <a:lnTo>
                    <a:pt x="268" y="0"/>
                  </a:lnTo>
                  <a:lnTo>
                    <a:pt x="355" y="0"/>
                  </a:lnTo>
                  <a:lnTo>
                    <a:pt x="316" y="94"/>
                  </a:lnTo>
                  <a:lnTo>
                    <a:pt x="253" y="94"/>
                  </a:lnTo>
                  <a:lnTo>
                    <a:pt x="253" y="126"/>
                  </a:lnTo>
                  <a:lnTo>
                    <a:pt x="2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7" name="Freeform 134"/>
            <p:cNvSpPr>
              <a:spLocks noChangeAspect="1"/>
            </p:cNvSpPr>
            <p:nvPr/>
          </p:nvSpPr>
          <p:spPr bwMode="auto">
            <a:xfrm>
              <a:off x="2217" y="2701"/>
              <a:ext cx="229" cy="236"/>
            </a:xfrm>
            <a:custGeom>
              <a:avLst/>
              <a:gdLst>
                <a:gd name="T0" fmla="*/ 185 w 230"/>
                <a:gd name="T1" fmla="*/ 181 h 212"/>
                <a:gd name="T2" fmla="*/ 160 w 230"/>
                <a:gd name="T3" fmla="*/ 208 h 212"/>
                <a:gd name="T4" fmla="*/ 224 w 230"/>
                <a:gd name="T5" fmla="*/ 327 h 212"/>
                <a:gd name="T6" fmla="*/ 208 w 230"/>
                <a:gd name="T7" fmla="*/ 342 h 212"/>
                <a:gd name="T8" fmla="*/ 216 w 230"/>
                <a:gd name="T9" fmla="*/ 374 h 212"/>
                <a:gd name="T10" fmla="*/ 192 w 230"/>
                <a:gd name="T11" fmla="*/ 404 h 212"/>
                <a:gd name="T12" fmla="*/ 185 w 230"/>
                <a:gd name="T13" fmla="*/ 404 h 212"/>
                <a:gd name="T14" fmla="*/ 176 w 230"/>
                <a:gd name="T15" fmla="*/ 374 h 212"/>
                <a:gd name="T16" fmla="*/ 8 w 230"/>
                <a:gd name="T17" fmla="*/ 404 h 212"/>
                <a:gd name="T18" fmla="*/ 8 w 230"/>
                <a:gd name="T19" fmla="*/ 164 h 212"/>
                <a:gd name="T20" fmla="*/ 0 w 230"/>
                <a:gd name="T21" fmla="*/ 164 h 212"/>
                <a:gd name="T22" fmla="*/ 64 w 230"/>
                <a:gd name="T23" fmla="*/ 30 h 212"/>
                <a:gd name="T24" fmla="*/ 87 w 230"/>
                <a:gd name="T25" fmla="*/ 0 h 212"/>
                <a:gd name="T26" fmla="*/ 185 w 230"/>
                <a:gd name="T27" fmla="*/ 181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0"/>
                <a:gd name="T43" fmla="*/ 0 h 212"/>
                <a:gd name="T44" fmla="*/ 230 w 230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0" h="212">
                  <a:moveTo>
                    <a:pt x="191" y="95"/>
                  </a:moveTo>
                  <a:lnTo>
                    <a:pt x="166" y="110"/>
                  </a:lnTo>
                  <a:lnTo>
                    <a:pt x="230" y="172"/>
                  </a:lnTo>
                  <a:lnTo>
                    <a:pt x="214" y="180"/>
                  </a:lnTo>
                  <a:lnTo>
                    <a:pt x="222" y="196"/>
                  </a:lnTo>
                  <a:lnTo>
                    <a:pt x="198" y="212"/>
                  </a:lnTo>
                  <a:lnTo>
                    <a:pt x="191" y="212"/>
                  </a:lnTo>
                  <a:lnTo>
                    <a:pt x="182" y="196"/>
                  </a:lnTo>
                  <a:lnTo>
                    <a:pt x="8" y="212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64" y="16"/>
                  </a:lnTo>
                  <a:lnTo>
                    <a:pt x="87" y="0"/>
                  </a:lnTo>
                  <a:lnTo>
                    <a:pt x="191" y="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8" name="Freeform 135"/>
            <p:cNvSpPr>
              <a:spLocks noChangeAspect="1"/>
            </p:cNvSpPr>
            <p:nvPr/>
          </p:nvSpPr>
          <p:spPr bwMode="auto">
            <a:xfrm>
              <a:off x="2273" y="1851"/>
              <a:ext cx="284" cy="262"/>
            </a:xfrm>
            <a:custGeom>
              <a:avLst/>
              <a:gdLst>
                <a:gd name="T0" fmla="*/ 164 w 283"/>
                <a:gd name="T1" fmla="*/ 460 h 234"/>
                <a:gd name="T2" fmla="*/ 71 w 283"/>
                <a:gd name="T3" fmla="*/ 412 h 234"/>
                <a:gd name="T4" fmla="*/ 0 w 283"/>
                <a:gd name="T5" fmla="*/ 430 h 234"/>
                <a:gd name="T6" fmla="*/ 8 w 283"/>
                <a:gd name="T7" fmla="*/ 93 h 234"/>
                <a:gd name="T8" fmla="*/ 179 w 283"/>
                <a:gd name="T9" fmla="*/ 0 h 234"/>
                <a:gd name="T10" fmla="*/ 210 w 283"/>
                <a:gd name="T11" fmla="*/ 93 h 234"/>
                <a:gd name="T12" fmla="*/ 210 w 283"/>
                <a:gd name="T13" fmla="*/ 124 h 234"/>
                <a:gd name="T14" fmla="*/ 234 w 283"/>
                <a:gd name="T15" fmla="*/ 124 h 234"/>
                <a:gd name="T16" fmla="*/ 234 w 283"/>
                <a:gd name="T17" fmla="*/ 168 h 234"/>
                <a:gd name="T18" fmla="*/ 258 w 283"/>
                <a:gd name="T19" fmla="*/ 124 h 234"/>
                <a:gd name="T20" fmla="*/ 266 w 283"/>
                <a:gd name="T21" fmla="*/ 186 h 234"/>
                <a:gd name="T22" fmla="*/ 289 w 283"/>
                <a:gd name="T23" fmla="*/ 214 h 234"/>
                <a:gd name="T24" fmla="*/ 289 w 283"/>
                <a:gd name="T25" fmla="*/ 247 h 234"/>
                <a:gd name="T26" fmla="*/ 203 w 283"/>
                <a:gd name="T27" fmla="*/ 337 h 234"/>
                <a:gd name="T28" fmla="*/ 195 w 283"/>
                <a:gd name="T29" fmla="*/ 412 h 234"/>
                <a:gd name="T30" fmla="*/ 164 w 283"/>
                <a:gd name="T31" fmla="*/ 460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34"/>
                <a:gd name="T50" fmla="*/ 283 w 283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34">
                  <a:moveTo>
                    <a:pt x="158" y="234"/>
                  </a:moveTo>
                  <a:lnTo>
                    <a:pt x="71" y="210"/>
                  </a:lnTo>
                  <a:lnTo>
                    <a:pt x="0" y="218"/>
                  </a:lnTo>
                  <a:lnTo>
                    <a:pt x="8" y="47"/>
                  </a:lnTo>
                  <a:lnTo>
                    <a:pt x="173" y="0"/>
                  </a:lnTo>
                  <a:lnTo>
                    <a:pt x="204" y="47"/>
                  </a:lnTo>
                  <a:lnTo>
                    <a:pt x="204" y="63"/>
                  </a:lnTo>
                  <a:lnTo>
                    <a:pt x="228" y="63"/>
                  </a:lnTo>
                  <a:lnTo>
                    <a:pt x="228" y="86"/>
                  </a:lnTo>
                  <a:lnTo>
                    <a:pt x="252" y="63"/>
                  </a:lnTo>
                  <a:lnTo>
                    <a:pt x="260" y="94"/>
                  </a:lnTo>
                  <a:lnTo>
                    <a:pt x="283" y="109"/>
                  </a:lnTo>
                  <a:lnTo>
                    <a:pt x="283" y="125"/>
                  </a:lnTo>
                  <a:lnTo>
                    <a:pt x="197" y="171"/>
                  </a:lnTo>
                  <a:lnTo>
                    <a:pt x="189" y="210"/>
                  </a:lnTo>
                  <a:lnTo>
                    <a:pt x="158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19" name="Freeform 136"/>
            <p:cNvSpPr>
              <a:spLocks noChangeAspect="1"/>
            </p:cNvSpPr>
            <p:nvPr/>
          </p:nvSpPr>
          <p:spPr bwMode="auto">
            <a:xfrm>
              <a:off x="1133" y="3032"/>
              <a:ext cx="173" cy="167"/>
            </a:xfrm>
            <a:custGeom>
              <a:avLst/>
              <a:gdLst>
                <a:gd name="T0" fmla="*/ 16 w 174"/>
                <a:gd name="T1" fmla="*/ 120 h 150"/>
                <a:gd name="T2" fmla="*/ 24 w 174"/>
                <a:gd name="T3" fmla="*/ 120 h 150"/>
                <a:gd name="T4" fmla="*/ 24 w 174"/>
                <a:gd name="T5" fmla="*/ 107 h 150"/>
                <a:gd name="T6" fmla="*/ 47 w 174"/>
                <a:gd name="T7" fmla="*/ 62 h 150"/>
                <a:gd name="T8" fmla="*/ 47 w 174"/>
                <a:gd name="T9" fmla="*/ 46 h 150"/>
                <a:gd name="T10" fmla="*/ 63 w 174"/>
                <a:gd name="T11" fmla="*/ 46 h 150"/>
                <a:gd name="T12" fmla="*/ 63 w 174"/>
                <a:gd name="T13" fmla="*/ 0 h 150"/>
                <a:gd name="T14" fmla="*/ 79 w 174"/>
                <a:gd name="T15" fmla="*/ 14 h 150"/>
                <a:gd name="T16" fmla="*/ 136 w 174"/>
                <a:gd name="T17" fmla="*/ 14 h 150"/>
                <a:gd name="T18" fmla="*/ 120 w 174"/>
                <a:gd name="T19" fmla="*/ 46 h 150"/>
                <a:gd name="T20" fmla="*/ 168 w 174"/>
                <a:gd name="T21" fmla="*/ 73 h 150"/>
                <a:gd name="T22" fmla="*/ 168 w 174"/>
                <a:gd name="T23" fmla="*/ 285 h 150"/>
                <a:gd name="T24" fmla="*/ 136 w 174"/>
                <a:gd name="T25" fmla="*/ 285 h 150"/>
                <a:gd name="T26" fmla="*/ 0 w 174"/>
                <a:gd name="T27" fmla="*/ 285 h 150"/>
                <a:gd name="T28" fmla="*/ 16 w 174"/>
                <a:gd name="T29" fmla="*/ 120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"/>
                <a:gd name="T46" fmla="*/ 0 h 150"/>
                <a:gd name="T47" fmla="*/ 174 w 174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" h="150">
                  <a:moveTo>
                    <a:pt x="16" y="63"/>
                  </a:moveTo>
                  <a:lnTo>
                    <a:pt x="24" y="63"/>
                  </a:lnTo>
                  <a:lnTo>
                    <a:pt x="24" y="56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79" y="8"/>
                  </a:lnTo>
                  <a:lnTo>
                    <a:pt x="142" y="8"/>
                  </a:lnTo>
                  <a:lnTo>
                    <a:pt x="126" y="24"/>
                  </a:lnTo>
                  <a:lnTo>
                    <a:pt x="174" y="39"/>
                  </a:lnTo>
                  <a:lnTo>
                    <a:pt x="174" y="150"/>
                  </a:lnTo>
                  <a:lnTo>
                    <a:pt x="142" y="150"/>
                  </a:lnTo>
                  <a:lnTo>
                    <a:pt x="0" y="150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0" name="Freeform 137"/>
            <p:cNvSpPr>
              <a:spLocks noChangeAspect="1"/>
            </p:cNvSpPr>
            <p:nvPr/>
          </p:nvSpPr>
          <p:spPr bwMode="auto">
            <a:xfrm>
              <a:off x="2195" y="672"/>
              <a:ext cx="392" cy="218"/>
            </a:xfrm>
            <a:custGeom>
              <a:avLst/>
              <a:gdLst>
                <a:gd name="T0" fmla="*/ 392 w 392"/>
                <a:gd name="T1" fmla="*/ 0 h 195"/>
                <a:gd name="T2" fmla="*/ 369 w 392"/>
                <a:gd name="T3" fmla="*/ 61 h 195"/>
                <a:gd name="T4" fmla="*/ 385 w 392"/>
                <a:gd name="T5" fmla="*/ 89 h 195"/>
                <a:gd name="T6" fmla="*/ 353 w 392"/>
                <a:gd name="T7" fmla="*/ 89 h 195"/>
                <a:gd name="T8" fmla="*/ 322 w 392"/>
                <a:gd name="T9" fmla="*/ 151 h 195"/>
                <a:gd name="T10" fmla="*/ 299 w 392"/>
                <a:gd name="T11" fmla="*/ 167 h 195"/>
                <a:gd name="T12" fmla="*/ 275 w 392"/>
                <a:gd name="T13" fmla="*/ 212 h 195"/>
                <a:gd name="T14" fmla="*/ 275 w 392"/>
                <a:gd name="T15" fmla="*/ 227 h 195"/>
                <a:gd name="T16" fmla="*/ 243 w 392"/>
                <a:gd name="T17" fmla="*/ 257 h 195"/>
                <a:gd name="T18" fmla="*/ 236 w 392"/>
                <a:gd name="T19" fmla="*/ 287 h 195"/>
                <a:gd name="T20" fmla="*/ 236 w 392"/>
                <a:gd name="T21" fmla="*/ 333 h 195"/>
                <a:gd name="T22" fmla="*/ 212 w 392"/>
                <a:gd name="T23" fmla="*/ 349 h 195"/>
                <a:gd name="T24" fmla="*/ 212 w 392"/>
                <a:gd name="T25" fmla="*/ 381 h 195"/>
                <a:gd name="T26" fmla="*/ 156 w 392"/>
                <a:gd name="T27" fmla="*/ 333 h 195"/>
                <a:gd name="T28" fmla="*/ 126 w 392"/>
                <a:gd name="T29" fmla="*/ 381 h 195"/>
                <a:gd name="T30" fmla="*/ 94 w 392"/>
                <a:gd name="T31" fmla="*/ 349 h 195"/>
                <a:gd name="T32" fmla="*/ 63 w 392"/>
                <a:gd name="T33" fmla="*/ 333 h 195"/>
                <a:gd name="T34" fmla="*/ 63 w 392"/>
                <a:gd name="T35" fmla="*/ 287 h 195"/>
                <a:gd name="T36" fmla="*/ 39 w 392"/>
                <a:gd name="T37" fmla="*/ 227 h 195"/>
                <a:gd name="T38" fmla="*/ 0 w 392"/>
                <a:gd name="T39" fmla="*/ 227 h 195"/>
                <a:gd name="T40" fmla="*/ 0 w 392"/>
                <a:gd name="T41" fmla="*/ 167 h 195"/>
                <a:gd name="T42" fmla="*/ 23 w 392"/>
                <a:gd name="T43" fmla="*/ 105 h 195"/>
                <a:gd name="T44" fmla="*/ 39 w 392"/>
                <a:gd name="T45" fmla="*/ 105 h 195"/>
                <a:gd name="T46" fmla="*/ 39 w 392"/>
                <a:gd name="T47" fmla="*/ 89 h 195"/>
                <a:gd name="T48" fmla="*/ 78 w 392"/>
                <a:gd name="T49" fmla="*/ 61 h 195"/>
                <a:gd name="T50" fmla="*/ 78 w 392"/>
                <a:gd name="T51" fmla="*/ 0 h 195"/>
                <a:gd name="T52" fmla="*/ 392 w 392"/>
                <a:gd name="T53" fmla="*/ 0 h 1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2"/>
                <a:gd name="T82" fmla="*/ 0 h 195"/>
                <a:gd name="T83" fmla="*/ 392 w 392"/>
                <a:gd name="T84" fmla="*/ 195 h 1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2" h="195">
                  <a:moveTo>
                    <a:pt x="392" y="0"/>
                  </a:moveTo>
                  <a:lnTo>
                    <a:pt x="369" y="31"/>
                  </a:lnTo>
                  <a:lnTo>
                    <a:pt x="385" y="46"/>
                  </a:lnTo>
                  <a:lnTo>
                    <a:pt x="353" y="46"/>
                  </a:lnTo>
                  <a:lnTo>
                    <a:pt x="322" y="78"/>
                  </a:lnTo>
                  <a:lnTo>
                    <a:pt x="299" y="85"/>
                  </a:lnTo>
                  <a:lnTo>
                    <a:pt x="275" y="109"/>
                  </a:lnTo>
                  <a:lnTo>
                    <a:pt x="275" y="117"/>
                  </a:lnTo>
                  <a:lnTo>
                    <a:pt x="243" y="132"/>
                  </a:lnTo>
                  <a:lnTo>
                    <a:pt x="236" y="148"/>
                  </a:lnTo>
                  <a:lnTo>
                    <a:pt x="236" y="171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156" y="171"/>
                  </a:lnTo>
                  <a:lnTo>
                    <a:pt x="126" y="195"/>
                  </a:lnTo>
                  <a:lnTo>
                    <a:pt x="94" y="179"/>
                  </a:lnTo>
                  <a:lnTo>
                    <a:pt x="63" y="171"/>
                  </a:lnTo>
                  <a:lnTo>
                    <a:pt x="63" y="148"/>
                  </a:lnTo>
                  <a:lnTo>
                    <a:pt x="39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39" y="46"/>
                  </a:lnTo>
                  <a:lnTo>
                    <a:pt x="78" y="31"/>
                  </a:lnTo>
                  <a:lnTo>
                    <a:pt x="78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1" name="Freeform 138"/>
            <p:cNvSpPr>
              <a:spLocks noChangeAspect="1"/>
            </p:cNvSpPr>
            <p:nvPr/>
          </p:nvSpPr>
          <p:spPr bwMode="auto">
            <a:xfrm>
              <a:off x="1273" y="3075"/>
              <a:ext cx="297" cy="255"/>
            </a:xfrm>
            <a:custGeom>
              <a:avLst/>
              <a:gdLst>
                <a:gd name="T0" fmla="*/ 209 w 300"/>
                <a:gd name="T1" fmla="*/ 400 h 228"/>
                <a:gd name="T2" fmla="*/ 202 w 300"/>
                <a:gd name="T3" fmla="*/ 414 h 228"/>
                <a:gd name="T4" fmla="*/ 89 w 300"/>
                <a:gd name="T5" fmla="*/ 446 h 228"/>
                <a:gd name="T6" fmla="*/ 8 w 300"/>
                <a:gd name="T7" fmla="*/ 446 h 228"/>
                <a:gd name="T8" fmla="*/ 8 w 300"/>
                <a:gd name="T9" fmla="*/ 355 h 228"/>
                <a:gd name="T10" fmla="*/ 0 w 300"/>
                <a:gd name="T11" fmla="*/ 355 h 228"/>
                <a:gd name="T12" fmla="*/ 8 w 300"/>
                <a:gd name="T13" fmla="*/ 294 h 228"/>
                <a:gd name="T14" fmla="*/ 0 w 300"/>
                <a:gd name="T15" fmla="*/ 294 h 228"/>
                <a:gd name="T16" fmla="*/ 0 w 300"/>
                <a:gd name="T17" fmla="*/ 215 h 228"/>
                <a:gd name="T18" fmla="*/ 32 w 300"/>
                <a:gd name="T19" fmla="*/ 215 h 228"/>
                <a:gd name="T20" fmla="*/ 32 w 300"/>
                <a:gd name="T21" fmla="*/ 0 h 228"/>
                <a:gd name="T22" fmla="*/ 202 w 300"/>
                <a:gd name="T23" fmla="*/ 0 h 228"/>
                <a:gd name="T24" fmla="*/ 234 w 300"/>
                <a:gd name="T25" fmla="*/ 0 h 228"/>
                <a:gd name="T26" fmla="*/ 234 w 300"/>
                <a:gd name="T27" fmla="*/ 215 h 228"/>
                <a:gd name="T28" fmla="*/ 259 w 300"/>
                <a:gd name="T29" fmla="*/ 215 h 228"/>
                <a:gd name="T30" fmla="*/ 259 w 300"/>
                <a:gd name="T31" fmla="*/ 263 h 228"/>
                <a:gd name="T32" fmla="*/ 282 w 300"/>
                <a:gd name="T33" fmla="*/ 355 h 228"/>
                <a:gd name="T34" fmla="*/ 267 w 300"/>
                <a:gd name="T35" fmla="*/ 414 h 228"/>
                <a:gd name="T36" fmla="*/ 209 w 300"/>
                <a:gd name="T37" fmla="*/ 400 h 2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228"/>
                <a:gd name="T59" fmla="*/ 300 w 300"/>
                <a:gd name="T60" fmla="*/ 228 h 2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228">
                  <a:moveTo>
                    <a:pt x="221" y="205"/>
                  </a:moveTo>
                  <a:lnTo>
                    <a:pt x="214" y="212"/>
                  </a:lnTo>
                  <a:lnTo>
                    <a:pt x="95" y="228"/>
                  </a:lnTo>
                  <a:lnTo>
                    <a:pt x="8" y="228"/>
                  </a:lnTo>
                  <a:lnTo>
                    <a:pt x="8" y="181"/>
                  </a:lnTo>
                  <a:lnTo>
                    <a:pt x="0" y="181"/>
                  </a:lnTo>
                  <a:lnTo>
                    <a:pt x="8" y="150"/>
                  </a:lnTo>
                  <a:lnTo>
                    <a:pt x="0" y="150"/>
                  </a:lnTo>
                  <a:lnTo>
                    <a:pt x="0" y="110"/>
                  </a:lnTo>
                  <a:lnTo>
                    <a:pt x="32" y="110"/>
                  </a:lnTo>
                  <a:lnTo>
                    <a:pt x="32" y="0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46" y="110"/>
                  </a:lnTo>
                  <a:lnTo>
                    <a:pt x="277" y="110"/>
                  </a:lnTo>
                  <a:lnTo>
                    <a:pt x="277" y="134"/>
                  </a:lnTo>
                  <a:lnTo>
                    <a:pt x="300" y="181"/>
                  </a:lnTo>
                  <a:lnTo>
                    <a:pt x="285" y="21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2" name="Freeform 139"/>
            <p:cNvSpPr>
              <a:spLocks noChangeAspect="1"/>
            </p:cNvSpPr>
            <p:nvPr/>
          </p:nvSpPr>
          <p:spPr bwMode="auto">
            <a:xfrm>
              <a:off x="3111" y="1808"/>
              <a:ext cx="369" cy="254"/>
            </a:xfrm>
            <a:custGeom>
              <a:avLst/>
              <a:gdLst>
                <a:gd name="T0" fmla="*/ 267 w 369"/>
                <a:gd name="T1" fmla="*/ 74 h 228"/>
                <a:gd name="T2" fmla="*/ 306 w 369"/>
                <a:gd name="T3" fmla="*/ 121 h 228"/>
                <a:gd name="T4" fmla="*/ 314 w 369"/>
                <a:gd name="T5" fmla="*/ 165 h 228"/>
                <a:gd name="T6" fmla="*/ 298 w 369"/>
                <a:gd name="T7" fmla="*/ 165 h 228"/>
                <a:gd name="T8" fmla="*/ 314 w 369"/>
                <a:gd name="T9" fmla="*/ 180 h 228"/>
                <a:gd name="T10" fmla="*/ 298 w 369"/>
                <a:gd name="T11" fmla="*/ 197 h 228"/>
                <a:gd name="T12" fmla="*/ 306 w 369"/>
                <a:gd name="T13" fmla="*/ 240 h 228"/>
                <a:gd name="T14" fmla="*/ 298 w 369"/>
                <a:gd name="T15" fmla="*/ 240 h 228"/>
                <a:gd name="T16" fmla="*/ 338 w 369"/>
                <a:gd name="T17" fmla="*/ 315 h 228"/>
                <a:gd name="T18" fmla="*/ 361 w 369"/>
                <a:gd name="T19" fmla="*/ 315 h 228"/>
                <a:gd name="T20" fmla="*/ 353 w 369"/>
                <a:gd name="T21" fmla="*/ 360 h 228"/>
                <a:gd name="T22" fmla="*/ 369 w 369"/>
                <a:gd name="T23" fmla="*/ 374 h 228"/>
                <a:gd name="T24" fmla="*/ 361 w 369"/>
                <a:gd name="T25" fmla="*/ 403 h 228"/>
                <a:gd name="T26" fmla="*/ 329 w 369"/>
                <a:gd name="T27" fmla="*/ 374 h 228"/>
                <a:gd name="T28" fmla="*/ 267 w 369"/>
                <a:gd name="T29" fmla="*/ 436 h 228"/>
                <a:gd name="T30" fmla="*/ 212 w 369"/>
                <a:gd name="T31" fmla="*/ 403 h 228"/>
                <a:gd name="T32" fmla="*/ 189 w 369"/>
                <a:gd name="T33" fmla="*/ 421 h 228"/>
                <a:gd name="T34" fmla="*/ 125 w 369"/>
                <a:gd name="T35" fmla="*/ 348 h 228"/>
                <a:gd name="T36" fmla="*/ 63 w 369"/>
                <a:gd name="T37" fmla="*/ 374 h 228"/>
                <a:gd name="T38" fmla="*/ 0 w 369"/>
                <a:gd name="T39" fmla="*/ 315 h 228"/>
                <a:gd name="T40" fmla="*/ 39 w 369"/>
                <a:gd name="T41" fmla="*/ 254 h 228"/>
                <a:gd name="T42" fmla="*/ 235 w 369"/>
                <a:gd name="T43" fmla="*/ 0 h 228"/>
                <a:gd name="T44" fmla="*/ 267 w 369"/>
                <a:gd name="T45" fmla="*/ 74 h 2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28"/>
                <a:gd name="T71" fmla="*/ 369 w 369"/>
                <a:gd name="T72" fmla="*/ 228 h 2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28">
                  <a:moveTo>
                    <a:pt x="267" y="39"/>
                  </a:moveTo>
                  <a:lnTo>
                    <a:pt x="306" y="64"/>
                  </a:lnTo>
                  <a:lnTo>
                    <a:pt x="314" y="86"/>
                  </a:lnTo>
                  <a:lnTo>
                    <a:pt x="298" y="86"/>
                  </a:lnTo>
                  <a:lnTo>
                    <a:pt x="314" y="94"/>
                  </a:lnTo>
                  <a:lnTo>
                    <a:pt x="298" y="103"/>
                  </a:lnTo>
                  <a:lnTo>
                    <a:pt x="306" y="125"/>
                  </a:lnTo>
                  <a:lnTo>
                    <a:pt x="298" y="125"/>
                  </a:lnTo>
                  <a:lnTo>
                    <a:pt x="338" y="165"/>
                  </a:lnTo>
                  <a:lnTo>
                    <a:pt x="361" y="165"/>
                  </a:lnTo>
                  <a:lnTo>
                    <a:pt x="353" y="188"/>
                  </a:lnTo>
                  <a:lnTo>
                    <a:pt x="369" y="196"/>
                  </a:lnTo>
                  <a:lnTo>
                    <a:pt x="361" y="211"/>
                  </a:lnTo>
                  <a:lnTo>
                    <a:pt x="329" y="196"/>
                  </a:lnTo>
                  <a:lnTo>
                    <a:pt x="267" y="228"/>
                  </a:lnTo>
                  <a:lnTo>
                    <a:pt x="212" y="211"/>
                  </a:lnTo>
                  <a:lnTo>
                    <a:pt x="189" y="220"/>
                  </a:lnTo>
                  <a:lnTo>
                    <a:pt x="125" y="181"/>
                  </a:lnTo>
                  <a:lnTo>
                    <a:pt x="63" y="196"/>
                  </a:lnTo>
                  <a:lnTo>
                    <a:pt x="0" y="165"/>
                  </a:lnTo>
                  <a:lnTo>
                    <a:pt x="39" y="133"/>
                  </a:lnTo>
                  <a:lnTo>
                    <a:pt x="23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3" name="Freeform 140"/>
            <p:cNvSpPr>
              <a:spLocks noChangeAspect="1"/>
            </p:cNvSpPr>
            <p:nvPr/>
          </p:nvSpPr>
          <p:spPr bwMode="auto">
            <a:xfrm>
              <a:off x="1817" y="1615"/>
              <a:ext cx="188" cy="213"/>
            </a:xfrm>
            <a:custGeom>
              <a:avLst/>
              <a:gdLst>
                <a:gd name="T0" fmla="*/ 39 w 188"/>
                <a:gd name="T1" fmla="*/ 220 h 190"/>
                <a:gd name="T2" fmla="*/ 47 w 188"/>
                <a:gd name="T3" fmla="*/ 249 h 190"/>
                <a:gd name="T4" fmla="*/ 94 w 188"/>
                <a:gd name="T5" fmla="*/ 95 h 190"/>
                <a:gd name="T6" fmla="*/ 109 w 188"/>
                <a:gd name="T7" fmla="*/ 48 h 190"/>
                <a:gd name="T8" fmla="*/ 141 w 188"/>
                <a:gd name="T9" fmla="*/ 0 h 190"/>
                <a:gd name="T10" fmla="*/ 188 w 188"/>
                <a:gd name="T11" fmla="*/ 63 h 190"/>
                <a:gd name="T12" fmla="*/ 172 w 188"/>
                <a:gd name="T13" fmla="*/ 189 h 190"/>
                <a:gd name="T14" fmla="*/ 102 w 188"/>
                <a:gd name="T15" fmla="*/ 377 h 190"/>
                <a:gd name="T16" fmla="*/ 94 w 188"/>
                <a:gd name="T17" fmla="*/ 346 h 190"/>
                <a:gd name="T18" fmla="*/ 39 w 188"/>
                <a:gd name="T19" fmla="*/ 313 h 190"/>
                <a:gd name="T20" fmla="*/ 0 w 188"/>
                <a:gd name="T21" fmla="*/ 220 h 190"/>
                <a:gd name="T22" fmla="*/ 39 w 188"/>
                <a:gd name="T23" fmla="*/ 22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90"/>
                <a:gd name="T38" fmla="*/ 188 w 188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90">
                  <a:moveTo>
                    <a:pt x="39" y="111"/>
                  </a:moveTo>
                  <a:lnTo>
                    <a:pt x="47" y="126"/>
                  </a:lnTo>
                  <a:lnTo>
                    <a:pt x="94" y="48"/>
                  </a:lnTo>
                  <a:lnTo>
                    <a:pt x="109" y="24"/>
                  </a:lnTo>
                  <a:lnTo>
                    <a:pt x="141" y="0"/>
                  </a:lnTo>
                  <a:lnTo>
                    <a:pt x="188" y="32"/>
                  </a:lnTo>
                  <a:lnTo>
                    <a:pt x="172" y="95"/>
                  </a:lnTo>
                  <a:lnTo>
                    <a:pt x="102" y="190"/>
                  </a:lnTo>
                  <a:lnTo>
                    <a:pt x="94" y="174"/>
                  </a:lnTo>
                  <a:lnTo>
                    <a:pt x="39" y="158"/>
                  </a:lnTo>
                  <a:lnTo>
                    <a:pt x="0" y="111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4" name="Freeform 141"/>
            <p:cNvSpPr>
              <a:spLocks noChangeAspect="1"/>
            </p:cNvSpPr>
            <p:nvPr/>
          </p:nvSpPr>
          <p:spPr bwMode="auto">
            <a:xfrm>
              <a:off x="1644" y="2692"/>
              <a:ext cx="173" cy="208"/>
            </a:xfrm>
            <a:custGeom>
              <a:avLst/>
              <a:gdLst>
                <a:gd name="T0" fmla="*/ 126 w 173"/>
                <a:gd name="T1" fmla="*/ 176 h 187"/>
                <a:gd name="T2" fmla="*/ 149 w 173"/>
                <a:gd name="T3" fmla="*/ 176 h 187"/>
                <a:gd name="T4" fmla="*/ 149 w 173"/>
                <a:gd name="T5" fmla="*/ 254 h 187"/>
                <a:gd name="T6" fmla="*/ 173 w 173"/>
                <a:gd name="T7" fmla="*/ 254 h 187"/>
                <a:gd name="T8" fmla="*/ 173 w 173"/>
                <a:gd name="T9" fmla="*/ 354 h 187"/>
                <a:gd name="T10" fmla="*/ 0 w 173"/>
                <a:gd name="T11" fmla="*/ 339 h 187"/>
                <a:gd name="T12" fmla="*/ 0 w 173"/>
                <a:gd name="T13" fmla="*/ 254 h 187"/>
                <a:gd name="T14" fmla="*/ 8 w 173"/>
                <a:gd name="T15" fmla="*/ 254 h 187"/>
                <a:gd name="T16" fmla="*/ 8 w 173"/>
                <a:gd name="T17" fmla="*/ 176 h 187"/>
                <a:gd name="T18" fmla="*/ 23 w 173"/>
                <a:gd name="T19" fmla="*/ 176 h 187"/>
                <a:gd name="T20" fmla="*/ 23 w 173"/>
                <a:gd name="T21" fmla="*/ 13 h 187"/>
                <a:gd name="T22" fmla="*/ 39 w 173"/>
                <a:gd name="T23" fmla="*/ 0 h 187"/>
                <a:gd name="T24" fmla="*/ 55 w 173"/>
                <a:gd name="T25" fmla="*/ 58 h 187"/>
                <a:gd name="T26" fmla="*/ 71 w 173"/>
                <a:gd name="T27" fmla="*/ 44 h 187"/>
                <a:gd name="T28" fmla="*/ 71 w 173"/>
                <a:gd name="T29" fmla="*/ 58 h 187"/>
                <a:gd name="T30" fmla="*/ 126 w 173"/>
                <a:gd name="T31" fmla="*/ 58 h 187"/>
                <a:gd name="T32" fmla="*/ 126 w 173"/>
                <a:gd name="T33" fmla="*/ 176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87"/>
                <a:gd name="T53" fmla="*/ 173 w 173"/>
                <a:gd name="T54" fmla="*/ 187 h 1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87">
                  <a:moveTo>
                    <a:pt x="126" y="93"/>
                  </a:moveTo>
                  <a:lnTo>
                    <a:pt x="149" y="93"/>
                  </a:lnTo>
                  <a:lnTo>
                    <a:pt x="149" y="133"/>
                  </a:lnTo>
                  <a:lnTo>
                    <a:pt x="173" y="133"/>
                  </a:lnTo>
                  <a:lnTo>
                    <a:pt x="173" y="187"/>
                  </a:lnTo>
                  <a:lnTo>
                    <a:pt x="0" y="179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8" y="93"/>
                  </a:lnTo>
                  <a:lnTo>
                    <a:pt x="23" y="93"/>
                  </a:lnTo>
                  <a:lnTo>
                    <a:pt x="23" y="7"/>
                  </a:lnTo>
                  <a:lnTo>
                    <a:pt x="39" y="0"/>
                  </a:lnTo>
                  <a:lnTo>
                    <a:pt x="55" y="31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126" y="31"/>
                  </a:lnTo>
                  <a:lnTo>
                    <a:pt x="126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5" name="Freeform 142"/>
            <p:cNvSpPr>
              <a:spLocks noChangeAspect="1"/>
            </p:cNvSpPr>
            <p:nvPr/>
          </p:nvSpPr>
          <p:spPr bwMode="auto">
            <a:xfrm>
              <a:off x="3459" y="2210"/>
              <a:ext cx="340" cy="438"/>
            </a:xfrm>
            <a:custGeom>
              <a:avLst/>
              <a:gdLst>
                <a:gd name="T0" fmla="*/ 266 w 339"/>
                <a:gd name="T1" fmla="*/ 29 h 393"/>
                <a:gd name="T2" fmla="*/ 258 w 339"/>
                <a:gd name="T3" fmla="*/ 120 h 393"/>
                <a:gd name="T4" fmla="*/ 282 w 339"/>
                <a:gd name="T5" fmla="*/ 196 h 393"/>
                <a:gd name="T6" fmla="*/ 290 w 339"/>
                <a:gd name="T7" fmla="*/ 196 h 393"/>
                <a:gd name="T8" fmla="*/ 282 w 339"/>
                <a:gd name="T9" fmla="*/ 213 h 393"/>
                <a:gd name="T10" fmla="*/ 290 w 339"/>
                <a:gd name="T11" fmla="*/ 241 h 393"/>
                <a:gd name="T12" fmla="*/ 290 w 339"/>
                <a:gd name="T13" fmla="*/ 256 h 393"/>
                <a:gd name="T14" fmla="*/ 314 w 339"/>
                <a:gd name="T15" fmla="*/ 285 h 393"/>
                <a:gd name="T16" fmla="*/ 314 w 339"/>
                <a:gd name="T17" fmla="*/ 348 h 393"/>
                <a:gd name="T18" fmla="*/ 321 w 339"/>
                <a:gd name="T19" fmla="*/ 361 h 393"/>
                <a:gd name="T20" fmla="*/ 314 w 339"/>
                <a:gd name="T21" fmla="*/ 361 h 393"/>
                <a:gd name="T22" fmla="*/ 329 w 339"/>
                <a:gd name="T23" fmla="*/ 406 h 393"/>
                <a:gd name="T24" fmla="*/ 314 w 339"/>
                <a:gd name="T25" fmla="*/ 436 h 393"/>
                <a:gd name="T26" fmla="*/ 329 w 339"/>
                <a:gd name="T27" fmla="*/ 481 h 393"/>
                <a:gd name="T28" fmla="*/ 329 w 339"/>
                <a:gd name="T29" fmla="*/ 524 h 393"/>
                <a:gd name="T30" fmla="*/ 321 w 339"/>
                <a:gd name="T31" fmla="*/ 556 h 393"/>
                <a:gd name="T32" fmla="*/ 345 w 339"/>
                <a:gd name="T33" fmla="*/ 603 h 393"/>
                <a:gd name="T34" fmla="*/ 234 w 339"/>
                <a:gd name="T35" fmla="*/ 723 h 393"/>
                <a:gd name="T36" fmla="*/ 227 w 339"/>
                <a:gd name="T37" fmla="*/ 752 h 393"/>
                <a:gd name="T38" fmla="*/ 110 w 339"/>
                <a:gd name="T39" fmla="*/ 662 h 393"/>
                <a:gd name="T40" fmla="*/ 39 w 339"/>
                <a:gd name="T41" fmla="*/ 524 h 393"/>
                <a:gd name="T42" fmla="*/ 7 w 339"/>
                <a:gd name="T43" fmla="*/ 524 h 393"/>
                <a:gd name="T44" fmla="*/ 0 w 339"/>
                <a:gd name="T45" fmla="*/ 481 h 393"/>
                <a:gd name="T46" fmla="*/ 70 w 339"/>
                <a:gd name="T47" fmla="*/ 181 h 393"/>
                <a:gd name="T48" fmla="*/ 227 w 339"/>
                <a:gd name="T49" fmla="*/ 0 h 393"/>
                <a:gd name="T50" fmla="*/ 266 w 339"/>
                <a:gd name="T51" fmla="*/ 29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9"/>
                <a:gd name="T79" fmla="*/ 0 h 393"/>
                <a:gd name="T80" fmla="*/ 339 w 339"/>
                <a:gd name="T81" fmla="*/ 393 h 3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9" h="393">
                  <a:moveTo>
                    <a:pt x="260" y="15"/>
                  </a:moveTo>
                  <a:lnTo>
                    <a:pt x="252" y="63"/>
                  </a:lnTo>
                  <a:lnTo>
                    <a:pt x="276" y="102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84" y="126"/>
                  </a:lnTo>
                  <a:lnTo>
                    <a:pt x="284" y="134"/>
                  </a:lnTo>
                  <a:lnTo>
                    <a:pt x="308" y="149"/>
                  </a:lnTo>
                  <a:lnTo>
                    <a:pt x="308" y="181"/>
                  </a:lnTo>
                  <a:lnTo>
                    <a:pt x="315" y="188"/>
                  </a:lnTo>
                  <a:lnTo>
                    <a:pt x="308" y="188"/>
                  </a:lnTo>
                  <a:lnTo>
                    <a:pt x="323" y="212"/>
                  </a:lnTo>
                  <a:lnTo>
                    <a:pt x="308" y="228"/>
                  </a:lnTo>
                  <a:lnTo>
                    <a:pt x="323" y="251"/>
                  </a:lnTo>
                  <a:lnTo>
                    <a:pt x="323" y="274"/>
                  </a:lnTo>
                  <a:lnTo>
                    <a:pt x="315" y="291"/>
                  </a:lnTo>
                  <a:lnTo>
                    <a:pt x="339" y="314"/>
                  </a:lnTo>
                  <a:lnTo>
                    <a:pt x="228" y="377"/>
                  </a:lnTo>
                  <a:lnTo>
                    <a:pt x="221" y="393"/>
                  </a:lnTo>
                  <a:lnTo>
                    <a:pt x="110" y="345"/>
                  </a:lnTo>
                  <a:lnTo>
                    <a:pt x="39" y="274"/>
                  </a:lnTo>
                  <a:lnTo>
                    <a:pt x="7" y="274"/>
                  </a:lnTo>
                  <a:lnTo>
                    <a:pt x="0" y="251"/>
                  </a:lnTo>
                  <a:lnTo>
                    <a:pt x="70" y="94"/>
                  </a:lnTo>
                  <a:lnTo>
                    <a:pt x="221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6" name="Freeform 143"/>
            <p:cNvSpPr>
              <a:spLocks noChangeAspect="1"/>
            </p:cNvSpPr>
            <p:nvPr/>
          </p:nvSpPr>
          <p:spPr bwMode="auto">
            <a:xfrm>
              <a:off x="1219" y="3750"/>
              <a:ext cx="212" cy="289"/>
            </a:xfrm>
            <a:custGeom>
              <a:avLst/>
              <a:gdLst>
                <a:gd name="T0" fmla="*/ 78 w 213"/>
                <a:gd name="T1" fmla="*/ 437 h 259"/>
                <a:gd name="T2" fmla="*/ 63 w 213"/>
                <a:gd name="T3" fmla="*/ 347 h 259"/>
                <a:gd name="T4" fmla="*/ 78 w 213"/>
                <a:gd name="T5" fmla="*/ 302 h 259"/>
                <a:gd name="T6" fmla="*/ 63 w 213"/>
                <a:gd name="T7" fmla="*/ 271 h 259"/>
                <a:gd name="T8" fmla="*/ 31 w 213"/>
                <a:gd name="T9" fmla="*/ 182 h 259"/>
                <a:gd name="T10" fmla="*/ 31 w 213"/>
                <a:gd name="T11" fmla="*/ 151 h 259"/>
                <a:gd name="T12" fmla="*/ 24 w 213"/>
                <a:gd name="T13" fmla="*/ 151 h 259"/>
                <a:gd name="T14" fmla="*/ 24 w 213"/>
                <a:gd name="T15" fmla="*/ 90 h 259"/>
                <a:gd name="T16" fmla="*/ 0 w 213"/>
                <a:gd name="T17" fmla="*/ 0 h 259"/>
                <a:gd name="T18" fmla="*/ 78 w 213"/>
                <a:gd name="T19" fmla="*/ 0 h 259"/>
                <a:gd name="T20" fmla="*/ 207 w 213"/>
                <a:gd name="T21" fmla="*/ 29 h 259"/>
                <a:gd name="T22" fmla="*/ 207 w 213"/>
                <a:gd name="T23" fmla="*/ 45 h 259"/>
                <a:gd name="T24" fmla="*/ 183 w 213"/>
                <a:gd name="T25" fmla="*/ 45 h 259"/>
                <a:gd name="T26" fmla="*/ 183 w 213"/>
                <a:gd name="T27" fmla="*/ 271 h 259"/>
                <a:gd name="T28" fmla="*/ 183 w 213"/>
                <a:gd name="T29" fmla="*/ 333 h 259"/>
                <a:gd name="T30" fmla="*/ 168 w 213"/>
                <a:gd name="T31" fmla="*/ 378 h 259"/>
                <a:gd name="T32" fmla="*/ 112 w 213"/>
                <a:gd name="T33" fmla="*/ 437 h 259"/>
                <a:gd name="T34" fmla="*/ 106 w 213"/>
                <a:gd name="T35" fmla="*/ 466 h 259"/>
                <a:gd name="T36" fmla="*/ 112 w 213"/>
                <a:gd name="T37" fmla="*/ 499 h 259"/>
                <a:gd name="T38" fmla="*/ 78 w 213"/>
                <a:gd name="T39" fmla="*/ 437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59"/>
                <a:gd name="T62" fmla="*/ 213 w 213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59">
                  <a:moveTo>
                    <a:pt x="78" y="227"/>
                  </a:moveTo>
                  <a:lnTo>
                    <a:pt x="63" y="180"/>
                  </a:lnTo>
                  <a:lnTo>
                    <a:pt x="78" y="157"/>
                  </a:lnTo>
                  <a:lnTo>
                    <a:pt x="63" y="141"/>
                  </a:lnTo>
                  <a:lnTo>
                    <a:pt x="31" y="94"/>
                  </a:lnTo>
                  <a:lnTo>
                    <a:pt x="31" y="78"/>
                  </a:lnTo>
                  <a:lnTo>
                    <a:pt x="24" y="78"/>
                  </a:lnTo>
                  <a:lnTo>
                    <a:pt x="24" y="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213" y="15"/>
                  </a:lnTo>
                  <a:lnTo>
                    <a:pt x="213" y="23"/>
                  </a:lnTo>
                  <a:lnTo>
                    <a:pt x="189" y="23"/>
                  </a:lnTo>
                  <a:lnTo>
                    <a:pt x="189" y="141"/>
                  </a:lnTo>
                  <a:lnTo>
                    <a:pt x="189" y="172"/>
                  </a:lnTo>
                  <a:lnTo>
                    <a:pt x="174" y="196"/>
                  </a:lnTo>
                  <a:lnTo>
                    <a:pt x="118" y="227"/>
                  </a:lnTo>
                  <a:lnTo>
                    <a:pt x="110" y="242"/>
                  </a:lnTo>
                  <a:lnTo>
                    <a:pt x="118" y="259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7" name="Freeform 144"/>
            <p:cNvSpPr>
              <a:spLocks noChangeAspect="1"/>
            </p:cNvSpPr>
            <p:nvPr/>
          </p:nvSpPr>
          <p:spPr bwMode="auto">
            <a:xfrm>
              <a:off x="1589" y="1957"/>
              <a:ext cx="298" cy="141"/>
            </a:xfrm>
            <a:custGeom>
              <a:avLst/>
              <a:gdLst>
                <a:gd name="T0" fmla="*/ 293 w 299"/>
                <a:gd name="T1" fmla="*/ 112 h 125"/>
                <a:gd name="T2" fmla="*/ 262 w 299"/>
                <a:gd name="T3" fmla="*/ 160 h 125"/>
                <a:gd name="T4" fmla="*/ 262 w 299"/>
                <a:gd name="T5" fmla="*/ 226 h 125"/>
                <a:gd name="T6" fmla="*/ 262 w 299"/>
                <a:gd name="T7" fmla="*/ 257 h 125"/>
                <a:gd name="T8" fmla="*/ 175 w 299"/>
                <a:gd name="T9" fmla="*/ 241 h 125"/>
                <a:gd name="T10" fmla="*/ 94 w 299"/>
                <a:gd name="T11" fmla="*/ 241 h 125"/>
                <a:gd name="T12" fmla="*/ 78 w 299"/>
                <a:gd name="T13" fmla="*/ 226 h 125"/>
                <a:gd name="T14" fmla="*/ 55 w 299"/>
                <a:gd name="T15" fmla="*/ 226 h 125"/>
                <a:gd name="T16" fmla="*/ 16 w 299"/>
                <a:gd name="T17" fmla="*/ 241 h 125"/>
                <a:gd name="T18" fmla="*/ 0 w 299"/>
                <a:gd name="T19" fmla="*/ 193 h 125"/>
                <a:gd name="T20" fmla="*/ 0 w 299"/>
                <a:gd name="T21" fmla="*/ 160 h 125"/>
                <a:gd name="T22" fmla="*/ 16 w 299"/>
                <a:gd name="T23" fmla="*/ 160 h 125"/>
                <a:gd name="T24" fmla="*/ 55 w 299"/>
                <a:gd name="T25" fmla="*/ 160 h 125"/>
                <a:gd name="T26" fmla="*/ 55 w 299"/>
                <a:gd name="T27" fmla="*/ 98 h 125"/>
                <a:gd name="T28" fmla="*/ 87 w 299"/>
                <a:gd name="T29" fmla="*/ 67 h 125"/>
                <a:gd name="T30" fmla="*/ 87 w 299"/>
                <a:gd name="T31" fmla="*/ 0 h 125"/>
                <a:gd name="T32" fmla="*/ 110 w 299"/>
                <a:gd name="T33" fmla="*/ 0 h 125"/>
                <a:gd name="T34" fmla="*/ 238 w 299"/>
                <a:gd name="T35" fmla="*/ 33 h 125"/>
                <a:gd name="T36" fmla="*/ 238 w 299"/>
                <a:gd name="T37" fmla="*/ 67 h 125"/>
                <a:gd name="T38" fmla="*/ 285 w 299"/>
                <a:gd name="T39" fmla="*/ 98 h 125"/>
                <a:gd name="T40" fmla="*/ 293 w 299"/>
                <a:gd name="T41" fmla="*/ 112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9"/>
                <a:gd name="T64" fmla="*/ 0 h 125"/>
                <a:gd name="T65" fmla="*/ 299 w 29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9" h="125">
                  <a:moveTo>
                    <a:pt x="299" y="54"/>
                  </a:moveTo>
                  <a:lnTo>
                    <a:pt x="268" y="78"/>
                  </a:lnTo>
                  <a:lnTo>
                    <a:pt x="268" y="109"/>
                  </a:lnTo>
                  <a:lnTo>
                    <a:pt x="268" y="125"/>
                  </a:lnTo>
                  <a:lnTo>
                    <a:pt x="181" y="117"/>
                  </a:lnTo>
                  <a:lnTo>
                    <a:pt x="94" y="117"/>
                  </a:lnTo>
                  <a:lnTo>
                    <a:pt x="78" y="109"/>
                  </a:lnTo>
                  <a:lnTo>
                    <a:pt x="55" y="109"/>
                  </a:lnTo>
                  <a:lnTo>
                    <a:pt x="16" y="11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6" y="78"/>
                  </a:lnTo>
                  <a:lnTo>
                    <a:pt x="55" y="78"/>
                  </a:lnTo>
                  <a:lnTo>
                    <a:pt x="55" y="47"/>
                  </a:lnTo>
                  <a:lnTo>
                    <a:pt x="87" y="32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244" y="16"/>
                  </a:lnTo>
                  <a:lnTo>
                    <a:pt x="244" y="32"/>
                  </a:lnTo>
                  <a:lnTo>
                    <a:pt x="291" y="47"/>
                  </a:lnTo>
                  <a:lnTo>
                    <a:pt x="299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8" name="Freeform 145"/>
            <p:cNvSpPr>
              <a:spLocks noChangeAspect="1"/>
            </p:cNvSpPr>
            <p:nvPr/>
          </p:nvSpPr>
          <p:spPr bwMode="auto">
            <a:xfrm>
              <a:off x="2321" y="909"/>
              <a:ext cx="259" cy="190"/>
            </a:xfrm>
            <a:custGeom>
              <a:avLst/>
              <a:gdLst>
                <a:gd name="T0" fmla="*/ 178 w 258"/>
                <a:gd name="T1" fmla="*/ 105 h 170"/>
                <a:gd name="T2" fmla="*/ 217 w 258"/>
                <a:gd name="T3" fmla="*/ 120 h 170"/>
                <a:gd name="T4" fmla="*/ 232 w 258"/>
                <a:gd name="T5" fmla="*/ 151 h 170"/>
                <a:gd name="T6" fmla="*/ 264 w 258"/>
                <a:gd name="T7" fmla="*/ 211 h 170"/>
                <a:gd name="T8" fmla="*/ 217 w 258"/>
                <a:gd name="T9" fmla="*/ 286 h 170"/>
                <a:gd name="T10" fmla="*/ 54 w 258"/>
                <a:gd name="T11" fmla="*/ 331 h 170"/>
                <a:gd name="T12" fmla="*/ 0 w 258"/>
                <a:gd name="T13" fmla="*/ 286 h 170"/>
                <a:gd name="T14" fmla="*/ 78 w 258"/>
                <a:gd name="T15" fmla="*/ 29 h 170"/>
                <a:gd name="T16" fmla="*/ 93 w 258"/>
                <a:gd name="T17" fmla="*/ 0 h 170"/>
                <a:gd name="T18" fmla="*/ 178 w 258"/>
                <a:gd name="T19" fmla="*/ 105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70"/>
                <a:gd name="T32" fmla="*/ 258 w 258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70">
                  <a:moveTo>
                    <a:pt x="172" y="54"/>
                  </a:moveTo>
                  <a:lnTo>
                    <a:pt x="211" y="62"/>
                  </a:lnTo>
                  <a:lnTo>
                    <a:pt x="226" y="78"/>
                  </a:lnTo>
                  <a:lnTo>
                    <a:pt x="258" y="108"/>
                  </a:lnTo>
                  <a:lnTo>
                    <a:pt x="211" y="147"/>
                  </a:lnTo>
                  <a:lnTo>
                    <a:pt x="54" y="170"/>
                  </a:lnTo>
                  <a:lnTo>
                    <a:pt x="0" y="147"/>
                  </a:lnTo>
                  <a:lnTo>
                    <a:pt x="78" y="15"/>
                  </a:lnTo>
                  <a:lnTo>
                    <a:pt x="93" y="0"/>
                  </a:lnTo>
                  <a:lnTo>
                    <a:pt x="172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29" name="Freeform 146"/>
            <p:cNvSpPr>
              <a:spLocks noChangeAspect="1"/>
            </p:cNvSpPr>
            <p:nvPr/>
          </p:nvSpPr>
          <p:spPr bwMode="auto">
            <a:xfrm>
              <a:off x="1193" y="2842"/>
              <a:ext cx="300" cy="233"/>
            </a:xfrm>
            <a:custGeom>
              <a:avLst/>
              <a:gdLst>
                <a:gd name="T0" fmla="*/ 0 w 299"/>
                <a:gd name="T1" fmla="*/ 282 h 209"/>
                <a:gd name="T2" fmla="*/ 0 w 299"/>
                <a:gd name="T3" fmla="*/ 253 h 209"/>
                <a:gd name="T4" fmla="*/ 16 w 299"/>
                <a:gd name="T5" fmla="*/ 206 h 209"/>
                <a:gd name="T6" fmla="*/ 0 w 299"/>
                <a:gd name="T7" fmla="*/ 134 h 209"/>
                <a:gd name="T8" fmla="*/ 32 w 299"/>
                <a:gd name="T9" fmla="*/ 88 h 209"/>
                <a:gd name="T10" fmla="*/ 63 w 299"/>
                <a:gd name="T11" fmla="*/ 46 h 209"/>
                <a:gd name="T12" fmla="*/ 55 w 299"/>
                <a:gd name="T13" fmla="*/ 46 h 209"/>
                <a:gd name="T14" fmla="*/ 63 w 299"/>
                <a:gd name="T15" fmla="*/ 29 h 209"/>
                <a:gd name="T16" fmla="*/ 102 w 299"/>
                <a:gd name="T17" fmla="*/ 0 h 209"/>
                <a:gd name="T18" fmla="*/ 298 w 299"/>
                <a:gd name="T19" fmla="*/ 0 h 209"/>
                <a:gd name="T20" fmla="*/ 305 w 299"/>
                <a:gd name="T21" fmla="*/ 0 h 209"/>
                <a:gd name="T22" fmla="*/ 305 w 299"/>
                <a:gd name="T23" fmla="*/ 60 h 209"/>
                <a:gd name="T24" fmla="*/ 298 w 299"/>
                <a:gd name="T25" fmla="*/ 88 h 209"/>
                <a:gd name="T26" fmla="*/ 305 w 299"/>
                <a:gd name="T27" fmla="*/ 105 h 209"/>
                <a:gd name="T28" fmla="*/ 305 w 299"/>
                <a:gd name="T29" fmla="*/ 253 h 209"/>
                <a:gd name="T30" fmla="*/ 298 w 299"/>
                <a:gd name="T31" fmla="*/ 401 h 209"/>
                <a:gd name="T32" fmla="*/ 110 w 299"/>
                <a:gd name="T33" fmla="*/ 401 h 209"/>
                <a:gd name="T34" fmla="*/ 63 w 299"/>
                <a:gd name="T35" fmla="*/ 372 h 209"/>
                <a:gd name="T36" fmla="*/ 78 w 299"/>
                <a:gd name="T37" fmla="*/ 346 h 209"/>
                <a:gd name="T38" fmla="*/ 16 w 299"/>
                <a:gd name="T39" fmla="*/ 346 h 209"/>
                <a:gd name="T40" fmla="*/ 0 w 299"/>
                <a:gd name="T41" fmla="*/ 327 h 209"/>
                <a:gd name="T42" fmla="*/ 0 w 299"/>
                <a:gd name="T43" fmla="*/ 282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9"/>
                <a:gd name="T67" fmla="*/ 0 h 209"/>
                <a:gd name="T68" fmla="*/ 299 w 299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9" h="209">
                  <a:moveTo>
                    <a:pt x="0" y="147"/>
                  </a:moveTo>
                  <a:lnTo>
                    <a:pt x="0" y="132"/>
                  </a:lnTo>
                  <a:lnTo>
                    <a:pt x="16" y="108"/>
                  </a:lnTo>
                  <a:lnTo>
                    <a:pt x="0" y="70"/>
                  </a:lnTo>
                  <a:lnTo>
                    <a:pt x="32" y="46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63" y="15"/>
                  </a:lnTo>
                  <a:lnTo>
                    <a:pt x="102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2" y="46"/>
                  </a:lnTo>
                  <a:lnTo>
                    <a:pt x="299" y="54"/>
                  </a:lnTo>
                  <a:lnTo>
                    <a:pt x="299" y="132"/>
                  </a:lnTo>
                  <a:lnTo>
                    <a:pt x="292" y="209"/>
                  </a:lnTo>
                  <a:lnTo>
                    <a:pt x="110" y="209"/>
                  </a:lnTo>
                  <a:lnTo>
                    <a:pt x="63" y="194"/>
                  </a:lnTo>
                  <a:lnTo>
                    <a:pt x="78" y="179"/>
                  </a:lnTo>
                  <a:lnTo>
                    <a:pt x="16" y="179"/>
                  </a:lnTo>
                  <a:lnTo>
                    <a:pt x="0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751" name="Freeform 147"/>
            <p:cNvSpPr>
              <a:spLocks noChangeAspect="1"/>
            </p:cNvSpPr>
            <p:nvPr/>
          </p:nvSpPr>
          <p:spPr bwMode="auto">
            <a:xfrm>
              <a:off x="1636" y="2841"/>
              <a:ext cx="369" cy="286"/>
            </a:xfrm>
            <a:custGeom>
              <a:avLst/>
              <a:gdLst>
                <a:gd name="T0" fmla="*/ 365 w 370"/>
                <a:gd name="T1" fmla="*/ 344 h 256"/>
                <a:gd name="T2" fmla="*/ 365 w 370"/>
                <a:gd name="T3" fmla="*/ 387 h 256"/>
                <a:gd name="T4" fmla="*/ 71 w 370"/>
                <a:gd name="T5" fmla="*/ 387 h 256"/>
                <a:gd name="T6" fmla="*/ 71 w 370"/>
                <a:gd name="T7" fmla="*/ 438 h 256"/>
                <a:gd name="T8" fmla="*/ 0 w 370"/>
                <a:gd name="T9" fmla="*/ 331 h 256"/>
                <a:gd name="T10" fmla="*/ 7 w 370"/>
                <a:gd name="T11" fmla="*/ 120 h 256"/>
                <a:gd name="T12" fmla="*/ 7 w 370"/>
                <a:gd name="T13" fmla="*/ 78 h 256"/>
                <a:gd name="T14" fmla="*/ 181 w 370"/>
                <a:gd name="T15" fmla="*/ 92 h 256"/>
                <a:gd name="T16" fmla="*/ 181 w 370"/>
                <a:gd name="T17" fmla="*/ 0 h 256"/>
                <a:gd name="T18" fmla="*/ 215 w 370"/>
                <a:gd name="T19" fmla="*/ 0 h 256"/>
                <a:gd name="T20" fmla="*/ 215 w 370"/>
                <a:gd name="T21" fmla="*/ 53 h 256"/>
                <a:gd name="T22" fmla="*/ 247 w 370"/>
                <a:gd name="T23" fmla="*/ 41 h 256"/>
                <a:gd name="T24" fmla="*/ 286 w 370"/>
                <a:gd name="T25" fmla="*/ 78 h 256"/>
                <a:gd name="T26" fmla="*/ 278 w 370"/>
                <a:gd name="T27" fmla="*/ 92 h 256"/>
                <a:gd name="T28" fmla="*/ 317 w 370"/>
                <a:gd name="T29" fmla="*/ 173 h 256"/>
                <a:gd name="T30" fmla="*/ 317 w 370"/>
                <a:gd name="T31" fmla="*/ 227 h 256"/>
                <a:gd name="T32" fmla="*/ 334 w 370"/>
                <a:gd name="T33" fmla="*/ 240 h 256"/>
                <a:gd name="T34" fmla="*/ 365 w 370"/>
                <a:gd name="T35" fmla="*/ 344 h 2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0"/>
                <a:gd name="T55" fmla="*/ 0 h 256"/>
                <a:gd name="T56" fmla="*/ 370 w 370"/>
                <a:gd name="T57" fmla="*/ 256 h 2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0" h="256">
                  <a:moveTo>
                    <a:pt x="370" y="202"/>
                  </a:moveTo>
                  <a:lnTo>
                    <a:pt x="370" y="226"/>
                  </a:lnTo>
                  <a:lnTo>
                    <a:pt x="71" y="226"/>
                  </a:lnTo>
                  <a:lnTo>
                    <a:pt x="71" y="256"/>
                  </a:lnTo>
                  <a:lnTo>
                    <a:pt x="0" y="194"/>
                  </a:lnTo>
                  <a:lnTo>
                    <a:pt x="7" y="70"/>
                  </a:lnTo>
                  <a:lnTo>
                    <a:pt x="7" y="46"/>
                  </a:lnTo>
                  <a:lnTo>
                    <a:pt x="181" y="54"/>
                  </a:lnTo>
                  <a:lnTo>
                    <a:pt x="181" y="0"/>
                  </a:lnTo>
                  <a:lnTo>
                    <a:pt x="220" y="0"/>
                  </a:lnTo>
                  <a:lnTo>
                    <a:pt x="220" y="31"/>
                  </a:lnTo>
                  <a:lnTo>
                    <a:pt x="252" y="24"/>
                  </a:lnTo>
                  <a:lnTo>
                    <a:pt x="291" y="46"/>
                  </a:lnTo>
                  <a:lnTo>
                    <a:pt x="283" y="54"/>
                  </a:lnTo>
                  <a:lnTo>
                    <a:pt x="322" y="101"/>
                  </a:lnTo>
                  <a:lnTo>
                    <a:pt x="322" y="132"/>
                  </a:lnTo>
                  <a:lnTo>
                    <a:pt x="339" y="140"/>
                  </a:lnTo>
                  <a:lnTo>
                    <a:pt x="370" y="202"/>
                  </a:lnTo>
                  <a:close/>
                </a:path>
              </a:pathLst>
            </a:custGeom>
            <a:solidFill>
              <a:schemeClr val="accent2"/>
            </a:solidFill>
            <a:ln w="1651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5742A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40131" name="Freeform 148"/>
            <p:cNvSpPr>
              <a:spLocks noChangeAspect="1"/>
            </p:cNvSpPr>
            <p:nvPr/>
          </p:nvSpPr>
          <p:spPr bwMode="auto">
            <a:xfrm>
              <a:off x="1454" y="2324"/>
              <a:ext cx="291" cy="301"/>
            </a:xfrm>
            <a:custGeom>
              <a:avLst/>
              <a:gdLst>
                <a:gd name="T0" fmla="*/ 0 w 291"/>
                <a:gd name="T1" fmla="*/ 539 h 268"/>
                <a:gd name="T2" fmla="*/ 16 w 291"/>
                <a:gd name="T3" fmla="*/ 474 h 268"/>
                <a:gd name="T4" fmla="*/ 0 w 291"/>
                <a:gd name="T5" fmla="*/ 474 h 268"/>
                <a:gd name="T6" fmla="*/ 0 w 291"/>
                <a:gd name="T7" fmla="*/ 425 h 268"/>
                <a:gd name="T8" fmla="*/ 0 w 291"/>
                <a:gd name="T9" fmla="*/ 299 h 268"/>
                <a:gd name="T10" fmla="*/ 0 w 291"/>
                <a:gd name="T11" fmla="*/ 254 h 268"/>
                <a:gd name="T12" fmla="*/ 0 w 291"/>
                <a:gd name="T13" fmla="*/ 94 h 268"/>
                <a:gd name="T14" fmla="*/ 0 w 291"/>
                <a:gd name="T15" fmla="*/ 64 h 268"/>
                <a:gd name="T16" fmla="*/ 87 w 291"/>
                <a:gd name="T17" fmla="*/ 64 h 268"/>
                <a:gd name="T18" fmla="*/ 134 w 291"/>
                <a:gd name="T19" fmla="*/ 0 h 268"/>
                <a:gd name="T20" fmla="*/ 158 w 291"/>
                <a:gd name="T21" fmla="*/ 15 h 268"/>
                <a:gd name="T22" fmla="*/ 149 w 291"/>
                <a:gd name="T23" fmla="*/ 49 h 268"/>
                <a:gd name="T24" fmla="*/ 165 w 291"/>
                <a:gd name="T25" fmla="*/ 49 h 268"/>
                <a:gd name="T26" fmla="*/ 165 w 291"/>
                <a:gd name="T27" fmla="*/ 94 h 268"/>
                <a:gd name="T28" fmla="*/ 197 w 291"/>
                <a:gd name="T29" fmla="*/ 94 h 268"/>
                <a:gd name="T30" fmla="*/ 220 w 291"/>
                <a:gd name="T31" fmla="*/ 159 h 268"/>
                <a:gd name="T32" fmla="*/ 244 w 291"/>
                <a:gd name="T33" fmla="*/ 159 h 268"/>
                <a:gd name="T34" fmla="*/ 252 w 291"/>
                <a:gd name="T35" fmla="*/ 192 h 268"/>
                <a:gd name="T36" fmla="*/ 291 w 291"/>
                <a:gd name="T37" fmla="*/ 221 h 268"/>
                <a:gd name="T38" fmla="*/ 252 w 291"/>
                <a:gd name="T39" fmla="*/ 237 h 268"/>
                <a:gd name="T40" fmla="*/ 252 w 291"/>
                <a:gd name="T41" fmla="*/ 299 h 268"/>
                <a:gd name="T42" fmla="*/ 228 w 291"/>
                <a:gd name="T43" fmla="*/ 299 h 268"/>
                <a:gd name="T44" fmla="*/ 228 w 291"/>
                <a:gd name="T45" fmla="*/ 363 h 268"/>
                <a:gd name="T46" fmla="*/ 212 w 291"/>
                <a:gd name="T47" fmla="*/ 380 h 268"/>
                <a:gd name="T48" fmla="*/ 212 w 291"/>
                <a:gd name="T49" fmla="*/ 474 h 268"/>
                <a:gd name="T50" fmla="*/ 181 w 291"/>
                <a:gd name="T51" fmla="*/ 474 h 268"/>
                <a:gd name="T52" fmla="*/ 102 w 291"/>
                <a:gd name="T53" fmla="*/ 491 h 268"/>
                <a:gd name="T54" fmla="*/ 87 w 291"/>
                <a:gd name="T55" fmla="*/ 504 h 268"/>
                <a:gd name="T56" fmla="*/ 39 w 291"/>
                <a:gd name="T57" fmla="*/ 504 h 268"/>
                <a:gd name="T58" fmla="*/ 0 w 291"/>
                <a:gd name="T59" fmla="*/ 539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268"/>
                <a:gd name="T92" fmla="*/ 291 w 291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268">
                  <a:moveTo>
                    <a:pt x="0" y="268"/>
                  </a:moveTo>
                  <a:lnTo>
                    <a:pt x="16" y="236"/>
                  </a:lnTo>
                  <a:lnTo>
                    <a:pt x="0" y="236"/>
                  </a:lnTo>
                  <a:lnTo>
                    <a:pt x="0" y="212"/>
                  </a:lnTo>
                  <a:lnTo>
                    <a:pt x="0" y="149"/>
                  </a:lnTo>
                  <a:lnTo>
                    <a:pt x="0" y="126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87" y="32"/>
                  </a:lnTo>
                  <a:lnTo>
                    <a:pt x="134" y="0"/>
                  </a:lnTo>
                  <a:lnTo>
                    <a:pt x="158" y="8"/>
                  </a:lnTo>
                  <a:lnTo>
                    <a:pt x="149" y="25"/>
                  </a:lnTo>
                  <a:lnTo>
                    <a:pt x="165" y="25"/>
                  </a:lnTo>
                  <a:lnTo>
                    <a:pt x="165" y="47"/>
                  </a:lnTo>
                  <a:lnTo>
                    <a:pt x="197" y="47"/>
                  </a:lnTo>
                  <a:lnTo>
                    <a:pt x="220" y="79"/>
                  </a:lnTo>
                  <a:lnTo>
                    <a:pt x="244" y="79"/>
                  </a:lnTo>
                  <a:lnTo>
                    <a:pt x="252" y="95"/>
                  </a:lnTo>
                  <a:lnTo>
                    <a:pt x="291" y="110"/>
                  </a:lnTo>
                  <a:lnTo>
                    <a:pt x="252" y="118"/>
                  </a:lnTo>
                  <a:lnTo>
                    <a:pt x="252" y="149"/>
                  </a:lnTo>
                  <a:lnTo>
                    <a:pt x="228" y="149"/>
                  </a:lnTo>
                  <a:lnTo>
                    <a:pt x="228" y="181"/>
                  </a:lnTo>
                  <a:lnTo>
                    <a:pt x="212" y="190"/>
                  </a:lnTo>
                  <a:lnTo>
                    <a:pt x="212" y="236"/>
                  </a:lnTo>
                  <a:lnTo>
                    <a:pt x="181" y="236"/>
                  </a:lnTo>
                  <a:lnTo>
                    <a:pt x="102" y="244"/>
                  </a:lnTo>
                  <a:lnTo>
                    <a:pt x="87" y="251"/>
                  </a:lnTo>
                  <a:lnTo>
                    <a:pt x="39" y="25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2" name="Freeform 149"/>
            <p:cNvSpPr>
              <a:spLocks noChangeAspect="1"/>
            </p:cNvSpPr>
            <p:nvPr/>
          </p:nvSpPr>
          <p:spPr bwMode="auto">
            <a:xfrm>
              <a:off x="2643" y="1668"/>
              <a:ext cx="227" cy="217"/>
            </a:xfrm>
            <a:custGeom>
              <a:avLst/>
              <a:gdLst>
                <a:gd name="T0" fmla="*/ 16 w 227"/>
                <a:gd name="T1" fmla="*/ 308 h 195"/>
                <a:gd name="T2" fmla="*/ 16 w 227"/>
                <a:gd name="T3" fmla="*/ 268 h 195"/>
                <a:gd name="T4" fmla="*/ 0 w 227"/>
                <a:gd name="T5" fmla="*/ 195 h 195"/>
                <a:gd name="T6" fmla="*/ 16 w 227"/>
                <a:gd name="T7" fmla="*/ 149 h 195"/>
                <a:gd name="T8" fmla="*/ 39 w 227"/>
                <a:gd name="T9" fmla="*/ 73 h 195"/>
                <a:gd name="T10" fmla="*/ 16 w 227"/>
                <a:gd name="T11" fmla="*/ 30 h 195"/>
                <a:gd name="T12" fmla="*/ 47 w 227"/>
                <a:gd name="T13" fmla="*/ 0 h 195"/>
                <a:gd name="T14" fmla="*/ 93 w 227"/>
                <a:gd name="T15" fmla="*/ 134 h 195"/>
                <a:gd name="T16" fmla="*/ 102 w 227"/>
                <a:gd name="T17" fmla="*/ 120 h 195"/>
                <a:gd name="T18" fmla="*/ 149 w 227"/>
                <a:gd name="T19" fmla="*/ 89 h 195"/>
                <a:gd name="T20" fmla="*/ 188 w 227"/>
                <a:gd name="T21" fmla="*/ 149 h 195"/>
                <a:gd name="T22" fmla="*/ 227 w 227"/>
                <a:gd name="T23" fmla="*/ 149 h 195"/>
                <a:gd name="T24" fmla="*/ 227 w 227"/>
                <a:gd name="T25" fmla="*/ 179 h 195"/>
                <a:gd name="T26" fmla="*/ 219 w 227"/>
                <a:gd name="T27" fmla="*/ 179 h 195"/>
                <a:gd name="T28" fmla="*/ 188 w 227"/>
                <a:gd name="T29" fmla="*/ 268 h 195"/>
                <a:gd name="T30" fmla="*/ 132 w 227"/>
                <a:gd name="T31" fmla="*/ 268 h 195"/>
                <a:gd name="T32" fmla="*/ 102 w 227"/>
                <a:gd name="T33" fmla="*/ 356 h 195"/>
                <a:gd name="T34" fmla="*/ 117 w 227"/>
                <a:gd name="T35" fmla="*/ 369 h 195"/>
                <a:gd name="T36" fmla="*/ 16 w 227"/>
                <a:gd name="T37" fmla="*/ 369 h 195"/>
                <a:gd name="T38" fmla="*/ 0 w 227"/>
                <a:gd name="T39" fmla="*/ 356 h 195"/>
                <a:gd name="T40" fmla="*/ 16 w 227"/>
                <a:gd name="T41" fmla="*/ 308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195"/>
                <a:gd name="T65" fmla="*/ 227 w 22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195">
                  <a:moveTo>
                    <a:pt x="16" y="163"/>
                  </a:moveTo>
                  <a:lnTo>
                    <a:pt x="16" y="141"/>
                  </a:lnTo>
                  <a:lnTo>
                    <a:pt x="0" y="102"/>
                  </a:lnTo>
                  <a:lnTo>
                    <a:pt x="16" y="78"/>
                  </a:lnTo>
                  <a:lnTo>
                    <a:pt x="39" y="39"/>
                  </a:lnTo>
                  <a:lnTo>
                    <a:pt x="16" y="16"/>
                  </a:lnTo>
                  <a:lnTo>
                    <a:pt x="47" y="0"/>
                  </a:lnTo>
                  <a:lnTo>
                    <a:pt x="93" y="70"/>
                  </a:lnTo>
                  <a:lnTo>
                    <a:pt x="102" y="63"/>
                  </a:lnTo>
                  <a:lnTo>
                    <a:pt x="149" y="47"/>
                  </a:lnTo>
                  <a:lnTo>
                    <a:pt x="188" y="78"/>
                  </a:lnTo>
                  <a:lnTo>
                    <a:pt x="227" y="78"/>
                  </a:lnTo>
                  <a:lnTo>
                    <a:pt x="227" y="94"/>
                  </a:lnTo>
                  <a:lnTo>
                    <a:pt x="219" y="94"/>
                  </a:lnTo>
                  <a:lnTo>
                    <a:pt x="188" y="141"/>
                  </a:lnTo>
                  <a:lnTo>
                    <a:pt x="132" y="141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6" y="195"/>
                  </a:lnTo>
                  <a:lnTo>
                    <a:pt x="0" y="188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3" name="Freeform 150"/>
            <p:cNvSpPr>
              <a:spLocks noChangeAspect="1"/>
            </p:cNvSpPr>
            <p:nvPr/>
          </p:nvSpPr>
          <p:spPr bwMode="auto">
            <a:xfrm>
              <a:off x="3193" y="2770"/>
              <a:ext cx="336" cy="429"/>
            </a:xfrm>
            <a:custGeom>
              <a:avLst/>
              <a:gdLst>
                <a:gd name="T0" fmla="*/ 86 w 336"/>
                <a:gd name="T1" fmla="*/ 625 h 384"/>
                <a:gd name="T2" fmla="*/ 86 w 336"/>
                <a:gd name="T3" fmla="*/ 578 h 384"/>
                <a:gd name="T4" fmla="*/ 86 w 336"/>
                <a:gd name="T5" fmla="*/ 594 h 384"/>
                <a:gd name="T6" fmla="*/ 71 w 336"/>
                <a:gd name="T7" fmla="*/ 578 h 384"/>
                <a:gd name="T8" fmla="*/ 24 w 336"/>
                <a:gd name="T9" fmla="*/ 578 h 384"/>
                <a:gd name="T10" fmla="*/ 24 w 336"/>
                <a:gd name="T11" fmla="*/ 334 h 384"/>
                <a:gd name="T12" fmla="*/ 39 w 336"/>
                <a:gd name="T13" fmla="*/ 212 h 384"/>
                <a:gd name="T14" fmla="*/ 24 w 336"/>
                <a:gd name="T15" fmla="*/ 151 h 384"/>
                <a:gd name="T16" fmla="*/ 0 w 336"/>
                <a:gd name="T17" fmla="*/ 0 h 384"/>
                <a:gd name="T18" fmla="*/ 149 w 336"/>
                <a:gd name="T19" fmla="*/ 61 h 384"/>
                <a:gd name="T20" fmla="*/ 180 w 336"/>
                <a:gd name="T21" fmla="*/ 334 h 384"/>
                <a:gd name="T22" fmla="*/ 251 w 336"/>
                <a:gd name="T23" fmla="*/ 381 h 384"/>
                <a:gd name="T24" fmla="*/ 336 w 336"/>
                <a:gd name="T25" fmla="*/ 381 h 384"/>
                <a:gd name="T26" fmla="*/ 297 w 336"/>
                <a:gd name="T27" fmla="*/ 412 h 384"/>
                <a:gd name="T28" fmla="*/ 251 w 336"/>
                <a:gd name="T29" fmla="*/ 502 h 384"/>
                <a:gd name="T30" fmla="*/ 243 w 336"/>
                <a:gd name="T31" fmla="*/ 578 h 384"/>
                <a:gd name="T32" fmla="*/ 228 w 336"/>
                <a:gd name="T33" fmla="*/ 594 h 384"/>
                <a:gd name="T34" fmla="*/ 196 w 336"/>
                <a:gd name="T35" fmla="*/ 700 h 384"/>
                <a:gd name="T36" fmla="*/ 180 w 336"/>
                <a:gd name="T37" fmla="*/ 700 h 384"/>
                <a:gd name="T38" fmla="*/ 189 w 336"/>
                <a:gd name="T39" fmla="*/ 746 h 384"/>
                <a:gd name="T40" fmla="*/ 133 w 336"/>
                <a:gd name="T41" fmla="*/ 686 h 384"/>
                <a:gd name="T42" fmla="*/ 86 w 336"/>
                <a:gd name="T43" fmla="*/ 625 h 3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6"/>
                <a:gd name="T67" fmla="*/ 0 h 384"/>
                <a:gd name="T68" fmla="*/ 336 w 336"/>
                <a:gd name="T69" fmla="*/ 384 h 3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6" h="384">
                  <a:moveTo>
                    <a:pt x="86" y="321"/>
                  </a:moveTo>
                  <a:lnTo>
                    <a:pt x="86" y="297"/>
                  </a:lnTo>
                  <a:lnTo>
                    <a:pt x="86" y="305"/>
                  </a:lnTo>
                  <a:lnTo>
                    <a:pt x="71" y="297"/>
                  </a:lnTo>
                  <a:lnTo>
                    <a:pt x="24" y="297"/>
                  </a:lnTo>
                  <a:lnTo>
                    <a:pt x="24" y="172"/>
                  </a:lnTo>
                  <a:lnTo>
                    <a:pt x="39" y="109"/>
                  </a:lnTo>
                  <a:lnTo>
                    <a:pt x="24" y="78"/>
                  </a:lnTo>
                  <a:lnTo>
                    <a:pt x="0" y="0"/>
                  </a:lnTo>
                  <a:lnTo>
                    <a:pt x="149" y="31"/>
                  </a:lnTo>
                  <a:lnTo>
                    <a:pt x="180" y="172"/>
                  </a:lnTo>
                  <a:lnTo>
                    <a:pt x="251" y="195"/>
                  </a:lnTo>
                  <a:lnTo>
                    <a:pt x="336" y="195"/>
                  </a:lnTo>
                  <a:lnTo>
                    <a:pt x="297" y="211"/>
                  </a:lnTo>
                  <a:lnTo>
                    <a:pt x="251" y="258"/>
                  </a:lnTo>
                  <a:lnTo>
                    <a:pt x="243" y="297"/>
                  </a:lnTo>
                  <a:lnTo>
                    <a:pt x="228" y="305"/>
                  </a:lnTo>
                  <a:lnTo>
                    <a:pt x="196" y="360"/>
                  </a:lnTo>
                  <a:lnTo>
                    <a:pt x="180" y="360"/>
                  </a:lnTo>
                  <a:lnTo>
                    <a:pt x="189" y="384"/>
                  </a:lnTo>
                  <a:lnTo>
                    <a:pt x="133" y="353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4" name="Freeform 151"/>
            <p:cNvSpPr>
              <a:spLocks noChangeAspect="1"/>
            </p:cNvSpPr>
            <p:nvPr/>
          </p:nvSpPr>
          <p:spPr bwMode="auto">
            <a:xfrm>
              <a:off x="1618" y="2445"/>
              <a:ext cx="325" cy="282"/>
            </a:xfrm>
            <a:custGeom>
              <a:avLst/>
              <a:gdLst>
                <a:gd name="T0" fmla="*/ 261 w 325"/>
                <a:gd name="T1" fmla="*/ 79 h 251"/>
                <a:gd name="T2" fmla="*/ 278 w 325"/>
                <a:gd name="T3" fmla="*/ 143 h 251"/>
                <a:gd name="T4" fmla="*/ 278 w 325"/>
                <a:gd name="T5" fmla="*/ 160 h 251"/>
                <a:gd name="T6" fmla="*/ 278 w 325"/>
                <a:gd name="T7" fmla="*/ 221 h 251"/>
                <a:gd name="T8" fmla="*/ 325 w 325"/>
                <a:gd name="T9" fmla="*/ 284 h 251"/>
                <a:gd name="T10" fmla="*/ 325 w 325"/>
                <a:gd name="T11" fmla="*/ 331 h 251"/>
                <a:gd name="T12" fmla="*/ 301 w 325"/>
                <a:gd name="T13" fmla="*/ 331 h 251"/>
                <a:gd name="T14" fmla="*/ 293 w 325"/>
                <a:gd name="T15" fmla="*/ 284 h 251"/>
                <a:gd name="T16" fmla="*/ 246 w 325"/>
                <a:gd name="T17" fmla="*/ 315 h 251"/>
                <a:gd name="T18" fmla="*/ 198 w 325"/>
                <a:gd name="T19" fmla="*/ 456 h 251"/>
                <a:gd name="T20" fmla="*/ 150 w 325"/>
                <a:gd name="T21" fmla="*/ 490 h 251"/>
                <a:gd name="T22" fmla="*/ 150 w 325"/>
                <a:gd name="T23" fmla="*/ 504 h 251"/>
                <a:gd name="T24" fmla="*/ 95 w 325"/>
                <a:gd name="T25" fmla="*/ 504 h 251"/>
                <a:gd name="T26" fmla="*/ 95 w 325"/>
                <a:gd name="T27" fmla="*/ 490 h 251"/>
                <a:gd name="T28" fmla="*/ 79 w 325"/>
                <a:gd name="T29" fmla="*/ 504 h 251"/>
                <a:gd name="T30" fmla="*/ 63 w 325"/>
                <a:gd name="T31" fmla="*/ 443 h 251"/>
                <a:gd name="T32" fmla="*/ 47 w 325"/>
                <a:gd name="T33" fmla="*/ 456 h 251"/>
                <a:gd name="T34" fmla="*/ 47 w 325"/>
                <a:gd name="T35" fmla="*/ 426 h 251"/>
                <a:gd name="T36" fmla="*/ 32 w 325"/>
                <a:gd name="T37" fmla="*/ 426 h 251"/>
                <a:gd name="T38" fmla="*/ 32 w 325"/>
                <a:gd name="T39" fmla="*/ 364 h 251"/>
                <a:gd name="T40" fmla="*/ 24 w 325"/>
                <a:gd name="T41" fmla="*/ 331 h 251"/>
                <a:gd name="T42" fmla="*/ 24 w 325"/>
                <a:gd name="T43" fmla="*/ 315 h 251"/>
                <a:gd name="T44" fmla="*/ 0 w 325"/>
                <a:gd name="T45" fmla="*/ 284 h 251"/>
                <a:gd name="T46" fmla="*/ 16 w 325"/>
                <a:gd name="T47" fmla="*/ 249 h 251"/>
                <a:gd name="T48" fmla="*/ 47 w 325"/>
                <a:gd name="T49" fmla="*/ 249 h 251"/>
                <a:gd name="T50" fmla="*/ 47 w 325"/>
                <a:gd name="T51" fmla="*/ 160 h 251"/>
                <a:gd name="T52" fmla="*/ 63 w 325"/>
                <a:gd name="T53" fmla="*/ 143 h 251"/>
                <a:gd name="T54" fmla="*/ 63 w 325"/>
                <a:gd name="T55" fmla="*/ 79 h 251"/>
                <a:gd name="T56" fmla="*/ 87 w 325"/>
                <a:gd name="T57" fmla="*/ 79 h 251"/>
                <a:gd name="T58" fmla="*/ 87 w 325"/>
                <a:gd name="T59" fmla="*/ 15 h 251"/>
                <a:gd name="T60" fmla="*/ 127 w 325"/>
                <a:gd name="T61" fmla="*/ 0 h 251"/>
                <a:gd name="T62" fmla="*/ 150 w 325"/>
                <a:gd name="T63" fmla="*/ 15 h 251"/>
                <a:gd name="T64" fmla="*/ 167 w 325"/>
                <a:gd name="T65" fmla="*/ 0 h 251"/>
                <a:gd name="T66" fmla="*/ 167 w 325"/>
                <a:gd name="T67" fmla="*/ 15 h 251"/>
                <a:gd name="T68" fmla="*/ 182 w 325"/>
                <a:gd name="T69" fmla="*/ 79 h 251"/>
                <a:gd name="T70" fmla="*/ 261 w 325"/>
                <a:gd name="T71" fmla="*/ 79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"/>
                <a:gd name="T109" fmla="*/ 0 h 251"/>
                <a:gd name="T110" fmla="*/ 325 w 32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" h="251">
                  <a:moveTo>
                    <a:pt x="261" y="39"/>
                  </a:moveTo>
                  <a:lnTo>
                    <a:pt x="278" y="71"/>
                  </a:lnTo>
                  <a:lnTo>
                    <a:pt x="278" y="79"/>
                  </a:lnTo>
                  <a:lnTo>
                    <a:pt x="278" y="110"/>
                  </a:lnTo>
                  <a:lnTo>
                    <a:pt x="325" y="141"/>
                  </a:lnTo>
                  <a:lnTo>
                    <a:pt x="325" y="165"/>
                  </a:lnTo>
                  <a:lnTo>
                    <a:pt x="301" y="165"/>
                  </a:lnTo>
                  <a:lnTo>
                    <a:pt x="293" y="141"/>
                  </a:lnTo>
                  <a:lnTo>
                    <a:pt x="246" y="157"/>
                  </a:lnTo>
                  <a:lnTo>
                    <a:pt x="198" y="227"/>
                  </a:lnTo>
                  <a:lnTo>
                    <a:pt x="150" y="243"/>
                  </a:lnTo>
                  <a:lnTo>
                    <a:pt x="150" y="251"/>
                  </a:lnTo>
                  <a:lnTo>
                    <a:pt x="95" y="251"/>
                  </a:lnTo>
                  <a:lnTo>
                    <a:pt x="95" y="243"/>
                  </a:lnTo>
                  <a:lnTo>
                    <a:pt x="79" y="251"/>
                  </a:lnTo>
                  <a:lnTo>
                    <a:pt x="63" y="220"/>
                  </a:lnTo>
                  <a:lnTo>
                    <a:pt x="47" y="227"/>
                  </a:lnTo>
                  <a:lnTo>
                    <a:pt x="47" y="212"/>
                  </a:lnTo>
                  <a:lnTo>
                    <a:pt x="32" y="212"/>
                  </a:lnTo>
                  <a:lnTo>
                    <a:pt x="32" y="181"/>
                  </a:lnTo>
                  <a:lnTo>
                    <a:pt x="24" y="165"/>
                  </a:lnTo>
                  <a:lnTo>
                    <a:pt x="24" y="157"/>
                  </a:lnTo>
                  <a:lnTo>
                    <a:pt x="0" y="141"/>
                  </a:lnTo>
                  <a:lnTo>
                    <a:pt x="16" y="125"/>
                  </a:lnTo>
                  <a:lnTo>
                    <a:pt x="47" y="125"/>
                  </a:lnTo>
                  <a:lnTo>
                    <a:pt x="47" y="79"/>
                  </a:lnTo>
                  <a:lnTo>
                    <a:pt x="63" y="71"/>
                  </a:lnTo>
                  <a:lnTo>
                    <a:pt x="63" y="39"/>
                  </a:lnTo>
                  <a:lnTo>
                    <a:pt x="87" y="39"/>
                  </a:lnTo>
                  <a:lnTo>
                    <a:pt x="87" y="8"/>
                  </a:lnTo>
                  <a:lnTo>
                    <a:pt x="127" y="0"/>
                  </a:lnTo>
                  <a:lnTo>
                    <a:pt x="150" y="8"/>
                  </a:lnTo>
                  <a:lnTo>
                    <a:pt x="167" y="0"/>
                  </a:lnTo>
                  <a:lnTo>
                    <a:pt x="167" y="8"/>
                  </a:lnTo>
                  <a:lnTo>
                    <a:pt x="182" y="39"/>
                  </a:lnTo>
                  <a:lnTo>
                    <a:pt x="261" y="3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5" name="Freeform 152"/>
            <p:cNvSpPr>
              <a:spLocks noChangeAspect="1"/>
            </p:cNvSpPr>
            <p:nvPr/>
          </p:nvSpPr>
          <p:spPr bwMode="auto">
            <a:xfrm>
              <a:off x="2517" y="2900"/>
              <a:ext cx="385" cy="299"/>
            </a:xfrm>
            <a:custGeom>
              <a:avLst/>
              <a:gdLst>
                <a:gd name="T0" fmla="*/ 126 w 386"/>
                <a:gd name="T1" fmla="*/ 526 h 267"/>
                <a:gd name="T2" fmla="*/ 63 w 386"/>
                <a:gd name="T3" fmla="*/ 480 h 267"/>
                <a:gd name="T4" fmla="*/ 39 w 386"/>
                <a:gd name="T5" fmla="*/ 480 h 267"/>
                <a:gd name="T6" fmla="*/ 16 w 386"/>
                <a:gd name="T7" fmla="*/ 432 h 267"/>
                <a:gd name="T8" fmla="*/ 16 w 386"/>
                <a:gd name="T9" fmla="*/ 401 h 267"/>
                <a:gd name="T10" fmla="*/ 0 w 386"/>
                <a:gd name="T11" fmla="*/ 355 h 267"/>
                <a:gd name="T12" fmla="*/ 174 w 386"/>
                <a:gd name="T13" fmla="*/ 45 h 267"/>
                <a:gd name="T14" fmla="*/ 165 w 386"/>
                <a:gd name="T15" fmla="*/ 31 h 267"/>
                <a:gd name="T16" fmla="*/ 189 w 386"/>
                <a:gd name="T17" fmla="*/ 0 h 267"/>
                <a:gd name="T18" fmla="*/ 189 w 386"/>
                <a:gd name="T19" fmla="*/ 31 h 267"/>
                <a:gd name="T20" fmla="*/ 189 w 386"/>
                <a:gd name="T21" fmla="*/ 45 h 267"/>
                <a:gd name="T22" fmla="*/ 207 w 386"/>
                <a:gd name="T23" fmla="*/ 63 h 267"/>
                <a:gd name="T24" fmla="*/ 214 w 386"/>
                <a:gd name="T25" fmla="*/ 108 h 267"/>
                <a:gd name="T26" fmla="*/ 333 w 386"/>
                <a:gd name="T27" fmla="*/ 218 h 267"/>
                <a:gd name="T28" fmla="*/ 349 w 386"/>
                <a:gd name="T29" fmla="*/ 279 h 267"/>
                <a:gd name="T30" fmla="*/ 380 w 386"/>
                <a:gd name="T31" fmla="*/ 342 h 267"/>
                <a:gd name="T32" fmla="*/ 349 w 386"/>
                <a:gd name="T33" fmla="*/ 307 h 267"/>
                <a:gd name="T34" fmla="*/ 349 w 386"/>
                <a:gd name="T35" fmla="*/ 355 h 267"/>
                <a:gd name="T36" fmla="*/ 246 w 386"/>
                <a:gd name="T37" fmla="*/ 480 h 267"/>
                <a:gd name="T38" fmla="*/ 223 w 386"/>
                <a:gd name="T39" fmla="*/ 526 h 267"/>
                <a:gd name="T40" fmla="*/ 142 w 386"/>
                <a:gd name="T41" fmla="*/ 526 h 267"/>
                <a:gd name="T42" fmla="*/ 126 w 386"/>
                <a:gd name="T43" fmla="*/ 526 h 2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7"/>
                <a:gd name="T68" fmla="*/ 386 w 386"/>
                <a:gd name="T69" fmla="*/ 267 h 2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7">
                  <a:moveTo>
                    <a:pt x="126" y="267"/>
                  </a:moveTo>
                  <a:lnTo>
                    <a:pt x="63" y="243"/>
                  </a:lnTo>
                  <a:lnTo>
                    <a:pt x="39" y="243"/>
                  </a:lnTo>
                  <a:lnTo>
                    <a:pt x="16" y="220"/>
                  </a:lnTo>
                  <a:lnTo>
                    <a:pt x="16" y="204"/>
                  </a:lnTo>
                  <a:lnTo>
                    <a:pt x="0" y="180"/>
                  </a:lnTo>
                  <a:lnTo>
                    <a:pt x="174" y="23"/>
                  </a:lnTo>
                  <a:lnTo>
                    <a:pt x="165" y="16"/>
                  </a:lnTo>
                  <a:lnTo>
                    <a:pt x="189" y="0"/>
                  </a:lnTo>
                  <a:lnTo>
                    <a:pt x="189" y="16"/>
                  </a:lnTo>
                  <a:lnTo>
                    <a:pt x="189" y="23"/>
                  </a:lnTo>
                  <a:lnTo>
                    <a:pt x="213" y="32"/>
                  </a:lnTo>
                  <a:lnTo>
                    <a:pt x="220" y="55"/>
                  </a:lnTo>
                  <a:lnTo>
                    <a:pt x="339" y="110"/>
                  </a:lnTo>
                  <a:lnTo>
                    <a:pt x="355" y="141"/>
                  </a:lnTo>
                  <a:lnTo>
                    <a:pt x="386" y="173"/>
                  </a:lnTo>
                  <a:lnTo>
                    <a:pt x="355" y="156"/>
                  </a:lnTo>
                  <a:lnTo>
                    <a:pt x="355" y="180"/>
                  </a:lnTo>
                  <a:lnTo>
                    <a:pt x="252" y="243"/>
                  </a:lnTo>
                  <a:lnTo>
                    <a:pt x="229" y="267"/>
                  </a:lnTo>
                  <a:lnTo>
                    <a:pt x="142" y="267"/>
                  </a:lnTo>
                  <a:lnTo>
                    <a:pt x="126" y="26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6" name="Freeform 153"/>
            <p:cNvSpPr>
              <a:spLocks noChangeAspect="1"/>
            </p:cNvSpPr>
            <p:nvPr/>
          </p:nvSpPr>
          <p:spPr bwMode="auto">
            <a:xfrm>
              <a:off x="1518" y="3060"/>
              <a:ext cx="251" cy="251"/>
            </a:xfrm>
            <a:custGeom>
              <a:avLst/>
              <a:gdLst>
                <a:gd name="T0" fmla="*/ 39 w 252"/>
                <a:gd name="T1" fmla="*/ 433 h 225"/>
                <a:gd name="T2" fmla="*/ 54 w 252"/>
                <a:gd name="T3" fmla="*/ 376 h 225"/>
                <a:gd name="T4" fmla="*/ 31 w 252"/>
                <a:gd name="T5" fmla="*/ 284 h 225"/>
                <a:gd name="T6" fmla="*/ 31 w 252"/>
                <a:gd name="T7" fmla="*/ 239 h 225"/>
                <a:gd name="T8" fmla="*/ 0 w 252"/>
                <a:gd name="T9" fmla="*/ 239 h 225"/>
                <a:gd name="T10" fmla="*/ 0 w 252"/>
                <a:gd name="T11" fmla="*/ 29 h 225"/>
                <a:gd name="T12" fmla="*/ 102 w 252"/>
                <a:gd name="T13" fmla="*/ 62 h 225"/>
                <a:gd name="T14" fmla="*/ 118 w 252"/>
                <a:gd name="T15" fmla="*/ 0 h 225"/>
                <a:gd name="T16" fmla="*/ 183 w 252"/>
                <a:gd name="T17" fmla="*/ 119 h 225"/>
                <a:gd name="T18" fmla="*/ 215 w 252"/>
                <a:gd name="T19" fmla="*/ 119 h 225"/>
                <a:gd name="T20" fmla="*/ 246 w 252"/>
                <a:gd name="T21" fmla="*/ 180 h 225"/>
                <a:gd name="T22" fmla="*/ 238 w 252"/>
                <a:gd name="T23" fmla="*/ 226 h 225"/>
                <a:gd name="T24" fmla="*/ 222 w 252"/>
                <a:gd name="T25" fmla="*/ 226 h 225"/>
                <a:gd name="T26" fmla="*/ 215 w 252"/>
                <a:gd name="T27" fmla="*/ 358 h 225"/>
                <a:gd name="T28" fmla="*/ 207 w 252"/>
                <a:gd name="T29" fmla="*/ 358 h 225"/>
                <a:gd name="T30" fmla="*/ 215 w 252"/>
                <a:gd name="T31" fmla="*/ 376 h 225"/>
                <a:gd name="T32" fmla="*/ 215 w 252"/>
                <a:gd name="T33" fmla="*/ 433 h 225"/>
                <a:gd name="T34" fmla="*/ 102 w 252"/>
                <a:gd name="T35" fmla="*/ 433 h 225"/>
                <a:gd name="T36" fmla="*/ 39 w 252"/>
                <a:gd name="T37" fmla="*/ 433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225"/>
                <a:gd name="T59" fmla="*/ 252 w 252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225">
                  <a:moveTo>
                    <a:pt x="39" y="225"/>
                  </a:moveTo>
                  <a:lnTo>
                    <a:pt x="54" y="195"/>
                  </a:lnTo>
                  <a:lnTo>
                    <a:pt x="31" y="148"/>
                  </a:lnTo>
                  <a:lnTo>
                    <a:pt x="31" y="124"/>
                  </a:lnTo>
                  <a:lnTo>
                    <a:pt x="0" y="124"/>
                  </a:lnTo>
                  <a:lnTo>
                    <a:pt x="0" y="15"/>
                  </a:lnTo>
                  <a:lnTo>
                    <a:pt x="102" y="32"/>
                  </a:lnTo>
                  <a:lnTo>
                    <a:pt x="118" y="0"/>
                  </a:lnTo>
                  <a:lnTo>
                    <a:pt x="189" y="62"/>
                  </a:lnTo>
                  <a:lnTo>
                    <a:pt x="221" y="62"/>
                  </a:lnTo>
                  <a:lnTo>
                    <a:pt x="252" y="93"/>
                  </a:lnTo>
                  <a:lnTo>
                    <a:pt x="244" y="117"/>
                  </a:lnTo>
                  <a:lnTo>
                    <a:pt x="228" y="117"/>
                  </a:lnTo>
                  <a:lnTo>
                    <a:pt x="221" y="186"/>
                  </a:lnTo>
                  <a:lnTo>
                    <a:pt x="213" y="186"/>
                  </a:lnTo>
                  <a:lnTo>
                    <a:pt x="221" y="195"/>
                  </a:lnTo>
                  <a:lnTo>
                    <a:pt x="221" y="225"/>
                  </a:lnTo>
                  <a:lnTo>
                    <a:pt x="102" y="225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7" name="Freeform 154"/>
            <p:cNvSpPr>
              <a:spLocks noChangeAspect="1"/>
            </p:cNvSpPr>
            <p:nvPr/>
          </p:nvSpPr>
          <p:spPr bwMode="auto">
            <a:xfrm>
              <a:off x="1863" y="3750"/>
              <a:ext cx="268" cy="333"/>
            </a:xfrm>
            <a:custGeom>
              <a:avLst/>
              <a:gdLst>
                <a:gd name="T0" fmla="*/ 24 w 269"/>
                <a:gd name="T1" fmla="*/ 565 h 298"/>
                <a:gd name="T2" fmla="*/ 32 w 269"/>
                <a:gd name="T3" fmla="*/ 227 h 298"/>
                <a:gd name="T4" fmla="*/ 0 w 269"/>
                <a:gd name="T5" fmla="*/ 151 h 298"/>
                <a:gd name="T6" fmla="*/ 0 w 269"/>
                <a:gd name="T7" fmla="*/ 0 h 298"/>
                <a:gd name="T8" fmla="*/ 79 w 269"/>
                <a:gd name="T9" fmla="*/ 0 h 298"/>
                <a:gd name="T10" fmla="*/ 79 w 269"/>
                <a:gd name="T11" fmla="*/ 45 h 298"/>
                <a:gd name="T12" fmla="*/ 223 w 269"/>
                <a:gd name="T13" fmla="*/ 61 h 298"/>
                <a:gd name="T14" fmla="*/ 263 w 269"/>
                <a:gd name="T15" fmla="*/ 61 h 298"/>
                <a:gd name="T16" fmla="*/ 263 w 269"/>
                <a:gd name="T17" fmla="*/ 581 h 298"/>
                <a:gd name="T18" fmla="*/ 24 w 269"/>
                <a:gd name="T19" fmla="*/ 565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98"/>
                <a:gd name="T32" fmla="*/ 269 w 269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98">
                  <a:moveTo>
                    <a:pt x="24" y="290"/>
                  </a:moveTo>
                  <a:lnTo>
                    <a:pt x="32" y="117"/>
                  </a:lnTo>
                  <a:lnTo>
                    <a:pt x="0" y="7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29" y="31"/>
                  </a:lnTo>
                  <a:lnTo>
                    <a:pt x="269" y="31"/>
                  </a:lnTo>
                  <a:lnTo>
                    <a:pt x="269" y="298"/>
                  </a:lnTo>
                  <a:lnTo>
                    <a:pt x="24" y="29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38" name="Freeform 155"/>
            <p:cNvSpPr>
              <a:spLocks noChangeAspect="1"/>
            </p:cNvSpPr>
            <p:nvPr/>
          </p:nvSpPr>
          <p:spPr bwMode="auto">
            <a:xfrm>
              <a:off x="2187" y="3339"/>
              <a:ext cx="225" cy="209"/>
            </a:xfrm>
            <a:custGeom>
              <a:avLst/>
              <a:gdLst>
                <a:gd name="T0" fmla="*/ 204 w 226"/>
                <a:gd name="T1" fmla="*/ 181 h 187"/>
                <a:gd name="T2" fmla="*/ 189 w 226"/>
                <a:gd name="T3" fmla="*/ 276 h 187"/>
                <a:gd name="T4" fmla="*/ 150 w 226"/>
                <a:gd name="T5" fmla="*/ 335 h 187"/>
                <a:gd name="T6" fmla="*/ 127 w 226"/>
                <a:gd name="T7" fmla="*/ 365 h 187"/>
                <a:gd name="T8" fmla="*/ 101 w 226"/>
                <a:gd name="T9" fmla="*/ 365 h 187"/>
                <a:gd name="T10" fmla="*/ 8 w 226"/>
                <a:gd name="T11" fmla="*/ 365 h 187"/>
                <a:gd name="T12" fmla="*/ 8 w 226"/>
                <a:gd name="T13" fmla="*/ 227 h 187"/>
                <a:gd name="T14" fmla="*/ 0 w 226"/>
                <a:gd name="T15" fmla="*/ 227 h 187"/>
                <a:gd name="T16" fmla="*/ 0 w 226"/>
                <a:gd name="T17" fmla="*/ 165 h 187"/>
                <a:gd name="T18" fmla="*/ 8 w 226"/>
                <a:gd name="T19" fmla="*/ 165 h 187"/>
                <a:gd name="T20" fmla="*/ 8 w 226"/>
                <a:gd name="T21" fmla="*/ 45 h 187"/>
                <a:gd name="T22" fmla="*/ 8 w 226"/>
                <a:gd name="T23" fmla="*/ 0 h 187"/>
                <a:gd name="T24" fmla="*/ 113 w 226"/>
                <a:gd name="T25" fmla="*/ 0 h 187"/>
                <a:gd name="T26" fmla="*/ 113 w 226"/>
                <a:gd name="T27" fmla="*/ 45 h 187"/>
                <a:gd name="T28" fmla="*/ 157 w 226"/>
                <a:gd name="T29" fmla="*/ 61 h 187"/>
                <a:gd name="T30" fmla="*/ 189 w 226"/>
                <a:gd name="T31" fmla="*/ 165 h 187"/>
                <a:gd name="T32" fmla="*/ 220 w 226"/>
                <a:gd name="T33" fmla="*/ 165 h 187"/>
                <a:gd name="T34" fmla="*/ 204 w 226"/>
                <a:gd name="T35" fmla="*/ 181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87"/>
                <a:gd name="T56" fmla="*/ 226 w 226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87">
                  <a:moveTo>
                    <a:pt x="210" y="93"/>
                  </a:moveTo>
                  <a:lnTo>
                    <a:pt x="195" y="141"/>
                  </a:lnTo>
                  <a:lnTo>
                    <a:pt x="156" y="172"/>
                  </a:lnTo>
                  <a:lnTo>
                    <a:pt x="133" y="187"/>
                  </a:lnTo>
                  <a:lnTo>
                    <a:pt x="101" y="187"/>
                  </a:lnTo>
                  <a:lnTo>
                    <a:pt x="8" y="187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8" y="85"/>
                  </a:lnTo>
                  <a:lnTo>
                    <a:pt x="8" y="23"/>
                  </a:lnTo>
                  <a:lnTo>
                    <a:pt x="8" y="0"/>
                  </a:lnTo>
                  <a:lnTo>
                    <a:pt x="117" y="0"/>
                  </a:lnTo>
                  <a:lnTo>
                    <a:pt x="117" y="23"/>
                  </a:lnTo>
                  <a:lnTo>
                    <a:pt x="163" y="31"/>
                  </a:lnTo>
                  <a:lnTo>
                    <a:pt x="195" y="85"/>
                  </a:lnTo>
                  <a:lnTo>
                    <a:pt x="226" y="85"/>
                  </a:lnTo>
                  <a:lnTo>
                    <a:pt x="210" y="93"/>
                  </a:lnTo>
                  <a:close/>
                </a:path>
              </a:pathLst>
            </a:custGeom>
            <a:solidFill>
              <a:schemeClr val="accent2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28571F"/>
                </a:solidFill>
              </a:endParaRPr>
            </a:p>
          </p:txBody>
        </p:sp>
        <p:sp>
          <p:nvSpPr>
            <p:cNvPr id="40139" name="Freeform 156"/>
            <p:cNvSpPr>
              <a:spLocks noChangeAspect="1"/>
            </p:cNvSpPr>
            <p:nvPr/>
          </p:nvSpPr>
          <p:spPr bwMode="auto">
            <a:xfrm>
              <a:off x="3021" y="2755"/>
              <a:ext cx="214" cy="348"/>
            </a:xfrm>
            <a:custGeom>
              <a:avLst/>
              <a:gdLst>
                <a:gd name="T0" fmla="*/ 148 w 213"/>
                <a:gd name="T1" fmla="*/ 540 h 312"/>
                <a:gd name="T2" fmla="*/ 125 w 213"/>
                <a:gd name="T3" fmla="*/ 553 h 312"/>
                <a:gd name="T4" fmla="*/ 32 w 213"/>
                <a:gd name="T5" fmla="*/ 526 h 312"/>
                <a:gd name="T6" fmla="*/ 0 w 213"/>
                <a:gd name="T7" fmla="*/ 526 h 312"/>
                <a:gd name="T8" fmla="*/ 24 w 213"/>
                <a:gd name="T9" fmla="*/ 181 h 312"/>
                <a:gd name="T10" fmla="*/ 32 w 213"/>
                <a:gd name="T11" fmla="*/ 76 h 312"/>
                <a:gd name="T12" fmla="*/ 56 w 213"/>
                <a:gd name="T13" fmla="*/ 0 h 312"/>
                <a:gd name="T14" fmla="*/ 95 w 213"/>
                <a:gd name="T15" fmla="*/ 76 h 312"/>
                <a:gd name="T16" fmla="*/ 148 w 213"/>
                <a:gd name="T17" fmla="*/ 76 h 312"/>
                <a:gd name="T18" fmla="*/ 180 w 213"/>
                <a:gd name="T19" fmla="*/ 31 h 312"/>
                <a:gd name="T20" fmla="*/ 204 w 213"/>
                <a:gd name="T21" fmla="*/ 181 h 312"/>
                <a:gd name="T22" fmla="*/ 219 w 213"/>
                <a:gd name="T23" fmla="*/ 240 h 312"/>
                <a:gd name="T24" fmla="*/ 204 w 213"/>
                <a:gd name="T25" fmla="*/ 360 h 312"/>
                <a:gd name="T26" fmla="*/ 204 w 213"/>
                <a:gd name="T27" fmla="*/ 601 h 312"/>
                <a:gd name="T28" fmla="*/ 148 w 213"/>
                <a:gd name="T29" fmla="*/ 54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312"/>
                <a:gd name="T47" fmla="*/ 213 w 213"/>
                <a:gd name="T48" fmla="*/ 312 h 3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312">
                  <a:moveTo>
                    <a:pt x="142" y="281"/>
                  </a:moveTo>
                  <a:lnTo>
                    <a:pt x="119" y="288"/>
                  </a:lnTo>
                  <a:lnTo>
                    <a:pt x="32" y="273"/>
                  </a:lnTo>
                  <a:lnTo>
                    <a:pt x="0" y="273"/>
                  </a:lnTo>
                  <a:lnTo>
                    <a:pt x="24" y="94"/>
                  </a:lnTo>
                  <a:lnTo>
                    <a:pt x="32" y="39"/>
                  </a:lnTo>
                  <a:lnTo>
                    <a:pt x="56" y="0"/>
                  </a:lnTo>
                  <a:lnTo>
                    <a:pt x="95" y="39"/>
                  </a:lnTo>
                  <a:lnTo>
                    <a:pt x="142" y="39"/>
                  </a:lnTo>
                  <a:lnTo>
                    <a:pt x="174" y="16"/>
                  </a:lnTo>
                  <a:lnTo>
                    <a:pt x="198" y="94"/>
                  </a:lnTo>
                  <a:lnTo>
                    <a:pt x="213" y="125"/>
                  </a:lnTo>
                  <a:lnTo>
                    <a:pt x="198" y="187"/>
                  </a:lnTo>
                  <a:lnTo>
                    <a:pt x="198" y="312"/>
                  </a:lnTo>
                  <a:lnTo>
                    <a:pt x="142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0" name="Freeform 157"/>
            <p:cNvSpPr>
              <a:spLocks noChangeAspect="1"/>
            </p:cNvSpPr>
            <p:nvPr/>
          </p:nvSpPr>
          <p:spPr bwMode="auto">
            <a:xfrm>
              <a:off x="1983" y="672"/>
              <a:ext cx="290" cy="155"/>
            </a:xfrm>
            <a:custGeom>
              <a:avLst/>
              <a:gdLst>
                <a:gd name="T0" fmla="*/ 285 w 291"/>
                <a:gd name="T1" fmla="*/ 0 h 139"/>
                <a:gd name="T2" fmla="*/ 285 w 291"/>
                <a:gd name="T3" fmla="*/ 60 h 139"/>
                <a:gd name="T4" fmla="*/ 246 w 291"/>
                <a:gd name="T5" fmla="*/ 88 h 139"/>
                <a:gd name="T6" fmla="*/ 246 w 291"/>
                <a:gd name="T7" fmla="*/ 105 h 139"/>
                <a:gd name="T8" fmla="*/ 229 w 291"/>
                <a:gd name="T9" fmla="*/ 105 h 139"/>
                <a:gd name="T10" fmla="*/ 207 w 291"/>
                <a:gd name="T11" fmla="*/ 162 h 139"/>
                <a:gd name="T12" fmla="*/ 207 w 291"/>
                <a:gd name="T13" fmla="*/ 224 h 139"/>
                <a:gd name="T14" fmla="*/ 183 w 291"/>
                <a:gd name="T15" fmla="*/ 252 h 139"/>
                <a:gd name="T16" fmla="*/ 118 w 291"/>
                <a:gd name="T17" fmla="*/ 268 h 139"/>
                <a:gd name="T18" fmla="*/ 94 w 291"/>
                <a:gd name="T19" fmla="*/ 162 h 139"/>
                <a:gd name="T20" fmla="*/ 94 w 291"/>
                <a:gd name="T21" fmla="*/ 119 h 139"/>
                <a:gd name="T22" fmla="*/ 23 w 291"/>
                <a:gd name="T23" fmla="*/ 88 h 139"/>
                <a:gd name="T24" fmla="*/ 0 w 291"/>
                <a:gd name="T25" fmla="*/ 45 h 139"/>
                <a:gd name="T26" fmla="*/ 7 w 291"/>
                <a:gd name="T27" fmla="*/ 0 h 139"/>
                <a:gd name="T28" fmla="*/ 285 w 291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1"/>
                <a:gd name="T46" fmla="*/ 0 h 139"/>
                <a:gd name="T47" fmla="*/ 291 w 291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1" h="139">
                  <a:moveTo>
                    <a:pt x="291" y="0"/>
                  </a:moveTo>
                  <a:lnTo>
                    <a:pt x="291" y="31"/>
                  </a:lnTo>
                  <a:lnTo>
                    <a:pt x="252" y="46"/>
                  </a:lnTo>
                  <a:lnTo>
                    <a:pt x="252" y="54"/>
                  </a:lnTo>
                  <a:lnTo>
                    <a:pt x="235" y="54"/>
                  </a:lnTo>
                  <a:lnTo>
                    <a:pt x="213" y="84"/>
                  </a:lnTo>
                  <a:lnTo>
                    <a:pt x="213" y="116"/>
                  </a:lnTo>
                  <a:lnTo>
                    <a:pt x="189" y="131"/>
                  </a:lnTo>
                  <a:lnTo>
                    <a:pt x="118" y="139"/>
                  </a:lnTo>
                  <a:lnTo>
                    <a:pt x="94" y="84"/>
                  </a:lnTo>
                  <a:lnTo>
                    <a:pt x="94" y="62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7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1" name="Freeform 158"/>
            <p:cNvSpPr>
              <a:spLocks noChangeAspect="1"/>
            </p:cNvSpPr>
            <p:nvPr/>
          </p:nvSpPr>
          <p:spPr bwMode="auto">
            <a:xfrm>
              <a:off x="2831" y="2625"/>
              <a:ext cx="251" cy="174"/>
            </a:xfrm>
            <a:custGeom>
              <a:avLst/>
              <a:gdLst>
                <a:gd name="T0" fmla="*/ 173 w 251"/>
                <a:gd name="T1" fmla="*/ 13 h 156"/>
                <a:gd name="T2" fmla="*/ 251 w 251"/>
                <a:gd name="T3" fmla="*/ 106 h 156"/>
                <a:gd name="T4" fmla="*/ 244 w 251"/>
                <a:gd name="T5" fmla="*/ 225 h 156"/>
                <a:gd name="T6" fmla="*/ 70 w 251"/>
                <a:gd name="T7" fmla="*/ 255 h 156"/>
                <a:gd name="T8" fmla="*/ 63 w 251"/>
                <a:gd name="T9" fmla="*/ 300 h 156"/>
                <a:gd name="T10" fmla="*/ 23 w 251"/>
                <a:gd name="T11" fmla="*/ 284 h 156"/>
                <a:gd name="T12" fmla="*/ 0 w 251"/>
                <a:gd name="T13" fmla="*/ 240 h 156"/>
                <a:gd name="T14" fmla="*/ 39 w 251"/>
                <a:gd name="T15" fmla="*/ 134 h 156"/>
                <a:gd name="T16" fmla="*/ 39 w 251"/>
                <a:gd name="T17" fmla="*/ 76 h 156"/>
                <a:gd name="T18" fmla="*/ 70 w 251"/>
                <a:gd name="T19" fmla="*/ 61 h 156"/>
                <a:gd name="T20" fmla="*/ 87 w 251"/>
                <a:gd name="T21" fmla="*/ 45 h 156"/>
                <a:gd name="T22" fmla="*/ 63 w 251"/>
                <a:gd name="T23" fmla="*/ 13 h 156"/>
                <a:gd name="T24" fmla="*/ 70 w 251"/>
                <a:gd name="T25" fmla="*/ 0 h 156"/>
                <a:gd name="T26" fmla="*/ 173 w 251"/>
                <a:gd name="T27" fmla="*/ 13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156"/>
                <a:gd name="T44" fmla="*/ 251 w 251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156">
                  <a:moveTo>
                    <a:pt x="173" y="7"/>
                  </a:moveTo>
                  <a:lnTo>
                    <a:pt x="251" y="55"/>
                  </a:lnTo>
                  <a:lnTo>
                    <a:pt x="244" y="117"/>
                  </a:lnTo>
                  <a:lnTo>
                    <a:pt x="70" y="133"/>
                  </a:lnTo>
                  <a:lnTo>
                    <a:pt x="63" y="156"/>
                  </a:lnTo>
                  <a:lnTo>
                    <a:pt x="23" y="148"/>
                  </a:lnTo>
                  <a:lnTo>
                    <a:pt x="0" y="125"/>
                  </a:lnTo>
                  <a:lnTo>
                    <a:pt x="39" y="70"/>
                  </a:lnTo>
                  <a:lnTo>
                    <a:pt x="39" y="39"/>
                  </a:lnTo>
                  <a:lnTo>
                    <a:pt x="70" y="31"/>
                  </a:lnTo>
                  <a:lnTo>
                    <a:pt x="87" y="23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2" name="Freeform 159"/>
            <p:cNvSpPr>
              <a:spLocks noChangeAspect="1"/>
            </p:cNvSpPr>
            <p:nvPr/>
          </p:nvSpPr>
          <p:spPr bwMode="auto">
            <a:xfrm>
              <a:off x="1068" y="2062"/>
              <a:ext cx="268" cy="273"/>
            </a:xfrm>
            <a:custGeom>
              <a:avLst/>
              <a:gdLst>
                <a:gd name="T0" fmla="*/ 0 w 269"/>
                <a:gd name="T1" fmla="*/ 142 h 243"/>
                <a:gd name="T2" fmla="*/ 87 w 269"/>
                <a:gd name="T3" fmla="*/ 92 h 243"/>
                <a:gd name="T4" fmla="*/ 95 w 269"/>
                <a:gd name="T5" fmla="*/ 44 h 243"/>
                <a:gd name="T6" fmla="*/ 111 w 269"/>
                <a:gd name="T7" fmla="*/ 44 h 243"/>
                <a:gd name="T8" fmla="*/ 111 w 269"/>
                <a:gd name="T9" fmla="*/ 62 h 243"/>
                <a:gd name="T10" fmla="*/ 208 w 269"/>
                <a:gd name="T11" fmla="*/ 0 h 243"/>
                <a:gd name="T12" fmla="*/ 263 w 269"/>
                <a:gd name="T13" fmla="*/ 0 h 243"/>
                <a:gd name="T14" fmla="*/ 256 w 269"/>
                <a:gd name="T15" fmla="*/ 30 h 243"/>
                <a:gd name="T16" fmla="*/ 263 w 269"/>
                <a:gd name="T17" fmla="*/ 44 h 243"/>
                <a:gd name="T18" fmla="*/ 263 w 269"/>
                <a:gd name="T19" fmla="*/ 490 h 243"/>
                <a:gd name="T20" fmla="*/ 48 w 269"/>
                <a:gd name="T21" fmla="*/ 490 h 243"/>
                <a:gd name="T22" fmla="*/ 0 w 269"/>
                <a:gd name="T23" fmla="*/ 142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243"/>
                <a:gd name="T38" fmla="*/ 269 w 269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243">
                  <a:moveTo>
                    <a:pt x="0" y="70"/>
                  </a:moveTo>
                  <a:lnTo>
                    <a:pt x="87" y="46"/>
                  </a:lnTo>
                  <a:lnTo>
                    <a:pt x="95" y="22"/>
                  </a:lnTo>
                  <a:lnTo>
                    <a:pt x="111" y="22"/>
                  </a:lnTo>
                  <a:lnTo>
                    <a:pt x="111" y="31"/>
                  </a:lnTo>
                  <a:lnTo>
                    <a:pt x="214" y="0"/>
                  </a:lnTo>
                  <a:lnTo>
                    <a:pt x="269" y="0"/>
                  </a:lnTo>
                  <a:lnTo>
                    <a:pt x="262" y="15"/>
                  </a:lnTo>
                  <a:lnTo>
                    <a:pt x="269" y="22"/>
                  </a:lnTo>
                  <a:lnTo>
                    <a:pt x="269" y="243"/>
                  </a:lnTo>
                  <a:lnTo>
                    <a:pt x="48" y="24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3" name="Freeform 160"/>
            <p:cNvSpPr>
              <a:spLocks noChangeAspect="1"/>
            </p:cNvSpPr>
            <p:nvPr/>
          </p:nvSpPr>
          <p:spPr bwMode="auto">
            <a:xfrm>
              <a:off x="2091" y="3137"/>
              <a:ext cx="245" cy="229"/>
            </a:xfrm>
            <a:custGeom>
              <a:avLst/>
              <a:gdLst>
                <a:gd name="T0" fmla="*/ 250 w 244"/>
                <a:gd name="T1" fmla="*/ 157 h 204"/>
                <a:gd name="T2" fmla="*/ 234 w 244"/>
                <a:gd name="T3" fmla="*/ 174 h 204"/>
                <a:gd name="T4" fmla="*/ 250 w 244"/>
                <a:gd name="T5" fmla="*/ 219 h 204"/>
                <a:gd name="T6" fmla="*/ 218 w 244"/>
                <a:gd name="T7" fmla="*/ 233 h 204"/>
                <a:gd name="T8" fmla="*/ 218 w 244"/>
                <a:gd name="T9" fmla="*/ 361 h 204"/>
                <a:gd name="T10" fmla="*/ 103 w 244"/>
                <a:gd name="T11" fmla="*/ 361 h 204"/>
                <a:gd name="T12" fmla="*/ 103 w 244"/>
                <a:gd name="T13" fmla="*/ 407 h 204"/>
                <a:gd name="T14" fmla="*/ 94 w 244"/>
                <a:gd name="T15" fmla="*/ 407 h 204"/>
                <a:gd name="T16" fmla="*/ 94 w 244"/>
                <a:gd name="T17" fmla="*/ 361 h 204"/>
                <a:gd name="T18" fmla="*/ 71 w 244"/>
                <a:gd name="T19" fmla="*/ 361 h 204"/>
                <a:gd name="T20" fmla="*/ 63 w 244"/>
                <a:gd name="T21" fmla="*/ 311 h 204"/>
                <a:gd name="T22" fmla="*/ 0 w 244"/>
                <a:gd name="T23" fmla="*/ 311 h 204"/>
                <a:gd name="T24" fmla="*/ 0 w 244"/>
                <a:gd name="T25" fmla="*/ 62 h 204"/>
                <a:gd name="T26" fmla="*/ 132 w 244"/>
                <a:gd name="T27" fmla="*/ 62 h 204"/>
                <a:gd name="T28" fmla="*/ 132 w 244"/>
                <a:gd name="T29" fmla="*/ 0 h 204"/>
                <a:gd name="T30" fmla="*/ 226 w 244"/>
                <a:gd name="T31" fmla="*/ 15 h 204"/>
                <a:gd name="T32" fmla="*/ 250 w 244"/>
                <a:gd name="T33" fmla="*/ 15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4"/>
                <a:gd name="T52" fmla="*/ 0 h 204"/>
                <a:gd name="T53" fmla="*/ 244 w 244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4" h="204">
                  <a:moveTo>
                    <a:pt x="244" y="78"/>
                  </a:moveTo>
                  <a:lnTo>
                    <a:pt x="228" y="87"/>
                  </a:lnTo>
                  <a:lnTo>
                    <a:pt x="244" y="110"/>
                  </a:lnTo>
                  <a:lnTo>
                    <a:pt x="212" y="117"/>
                  </a:lnTo>
                  <a:lnTo>
                    <a:pt x="212" y="181"/>
                  </a:lnTo>
                  <a:lnTo>
                    <a:pt x="103" y="181"/>
                  </a:lnTo>
                  <a:lnTo>
                    <a:pt x="103" y="204"/>
                  </a:lnTo>
                  <a:lnTo>
                    <a:pt x="94" y="204"/>
                  </a:lnTo>
                  <a:lnTo>
                    <a:pt x="94" y="181"/>
                  </a:lnTo>
                  <a:lnTo>
                    <a:pt x="71" y="181"/>
                  </a:lnTo>
                  <a:lnTo>
                    <a:pt x="63" y="156"/>
                  </a:lnTo>
                  <a:lnTo>
                    <a:pt x="0" y="156"/>
                  </a:lnTo>
                  <a:lnTo>
                    <a:pt x="0" y="31"/>
                  </a:lnTo>
                  <a:lnTo>
                    <a:pt x="126" y="31"/>
                  </a:lnTo>
                  <a:lnTo>
                    <a:pt x="126" y="0"/>
                  </a:lnTo>
                  <a:lnTo>
                    <a:pt x="220" y="8"/>
                  </a:lnTo>
                  <a:lnTo>
                    <a:pt x="244" y="7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4" name="Freeform 161"/>
            <p:cNvSpPr>
              <a:spLocks noChangeAspect="1"/>
            </p:cNvSpPr>
            <p:nvPr/>
          </p:nvSpPr>
          <p:spPr bwMode="auto">
            <a:xfrm>
              <a:off x="2217" y="2324"/>
              <a:ext cx="278" cy="344"/>
            </a:xfrm>
            <a:custGeom>
              <a:avLst/>
              <a:gdLst>
                <a:gd name="T0" fmla="*/ 0 w 278"/>
                <a:gd name="T1" fmla="*/ 280 h 307"/>
                <a:gd name="T2" fmla="*/ 16 w 278"/>
                <a:gd name="T3" fmla="*/ 219 h 307"/>
                <a:gd name="T4" fmla="*/ 32 w 278"/>
                <a:gd name="T5" fmla="*/ 219 h 307"/>
                <a:gd name="T6" fmla="*/ 87 w 278"/>
                <a:gd name="T7" fmla="*/ 128 h 307"/>
                <a:gd name="T8" fmla="*/ 95 w 278"/>
                <a:gd name="T9" fmla="*/ 93 h 307"/>
                <a:gd name="T10" fmla="*/ 71 w 278"/>
                <a:gd name="T11" fmla="*/ 63 h 307"/>
                <a:gd name="T12" fmla="*/ 151 w 278"/>
                <a:gd name="T13" fmla="*/ 0 h 307"/>
                <a:gd name="T14" fmla="*/ 278 w 278"/>
                <a:gd name="T15" fmla="*/ 420 h 307"/>
                <a:gd name="T16" fmla="*/ 87 w 278"/>
                <a:gd name="T17" fmla="*/ 606 h 307"/>
                <a:gd name="T18" fmla="*/ 95 w 278"/>
                <a:gd name="T19" fmla="*/ 575 h 307"/>
                <a:gd name="T20" fmla="*/ 64 w 278"/>
                <a:gd name="T21" fmla="*/ 498 h 307"/>
                <a:gd name="T22" fmla="*/ 56 w 278"/>
                <a:gd name="T23" fmla="*/ 357 h 307"/>
                <a:gd name="T24" fmla="*/ 16 w 278"/>
                <a:gd name="T25" fmla="*/ 313 h 307"/>
                <a:gd name="T26" fmla="*/ 0 w 278"/>
                <a:gd name="T27" fmla="*/ 280 h 3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8"/>
                <a:gd name="T43" fmla="*/ 0 h 307"/>
                <a:gd name="T44" fmla="*/ 278 w 278"/>
                <a:gd name="T45" fmla="*/ 307 h 3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8" h="307">
                  <a:moveTo>
                    <a:pt x="0" y="142"/>
                  </a:moveTo>
                  <a:lnTo>
                    <a:pt x="16" y="110"/>
                  </a:lnTo>
                  <a:lnTo>
                    <a:pt x="32" y="110"/>
                  </a:lnTo>
                  <a:lnTo>
                    <a:pt x="87" y="64"/>
                  </a:lnTo>
                  <a:lnTo>
                    <a:pt x="95" y="47"/>
                  </a:lnTo>
                  <a:lnTo>
                    <a:pt x="71" y="32"/>
                  </a:lnTo>
                  <a:lnTo>
                    <a:pt x="151" y="0"/>
                  </a:lnTo>
                  <a:lnTo>
                    <a:pt x="278" y="212"/>
                  </a:lnTo>
                  <a:lnTo>
                    <a:pt x="87" y="307"/>
                  </a:lnTo>
                  <a:lnTo>
                    <a:pt x="95" y="291"/>
                  </a:lnTo>
                  <a:lnTo>
                    <a:pt x="64" y="251"/>
                  </a:lnTo>
                  <a:lnTo>
                    <a:pt x="56" y="181"/>
                  </a:lnTo>
                  <a:lnTo>
                    <a:pt x="16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5" name="Freeform 162"/>
            <p:cNvSpPr>
              <a:spLocks noChangeAspect="1"/>
            </p:cNvSpPr>
            <p:nvPr/>
          </p:nvSpPr>
          <p:spPr bwMode="auto">
            <a:xfrm>
              <a:off x="1822" y="672"/>
              <a:ext cx="279" cy="270"/>
            </a:xfrm>
            <a:custGeom>
              <a:avLst/>
              <a:gdLst>
                <a:gd name="T0" fmla="*/ 172 w 277"/>
                <a:gd name="T1" fmla="*/ 0 h 242"/>
                <a:gd name="T2" fmla="*/ 165 w 277"/>
                <a:gd name="T3" fmla="*/ 45 h 242"/>
                <a:gd name="T4" fmla="*/ 188 w 277"/>
                <a:gd name="T5" fmla="*/ 88 h 242"/>
                <a:gd name="T6" fmla="*/ 265 w 277"/>
                <a:gd name="T7" fmla="*/ 119 h 242"/>
                <a:gd name="T8" fmla="*/ 265 w 277"/>
                <a:gd name="T9" fmla="*/ 164 h 242"/>
                <a:gd name="T10" fmla="*/ 289 w 277"/>
                <a:gd name="T11" fmla="*/ 269 h 242"/>
                <a:gd name="T12" fmla="*/ 257 w 277"/>
                <a:gd name="T13" fmla="*/ 287 h 242"/>
                <a:gd name="T14" fmla="*/ 257 w 277"/>
                <a:gd name="T15" fmla="*/ 346 h 242"/>
                <a:gd name="T16" fmla="*/ 234 w 277"/>
                <a:gd name="T17" fmla="*/ 376 h 242"/>
                <a:gd name="T18" fmla="*/ 165 w 277"/>
                <a:gd name="T19" fmla="*/ 346 h 242"/>
                <a:gd name="T20" fmla="*/ 140 w 277"/>
                <a:gd name="T21" fmla="*/ 376 h 242"/>
                <a:gd name="T22" fmla="*/ 133 w 277"/>
                <a:gd name="T23" fmla="*/ 406 h 242"/>
                <a:gd name="T24" fmla="*/ 101 w 277"/>
                <a:gd name="T25" fmla="*/ 466 h 242"/>
                <a:gd name="T26" fmla="*/ 32 w 277"/>
                <a:gd name="T27" fmla="*/ 453 h 242"/>
                <a:gd name="T28" fmla="*/ 7 w 277"/>
                <a:gd name="T29" fmla="*/ 466 h 242"/>
                <a:gd name="T30" fmla="*/ 55 w 277"/>
                <a:gd name="T31" fmla="*/ 376 h 242"/>
                <a:gd name="T32" fmla="*/ 55 w 277"/>
                <a:gd name="T33" fmla="*/ 254 h 242"/>
                <a:gd name="T34" fmla="*/ 32 w 277"/>
                <a:gd name="T35" fmla="*/ 254 h 242"/>
                <a:gd name="T36" fmla="*/ 24 w 277"/>
                <a:gd name="T37" fmla="*/ 213 h 242"/>
                <a:gd name="T38" fmla="*/ 55 w 277"/>
                <a:gd name="T39" fmla="*/ 150 h 242"/>
                <a:gd name="T40" fmla="*/ 0 w 277"/>
                <a:gd name="T41" fmla="*/ 61 h 242"/>
                <a:gd name="T42" fmla="*/ 32 w 277"/>
                <a:gd name="T43" fmla="*/ 0 h 242"/>
                <a:gd name="T44" fmla="*/ 172 w 277"/>
                <a:gd name="T45" fmla="*/ 0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7"/>
                <a:gd name="T70" fmla="*/ 0 h 242"/>
                <a:gd name="T71" fmla="*/ 277 w 277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7" h="242">
                  <a:moveTo>
                    <a:pt x="166" y="0"/>
                  </a:moveTo>
                  <a:lnTo>
                    <a:pt x="159" y="23"/>
                  </a:lnTo>
                  <a:lnTo>
                    <a:pt x="182" y="46"/>
                  </a:lnTo>
                  <a:lnTo>
                    <a:pt x="253" y="62"/>
                  </a:lnTo>
                  <a:lnTo>
                    <a:pt x="253" y="85"/>
                  </a:lnTo>
                  <a:lnTo>
                    <a:pt x="277" y="140"/>
                  </a:lnTo>
                  <a:lnTo>
                    <a:pt x="245" y="149"/>
                  </a:lnTo>
                  <a:lnTo>
                    <a:pt x="245" y="179"/>
                  </a:lnTo>
                  <a:lnTo>
                    <a:pt x="222" y="195"/>
                  </a:lnTo>
                  <a:lnTo>
                    <a:pt x="159" y="179"/>
                  </a:lnTo>
                  <a:lnTo>
                    <a:pt x="134" y="195"/>
                  </a:lnTo>
                  <a:lnTo>
                    <a:pt x="127" y="211"/>
                  </a:lnTo>
                  <a:lnTo>
                    <a:pt x="95" y="242"/>
                  </a:lnTo>
                  <a:lnTo>
                    <a:pt x="32" y="235"/>
                  </a:lnTo>
                  <a:lnTo>
                    <a:pt x="7" y="242"/>
                  </a:lnTo>
                  <a:lnTo>
                    <a:pt x="55" y="195"/>
                  </a:lnTo>
                  <a:lnTo>
                    <a:pt x="55" y="132"/>
                  </a:lnTo>
                  <a:lnTo>
                    <a:pt x="32" y="132"/>
                  </a:lnTo>
                  <a:lnTo>
                    <a:pt x="24" y="110"/>
                  </a:lnTo>
                  <a:lnTo>
                    <a:pt x="55" y="78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6" name="Freeform 163"/>
            <p:cNvSpPr>
              <a:spLocks noChangeAspect="1"/>
            </p:cNvSpPr>
            <p:nvPr/>
          </p:nvSpPr>
          <p:spPr bwMode="auto">
            <a:xfrm>
              <a:off x="1570" y="2246"/>
              <a:ext cx="288" cy="242"/>
            </a:xfrm>
            <a:custGeom>
              <a:avLst/>
              <a:gdLst>
                <a:gd name="T0" fmla="*/ 303 w 285"/>
                <a:gd name="T1" fmla="*/ 255 h 217"/>
                <a:gd name="T2" fmla="*/ 295 w 285"/>
                <a:gd name="T3" fmla="*/ 255 h 217"/>
                <a:gd name="T4" fmla="*/ 242 w 285"/>
                <a:gd name="T5" fmla="*/ 418 h 217"/>
                <a:gd name="T6" fmla="*/ 226 w 285"/>
                <a:gd name="T7" fmla="*/ 358 h 217"/>
                <a:gd name="T8" fmla="*/ 226 w 285"/>
                <a:gd name="T9" fmla="*/ 345 h 217"/>
                <a:gd name="T10" fmla="*/ 210 w 285"/>
                <a:gd name="T11" fmla="*/ 358 h 217"/>
                <a:gd name="T12" fmla="*/ 186 w 285"/>
                <a:gd name="T13" fmla="*/ 345 h 217"/>
                <a:gd name="T14" fmla="*/ 141 w 285"/>
                <a:gd name="T15" fmla="*/ 313 h 217"/>
                <a:gd name="T16" fmla="*/ 133 w 285"/>
                <a:gd name="T17" fmla="*/ 283 h 217"/>
                <a:gd name="T18" fmla="*/ 109 w 285"/>
                <a:gd name="T19" fmla="*/ 283 h 217"/>
                <a:gd name="T20" fmla="*/ 86 w 285"/>
                <a:gd name="T21" fmla="*/ 224 h 217"/>
                <a:gd name="T22" fmla="*/ 54 w 285"/>
                <a:gd name="T23" fmla="*/ 224 h 217"/>
                <a:gd name="T24" fmla="*/ 54 w 285"/>
                <a:gd name="T25" fmla="*/ 181 h 217"/>
                <a:gd name="T26" fmla="*/ 32 w 285"/>
                <a:gd name="T27" fmla="*/ 181 h 217"/>
                <a:gd name="T28" fmla="*/ 40 w 285"/>
                <a:gd name="T29" fmla="*/ 148 h 217"/>
                <a:gd name="T30" fmla="*/ 16 w 285"/>
                <a:gd name="T31" fmla="*/ 134 h 217"/>
                <a:gd name="T32" fmla="*/ 8 w 285"/>
                <a:gd name="T33" fmla="*/ 89 h 217"/>
                <a:gd name="T34" fmla="*/ 8 w 285"/>
                <a:gd name="T35" fmla="*/ 60 h 217"/>
                <a:gd name="T36" fmla="*/ 0 w 285"/>
                <a:gd name="T37" fmla="*/ 29 h 217"/>
                <a:gd name="T38" fmla="*/ 8 w 285"/>
                <a:gd name="T39" fmla="*/ 14 h 217"/>
                <a:gd name="T40" fmla="*/ 32 w 285"/>
                <a:gd name="T41" fmla="*/ 0 h 217"/>
                <a:gd name="T42" fmla="*/ 186 w 285"/>
                <a:gd name="T43" fmla="*/ 0 h 217"/>
                <a:gd name="T44" fmla="*/ 303 w 285"/>
                <a:gd name="T45" fmla="*/ 14 h 217"/>
                <a:gd name="T46" fmla="*/ 303 w 285"/>
                <a:gd name="T47" fmla="*/ 75 h 217"/>
                <a:gd name="T48" fmla="*/ 303 w 285"/>
                <a:gd name="T49" fmla="*/ 195 h 217"/>
                <a:gd name="T50" fmla="*/ 303 w 285"/>
                <a:gd name="T51" fmla="*/ 255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5"/>
                <a:gd name="T79" fmla="*/ 0 h 217"/>
                <a:gd name="T80" fmla="*/ 285 w 285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5" h="217">
                  <a:moveTo>
                    <a:pt x="285" y="133"/>
                  </a:moveTo>
                  <a:lnTo>
                    <a:pt x="277" y="133"/>
                  </a:lnTo>
                  <a:lnTo>
                    <a:pt x="229" y="217"/>
                  </a:lnTo>
                  <a:lnTo>
                    <a:pt x="214" y="186"/>
                  </a:lnTo>
                  <a:lnTo>
                    <a:pt x="214" y="178"/>
                  </a:lnTo>
                  <a:lnTo>
                    <a:pt x="198" y="186"/>
                  </a:lnTo>
                  <a:lnTo>
                    <a:pt x="174" y="178"/>
                  </a:lnTo>
                  <a:lnTo>
                    <a:pt x="135" y="163"/>
                  </a:lnTo>
                  <a:lnTo>
                    <a:pt x="127" y="147"/>
                  </a:lnTo>
                  <a:lnTo>
                    <a:pt x="103" y="147"/>
                  </a:lnTo>
                  <a:lnTo>
                    <a:pt x="80" y="116"/>
                  </a:lnTo>
                  <a:lnTo>
                    <a:pt x="48" y="116"/>
                  </a:lnTo>
                  <a:lnTo>
                    <a:pt x="48" y="94"/>
                  </a:lnTo>
                  <a:lnTo>
                    <a:pt x="32" y="94"/>
                  </a:lnTo>
                  <a:lnTo>
                    <a:pt x="40" y="77"/>
                  </a:lnTo>
                  <a:lnTo>
                    <a:pt x="16" y="70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32" y="0"/>
                  </a:lnTo>
                  <a:lnTo>
                    <a:pt x="174" y="0"/>
                  </a:lnTo>
                  <a:lnTo>
                    <a:pt x="285" y="8"/>
                  </a:lnTo>
                  <a:lnTo>
                    <a:pt x="285" y="39"/>
                  </a:lnTo>
                  <a:lnTo>
                    <a:pt x="285" y="101"/>
                  </a:lnTo>
                  <a:lnTo>
                    <a:pt x="285" y="13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7" name="Freeform 164"/>
            <p:cNvSpPr>
              <a:spLocks noChangeAspect="1"/>
            </p:cNvSpPr>
            <p:nvPr/>
          </p:nvSpPr>
          <p:spPr bwMode="auto">
            <a:xfrm>
              <a:off x="858" y="672"/>
              <a:ext cx="335" cy="324"/>
            </a:xfrm>
            <a:custGeom>
              <a:avLst/>
              <a:gdLst>
                <a:gd name="T0" fmla="*/ 0 w 336"/>
                <a:gd name="T1" fmla="*/ 502 h 290"/>
                <a:gd name="T2" fmla="*/ 62 w 336"/>
                <a:gd name="T3" fmla="*/ 350 h 290"/>
                <a:gd name="T4" fmla="*/ 62 w 336"/>
                <a:gd name="T5" fmla="*/ 213 h 290"/>
                <a:gd name="T6" fmla="*/ 125 w 336"/>
                <a:gd name="T7" fmla="*/ 0 h 290"/>
                <a:gd name="T8" fmla="*/ 189 w 336"/>
                <a:gd name="T9" fmla="*/ 0 h 290"/>
                <a:gd name="T10" fmla="*/ 189 w 336"/>
                <a:gd name="T11" fmla="*/ 182 h 290"/>
                <a:gd name="T12" fmla="*/ 228 w 336"/>
                <a:gd name="T13" fmla="*/ 182 h 290"/>
                <a:gd name="T14" fmla="*/ 228 w 336"/>
                <a:gd name="T15" fmla="*/ 288 h 290"/>
                <a:gd name="T16" fmla="*/ 268 w 336"/>
                <a:gd name="T17" fmla="*/ 321 h 290"/>
                <a:gd name="T18" fmla="*/ 259 w 336"/>
                <a:gd name="T19" fmla="*/ 382 h 290"/>
                <a:gd name="T20" fmla="*/ 330 w 336"/>
                <a:gd name="T21" fmla="*/ 382 h 290"/>
                <a:gd name="T22" fmla="*/ 330 w 336"/>
                <a:gd name="T23" fmla="*/ 502 h 290"/>
                <a:gd name="T24" fmla="*/ 330 w 336"/>
                <a:gd name="T25" fmla="*/ 563 h 290"/>
                <a:gd name="T26" fmla="*/ 322 w 336"/>
                <a:gd name="T27" fmla="*/ 563 h 290"/>
                <a:gd name="T28" fmla="*/ 298 w 336"/>
                <a:gd name="T29" fmla="*/ 563 h 290"/>
                <a:gd name="T30" fmla="*/ 15 w 336"/>
                <a:gd name="T31" fmla="*/ 563 h 290"/>
                <a:gd name="T32" fmla="*/ 0 w 336"/>
                <a:gd name="T33" fmla="*/ 502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6"/>
                <a:gd name="T52" fmla="*/ 0 h 290"/>
                <a:gd name="T53" fmla="*/ 336 w 336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6" h="290">
                  <a:moveTo>
                    <a:pt x="0" y="258"/>
                  </a:moveTo>
                  <a:lnTo>
                    <a:pt x="62" y="180"/>
                  </a:lnTo>
                  <a:lnTo>
                    <a:pt x="62" y="110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94"/>
                  </a:lnTo>
                  <a:lnTo>
                    <a:pt x="234" y="94"/>
                  </a:lnTo>
                  <a:lnTo>
                    <a:pt x="234" y="149"/>
                  </a:lnTo>
                  <a:lnTo>
                    <a:pt x="274" y="165"/>
                  </a:lnTo>
                  <a:lnTo>
                    <a:pt x="265" y="196"/>
                  </a:lnTo>
                  <a:lnTo>
                    <a:pt x="336" y="196"/>
                  </a:lnTo>
                  <a:lnTo>
                    <a:pt x="336" y="258"/>
                  </a:lnTo>
                  <a:lnTo>
                    <a:pt x="336" y="290"/>
                  </a:lnTo>
                  <a:lnTo>
                    <a:pt x="328" y="290"/>
                  </a:lnTo>
                  <a:lnTo>
                    <a:pt x="304" y="290"/>
                  </a:lnTo>
                  <a:lnTo>
                    <a:pt x="15" y="29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8" name="Freeform 165"/>
            <p:cNvSpPr>
              <a:spLocks noChangeAspect="1"/>
            </p:cNvSpPr>
            <p:nvPr/>
          </p:nvSpPr>
          <p:spPr bwMode="auto">
            <a:xfrm>
              <a:off x="1956" y="1512"/>
              <a:ext cx="350" cy="263"/>
            </a:xfrm>
            <a:custGeom>
              <a:avLst/>
              <a:gdLst>
                <a:gd name="T0" fmla="*/ 156 w 347"/>
                <a:gd name="T1" fmla="*/ 47 h 234"/>
                <a:gd name="T2" fmla="*/ 226 w 347"/>
                <a:gd name="T3" fmla="*/ 15 h 234"/>
                <a:gd name="T4" fmla="*/ 249 w 347"/>
                <a:gd name="T5" fmla="*/ 15 h 234"/>
                <a:gd name="T6" fmla="*/ 272 w 347"/>
                <a:gd name="T7" fmla="*/ 62 h 234"/>
                <a:gd name="T8" fmla="*/ 288 w 347"/>
                <a:gd name="T9" fmla="*/ 62 h 234"/>
                <a:gd name="T10" fmla="*/ 288 w 347"/>
                <a:gd name="T11" fmla="*/ 79 h 234"/>
                <a:gd name="T12" fmla="*/ 310 w 347"/>
                <a:gd name="T13" fmla="*/ 111 h 234"/>
                <a:gd name="T14" fmla="*/ 365 w 347"/>
                <a:gd name="T15" fmla="*/ 157 h 234"/>
                <a:gd name="T16" fmla="*/ 226 w 347"/>
                <a:gd name="T17" fmla="*/ 472 h 234"/>
                <a:gd name="T18" fmla="*/ 186 w 347"/>
                <a:gd name="T19" fmla="*/ 409 h 234"/>
                <a:gd name="T20" fmla="*/ 172 w 347"/>
                <a:gd name="T21" fmla="*/ 409 h 234"/>
                <a:gd name="T22" fmla="*/ 48 w 347"/>
                <a:gd name="T23" fmla="*/ 251 h 234"/>
                <a:gd name="T24" fmla="*/ 0 w 347"/>
                <a:gd name="T25" fmla="*/ 188 h 234"/>
                <a:gd name="T26" fmla="*/ 140 w 347"/>
                <a:gd name="T27" fmla="*/ 0 h 234"/>
                <a:gd name="T28" fmla="*/ 156 w 347"/>
                <a:gd name="T29" fmla="*/ 47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34"/>
                <a:gd name="T47" fmla="*/ 347 w 347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34">
                  <a:moveTo>
                    <a:pt x="150" y="23"/>
                  </a:moveTo>
                  <a:lnTo>
                    <a:pt x="214" y="8"/>
                  </a:lnTo>
                  <a:lnTo>
                    <a:pt x="237" y="8"/>
                  </a:lnTo>
                  <a:lnTo>
                    <a:pt x="260" y="31"/>
                  </a:lnTo>
                  <a:lnTo>
                    <a:pt x="276" y="31"/>
                  </a:lnTo>
                  <a:lnTo>
                    <a:pt x="276" y="39"/>
                  </a:lnTo>
                  <a:lnTo>
                    <a:pt x="292" y="54"/>
                  </a:lnTo>
                  <a:lnTo>
                    <a:pt x="347" y="78"/>
                  </a:lnTo>
                  <a:lnTo>
                    <a:pt x="214" y="234"/>
                  </a:lnTo>
                  <a:lnTo>
                    <a:pt x="174" y="203"/>
                  </a:lnTo>
                  <a:lnTo>
                    <a:pt x="166" y="203"/>
                  </a:lnTo>
                  <a:lnTo>
                    <a:pt x="48" y="125"/>
                  </a:lnTo>
                  <a:lnTo>
                    <a:pt x="0" y="93"/>
                  </a:lnTo>
                  <a:lnTo>
                    <a:pt x="134" y="0"/>
                  </a:lnTo>
                  <a:lnTo>
                    <a:pt x="150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49" name="Freeform 166"/>
            <p:cNvSpPr>
              <a:spLocks noChangeAspect="1"/>
            </p:cNvSpPr>
            <p:nvPr/>
          </p:nvSpPr>
          <p:spPr bwMode="auto">
            <a:xfrm>
              <a:off x="2864" y="3445"/>
              <a:ext cx="400" cy="708"/>
            </a:xfrm>
            <a:custGeom>
              <a:avLst/>
              <a:gdLst>
                <a:gd name="T0" fmla="*/ 204 w 400"/>
                <a:gd name="T1" fmla="*/ 1225 h 633"/>
                <a:gd name="T2" fmla="*/ 204 w 400"/>
                <a:gd name="T3" fmla="*/ 1177 h 633"/>
                <a:gd name="T4" fmla="*/ 189 w 400"/>
                <a:gd name="T5" fmla="*/ 1177 h 633"/>
                <a:gd name="T6" fmla="*/ 189 w 400"/>
                <a:gd name="T7" fmla="*/ 1041 h 633"/>
                <a:gd name="T8" fmla="*/ 204 w 400"/>
                <a:gd name="T9" fmla="*/ 1007 h 633"/>
                <a:gd name="T10" fmla="*/ 189 w 400"/>
                <a:gd name="T11" fmla="*/ 1007 h 633"/>
                <a:gd name="T12" fmla="*/ 189 w 400"/>
                <a:gd name="T13" fmla="*/ 887 h 633"/>
                <a:gd name="T14" fmla="*/ 149 w 400"/>
                <a:gd name="T15" fmla="*/ 887 h 633"/>
                <a:gd name="T16" fmla="*/ 149 w 400"/>
                <a:gd name="T17" fmla="*/ 689 h 633"/>
                <a:gd name="T18" fmla="*/ 126 w 400"/>
                <a:gd name="T19" fmla="*/ 689 h 633"/>
                <a:gd name="T20" fmla="*/ 109 w 400"/>
                <a:gd name="T21" fmla="*/ 642 h 633"/>
                <a:gd name="T22" fmla="*/ 70 w 400"/>
                <a:gd name="T23" fmla="*/ 630 h 633"/>
                <a:gd name="T24" fmla="*/ 24 w 400"/>
                <a:gd name="T25" fmla="*/ 398 h 633"/>
                <a:gd name="T26" fmla="*/ 0 w 400"/>
                <a:gd name="T27" fmla="*/ 336 h 633"/>
                <a:gd name="T28" fmla="*/ 8 w 400"/>
                <a:gd name="T29" fmla="*/ 276 h 633"/>
                <a:gd name="T30" fmla="*/ 31 w 400"/>
                <a:gd name="T31" fmla="*/ 246 h 633"/>
                <a:gd name="T32" fmla="*/ 55 w 400"/>
                <a:gd name="T33" fmla="*/ 276 h 633"/>
                <a:gd name="T34" fmla="*/ 55 w 400"/>
                <a:gd name="T35" fmla="*/ 151 h 633"/>
                <a:gd name="T36" fmla="*/ 55 w 400"/>
                <a:gd name="T37" fmla="*/ 0 h 633"/>
                <a:gd name="T38" fmla="*/ 70 w 400"/>
                <a:gd name="T39" fmla="*/ 0 h 633"/>
                <a:gd name="T40" fmla="*/ 149 w 400"/>
                <a:gd name="T41" fmla="*/ 0 h 633"/>
                <a:gd name="T42" fmla="*/ 157 w 400"/>
                <a:gd name="T43" fmla="*/ 62 h 633"/>
                <a:gd name="T44" fmla="*/ 204 w 400"/>
                <a:gd name="T45" fmla="*/ 62 h 633"/>
                <a:gd name="T46" fmla="*/ 204 w 400"/>
                <a:gd name="T47" fmla="*/ 93 h 633"/>
                <a:gd name="T48" fmla="*/ 212 w 400"/>
                <a:gd name="T49" fmla="*/ 93 h 633"/>
                <a:gd name="T50" fmla="*/ 204 w 400"/>
                <a:gd name="T51" fmla="*/ 121 h 633"/>
                <a:gd name="T52" fmla="*/ 219 w 400"/>
                <a:gd name="T53" fmla="*/ 151 h 633"/>
                <a:gd name="T54" fmla="*/ 219 w 400"/>
                <a:gd name="T55" fmla="*/ 229 h 633"/>
                <a:gd name="T56" fmla="*/ 274 w 400"/>
                <a:gd name="T57" fmla="*/ 336 h 633"/>
                <a:gd name="T58" fmla="*/ 298 w 400"/>
                <a:gd name="T59" fmla="*/ 336 h 633"/>
                <a:gd name="T60" fmla="*/ 298 w 400"/>
                <a:gd name="T61" fmla="*/ 368 h 633"/>
                <a:gd name="T62" fmla="*/ 353 w 400"/>
                <a:gd name="T63" fmla="*/ 398 h 633"/>
                <a:gd name="T64" fmla="*/ 353 w 400"/>
                <a:gd name="T65" fmla="*/ 520 h 633"/>
                <a:gd name="T66" fmla="*/ 400 w 400"/>
                <a:gd name="T67" fmla="*/ 630 h 633"/>
                <a:gd name="T68" fmla="*/ 204 w 400"/>
                <a:gd name="T69" fmla="*/ 630 h 633"/>
                <a:gd name="T70" fmla="*/ 204 w 400"/>
                <a:gd name="T71" fmla="*/ 931 h 633"/>
                <a:gd name="T72" fmla="*/ 392 w 400"/>
                <a:gd name="T73" fmla="*/ 931 h 633"/>
                <a:gd name="T74" fmla="*/ 353 w 400"/>
                <a:gd name="T75" fmla="*/ 1239 h 633"/>
                <a:gd name="T76" fmla="*/ 204 w 400"/>
                <a:gd name="T77" fmla="*/ 1225 h 6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0"/>
                <a:gd name="T118" fmla="*/ 0 h 633"/>
                <a:gd name="T119" fmla="*/ 400 w 400"/>
                <a:gd name="T120" fmla="*/ 633 h 6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0" h="633">
                  <a:moveTo>
                    <a:pt x="204" y="625"/>
                  </a:moveTo>
                  <a:lnTo>
                    <a:pt x="204" y="601"/>
                  </a:lnTo>
                  <a:lnTo>
                    <a:pt x="189" y="601"/>
                  </a:lnTo>
                  <a:lnTo>
                    <a:pt x="189" y="532"/>
                  </a:lnTo>
                  <a:lnTo>
                    <a:pt x="204" y="515"/>
                  </a:lnTo>
                  <a:lnTo>
                    <a:pt x="189" y="515"/>
                  </a:lnTo>
                  <a:lnTo>
                    <a:pt x="189" y="453"/>
                  </a:lnTo>
                  <a:lnTo>
                    <a:pt x="149" y="453"/>
                  </a:lnTo>
                  <a:lnTo>
                    <a:pt x="149" y="352"/>
                  </a:lnTo>
                  <a:lnTo>
                    <a:pt x="126" y="352"/>
                  </a:lnTo>
                  <a:lnTo>
                    <a:pt x="109" y="328"/>
                  </a:lnTo>
                  <a:lnTo>
                    <a:pt x="70" y="321"/>
                  </a:lnTo>
                  <a:lnTo>
                    <a:pt x="24" y="203"/>
                  </a:lnTo>
                  <a:lnTo>
                    <a:pt x="0" y="172"/>
                  </a:lnTo>
                  <a:lnTo>
                    <a:pt x="8" y="141"/>
                  </a:lnTo>
                  <a:lnTo>
                    <a:pt x="31" y="125"/>
                  </a:lnTo>
                  <a:lnTo>
                    <a:pt x="55" y="141"/>
                  </a:lnTo>
                  <a:lnTo>
                    <a:pt x="55" y="78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149" y="0"/>
                  </a:lnTo>
                  <a:lnTo>
                    <a:pt x="157" y="31"/>
                  </a:lnTo>
                  <a:lnTo>
                    <a:pt x="204" y="31"/>
                  </a:lnTo>
                  <a:lnTo>
                    <a:pt x="204" y="47"/>
                  </a:lnTo>
                  <a:lnTo>
                    <a:pt x="212" y="47"/>
                  </a:lnTo>
                  <a:lnTo>
                    <a:pt x="204" y="63"/>
                  </a:lnTo>
                  <a:lnTo>
                    <a:pt x="219" y="78"/>
                  </a:lnTo>
                  <a:lnTo>
                    <a:pt x="219" y="117"/>
                  </a:lnTo>
                  <a:lnTo>
                    <a:pt x="274" y="172"/>
                  </a:lnTo>
                  <a:lnTo>
                    <a:pt x="298" y="172"/>
                  </a:lnTo>
                  <a:lnTo>
                    <a:pt x="298" y="188"/>
                  </a:lnTo>
                  <a:lnTo>
                    <a:pt x="353" y="203"/>
                  </a:lnTo>
                  <a:lnTo>
                    <a:pt x="353" y="266"/>
                  </a:lnTo>
                  <a:lnTo>
                    <a:pt x="400" y="321"/>
                  </a:lnTo>
                  <a:lnTo>
                    <a:pt x="204" y="321"/>
                  </a:lnTo>
                  <a:lnTo>
                    <a:pt x="204" y="476"/>
                  </a:lnTo>
                  <a:lnTo>
                    <a:pt x="392" y="476"/>
                  </a:lnTo>
                  <a:lnTo>
                    <a:pt x="353" y="633"/>
                  </a:lnTo>
                  <a:lnTo>
                    <a:pt x="204" y="6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0" name="Freeform 167"/>
            <p:cNvSpPr>
              <a:spLocks noChangeAspect="1"/>
            </p:cNvSpPr>
            <p:nvPr/>
          </p:nvSpPr>
          <p:spPr bwMode="auto">
            <a:xfrm>
              <a:off x="2745" y="1754"/>
              <a:ext cx="337" cy="292"/>
            </a:xfrm>
            <a:custGeom>
              <a:avLst/>
              <a:gdLst>
                <a:gd name="T0" fmla="*/ 222 w 338"/>
                <a:gd name="T1" fmla="*/ 412 h 260"/>
                <a:gd name="T2" fmla="*/ 87 w 338"/>
                <a:gd name="T3" fmla="*/ 521 h 260"/>
                <a:gd name="T4" fmla="*/ 63 w 338"/>
                <a:gd name="T5" fmla="*/ 492 h 260"/>
                <a:gd name="T6" fmla="*/ 63 w 338"/>
                <a:gd name="T7" fmla="*/ 427 h 260"/>
                <a:gd name="T8" fmla="*/ 55 w 338"/>
                <a:gd name="T9" fmla="*/ 427 h 260"/>
                <a:gd name="T10" fmla="*/ 48 w 338"/>
                <a:gd name="T11" fmla="*/ 348 h 260"/>
                <a:gd name="T12" fmla="*/ 31 w 338"/>
                <a:gd name="T13" fmla="*/ 348 h 260"/>
                <a:gd name="T14" fmla="*/ 31 w 338"/>
                <a:gd name="T15" fmla="*/ 267 h 260"/>
                <a:gd name="T16" fmla="*/ 16 w 338"/>
                <a:gd name="T17" fmla="*/ 238 h 260"/>
                <a:gd name="T18" fmla="*/ 0 w 338"/>
                <a:gd name="T19" fmla="*/ 226 h 260"/>
                <a:gd name="T20" fmla="*/ 31 w 338"/>
                <a:gd name="T21" fmla="*/ 129 h 260"/>
                <a:gd name="T22" fmla="*/ 87 w 338"/>
                <a:gd name="T23" fmla="*/ 129 h 260"/>
                <a:gd name="T24" fmla="*/ 118 w 338"/>
                <a:gd name="T25" fmla="*/ 31 h 260"/>
                <a:gd name="T26" fmla="*/ 126 w 338"/>
                <a:gd name="T27" fmla="*/ 31 h 260"/>
                <a:gd name="T28" fmla="*/ 157 w 338"/>
                <a:gd name="T29" fmla="*/ 0 h 260"/>
                <a:gd name="T30" fmla="*/ 199 w 338"/>
                <a:gd name="T31" fmla="*/ 238 h 260"/>
                <a:gd name="T32" fmla="*/ 222 w 338"/>
                <a:gd name="T33" fmla="*/ 285 h 260"/>
                <a:gd name="T34" fmla="*/ 230 w 338"/>
                <a:gd name="T35" fmla="*/ 365 h 260"/>
                <a:gd name="T36" fmla="*/ 293 w 338"/>
                <a:gd name="T37" fmla="*/ 395 h 260"/>
                <a:gd name="T38" fmla="*/ 332 w 338"/>
                <a:gd name="T39" fmla="*/ 427 h 260"/>
                <a:gd name="T40" fmla="*/ 301 w 338"/>
                <a:gd name="T41" fmla="*/ 474 h 260"/>
                <a:gd name="T42" fmla="*/ 222 w 338"/>
                <a:gd name="T43" fmla="*/ 412 h 2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60"/>
                <a:gd name="T68" fmla="*/ 338 w 338"/>
                <a:gd name="T69" fmla="*/ 260 h 2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60">
                  <a:moveTo>
                    <a:pt x="228" y="206"/>
                  </a:moveTo>
                  <a:lnTo>
                    <a:pt x="87" y="260"/>
                  </a:lnTo>
                  <a:lnTo>
                    <a:pt x="63" y="245"/>
                  </a:lnTo>
                  <a:lnTo>
                    <a:pt x="63" y="213"/>
                  </a:lnTo>
                  <a:lnTo>
                    <a:pt x="55" y="213"/>
                  </a:lnTo>
                  <a:lnTo>
                    <a:pt x="48" y="174"/>
                  </a:lnTo>
                  <a:lnTo>
                    <a:pt x="31" y="174"/>
                  </a:lnTo>
                  <a:lnTo>
                    <a:pt x="31" y="134"/>
                  </a:lnTo>
                  <a:lnTo>
                    <a:pt x="16" y="119"/>
                  </a:lnTo>
                  <a:lnTo>
                    <a:pt x="0" y="112"/>
                  </a:lnTo>
                  <a:lnTo>
                    <a:pt x="31" y="64"/>
                  </a:lnTo>
                  <a:lnTo>
                    <a:pt x="87" y="64"/>
                  </a:lnTo>
                  <a:lnTo>
                    <a:pt x="118" y="16"/>
                  </a:lnTo>
                  <a:lnTo>
                    <a:pt x="126" y="16"/>
                  </a:lnTo>
                  <a:lnTo>
                    <a:pt x="157" y="0"/>
                  </a:lnTo>
                  <a:lnTo>
                    <a:pt x="205" y="119"/>
                  </a:lnTo>
                  <a:lnTo>
                    <a:pt x="228" y="142"/>
                  </a:lnTo>
                  <a:lnTo>
                    <a:pt x="236" y="182"/>
                  </a:lnTo>
                  <a:lnTo>
                    <a:pt x="299" y="197"/>
                  </a:lnTo>
                  <a:lnTo>
                    <a:pt x="338" y="213"/>
                  </a:lnTo>
                  <a:lnTo>
                    <a:pt x="307" y="236"/>
                  </a:lnTo>
                  <a:lnTo>
                    <a:pt x="228" y="20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1" name="Freeform 168"/>
            <p:cNvSpPr>
              <a:spLocks noChangeAspect="1"/>
            </p:cNvSpPr>
            <p:nvPr/>
          </p:nvSpPr>
          <p:spPr bwMode="auto">
            <a:xfrm>
              <a:off x="2594" y="2055"/>
              <a:ext cx="410" cy="375"/>
            </a:xfrm>
            <a:custGeom>
              <a:avLst/>
              <a:gdLst>
                <a:gd name="T0" fmla="*/ 16 w 409"/>
                <a:gd name="T1" fmla="*/ 343 h 337"/>
                <a:gd name="T2" fmla="*/ 23 w 409"/>
                <a:gd name="T3" fmla="*/ 343 h 337"/>
                <a:gd name="T4" fmla="*/ 16 w 409"/>
                <a:gd name="T5" fmla="*/ 284 h 337"/>
                <a:gd name="T6" fmla="*/ 23 w 409"/>
                <a:gd name="T7" fmla="*/ 221 h 337"/>
                <a:gd name="T8" fmla="*/ 23 w 409"/>
                <a:gd name="T9" fmla="*/ 208 h 337"/>
                <a:gd name="T10" fmla="*/ 55 w 409"/>
                <a:gd name="T11" fmla="*/ 208 h 337"/>
                <a:gd name="T12" fmla="*/ 134 w 409"/>
                <a:gd name="T13" fmla="*/ 149 h 337"/>
                <a:gd name="T14" fmla="*/ 165 w 409"/>
                <a:gd name="T15" fmla="*/ 58 h 337"/>
                <a:gd name="T16" fmla="*/ 242 w 409"/>
                <a:gd name="T17" fmla="*/ 0 h 337"/>
                <a:gd name="T18" fmla="*/ 250 w 409"/>
                <a:gd name="T19" fmla="*/ 45 h 337"/>
                <a:gd name="T20" fmla="*/ 250 w 409"/>
                <a:gd name="T21" fmla="*/ 73 h 337"/>
                <a:gd name="T22" fmla="*/ 305 w 409"/>
                <a:gd name="T23" fmla="*/ 149 h 337"/>
                <a:gd name="T24" fmla="*/ 344 w 409"/>
                <a:gd name="T25" fmla="*/ 268 h 337"/>
                <a:gd name="T26" fmla="*/ 383 w 409"/>
                <a:gd name="T27" fmla="*/ 297 h 337"/>
                <a:gd name="T28" fmla="*/ 391 w 409"/>
                <a:gd name="T29" fmla="*/ 388 h 337"/>
                <a:gd name="T30" fmla="*/ 415 w 409"/>
                <a:gd name="T31" fmla="*/ 418 h 337"/>
                <a:gd name="T32" fmla="*/ 399 w 409"/>
                <a:gd name="T33" fmla="*/ 550 h 337"/>
                <a:gd name="T34" fmla="*/ 234 w 409"/>
                <a:gd name="T35" fmla="*/ 624 h 337"/>
                <a:gd name="T36" fmla="*/ 218 w 409"/>
                <a:gd name="T37" fmla="*/ 582 h 337"/>
                <a:gd name="T38" fmla="*/ 197 w 409"/>
                <a:gd name="T39" fmla="*/ 582 h 337"/>
                <a:gd name="T40" fmla="*/ 95 w 409"/>
                <a:gd name="T41" fmla="*/ 639 h 337"/>
                <a:gd name="T42" fmla="*/ 86 w 409"/>
                <a:gd name="T43" fmla="*/ 624 h 337"/>
                <a:gd name="T44" fmla="*/ 86 w 409"/>
                <a:gd name="T45" fmla="*/ 582 h 337"/>
                <a:gd name="T46" fmla="*/ 78 w 409"/>
                <a:gd name="T47" fmla="*/ 550 h 337"/>
                <a:gd name="T48" fmla="*/ 47 w 409"/>
                <a:gd name="T49" fmla="*/ 505 h 337"/>
                <a:gd name="T50" fmla="*/ 0 w 409"/>
                <a:gd name="T51" fmla="*/ 388 h 337"/>
                <a:gd name="T52" fmla="*/ 16 w 409"/>
                <a:gd name="T53" fmla="*/ 343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9"/>
                <a:gd name="T82" fmla="*/ 0 h 337"/>
                <a:gd name="T83" fmla="*/ 409 w 40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9" h="337">
                  <a:moveTo>
                    <a:pt x="16" y="181"/>
                  </a:moveTo>
                  <a:lnTo>
                    <a:pt x="23" y="181"/>
                  </a:lnTo>
                  <a:lnTo>
                    <a:pt x="16" y="149"/>
                  </a:lnTo>
                  <a:lnTo>
                    <a:pt x="23" y="117"/>
                  </a:lnTo>
                  <a:lnTo>
                    <a:pt x="23" y="110"/>
                  </a:lnTo>
                  <a:lnTo>
                    <a:pt x="55" y="110"/>
                  </a:lnTo>
                  <a:lnTo>
                    <a:pt x="134" y="78"/>
                  </a:lnTo>
                  <a:lnTo>
                    <a:pt x="165" y="31"/>
                  </a:lnTo>
                  <a:lnTo>
                    <a:pt x="236" y="0"/>
                  </a:lnTo>
                  <a:lnTo>
                    <a:pt x="244" y="23"/>
                  </a:lnTo>
                  <a:lnTo>
                    <a:pt x="244" y="39"/>
                  </a:lnTo>
                  <a:lnTo>
                    <a:pt x="299" y="78"/>
                  </a:lnTo>
                  <a:lnTo>
                    <a:pt x="338" y="141"/>
                  </a:lnTo>
                  <a:lnTo>
                    <a:pt x="377" y="156"/>
                  </a:lnTo>
                  <a:lnTo>
                    <a:pt x="385" y="204"/>
                  </a:lnTo>
                  <a:lnTo>
                    <a:pt x="409" y="220"/>
                  </a:lnTo>
                  <a:lnTo>
                    <a:pt x="393" y="290"/>
                  </a:lnTo>
                  <a:lnTo>
                    <a:pt x="228" y="329"/>
                  </a:lnTo>
                  <a:lnTo>
                    <a:pt x="212" y="306"/>
                  </a:lnTo>
                  <a:lnTo>
                    <a:pt x="197" y="306"/>
                  </a:lnTo>
                  <a:lnTo>
                    <a:pt x="95" y="337"/>
                  </a:lnTo>
                  <a:lnTo>
                    <a:pt x="86" y="329"/>
                  </a:lnTo>
                  <a:lnTo>
                    <a:pt x="86" y="306"/>
                  </a:lnTo>
                  <a:lnTo>
                    <a:pt x="78" y="290"/>
                  </a:lnTo>
                  <a:lnTo>
                    <a:pt x="47" y="267"/>
                  </a:lnTo>
                  <a:lnTo>
                    <a:pt x="0" y="204"/>
                  </a:lnTo>
                  <a:lnTo>
                    <a:pt x="16" y="1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2" name="Freeform 169"/>
            <p:cNvSpPr>
              <a:spLocks noChangeAspect="1"/>
            </p:cNvSpPr>
            <p:nvPr/>
          </p:nvSpPr>
          <p:spPr bwMode="auto">
            <a:xfrm>
              <a:off x="3257" y="3164"/>
              <a:ext cx="377" cy="384"/>
            </a:xfrm>
            <a:custGeom>
              <a:avLst/>
              <a:gdLst>
                <a:gd name="T0" fmla="*/ 8 w 378"/>
                <a:gd name="T1" fmla="*/ 367 h 343"/>
                <a:gd name="T2" fmla="*/ 0 w 378"/>
                <a:gd name="T3" fmla="*/ 355 h 343"/>
                <a:gd name="T4" fmla="*/ 8 w 378"/>
                <a:gd name="T5" fmla="*/ 355 h 343"/>
                <a:gd name="T6" fmla="*/ 8 w 378"/>
                <a:gd name="T7" fmla="*/ 62 h 343"/>
                <a:gd name="T8" fmla="*/ 40 w 378"/>
                <a:gd name="T9" fmla="*/ 62 h 343"/>
                <a:gd name="T10" fmla="*/ 31 w 378"/>
                <a:gd name="T11" fmla="*/ 45 h 343"/>
                <a:gd name="T12" fmla="*/ 40 w 378"/>
                <a:gd name="T13" fmla="*/ 45 h 343"/>
                <a:gd name="T14" fmla="*/ 55 w 378"/>
                <a:gd name="T15" fmla="*/ 0 h 343"/>
                <a:gd name="T16" fmla="*/ 71 w 378"/>
                <a:gd name="T17" fmla="*/ 0 h 343"/>
                <a:gd name="T18" fmla="*/ 127 w 378"/>
                <a:gd name="T19" fmla="*/ 62 h 343"/>
                <a:gd name="T20" fmla="*/ 134 w 378"/>
                <a:gd name="T21" fmla="*/ 62 h 343"/>
                <a:gd name="T22" fmla="*/ 149 w 378"/>
                <a:gd name="T23" fmla="*/ 77 h 343"/>
                <a:gd name="T24" fmla="*/ 166 w 378"/>
                <a:gd name="T25" fmla="*/ 105 h 343"/>
                <a:gd name="T26" fmla="*/ 166 w 378"/>
                <a:gd name="T27" fmla="*/ 139 h 343"/>
                <a:gd name="T28" fmla="*/ 189 w 378"/>
                <a:gd name="T29" fmla="*/ 139 h 343"/>
                <a:gd name="T30" fmla="*/ 206 w 378"/>
                <a:gd name="T31" fmla="*/ 232 h 343"/>
                <a:gd name="T32" fmla="*/ 246 w 378"/>
                <a:gd name="T33" fmla="*/ 232 h 343"/>
                <a:gd name="T34" fmla="*/ 262 w 378"/>
                <a:gd name="T35" fmla="*/ 292 h 343"/>
                <a:gd name="T36" fmla="*/ 309 w 378"/>
                <a:gd name="T37" fmla="*/ 325 h 343"/>
                <a:gd name="T38" fmla="*/ 309 w 378"/>
                <a:gd name="T39" fmla="*/ 367 h 343"/>
                <a:gd name="T40" fmla="*/ 333 w 378"/>
                <a:gd name="T41" fmla="*/ 385 h 343"/>
                <a:gd name="T42" fmla="*/ 356 w 378"/>
                <a:gd name="T43" fmla="*/ 444 h 343"/>
                <a:gd name="T44" fmla="*/ 372 w 378"/>
                <a:gd name="T45" fmla="*/ 476 h 343"/>
                <a:gd name="T46" fmla="*/ 364 w 378"/>
                <a:gd name="T47" fmla="*/ 524 h 343"/>
                <a:gd name="T48" fmla="*/ 333 w 378"/>
                <a:gd name="T49" fmla="*/ 599 h 343"/>
                <a:gd name="T50" fmla="*/ 309 w 378"/>
                <a:gd name="T51" fmla="*/ 587 h 343"/>
                <a:gd name="T52" fmla="*/ 309 w 378"/>
                <a:gd name="T53" fmla="*/ 661 h 343"/>
                <a:gd name="T54" fmla="*/ 294 w 378"/>
                <a:gd name="T55" fmla="*/ 674 h 343"/>
                <a:gd name="T56" fmla="*/ 238 w 378"/>
                <a:gd name="T57" fmla="*/ 646 h 343"/>
                <a:gd name="T58" fmla="*/ 157 w 378"/>
                <a:gd name="T59" fmla="*/ 661 h 343"/>
                <a:gd name="T60" fmla="*/ 71 w 378"/>
                <a:gd name="T61" fmla="*/ 615 h 343"/>
                <a:gd name="T62" fmla="*/ 63 w 378"/>
                <a:gd name="T63" fmla="*/ 587 h 343"/>
                <a:gd name="T64" fmla="*/ 63 w 378"/>
                <a:gd name="T65" fmla="*/ 524 h 343"/>
                <a:gd name="T66" fmla="*/ 40 w 378"/>
                <a:gd name="T67" fmla="*/ 476 h 343"/>
                <a:gd name="T68" fmla="*/ 8 w 378"/>
                <a:gd name="T69" fmla="*/ 476 h 343"/>
                <a:gd name="T70" fmla="*/ 8 w 378"/>
                <a:gd name="T71" fmla="*/ 367 h 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"/>
                <a:gd name="T109" fmla="*/ 0 h 343"/>
                <a:gd name="T110" fmla="*/ 378 w 378"/>
                <a:gd name="T111" fmla="*/ 343 h 3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" h="343">
                  <a:moveTo>
                    <a:pt x="8" y="187"/>
                  </a:moveTo>
                  <a:lnTo>
                    <a:pt x="0" y="180"/>
                  </a:lnTo>
                  <a:lnTo>
                    <a:pt x="8" y="180"/>
                  </a:lnTo>
                  <a:lnTo>
                    <a:pt x="8" y="31"/>
                  </a:lnTo>
                  <a:lnTo>
                    <a:pt x="40" y="31"/>
                  </a:lnTo>
                  <a:lnTo>
                    <a:pt x="31" y="23"/>
                  </a:lnTo>
                  <a:lnTo>
                    <a:pt x="40" y="2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27" y="31"/>
                  </a:lnTo>
                  <a:lnTo>
                    <a:pt x="134" y="31"/>
                  </a:lnTo>
                  <a:lnTo>
                    <a:pt x="149" y="39"/>
                  </a:lnTo>
                  <a:lnTo>
                    <a:pt x="166" y="54"/>
                  </a:lnTo>
                  <a:lnTo>
                    <a:pt x="166" y="71"/>
                  </a:lnTo>
                  <a:lnTo>
                    <a:pt x="189" y="71"/>
                  </a:lnTo>
                  <a:lnTo>
                    <a:pt x="212" y="117"/>
                  </a:lnTo>
                  <a:lnTo>
                    <a:pt x="252" y="117"/>
                  </a:lnTo>
                  <a:lnTo>
                    <a:pt x="268" y="148"/>
                  </a:lnTo>
                  <a:lnTo>
                    <a:pt x="315" y="164"/>
                  </a:lnTo>
                  <a:lnTo>
                    <a:pt x="315" y="187"/>
                  </a:lnTo>
                  <a:lnTo>
                    <a:pt x="339" y="196"/>
                  </a:lnTo>
                  <a:lnTo>
                    <a:pt x="362" y="226"/>
                  </a:lnTo>
                  <a:lnTo>
                    <a:pt x="378" y="242"/>
                  </a:lnTo>
                  <a:lnTo>
                    <a:pt x="370" y="265"/>
                  </a:lnTo>
                  <a:lnTo>
                    <a:pt x="339" y="304"/>
                  </a:lnTo>
                  <a:lnTo>
                    <a:pt x="315" y="297"/>
                  </a:lnTo>
                  <a:lnTo>
                    <a:pt x="315" y="336"/>
                  </a:lnTo>
                  <a:lnTo>
                    <a:pt x="300" y="343"/>
                  </a:lnTo>
                  <a:lnTo>
                    <a:pt x="244" y="328"/>
                  </a:lnTo>
                  <a:lnTo>
                    <a:pt x="157" y="336"/>
                  </a:lnTo>
                  <a:lnTo>
                    <a:pt x="71" y="312"/>
                  </a:lnTo>
                  <a:lnTo>
                    <a:pt x="63" y="297"/>
                  </a:lnTo>
                  <a:lnTo>
                    <a:pt x="63" y="265"/>
                  </a:lnTo>
                  <a:lnTo>
                    <a:pt x="40" y="242"/>
                  </a:lnTo>
                  <a:lnTo>
                    <a:pt x="8" y="242"/>
                  </a:lnTo>
                  <a:lnTo>
                    <a:pt x="8" y="18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3" name="Freeform 170"/>
            <p:cNvSpPr>
              <a:spLocks noChangeAspect="1"/>
            </p:cNvSpPr>
            <p:nvPr/>
          </p:nvSpPr>
          <p:spPr bwMode="auto">
            <a:xfrm>
              <a:off x="1488" y="2842"/>
              <a:ext cx="156" cy="252"/>
            </a:xfrm>
            <a:custGeom>
              <a:avLst/>
              <a:gdLst>
                <a:gd name="T0" fmla="*/ 31 w 157"/>
                <a:gd name="T1" fmla="*/ 0 h 225"/>
                <a:gd name="T2" fmla="*/ 39 w 157"/>
                <a:gd name="T3" fmla="*/ 48 h 225"/>
                <a:gd name="T4" fmla="*/ 71 w 157"/>
                <a:gd name="T5" fmla="*/ 92 h 225"/>
                <a:gd name="T6" fmla="*/ 88 w 157"/>
                <a:gd name="T7" fmla="*/ 136 h 225"/>
                <a:gd name="T8" fmla="*/ 151 w 157"/>
                <a:gd name="T9" fmla="*/ 136 h 225"/>
                <a:gd name="T10" fmla="*/ 144 w 157"/>
                <a:gd name="T11" fmla="*/ 383 h 225"/>
                <a:gd name="T12" fmla="*/ 127 w 157"/>
                <a:gd name="T13" fmla="*/ 444 h 225"/>
                <a:gd name="T14" fmla="*/ 31 w 157"/>
                <a:gd name="T15" fmla="*/ 410 h 225"/>
                <a:gd name="T16" fmla="*/ 0 w 157"/>
                <a:gd name="T17" fmla="*/ 410 h 225"/>
                <a:gd name="T18" fmla="*/ 7 w 157"/>
                <a:gd name="T19" fmla="*/ 260 h 225"/>
                <a:gd name="T20" fmla="*/ 7 w 157"/>
                <a:gd name="T21" fmla="*/ 105 h 225"/>
                <a:gd name="T22" fmla="*/ 0 w 157"/>
                <a:gd name="T23" fmla="*/ 92 h 225"/>
                <a:gd name="T24" fmla="*/ 7 w 157"/>
                <a:gd name="T25" fmla="*/ 62 h 225"/>
                <a:gd name="T26" fmla="*/ 7 w 157"/>
                <a:gd name="T27" fmla="*/ 0 h 225"/>
                <a:gd name="T28" fmla="*/ 31 w 157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225"/>
                <a:gd name="T47" fmla="*/ 157 w 157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225">
                  <a:moveTo>
                    <a:pt x="31" y="0"/>
                  </a:moveTo>
                  <a:lnTo>
                    <a:pt x="39" y="24"/>
                  </a:lnTo>
                  <a:lnTo>
                    <a:pt x="71" y="46"/>
                  </a:lnTo>
                  <a:lnTo>
                    <a:pt x="94" y="69"/>
                  </a:lnTo>
                  <a:lnTo>
                    <a:pt x="157" y="69"/>
                  </a:lnTo>
                  <a:lnTo>
                    <a:pt x="150" y="194"/>
                  </a:lnTo>
                  <a:lnTo>
                    <a:pt x="133" y="225"/>
                  </a:lnTo>
                  <a:lnTo>
                    <a:pt x="31" y="208"/>
                  </a:lnTo>
                  <a:lnTo>
                    <a:pt x="0" y="208"/>
                  </a:lnTo>
                  <a:lnTo>
                    <a:pt x="7" y="13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7" y="31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4" name="Freeform 171"/>
            <p:cNvSpPr>
              <a:spLocks noChangeAspect="1"/>
            </p:cNvSpPr>
            <p:nvPr/>
          </p:nvSpPr>
          <p:spPr bwMode="auto">
            <a:xfrm>
              <a:off x="2705" y="2789"/>
              <a:ext cx="277" cy="305"/>
            </a:xfrm>
            <a:custGeom>
              <a:avLst/>
              <a:gdLst>
                <a:gd name="T0" fmla="*/ 55 w 277"/>
                <a:gd name="T1" fmla="*/ 136 h 273"/>
                <a:gd name="T2" fmla="*/ 151 w 277"/>
                <a:gd name="T3" fmla="*/ 0 h 273"/>
                <a:gd name="T4" fmla="*/ 190 w 277"/>
                <a:gd name="T5" fmla="*/ 15 h 273"/>
                <a:gd name="T6" fmla="*/ 214 w 277"/>
                <a:gd name="T7" fmla="*/ 61 h 273"/>
                <a:gd name="T8" fmla="*/ 198 w 277"/>
                <a:gd name="T9" fmla="*/ 76 h 273"/>
                <a:gd name="T10" fmla="*/ 214 w 277"/>
                <a:gd name="T11" fmla="*/ 136 h 273"/>
                <a:gd name="T12" fmla="*/ 214 w 277"/>
                <a:gd name="T13" fmla="*/ 182 h 273"/>
                <a:gd name="T14" fmla="*/ 222 w 277"/>
                <a:gd name="T15" fmla="*/ 198 h 273"/>
                <a:gd name="T16" fmla="*/ 214 w 277"/>
                <a:gd name="T17" fmla="*/ 227 h 273"/>
                <a:gd name="T18" fmla="*/ 222 w 277"/>
                <a:gd name="T19" fmla="*/ 258 h 273"/>
                <a:gd name="T20" fmla="*/ 222 w 277"/>
                <a:gd name="T21" fmla="*/ 302 h 273"/>
                <a:gd name="T22" fmla="*/ 214 w 277"/>
                <a:gd name="T23" fmla="*/ 302 h 273"/>
                <a:gd name="T24" fmla="*/ 230 w 277"/>
                <a:gd name="T25" fmla="*/ 302 h 273"/>
                <a:gd name="T26" fmla="*/ 230 w 277"/>
                <a:gd name="T27" fmla="*/ 362 h 273"/>
                <a:gd name="T28" fmla="*/ 230 w 277"/>
                <a:gd name="T29" fmla="*/ 377 h 273"/>
                <a:gd name="T30" fmla="*/ 277 w 277"/>
                <a:gd name="T31" fmla="*/ 439 h 273"/>
                <a:gd name="T32" fmla="*/ 277 w 277"/>
                <a:gd name="T33" fmla="*/ 468 h 273"/>
                <a:gd name="T34" fmla="*/ 198 w 277"/>
                <a:gd name="T35" fmla="*/ 532 h 273"/>
                <a:gd name="T36" fmla="*/ 166 w 277"/>
                <a:gd name="T37" fmla="*/ 468 h 273"/>
                <a:gd name="T38" fmla="*/ 151 w 277"/>
                <a:gd name="T39" fmla="*/ 409 h 273"/>
                <a:gd name="T40" fmla="*/ 31 w 277"/>
                <a:gd name="T41" fmla="*/ 302 h 273"/>
                <a:gd name="T42" fmla="*/ 24 w 277"/>
                <a:gd name="T43" fmla="*/ 258 h 273"/>
                <a:gd name="T44" fmla="*/ 0 w 277"/>
                <a:gd name="T45" fmla="*/ 242 h 273"/>
                <a:gd name="T46" fmla="*/ 0 w 277"/>
                <a:gd name="T47" fmla="*/ 227 h 273"/>
                <a:gd name="T48" fmla="*/ 55 w 277"/>
                <a:gd name="T49" fmla="*/ 136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273"/>
                <a:gd name="T77" fmla="*/ 277 w 277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273">
                  <a:moveTo>
                    <a:pt x="55" y="71"/>
                  </a:moveTo>
                  <a:lnTo>
                    <a:pt x="151" y="0"/>
                  </a:lnTo>
                  <a:lnTo>
                    <a:pt x="190" y="8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214" y="71"/>
                  </a:lnTo>
                  <a:lnTo>
                    <a:pt x="214" y="94"/>
                  </a:lnTo>
                  <a:lnTo>
                    <a:pt x="222" y="101"/>
                  </a:lnTo>
                  <a:lnTo>
                    <a:pt x="214" y="117"/>
                  </a:lnTo>
                  <a:lnTo>
                    <a:pt x="222" y="133"/>
                  </a:lnTo>
                  <a:lnTo>
                    <a:pt x="222" y="156"/>
                  </a:lnTo>
                  <a:lnTo>
                    <a:pt x="214" y="156"/>
                  </a:lnTo>
                  <a:lnTo>
                    <a:pt x="230" y="156"/>
                  </a:lnTo>
                  <a:lnTo>
                    <a:pt x="230" y="187"/>
                  </a:lnTo>
                  <a:lnTo>
                    <a:pt x="230" y="194"/>
                  </a:lnTo>
                  <a:lnTo>
                    <a:pt x="277" y="226"/>
                  </a:lnTo>
                  <a:lnTo>
                    <a:pt x="277" y="241"/>
                  </a:lnTo>
                  <a:lnTo>
                    <a:pt x="198" y="273"/>
                  </a:lnTo>
                  <a:lnTo>
                    <a:pt x="166" y="241"/>
                  </a:lnTo>
                  <a:lnTo>
                    <a:pt x="151" y="210"/>
                  </a:lnTo>
                  <a:lnTo>
                    <a:pt x="31" y="156"/>
                  </a:lnTo>
                  <a:lnTo>
                    <a:pt x="24" y="133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5" name="Freeform 172"/>
            <p:cNvSpPr>
              <a:spLocks noChangeAspect="1"/>
            </p:cNvSpPr>
            <p:nvPr/>
          </p:nvSpPr>
          <p:spPr bwMode="auto">
            <a:xfrm>
              <a:off x="2036" y="818"/>
              <a:ext cx="181" cy="229"/>
            </a:xfrm>
            <a:custGeom>
              <a:avLst/>
              <a:gdLst>
                <a:gd name="T0" fmla="*/ 181 w 181"/>
                <a:gd name="T1" fmla="*/ 60 h 206"/>
                <a:gd name="T2" fmla="*/ 181 w 181"/>
                <a:gd name="T3" fmla="*/ 73 h 206"/>
                <a:gd name="T4" fmla="*/ 158 w 181"/>
                <a:gd name="T5" fmla="*/ 180 h 206"/>
                <a:gd name="T6" fmla="*/ 150 w 181"/>
                <a:gd name="T7" fmla="*/ 197 h 206"/>
                <a:gd name="T8" fmla="*/ 166 w 181"/>
                <a:gd name="T9" fmla="*/ 256 h 206"/>
                <a:gd name="T10" fmla="*/ 158 w 181"/>
                <a:gd name="T11" fmla="*/ 270 h 206"/>
                <a:gd name="T12" fmla="*/ 181 w 181"/>
                <a:gd name="T13" fmla="*/ 358 h 206"/>
                <a:gd name="T14" fmla="*/ 150 w 181"/>
                <a:gd name="T15" fmla="*/ 389 h 206"/>
                <a:gd name="T16" fmla="*/ 24 w 181"/>
                <a:gd name="T17" fmla="*/ 389 h 206"/>
                <a:gd name="T18" fmla="*/ 31 w 181"/>
                <a:gd name="T19" fmla="*/ 358 h 206"/>
                <a:gd name="T20" fmla="*/ 8 w 181"/>
                <a:gd name="T21" fmla="*/ 329 h 206"/>
                <a:gd name="T22" fmla="*/ 8 w 181"/>
                <a:gd name="T23" fmla="*/ 256 h 206"/>
                <a:gd name="T24" fmla="*/ 0 w 181"/>
                <a:gd name="T25" fmla="*/ 256 h 206"/>
                <a:gd name="T26" fmla="*/ 0 w 181"/>
                <a:gd name="T27" fmla="*/ 180 h 206"/>
                <a:gd name="T28" fmla="*/ 8 w 181"/>
                <a:gd name="T29" fmla="*/ 121 h 206"/>
                <a:gd name="T30" fmla="*/ 31 w 181"/>
                <a:gd name="T31" fmla="*/ 88 h 206"/>
                <a:gd name="T32" fmla="*/ 31 w 181"/>
                <a:gd name="T33" fmla="*/ 30 h 206"/>
                <a:gd name="T34" fmla="*/ 63 w 181"/>
                <a:gd name="T35" fmla="*/ 14 h 206"/>
                <a:gd name="T36" fmla="*/ 134 w 181"/>
                <a:gd name="T37" fmla="*/ 0 h 206"/>
                <a:gd name="T38" fmla="*/ 181 w 181"/>
                <a:gd name="T39" fmla="*/ 60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"/>
                <a:gd name="T61" fmla="*/ 0 h 206"/>
                <a:gd name="T62" fmla="*/ 181 w 181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" h="206">
                  <a:moveTo>
                    <a:pt x="181" y="32"/>
                  </a:moveTo>
                  <a:lnTo>
                    <a:pt x="181" y="39"/>
                  </a:lnTo>
                  <a:lnTo>
                    <a:pt x="158" y="95"/>
                  </a:lnTo>
                  <a:lnTo>
                    <a:pt x="150" y="104"/>
                  </a:lnTo>
                  <a:lnTo>
                    <a:pt x="166" y="135"/>
                  </a:lnTo>
                  <a:lnTo>
                    <a:pt x="158" y="143"/>
                  </a:lnTo>
                  <a:lnTo>
                    <a:pt x="181" y="190"/>
                  </a:lnTo>
                  <a:lnTo>
                    <a:pt x="150" y="206"/>
                  </a:lnTo>
                  <a:lnTo>
                    <a:pt x="24" y="206"/>
                  </a:lnTo>
                  <a:lnTo>
                    <a:pt x="31" y="190"/>
                  </a:lnTo>
                  <a:lnTo>
                    <a:pt x="8" y="174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95"/>
                  </a:lnTo>
                  <a:lnTo>
                    <a:pt x="8" y="64"/>
                  </a:lnTo>
                  <a:lnTo>
                    <a:pt x="31" y="47"/>
                  </a:lnTo>
                  <a:lnTo>
                    <a:pt x="31" y="16"/>
                  </a:lnTo>
                  <a:lnTo>
                    <a:pt x="63" y="8"/>
                  </a:lnTo>
                  <a:lnTo>
                    <a:pt x="134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6" name="Freeform 173"/>
            <p:cNvSpPr>
              <a:spLocks noChangeAspect="1"/>
            </p:cNvSpPr>
            <p:nvPr/>
          </p:nvSpPr>
          <p:spPr bwMode="auto">
            <a:xfrm>
              <a:off x="1123" y="672"/>
              <a:ext cx="245" cy="297"/>
            </a:xfrm>
            <a:custGeom>
              <a:avLst/>
              <a:gdLst>
                <a:gd name="T0" fmla="*/ 255 w 243"/>
                <a:gd name="T1" fmla="*/ 0 h 265"/>
                <a:gd name="T2" fmla="*/ 232 w 243"/>
                <a:gd name="T3" fmla="*/ 106 h 265"/>
                <a:gd name="T4" fmla="*/ 255 w 243"/>
                <a:gd name="T5" fmla="*/ 167 h 265"/>
                <a:gd name="T6" fmla="*/ 232 w 243"/>
                <a:gd name="T7" fmla="*/ 167 h 265"/>
                <a:gd name="T8" fmla="*/ 223 w 243"/>
                <a:gd name="T9" fmla="*/ 261 h 265"/>
                <a:gd name="T10" fmla="*/ 247 w 243"/>
                <a:gd name="T11" fmla="*/ 278 h 265"/>
                <a:gd name="T12" fmla="*/ 216 w 243"/>
                <a:gd name="T13" fmla="*/ 293 h 265"/>
                <a:gd name="T14" fmla="*/ 232 w 243"/>
                <a:gd name="T15" fmla="*/ 340 h 265"/>
                <a:gd name="T16" fmla="*/ 216 w 243"/>
                <a:gd name="T17" fmla="*/ 354 h 265"/>
                <a:gd name="T18" fmla="*/ 232 w 243"/>
                <a:gd name="T19" fmla="*/ 387 h 265"/>
                <a:gd name="T20" fmla="*/ 163 w 243"/>
                <a:gd name="T21" fmla="*/ 405 h 265"/>
                <a:gd name="T22" fmla="*/ 216 w 243"/>
                <a:gd name="T23" fmla="*/ 447 h 265"/>
                <a:gd name="T24" fmla="*/ 163 w 243"/>
                <a:gd name="T25" fmla="*/ 447 h 265"/>
                <a:gd name="T26" fmla="*/ 191 w 243"/>
                <a:gd name="T27" fmla="*/ 510 h 265"/>
                <a:gd name="T28" fmla="*/ 178 w 243"/>
                <a:gd name="T29" fmla="*/ 525 h 265"/>
                <a:gd name="T30" fmla="*/ 77 w 243"/>
                <a:gd name="T31" fmla="*/ 510 h 265"/>
                <a:gd name="T32" fmla="*/ 77 w 243"/>
                <a:gd name="T33" fmla="*/ 387 h 265"/>
                <a:gd name="T34" fmla="*/ 0 w 243"/>
                <a:gd name="T35" fmla="*/ 387 h 265"/>
                <a:gd name="T36" fmla="*/ 8 w 243"/>
                <a:gd name="T37" fmla="*/ 325 h 265"/>
                <a:gd name="T38" fmla="*/ 24 w 243"/>
                <a:gd name="T39" fmla="*/ 261 h 265"/>
                <a:gd name="T40" fmla="*/ 77 w 243"/>
                <a:gd name="T41" fmla="*/ 261 h 265"/>
                <a:gd name="T42" fmla="*/ 77 w 243"/>
                <a:gd name="T43" fmla="*/ 167 h 265"/>
                <a:gd name="T44" fmla="*/ 100 w 243"/>
                <a:gd name="T45" fmla="*/ 167 h 265"/>
                <a:gd name="T46" fmla="*/ 124 w 243"/>
                <a:gd name="T47" fmla="*/ 30 h 265"/>
                <a:gd name="T48" fmla="*/ 139 w 243"/>
                <a:gd name="T49" fmla="*/ 30 h 265"/>
                <a:gd name="T50" fmla="*/ 131 w 243"/>
                <a:gd name="T51" fmla="*/ 0 h 265"/>
                <a:gd name="T52" fmla="*/ 255 w 243"/>
                <a:gd name="T53" fmla="*/ 0 h 2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3"/>
                <a:gd name="T82" fmla="*/ 0 h 265"/>
                <a:gd name="T83" fmla="*/ 243 w 243"/>
                <a:gd name="T84" fmla="*/ 265 h 2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3" h="265">
                  <a:moveTo>
                    <a:pt x="243" y="0"/>
                  </a:moveTo>
                  <a:lnTo>
                    <a:pt x="220" y="54"/>
                  </a:lnTo>
                  <a:lnTo>
                    <a:pt x="243" y="85"/>
                  </a:lnTo>
                  <a:lnTo>
                    <a:pt x="220" y="85"/>
                  </a:lnTo>
                  <a:lnTo>
                    <a:pt x="211" y="132"/>
                  </a:lnTo>
                  <a:lnTo>
                    <a:pt x="235" y="140"/>
                  </a:lnTo>
                  <a:lnTo>
                    <a:pt x="204" y="148"/>
                  </a:lnTo>
                  <a:lnTo>
                    <a:pt x="220" y="171"/>
                  </a:lnTo>
                  <a:lnTo>
                    <a:pt x="204" y="179"/>
                  </a:lnTo>
                  <a:lnTo>
                    <a:pt x="220" y="195"/>
                  </a:lnTo>
                  <a:lnTo>
                    <a:pt x="157" y="203"/>
                  </a:lnTo>
                  <a:lnTo>
                    <a:pt x="204" y="226"/>
                  </a:lnTo>
                  <a:lnTo>
                    <a:pt x="157" y="226"/>
                  </a:lnTo>
                  <a:lnTo>
                    <a:pt x="181" y="257"/>
                  </a:lnTo>
                  <a:lnTo>
                    <a:pt x="172" y="265"/>
                  </a:lnTo>
                  <a:lnTo>
                    <a:pt x="71" y="257"/>
                  </a:lnTo>
                  <a:lnTo>
                    <a:pt x="71" y="195"/>
                  </a:lnTo>
                  <a:lnTo>
                    <a:pt x="0" y="195"/>
                  </a:lnTo>
                  <a:lnTo>
                    <a:pt x="8" y="164"/>
                  </a:lnTo>
                  <a:lnTo>
                    <a:pt x="24" y="132"/>
                  </a:lnTo>
                  <a:lnTo>
                    <a:pt x="71" y="132"/>
                  </a:lnTo>
                  <a:lnTo>
                    <a:pt x="71" y="85"/>
                  </a:lnTo>
                  <a:lnTo>
                    <a:pt x="94" y="85"/>
                  </a:lnTo>
                  <a:lnTo>
                    <a:pt x="118" y="15"/>
                  </a:lnTo>
                  <a:lnTo>
                    <a:pt x="133" y="15"/>
                  </a:lnTo>
                  <a:lnTo>
                    <a:pt x="125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7" name="Freeform 174"/>
            <p:cNvSpPr>
              <a:spLocks noChangeAspect="1"/>
            </p:cNvSpPr>
            <p:nvPr/>
          </p:nvSpPr>
          <p:spPr bwMode="auto">
            <a:xfrm>
              <a:off x="2217" y="2919"/>
              <a:ext cx="318" cy="229"/>
            </a:xfrm>
            <a:custGeom>
              <a:avLst/>
              <a:gdLst>
                <a:gd name="T0" fmla="*/ 95 w 317"/>
                <a:gd name="T1" fmla="*/ 407 h 204"/>
                <a:gd name="T2" fmla="*/ 0 w 317"/>
                <a:gd name="T3" fmla="*/ 392 h 204"/>
                <a:gd name="T4" fmla="*/ 8 w 317"/>
                <a:gd name="T5" fmla="*/ 157 h 204"/>
                <a:gd name="T6" fmla="*/ 8 w 317"/>
                <a:gd name="T7" fmla="*/ 31 h 204"/>
                <a:gd name="T8" fmla="*/ 188 w 317"/>
                <a:gd name="T9" fmla="*/ 0 h 204"/>
                <a:gd name="T10" fmla="*/ 197 w 317"/>
                <a:gd name="T11" fmla="*/ 31 h 204"/>
                <a:gd name="T12" fmla="*/ 204 w 317"/>
                <a:gd name="T13" fmla="*/ 31 h 204"/>
                <a:gd name="T14" fmla="*/ 236 w 317"/>
                <a:gd name="T15" fmla="*/ 79 h 204"/>
                <a:gd name="T16" fmla="*/ 227 w 317"/>
                <a:gd name="T17" fmla="*/ 126 h 204"/>
                <a:gd name="T18" fmla="*/ 236 w 317"/>
                <a:gd name="T19" fmla="*/ 157 h 204"/>
                <a:gd name="T20" fmla="*/ 236 w 317"/>
                <a:gd name="T21" fmla="*/ 189 h 204"/>
                <a:gd name="T22" fmla="*/ 252 w 317"/>
                <a:gd name="T23" fmla="*/ 203 h 204"/>
                <a:gd name="T24" fmla="*/ 236 w 317"/>
                <a:gd name="T25" fmla="*/ 203 h 204"/>
                <a:gd name="T26" fmla="*/ 259 w 317"/>
                <a:gd name="T27" fmla="*/ 249 h 204"/>
                <a:gd name="T28" fmla="*/ 284 w 317"/>
                <a:gd name="T29" fmla="*/ 249 h 204"/>
                <a:gd name="T30" fmla="*/ 307 w 317"/>
                <a:gd name="T31" fmla="*/ 328 h 204"/>
                <a:gd name="T32" fmla="*/ 323 w 317"/>
                <a:gd name="T33" fmla="*/ 377 h 204"/>
                <a:gd name="T34" fmla="*/ 323 w 317"/>
                <a:gd name="T35" fmla="*/ 407 h 204"/>
                <a:gd name="T36" fmla="*/ 95 w 317"/>
                <a:gd name="T37" fmla="*/ 407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204"/>
                <a:gd name="T59" fmla="*/ 317 w 317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204">
                  <a:moveTo>
                    <a:pt x="95" y="204"/>
                  </a:moveTo>
                  <a:lnTo>
                    <a:pt x="0" y="196"/>
                  </a:lnTo>
                  <a:lnTo>
                    <a:pt x="8" y="78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91" y="16"/>
                  </a:lnTo>
                  <a:lnTo>
                    <a:pt x="198" y="16"/>
                  </a:lnTo>
                  <a:lnTo>
                    <a:pt x="230" y="39"/>
                  </a:lnTo>
                  <a:lnTo>
                    <a:pt x="221" y="62"/>
                  </a:lnTo>
                  <a:lnTo>
                    <a:pt x="230" y="78"/>
                  </a:lnTo>
                  <a:lnTo>
                    <a:pt x="230" y="94"/>
                  </a:lnTo>
                  <a:lnTo>
                    <a:pt x="246" y="101"/>
                  </a:lnTo>
                  <a:lnTo>
                    <a:pt x="230" y="101"/>
                  </a:lnTo>
                  <a:lnTo>
                    <a:pt x="253" y="125"/>
                  </a:lnTo>
                  <a:lnTo>
                    <a:pt x="278" y="125"/>
                  </a:lnTo>
                  <a:lnTo>
                    <a:pt x="301" y="164"/>
                  </a:lnTo>
                  <a:lnTo>
                    <a:pt x="317" y="188"/>
                  </a:lnTo>
                  <a:lnTo>
                    <a:pt x="317" y="204"/>
                  </a:lnTo>
                  <a:lnTo>
                    <a:pt x="95" y="20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8" name="Freeform 175"/>
            <p:cNvSpPr>
              <a:spLocks noChangeAspect="1"/>
            </p:cNvSpPr>
            <p:nvPr/>
          </p:nvSpPr>
          <p:spPr bwMode="auto">
            <a:xfrm>
              <a:off x="2656" y="1465"/>
              <a:ext cx="365" cy="310"/>
            </a:xfrm>
            <a:custGeom>
              <a:avLst/>
              <a:gdLst>
                <a:gd name="T0" fmla="*/ 251 w 364"/>
                <a:gd name="T1" fmla="*/ 0 h 276"/>
                <a:gd name="T2" fmla="*/ 283 w 364"/>
                <a:gd name="T3" fmla="*/ 159 h 276"/>
                <a:gd name="T4" fmla="*/ 307 w 364"/>
                <a:gd name="T5" fmla="*/ 159 h 276"/>
                <a:gd name="T6" fmla="*/ 283 w 364"/>
                <a:gd name="T7" fmla="*/ 207 h 276"/>
                <a:gd name="T8" fmla="*/ 307 w 364"/>
                <a:gd name="T9" fmla="*/ 271 h 276"/>
                <a:gd name="T10" fmla="*/ 370 w 364"/>
                <a:gd name="T11" fmla="*/ 492 h 276"/>
                <a:gd name="T12" fmla="*/ 354 w 364"/>
                <a:gd name="T13" fmla="*/ 461 h 276"/>
                <a:gd name="T14" fmla="*/ 322 w 364"/>
                <a:gd name="T15" fmla="*/ 492 h 276"/>
                <a:gd name="T16" fmla="*/ 299 w 364"/>
                <a:gd name="T17" fmla="*/ 461 h 276"/>
                <a:gd name="T18" fmla="*/ 299 w 364"/>
                <a:gd name="T19" fmla="*/ 492 h 276"/>
                <a:gd name="T20" fmla="*/ 275 w 364"/>
                <a:gd name="T21" fmla="*/ 492 h 276"/>
                <a:gd name="T22" fmla="*/ 275 w 364"/>
                <a:gd name="T23" fmla="*/ 521 h 276"/>
                <a:gd name="T24" fmla="*/ 251 w 364"/>
                <a:gd name="T25" fmla="*/ 521 h 276"/>
                <a:gd name="T26" fmla="*/ 220 w 364"/>
                <a:gd name="T27" fmla="*/ 554 h 276"/>
                <a:gd name="T28" fmla="*/ 220 w 364"/>
                <a:gd name="T29" fmla="*/ 521 h 276"/>
                <a:gd name="T30" fmla="*/ 174 w 364"/>
                <a:gd name="T31" fmla="*/ 521 h 276"/>
                <a:gd name="T32" fmla="*/ 135 w 364"/>
                <a:gd name="T33" fmla="*/ 461 h 276"/>
                <a:gd name="T34" fmla="*/ 87 w 364"/>
                <a:gd name="T35" fmla="*/ 492 h 276"/>
                <a:gd name="T36" fmla="*/ 79 w 364"/>
                <a:gd name="T37" fmla="*/ 505 h 276"/>
                <a:gd name="T38" fmla="*/ 32 w 364"/>
                <a:gd name="T39" fmla="*/ 363 h 276"/>
                <a:gd name="T40" fmla="*/ 0 w 364"/>
                <a:gd name="T41" fmla="*/ 271 h 276"/>
                <a:gd name="T42" fmla="*/ 16 w 364"/>
                <a:gd name="T43" fmla="*/ 254 h 276"/>
                <a:gd name="T44" fmla="*/ 87 w 364"/>
                <a:gd name="T45" fmla="*/ 99 h 276"/>
                <a:gd name="T46" fmla="*/ 143 w 364"/>
                <a:gd name="T47" fmla="*/ 62 h 276"/>
                <a:gd name="T48" fmla="*/ 150 w 364"/>
                <a:gd name="T49" fmla="*/ 15 h 276"/>
                <a:gd name="T50" fmla="*/ 251 w 364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276"/>
                <a:gd name="T80" fmla="*/ 364 w 364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276">
                  <a:moveTo>
                    <a:pt x="245" y="0"/>
                  </a:moveTo>
                  <a:lnTo>
                    <a:pt x="277" y="79"/>
                  </a:lnTo>
                  <a:lnTo>
                    <a:pt x="301" y="79"/>
                  </a:lnTo>
                  <a:lnTo>
                    <a:pt x="277" y="103"/>
                  </a:lnTo>
                  <a:lnTo>
                    <a:pt x="301" y="134"/>
                  </a:lnTo>
                  <a:lnTo>
                    <a:pt x="364" y="245"/>
                  </a:lnTo>
                  <a:lnTo>
                    <a:pt x="348" y="229"/>
                  </a:lnTo>
                  <a:lnTo>
                    <a:pt x="316" y="245"/>
                  </a:lnTo>
                  <a:lnTo>
                    <a:pt x="293" y="229"/>
                  </a:lnTo>
                  <a:lnTo>
                    <a:pt x="293" y="245"/>
                  </a:lnTo>
                  <a:lnTo>
                    <a:pt x="269" y="245"/>
                  </a:lnTo>
                  <a:lnTo>
                    <a:pt x="269" y="260"/>
                  </a:lnTo>
                  <a:lnTo>
                    <a:pt x="245" y="260"/>
                  </a:lnTo>
                  <a:lnTo>
                    <a:pt x="214" y="276"/>
                  </a:lnTo>
                  <a:lnTo>
                    <a:pt x="214" y="260"/>
                  </a:lnTo>
                  <a:lnTo>
                    <a:pt x="174" y="260"/>
                  </a:lnTo>
                  <a:lnTo>
                    <a:pt x="135" y="229"/>
                  </a:lnTo>
                  <a:lnTo>
                    <a:pt x="87" y="245"/>
                  </a:lnTo>
                  <a:lnTo>
                    <a:pt x="79" y="252"/>
                  </a:lnTo>
                  <a:lnTo>
                    <a:pt x="32" y="181"/>
                  </a:lnTo>
                  <a:lnTo>
                    <a:pt x="0" y="134"/>
                  </a:lnTo>
                  <a:lnTo>
                    <a:pt x="16" y="126"/>
                  </a:lnTo>
                  <a:lnTo>
                    <a:pt x="87" y="48"/>
                  </a:lnTo>
                  <a:lnTo>
                    <a:pt x="143" y="31"/>
                  </a:lnTo>
                  <a:lnTo>
                    <a:pt x="150" y="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59" name="Freeform 176"/>
            <p:cNvSpPr>
              <a:spLocks noChangeAspect="1"/>
            </p:cNvSpPr>
            <p:nvPr/>
          </p:nvSpPr>
          <p:spPr bwMode="auto">
            <a:xfrm>
              <a:off x="2370" y="2230"/>
              <a:ext cx="321" cy="332"/>
            </a:xfrm>
            <a:custGeom>
              <a:avLst/>
              <a:gdLst>
                <a:gd name="T0" fmla="*/ 149 w 322"/>
                <a:gd name="T1" fmla="*/ 48 h 298"/>
                <a:gd name="T2" fmla="*/ 161 w 322"/>
                <a:gd name="T3" fmla="*/ 62 h 298"/>
                <a:gd name="T4" fmla="*/ 161 w 322"/>
                <a:gd name="T5" fmla="*/ 48 h 298"/>
                <a:gd name="T6" fmla="*/ 182 w 322"/>
                <a:gd name="T7" fmla="*/ 0 h 298"/>
                <a:gd name="T8" fmla="*/ 222 w 322"/>
                <a:gd name="T9" fmla="*/ 89 h 298"/>
                <a:gd name="T10" fmla="*/ 268 w 322"/>
                <a:gd name="T11" fmla="*/ 214 h 298"/>
                <a:gd name="T12" fmla="*/ 300 w 322"/>
                <a:gd name="T13" fmla="*/ 254 h 298"/>
                <a:gd name="T14" fmla="*/ 308 w 322"/>
                <a:gd name="T15" fmla="*/ 286 h 298"/>
                <a:gd name="T16" fmla="*/ 308 w 322"/>
                <a:gd name="T17" fmla="*/ 329 h 298"/>
                <a:gd name="T18" fmla="*/ 316 w 322"/>
                <a:gd name="T19" fmla="*/ 348 h 298"/>
                <a:gd name="T20" fmla="*/ 308 w 322"/>
                <a:gd name="T21" fmla="*/ 407 h 298"/>
                <a:gd name="T22" fmla="*/ 126 w 322"/>
                <a:gd name="T23" fmla="*/ 569 h 298"/>
                <a:gd name="T24" fmla="*/ 0 w 322"/>
                <a:gd name="T25" fmla="*/ 165 h 298"/>
                <a:gd name="T26" fmla="*/ 39 w 322"/>
                <a:gd name="T27" fmla="*/ 121 h 298"/>
                <a:gd name="T28" fmla="*/ 149 w 322"/>
                <a:gd name="T29" fmla="*/ 48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98"/>
                <a:gd name="T47" fmla="*/ 322 w 32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98">
                  <a:moveTo>
                    <a:pt x="149" y="25"/>
                  </a:moveTo>
                  <a:lnTo>
                    <a:pt x="165" y="32"/>
                  </a:lnTo>
                  <a:lnTo>
                    <a:pt x="165" y="25"/>
                  </a:lnTo>
                  <a:lnTo>
                    <a:pt x="188" y="0"/>
                  </a:lnTo>
                  <a:lnTo>
                    <a:pt x="228" y="47"/>
                  </a:lnTo>
                  <a:lnTo>
                    <a:pt x="274" y="111"/>
                  </a:lnTo>
                  <a:lnTo>
                    <a:pt x="306" y="133"/>
                  </a:lnTo>
                  <a:lnTo>
                    <a:pt x="314" y="150"/>
                  </a:lnTo>
                  <a:lnTo>
                    <a:pt x="314" y="172"/>
                  </a:lnTo>
                  <a:lnTo>
                    <a:pt x="322" y="181"/>
                  </a:lnTo>
                  <a:lnTo>
                    <a:pt x="314" y="213"/>
                  </a:lnTo>
                  <a:lnTo>
                    <a:pt x="126" y="298"/>
                  </a:lnTo>
                  <a:lnTo>
                    <a:pt x="0" y="86"/>
                  </a:lnTo>
                  <a:lnTo>
                    <a:pt x="39" y="64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160" name="Freeform 177"/>
            <p:cNvSpPr>
              <a:spLocks noChangeAspect="1"/>
            </p:cNvSpPr>
            <p:nvPr/>
          </p:nvSpPr>
          <p:spPr bwMode="auto">
            <a:xfrm>
              <a:off x="1919" y="3148"/>
              <a:ext cx="276" cy="419"/>
            </a:xfrm>
            <a:custGeom>
              <a:avLst/>
              <a:gdLst>
                <a:gd name="T0" fmla="*/ 208 w 277"/>
                <a:gd name="T1" fmla="*/ 719 h 376"/>
                <a:gd name="T2" fmla="*/ 200 w 277"/>
                <a:gd name="T3" fmla="*/ 719 h 376"/>
                <a:gd name="T4" fmla="*/ 200 w 277"/>
                <a:gd name="T5" fmla="*/ 688 h 376"/>
                <a:gd name="T6" fmla="*/ 32 w 277"/>
                <a:gd name="T7" fmla="*/ 688 h 376"/>
                <a:gd name="T8" fmla="*/ 32 w 277"/>
                <a:gd name="T9" fmla="*/ 538 h 376"/>
                <a:gd name="T10" fmla="*/ 32 w 277"/>
                <a:gd name="T11" fmla="*/ 389 h 376"/>
                <a:gd name="T12" fmla="*/ 39 w 277"/>
                <a:gd name="T13" fmla="*/ 376 h 376"/>
                <a:gd name="T14" fmla="*/ 32 w 277"/>
                <a:gd name="T15" fmla="*/ 376 h 376"/>
                <a:gd name="T16" fmla="*/ 32 w 277"/>
                <a:gd name="T17" fmla="*/ 283 h 376"/>
                <a:gd name="T18" fmla="*/ 24 w 277"/>
                <a:gd name="T19" fmla="*/ 283 h 376"/>
                <a:gd name="T20" fmla="*/ 32 w 277"/>
                <a:gd name="T21" fmla="*/ 270 h 376"/>
                <a:gd name="T22" fmla="*/ 24 w 277"/>
                <a:gd name="T23" fmla="*/ 270 h 376"/>
                <a:gd name="T24" fmla="*/ 0 w 277"/>
                <a:gd name="T25" fmla="*/ 165 h 376"/>
                <a:gd name="T26" fmla="*/ 39 w 277"/>
                <a:gd name="T27" fmla="*/ 106 h 376"/>
                <a:gd name="T28" fmla="*/ 24 w 277"/>
                <a:gd name="T29" fmla="*/ 74 h 376"/>
                <a:gd name="T30" fmla="*/ 39 w 277"/>
                <a:gd name="T31" fmla="*/ 45 h 376"/>
                <a:gd name="T32" fmla="*/ 56 w 277"/>
                <a:gd name="T33" fmla="*/ 0 h 376"/>
                <a:gd name="T34" fmla="*/ 71 w 277"/>
                <a:gd name="T35" fmla="*/ 0 h 376"/>
                <a:gd name="T36" fmla="*/ 127 w 277"/>
                <a:gd name="T37" fmla="*/ 0 h 376"/>
                <a:gd name="T38" fmla="*/ 127 w 277"/>
                <a:gd name="T39" fmla="*/ 45 h 376"/>
                <a:gd name="T40" fmla="*/ 138 w 277"/>
                <a:gd name="T41" fmla="*/ 0 h 376"/>
                <a:gd name="T42" fmla="*/ 168 w 277"/>
                <a:gd name="T43" fmla="*/ 45 h 376"/>
                <a:gd name="T44" fmla="*/ 168 w 277"/>
                <a:gd name="T45" fmla="*/ 283 h 376"/>
                <a:gd name="T46" fmla="*/ 231 w 277"/>
                <a:gd name="T47" fmla="*/ 283 h 376"/>
                <a:gd name="T48" fmla="*/ 239 w 277"/>
                <a:gd name="T49" fmla="*/ 332 h 376"/>
                <a:gd name="T50" fmla="*/ 263 w 277"/>
                <a:gd name="T51" fmla="*/ 332 h 376"/>
                <a:gd name="T52" fmla="*/ 263 w 277"/>
                <a:gd name="T53" fmla="*/ 376 h 376"/>
                <a:gd name="T54" fmla="*/ 271 w 277"/>
                <a:gd name="T55" fmla="*/ 376 h 376"/>
                <a:gd name="T56" fmla="*/ 271 w 277"/>
                <a:gd name="T57" fmla="*/ 496 h 376"/>
                <a:gd name="T58" fmla="*/ 263 w 277"/>
                <a:gd name="T59" fmla="*/ 496 h 376"/>
                <a:gd name="T60" fmla="*/ 263 w 277"/>
                <a:gd name="T61" fmla="*/ 555 h 376"/>
                <a:gd name="T62" fmla="*/ 271 w 277"/>
                <a:gd name="T63" fmla="*/ 555 h 376"/>
                <a:gd name="T64" fmla="*/ 271 w 277"/>
                <a:gd name="T65" fmla="*/ 688 h 376"/>
                <a:gd name="T66" fmla="*/ 208 w 277"/>
                <a:gd name="T67" fmla="*/ 719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376"/>
                <a:gd name="T104" fmla="*/ 277 w 277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376">
                  <a:moveTo>
                    <a:pt x="214" y="376"/>
                  </a:moveTo>
                  <a:lnTo>
                    <a:pt x="206" y="376"/>
                  </a:lnTo>
                  <a:lnTo>
                    <a:pt x="206" y="359"/>
                  </a:lnTo>
                  <a:lnTo>
                    <a:pt x="32" y="359"/>
                  </a:lnTo>
                  <a:lnTo>
                    <a:pt x="32" y="281"/>
                  </a:lnTo>
                  <a:lnTo>
                    <a:pt x="32" y="203"/>
                  </a:lnTo>
                  <a:lnTo>
                    <a:pt x="39" y="196"/>
                  </a:lnTo>
                  <a:lnTo>
                    <a:pt x="32" y="196"/>
                  </a:lnTo>
                  <a:lnTo>
                    <a:pt x="32" y="148"/>
                  </a:lnTo>
                  <a:lnTo>
                    <a:pt x="24" y="148"/>
                  </a:lnTo>
                  <a:lnTo>
                    <a:pt x="32" y="141"/>
                  </a:lnTo>
                  <a:lnTo>
                    <a:pt x="24" y="141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143" y="0"/>
                  </a:lnTo>
                  <a:lnTo>
                    <a:pt x="174" y="23"/>
                  </a:lnTo>
                  <a:lnTo>
                    <a:pt x="174" y="148"/>
                  </a:lnTo>
                  <a:lnTo>
                    <a:pt x="237" y="148"/>
                  </a:lnTo>
                  <a:lnTo>
                    <a:pt x="245" y="173"/>
                  </a:lnTo>
                  <a:lnTo>
                    <a:pt x="269" y="173"/>
                  </a:lnTo>
                  <a:lnTo>
                    <a:pt x="269" y="196"/>
                  </a:lnTo>
                  <a:lnTo>
                    <a:pt x="277" y="196"/>
                  </a:lnTo>
                  <a:lnTo>
                    <a:pt x="277" y="258"/>
                  </a:lnTo>
                  <a:lnTo>
                    <a:pt x="269" y="258"/>
                  </a:lnTo>
                  <a:lnTo>
                    <a:pt x="269" y="290"/>
                  </a:lnTo>
                  <a:lnTo>
                    <a:pt x="277" y="290"/>
                  </a:lnTo>
                  <a:lnTo>
                    <a:pt x="277" y="359"/>
                  </a:lnTo>
                  <a:lnTo>
                    <a:pt x="214" y="376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78" name="Table 177"/>
          <p:cNvGraphicFramePr>
            <a:graphicFrameLocks noGrp="1"/>
          </p:cNvGraphicFramePr>
          <p:nvPr/>
        </p:nvGraphicFramePr>
        <p:xfrm>
          <a:off x="4495800" y="1017588"/>
          <a:ext cx="4057650" cy="5130800"/>
        </p:xfrm>
        <a:graphic>
          <a:graphicData uri="http://schemas.openxmlformats.org/drawingml/2006/table">
            <a:tbl>
              <a:tblPr/>
              <a:tblGrid>
                <a:gridCol w="1352296"/>
                <a:gridCol w="1352296"/>
                <a:gridCol w="1352296"/>
              </a:tblGrid>
              <a:tr h="86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301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301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Ponder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301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Plains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Planting Date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May 11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May 26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Variety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GA-06G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GA-06G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 30 DAP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June 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June 29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60 DAP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July 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July 27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90 DAP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August 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August 18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Soil pH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OM (%)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1.34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Sand (%)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Silt (%)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Clay (%)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3012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Materials and Methods – III</a:t>
            </a:r>
            <a:br>
              <a:rPr lang="en-US" sz="3600" smtClean="0"/>
            </a:br>
            <a:r>
              <a:rPr lang="en-US" sz="3200" i="1" smtClean="0"/>
              <a:t>Peanut Growth Stages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DAP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4” tall</a:t>
                      </a:r>
                    </a:p>
                    <a:p>
                      <a:pPr algn="ctr"/>
                      <a:r>
                        <a:rPr lang="en-US" dirty="0" smtClean="0"/>
                        <a:t>7” wide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8” tall</a:t>
                      </a:r>
                    </a:p>
                    <a:p>
                      <a:pPr algn="ctr"/>
                      <a:r>
                        <a:rPr lang="en-US" dirty="0" smtClean="0"/>
                        <a:t>Lapped</a:t>
                      </a:r>
                    </a:p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15” tall</a:t>
                      </a:r>
                    </a:p>
                    <a:p>
                      <a:pPr algn="ctr"/>
                      <a:r>
                        <a:rPr lang="en-US" dirty="0" smtClean="0"/>
                        <a:t>Lapped</a:t>
                      </a:r>
                    </a:p>
                    <a:p>
                      <a:pPr algn="ctr"/>
                      <a:r>
                        <a:rPr lang="en-US" dirty="0" smtClean="0"/>
                        <a:t>R6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4” tall</a:t>
                      </a:r>
                    </a:p>
                    <a:p>
                      <a:pPr algn="ctr"/>
                      <a:r>
                        <a:rPr lang="en-US" dirty="0" smtClean="0"/>
                        <a:t>6” wide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6” tall</a:t>
                      </a:r>
                    </a:p>
                    <a:p>
                      <a:pPr algn="ctr"/>
                      <a:r>
                        <a:rPr lang="en-US" dirty="0" smtClean="0"/>
                        <a:t>18” wide</a:t>
                      </a:r>
                    </a:p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14” tall</a:t>
                      </a:r>
                    </a:p>
                    <a:p>
                      <a:pPr algn="ctr"/>
                      <a:r>
                        <a:rPr lang="en-US" dirty="0" smtClean="0"/>
                        <a:t>Lapped</a:t>
                      </a:r>
                    </a:p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579</Words>
  <Application>Microsoft Office PowerPoint</Application>
  <PresentationFormat>On-screen Show (4:3)</PresentationFormat>
  <Paragraphs>226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62" baseType="lpstr">
      <vt:lpstr>Arial</vt:lpstr>
      <vt:lpstr>Garamond</vt:lpstr>
      <vt:lpstr>Wingdings</vt:lpstr>
      <vt:lpstr>Calibri</vt:lpstr>
      <vt:lpstr>Times New Roman</vt:lpstr>
      <vt:lpstr>Arial Rounded MT Bold</vt:lpstr>
      <vt:lpstr>Edge</vt:lpstr>
      <vt:lpstr>2_Default Design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Edge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Microsoft Excel Chart</vt:lpstr>
      <vt:lpstr>Peanut Response to Ignite (glufosinate) in Georgia - 2010</vt:lpstr>
      <vt:lpstr>Ignite (glufosinate) has become very popular in Georgia due to HR-Palmer amaranth.</vt:lpstr>
      <vt:lpstr>Ignite Sales in Georgia</vt:lpstr>
      <vt:lpstr>Potential Problems with Ignite</vt:lpstr>
      <vt:lpstr>Ignite @ 32 oz/A + Staple 1.5 oz/A Drift Seminole County, GA (June 2011)</vt:lpstr>
      <vt:lpstr>Objective</vt:lpstr>
      <vt:lpstr>Materials and Methods - I </vt:lpstr>
      <vt:lpstr>Materials and Methods - II  Locations</vt:lpstr>
      <vt:lpstr>Materials and Methods – III Peanut Growth Stages</vt:lpstr>
      <vt:lpstr>Slide 10</vt:lpstr>
      <vt:lpstr>Statistical Analysis</vt:lpstr>
      <vt:lpstr>Results</vt:lpstr>
      <vt:lpstr>Peanut Yield Loss (%) From Ignite Applied at 30 DAP – Ponder Farm + Plains</vt:lpstr>
      <vt:lpstr>Peanut Yield Loss (%) From Ignite Applied at 60 DAP – Ponder Farm + Plains</vt:lpstr>
      <vt:lpstr>Peanut Yield Loss (%) From Ignite Applied at 90 DAP – Ponder Farm + Plains</vt:lpstr>
      <vt:lpstr>Peanut Response to Ignite @ 2 oz/A</vt:lpstr>
      <vt:lpstr>Peanut Response to Ignite @ 8 oz/A</vt:lpstr>
      <vt:lpstr>Peanut Response to Ignite @ 32 oz/A</vt:lpstr>
      <vt:lpstr>Estimated Peanut Yields Losses (%) from Ignite 2.34SL </vt:lpstr>
      <vt:lpstr>Slide 20</vt:lpstr>
      <vt:lpstr>Peanut Injury vs. Yield Loss Ignite Applied 30 DAP</vt:lpstr>
      <vt:lpstr>Peanut Injury vs. Yield Loss Ignite Applied 60 DAP</vt:lpstr>
      <vt:lpstr>Peanut Injury vs. Yield Loss Ignite Applied 90 DAP</vt:lpstr>
      <vt:lpstr>Summary - I</vt:lpstr>
      <vt:lpstr>Summary - II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Response to Ignite (glufosinate) in Georgia</dc:title>
  <dc:creator>eprostko</dc:creator>
  <cp:lastModifiedBy>David Krueger</cp:lastModifiedBy>
  <cp:revision>71</cp:revision>
  <cp:lastPrinted>2011-06-06T18:54:23Z</cp:lastPrinted>
  <dcterms:created xsi:type="dcterms:W3CDTF">2010-10-22T11:51:45Z</dcterms:created>
  <dcterms:modified xsi:type="dcterms:W3CDTF">2011-07-11T03:17:30Z</dcterms:modified>
</cp:coreProperties>
</file>