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704" r:id="rId2"/>
    <p:sldMasterId id="2147483820" r:id="rId3"/>
    <p:sldMasterId id="2147483832" r:id="rId4"/>
    <p:sldMasterId id="2147483844" r:id="rId5"/>
    <p:sldMasterId id="2147483848" r:id="rId6"/>
  </p:sldMasterIdLst>
  <p:notesMasterIdLst>
    <p:notesMasterId r:id="rId47"/>
  </p:notesMasterIdLst>
  <p:handoutMasterIdLst>
    <p:handoutMasterId r:id="rId48"/>
  </p:handoutMasterIdLst>
  <p:sldIdLst>
    <p:sldId id="256" r:id="rId7"/>
    <p:sldId id="258" r:id="rId8"/>
    <p:sldId id="325" r:id="rId9"/>
    <p:sldId id="259" r:id="rId10"/>
    <p:sldId id="321" r:id="rId11"/>
    <p:sldId id="322" r:id="rId12"/>
    <p:sldId id="276" r:id="rId13"/>
    <p:sldId id="272" r:id="rId14"/>
    <p:sldId id="257" r:id="rId15"/>
    <p:sldId id="297" r:id="rId16"/>
    <p:sldId id="310" r:id="rId17"/>
    <p:sldId id="273" r:id="rId18"/>
    <p:sldId id="288" r:id="rId19"/>
    <p:sldId id="319" r:id="rId20"/>
    <p:sldId id="284" r:id="rId21"/>
    <p:sldId id="302" r:id="rId22"/>
    <p:sldId id="303" r:id="rId23"/>
    <p:sldId id="293" r:id="rId24"/>
    <p:sldId id="295" r:id="rId25"/>
    <p:sldId id="294" r:id="rId26"/>
    <p:sldId id="299" r:id="rId27"/>
    <p:sldId id="330" r:id="rId28"/>
    <p:sldId id="301" r:id="rId29"/>
    <p:sldId id="320" r:id="rId30"/>
    <p:sldId id="328" r:id="rId31"/>
    <p:sldId id="329" r:id="rId32"/>
    <p:sldId id="324" r:id="rId33"/>
    <p:sldId id="275" r:id="rId34"/>
    <p:sldId id="287" r:id="rId35"/>
    <p:sldId id="274" r:id="rId36"/>
    <p:sldId id="266" r:id="rId37"/>
    <p:sldId id="327" r:id="rId38"/>
    <p:sldId id="312" r:id="rId39"/>
    <p:sldId id="326" r:id="rId40"/>
    <p:sldId id="316" r:id="rId41"/>
    <p:sldId id="323" r:id="rId42"/>
    <p:sldId id="285" r:id="rId43"/>
    <p:sldId id="286" r:id="rId44"/>
    <p:sldId id="304" r:id="rId45"/>
    <p:sldId id="260" r:id="rId46"/>
  </p:sldIdLst>
  <p:sldSz cx="9144000" cy="6858000" type="screen4x3"/>
  <p:notesSz cx="6858000" cy="9144000"/>
  <p:custDataLst>
    <p:tags r:id="rId49"/>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00"/>
    <a:srgbClr val="CC9900"/>
    <a:srgbClr val="FFFF00"/>
    <a:srgbClr val="00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000" autoAdjust="0"/>
  </p:normalViewPr>
  <p:slideViewPr>
    <p:cSldViewPr>
      <p:cViewPr>
        <p:scale>
          <a:sx n="60" d="100"/>
          <a:sy n="60" d="100"/>
        </p:scale>
        <p:origin x="-3084" y="-10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37" d="100"/>
          <a:sy n="37" d="100"/>
        </p:scale>
        <p:origin x="-147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FFF00"/>
            </a:solidFill>
          </c:spPr>
          <c:invertIfNegative val="0"/>
          <c:dPt>
            <c:idx val="1"/>
            <c:invertIfNegative val="0"/>
            <c:bubble3D val="0"/>
            <c:spPr>
              <a:solidFill>
                <a:schemeClr val="bg1">
                  <a:lumMod val="90000"/>
                </a:schemeClr>
              </a:solidFill>
            </c:spPr>
          </c:dPt>
          <c:dPt>
            <c:idx val="2"/>
            <c:invertIfNegative val="0"/>
            <c:bubble3D val="0"/>
            <c:spPr>
              <a:solidFill>
                <a:srgbClr val="CC9900"/>
              </a:solidFill>
            </c:spPr>
          </c:dPt>
          <c:dLbls>
            <c:dLbl>
              <c:idx val="0"/>
              <c:layout/>
              <c:dLblPos val="inEnd"/>
              <c:showLegendKey val="0"/>
              <c:showVal val="1"/>
              <c:showCatName val="0"/>
              <c:showSerName val="0"/>
              <c:showPercent val="0"/>
              <c:showBubbleSize val="0"/>
            </c:dLbl>
            <c:dLbl>
              <c:idx val="1"/>
              <c:layout/>
              <c:dLblPos val="inEnd"/>
              <c:showLegendKey val="0"/>
              <c:showVal val="1"/>
              <c:showCatName val="0"/>
              <c:showSerName val="0"/>
              <c:showPercent val="0"/>
              <c:showBubbleSize val="0"/>
            </c:dLbl>
            <c:dLbl>
              <c:idx val="2"/>
              <c:layout/>
              <c:dLblPos val="inEnd"/>
              <c:showLegendKey val="0"/>
              <c:showVal val="1"/>
              <c:showCatName val="0"/>
              <c:showSerName val="0"/>
              <c:showPercent val="0"/>
              <c:showBubbleSize val="0"/>
            </c:dLbl>
            <c:spPr>
              <a:noFill/>
            </c:spPr>
            <c:txPr>
              <a:bodyPr/>
              <a:lstStyle/>
              <a:p>
                <a:pPr>
                  <a:defRPr baseline="0">
                    <a:solidFill>
                      <a:schemeClr val="tx1"/>
                    </a:solidFill>
                  </a:defRPr>
                </a:pPr>
                <a:endParaRPr lang="en-US"/>
              </a:p>
            </c:txPr>
            <c:dLblPos val="inEnd"/>
            <c:showLegendKey val="0"/>
            <c:showVal val="0"/>
            <c:showCatName val="0"/>
            <c:showSerName val="0"/>
            <c:showPercent val="0"/>
            <c:showBubbleSize val="0"/>
          </c:dLbls>
          <c:cat>
            <c:strRef>
              <c:f>Sheet1!$A$2:$A$4</c:f>
              <c:strCache>
                <c:ptCount val="3"/>
                <c:pt idx="0">
                  <c:v>U.S.</c:v>
                </c:pt>
                <c:pt idx="1">
                  <c:v>Australia</c:v>
                </c:pt>
                <c:pt idx="2">
                  <c:v>Canada</c:v>
                </c:pt>
              </c:strCache>
            </c:strRef>
          </c:cat>
          <c:val>
            <c:numRef>
              <c:f>Sheet1!$B$2:$B$4</c:f>
              <c:numCache>
                <c:formatCode>General</c:formatCode>
                <c:ptCount val="3"/>
                <c:pt idx="0">
                  <c:v>145</c:v>
                </c:pt>
                <c:pt idx="1">
                  <c:v>62</c:v>
                </c:pt>
                <c:pt idx="2">
                  <c:v>59</c:v>
                </c:pt>
              </c:numCache>
            </c:numRef>
          </c:val>
        </c:ser>
        <c:dLbls>
          <c:showLegendKey val="0"/>
          <c:showVal val="0"/>
          <c:showCatName val="0"/>
          <c:showSerName val="0"/>
          <c:showPercent val="0"/>
          <c:showBubbleSize val="0"/>
        </c:dLbls>
        <c:gapWidth val="150"/>
        <c:axId val="221901952"/>
        <c:axId val="221903488"/>
      </c:barChart>
      <c:catAx>
        <c:axId val="221901952"/>
        <c:scaling>
          <c:orientation val="minMax"/>
        </c:scaling>
        <c:delete val="0"/>
        <c:axPos val="b"/>
        <c:majorTickMark val="out"/>
        <c:minorTickMark val="none"/>
        <c:tickLblPos val="nextTo"/>
        <c:crossAx val="221903488"/>
        <c:crosses val="autoZero"/>
        <c:auto val="1"/>
        <c:lblAlgn val="ctr"/>
        <c:lblOffset val="100"/>
        <c:noMultiLvlLbl val="0"/>
      </c:catAx>
      <c:valAx>
        <c:axId val="221903488"/>
        <c:scaling>
          <c:orientation val="minMax"/>
        </c:scaling>
        <c:delete val="0"/>
        <c:axPos val="l"/>
        <c:majorGridlines/>
        <c:numFmt formatCode="General" sourceLinked="1"/>
        <c:majorTickMark val="out"/>
        <c:minorTickMark val="none"/>
        <c:tickLblPos val="nextTo"/>
        <c:crossAx val="221901952"/>
        <c:crosses val="autoZero"/>
        <c:crossBetween val="between"/>
      </c:valAx>
    </c:plotArea>
    <c:plotVisOnly val="1"/>
    <c:dispBlanksAs val="gap"/>
    <c:showDLblsOverMax val="0"/>
  </c:chart>
  <c:txPr>
    <a:bodyPr/>
    <a:lstStyle/>
    <a:p>
      <a:pPr>
        <a:defRPr sz="1800" baseline="0">
          <a:solidFill>
            <a:srgbClr val="FFFFFF"/>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813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813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813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E819E3DF-1C95-4CD1-B70B-F504FB04B50E}" type="slidenum">
              <a:rPr lang="en-US"/>
              <a:pPr>
                <a:defRPr/>
              </a:pPr>
              <a:t>‹#›</a:t>
            </a:fld>
            <a:endParaRPr lang="en-US"/>
          </a:p>
        </p:txBody>
      </p:sp>
    </p:spTree>
    <p:extLst>
      <p:ext uri="{BB962C8B-B14F-4D97-AF65-F5344CB8AC3E}">
        <p14:creationId xmlns:p14="http://schemas.microsoft.com/office/powerpoint/2010/main" val="534365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71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BADDF48-054F-4BB5-BED1-379C4E21538D}" type="slidenum">
              <a:rPr lang="en-US"/>
              <a:pPr>
                <a:defRPr/>
              </a:pPr>
              <a:t>‹#›</a:t>
            </a:fld>
            <a:endParaRPr lang="en-US"/>
          </a:p>
        </p:txBody>
      </p:sp>
    </p:spTree>
    <p:extLst>
      <p:ext uri="{BB962C8B-B14F-4D97-AF65-F5344CB8AC3E}">
        <p14:creationId xmlns:p14="http://schemas.microsoft.com/office/powerpoint/2010/main" val="767696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weeds are only resistant to one herbicide, known as single herbicide resistance, while other weeds may be resistant to more than one herbicide, either through cross</a:t>
            </a:r>
            <a:r>
              <a:rPr lang="en-US" baseline="0" dirty="0" smtClean="0"/>
              <a:t> </a:t>
            </a:r>
            <a:r>
              <a:rPr lang="en-US" dirty="0" smtClean="0"/>
              <a:t>resistance or multiple</a:t>
            </a:r>
            <a:r>
              <a:rPr lang="en-US" baseline="0" dirty="0" smtClean="0"/>
              <a:t> </a:t>
            </a:r>
            <a:r>
              <a:rPr lang="en-US" dirty="0" smtClean="0"/>
              <a:t>resistance.</a:t>
            </a:r>
          </a:p>
          <a:p>
            <a:r>
              <a:rPr lang="en-US" dirty="0" smtClean="0"/>
              <a:t> </a:t>
            </a:r>
          </a:p>
          <a:p>
            <a:r>
              <a:rPr lang="en-US" b="1" dirty="0" smtClean="0"/>
              <a:t>&lt;mouse click&gt; </a:t>
            </a:r>
            <a:r>
              <a:rPr lang="en-US" dirty="0" smtClean="0"/>
              <a:t>Cross</a:t>
            </a:r>
            <a:r>
              <a:rPr lang="en-US" baseline="0" dirty="0" smtClean="0"/>
              <a:t> </a:t>
            </a:r>
            <a:r>
              <a:rPr lang="en-US" dirty="0" smtClean="0"/>
              <a:t>resistance occurs when a weed is resistant to two or more herbicides due to a single herbicide resistance mechanism.</a:t>
            </a:r>
          </a:p>
          <a:p>
            <a:r>
              <a:rPr lang="en-US" dirty="0" smtClean="0"/>
              <a:t> </a:t>
            </a:r>
          </a:p>
          <a:p>
            <a:r>
              <a:rPr lang="en-US" b="1" dirty="0" smtClean="0"/>
              <a:t>&lt;mouse click&gt; </a:t>
            </a:r>
            <a:r>
              <a:rPr lang="en-US" dirty="0" smtClean="0"/>
              <a:t>Multiple resistance occurs when a weed is resistant to several herbicides with different mechanisms of action. This type of resistance may be the result of two or more different resistant mechanisms within the same plant.</a:t>
            </a:r>
          </a:p>
          <a:p>
            <a:r>
              <a:rPr lang="en-US" dirty="0" smtClean="0"/>
              <a:t> </a:t>
            </a:r>
          </a:p>
          <a:p>
            <a:r>
              <a:rPr lang="en-US" dirty="0" smtClean="0"/>
              <a:t>We will now look at cross and multiple resistance in more detail using two examples from the field.</a:t>
            </a:r>
          </a:p>
          <a:p>
            <a:r>
              <a:rPr lang="en-US" dirty="0" smtClean="0"/>
              <a:t> </a:t>
            </a:r>
          </a:p>
          <a:p>
            <a:r>
              <a:rPr lang="en-US" b="1" dirty="0" smtClean="0"/>
              <a:t>&lt;mouse click&gt;</a:t>
            </a:r>
          </a:p>
          <a:p>
            <a:endParaRPr lang="en-US" dirty="0"/>
          </a:p>
        </p:txBody>
      </p:sp>
      <p:sp>
        <p:nvSpPr>
          <p:cNvPr id="4" name="Slide Number Placeholder 3"/>
          <p:cNvSpPr>
            <a:spLocks noGrp="1"/>
          </p:cNvSpPr>
          <p:nvPr>
            <p:ph type="sldNum" sz="quarter" idx="10"/>
          </p:nvPr>
        </p:nvSpPr>
        <p:spPr/>
        <p:txBody>
          <a:bodyPr/>
          <a:lstStyle/>
          <a:p>
            <a:fld id="{B94024C5-22DF-4B2A-8160-36FBD8F50B60}"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defTabSz="409575">
              <a:defRPr sz="2400">
                <a:solidFill>
                  <a:schemeClr val="tx1"/>
                </a:solidFill>
                <a:latin typeface="Times New Roman" pitchFamily="18" charset="0"/>
              </a:defRPr>
            </a:lvl1pPr>
            <a:lvl2pPr marL="742950" indent="-285750" defTabSz="409575">
              <a:defRPr sz="2400">
                <a:solidFill>
                  <a:schemeClr val="tx1"/>
                </a:solidFill>
                <a:latin typeface="Times New Roman" pitchFamily="18" charset="0"/>
              </a:defRPr>
            </a:lvl2pPr>
            <a:lvl3pPr marL="1143000" indent="-228600" defTabSz="409575">
              <a:defRPr sz="2400">
                <a:solidFill>
                  <a:schemeClr val="tx1"/>
                </a:solidFill>
                <a:latin typeface="Times New Roman" pitchFamily="18" charset="0"/>
              </a:defRPr>
            </a:lvl3pPr>
            <a:lvl4pPr marL="1600200" indent="-228600" defTabSz="409575">
              <a:defRPr sz="2400">
                <a:solidFill>
                  <a:schemeClr val="tx1"/>
                </a:solidFill>
                <a:latin typeface="Times New Roman" pitchFamily="18" charset="0"/>
              </a:defRPr>
            </a:lvl4pPr>
            <a:lvl5pPr marL="2057400" indent="-228600" defTabSz="409575">
              <a:defRPr sz="2400">
                <a:solidFill>
                  <a:schemeClr val="tx1"/>
                </a:solidFill>
                <a:latin typeface="Times New Roman" pitchFamily="18" charset="0"/>
              </a:defRPr>
            </a:lvl5pPr>
            <a:lvl6pPr marL="2514600" indent="-228600" defTabSz="409575" eaLnBrk="0" fontAlgn="base" hangingPunct="0">
              <a:spcBef>
                <a:spcPct val="0"/>
              </a:spcBef>
              <a:spcAft>
                <a:spcPct val="0"/>
              </a:spcAft>
              <a:defRPr sz="2400">
                <a:solidFill>
                  <a:schemeClr val="tx1"/>
                </a:solidFill>
                <a:latin typeface="Times New Roman" pitchFamily="18" charset="0"/>
              </a:defRPr>
            </a:lvl6pPr>
            <a:lvl7pPr marL="2971800" indent="-228600" defTabSz="409575" eaLnBrk="0" fontAlgn="base" hangingPunct="0">
              <a:spcBef>
                <a:spcPct val="0"/>
              </a:spcBef>
              <a:spcAft>
                <a:spcPct val="0"/>
              </a:spcAft>
              <a:defRPr sz="2400">
                <a:solidFill>
                  <a:schemeClr val="tx1"/>
                </a:solidFill>
                <a:latin typeface="Times New Roman" pitchFamily="18" charset="0"/>
              </a:defRPr>
            </a:lvl7pPr>
            <a:lvl8pPr marL="3429000" indent="-228600" defTabSz="409575" eaLnBrk="0" fontAlgn="base" hangingPunct="0">
              <a:spcBef>
                <a:spcPct val="0"/>
              </a:spcBef>
              <a:spcAft>
                <a:spcPct val="0"/>
              </a:spcAft>
              <a:defRPr sz="2400">
                <a:solidFill>
                  <a:schemeClr val="tx1"/>
                </a:solidFill>
                <a:latin typeface="Times New Roman" pitchFamily="18" charset="0"/>
              </a:defRPr>
            </a:lvl8pPr>
            <a:lvl9pPr marL="3886200" indent="-228600" defTabSz="409575" eaLnBrk="0" fontAlgn="base" hangingPunct="0">
              <a:spcBef>
                <a:spcPct val="0"/>
              </a:spcBef>
              <a:spcAft>
                <a:spcPct val="0"/>
              </a:spcAft>
              <a:defRPr sz="2400">
                <a:solidFill>
                  <a:schemeClr val="tx1"/>
                </a:solidFill>
                <a:latin typeface="Times New Roman" pitchFamily="18" charset="0"/>
              </a:defRPr>
            </a:lvl9pPr>
          </a:lstStyle>
          <a:p>
            <a:pPr eaLnBrk="1">
              <a:lnSpc>
                <a:spcPct val="93000"/>
              </a:lnSpc>
              <a:buClr>
                <a:srgbClr val="000000"/>
              </a:buClr>
              <a:buSzPct val="45000"/>
            </a:pPr>
            <a:endParaRPr lang="en-US" altLang="en-US">
              <a:solidFill>
                <a:srgbClr val="000000"/>
              </a:solidFill>
            </a:endParaRPr>
          </a:p>
        </p:txBody>
      </p:sp>
      <p:sp>
        <p:nvSpPr>
          <p:cNvPr id="52227" name="Text Box 2"/>
          <p:cNvSpPr>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smtClean="0">
                <a:solidFill>
                  <a:srgbClr val="000000"/>
                </a:solidFill>
                <a:latin typeface="Arial" charset="0"/>
                <a:ea typeface="msgothic" charset="0"/>
                <a:cs typeface="msgothic" charset="0"/>
              </a:rPr>
              <a:t>Glyphosate resistance resulting from gene amplification. In a susceptible individual (A), the normal number of EPSPS gene copies (yellow dots on chromosomes) produce EPSPS (yellow) in leaf chloroplasts that is targeted and overwhelmed by the normal usage rate of glyphosate (red), and the plant dies. In a resistant individual (B) with amplified EPSPS gene copies present on multiple chromosomes, there is increased EPSPS, and the normal glyphosate rate cannot inhibit all of the available EPSPS.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ADDF48-054F-4BB5-BED1-379C4E21538D}" type="slidenum">
              <a:rPr lang="en-US" smtClean="0"/>
              <a:pPr>
                <a:defRPr/>
              </a:pPr>
              <a:t>18</a:t>
            </a:fld>
            <a:endParaRPr lang="en-US"/>
          </a:p>
        </p:txBody>
      </p:sp>
    </p:spTree>
    <p:extLst>
      <p:ext uri="{BB962C8B-B14F-4D97-AF65-F5344CB8AC3E}">
        <p14:creationId xmlns:p14="http://schemas.microsoft.com/office/powerpoint/2010/main" val="372620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ADDF48-054F-4BB5-BED1-379C4E21538D}" type="slidenum">
              <a:rPr lang="en-US" smtClean="0"/>
              <a:pPr>
                <a:defRPr/>
              </a:pPr>
              <a:t>26</a:t>
            </a:fld>
            <a:endParaRPr lang="en-US"/>
          </a:p>
        </p:txBody>
      </p:sp>
    </p:spTree>
    <p:extLst>
      <p:ext uri="{BB962C8B-B14F-4D97-AF65-F5344CB8AC3E}">
        <p14:creationId xmlns:p14="http://schemas.microsoft.com/office/powerpoint/2010/main" val="83808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ADDF48-054F-4BB5-BED1-379C4E21538D}" type="slidenum">
              <a:rPr lang="en-US" smtClean="0"/>
              <a:pPr>
                <a:defRPr/>
              </a:pPr>
              <a:t>37</a:t>
            </a:fld>
            <a:endParaRPr lang="en-US"/>
          </a:p>
        </p:txBody>
      </p:sp>
    </p:spTree>
    <p:extLst>
      <p:ext uri="{BB962C8B-B14F-4D97-AF65-F5344CB8AC3E}">
        <p14:creationId xmlns:p14="http://schemas.microsoft.com/office/powerpoint/2010/main" val="2665623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457200" y="1371600"/>
            <a:ext cx="7620000" cy="1143000"/>
          </a:xfrm>
        </p:spPr>
        <p:txBody>
          <a:bodyPr/>
          <a:lstStyle>
            <a:lvl1pPr algn="ctr">
              <a:defRPr/>
            </a:lvl1pPr>
          </a:lstStyle>
          <a:p>
            <a:pPr lvl="0"/>
            <a:r>
              <a:rPr lang="en-US" altLang="en-US" noProof="0" smtClean="0"/>
              <a:t>Click to edit Master title style</a:t>
            </a:r>
          </a:p>
        </p:txBody>
      </p:sp>
      <p:sp>
        <p:nvSpPr>
          <p:cNvPr id="16387" name="Rectangle 3"/>
          <p:cNvSpPr>
            <a:spLocks noGrp="1" noChangeArrowheads="1"/>
          </p:cNvSpPr>
          <p:nvPr>
            <p:ph type="subTitle" idx="1"/>
          </p:nvPr>
        </p:nvSpPr>
        <p:spPr>
          <a:xfrm>
            <a:off x="838200" y="2667000"/>
            <a:ext cx="69342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7E7ECD7-8B9E-4CC6-ADBF-691962A25313}" type="slidenum">
              <a:rPr lang="en-US" altLang="en-US"/>
              <a:pPr>
                <a:defRPr/>
              </a:pPr>
              <a:t>‹#›</a:t>
            </a:fld>
            <a:endParaRPr lang="en-US" altLang="en-US"/>
          </a:p>
        </p:txBody>
      </p:sp>
    </p:spTree>
    <p:extLst>
      <p:ext uri="{BB962C8B-B14F-4D97-AF65-F5344CB8AC3E}">
        <p14:creationId xmlns:p14="http://schemas.microsoft.com/office/powerpoint/2010/main" val="4241575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86428B-935D-4813-8F3C-46D53BF6D37F}" type="slidenum">
              <a:rPr lang="en-US" altLang="en-US"/>
              <a:pPr>
                <a:defRPr/>
              </a:pPr>
              <a:t>‹#›</a:t>
            </a:fld>
            <a:endParaRPr lang="en-US" altLang="en-US"/>
          </a:p>
        </p:txBody>
      </p:sp>
    </p:spTree>
    <p:extLst>
      <p:ext uri="{BB962C8B-B14F-4D97-AF65-F5344CB8AC3E}">
        <p14:creationId xmlns:p14="http://schemas.microsoft.com/office/powerpoint/2010/main" val="546686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
            <a:ext cx="21336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76200"/>
            <a:ext cx="62484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40A8D3-23BF-4ACA-BC42-1EFD86569D3C}" type="slidenum">
              <a:rPr lang="en-US" altLang="en-US"/>
              <a:pPr>
                <a:defRPr/>
              </a:pPr>
              <a:t>‹#›</a:t>
            </a:fld>
            <a:endParaRPr lang="en-US" altLang="en-US"/>
          </a:p>
        </p:txBody>
      </p:sp>
    </p:spTree>
    <p:extLst>
      <p:ext uri="{BB962C8B-B14F-4D97-AF65-F5344CB8AC3E}">
        <p14:creationId xmlns:p14="http://schemas.microsoft.com/office/powerpoint/2010/main" val="30045893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524000"/>
            <a:ext cx="8534400" cy="4648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C167F9-7678-4EC0-8EEB-617DB8A9CD00}" type="slidenum">
              <a:rPr lang="en-US" altLang="en-US"/>
              <a:pPr>
                <a:defRPr/>
              </a:pPr>
              <a:t>‹#›</a:t>
            </a:fld>
            <a:endParaRPr lang="en-US" altLang="en-US"/>
          </a:p>
        </p:txBody>
      </p:sp>
    </p:spTree>
    <p:extLst>
      <p:ext uri="{BB962C8B-B14F-4D97-AF65-F5344CB8AC3E}">
        <p14:creationId xmlns:p14="http://schemas.microsoft.com/office/powerpoint/2010/main" val="18617845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524000"/>
            <a:ext cx="4191000" cy="46482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2F5FE4D-1FE5-48D1-8319-54EE7A1E81ED}" type="slidenum">
              <a:rPr lang="en-US" altLang="en-US"/>
              <a:pPr>
                <a:defRPr/>
              </a:pPr>
              <a:t>‹#›</a:t>
            </a:fld>
            <a:endParaRPr lang="en-US" altLang="en-US"/>
          </a:p>
        </p:txBody>
      </p:sp>
    </p:spTree>
    <p:extLst>
      <p:ext uri="{BB962C8B-B14F-4D97-AF65-F5344CB8AC3E}">
        <p14:creationId xmlns:p14="http://schemas.microsoft.com/office/powerpoint/2010/main" val="62582491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9E61A95-BDAB-4DF1-B20E-7C0297F0820C}" type="slidenum">
              <a:rPr lang="en-US" altLang="en-US"/>
              <a:pPr>
                <a:defRPr/>
              </a:pPr>
              <a:t>‹#›</a:t>
            </a:fld>
            <a:endParaRPr lang="en-US" altLang="en-US"/>
          </a:p>
        </p:txBody>
      </p:sp>
    </p:spTree>
    <p:extLst>
      <p:ext uri="{BB962C8B-B14F-4D97-AF65-F5344CB8AC3E}">
        <p14:creationId xmlns:p14="http://schemas.microsoft.com/office/powerpoint/2010/main" val="349403839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4800" y="1524000"/>
            <a:ext cx="4191000" cy="4648200"/>
          </a:xfrm>
        </p:spPr>
        <p:txBody>
          <a:bodyPr/>
          <a:lstStyle/>
          <a:p>
            <a:pPr lvl="0"/>
            <a:endParaRPr lang="en-US" noProof="0" smtClean="0"/>
          </a:p>
        </p:txBody>
      </p:sp>
      <p:sp>
        <p:nvSpPr>
          <p:cNvPr id="4" name="Text Placeholder 3"/>
          <p:cNvSpPr>
            <a:spLocks noGrp="1"/>
          </p:cNvSpPr>
          <p:nvPr>
            <p:ph type="body" sz="half" idx="2"/>
          </p:nvPr>
        </p:nvSpPr>
        <p:spPr>
          <a:xfrm>
            <a:off x="46482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DB968A-6361-4A74-8471-3556659FD9DA}" type="slidenum">
              <a:rPr lang="en-US" altLang="en-US"/>
              <a:pPr>
                <a:defRPr/>
              </a:pPr>
              <a:t>‹#›</a:t>
            </a:fld>
            <a:endParaRPr lang="en-US" altLang="en-US"/>
          </a:p>
        </p:txBody>
      </p:sp>
    </p:spTree>
    <p:extLst>
      <p:ext uri="{BB962C8B-B14F-4D97-AF65-F5344CB8AC3E}">
        <p14:creationId xmlns:p14="http://schemas.microsoft.com/office/powerpoint/2010/main" val="36674129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4800" y="1524000"/>
            <a:ext cx="8534400" cy="46482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4DBF68-5FF3-43AC-A3D7-A98F7D1B13D2}" type="slidenum">
              <a:rPr lang="en-US" altLang="en-US"/>
              <a:pPr>
                <a:defRPr/>
              </a:pPr>
              <a:t>‹#›</a:t>
            </a:fld>
            <a:endParaRPr lang="en-US" altLang="en-US"/>
          </a:p>
        </p:txBody>
      </p:sp>
    </p:spTree>
    <p:extLst>
      <p:ext uri="{BB962C8B-B14F-4D97-AF65-F5344CB8AC3E}">
        <p14:creationId xmlns:p14="http://schemas.microsoft.com/office/powerpoint/2010/main" val="19009994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678826F-FB0D-433C-A32E-AEB3471E847C}" type="slidenum">
              <a:rPr lang="en-US" altLang="en-US"/>
              <a:pPr>
                <a:defRPr/>
              </a:pPr>
              <a:t>‹#›</a:t>
            </a:fld>
            <a:endParaRPr lang="en-US" altLang="en-US"/>
          </a:p>
        </p:txBody>
      </p:sp>
    </p:spTree>
    <p:extLst>
      <p:ext uri="{BB962C8B-B14F-4D97-AF65-F5344CB8AC3E}">
        <p14:creationId xmlns:p14="http://schemas.microsoft.com/office/powerpoint/2010/main" val="122670748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5240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524000"/>
            <a:ext cx="4191000" cy="46482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5CD2E5-9693-46B1-B058-7F3535ACABE5}" type="slidenum">
              <a:rPr lang="en-US" altLang="en-US"/>
              <a:pPr>
                <a:defRPr/>
              </a:pPr>
              <a:t>‹#›</a:t>
            </a:fld>
            <a:endParaRPr lang="en-US" altLang="en-US"/>
          </a:p>
        </p:txBody>
      </p:sp>
    </p:spTree>
    <p:extLst>
      <p:ext uri="{BB962C8B-B14F-4D97-AF65-F5344CB8AC3E}">
        <p14:creationId xmlns:p14="http://schemas.microsoft.com/office/powerpoint/2010/main" val="22098869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08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BF1518E-AB63-4F55-B9FD-C0531F2C045A}" type="slidenum">
              <a:rPr lang="en-US" altLang="en-US"/>
              <a:pPr>
                <a:defRPr/>
              </a:pPr>
              <a:t>‹#›</a:t>
            </a:fld>
            <a:endParaRPr lang="en-US" altLang="en-US"/>
          </a:p>
        </p:txBody>
      </p:sp>
    </p:spTree>
    <p:extLst>
      <p:ext uri="{BB962C8B-B14F-4D97-AF65-F5344CB8AC3E}">
        <p14:creationId xmlns:p14="http://schemas.microsoft.com/office/powerpoint/2010/main" val="24290667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5386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1926575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276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6757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4106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44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973669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smtClean="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4117838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0258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016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460E58-B009-498F-981B-EC0A9B79436C}" type="slidenum">
              <a:rPr lang="en-US" altLang="en-US"/>
              <a:pPr>
                <a:defRPr/>
              </a:pPr>
              <a:t>‹#›</a:t>
            </a:fld>
            <a:endParaRPr lang="en-US" altLang="en-US"/>
          </a:p>
        </p:txBody>
      </p:sp>
    </p:spTree>
    <p:extLst>
      <p:ext uri="{BB962C8B-B14F-4D97-AF65-F5344CB8AC3E}">
        <p14:creationId xmlns:p14="http://schemas.microsoft.com/office/powerpoint/2010/main" val="30273189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4F27DF-A590-4EA4-AA6C-2F7CAA5B6A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604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6BF6D7-31A5-4110-B3C6-9CAD2E04A6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170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9BE13-9D2A-4B98-8DE1-0DEE4FC97D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64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049255-89DF-4E9D-AFCF-2EE85B7B29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912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B704DC-FE6D-43B1-A86B-9A93849F87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495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460E23-0316-419B-8658-185E893A80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266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CC9319-12F0-41EF-ADE2-6A5593AB4E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4209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700232-B102-4E0B-AB74-124DA9EA5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2337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115CA6-35BC-486E-9217-A72C4863F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0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F3B3F-AD26-4D67-BFB2-D782B45882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8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191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8364C5-FCEA-4DB4-B972-0B3D6D4CE757}" type="slidenum">
              <a:rPr lang="en-US" altLang="en-US"/>
              <a:pPr>
                <a:defRPr/>
              </a:pPr>
              <a:t>‹#›</a:t>
            </a:fld>
            <a:endParaRPr lang="en-US" altLang="en-US"/>
          </a:p>
        </p:txBody>
      </p:sp>
    </p:spTree>
    <p:extLst>
      <p:ext uri="{BB962C8B-B14F-4D97-AF65-F5344CB8AC3E}">
        <p14:creationId xmlns:p14="http://schemas.microsoft.com/office/powerpoint/2010/main" val="90776162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04F01-69B0-4F96-8F0D-131A180A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98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218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809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51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679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06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920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2994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5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598A3827-0E7C-4FB0-B3DD-5F8B88F2DD7C}" type="slidenum">
              <a:rPr lang="en-US" altLang="en-US"/>
              <a:pPr>
                <a:defRPr/>
              </a:pPr>
              <a:t>‹#›</a:t>
            </a:fld>
            <a:endParaRPr lang="en-US" altLang="en-US"/>
          </a:p>
        </p:txBody>
      </p:sp>
    </p:spTree>
    <p:extLst>
      <p:ext uri="{BB962C8B-B14F-4D97-AF65-F5344CB8AC3E}">
        <p14:creationId xmlns:p14="http://schemas.microsoft.com/office/powerpoint/2010/main" val="36413711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34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BDD5E-1EA8-460D-9AD3-37F3CDDB50CB}"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2E8458-4115-441E-A791-4EBAA0AC8C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825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44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3750D3DD-1A08-41E3-BE78-F610B60E630E}" type="slidenum">
              <a:rPr lang="en-US" smtClean="0">
                <a:solidFill>
                  <a:prstClr val="white"/>
                </a:solidFill>
              </a:rPr>
              <a:pPr/>
              <a:t>‹#›</a:t>
            </a:fld>
            <a:endParaRPr lang="en-US" dirty="0">
              <a:solidFill>
                <a:prstClr val="white"/>
              </a:solidFill>
            </a:endParaRPr>
          </a:p>
        </p:txBody>
      </p:sp>
      <p:pic>
        <p:nvPicPr>
          <p:cNvPr id="9" name="Picture 7" descr="wssa swoosh header"/>
          <p:cNvPicPr>
            <a:picLocks noChangeAspect="1" noChangeArrowheads="1"/>
          </p:cNvPicPr>
          <p:nvPr userDrawn="1"/>
        </p:nvPicPr>
        <p:blipFill>
          <a:blip r:embed="rId2" cstate="print"/>
          <a:srcRect/>
          <a:stretch>
            <a:fillRect/>
          </a:stretch>
        </p:blipFill>
        <p:spPr bwMode="auto">
          <a:xfrm>
            <a:off x="0" y="0"/>
            <a:ext cx="9140825" cy="1023938"/>
          </a:xfrm>
          <a:prstGeom prst="rect">
            <a:avLst/>
          </a:prstGeom>
          <a:noFill/>
          <a:ln w="9525">
            <a:noFill/>
            <a:miter lim="800000"/>
            <a:headEnd/>
            <a:tailEnd/>
          </a:ln>
        </p:spPr>
      </p:pic>
    </p:spTree>
    <p:extLst>
      <p:ext uri="{BB962C8B-B14F-4D97-AF65-F5344CB8AC3E}">
        <p14:creationId xmlns:p14="http://schemas.microsoft.com/office/powerpoint/2010/main" val="977059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3750D3DD-1A08-41E3-BE78-F610B60E630E}" type="slidenum">
              <a:rPr lang="en-US" smtClean="0">
                <a:solidFill>
                  <a:prstClr val="white"/>
                </a:solidFill>
              </a:rPr>
              <a:pPr/>
              <a:t>‹#›</a:t>
            </a:fld>
            <a:endParaRPr lang="en-US" dirty="0">
              <a:solidFill>
                <a:prstClr val="white"/>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110" y="6474495"/>
            <a:ext cx="978824" cy="344978"/>
          </a:xfrm>
          <a:prstGeom prst="rect">
            <a:avLst/>
          </a:prstGeom>
        </p:spPr>
      </p:pic>
    </p:spTree>
    <p:extLst>
      <p:ext uri="{BB962C8B-B14F-4D97-AF65-F5344CB8AC3E}">
        <p14:creationId xmlns:p14="http://schemas.microsoft.com/office/powerpoint/2010/main" val="1771935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lvl1pPr>
              <a:defRPr b="1"/>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3750D3DD-1A08-41E3-BE78-F610B60E630E}" type="slidenum">
              <a:rPr lang="en-US" smtClean="0">
                <a:solidFill>
                  <a:prstClr val="white"/>
                </a:solidFill>
              </a:rPr>
              <a:pPr/>
              <a:t>‹#›</a:t>
            </a:fld>
            <a:endParaRPr lang="en-US" dirty="0">
              <a:solidFill>
                <a:prstClr val="white"/>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110" y="6474495"/>
            <a:ext cx="978824" cy="344978"/>
          </a:xfrm>
          <a:prstGeom prst="rect">
            <a:avLst/>
          </a:prstGeom>
        </p:spPr>
      </p:pic>
    </p:spTree>
    <p:extLst>
      <p:ext uri="{BB962C8B-B14F-4D97-AF65-F5344CB8AC3E}">
        <p14:creationId xmlns:p14="http://schemas.microsoft.com/office/powerpoint/2010/main" val="305180235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451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031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381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826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21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09F6CEC-C044-4E9A-B8F9-36D7729D7A5F}" type="slidenum">
              <a:rPr lang="en-US" altLang="en-US"/>
              <a:pPr>
                <a:defRPr/>
              </a:pPr>
              <a:t>‹#›</a:t>
            </a:fld>
            <a:endParaRPr lang="en-US" altLang="en-US"/>
          </a:p>
        </p:txBody>
      </p:sp>
    </p:spTree>
    <p:extLst>
      <p:ext uri="{BB962C8B-B14F-4D97-AF65-F5344CB8AC3E}">
        <p14:creationId xmlns:p14="http://schemas.microsoft.com/office/powerpoint/2010/main" val="262518899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175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30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340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572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91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BE111-DB52-4BF5-BCAC-93CE76AAB09F}" type="datetimeFigureOut">
              <a:rPr lang="en-US" smtClean="0">
                <a:solidFill>
                  <a:prstClr val="black">
                    <a:tint val="75000"/>
                  </a:prstClr>
                </a:solidFill>
              </a:rPr>
              <a:pPr/>
              <a:t>11/15/2013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EC53D-C4AF-49B6-9765-24BEEF072D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817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7ADDD2-14E0-4CAA-BD63-05DC98ACE73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943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7812745A-E401-4333-A5B0-76380B306358}" type="slidenum">
              <a:rPr lang="en-US" altLang="en-US"/>
              <a:pPr>
                <a:defRPr/>
              </a:pPr>
              <a:t>‹#›</a:t>
            </a:fld>
            <a:endParaRPr lang="en-US" altLang="en-US"/>
          </a:p>
        </p:txBody>
      </p:sp>
    </p:spTree>
    <p:extLst>
      <p:ext uri="{BB962C8B-B14F-4D97-AF65-F5344CB8AC3E}">
        <p14:creationId xmlns:p14="http://schemas.microsoft.com/office/powerpoint/2010/main" val="19151230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A21BE0E-A6D7-440E-A517-ED44DD203577}" type="slidenum">
              <a:rPr lang="en-US" altLang="en-US"/>
              <a:pPr>
                <a:defRPr/>
              </a:pPr>
              <a:t>‹#›</a:t>
            </a:fld>
            <a:endParaRPr lang="en-US" altLang="en-US"/>
          </a:p>
        </p:txBody>
      </p:sp>
    </p:spTree>
    <p:extLst>
      <p:ext uri="{BB962C8B-B14F-4D97-AF65-F5344CB8AC3E}">
        <p14:creationId xmlns:p14="http://schemas.microsoft.com/office/powerpoint/2010/main" val="21060819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5A9CB0E-F70A-41D7-8968-D36E885EB594}" type="slidenum">
              <a:rPr lang="en-US" altLang="en-US"/>
              <a:pPr>
                <a:defRPr/>
              </a:pPr>
              <a:t>‹#›</a:t>
            </a:fld>
            <a:endParaRPr lang="en-US" altLang="en-US"/>
          </a:p>
        </p:txBody>
      </p:sp>
    </p:spTree>
    <p:extLst>
      <p:ext uri="{BB962C8B-B14F-4D97-AF65-F5344CB8AC3E}">
        <p14:creationId xmlns:p14="http://schemas.microsoft.com/office/powerpoint/2010/main" val="366225476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3.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04800" y="762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04800" y="1524000"/>
            <a:ext cx="8534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64"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ltLang="en-US"/>
          </a:p>
        </p:txBody>
      </p:sp>
      <p:sp>
        <p:nvSpPr>
          <p:cNvPr id="15365"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ltLang="en-US"/>
          </a:p>
        </p:txBody>
      </p:sp>
      <p:sp>
        <p:nvSpPr>
          <p:cNvPr id="15366" name="Rectangle 6"/>
          <p:cNvSpPr>
            <a:spLocks noGrp="1" noChangeArrowheads="1"/>
          </p:cNvSpPr>
          <p:nvPr>
            <p:ph type="sldNum" sz="quarter" idx="4"/>
          </p:nvPr>
        </p:nvSpPr>
        <p:spPr bwMode="auto">
          <a:xfrm>
            <a:off x="6553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7BE33607-890A-4146-B249-4FBCF73D5D7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Lst>
  <p:transition/>
  <p:timing>
    <p:tnLst>
      <p:par>
        <p:cTn id="1" dur="indefinite" restart="never" nodeType="tmRoot"/>
      </p:par>
    </p:tnLst>
  </p:timing>
  <p:txStyles>
    <p:titleStyle>
      <a:lvl1pPr algn="l" rtl="0" eaLnBrk="0" fontAlgn="base" hangingPunct="0">
        <a:spcBef>
          <a:spcPct val="0"/>
        </a:spcBef>
        <a:spcAft>
          <a:spcPct val="0"/>
        </a:spcAft>
        <a:defRPr sz="4400">
          <a:solidFill>
            <a:srgbClr val="FFFF00"/>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4400">
          <a:solidFill>
            <a:srgbClr val="FFFF00"/>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4400">
          <a:solidFill>
            <a:srgbClr val="FFFF00"/>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4400">
          <a:solidFill>
            <a:srgbClr val="FFFF00"/>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4400">
          <a:solidFill>
            <a:srgbClr val="FFFF00"/>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4400">
          <a:solidFill>
            <a:srgbClr val="FFFF00"/>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rgbClr val="FF9900"/>
        </a:buClr>
        <a:buFont typeface="Wingdings" pitchFamily="2" charset="2"/>
        <a:buChar char="Ø"/>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4099"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8" charset="0"/>
          <a:ea typeface="msgothic"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itchFamily="18"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itchFamily="2"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pitchFamily="18"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pitchFamily="2"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pitchFamily="2" charset="2"/>
        <a:buChar char=""/>
        <a:defRPr sz="1800">
          <a:solidFill>
            <a:srgbClr val="000000"/>
          </a:solidFill>
          <a:latin typeface="+mn-lt"/>
          <a:ea typeface="+mn-ea"/>
          <a:cs typeface="+mn-cs"/>
        </a:defRPr>
      </a:lvl9pPr>
    </p:bodyStyle>
    <p:otherStyle>
      <a:defPPr>
        <a:defRPr lang="en-US"/>
      </a:defPPr>
      <a:lvl1pPr marL="0" algn="l" defTabSz="829452" rtl="0" eaLnBrk="1" latinLnBrk="0" hangingPunct="1">
        <a:defRPr sz="1600" kern="1200">
          <a:solidFill>
            <a:schemeClr val="tx1"/>
          </a:solidFill>
          <a:latin typeface="+mn-lt"/>
          <a:ea typeface="+mn-ea"/>
          <a:cs typeface="+mn-cs"/>
        </a:defRPr>
      </a:lvl1pPr>
      <a:lvl2pPr marL="414726" algn="l" defTabSz="829452" rtl="0" eaLnBrk="1" latinLnBrk="0" hangingPunct="1">
        <a:defRPr sz="1600" kern="1200">
          <a:solidFill>
            <a:schemeClr val="tx1"/>
          </a:solidFill>
          <a:latin typeface="+mn-lt"/>
          <a:ea typeface="+mn-ea"/>
          <a:cs typeface="+mn-cs"/>
        </a:defRPr>
      </a:lvl2pPr>
      <a:lvl3pPr marL="829452" algn="l" defTabSz="829452" rtl="0" eaLnBrk="1" latinLnBrk="0" hangingPunct="1">
        <a:defRPr sz="1600" kern="1200">
          <a:solidFill>
            <a:schemeClr val="tx1"/>
          </a:solidFill>
          <a:latin typeface="+mn-lt"/>
          <a:ea typeface="+mn-ea"/>
          <a:cs typeface="+mn-cs"/>
        </a:defRPr>
      </a:lvl3pPr>
      <a:lvl4pPr marL="1244178" algn="l" defTabSz="829452" rtl="0" eaLnBrk="1" latinLnBrk="0" hangingPunct="1">
        <a:defRPr sz="1600" kern="1200">
          <a:solidFill>
            <a:schemeClr val="tx1"/>
          </a:solidFill>
          <a:latin typeface="+mn-lt"/>
          <a:ea typeface="+mn-ea"/>
          <a:cs typeface="+mn-cs"/>
        </a:defRPr>
      </a:lvl4pPr>
      <a:lvl5pPr marL="1658904" algn="l" defTabSz="829452" rtl="0" eaLnBrk="1" latinLnBrk="0" hangingPunct="1">
        <a:defRPr sz="1600" kern="1200">
          <a:solidFill>
            <a:schemeClr val="tx1"/>
          </a:solidFill>
          <a:latin typeface="+mn-lt"/>
          <a:ea typeface="+mn-ea"/>
          <a:cs typeface="+mn-cs"/>
        </a:defRPr>
      </a:lvl5pPr>
      <a:lvl6pPr marL="2073631" algn="l" defTabSz="829452" rtl="0" eaLnBrk="1" latinLnBrk="0" hangingPunct="1">
        <a:defRPr sz="1600" kern="1200">
          <a:solidFill>
            <a:schemeClr val="tx1"/>
          </a:solidFill>
          <a:latin typeface="+mn-lt"/>
          <a:ea typeface="+mn-ea"/>
          <a:cs typeface="+mn-cs"/>
        </a:defRPr>
      </a:lvl6pPr>
      <a:lvl7pPr marL="2488357" algn="l" defTabSz="829452" rtl="0" eaLnBrk="1" latinLnBrk="0" hangingPunct="1">
        <a:defRPr sz="1600" kern="1200">
          <a:solidFill>
            <a:schemeClr val="tx1"/>
          </a:solidFill>
          <a:latin typeface="+mn-lt"/>
          <a:ea typeface="+mn-ea"/>
          <a:cs typeface="+mn-cs"/>
        </a:defRPr>
      </a:lvl7pPr>
      <a:lvl8pPr marL="2903083" algn="l" defTabSz="829452" rtl="0" eaLnBrk="1" latinLnBrk="0" hangingPunct="1">
        <a:defRPr sz="1600" kern="1200">
          <a:solidFill>
            <a:schemeClr val="tx1"/>
          </a:solidFill>
          <a:latin typeface="+mn-lt"/>
          <a:ea typeface="+mn-ea"/>
          <a:cs typeface="+mn-cs"/>
        </a:defRPr>
      </a:lvl8pPr>
      <a:lvl9pPr marL="3317809" algn="l" defTabSz="82945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1" hangingPunct="1">
              <a:defRPr/>
            </a:pPr>
            <a:endParaRPr lang="en-US">
              <a:solidFill>
                <a:srgbClr val="000000"/>
              </a:solidFill>
              <a:latin typeface="Aria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en-US">
              <a:solidFill>
                <a:srgbClr val="000000"/>
              </a:solidFill>
              <a:latin typeface="Aria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1" hangingPunct="1">
              <a:defRPr/>
            </a:pPr>
            <a:fld id="{B1A21553-8113-465A-A0E7-390884892F3B}" type="slidenum">
              <a:rPr lang="en-US">
                <a:solidFill>
                  <a:srgbClr val="000000"/>
                </a:solidFill>
                <a:latin typeface="Arial"/>
              </a:rPr>
              <a:pPr eaLnBrk="1" hangingPunct="1">
                <a:defRPr/>
              </a:pPr>
              <a:t>‹#›</a:t>
            </a:fld>
            <a:endParaRPr lang="en-US">
              <a:solidFill>
                <a:srgbClr val="000000"/>
              </a:solidFill>
              <a:latin typeface="Arial"/>
            </a:endParaRPr>
          </a:p>
        </p:txBody>
      </p:sp>
    </p:spTree>
    <p:extLst>
      <p:ext uri="{BB962C8B-B14F-4D97-AF65-F5344CB8AC3E}">
        <p14:creationId xmlns:p14="http://schemas.microsoft.com/office/powerpoint/2010/main" val="206851351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5FBDD5E-1EA8-460D-9AD3-37F3CDDB50CB}" type="datetimeFigureOut">
              <a:rPr lang="en-US" smtClean="0">
                <a:solidFill>
                  <a:prstClr val="black">
                    <a:tint val="75000"/>
                  </a:prstClr>
                </a:solidFill>
                <a:latin typeface="Calibri"/>
              </a:rPr>
              <a:pPr eaLnBrk="1" fontAlgn="auto" hangingPunct="1">
                <a:spcBef>
                  <a:spcPts val="0"/>
                </a:spcBef>
                <a:spcAft>
                  <a:spcPts val="0"/>
                </a:spcAft>
              </a:pPr>
              <a:t>11/15/2013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92E8458-4115-441E-A791-4EBAA0AC8C8A}"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839467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424246"/>
            <a:ext cx="9144000" cy="4454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2" name="Title Placeholder 1"/>
          <p:cNvSpPr>
            <a:spLocks noGrp="1"/>
          </p:cNvSpPr>
          <p:nvPr>
            <p:ph type="title"/>
          </p:nvPr>
        </p:nvSpPr>
        <p:spPr>
          <a:xfrm>
            <a:off x="457200" y="1219200"/>
            <a:ext cx="8229600" cy="10668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362200"/>
            <a:ext cx="82296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bg1"/>
                </a:solidFill>
              </a:defRPr>
            </a:lvl1pPr>
          </a:lstStyle>
          <a:p>
            <a:pPr eaLnBrk="1" fontAlgn="auto" hangingPunct="1">
              <a:spcBef>
                <a:spcPts val="0"/>
              </a:spcBef>
              <a:spcAft>
                <a:spcPts val="0"/>
              </a:spcAft>
            </a:pPr>
            <a:fld id="{3750D3DD-1A08-41E3-BE78-F610B60E630E}" type="slidenum">
              <a:rPr lang="en-US" smtClean="0">
                <a:solidFill>
                  <a:prstClr val="white"/>
                </a:solidFill>
                <a:latin typeface="Calibri"/>
              </a:rPr>
              <a:pPr eaLnBrk="1" fontAlgn="auto" hangingPunct="1">
                <a:spcBef>
                  <a:spcPts val="0"/>
                </a:spcBef>
                <a:spcAft>
                  <a:spcPts val="0"/>
                </a:spcAft>
              </a:pPr>
              <a:t>‹#›</a:t>
            </a:fld>
            <a:endParaRPr lang="en-US" dirty="0">
              <a:solidFill>
                <a:prstClr val="white"/>
              </a:solidFill>
              <a:latin typeface="Calibri"/>
            </a:endParaRPr>
          </a:p>
        </p:txBody>
      </p:sp>
      <p:sp>
        <p:nvSpPr>
          <p:cNvPr id="8" name="TextBox 7"/>
          <p:cNvSpPr txBox="1"/>
          <p:nvPr userDrawn="1"/>
        </p:nvSpPr>
        <p:spPr>
          <a:xfrm>
            <a:off x="1320662" y="6501384"/>
            <a:ext cx="5957849" cy="276999"/>
          </a:xfrm>
          <a:prstGeom prst="rect">
            <a:avLst/>
          </a:prstGeom>
          <a:noFill/>
        </p:spPr>
        <p:txBody>
          <a:bodyPr wrap="none" rtlCol="0" anchor="b">
            <a:spAutoFit/>
          </a:bodyPr>
          <a:lstStyle/>
          <a:p>
            <a:pPr algn="ctr" eaLnBrk="1" fontAlgn="auto" hangingPunct="1">
              <a:spcBef>
                <a:spcPts val="0"/>
              </a:spcBef>
              <a:spcAft>
                <a:spcPts val="0"/>
              </a:spcAft>
            </a:pPr>
            <a:r>
              <a:rPr lang="en-US" sz="1200" b="1" spc="40" dirty="0">
                <a:solidFill>
                  <a:prstClr val="white"/>
                </a:solidFill>
                <a:latin typeface="Calibri" pitchFamily="34" charset="0"/>
              </a:rPr>
              <a:t>WSSA Herbicide Resistance Management Lesson 3 © 2011 WSSA All Rights Reserved</a:t>
            </a:r>
            <a:endParaRPr lang="en-US" sz="1200" b="1" i="1" spc="40" dirty="0">
              <a:solidFill>
                <a:prstClr val="white"/>
              </a:solidFill>
              <a:latin typeface="Calibri" pitchFamily="34" charset="0"/>
            </a:endParaRPr>
          </a:p>
        </p:txBody>
      </p:sp>
      <p:pic>
        <p:nvPicPr>
          <p:cNvPr id="11" name="Picture 7" descr="wssa swoosh header"/>
          <p:cNvPicPr>
            <a:picLocks noChangeAspect="1" noChangeArrowheads="1"/>
          </p:cNvPicPr>
          <p:nvPr userDrawn="1"/>
        </p:nvPicPr>
        <p:blipFill>
          <a:blip r:embed="rId5" cstate="print"/>
          <a:srcRect/>
          <a:stretch>
            <a:fillRect/>
          </a:stretch>
        </p:blipFill>
        <p:spPr bwMode="auto">
          <a:xfrm>
            <a:off x="0" y="0"/>
            <a:ext cx="9140825" cy="1023938"/>
          </a:xfrm>
          <a:prstGeom prst="rect">
            <a:avLst/>
          </a:prstGeom>
          <a:noFill/>
          <a:ln w="9525">
            <a:noFill/>
            <a:miter lim="800000"/>
            <a:headEnd/>
            <a:tailEnd/>
          </a:ln>
        </p:spPr>
      </p:pic>
    </p:spTree>
    <p:extLst>
      <p:ext uri="{BB962C8B-B14F-4D97-AF65-F5344CB8AC3E}">
        <p14:creationId xmlns:p14="http://schemas.microsoft.com/office/powerpoint/2010/main" val="135853308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Lst>
  <p:timing>
    <p:tnLst>
      <p:par>
        <p:cTn id="1" dur="indefinite" restart="never" nodeType="tmRoot"/>
      </p:par>
    </p:tnLst>
  </p:timing>
  <p:hf hdr="0" dt="0"/>
  <p:txStyles>
    <p:titleStyle>
      <a:lvl1pPr algn="l" defTabSz="914400" rtl="0" eaLnBrk="1" latinLnBrk="0" hangingPunct="1">
        <a:spcBef>
          <a:spcPct val="0"/>
        </a:spcBef>
        <a:buNone/>
        <a:defRPr sz="3800" b="0" kern="1200">
          <a:solidFill>
            <a:srgbClr val="387C2C"/>
          </a:solidFill>
          <a:latin typeface="Adobe Garamond Pro" pitchFamily="18" charset="0"/>
          <a:ea typeface="+mj-ea"/>
          <a:cs typeface="+mj-cs"/>
        </a:defRPr>
      </a:lvl1pPr>
    </p:titleStyle>
    <p:bodyStyle>
      <a:lvl1pPr marL="342900" indent="-342900" algn="l" defTabSz="914400" rtl="0" eaLnBrk="1" latinLnBrk="0" hangingPunct="1">
        <a:spcBef>
          <a:spcPct val="20000"/>
        </a:spcBef>
        <a:buClr>
          <a:srgbClr val="387C2C"/>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C47829"/>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CEBE111-DB52-4BF5-BCAC-93CE76AAB09F}" type="datetimeFigureOut">
              <a:rPr lang="en-US" smtClean="0">
                <a:solidFill>
                  <a:prstClr val="black">
                    <a:tint val="75000"/>
                  </a:prstClr>
                </a:solidFill>
                <a:latin typeface="Calibri"/>
              </a:rPr>
              <a:pPr eaLnBrk="1" fontAlgn="auto" hangingPunct="1">
                <a:spcBef>
                  <a:spcPts val="0"/>
                </a:spcBef>
                <a:spcAft>
                  <a:spcPts val="0"/>
                </a:spcAft>
              </a:pPr>
              <a:t>11/15/2013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C9EC53D-C4AF-49B6-9765-24BEEF072D39}"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10236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ctrTitle"/>
          </p:nvPr>
        </p:nvSpPr>
        <p:spPr>
          <a:xfrm>
            <a:off x="838200" y="2362200"/>
            <a:ext cx="7620000" cy="1143000"/>
          </a:xfrm>
        </p:spPr>
        <p:txBody>
          <a:bodyPr/>
          <a:lstStyle/>
          <a:p>
            <a:pPr eaLnBrk="1" hangingPunct="1">
              <a:defRPr/>
            </a:pPr>
            <a:r>
              <a:rPr lang="en-US" sz="4800" dirty="0" smtClean="0"/>
              <a:t>Herbicide-Resistant Weeds</a:t>
            </a:r>
            <a:br>
              <a:rPr lang="en-US" sz="4800" dirty="0" smtClean="0"/>
            </a:br>
            <a:endParaRPr lang="en-US" sz="2400" i="1" dirty="0" smtClean="0">
              <a:solidFill>
                <a:srgbClr val="FFFFFF"/>
              </a:solidFill>
            </a:endParaRPr>
          </a:p>
        </p:txBody>
      </p:sp>
      <p:sp>
        <p:nvSpPr>
          <p:cNvPr id="2" name="TextBox 1"/>
          <p:cNvSpPr txBox="1"/>
          <p:nvPr/>
        </p:nvSpPr>
        <p:spPr>
          <a:xfrm>
            <a:off x="268014" y="6322367"/>
            <a:ext cx="2141933" cy="461665"/>
          </a:xfrm>
          <a:prstGeom prst="rect">
            <a:avLst/>
          </a:prstGeom>
          <a:noFill/>
        </p:spPr>
        <p:txBody>
          <a:bodyPr wrap="none" rtlCol="0">
            <a:spAutoFit/>
          </a:bodyPr>
          <a:lstStyle/>
          <a:p>
            <a:r>
              <a:rPr lang="en-US" i="1" dirty="0" smtClean="0">
                <a:solidFill>
                  <a:srgbClr val="FFC000"/>
                </a:solidFill>
              </a:rPr>
              <a:t>November 2013</a:t>
            </a:r>
            <a:endParaRPr lang="en-US" i="1" dirty="0">
              <a:solidFill>
                <a:srgbClr val="FFC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en-US" smtClean="0"/>
              <a:t>Herbicide Resistant Weeds</a:t>
            </a:r>
            <a:br>
              <a:rPr lang="en-US" smtClean="0"/>
            </a:br>
            <a:r>
              <a:rPr lang="en-US" sz="4000" i="1" smtClean="0">
                <a:solidFill>
                  <a:srgbClr val="FF9900"/>
                </a:solidFill>
              </a:rPr>
              <a:t>Pollen Drift</a:t>
            </a:r>
          </a:p>
        </p:txBody>
      </p:sp>
      <p:sp>
        <p:nvSpPr>
          <p:cNvPr id="16387" name="Rectangle 3"/>
          <p:cNvSpPr>
            <a:spLocks noGrp="1" noChangeArrowheads="1"/>
          </p:cNvSpPr>
          <p:nvPr>
            <p:ph type="body" sz="half" idx="1"/>
          </p:nvPr>
        </p:nvSpPr>
        <p:spPr/>
        <p:txBody>
          <a:bodyPr/>
          <a:lstStyle/>
          <a:p>
            <a:pPr eaLnBrk="1" hangingPunct="1"/>
            <a:r>
              <a:rPr lang="en-US" altLang="en-US" sz="2000" smtClean="0"/>
              <a:t>Off-site movement (wind, gravity, insects) of resistance trait through pollen</a:t>
            </a:r>
          </a:p>
          <a:p>
            <a:pPr eaLnBrk="1" hangingPunct="1"/>
            <a:endParaRPr lang="en-US" altLang="en-US" sz="2000" smtClean="0"/>
          </a:p>
          <a:p>
            <a:pPr eaLnBrk="1" hangingPunct="1"/>
            <a:r>
              <a:rPr lang="en-US" altLang="en-US" sz="2000" smtClean="0"/>
              <a:t>Pollen from resistant male fertilizes susceptible female to produce resistant progeny</a:t>
            </a:r>
          </a:p>
          <a:p>
            <a:pPr eaLnBrk="1" hangingPunct="1"/>
            <a:endParaRPr lang="en-US" altLang="en-US" sz="2000" smtClean="0"/>
          </a:p>
          <a:p>
            <a:pPr eaLnBrk="1" hangingPunct="1"/>
            <a:r>
              <a:rPr lang="en-US" altLang="en-US" sz="2000" smtClean="0"/>
              <a:t>UGA researchers have documented GR-trait movement of at least 900’ (Palmer amaranth).</a:t>
            </a:r>
          </a:p>
        </p:txBody>
      </p:sp>
      <p:pic>
        <p:nvPicPr>
          <p:cNvPr id="16388" name="Picture 5" descr="Fresh 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676400"/>
            <a:ext cx="4191000" cy="314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6"/>
          <p:cNvSpPr txBox="1">
            <a:spLocks noChangeArrowheads="1"/>
          </p:cNvSpPr>
          <p:nvPr/>
        </p:nvSpPr>
        <p:spPr bwMode="auto">
          <a:xfrm>
            <a:off x="4708525" y="4838700"/>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i="1">
                <a:solidFill>
                  <a:srgbClr val="FF9900"/>
                </a:solidFill>
              </a:rPr>
              <a:t>Palmer Amaranth Pollen</a:t>
            </a:r>
          </a:p>
          <a:p>
            <a:r>
              <a:rPr lang="en-US" altLang="en-US" sz="1800" i="1">
                <a:solidFill>
                  <a:srgbClr val="FF9900"/>
                </a:solidFill>
              </a:rPr>
              <a:t>Source: Dr. Lynn Sosnoskie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title" idx="4294967295"/>
          </p:nvPr>
        </p:nvSpPr>
        <p:spPr>
          <a:xfrm>
            <a:off x="533400" y="0"/>
            <a:ext cx="8229600" cy="1143000"/>
          </a:xfrm>
        </p:spPr>
        <p:txBody>
          <a:bodyPr/>
          <a:lstStyle/>
          <a:p>
            <a:pPr eaLnBrk="1" hangingPunct="1">
              <a:defRPr/>
            </a:pPr>
            <a:r>
              <a:rPr lang="en-US" sz="3600" b="1" smtClean="0"/>
              <a:t>In-Field Palmer Amaranth Pollen Movement – Macon Co. 2006-2007</a:t>
            </a:r>
          </a:p>
        </p:txBody>
      </p:sp>
      <p:pic>
        <p:nvPicPr>
          <p:cNvPr id="174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553200" cy="523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81000" y="21021"/>
            <a:ext cx="8534400" cy="1143000"/>
          </a:xfrm>
        </p:spPr>
        <p:txBody>
          <a:bodyPr/>
          <a:lstStyle/>
          <a:p>
            <a:pPr eaLnBrk="1" hangingPunct="1">
              <a:defRPr/>
            </a:pPr>
            <a:r>
              <a:rPr lang="en-US" sz="3600" dirty="0" smtClean="0"/>
              <a:t>Why Are Plants Resistant to Herbicides?</a:t>
            </a:r>
            <a:br>
              <a:rPr lang="en-US" sz="3600" dirty="0" smtClean="0"/>
            </a:br>
            <a:r>
              <a:rPr lang="en-US" sz="3600" i="1" dirty="0" smtClean="0">
                <a:solidFill>
                  <a:srgbClr val="FFC000"/>
                </a:solidFill>
              </a:rPr>
              <a:t>Mechanisms</a:t>
            </a:r>
          </a:p>
        </p:txBody>
      </p:sp>
      <p:sp>
        <p:nvSpPr>
          <p:cNvPr id="11267" name="Rectangle 3"/>
          <p:cNvSpPr>
            <a:spLocks noGrp="1" noChangeArrowheads="1"/>
          </p:cNvSpPr>
          <p:nvPr>
            <p:ph type="body" sz="half" idx="1"/>
          </p:nvPr>
        </p:nvSpPr>
        <p:spPr>
          <a:xfrm>
            <a:off x="762000" y="1524000"/>
            <a:ext cx="4751388" cy="4648200"/>
          </a:xfrm>
        </p:spPr>
        <p:txBody>
          <a:bodyPr/>
          <a:lstStyle/>
          <a:p>
            <a:pPr eaLnBrk="1" hangingPunct="1"/>
            <a:r>
              <a:rPr lang="en-US" altLang="en-US" dirty="0" smtClean="0"/>
              <a:t> altered site of action</a:t>
            </a:r>
          </a:p>
          <a:p>
            <a:pPr lvl="1" eaLnBrk="1" hangingPunct="1"/>
            <a:r>
              <a:rPr lang="en-US" altLang="en-US" i="1" dirty="0" smtClean="0">
                <a:solidFill>
                  <a:srgbClr val="00FFFF"/>
                </a:solidFill>
              </a:rPr>
              <a:t> most common</a:t>
            </a:r>
          </a:p>
          <a:p>
            <a:pPr eaLnBrk="1" hangingPunct="1"/>
            <a:endParaRPr lang="en-US" altLang="en-US" sz="2800" i="1" dirty="0" smtClean="0">
              <a:solidFill>
                <a:srgbClr val="00FFFF"/>
              </a:solidFill>
            </a:endParaRPr>
          </a:p>
          <a:p>
            <a:pPr eaLnBrk="1" hangingPunct="1"/>
            <a:r>
              <a:rPr lang="en-US" altLang="en-US" dirty="0" smtClean="0"/>
              <a:t> enhanced metabolism</a:t>
            </a:r>
          </a:p>
          <a:p>
            <a:pPr eaLnBrk="1" hangingPunct="1"/>
            <a:endParaRPr lang="en-US" altLang="en-US" dirty="0" smtClean="0"/>
          </a:p>
          <a:p>
            <a:pPr eaLnBrk="1" hangingPunct="1"/>
            <a:r>
              <a:rPr lang="en-US" altLang="en-US" dirty="0" smtClean="0"/>
              <a:t> sequestration</a:t>
            </a:r>
          </a:p>
          <a:p>
            <a:pPr eaLnBrk="1" hangingPunct="1"/>
            <a:endParaRPr lang="en-US" altLang="en-US" dirty="0" smtClean="0"/>
          </a:p>
          <a:p>
            <a:pPr eaLnBrk="1" hangingPunct="1"/>
            <a:r>
              <a:rPr lang="en-US" altLang="en-US" dirty="0" smtClean="0"/>
              <a:t>Gene amplification</a:t>
            </a:r>
          </a:p>
        </p:txBody>
      </p:sp>
      <p:pic>
        <p:nvPicPr>
          <p:cNvPr id="11268" name="Picture 4" descr="SUPERMAN"/>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324600" y="1600200"/>
            <a:ext cx="1566863" cy="4114800"/>
          </a:xfrm>
          <a:ln>
            <a:solidFill>
              <a:srgbClr val="FFFF00"/>
            </a:solid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mtClean="0"/>
              <a:t>Altered Site of Action</a:t>
            </a:r>
          </a:p>
        </p:txBody>
      </p:sp>
      <p:sp>
        <p:nvSpPr>
          <p:cNvPr id="12291" name="Text Box 3"/>
          <p:cNvSpPr txBox="1">
            <a:spLocks noChangeArrowheads="1"/>
          </p:cNvSpPr>
          <p:nvPr/>
        </p:nvSpPr>
        <p:spPr bwMode="auto">
          <a:xfrm>
            <a:off x="101600" y="6210300"/>
            <a:ext cx="553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i="1">
                <a:solidFill>
                  <a:srgbClr val="FF9900"/>
                </a:solidFill>
              </a:rPr>
              <a:t>Source: J.L. Gunsolus.  Herbicide Resistant Weeds.  1998.</a:t>
            </a:r>
          </a:p>
          <a:p>
            <a:r>
              <a:rPr lang="en-US" altLang="en-US" sz="1800" i="1">
                <a:solidFill>
                  <a:srgbClr val="FF9900"/>
                </a:solidFill>
              </a:rPr>
              <a:t>North Central Region Extension Publication 468.  </a:t>
            </a:r>
          </a:p>
        </p:txBody>
      </p:sp>
      <p:pic>
        <p:nvPicPr>
          <p:cNvPr id="12292" name="Picture 4" descr="altered 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990725"/>
            <a:ext cx="8572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1pPr>
            <a:lvl2pPr marL="742950" indent="-28575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2pPr>
            <a:lvl3pPr marL="11430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3pPr>
            <a:lvl4pPr marL="16002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4pPr>
            <a:lvl5pPr marL="2057400" indent="-228600" defTabSz="414338">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8" charset="0"/>
              </a:defRPr>
            </a:lvl9pPr>
          </a:lstStyle>
          <a:p>
            <a:pPr algn="ctr" eaLnBrk="1">
              <a:lnSpc>
                <a:spcPct val="93000"/>
              </a:lnSpc>
              <a:buClr>
                <a:srgbClr val="000000"/>
              </a:buClr>
              <a:buSzPct val="45000"/>
            </a:pPr>
            <a:r>
              <a:rPr lang="en-GB" altLang="en-US" sz="1500" b="1">
                <a:solidFill>
                  <a:srgbClr val="000000"/>
                </a:solidFill>
                <a:latin typeface="Arial" charset="0"/>
              </a:rPr>
              <a:t>Glyphosate resistance resulting from gene amplification.</a:t>
            </a:r>
          </a:p>
        </p:txBody>
      </p:sp>
      <p:pic>
        <p:nvPicPr>
          <p:cNvPr id="133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3300" y="979488"/>
            <a:ext cx="2060575"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7" name="Text Box 4"/>
          <p:cNvSpPr txBox="1">
            <a:spLocks noChangeArrowheads="1"/>
          </p:cNvSpPr>
          <p:nvPr/>
        </p:nvSpPr>
        <p:spPr bwMode="auto">
          <a:xfrm>
            <a:off x="3543300" y="5972175"/>
            <a:ext cx="3919538"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723900" algn="l"/>
                <a:tab pos="1447800" algn="l"/>
                <a:tab pos="2171700" algn="l"/>
                <a:tab pos="2895600" algn="l"/>
                <a:tab pos="3619500" algn="l"/>
              </a:tabLst>
              <a:defRPr sz="2400">
                <a:solidFill>
                  <a:schemeClr val="tx1"/>
                </a:solidFill>
                <a:latin typeface="Times New Roman" pitchFamily="18" charset="0"/>
              </a:defRPr>
            </a:lvl1pPr>
            <a:lvl2pPr marL="742950" indent="-285750" defTabSz="414338">
              <a:tabLst>
                <a:tab pos="723900" algn="l"/>
                <a:tab pos="1447800" algn="l"/>
                <a:tab pos="2171700" algn="l"/>
                <a:tab pos="2895600" algn="l"/>
                <a:tab pos="3619500" algn="l"/>
              </a:tabLst>
              <a:defRPr sz="2400">
                <a:solidFill>
                  <a:schemeClr val="tx1"/>
                </a:solidFill>
                <a:latin typeface="Times New Roman" pitchFamily="18" charset="0"/>
              </a:defRPr>
            </a:lvl2pPr>
            <a:lvl3pPr marL="1143000" indent="-228600" defTabSz="414338">
              <a:tabLst>
                <a:tab pos="723900" algn="l"/>
                <a:tab pos="1447800" algn="l"/>
                <a:tab pos="2171700" algn="l"/>
                <a:tab pos="2895600" algn="l"/>
                <a:tab pos="3619500" algn="l"/>
              </a:tabLst>
              <a:defRPr sz="2400">
                <a:solidFill>
                  <a:schemeClr val="tx1"/>
                </a:solidFill>
                <a:latin typeface="Times New Roman" pitchFamily="18" charset="0"/>
              </a:defRPr>
            </a:lvl3pPr>
            <a:lvl4pPr marL="1600200" indent="-228600" defTabSz="414338">
              <a:tabLst>
                <a:tab pos="723900" algn="l"/>
                <a:tab pos="1447800" algn="l"/>
                <a:tab pos="2171700" algn="l"/>
                <a:tab pos="2895600" algn="l"/>
                <a:tab pos="3619500" algn="l"/>
              </a:tabLst>
              <a:defRPr sz="2400">
                <a:solidFill>
                  <a:schemeClr val="tx1"/>
                </a:solidFill>
                <a:latin typeface="Times New Roman" pitchFamily="18" charset="0"/>
              </a:defRPr>
            </a:lvl4pPr>
            <a:lvl5pPr marL="2057400" indent="-228600" defTabSz="414338">
              <a:tabLst>
                <a:tab pos="723900" algn="l"/>
                <a:tab pos="1447800" algn="l"/>
                <a:tab pos="2171700" algn="l"/>
                <a:tab pos="2895600" algn="l"/>
                <a:tab pos="3619500" algn="l"/>
              </a:tabLst>
              <a:defRPr sz="2400">
                <a:solidFill>
                  <a:schemeClr val="tx1"/>
                </a:solidFill>
                <a:latin typeface="Times New Roman" pitchFamily="18"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itchFamily="18" charset="0"/>
              </a:defRPr>
            </a:lvl9pPr>
          </a:lstStyle>
          <a:p>
            <a:pPr eaLnBrk="1">
              <a:lnSpc>
                <a:spcPct val="93000"/>
              </a:lnSpc>
              <a:buClr>
                <a:srgbClr val="000000"/>
              </a:buClr>
              <a:buSzPct val="45000"/>
            </a:pPr>
            <a:r>
              <a:rPr lang="en-GB" altLang="en-US" sz="1100" b="1">
                <a:solidFill>
                  <a:srgbClr val="000000"/>
                </a:solidFill>
                <a:latin typeface="Arial" charset="0"/>
              </a:rPr>
              <a:t>Powles S B PNAS 2010;107:955-956</a:t>
            </a:r>
          </a:p>
        </p:txBody>
      </p:sp>
      <p:sp>
        <p:nvSpPr>
          <p:cNvPr id="13318"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defTabSz="414338">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1pPr>
            <a:lvl2pPr marL="742950" indent="-285750" defTabSz="414338">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2pPr>
            <a:lvl3pPr marL="1143000" indent="-228600" defTabSz="414338">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3pPr>
            <a:lvl4pPr marL="1600200" indent="-228600" defTabSz="414338">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4pPr>
            <a:lvl5pPr marL="2057400" indent="-228600" defTabSz="414338">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5pPr>
            <a:lvl6pPr marL="25146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6pPr>
            <a:lvl7pPr marL="29718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7pPr>
            <a:lvl8pPr marL="34290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8pPr>
            <a:lvl9pPr marL="3886200" indent="-228600" defTabSz="414338"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itchFamily="18" charset="0"/>
              </a:defRPr>
            </a:lvl9pPr>
          </a:lstStyle>
          <a:p>
            <a:pPr eaLnBrk="1">
              <a:lnSpc>
                <a:spcPct val="93000"/>
              </a:lnSpc>
              <a:buClr>
                <a:srgbClr val="000000"/>
              </a:buClr>
              <a:buSzPct val="45000"/>
            </a:pPr>
            <a:r>
              <a:rPr lang="en-GB" altLang="en-US" sz="900">
                <a:solidFill>
                  <a:srgbClr val="000000"/>
                </a:solidFill>
                <a:latin typeface="Arial" charset="0"/>
              </a:rPr>
              <a:t>©2010 by National Academy of Sciences</a:t>
            </a:r>
          </a:p>
        </p:txBody>
      </p:sp>
      <p:sp>
        <p:nvSpPr>
          <p:cNvPr id="13319" name="TextBox 1"/>
          <p:cNvSpPr txBox="1">
            <a:spLocks noChangeArrowheads="1"/>
          </p:cNvSpPr>
          <p:nvPr/>
        </p:nvSpPr>
        <p:spPr bwMode="auto">
          <a:xfrm>
            <a:off x="5791200" y="1828800"/>
            <a:ext cx="1601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Susceptible</a:t>
            </a:r>
          </a:p>
        </p:txBody>
      </p:sp>
      <p:sp>
        <p:nvSpPr>
          <p:cNvPr id="13320" name="TextBox 2"/>
          <p:cNvSpPr txBox="1">
            <a:spLocks noChangeArrowheads="1"/>
          </p:cNvSpPr>
          <p:nvPr/>
        </p:nvSpPr>
        <p:spPr bwMode="auto">
          <a:xfrm>
            <a:off x="5935663" y="4343400"/>
            <a:ext cx="1312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t>Resistant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p:txBody>
          <a:bodyPr/>
          <a:lstStyle/>
          <a:p>
            <a:pPr eaLnBrk="1" hangingPunct="1">
              <a:defRPr/>
            </a:pPr>
            <a:r>
              <a:rPr lang="en-US" sz="4000" smtClean="0"/>
              <a:t>The Beginning of Weed Resistance</a:t>
            </a:r>
          </a:p>
        </p:txBody>
      </p:sp>
      <p:sp>
        <p:nvSpPr>
          <p:cNvPr id="18435" name="Rectangle 1028"/>
          <p:cNvSpPr>
            <a:spLocks noGrp="1" noChangeArrowheads="1"/>
          </p:cNvSpPr>
          <p:nvPr>
            <p:ph type="body" sz="half" idx="2"/>
          </p:nvPr>
        </p:nvSpPr>
        <p:spPr/>
        <p:txBody>
          <a:bodyPr/>
          <a:lstStyle/>
          <a:p>
            <a:pPr eaLnBrk="1" hangingPunct="1"/>
            <a:r>
              <a:rPr lang="en-US" altLang="en-US" smtClean="0"/>
              <a:t> 1968 (Washington)</a:t>
            </a:r>
          </a:p>
          <a:p>
            <a:pPr eaLnBrk="1" hangingPunct="1"/>
            <a:r>
              <a:rPr lang="en-US" altLang="en-US" smtClean="0"/>
              <a:t> nursery crops</a:t>
            </a:r>
          </a:p>
          <a:p>
            <a:pPr eaLnBrk="1" hangingPunct="1"/>
            <a:r>
              <a:rPr lang="en-US" altLang="en-US" smtClean="0"/>
              <a:t> common groundsel</a:t>
            </a:r>
          </a:p>
          <a:p>
            <a:pPr eaLnBrk="1" hangingPunct="1"/>
            <a:r>
              <a:rPr lang="en-US" altLang="en-US" smtClean="0"/>
              <a:t> atrazine</a:t>
            </a:r>
          </a:p>
          <a:p>
            <a:pPr eaLnBrk="1" hangingPunct="1"/>
            <a:r>
              <a:rPr lang="en-US" altLang="en-US" smtClean="0"/>
              <a:t> simazine </a:t>
            </a:r>
          </a:p>
        </p:txBody>
      </p:sp>
      <p:pic>
        <p:nvPicPr>
          <p:cNvPr id="18436" name="Picture 1030" descr="Senecio_vulgaris_plant"/>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1752600"/>
            <a:ext cx="4191000" cy="3459163"/>
          </a:xfrm>
          <a:ln>
            <a:solidFill>
              <a:srgbClr val="FF9900"/>
            </a:solidFill>
            <a:miter lim="800000"/>
            <a:headEnd/>
            <a:tailEnd/>
          </a:ln>
        </p:spPr>
      </p:pic>
      <p:sp>
        <p:nvSpPr>
          <p:cNvPr id="18437" name="Text Box 1031"/>
          <p:cNvSpPr txBox="1">
            <a:spLocks noChangeArrowheads="1"/>
          </p:cNvSpPr>
          <p:nvPr/>
        </p:nvSpPr>
        <p:spPr bwMode="auto">
          <a:xfrm>
            <a:off x="288925" y="5165725"/>
            <a:ext cx="3887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a:solidFill>
                  <a:srgbClr val="FFFF00"/>
                </a:solidFill>
              </a:rPr>
              <a:t>Photo: The Missouri Flora Web-Site</a:t>
            </a:r>
            <a:endParaRPr lang="en-US" alt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35" t="30946" r="20667" b="5854"/>
          <a:stretch/>
        </p:blipFill>
        <p:spPr bwMode="auto">
          <a:xfrm>
            <a:off x="685800" y="76200"/>
            <a:ext cx="8045370" cy="669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76237" y="0"/>
            <a:ext cx="8534400" cy="990600"/>
          </a:xfrm>
        </p:spPr>
        <p:txBody>
          <a:bodyPr/>
          <a:lstStyle/>
          <a:p>
            <a:pPr algn="ctr" eaLnBrk="1" hangingPunct="1">
              <a:defRPr/>
            </a:pPr>
            <a:r>
              <a:rPr lang="en-US" sz="3200" dirty="0" smtClean="0"/>
              <a:t>Herbicide Resistant Weeds</a:t>
            </a:r>
            <a:br>
              <a:rPr lang="en-US" sz="3200" dirty="0" smtClean="0"/>
            </a:br>
            <a:r>
              <a:rPr lang="en-US" sz="2800" i="1" dirty="0" smtClean="0">
                <a:solidFill>
                  <a:srgbClr val="FF9900"/>
                </a:solidFill>
              </a:rPr>
              <a:t>By Mode of Action</a:t>
            </a:r>
            <a:endParaRPr lang="en-US" sz="2800" dirty="0" smtClean="0"/>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0" t="30917" r="19508" b="5886"/>
          <a:stretch/>
        </p:blipFill>
        <p:spPr bwMode="auto">
          <a:xfrm>
            <a:off x="1143000" y="990600"/>
            <a:ext cx="7210748" cy="581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mtClean="0"/>
              <a:t>What does ALS mean?</a:t>
            </a:r>
          </a:p>
        </p:txBody>
      </p:sp>
      <p:sp>
        <p:nvSpPr>
          <p:cNvPr id="25603" name="Rectangle 3"/>
          <p:cNvSpPr>
            <a:spLocks noGrp="1" noChangeArrowheads="1"/>
          </p:cNvSpPr>
          <p:nvPr>
            <p:ph type="body" sz="half" idx="2"/>
          </p:nvPr>
        </p:nvSpPr>
        <p:spPr>
          <a:xfrm>
            <a:off x="4965700" y="1143000"/>
            <a:ext cx="4178300" cy="4648200"/>
          </a:xfrm>
        </p:spPr>
        <p:txBody>
          <a:bodyPr/>
          <a:lstStyle/>
          <a:p>
            <a:pPr eaLnBrk="1" hangingPunct="1">
              <a:lnSpc>
                <a:spcPct val="80000"/>
              </a:lnSpc>
            </a:pPr>
            <a:r>
              <a:rPr lang="en-US" altLang="en-US" sz="2800" dirty="0" err="1" smtClean="0"/>
              <a:t>Acetolactate</a:t>
            </a:r>
            <a:r>
              <a:rPr lang="en-US" altLang="en-US" sz="2800" dirty="0" smtClean="0"/>
              <a:t> synthase (ALS)</a:t>
            </a:r>
          </a:p>
          <a:p>
            <a:pPr eaLnBrk="1" hangingPunct="1">
              <a:lnSpc>
                <a:spcPct val="80000"/>
              </a:lnSpc>
            </a:pPr>
            <a:endParaRPr lang="en-US" altLang="en-US" sz="2800" dirty="0" smtClean="0"/>
          </a:p>
          <a:p>
            <a:pPr eaLnBrk="1" hangingPunct="1">
              <a:lnSpc>
                <a:spcPct val="80000"/>
              </a:lnSpc>
            </a:pPr>
            <a:r>
              <a:rPr lang="en-US" altLang="en-US" sz="2800" dirty="0" err="1" smtClean="0"/>
              <a:t>Acetohydroxyacid</a:t>
            </a:r>
            <a:r>
              <a:rPr lang="en-US" altLang="en-US" sz="2800" dirty="0" smtClean="0"/>
              <a:t> synthase (AHAS)</a:t>
            </a:r>
          </a:p>
          <a:p>
            <a:pPr eaLnBrk="1" hangingPunct="1">
              <a:lnSpc>
                <a:spcPct val="80000"/>
              </a:lnSpc>
            </a:pPr>
            <a:endParaRPr lang="en-US" altLang="en-US" sz="2800" dirty="0" smtClean="0"/>
          </a:p>
          <a:p>
            <a:pPr eaLnBrk="1" hangingPunct="1">
              <a:lnSpc>
                <a:spcPct val="80000"/>
              </a:lnSpc>
            </a:pPr>
            <a:r>
              <a:rPr lang="en-US" altLang="en-US" sz="2800" dirty="0" smtClean="0"/>
              <a:t>chloroplast enzyme needed to form certain amino acids</a:t>
            </a:r>
          </a:p>
          <a:p>
            <a:pPr lvl="1" eaLnBrk="1" hangingPunct="1">
              <a:lnSpc>
                <a:spcPct val="80000"/>
              </a:lnSpc>
            </a:pPr>
            <a:r>
              <a:rPr lang="en-US" altLang="en-US" sz="2200" i="1" dirty="0" err="1" smtClean="0">
                <a:solidFill>
                  <a:srgbClr val="FF9900"/>
                </a:solidFill>
              </a:rPr>
              <a:t>Valine</a:t>
            </a:r>
            <a:r>
              <a:rPr lang="en-US" altLang="en-US" sz="2200" i="1" dirty="0" smtClean="0">
                <a:solidFill>
                  <a:srgbClr val="FF9900"/>
                </a:solidFill>
              </a:rPr>
              <a:t>, </a:t>
            </a:r>
            <a:r>
              <a:rPr lang="en-US" altLang="en-US" sz="2200" i="1" dirty="0" err="1" smtClean="0">
                <a:solidFill>
                  <a:srgbClr val="FF9900"/>
                </a:solidFill>
              </a:rPr>
              <a:t>leucine</a:t>
            </a:r>
            <a:r>
              <a:rPr lang="en-US" altLang="en-US" sz="2200" i="1" dirty="0" smtClean="0">
                <a:solidFill>
                  <a:srgbClr val="FF9900"/>
                </a:solidFill>
              </a:rPr>
              <a:t>, isoleucine</a:t>
            </a:r>
          </a:p>
          <a:p>
            <a:pPr eaLnBrk="1" hangingPunct="1">
              <a:lnSpc>
                <a:spcPct val="80000"/>
              </a:lnSpc>
            </a:pPr>
            <a:endParaRPr lang="en-US" altLang="en-US" sz="2500" i="1" dirty="0" smtClean="0">
              <a:solidFill>
                <a:srgbClr val="FF9900"/>
              </a:solidFill>
            </a:endParaRPr>
          </a:p>
          <a:p>
            <a:pPr eaLnBrk="1" hangingPunct="1">
              <a:lnSpc>
                <a:spcPct val="80000"/>
              </a:lnSpc>
            </a:pPr>
            <a:r>
              <a:rPr lang="en-US" altLang="en-US" sz="2900" dirty="0" smtClean="0"/>
              <a:t>Herbicide families</a:t>
            </a:r>
          </a:p>
          <a:p>
            <a:pPr lvl="1" eaLnBrk="1" hangingPunct="1">
              <a:lnSpc>
                <a:spcPct val="80000"/>
              </a:lnSpc>
            </a:pPr>
            <a:r>
              <a:rPr lang="en-US" altLang="en-US" sz="2200" i="1" dirty="0" err="1" smtClean="0">
                <a:solidFill>
                  <a:srgbClr val="FF9900"/>
                </a:solidFill>
              </a:rPr>
              <a:t>Imidazolinone</a:t>
            </a:r>
            <a:r>
              <a:rPr lang="en-US" altLang="en-US" sz="2200" i="1" dirty="0" smtClean="0">
                <a:solidFill>
                  <a:srgbClr val="FF9900"/>
                </a:solidFill>
              </a:rPr>
              <a:t>, </a:t>
            </a:r>
            <a:r>
              <a:rPr lang="en-US" altLang="en-US" sz="2200" i="1" dirty="0" err="1" smtClean="0">
                <a:solidFill>
                  <a:srgbClr val="FF9900"/>
                </a:solidFill>
              </a:rPr>
              <a:t>sulfonanalide</a:t>
            </a:r>
            <a:r>
              <a:rPr lang="en-US" altLang="en-US" sz="2200" i="1" dirty="0" smtClean="0">
                <a:solidFill>
                  <a:srgbClr val="FF9900"/>
                </a:solidFill>
              </a:rPr>
              <a:t>, benzoates, </a:t>
            </a:r>
            <a:r>
              <a:rPr lang="en-US" altLang="en-US" sz="2200" i="1" dirty="0" smtClean="0">
                <a:solidFill>
                  <a:srgbClr val="FF9900"/>
                </a:solidFill>
              </a:rPr>
              <a:t>sulfonylurea</a:t>
            </a:r>
            <a:endParaRPr lang="en-US" altLang="en-US" sz="2200" i="1" dirty="0" smtClean="0">
              <a:solidFill>
                <a:srgbClr val="FF9900"/>
              </a:solidFill>
            </a:endParaRPr>
          </a:p>
        </p:txBody>
      </p:sp>
      <p:pic>
        <p:nvPicPr>
          <p:cNvPr id="25604" name="Picture 4" descr="plantcell"/>
          <p:cNvPicPr>
            <a:picLocks noGrp="1" noChangeAspect="1" noChangeArrowheads="1"/>
          </p:cNvPicPr>
          <p:nvPr>
            <p:ph sz="half" idx="1"/>
          </p:nvPr>
        </p:nvPicPr>
        <p:blipFill>
          <a:blip r:embed="rId3">
            <a:lum bright="-12000"/>
            <a:extLst>
              <a:ext uri="{28A0092B-C50C-407E-A947-70E740481C1C}">
                <a14:useLocalDpi xmlns:a14="http://schemas.microsoft.com/office/drawing/2010/main" val="0"/>
              </a:ext>
            </a:extLst>
          </a:blip>
          <a:srcRect/>
          <a:stretch>
            <a:fillRect/>
          </a:stretch>
        </p:blipFill>
        <p:spPr>
          <a:xfrm>
            <a:off x="228600" y="1600200"/>
            <a:ext cx="4459288" cy="3867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sz="3600" smtClean="0"/>
              <a:t>ALS-Resistance Around the World</a:t>
            </a:r>
          </a:p>
        </p:txBody>
      </p:sp>
      <p:sp>
        <p:nvSpPr>
          <p:cNvPr id="26627" name="Rectangle 3"/>
          <p:cNvSpPr>
            <a:spLocks noGrp="1" noChangeArrowheads="1"/>
          </p:cNvSpPr>
          <p:nvPr>
            <p:ph type="body" idx="1"/>
          </p:nvPr>
        </p:nvSpPr>
        <p:spPr>
          <a:xfrm>
            <a:off x="304800" y="1066800"/>
            <a:ext cx="8839200" cy="4648200"/>
          </a:xfrm>
        </p:spPr>
        <p:txBody>
          <a:bodyPr/>
          <a:lstStyle/>
          <a:p>
            <a:pPr eaLnBrk="1" hangingPunct="1"/>
            <a:r>
              <a:rPr lang="en-US" altLang="en-US" dirty="0" smtClean="0"/>
              <a:t>133 </a:t>
            </a:r>
            <a:r>
              <a:rPr lang="en-US" altLang="en-US" dirty="0" smtClean="0"/>
              <a:t>species have developed ALS-resistance world-wide</a:t>
            </a:r>
          </a:p>
          <a:p>
            <a:pPr lvl="1" eaLnBrk="1" hangingPunct="1"/>
            <a:r>
              <a:rPr lang="en-US" altLang="en-US" i="1" dirty="0" smtClean="0">
                <a:solidFill>
                  <a:srgbClr val="FF9900"/>
                </a:solidFill>
              </a:rPr>
              <a:t>Insensitive ALS enzyme</a:t>
            </a:r>
          </a:p>
          <a:p>
            <a:pPr eaLnBrk="1" hangingPunct="1"/>
            <a:r>
              <a:rPr lang="en-US" altLang="en-US" dirty="0" smtClean="0"/>
              <a:t> 26 species </a:t>
            </a:r>
            <a:r>
              <a:rPr lang="en-US" altLang="en-US" dirty="0" smtClean="0"/>
              <a:t>in U.S.</a:t>
            </a:r>
          </a:p>
          <a:p>
            <a:pPr eaLnBrk="1" hangingPunct="1"/>
            <a:r>
              <a:rPr lang="en-US" altLang="en-US" dirty="0" smtClean="0"/>
              <a:t>Why?</a:t>
            </a:r>
          </a:p>
          <a:p>
            <a:pPr lvl="1" eaLnBrk="1" hangingPunct="1"/>
            <a:r>
              <a:rPr lang="en-US" altLang="en-US" dirty="0" smtClean="0"/>
              <a:t>very popular</a:t>
            </a:r>
          </a:p>
          <a:p>
            <a:pPr lvl="2" eaLnBrk="1" hangingPunct="1"/>
            <a:r>
              <a:rPr lang="en-US" altLang="en-US" i="1" dirty="0" smtClean="0">
                <a:solidFill>
                  <a:srgbClr val="FF9900"/>
                </a:solidFill>
              </a:rPr>
              <a:t>low use rates</a:t>
            </a:r>
          </a:p>
          <a:p>
            <a:pPr lvl="2" eaLnBrk="1" hangingPunct="1"/>
            <a:r>
              <a:rPr lang="en-US" altLang="en-US" i="1" dirty="0" smtClean="0">
                <a:solidFill>
                  <a:srgbClr val="FF9900"/>
                </a:solidFill>
              </a:rPr>
              <a:t>environment friendly</a:t>
            </a:r>
          </a:p>
          <a:p>
            <a:pPr lvl="1" eaLnBrk="1" hangingPunct="1"/>
            <a:r>
              <a:rPr lang="en-US" altLang="en-US" dirty="0" smtClean="0"/>
              <a:t> single sites of action</a:t>
            </a:r>
          </a:p>
          <a:p>
            <a:pPr lvl="1" eaLnBrk="1" hangingPunct="1"/>
            <a:r>
              <a:rPr lang="en-US" altLang="en-US" dirty="0" smtClean="0"/>
              <a:t> major MOA development in late 1980’s early 1990’s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defRPr/>
            </a:pPr>
            <a:r>
              <a:rPr lang="en-US" smtClean="0"/>
              <a:t>Herbicide Resistance</a:t>
            </a:r>
            <a:br>
              <a:rPr lang="en-US" smtClean="0"/>
            </a:br>
            <a:r>
              <a:rPr lang="en-US" sz="4000" i="1" smtClean="0">
                <a:solidFill>
                  <a:srgbClr val="FF9900"/>
                </a:solidFill>
              </a:rPr>
              <a:t>Definition</a:t>
            </a:r>
            <a:endParaRPr lang="en-US" smtClean="0"/>
          </a:p>
        </p:txBody>
      </p:sp>
      <p:sp>
        <p:nvSpPr>
          <p:cNvPr id="7171" name="Rectangle 3"/>
          <p:cNvSpPr>
            <a:spLocks noGrp="1" noChangeArrowheads="1"/>
          </p:cNvSpPr>
          <p:nvPr>
            <p:ph type="body" idx="1"/>
          </p:nvPr>
        </p:nvSpPr>
        <p:spPr/>
        <p:txBody>
          <a:bodyPr/>
          <a:lstStyle/>
          <a:p>
            <a:pPr eaLnBrk="1" hangingPunct="1"/>
            <a:r>
              <a:rPr lang="en-US" altLang="en-US" smtClean="0"/>
              <a:t> inherited ability of a weed or crop </a:t>
            </a:r>
            <a:r>
              <a:rPr lang="en-US" altLang="en-US" smtClean="0">
                <a:solidFill>
                  <a:srgbClr val="00FFFF"/>
                </a:solidFill>
              </a:rPr>
              <a:t>biotype</a:t>
            </a:r>
            <a:r>
              <a:rPr lang="en-US" altLang="en-US" smtClean="0"/>
              <a:t> to</a:t>
            </a:r>
          </a:p>
          <a:p>
            <a:pPr eaLnBrk="1" hangingPunct="1">
              <a:buFont typeface="Wingdings" pitchFamily="2" charset="2"/>
              <a:buNone/>
            </a:pPr>
            <a:r>
              <a:rPr lang="en-US" altLang="en-US" smtClean="0"/>
              <a:t> survive a herbicide application to which the</a:t>
            </a:r>
          </a:p>
          <a:p>
            <a:pPr eaLnBrk="1" hangingPunct="1">
              <a:buFont typeface="Wingdings" pitchFamily="2" charset="2"/>
              <a:buNone/>
            </a:pPr>
            <a:r>
              <a:rPr lang="en-US" altLang="en-US" smtClean="0"/>
              <a:t> original population was susceptible. </a:t>
            </a:r>
            <a:endParaRPr lang="en-US" altLang="en-US" i="1" smtClean="0"/>
          </a:p>
        </p:txBody>
      </p:sp>
      <p:sp>
        <p:nvSpPr>
          <p:cNvPr id="7172" name="Rectangle 4"/>
          <p:cNvSpPr>
            <a:spLocks noChangeArrowheads="1"/>
          </p:cNvSpPr>
          <p:nvPr/>
        </p:nvSpPr>
        <p:spPr bwMode="auto">
          <a:xfrm>
            <a:off x="762000" y="5334000"/>
            <a:ext cx="6975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i="1">
                <a:solidFill>
                  <a:srgbClr val="00FFFF"/>
                </a:solidFill>
              </a:rPr>
              <a:t>Biotype = a group of plants within a species that has </a:t>
            </a:r>
          </a:p>
          <a:p>
            <a:r>
              <a:rPr lang="en-US" altLang="en-US" i="1">
                <a:solidFill>
                  <a:srgbClr val="00FFFF"/>
                </a:solidFill>
              </a:rPr>
              <a:t>biological traits that are not common to the population </a:t>
            </a:r>
          </a:p>
          <a:p>
            <a:r>
              <a:rPr lang="en-US" altLang="en-US" i="1">
                <a:solidFill>
                  <a:srgbClr val="00FFFF"/>
                </a:solidFill>
              </a:rPr>
              <a:t>as a whole.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76200"/>
            <a:ext cx="8534400" cy="1143000"/>
          </a:xfrm>
        </p:spPr>
        <p:txBody>
          <a:bodyPr/>
          <a:lstStyle/>
          <a:p>
            <a:pPr algn="ctr" eaLnBrk="1" hangingPunct="1">
              <a:defRPr/>
            </a:pPr>
            <a:r>
              <a:rPr lang="en-US" smtClean="0"/>
              <a:t>Commonly Used ALS Herbicides</a:t>
            </a:r>
          </a:p>
        </p:txBody>
      </p:sp>
      <p:sp>
        <p:nvSpPr>
          <p:cNvPr id="27651" name="Rectangle 3"/>
          <p:cNvSpPr>
            <a:spLocks noGrp="1" noChangeArrowheads="1"/>
          </p:cNvSpPr>
          <p:nvPr>
            <p:ph type="body" sz="half" idx="1"/>
          </p:nvPr>
        </p:nvSpPr>
        <p:spPr>
          <a:xfrm>
            <a:off x="304800" y="1143000"/>
            <a:ext cx="4191000" cy="4648200"/>
          </a:xfrm>
        </p:spPr>
        <p:txBody>
          <a:bodyPr/>
          <a:lstStyle/>
          <a:p>
            <a:pPr eaLnBrk="1" hangingPunct="1"/>
            <a:r>
              <a:rPr lang="en-US" altLang="en-US" sz="2900" dirty="0" smtClean="0"/>
              <a:t> </a:t>
            </a:r>
            <a:r>
              <a:rPr lang="en-US" altLang="en-US" dirty="0" smtClean="0"/>
              <a:t>Accent</a:t>
            </a:r>
          </a:p>
          <a:p>
            <a:pPr eaLnBrk="1" hangingPunct="1"/>
            <a:r>
              <a:rPr lang="en-US" altLang="en-US" dirty="0" smtClean="0"/>
              <a:t> Ally/Cimarron</a:t>
            </a:r>
          </a:p>
          <a:p>
            <a:pPr eaLnBrk="1" hangingPunct="1"/>
            <a:r>
              <a:rPr lang="en-US" altLang="en-US" dirty="0" smtClean="0"/>
              <a:t> Beyond</a:t>
            </a:r>
            <a:endParaRPr lang="en-US" altLang="en-US" dirty="0" smtClean="0"/>
          </a:p>
          <a:p>
            <a:pPr eaLnBrk="1" hangingPunct="1"/>
            <a:r>
              <a:rPr lang="en-US" altLang="en-US" dirty="0" smtClean="0"/>
              <a:t> </a:t>
            </a:r>
            <a:r>
              <a:rPr lang="en-US" altLang="en-US" b="1" dirty="0" smtClean="0">
                <a:solidFill>
                  <a:srgbClr val="FFFF00"/>
                </a:solidFill>
              </a:rPr>
              <a:t>Cadre </a:t>
            </a:r>
          </a:p>
          <a:p>
            <a:pPr eaLnBrk="1" hangingPunct="1"/>
            <a:r>
              <a:rPr lang="en-US" altLang="en-US" dirty="0" smtClean="0"/>
              <a:t> Classic</a:t>
            </a:r>
          </a:p>
          <a:p>
            <a:pPr eaLnBrk="1" hangingPunct="1"/>
            <a:r>
              <a:rPr lang="en-US" altLang="en-US" dirty="0" smtClean="0"/>
              <a:t> </a:t>
            </a:r>
            <a:r>
              <a:rPr lang="en-US" altLang="en-US" dirty="0" err="1" smtClean="0"/>
              <a:t>Envoke</a:t>
            </a:r>
            <a:endParaRPr lang="en-US" altLang="en-US" dirty="0" smtClean="0"/>
          </a:p>
          <a:p>
            <a:pPr eaLnBrk="1" hangingPunct="1"/>
            <a:r>
              <a:rPr lang="en-US" altLang="en-US" dirty="0" smtClean="0"/>
              <a:t> Express </a:t>
            </a:r>
            <a:endParaRPr lang="en-US" altLang="en-US" dirty="0" smtClean="0"/>
          </a:p>
          <a:p>
            <a:pPr eaLnBrk="1" hangingPunct="1"/>
            <a:r>
              <a:rPr lang="en-US" altLang="en-US" dirty="0" smtClean="0"/>
              <a:t> Finesse</a:t>
            </a:r>
          </a:p>
          <a:p>
            <a:pPr eaLnBrk="1" hangingPunct="1"/>
            <a:r>
              <a:rPr lang="en-US" altLang="en-US" dirty="0" smtClean="0"/>
              <a:t> </a:t>
            </a:r>
            <a:r>
              <a:rPr lang="en-US" altLang="en-US" dirty="0" err="1" smtClean="0"/>
              <a:t>FirstRate</a:t>
            </a:r>
            <a:endParaRPr lang="en-US" altLang="en-US" dirty="0" smtClean="0"/>
          </a:p>
          <a:p>
            <a:pPr eaLnBrk="1" hangingPunct="1"/>
            <a:endParaRPr lang="en-US" altLang="en-US" dirty="0" smtClean="0"/>
          </a:p>
        </p:txBody>
      </p:sp>
      <p:sp>
        <p:nvSpPr>
          <p:cNvPr id="27652" name="Rectangle 4"/>
          <p:cNvSpPr>
            <a:spLocks noGrp="1" noChangeArrowheads="1"/>
          </p:cNvSpPr>
          <p:nvPr>
            <p:ph type="body" sz="half" idx="2"/>
          </p:nvPr>
        </p:nvSpPr>
        <p:spPr>
          <a:xfrm>
            <a:off x="4648200" y="1066800"/>
            <a:ext cx="4191000" cy="4648200"/>
          </a:xfrm>
        </p:spPr>
        <p:txBody>
          <a:bodyPr/>
          <a:lstStyle/>
          <a:p>
            <a:pPr eaLnBrk="1" hangingPunct="1"/>
            <a:r>
              <a:rPr lang="en-US" altLang="en-US" dirty="0" smtClean="0"/>
              <a:t> </a:t>
            </a:r>
            <a:r>
              <a:rPr lang="en-US" altLang="en-US" b="1" dirty="0" smtClean="0">
                <a:solidFill>
                  <a:srgbClr val="FFFF00"/>
                </a:solidFill>
              </a:rPr>
              <a:t>Harmony </a:t>
            </a:r>
            <a:r>
              <a:rPr lang="en-US" altLang="en-US" b="1" dirty="0" smtClean="0">
                <a:solidFill>
                  <a:srgbClr val="FFFF00"/>
                </a:solidFill>
              </a:rPr>
              <a:t>Extra</a:t>
            </a:r>
          </a:p>
          <a:p>
            <a:pPr eaLnBrk="1" hangingPunct="1"/>
            <a:r>
              <a:rPr lang="en-US" altLang="en-US" dirty="0" smtClean="0"/>
              <a:t> Maverick Pro</a:t>
            </a:r>
          </a:p>
          <a:p>
            <a:pPr eaLnBrk="1" hangingPunct="1"/>
            <a:r>
              <a:rPr lang="en-US" altLang="en-US" dirty="0" smtClean="0"/>
              <a:t> Osprey </a:t>
            </a:r>
          </a:p>
          <a:p>
            <a:pPr eaLnBrk="1" hangingPunct="1"/>
            <a:r>
              <a:rPr lang="en-US" altLang="en-US" dirty="0" smtClean="0"/>
              <a:t> </a:t>
            </a:r>
            <a:r>
              <a:rPr lang="en-US" altLang="en-US" dirty="0" smtClean="0"/>
              <a:t>Permit/Sandea</a:t>
            </a:r>
            <a:endParaRPr lang="en-US" altLang="en-US" dirty="0" smtClean="0"/>
          </a:p>
          <a:p>
            <a:pPr eaLnBrk="1" hangingPunct="1"/>
            <a:r>
              <a:rPr lang="en-US" altLang="en-US" dirty="0" smtClean="0"/>
              <a:t> </a:t>
            </a:r>
            <a:r>
              <a:rPr lang="en-US" altLang="en-US" dirty="0" err="1" smtClean="0"/>
              <a:t>Powerflex</a:t>
            </a:r>
            <a:r>
              <a:rPr lang="en-US" altLang="en-US" dirty="0" smtClean="0"/>
              <a:t> </a:t>
            </a:r>
          </a:p>
          <a:p>
            <a:pPr eaLnBrk="1" hangingPunct="1"/>
            <a:r>
              <a:rPr lang="en-US" altLang="en-US" dirty="0" smtClean="0"/>
              <a:t> Pursuit</a:t>
            </a:r>
            <a:endParaRPr lang="en-US" altLang="en-US" dirty="0" smtClean="0"/>
          </a:p>
          <a:p>
            <a:pPr eaLnBrk="1" hangingPunct="1"/>
            <a:r>
              <a:rPr lang="en-US" altLang="en-US" dirty="0" smtClean="0"/>
              <a:t> Python</a:t>
            </a:r>
          </a:p>
          <a:p>
            <a:pPr eaLnBrk="1" hangingPunct="1"/>
            <a:r>
              <a:rPr lang="en-US" altLang="en-US" dirty="0" smtClean="0"/>
              <a:t> </a:t>
            </a:r>
            <a:r>
              <a:rPr lang="en-US" altLang="en-US" b="1" dirty="0" smtClean="0">
                <a:solidFill>
                  <a:srgbClr val="FFFF00"/>
                </a:solidFill>
              </a:rPr>
              <a:t>Staple</a:t>
            </a:r>
          </a:p>
          <a:p>
            <a:pPr eaLnBrk="1" hangingPunct="1"/>
            <a:r>
              <a:rPr lang="en-US" altLang="en-US" dirty="0" smtClean="0"/>
              <a:t> Steadfast </a:t>
            </a:r>
            <a:r>
              <a:rPr lang="en-US" altLang="en-US" dirty="0" smtClean="0"/>
              <a:t>Q</a:t>
            </a:r>
          </a:p>
          <a:p>
            <a:pPr eaLnBrk="1" hangingPunct="1"/>
            <a:r>
              <a:rPr lang="en-US" altLang="en-US" dirty="0" smtClean="0"/>
              <a:t> </a:t>
            </a:r>
            <a:r>
              <a:rPr lang="en-US" altLang="en-US" b="1" dirty="0" smtClean="0">
                <a:solidFill>
                  <a:srgbClr val="FFFF00"/>
                </a:solidFill>
              </a:rPr>
              <a:t>Strongarm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1295400" y="1066800"/>
            <a:ext cx="5334000" cy="5791200"/>
            <a:chOff x="816" y="672"/>
            <a:chExt cx="3360" cy="3648"/>
          </a:xfrm>
        </p:grpSpPr>
        <p:sp>
          <p:nvSpPr>
            <p:cNvPr id="28676" name="Freeform 3"/>
            <p:cNvSpPr>
              <a:spLocks noChangeAspect="1"/>
            </p:cNvSpPr>
            <p:nvPr/>
          </p:nvSpPr>
          <p:spPr bwMode="auto">
            <a:xfrm>
              <a:off x="2973" y="3060"/>
              <a:ext cx="354" cy="377"/>
            </a:xfrm>
            <a:custGeom>
              <a:avLst/>
              <a:gdLst>
                <a:gd name="T0" fmla="*/ 40 w 353"/>
                <a:gd name="T1" fmla="*/ 225 h 337"/>
                <a:gd name="T2" fmla="*/ 71 w 353"/>
                <a:gd name="T3" fmla="*/ 264 h 337"/>
                <a:gd name="T4" fmla="*/ 222 w 353"/>
                <a:gd name="T5" fmla="*/ 352 h 337"/>
                <a:gd name="T6" fmla="*/ 230 w 353"/>
                <a:gd name="T7" fmla="*/ 365 h 337"/>
                <a:gd name="T8" fmla="*/ 261 w 353"/>
                <a:gd name="T9" fmla="*/ 422 h 337"/>
                <a:gd name="T10" fmla="*/ 293 w 353"/>
                <a:gd name="T11" fmla="*/ 422 h 337"/>
                <a:gd name="T12" fmla="*/ 293 w 353"/>
                <a:gd name="T13" fmla="*/ 352 h 337"/>
                <a:gd name="T14" fmla="*/ 285 w 353"/>
                <a:gd name="T15" fmla="*/ 345 h 337"/>
                <a:gd name="T16" fmla="*/ 293 w 353"/>
                <a:gd name="T17" fmla="*/ 345 h 337"/>
                <a:gd name="T18" fmla="*/ 293 w 353"/>
                <a:gd name="T19" fmla="*/ 158 h 337"/>
                <a:gd name="T20" fmla="*/ 324 w 353"/>
                <a:gd name="T21" fmla="*/ 158 h 337"/>
                <a:gd name="T22" fmla="*/ 316 w 353"/>
                <a:gd name="T23" fmla="*/ 148 h 337"/>
                <a:gd name="T24" fmla="*/ 324 w 353"/>
                <a:gd name="T25" fmla="*/ 148 h 337"/>
                <a:gd name="T26" fmla="*/ 340 w 353"/>
                <a:gd name="T27" fmla="*/ 117 h 337"/>
                <a:gd name="T28" fmla="*/ 355 w 353"/>
                <a:gd name="T29" fmla="*/ 117 h 337"/>
                <a:gd name="T30" fmla="*/ 308 w 353"/>
                <a:gd name="T31" fmla="*/ 77 h 337"/>
                <a:gd name="T32" fmla="*/ 308 w 353"/>
                <a:gd name="T33" fmla="*/ 49 h 337"/>
                <a:gd name="T34" fmla="*/ 308 w 353"/>
                <a:gd name="T35" fmla="*/ 59 h 337"/>
                <a:gd name="T36" fmla="*/ 293 w 353"/>
                <a:gd name="T37" fmla="*/ 49 h 337"/>
                <a:gd name="T38" fmla="*/ 246 w 353"/>
                <a:gd name="T39" fmla="*/ 49 h 337"/>
                <a:gd name="T40" fmla="*/ 190 w 353"/>
                <a:gd name="T41" fmla="*/ 10 h 337"/>
                <a:gd name="T42" fmla="*/ 165 w 353"/>
                <a:gd name="T43" fmla="*/ 19 h 337"/>
                <a:gd name="T44" fmla="*/ 79 w 353"/>
                <a:gd name="T45" fmla="*/ 0 h 337"/>
                <a:gd name="T46" fmla="*/ 79 w 353"/>
                <a:gd name="T47" fmla="*/ 98 h 337"/>
                <a:gd name="T48" fmla="*/ 16 w 353"/>
                <a:gd name="T49" fmla="*/ 98 h 337"/>
                <a:gd name="T50" fmla="*/ 16 w 353"/>
                <a:gd name="T51" fmla="*/ 187 h 337"/>
                <a:gd name="T52" fmla="*/ 0 w 353"/>
                <a:gd name="T53" fmla="*/ 187 h 337"/>
                <a:gd name="T54" fmla="*/ 0 w 353"/>
                <a:gd name="T55" fmla="*/ 197 h 337"/>
                <a:gd name="T56" fmla="*/ 16 w 353"/>
                <a:gd name="T57" fmla="*/ 197 h 337"/>
                <a:gd name="T58" fmla="*/ 16 w 353"/>
                <a:gd name="T59" fmla="*/ 207 h 337"/>
                <a:gd name="T60" fmla="*/ 40 w 353"/>
                <a:gd name="T61" fmla="*/ 225 h 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53" h="337">
                  <a:moveTo>
                    <a:pt x="40" y="180"/>
                  </a:moveTo>
                  <a:lnTo>
                    <a:pt x="71" y="211"/>
                  </a:lnTo>
                  <a:lnTo>
                    <a:pt x="220" y="282"/>
                  </a:lnTo>
                  <a:lnTo>
                    <a:pt x="228" y="291"/>
                  </a:lnTo>
                  <a:lnTo>
                    <a:pt x="259" y="337"/>
                  </a:lnTo>
                  <a:lnTo>
                    <a:pt x="291" y="337"/>
                  </a:lnTo>
                  <a:lnTo>
                    <a:pt x="291" y="282"/>
                  </a:lnTo>
                  <a:lnTo>
                    <a:pt x="283" y="275"/>
                  </a:lnTo>
                  <a:lnTo>
                    <a:pt x="291" y="275"/>
                  </a:lnTo>
                  <a:lnTo>
                    <a:pt x="291" y="126"/>
                  </a:lnTo>
                  <a:lnTo>
                    <a:pt x="322" y="126"/>
                  </a:lnTo>
                  <a:lnTo>
                    <a:pt x="314" y="118"/>
                  </a:lnTo>
                  <a:lnTo>
                    <a:pt x="322" y="118"/>
                  </a:lnTo>
                  <a:lnTo>
                    <a:pt x="338" y="94"/>
                  </a:lnTo>
                  <a:lnTo>
                    <a:pt x="353" y="94"/>
                  </a:lnTo>
                  <a:lnTo>
                    <a:pt x="306" y="62"/>
                  </a:lnTo>
                  <a:lnTo>
                    <a:pt x="306" y="39"/>
                  </a:lnTo>
                  <a:lnTo>
                    <a:pt x="306" y="47"/>
                  </a:lnTo>
                  <a:lnTo>
                    <a:pt x="291" y="39"/>
                  </a:lnTo>
                  <a:lnTo>
                    <a:pt x="244" y="39"/>
                  </a:lnTo>
                  <a:lnTo>
                    <a:pt x="188" y="8"/>
                  </a:lnTo>
                  <a:lnTo>
                    <a:pt x="165" y="15"/>
                  </a:lnTo>
                  <a:lnTo>
                    <a:pt x="79" y="0"/>
                  </a:lnTo>
                  <a:lnTo>
                    <a:pt x="79" y="79"/>
                  </a:lnTo>
                  <a:lnTo>
                    <a:pt x="16" y="79"/>
                  </a:lnTo>
                  <a:lnTo>
                    <a:pt x="16" y="149"/>
                  </a:lnTo>
                  <a:lnTo>
                    <a:pt x="0" y="149"/>
                  </a:lnTo>
                  <a:lnTo>
                    <a:pt x="0" y="157"/>
                  </a:lnTo>
                  <a:lnTo>
                    <a:pt x="16" y="157"/>
                  </a:lnTo>
                  <a:lnTo>
                    <a:pt x="16" y="165"/>
                  </a:lnTo>
                  <a:lnTo>
                    <a:pt x="40" y="180"/>
                  </a:lnTo>
                  <a:close/>
                </a:path>
              </a:pathLst>
            </a:custGeom>
            <a:solidFill>
              <a:srgbClr val="FFFFFF"/>
            </a:solidFill>
            <a:ln w="1588">
              <a:solidFill>
                <a:srgbClr val="000000"/>
              </a:solidFill>
              <a:prstDash val="solid"/>
              <a:round/>
              <a:headEnd/>
              <a:tailEnd/>
            </a:ln>
          </p:spPr>
          <p:txBody>
            <a:bodyPr/>
            <a:lstStyle/>
            <a:p>
              <a:endParaRPr lang="en-US"/>
            </a:p>
          </p:txBody>
        </p:sp>
        <p:sp>
          <p:nvSpPr>
            <p:cNvPr id="28677" name="Freeform 4"/>
            <p:cNvSpPr>
              <a:spLocks noChangeAspect="1"/>
            </p:cNvSpPr>
            <p:nvPr/>
          </p:nvSpPr>
          <p:spPr bwMode="auto">
            <a:xfrm>
              <a:off x="2557" y="3480"/>
              <a:ext cx="360" cy="194"/>
            </a:xfrm>
            <a:custGeom>
              <a:avLst/>
              <a:gdLst>
                <a:gd name="T0" fmla="*/ 0 w 361"/>
                <a:gd name="T1" fmla="*/ 20 h 173"/>
                <a:gd name="T2" fmla="*/ 40 w 361"/>
                <a:gd name="T3" fmla="*/ 70 h 173"/>
                <a:gd name="T4" fmla="*/ 71 w 361"/>
                <a:gd name="T5" fmla="*/ 138 h 173"/>
                <a:gd name="T6" fmla="*/ 63 w 361"/>
                <a:gd name="T7" fmla="*/ 158 h 173"/>
                <a:gd name="T8" fmla="*/ 63 w 361"/>
                <a:gd name="T9" fmla="*/ 218 h 173"/>
                <a:gd name="T10" fmla="*/ 118 w 361"/>
                <a:gd name="T11" fmla="*/ 218 h 173"/>
                <a:gd name="T12" fmla="*/ 328 w 361"/>
                <a:gd name="T13" fmla="*/ 218 h 173"/>
                <a:gd name="T14" fmla="*/ 304 w 361"/>
                <a:gd name="T15" fmla="*/ 178 h 173"/>
                <a:gd name="T16" fmla="*/ 312 w 361"/>
                <a:gd name="T17" fmla="*/ 138 h 173"/>
                <a:gd name="T18" fmla="*/ 335 w 361"/>
                <a:gd name="T19" fmla="*/ 118 h 173"/>
                <a:gd name="T20" fmla="*/ 359 w 361"/>
                <a:gd name="T21" fmla="*/ 138 h 173"/>
                <a:gd name="T22" fmla="*/ 359 w 361"/>
                <a:gd name="T23" fmla="*/ 59 h 173"/>
                <a:gd name="T24" fmla="*/ 234 w 361"/>
                <a:gd name="T25" fmla="*/ 59 h 173"/>
                <a:gd name="T26" fmla="*/ 210 w 361"/>
                <a:gd name="T27" fmla="*/ 20 h 173"/>
                <a:gd name="T28" fmla="*/ 0 w 361"/>
                <a:gd name="T29" fmla="*/ 0 h 173"/>
                <a:gd name="T30" fmla="*/ 0 w 361"/>
                <a:gd name="T31" fmla="*/ 2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1" h="173">
                  <a:moveTo>
                    <a:pt x="0" y="16"/>
                  </a:moveTo>
                  <a:lnTo>
                    <a:pt x="40" y="55"/>
                  </a:lnTo>
                  <a:lnTo>
                    <a:pt x="71" y="110"/>
                  </a:lnTo>
                  <a:lnTo>
                    <a:pt x="63" y="126"/>
                  </a:lnTo>
                  <a:lnTo>
                    <a:pt x="63" y="173"/>
                  </a:lnTo>
                  <a:lnTo>
                    <a:pt x="118" y="173"/>
                  </a:lnTo>
                  <a:lnTo>
                    <a:pt x="330" y="173"/>
                  </a:lnTo>
                  <a:lnTo>
                    <a:pt x="306" y="142"/>
                  </a:lnTo>
                  <a:lnTo>
                    <a:pt x="314" y="110"/>
                  </a:lnTo>
                  <a:lnTo>
                    <a:pt x="337" y="94"/>
                  </a:lnTo>
                  <a:lnTo>
                    <a:pt x="361" y="110"/>
                  </a:lnTo>
                  <a:lnTo>
                    <a:pt x="361" y="47"/>
                  </a:lnTo>
                  <a:lnTo>
                    <a:pt x="236" y="47"/>
                  </a:lnTo>
                  <a:lnTo>
                    <a:pt x="212" y="16"/>
                  </a:lnTo>
                  <a:lnTo>
                    <a:pt x="0" y="0"/>
                  </a:lnTo>
                  <a:lnTo>
                    <a:pt x="0" y="16"/>
                  </a:lnTo>
                  <a:close/>
                </a:path>
              </a:pathLst>
            </a:custGeom>
            <a:solidFill>
              <a:srgbClr val="FFFFFF"/>
            </a:solidFill>
            <a:ln w="1588">
              <a:solidFill>
                <a:srgbClr val="000000"/>
              </a:solidFill>
              <a:prstDash val="solid"/>
              <a:round/>
              <a:headEnd/>
              <a:tailEnd/>
            </a:ln>
          </p:spPr>
          <p:txBody>
            <a:bodyPr/>
            <a:lstStyle/>
            <a:p>
              <a:endParaRPr lang="en-US"/>
            </a:p>
          </p:txBody>
        </p:sp>
        <p:sp>
          <p:nvSpPr>
            <p:cNvPr id="28678" name="Freeform 5"/>
            <p:cNvSpPr>
              <a:spLocks noChangeAspect="1"/>
            </p:cNvSpPr>
            <p:nvPr/>
          </p:nvSpPr>
          <p:spPr bwMode="auto">
            <a:xfrm>
              <a:off x="2917" y="3243"/>
              <a:ext cx="281" cy="237"/>
            </a:xfrm>
            <a:custGeom>
              <a:avLst/>
              <a:gdLst>
                <a:gd name="T0" fmla="*/ 92 w 283"/>
                <a:gd name="T1" fmla="*/ 19 h 212"/>
                <a:gd name="T2" fmla="*/ 124 w 283"/>
                <a:gd name="T3" fmla="*/ 59 h 212"/>
                <a:gd name="T4" fmla="*/ 271 w 283"/>
                <a:gd name="T5" fmla="*/ 148 h 212"/>
                <a:gd name="T6" fmla="*/ 279 w 283"/>
                <a:gd name="T7" fmla="*/ 158 h 212"/>
                <a:gd name="T8" fmla="*/ 248 w 283"/>
                <a:gd name="T9" fmla="*/ 197 h 212"/>
                <a:gd name="T10" fmla="*/ 224 w 283"/>
                <a:gd name="T11" fmla="*/ 197 h 212"/>
                <a:gd name="T12" fmla="*/ 224 w 283"/>
                <a:gd name="T13" fmla="*/ 226 h 212"/>
                <a:gd name="T14" fmla="*/ 210 w 283"/>
                <a:gd name="T15" fmla="*/ 245 h 212"/>
                <a:gd name="T16" fmla="*/ 195 w 283"/>
                <a:gd name="T17" fmla="*/ 265 h 212"/>
                <a:gd name="T18" fmla="*/ 147 w 283"/>
                <a:gd name="T19" fmla="*/ 265 h 212"/>
                <a:gd name="T20" fmla="*/ 100 w 283"/>
                <a:gd name="T21" fmla="*/ 265 h 212"/>
                <a:gd name="T22" fmla="*/ 92 w 283"/>
                <a:gd name="T23" fmla="*/ 226 h 212"/>
                <a:gd name="T24" fmla="*/ 15 w 283"/>
                <a:gd name="T25" fmla="*/ 226 h 212"/>
                <a:gd name="T26" fmla="*/ 15 w 283"/>
                <a:gd name="T27" fmla="*/ 148 h 212"/>
                <a:gd name="T28" fmla="*/ 0 w 283"/>
                <a:gd name="T29" fmla="*/ 148 h 212"/>
                <a:gd name="T30" fmla="*/ 0 w 283"/>
                <a:gd name="T31" fmla="*/ 39 h 212"/>
                <a:gd name="T32" fmla="*/ 70 w 283"/>
                <a:gd name="T33" fmla="*/ 39 h 212"/>
                <a:gd name="T34" fmla="*/ 70 w 283"/>
                <a:gd name="T35" fmla="*/ 0 h 212"/>
                <a:gd name="T36" fmla="*/ 92 w 283"/>
                <a:gd name="T37" fmla="*/ 19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 h="212">
                  <a:moveTo>
                    <a:pt x="94" y="15"/>
                  </a:moveTo>
                  <a:lnTo>
                    <a:pt x="126" y="47"/>
                  </a:lnTo>
                  <a:lnTo>
                    <a:pt x="275" y="118"/>
                  </a:lnTo>
                  <a:lnTo>
                    <a:pt x="283" y="126"/>
                  </a:lnTo>
                  <a:lnTo>
                    <a:pt x="252" y="157"/>
                  </a:lnTo>
                  <a:lnTo>
                    <a:pt x="228" y="157"/>
                  </a:lnTo>
                  <a:lnTo>
                    <a:pt x="228" y="181"/>
                  </a:lnTo>
                  <a:lnTo>
                    <a:pt x="212" y="196"/>
                  </a:lnTo>
                  <a:lnTo>
                    <a:pt x="197" y="212"/>
                  </a:lnTo>
                  <a:lnTo>
                    <a:pt x="149" y="212"/>
                  </a:lnTo>
                  <a:lnTo>
                    <a:pt x="102" y="212"/>
                  </a:lnTo>
                  <a:lnTo>
                    <a:pt x="94" y="181"/>
                  </a:lnTo>
                  <a:lnTo>
                    <a:pt x="15" y="181"/>
                  </a:lnTo>
                  <a:lnTo>
                    <a:pt x="15" y="118"/>
                  </a:lnTo>
                  <a:lnTo>
                    <a:pt x="0" y="118"/>
                  </a:lnTo>
                  <a:lnTo>
                    <a:pt x="0" y="31"/>
                  </a:lnTo>
                  <a:lnTo>
                    <a:pt x="71" y="31"/>
                  </a:lnTo>
                  <a:lnTo>
                    <a:pt x="71" y="0"/>
                  </a:lnTo>
                  <a:lnTo>
                    <a:pt x="94" y="15"/>
                  </a:lnTo>
                  <a:close/>
                </a:path>
              </a:pathLst>
            </a:custGeom>
            <a:solidFill>
              <a:srgbClr val="FFFF00"/>
            </a:solidFill>
            <a:ln w="1651">
              <a:solidFill>
                <a:srgbClr val="000000"/>
              </a:solidFill>
              <a:prstDash val="solid"/>
              <a:round/>
              <a:headEnd/>
              <a:tailEnd/>
            </a:ln>
          </p:spPr>
          <p:txBody>
            <a:bodyPr/>
            <a:lstStyle/>
            <a:p>
              <a:endParaRPr lang="en-US"/>
            </a:p>
          </p:txBody>
        </p:sp>
        <p:sp>
          <p:nvSpPr>
            <p:cNvPr id="28679" name="Freeform 6"/>
            <p:cNvSpPr>
              <a:spLocks noChangeAspect="1"/>
            </p:cNvSpPr>
            <p:nvPr/>
          </p:nvSpPr>
          <p:spPr bwMode="auto">
            <a:xfrm>
              <a:off x="1493" y="3461"/>
              <a:ext cx="355" cy="289"/>
            </a:xfrm>
            <a:custGeom>
              <a:avLst/>
              <a:gdLst>
                <a:gd name="T0" fmla="*/ 111 w 356"/>
                <a:gd name="T1" fmla="*/ 0 h 259"/>
                <a:gd name="T2" fmla="*/ 111 w 356"/>
                <a:gd name="T3" fmla="*/ 20 h 259"/>
                <a:gd name="T4" fmla="*/ 0 w 356"/>
                <a:gd name="T5" fmla="*/ 10 h 259"/>
                <a:gd name="T6" fmla="*/ 0 w 356"/>
                <a:gd name="T7" fmla="*/ 88 h 259"/>
                <a:gd name="T8" fmla="*/ 8 w 356"/>
                <a:gd name="T9" fmla="*/ 88 h 259"/>
                <a:gd name="T10" fmla="*/ 0 w 356"/>
                <a:gd name="T11" fmla="*/ 167 h 259"/>
                <a:gd name="T12" fmla="*/ 79 w 356"/>
                <a:gd name="T13" fmla="*/ 167 h 259"/>
                <a:gd name="T14" fmla="*/ 64 w 356"/>
                <a:gd name="T15" fmla="*/ 322 h 259"/>
                <a:gd name="T16" fmla="*/ 95 w 356"/>
                <a:gd name="T17" fmla="*/ 322 h 259"/>
                <a:gd name="T18" fmla="*/ 95 w 356"/>
                <a:gd name="T19" fmla="*/ 283 h 259"/>
                <a:gd name="T20" fmla="*/ 111 w 356"/>
                <a:gd name="T21" fmla="*/ 273 h 259"/>
                <a:gd name="T22" fmla="*/ 111 w 356"/>
                <a:gd name="T23" fmla="*/ 264 h 259"/>
                <a:gd name="T24" fmla="*/ 150 w 356"/>
                <a:gd name="T25" fmla="*/ 215 h 259"/>
                <a:gd name="T26" fmla="*/ 159 w 356"/>
                <a:gd name="T27" fmla="*/ 234 h 259"/>
                <a:gd name="T28" fmla="*/ 174 w 356"/>
                <a:gd name="T29" fmla="*/ 204 h 259"/>
                <a:gd name="T30" fmla="*/ 212 w 356"/>
                <a:gd name="T31" fmla="*/ 155 h 259"/>
                <a:gd name="T32" fmla="*/ 212 w 356"/>
                <a:gd name="T33" fmla="*/ 127 h 259"/>
                <a:gd name="T34" fmla="*/ 323 w 356"/>
                <a:gd name="T35" fmla="*/ 78 h 259"/>
                <a:gd name="T36" fmla="*/ 323 w 356"/>
                <a:gd name="T37" fmla="*/ 49 h 259"/>
                <a:gd name="T38" fmla="*/ 338 w 356"/>
                <a:gd name="T39" fmla="*/ 20 h 259"/>
                <a:gd name="T40" fmla="*/ 354 w 356"/>
                <a:gd name="T41" fmla="*/ 0 h 259"/>
                <a:gd name="T42" fmla="*/ 150 w 356"/>
                <a:gd name="T43" fmla="*/ 10 h 259"/>
                <a:gd name="T44" fmla="*/ 111 w 356"/>
                <a:gd name="T45" fmla="*/ 0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6" h="259">
                  <a:moveTo>
                    <a:pt x="111" y="0"/>
                  </a:moveTo>
                  <a:lnTo>
                    <a:pt x="111" y="16"/>
                  </a:lnTo>
                  <a:lnTo>
                    <a:pt x="0" y="8"/>
                  </a:lnTo>
                  <a:lnTo>
                    <a:pt x="0" y="71"/>
                  </a:lnTo>
                  <a:lnTo>
                    <a:pt x="8" y="71"/>
                  </a:lnTo>
                  <a:lnTo>
                    <a:pt x="0" y="134"/>
                  </a:lnTo>
                  <a:lnTo>
                    <a:pt x="79" y="134"/>
                  </a:lnTo>
                  <a:lnTo>
                    <a:pt x="64" y="259"/>
                  </a:lnTo>
                  <a:lnTo>
                    <a:pt x="95" y="259"/>
                  </a:lnTo>
                  <a:lnTo>
                    <a:pt x="95" y="228"/>
                  </a:lnTo>
                  <a:lnTo>
                    <a:pt x="111" y="220"/>
                  </a:lnTo>
                  <a:lnTo>
                    <a:pt x="111" y="212"/>
                  </a:lnTo>
                  <a:lnTo>
                    <a:pt x="150" y="173"/>
                  </a:lnTo>
                  <a:lnTo>
                    <a:pt x="159" y="188"/>
                  </a:lnTo>
                  <a:lnTo>
                    <a:pt x="174" y="164"/>
                  </a:lnTo>
                  <a:lnTo>
                    <a:pt x="214" y="125"/>
                  </a:lnTo>
                  <a:lnTo>
                    <a:pt x="214" y="102"/>
                  </a:lnTo>
                  <a:lnTo>
                    <a:pt x="325" y="63"/>
                  </a:lnTo>
                  <a:lnTo>
                    <a:pt x="325" y="39"/>
                  </a:lnTo>
                  <a:lnTo>
                    <a:pt x="340" y="16"/>
                  </a:lnTo>
                  <a:lnTo>
                    <a:pt x="356" y="0"/>
                  </a:lnTo>
                  <a:lnTo>
                    <a:pt x="150" y="8"/>
                  </a:lnTo>
                  <a:lnTo>
                    <a:pt x="111" y="0"/>
                  </a:lnTo>
                  <a:close/>
                </a:path>
              </a:pathLst>
            </a:custGeom>
            <a:solidFill>
              <a:srgbClr val="FFFFFF"/>
            </a:solidFill>
            <a:ln w="1588">
              <a:solidFill>
                <a:srgbClr val="000000"/>
              </a:solidFill>
              <a:prstDash val="solid"/>
              <a:round/>
              <a:headEnd/>
              <a:tailEnd/>
            </a:ln>
          </p:spPr>
          <p:txBody>
            <a:bodyPr/>
            <a:lstStyle/>
            <a:p>
              <a:endParaRPr lang="en-US"/>
            </a:p>
          </p:txBody>
        </p:sp>
        <p:sp>
          <p:nvSpPr>
            <p:cNvPr id="28680" name="Freeform 7"/>
            <p:cNvSpPr>
              <a:spLocks noChangeAspect="1"/>
            </p:cNvSpPr>
            <p:nvPr/>
          </p:nvSpPr>
          <p:spPr bwMode="auto">
            <a:xfrm>
              <a:off x="2342" y="2089"/>
              <a:ext cx="277" cy="211"/>
            </a:xfrm>
            <a:custGeom>
              <a:avLst/>
              <a:gdLst>
                <a:gd name="T0" fmla="*/ 240 w 275"/>
                <a:gd name="T1" fmla="*/ 118 h 189"/>
                <a:gd name="T2" fmla="*/ 240 w 275"/>
                <a:gd name="T3" fmla="*/ 98 h 189"/>
                <a:gd name="T4" fmla="*/ 247 w 275"/>
                <a:gd name="T5" fmla="*/ 30 h 189"/>
                <a:gd name="T6" fmla="*/ 120 w 275"/>
                <a:gd name="T7" fmla="*/ 0 h 189"/>
                <a:gd name="T8" fmla="*/ 89 w 275"/>
                <a:gd name="T9" fmla="*/ 30 h 189"/>
                <a:gd name="T10" fmla="*/ 0 w 275"/>
                <a:gd name="T11" fmla="*/ 0 h 189"/>
                <a:gd name="T12" fmla="*/ 63 w 275"/>
                <a:gd name="T13" fmla="*/ 236 h 189"/>
                <a:gd name="T14" fmla="*/ 175 w 275"/>
                <a:gd name="T15" fmla="*/ 186 h 189"/>
                <a:gd name="T16" fmla="*/ 191 w 275"/>
                <a:gd name="T17" fmla="*/ 195 h 189"/>
                <a:gd name="T18" fmla="*/ 191 w 275"/>
                <a:gd name="T19" fmla="*/ 186 h 189"/>
                <a:gd name="T20" fmla="*/ 216 w 275"/>
                <a:gd name="T21" fmla="*/ 156 h 189"/>
                <a:gd name="T22" fmla="*/ 256 w 275"/>
                <a:gd name="T23" fmla="*/ 215 h 189"/>
                <a:gd name="T24" fmla="*/ 271 w 275"/>
                <a:gd name="T25" fmla="*/ 186 h 189"/>
                <a:gd name="T26" fmla="*/ 279 w 275"/>
                <a:gd name="T27" fmla="*/ 186 h 189"/>
                <a:gd name="T28" fmla="*/ 271 w 275"/>
                <a:gd name="T29" fmla="*/ 147 h 189"/>
                <a:gd name="T30" fmla="*/ 279 w 275"/>
                <a:gd name="T31" fmla="*/ 107 h 189"/>
                <a:gd name="T32" fmla="*/ 279 w 275"/>
                <a:gd name="T33" fmla="*/ 98 h 189"/>
                <a:gd name="T34" fmla="*/ 240 w 275"/>
                <a:gd name="T35" fmla="*/ 118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5" h="189">
                  <a:moveTo>
                    <a:pt x="236" y="95"/>
                  </a:moveTo>
                  <a:lnTo>
                    <a:pt x="236" y="79"/>
                  </a:lnTo>
                  <a:lnTo>
                    <a:pt x="243" y="24"/>
                  </a:lnTo>
                  <a:lnTo>
                    <a:pt x="118" y="0"/>
                  </a:lnTo>
                  <a:lnTo>
                    <a:pt x="87" y="24"/>
                  </a:lnTo>
                  <a:lnTo>
                    <a:pt x="0" y="0"/>
                  </a:lnTo>
                  <a:lnTo>
                    <a:pt x="63" y="189"/>
                  </a:lnTo>
                  <a:lnTo>
                    <a:pt x="173" y="150"/>
                  </a:lnTo>
                  <a:lnTo>
                    <a:pt x="189" y="157"/>
                  </a:lnTo>
                  <a:lnTo>
                    <a:pt x="189" y="150"/>
                  </a:lnTo>
                  <a:lnTo>
                    <a:pt x="212" y="125"/>
                  </a:lnTo>
                  <a:lnTo>
                    <a:pt x="252" y="173"/>
                  </a:lnTo>
                  <a:lnTo>
                    <a:pt x="267" y="150"/>
                  </a:lnTo>
                  <a:lnTo>
                    <a:pt x="275" y="150"/>
                  </a:lnTo>
                  <a:lnTo>
                    <a:pt x="267" y="118"/>
                  </a:lnTo>
                  <a:lnTo>
                    <a:pt x="275" y="86"/>
                  </a:lnTo>
                  <a:lnTo>
                    <a:pt x="275" y="79"/>
                  </a:lnTo>
                  <a:lnTo>
                    <a:pt x="236" y="95"/>
                  </a:lnTo>
                  <a:close/>
                </a:path>
              </a:pathLst>
            </a:custGeom>
            <a:solidFill>
              <a:srgbClr val="FFFFFF"/>
            </a:solidFill>
            <a:ln w="1588">
              <a:solidFill>
                <a:srgbClr val="000000"/>
              </a:solidFill>
              <a:prstDash val="solid"/>
              <a:round/>
              <a:headEnd/>
              <a:tailEnd/>
            </a:ln>
          </p:spPr>
          <p:txBody>
            <a:bodyPr/>
            <a:lstStyle/>
            <a:p>
              <a:endParaRPr lang="en-US"/>
            </a:p>
          </p:txBody>
        </p:sp>
        <p:sp>
          <p:nvSpPr>
            <p:cNvPr id="28681" name="Freeform 8"/>
            <p:cNvSpPr>
              <a:spLocks noChangeAspect="1"/>
            </p:cNvSpPr>
            <p:nvPr/>
          </p:nvSpPr>
          <p:spPr bwMode="auto">
            <a:xfrm>
              <a:off x="2187" y="1064"/>
              <a:ext cx="225" cy="238"/>
            </a:xfrm>
            <a:custGeom>
              <a:avLst/>
              <a:gdLst>
                <a:gd name="T0" fmla="*/ 224 w 226"/>
                <a:gd name="T1" fmla="*/ 207 h 212"/>
                <a:gd name="T2" fmla="*/ 185 w 226"/>
                <a:gd name="T3" fmla="*/ 147 h 212"/>
                <a:gd name="T4" fmla="*/ 193 w 226"/>
                <a:gd name="T5" fmla="*/ 70 h 212"/>
                <a:gd name="T6" fmla="*/ 185 w 226"/>
                <a:gd name="T7" fmla="*/ 39 h 212"/>
                <a:gd name="T8" fmla="*/ 131 w 226"/>
                <a:gd name="T9" fmla="*/ 9 h 212"/>
                <a:gd name="T10" fmla="*/ 94 w 226"/>
                <a:gd name="T11" fmla="*/ 0 h 212"/>
                <a:gd name="T12" fmla="*/ 31 w 226"/>
                <a:gd name="T13" fmla="*/ 49 h 212"/>
                <a:gd name="T14" fmla="*/ 8 w 226"/>
                <a:gd name="T15" fmla="*/ 80 h 212"/>
                <a:gd name="T16" fmla="*/ 0 w 226"/>
                <a:gd name="T17" fmla="*/ 119 h 212"/>
                <a:gd name="T18" fmla="*/ 31 w 226"/>
                <a:gd name="T19" fmla="*/ 168 h 212"/>
                <a:gd name="T20" fmla="*/ 70 w 226"/>
                <a:gd name="T21" fmla="*/ 207 h 212"/>
                <a:gd name="T22" fmla="*/ 123 w 226"/>
                <a:gd name="T23" fmla="*/ 198 h 212"/>
                <a:gd name="T24" fmla="*/ 178 w 226"/>
                <a:gd name="T25" fmla="*/ 267 h 212"/>
                <a:gd name="T26" fmla="*/ 217 w 226"/>
                <a:gd name="T27" fmla="*/ 238 h 212"/>
                <a:gd name="T28" fmla="*/ 224 w 226"/>
                <a:gd name="T29" fmla="*/ 20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6" h="212">
                  <a:moveTo>
                    <a:pt x="226" y="164"/>
                  </a:moveTo>
                  <a:lnTo>
                    <a:pt x="187" y="117"/>
                  </a:lnTo>
                  <a:lnTo>
                    <a:pt x="195" y="55"/>
                  </a:lnTo>
                  <a:lnTo>
                    <a:pt x="187" y="31"/>
                  </a:lnTo>
                  <a:lnTo>
                    <a:pt x="133" y="7"/>
                  </a:lnTo>
                  <a:lnTo>
                    <a:pt x="94" y="0"/>
                  </a:lnTo>
                  <a:lnTo>
                    <a:pt x="31" y="39"/>
                  </a:lnTo>
                  <a:lnTo>
                    <a:pt x="8" y="63"/>
                  </a:lnTo>
                  <a:lnTo>
                    <a:pt x="0" y="94"/>
                  </a:lnTo>
                  <a:lnTo>
                    <a:pt x="31" y="134"/>
                  </a:lnTo>
                  <a:lnTo>
                    <a:pt x="70" y="164"/>
                  </a:lnTo>
                  <a:lnTo>
                    <a:pt x="125" y="157"/>
                  </a:lnTo>
                  <a:lnTo>
                    <a:pt x="180" y="212"/>
                  </a:lnTo>
                  <a:lnTo>
                    <a:pt x="219" y="189"/>
                  </a:lnTo>
                  <a:lnTo>
                    <a:pt x="226" y="164"/>
                  </a:lnTo>
                  <a:close/>
                </a:path>
              </a:pathLst>
            </a:custGeom>
            <a:solidFill>
              <a:srgbClr val="FFFFFF"/>
            </a:solidFill>
            <a:ln w="1588">
              <a:solidFill>
                <a:srgbClr val="000000"/>
              </a:solidFill>
              <a:prstDash val="solid"/>
              <a:round/>
              <a:headEnd/>
              <a:tailEnd/>
            </a:ln>
          </p:spPr>
          <p:txBody>
            <a:bodyPr/>
            <a:lstStyle/>
            <a:p>
              <a:endParaRPr lang="en-US"/>
            </a:p>
          </p:txBody>
        </p:sp>
        <p:sp>
          <p:nvSpPr>
            <p:cNvPr id="28682" name="Freeform 9"/>
            <p:cNvSpPr>
              <a:spLocks noChangeAspect="1"/>
            </p:cNvSpPr>
            <p:nvPr/>
          </p:nvSpPr>
          <p:spPr bwMode="auto">
            <a:xfrm>
              <a:off x="2045" y="1363"/>
              <a:ext cx="239" cy="173"/>
            </a:xfrm>
            <a:custGeom>
              <a:avLst/>
              <a:gdLst>
                <a:gd name="T0" fmla="*/ 0 w 238"/>
                <a:gd name="T1" fmla="*/ 96 h 156"/>
                <a:gd name="T2" fmla="*/ 47 w 238"/>
                <a:gd name="T3" fmla="*/ 163 h 156"/>
                <a:gd name="T4" fmla="*/ 63 w 238"/>
                <a:gd name="T5" fmla="*/ 192 h 156"/>
                <a:gd name="T6" fmla="*/ 129 w 238"/>
                <a:gd name="T7" fmla="*/ 172 h 156"/>
                <a:gd name="T8" fmla="*/ 153 w 238"/>
                <a:gd name="T9" fmla="*/ 172 h 156"/>
                <a:gd name="T10" fmla="*/ 240 w 238"/>
                <a:gd name="T11" fmla="*/ 125 h 156"/>
                <a:gd name="T12" fmla="*/ 208 w 238"/>
                <a:gd name="T13" fmla="*/ 77 h 156"/>
                <a:gd name="T14" fmla="*/ 111 w 238"/>
                <a:gd name="T15" fmla="*/ 58 h 156"/>
                <a:gd name="T16" fmla="*/ 63 w 238"/>
                <a:gd name="T17" fmla="*/ 48 h 156"/>
                <a:gd name="T18" fmla="*/ 32 w 238"/>
                <a:gd name="T19" fmla="*/ 0 h 156"/>
                <a:gd name="T20" fmla="*/ 0 w 238"/>
                <a:gd name="T21" fmla="*/ 96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8" h="156">
                  <a:moveTo>
                    <a:pt x="0" y="78"/>
                  </a:moveTo>
                  <a:lnTo>
                    <a:pt x="47" y="133"/>
                  </a:lnTo>
                  <a:lnTo>
                    <a:pt x="63" y="156"/>
                  </a:lnTo>
                  <a:lnTo>
                    <a:pt x="127" y="140"/>
                  </a:lnTo>
                  <a:lnTo>
                    <a:pt x="151" y="140"/>
                  </a:lnTo>
                  <a:lnTo>
                    <a:pt x="238" y="102"/>
                  </a:lnTo>
                  <a:lnTo>
                    <a:pt x="206" y="62"/>
                  </a:lnTo>
                  <a:lnTo>
                    <a:pt x="111" y="47"/>
                  </a:lnTo>
                  <a:lnTo>
                    <a:pt x="63" y="39"/>
                  </a:lnTo>
                  <a:lnTo>
                    <a:pt x="32" y="0"/>
                  </a:lnTo>
                  <a:lnTo>
                    <a:pt x="0" y="78"/>
                  </a:lnTo>
                  <a:close/>
                </a:path>
              </a:pathLst>
            </a:custGeom>
            <a:solidFill>
              <a:srgbClr val="FFFFFF"/>
            </a:solidFill>
            <a:ln w="1588">
              <a:solidFill>
                <a:srgbClr val="000000"/>
              </a:solidFill>
              <a:prstDash val="solid"/>
              <a:round/>
              <a:headEnd/>
              <a:tailEnd/>
            </a:ln>
          </p:spPr>
          <p:txBody>
            <a:bodyPr/>
            <a:lstStyle/>
            <a:p>
              <a:endParaRPr lang="en-US"/>
            </a:p>
          </p:txBody>
        </p:sp>
        <p:sp>
          <p:nvSpPr>
            <p:cNvPr id="28683" name="Freeform 10"/>
            <p:cNvSpPr>
              <a:spLocks noChangeAspect="1"/>
            </p:cNvSpPr>
            <p:nvPr/>
          </p:nvSpPr>
          <p:spPr bwMode="auto">
            <a:xfrm>
              <a:off x="1210" y="1127"/>
              <a:ext cx="283" cy="269"/>
            </a:xfrm>
            <a:custGeom>
              <a:avLst/>
              <a:gdLst>
                <a:gd name="T0" fmla="*/ 277 w 282"/>
                <a:gd name="T1" fmla="*/ 58 h 242"/>
                <a:gd name="T2" fmla="*/ 284 w 282"/>
                <a:gd name="T3" fmla="*/ 48 h 242"/>
                <a:gd name="T4" fmla="*/ 277 w 282"/>
                <a:gd name="T5" fmla="*/ 48 h 242"/>
                <a:gd name="T6" fmla="*/ 277 w 282"/>
                <a:gd name="T7" fmla="*/ 0 h 242"/>
                <a:gd name="T8" fmla="*/ 222 w 282"/>
                <a:gd name="T9" fmla="*/ 0 h 242"/>
                <a:gd name="T10" fmla="*/ 222 w 282"/>
                <a:gd name="T11" fmla="*/ 20 h 242"/>
                <a:gd name="T12" fmla="*/ 62 w 282"/>
                <a:gd name="T13" fmla="*/ 20 h 242"/>
                <a:gd name="T14" fmla="*/ 47 w 282"/>
                <a:gd name="T15" fmla="*/ 20 h 242"/>
                <a:gd name="T16" fmla="*/ 39 w 282"/>
                <a:gd name="T17" fmla="*/ 20 h 242"/>
                <a:gd name="T18" fmla="*/ 31 w 282"/>
                <a:gd name="T19" fmla="*/ 10 h 242"/>
                <a:gd name="T20" fmla="*/ 31 w 282"/>
                <a:gd name="T21" fmla="*/ 58 h 242"/>
                <a:gd name="T22" fmla="*/ 8 w 282"/>
                <a:gd name="T23" fmla="*/ 58 h 242"/>
                <a:gd name="T24" fmla="*/ 8 w 282"/>
                <a:gd name="T25" fmla="*/ 173 h 242"/>
                <a:gd name="T26" fmla="*/ 0 w 282"/>
                <a:gd name="T27" fmla="*/ 173 h 242"/>
                <a:gd name="T28" fmla="*/ 0 w 282"/>
                <a:gd name="T29" fmla="*/ 279 h 242"/>
                <a:gd name="T30" fmla="*/ 86 w 282"/>
                <a:gd name="T31" fmla="*/ 279 h 242"/>
                <a:gd name="T32" fmla="*/ 222 w 282"/>
                <a:gd name="T33" fmla="*/ 299 h 242"/>
                <a:gd name="T34" fmla="*/ 277 w 282"/>
                <a:gd name="T35" fmla="*/ 299 h 242"/>
                <a:gd name="T36" fmla="*/ 277 w 282"/>
                <a:gd name="T37" fmla="*/ 58 h 2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2" h="242">
                  <a:moveTo>
                    <a:pt x="275" y="47"/>
                  </a:moveTo>
                  <a:lnTo>
                    <a:pt x="282" y="39"/>
                  </a:lnTo>
                  <a:lnTo>
                    <a:pt x="275" y="39"/>
                  </a:lnTo>
                  <a:lnTo>
                    <a:pt x="275" y="0"/>
                  </a:lnTo>
                  <a:lnTo>
                    <a:pt x="220" y="0"/>
                  </a:lnTo>
                  <a:lnTo>
                    <a:pt x="220" y="16"/>
                  </a:lnTo>
                  <a:lnTo>
                    <a:pt x="62" y="16"/>
                  </a:lnTo>
                  <a:lnTo>
                    <a:pt x="47" y="16"/>
                  </a:lnTo>
                  <a:lnTo>
                    <a:pt x="39" y="16"/>
                  </a:lnTo>
                  <a:lnTo>
                    <a:pt x="31" y="8"/>
                  </a:lnTo>
                  <a:lnTo>
                    <a:pt x="31" y="47"/>
                  </a:lnTo>
                  <a:lnTo>
                    <a:pt x="8" y="47"/>
                  </a:lnTo>
                  <a:lnTo>
                    <a:pt x="8" y="140"/>
                  </a:lnTo>
                  <a:lnTo>
                    <a:pt x="0" y="140"/>
                  </a:lnTo>
                  <a:lnTo>
                    <a:pt x="0" y="226"/>
                  </a:lnTo>
                  <a:lnTo>
                    <a:pt x="86" y="226"/>
                  </a:lnTo>
                  <a:lnTo>
                    <a:pt x="220" y="242"/>
                  </a:lnTo>
                  <a:lnTo>
                    <a:pt x="275" y="242"/>
                  </a:lnTo>
                  <a:lnTo>
                    <a:pt x="275" y="47"/>
                  </a:lnTo>
                  <a:close/>
                </a:path>
              </a:pathLst>
            </a:custGeom>
            <a:solidFill>
              <a:srgbClr val="FFFFFF"/>
            </a:solidFill>
            <a:ln w="1588">
              <a:solidFill>
                <a:srgbClr val="000000"/>
              </a:solidFill>
              <a:prstDash val="solid"/>
              <a:round/>
              <a:headEnd/>
              <a:tailEnd/>
            </a:ln>
          </p:spPr>
          <p:txBody>
            <a:bodyPr/>
            <a:lstStyle/>
            <a:p>
              <a:endParaRPr lang="en-US"/>
            </a:p>
          </p:txBody>
        </p:sp>
        <p:sp>
          <p:nvSpPr>
            <p:cNvPr id="28684" name="Freeform 11"/>
            <p:cNvSpPr>
              <a:spLocks noChangeAspect="1"/>
            </p:cNvSpPr>
            <p:nvPr/>
          </p:nvSpPr>
          <p:spPr bwMode="auto">
            <a:xfrm>
              <a:off x="2312" y="3148"/>
              <a:ext cx="344" cy="147"/>
            </a:xfrm>
            <a:custGeom>
              <a:avLst/>
              <a:gdLst>
                <a:gd name="T0" fmla="*/ 344 w 344"/>
                <a:gd name="T1" fmla="*/ 57 h 133"/>
                <a:gd name="T2" fmla="*/ 328 w 344"/>
                <a:gd name="T3" fmla="*/ 57 h 133"/>
                <a:gd name="T4" fmla="*/ 266 w 344"/>
                <a:gd name="T5" fmla="*/ 28 h 133"/>
                <a:gd name="T6" fmla="*/ 242 w 344"/>
                <a:gd name="T7" fmla="*/ 28 h 133"/>
                <a:gd name="T8" fmla="*/ 220 w 344"/>
                <a:gd name="T9" fmla="*/ 0 h 133"/>
                <a:gd name="T10" fmla="*/ 0 w 344"/>
                <a:gd name="T11" fmla="*/ 0 h 133"/>
                <a:gd name="T12" fmla="*/ 24 w 344"/>
                <a:gd name="T13" fmla="*/ 85 h 133"/>
                <a:gd name="T14" fmla="*/ 102 w 344"/>
                <a:gd name="T15" fmla="*/ 67 h 133"/>
                <a:gd name="T16" fmla="*/ 118 w 344"/>
                <a:gd name="T17" fmla="*/ 85 h 133"/>
                <a:gd name="T18" fmla="*/ 118 w 344"/>
                <a:gd name="T19" fmla="*/ 135 h 133"/>
                <a:gd name="T20" fmla="*/ 157 w 344"/>
                <a:gd name="T21" fmla="*/ 144 h 133"/>
                <a:gd name="T22" fmla="*/ 157 w 344"/>
                <a:gd name="T23" fmla="*/ 162 h 133"/>
                <a:gd name="T24" fmla="*/ 220 w 344"/>
                <a:gd name="T25" fmla="*/ 162 h 133"/>
                <a:gd name="T26" fmla="*/ 220 w 344"/>
                <a:gd name="T27" fmla="*/ 144 h 133"/>
                <a:gd name="T28" fmla="*/ 344 w 344"/>
                <a:gd name="T29" fmla="*/ 144 h 133"/>
                <a:gd name="T30" fmla="*/ 344 w 344"/>
                <a:gd name="T31" fmla="*/ 57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4" h="133">
                  <a:moveTo>
                    <a:pt x="344" y="47"/>
                  </a:moveTo>
                  <a:lnTo>
                    <a:pt x="328" y="47"/>
                  </a:lnTo>
                  <a:lnTo>
                    <a:pt x="266" y="23"/>
                  </a:lnTo>
                  <a:lnTo>
                    <a:pt x="242" y="23"/>
                  </a:lnTo>
                  <a:lnTo>
                    <a:pt x="220" y="0"/>
                  </a:lnTo>
                  <a:lnTo>
                    <a:pt x="0" y="0"/>
                  </a:lnTo>
                  <a:lnTo>
                    <a:pt x="24" y="70"/>
                  </a:lnTo>
                  <a:lnTo>
                    <a:pt x="102" y="55"/>
                  </a:lnTo>
                  <a:lnTo>
                    <a:pt x="118" y="70"/>
                  </a:lnTo>
                  <a:lnTo>
                    <a:pt x="118" y="110"/>
                  </a:lnTo>
                  <a:lnTo>
                    <a:pt x="157" y="118"/>
                  </a:lnTo>
                  <a:lnTo>
                    <a:pt x="157" y="133"/>
                  </a:lnTo>
                  <a:lnTo>
                    <a:pt x="220" y="133"/>
                  </a:lnTo>
                  <a:lnTo>
                    <a:pt x="220" y="118"/>
                  </a:lnTo>
                  <a:lnTo>
                    <a:pt x="344" y="118"/>
                  </a:lnTo>
                  <a:lnTo>
                    <a:pt x="344" y="47"/>
                  </a:lnTo>
                  <a:close/>
                </a:path>
              </a:pathLst>
            </a:custGeom>
            <a:solidFill>
              <a:srgbClr val="FFFFFF"/>
            </a:solidFill>
            <a:ln w="1588">
              <a:solidFill>
                <a:srgbClr val="000000"/>
              </a:solidFill>
              <a:prstDash val="solid"/>
              <a:round/>
              <a:headEnd/>
              <a:tailEnd/>
            </a:ln>
          </p:spPr>
          <p:txBody>
            <a:bodyPr/>
            <a:lstStyle/>
            <a:p>
              <a:endParaRPr lang="en-US"/>
            </a:p>
          </p:txBody>
        </p:sp>
        <p:sp>
          <p:nvSpPr>
            <p:cNvPr id="28685" name="Freeform 12"/>
            <p:cNvSpPr>
              <a:spLocks noChangeAspect="1"/>
            </p:cNvSpPr>
            <p:nvPr/>
          </p:nvSpPr>
          <p:spPr bwMode="auto">
            <a:xfrm>
              <a:off x="2342" y="3437"/>
              <a:ext cx="284" cy="348"/>
            </a:xfrm>
            <a:custGeom>
              <a:avLst/>
              <a:gdLst>
                <a:gd name="T0" fmla="*/ 214 w 283"/>
                <a:gd name="T1" fmla="*/ 68 h 312"/>
                <a:gd name="T2" fmla="*/ 253 w 283"/>
                <a:gd name="T3" fmla="*/ 117 h 312"/>
                <a:gd name="T4" fmla="*/ 285 w 283"/>
                <a:gd name="T5" fmla="*/ 184 h 312"/>
                <a:gd name="T6" fmla="*/ 277 w 283"/>
                <a:gd name="T7" fmla="*/ 204 h 312"/>
                <a:gd name="T8" fmla="*/ 277 w 283"/>
                <a:gd name="T9" fmla="*/ 262 h 312"/>
                <a:gd name="T10" fmla="*/ 285 w 283"/>
                <a:gd name="T11" fmla="*/ 291 h 312"/>
                <a:gd name="T12" fmla="*/ 191 w 283"/>
                <a:gd name="T13" fmla="*/ 291 h 312"/>
                <a:gd name="T14" fmla="*/ 191 w 283"/>
                <a:gd name="T15" fmla="*/ 368 h 312"/>
                <a:gd name="T16" fmla="*/ 174 w 283"/>
                <a:gd name="T17" fmla="*/ 368 h 312"/>
                <a:gd name="T18" fmla="*/ 174 w 283"/>
                <a:gd name="T19" fmla="*/ 388 h 312"/>
                <a:gd name="T20" fmla="*/ 102 w 283"/>
                <a:gd name="T21" fmla="*/ 388 h 312"/>
                <a:gd name="T22" fmla="*/ 102 w 283"/>
                <a:gd name="T23" fmla="*/ 368 h 312"/>
                <a:gd name="T24" fmla="*/ 87 w 283"/>
                <a:gd name="T25" fmla="*/ 330 h 312"/>
                <a:gd name="T26" fmla="*/ 94 w 283"/>
                <a:gd name="T27" fmla="*/ 291 h 312"/>
                <a:gd name="T28" fmla="*/ 70 w 283"/>
                <a:gd name="T29" fmla="*/ 243 h 312"/>
                <a:gd name="T30" fmla="*/ 70 w 283"/>
                <a:gd name="T31" fmla="*/ 204 h 312"/>
                <a:gd name="T32" fmla="*/ 0 w 283"/>
                <a:gd name="T33" fmla="*/ 155 h 312"/>
                <a:gd name="T34" fmla="*/ 0 w 283"/>
                <a:gd name="T35" fmla="*/ 107 h 312"/>
                <a:gd name="T36" fmla="*/ 39 w 283"/>
                <a:gd name="T37" fmla="*/ 68 h 312"/>
                <a:gd name="T38" fmla="*/ 55 w 283"/>
                <a:gd name="T39" fmla="*/ 10 h 312"/>
                <a:gd name="T40" fmla="*/ 70 w 283"/>
                <a:gd name="T41" fmla="*/ 0 h 312"/>
                <a:gd name="T42" fmla="*/ 214 w 283"/>
                <a:gd name="T43" fmla="*/ 0 h 312"/>
                <a:gd name="T44" fmla="*/ 214 w 283"/>
                <a:gd name="T45" fmla="*/ 49 h 312"/>
                <a:gd name="T46" fmla="*/ 214 w 283"/>
                <a:gd name="T47" fmla="*/ 68 h 3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3" h="312">
                  <a:moveTo>
                    <a:pt x="212" y="55"/>
                  </a:moveTo>
                  <a:lnTo>
                    <a:pt x="251" y="94"/>
                  </a:lnTo>
                  <a:lnTo>
                    <a:pt x="283" y="148"/>
                  </a:lnTo>
                  <a:lnTo>
                    <a:pt x="275" y="164"/>
                  </a:lnTo>
                  <a:lnTo>
                    <a:pt x="275" y="211"/>
                  </a:lnTo>
                  <a:lnTo>
                    <a:pt x="283" y="234"/>
                  </a:lnTo>
                  <a:lnTo>
                    <a:pt x="189" y="234"/>
                  </a:lnTo>
                  <a:lnTo>
                    <a:pt x="189" y="296"/>
                  </a:lnTo>
                  <a:lnTo>
                    <a:pt x="172" y="296"/>
                  </a:lnTo>
                  <a:lnTo>
                    <a:pt x="172" y="312"/>
                  </a:lnTo>
                  <a:lnTo>
                    <a:pt x="102" y="312"/>
                  </a:lnTo>
                  <a:lnTo>
                    <a:pt x="102" y="296"/>
                  </a:lnTo>
                  <a:lnTo>
                    <a:pt x="87" y="265"/>
                  </a:lnTo>
                  <a:lnTo>
                    <a:pt x="94" y="234"/>
                  </a:lnTo>
                  <a:lnTo>
                    <a:pt x="70" y="195"/>
                  </a:lnTo>
                  <a:lnTo>
                    <a:pt x="70" y="164"/>
                  </a:lnTo>
                  <a:lnTo>
                    <a:pt x="0" y="125"/>
                  </a:lnTo>
                  <a:lnTo>
                    <a:pt x="0" y="86"/>
                  </a:lnTo>
                  <a:lnTo>
                    <a:pt x="39" y="55"/>
                  </a:lnTo>
                  <a:lnTo>
                    <a:pt x="55" y="8"/>
                  </a:lnTo>
                  <a:lnTo>
                    <a:pt x="70" y="0"/>
                  </a:lnTo>
                  <a:lnTo>
                    <a:pt x="212" y="0"/>
                  </a:lnTo>
                  <a:lnTo>
                    <a:pt x="212" y="39"/>
                  </a:lnTo>
                  <a:lnTo>
                    <a:pt x="212" y="55"/>
                  </a:lnTo>
                  <a:close/>
                </a:path>
              </a:pathLst>
            </a:custGeom>
            <a:solidFill>
              <a:srgbClr val="FFFF00"/>
            </a:solidFill>
            <a:ln w="1651">
              <a:solidFill>
                <a:srgbClr val="000000"/>
              </a:solidFill>
              <a:prstDash val="solid"/>
              <a:round/>
              <a:headEnd/>
              <a:tailEnd/>
            </a:ln>
          </p:spPr>
          <p:txBody>
            <a:bodyPr/>
            <a:lstStyle/>
            <a:p>
              <a:endParaRPr lang="en-US"/>
            </a:p>
          </p:txBody>
        </p:sp>
        <p:sp>
          <p:nvSpPr>
            <p:cNvPr id="28686" name="Freeform 13"/>
            <p:cNvSpPr>
              <a:spLocks noChangeAspect="1"/>
            </p:cNvSpPr>
            <p:nvPr/>
          </p:nvSpPr>
          <p:spPr bwMode="auto">
            <a:xfrm>
              <a:off x="2027" y="2281"/>
              <a:ext cx="285" cy="218"/>
            </a:xfrm>
            <a:custGeom>
              <a:avLst/>
              <a:gdLst>
                <a:gd name="T0" fmla="*/ 0 w 286"/>
                <a:gd name="T1" fmla="*/ 106 h 195"/>
                <a:gd name="T2" fmla="*/ 40 w 286"/>
                <a:gd name="T3" fmla="*/ 184 h 195"/>
                <a:gd name="T4" fmla="*/ 127 w 286"/>
                <a:gd name="T5" fmla="*/ 224 h 195"/>
                <a:gd name="T6" fmla="*/ 205 w 286"/>
                <a:gd name="T7" fmla="*/ 244 h 195"/>
                <a:gd name="T8" fmla="*/ 188 w 286"/>
                <a:gd name="T9" fmla="*/ 224 h 195"/>
                <a:gd name="T10" fmla="*/ 205 w 286"/>
                <a:gd name="T11" fmla="*/ 184 h 195"/>
                <a:gd name="T12" fmla="*/ 221 w 286"/>
                <a:gd name="T13" fmla="*/ 184 h 195"/>
                <a:gd name="T14" fmla="*/ 276 w 286"/>
                <a:gd name="T15" fmla="*/ 127 h 195"/>
                <a:gd name="T16" fmla="*/ 284 w 286"/>
                <a:gd name="T17" fmla="*/ 106 h 195"/>
                <a:gd name="T18" fmla="*/ 260 w 286"/>
                <a:gd name="T19" fmla="*/ 87 h 195"/>
                <a:gd name="T20" fmla="*/ 229 w 286"/>
                <a:gd name="T21" fmla="*/ 59 h 195"/>
                <a:gd name="T22" fmla="*/ 221 w 286"/>
                <a:gd name="T23" fmla="*/ 78 h 195"/>
                <a:gd name="T24" fmla="*/ 205 w 286"/>
                <a:gd name="T25" fmla="*/ 49 h 195"/>
                <a:gd name="T26" fmla="*/ 157 w 286"/>
                <a:gd name="T27" fmla="*/ 49 h 195"/>
                <a:gd name="T28" fmla="*/ 135 w 286"/>
                <a:gd name="T29" fmla="*/ 20 h 195"/>
                <a:gd name="T30" fmla="*/ 127 w 286"/>
                <a:gd name="T31" fmla="*/ 0 h 195"/>
                <a:gd name="T32" fmla="*/ 0 w 286"/>
                <a:gd name="T33" fmla="*/ 87 h 195"/>
                <a:gd name="T34" fmla="*/ 0 w 286"/>
                <a:gd name="T35" fmla="*/ 106 h 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6" h="195">
                  <a:moveTo>
                    <a:pt x="0" y="85"/>
                  </a:moveTo>
                  <a:lnTo>
                    <a:pt x="40" y="148"/>
                  </a:lnTo>
                  <a:lnTo>
                    <a:pt x="127" y="179"/>
                  </a:lnTo>
                  <a:lnTo>
                    <a:pt x="207" y="195"/>
                  </a:lnTo>
                  <a:lnTo>
                    <a:pt x="190" y="179"/>
                  </a:lnTo>
                  <a:lnTo>
                    <a:pt x="207" y="148"/>
                  </a:lnTo>
                  <a:lnTo>
                    <a:pt x="223" y="148"/>
                  </a:lnTo>
                  <a:lnTo>
                    <a:pt x="278" y="102"/>
                  </a:lnTo>
                  <a:lnTo>
                    <a:pt x="286" y="85"/>
                  </a:lnTo>
                  <a:lnTo>
                    <a:pt x="262" y="70"/>
                  </a:lnTo>
                  <a:lnTo>
                    <a:pt x="231" y="47"/>
                  </a:lnTo>
                  <a:lnTo>
                    <a:pt x="223" y="63"/>
                  </a:lnTo>
                  <a:lnTo>
                    <a:pt x="207" y="39"/>
                  </a:lnTo>
                  <a:lnTo>
                    <a:pt x="159" y="39"/>
                  </a:lnTo>
                  <a:lnTo>
                    <a:pt x="135" y="16"/>
                  </a:lnTo>
                  <a:lnTo>
                    <a:pt x="127" y="0"/>
                  </a:lnTo>
                  <a:lnTo>
                    <a:pt x="0" y="70"/>
                  </a:lnTo>
                  <a:lnTo>
                    <a:pt x="0" y="85"/>
                  </a:lnTo>
                  <a:close/>
                </a:path>
              </a:pathLst>
            </a:custGeom>
            <a:solidFill>
              <a:srgbClr val="FFFFFF"/>
            </a:solidFill>
            <a:ln w="1588">
              <a:solidFill>
                <a:srgbClr val="000000"/>
              </a:solidFill>
              <a:prstDash val="solid"/>
              <a:round/>
              <a:headEnd/>
              <a:tailEnd/>
            </a:ln>
          </p:spPr>
          <p:txBody>
            <a:bodyPr/>
            <a:lstStyle/>
            <a:p>
              <a:endParaRPr lang="en-US"/>
            </a:p>
          </p:txBody>
        </p:sp>
        <p:sp>
          <p:nvSpPr>
            <p:cNvPr id="28687" name="Freeform 14"/>
            <p:cNvSpPr>
              <a:spLocks noChangeAspect="1"/>
            </p:cNvSpPr>
            <p:nvPr/>
          </p:nvSpPr>
          <p:spPr bwMode="auto">
            <a:xfrm>
              <a:off x="2306" y="2562"/>
              <a:ext cx="251" cy="245"/>
            </a:xfrm>
            <a:custGeom>
              <a:avLst/>
              <a:gdLst>
                <a:gd name="T0" fmla="*/ 140 w 252"/>
                <a:gd name="T1" fmla="*/ 234 h 220"/>
                <a:gd name="T2" fmla="*/ 132 w 252"/>
                <a:gd name="T3" fmla="*/ 215 h 220"/>
                <a:gd name="T4" fmla="*/ 227 w 252"/>
                <a:gd name="T5" fmla="*/ 118 h 220"/>
                <a:gd name="T6" fmla="*/ 250 w 252"/>
                <a:gd name="T7" fmla="*/ 146 h 220"/>
                <a:gd name="T8" fmla="*/ 188 w 252"/>
                <a:gd name="T9" fmla="*/ 0 h 220"/>
                <a:gd name="T10" fmla="*/ 0 w 252"/>
                <a:gd name="T11" fmla="*/ 118 h 220"/>
                <a:gd name="T12" fmla="*/ 8 w 252"/>
                <a:gd name="T13" fmla="*/ 146 h 220"/>
                <a:gd name="T14" fmla="*/ 0 w 252"/>
                <a:gd name="T15" fmla="*/ 155 h 220"/>
                <a:gd name="T16" fmla="*/ 103 w 252"/>
                <a:gd name="T17" fmla="*/ 273 h 220"/>
                <a:gd name="T18" fmla="*/ 140 w 252"/>
                <a:gd name="T19" fmla="*/ 234 h 2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2" h="220">
                  <a:moveTo>
                    <a:pt x="142" y="189"/>
                  </a:moveTo>
                  <a:lnTo>
                    <a:pt x="134" y="173"/>
                  </a:lnTo>
                  <a:lnTo>
                    <a:pt x="229" y="95"/>
                  </a:lnTo>
                  <a:lnTo>
                    <a:pt x="252" y="118"/>
                  </a:lnTo>
                  <a:lnTo>
                    <a:pt x="190" y="0"/>
                  </a:lnTo>
                  <a:lnTo>
                    <a:pt x="0" y="95"/>
                  </a:lnTo>
                  <a:lnTo>
                    <a:pt x="8" y="118"/>
                  </a:lnTo>
                  <a:lnTo>
                    <a:pt x="0" y="125"/>
                  </a:lnTo>
                  <a:lnTo>
                    <a:pt x="103" y="220"/>
                  </a:lnTo>
                  <a:lnTo>
                    <a:pt x="142" y="189"/>
                  </a:lnTo>
                  <a:close/>
                </a:path>
              </a:pathLst>
            </a:custGeom>
            <a:solidFill>
              <a:srgbClr val="FFFFFF"/>
            </a:solidFill>
            <a:ln w="1588">
              <a:solidFill>
                <a:srgbClr val="000000"/>
              </a:solidFill>
              <a:prstDash val="solid"/>
              <a:round/>
              <a:headEnd/>
              <a:tailEnd/>
            </a:ln>
          </p:spPr>
          <p:txBody>
            <a:bodyPr/>
            <a:lstStyle/>
            <a:p>
              <a:endParaRPr lang="en-US"/>
            </a:p>
          </p:txBody>
        </p:sp>
        <p:sp>
          <p:nvSpPr>
            <p:cNvPr id="28688" name="Freeform 15"/>
            <p:cNvSpPr>
              <a:spLocks noChangeAspect="1"/>
            </p:cNvSpPr>
            <p:nvPr/>
          </p:nvSpPr>
          <p:spPr bwMode="auto">
            <a:xfrm>
              <a:off x="3162" y="3513"/>
              <a:ext cx="392" cy="291"/>
            </a:xfrm>
            <a:custGeom>
              <a:avLst/>
              <a:gdLst>
                <a:gd name="T0" fmla="*/ 240 w 395"/>
                <a:gd name="T1" fmla="*/ 285 h 260"/>
                <a:gd name="T2" fmla="*/ 257 w 395"/>
                <a:gd name="T3" fmla="*/ 256 h 260"/>
                <a:gd name="T4" fmla="*/ 303 w 395"/>
                <a:gd name="T5" fmla="*/ 256 h 260"/>
                <a:gd name="T6" fmla="*/ 312 w 395"/>
                <a:gd name="T7" fmla="*/ 207 h 260"/>
                <a:gd name="T8" fmla="*/ 341 w 395"/>
                <a:gd name="T9" fmla="*/ 188 h 260"/>
                <a:gd name="T10" fmla="*/ 341 w 395"/>
                <a:gd name="T11" fmla="*/ 207 h 260"/>
                <a:gd name="T12" fmla="*/ 364 w 395"/>
                <a:gd name="T13" fmla="*/ 188 h 260"/>
                <a:gd name="T14" fmla="*/ 341 w 395"/>
                <a:gd name="T15" fmla="*/ 188 h 260"/>
                <a:gd name="T16" fmla="*/ 389 w 395"/>
                <a:gd name="T17" fmla="*/ 39 h 260"/>
                <a:gd name="T18" fmla="*/ 333 w 395"/>
                <a:gd name="T19" fmla="*/ 20 h 260"/>
                <a:gd name="T20" fmla="*/ 248 w 395"/>
                <a:gd name="T21" fmla="*/ 30 h 260"/>
                <a:gd name="T22" fmla="*/ 164 w 395"/>
                <a:gd name="T23" fmla="*/ 0 h 260"/>
                <a:gd name="T24" fmla="*/ 179 w 395"/>
                <a:gd name="T25" fmla="*/ 39 h 260"/>
                <a:gd name="T26" fmla="*/ 195 w 395"/>
                <a:gd name="T27" fmla="*/ 69 h 260"/>
                <a:gd name="T28" fmla="*/ 188 w 395"/>
                <a:gd name="T29" fmla="*/ 97 h 260"/>
                <a:gd name="T30" fmla="*/ 116 w 395"/>
                <a:gd name="T31" fmla="*/ 97 h 260"/>
                <a:gd name="T32" fmla="*/ 69 w 395"/>
                <a:gd name="T33" fmla="*/ 148 h 260"/>
                <a:gd name="T34" fmla="*/ 0 w 395"/>
                <a:gd name="T35" fmla="*/ 138 h 260"/>
                <a:gd name="T36" fmla="*/ 0 w 395"/>
                <a:gd name="T37" fmla="*/ 158 h 260"/>
                <a:gd name="T38" fmla="*/ 56 w 395"/>
                <a:gd name="T39" fmla="*/ 178 h 260"/>
                <a:gd name="T40" fmla="*/ 56 w 395"/>
                <a:gd name="T41" fmla="*/ 256 h 260"/>
                <a:gd name="T42" fmla="*/ 101 w 395"/>
                <a:gd name="T43" fmla="*/ 326 h 260"/>
                <a:gd name="T44" fmla="*/ 133 w 395"/>
                <a:gd name="T45" fmla="*/ 326 h 260"/>
                <a:gd name="T46" fmla="*/ 156 w 395"/>
                <a:gd name="T47" fmla="*/ 266 h 260"/>
                <a:gd name="T48" fmla="*/ 248 w 395"/>
                <a:gd name="T49" fmla="*/ 295 h 260"/>
                <a:gd name="T50" fmla="*/ 240 w 395"/>
                <a:gd name="T51" fmla="*/ 285 h 2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5" h="260">
                  <a:moveTo>
                    <a:pt x="244" y="228"/>
                  </a:moveTo>
                  <a:lnTo>
                    <a:pt x="261" y="205"/>
                  </a:lnTo>
                  <a:lnTo>
                    <a:pt x="307" y="205"/>
                  </a:lnTo>
                  <a:lnTo>
                    <a:pt x="316" y="165"/>
                  </a:lnTo>
                  <a:lnTo>
                    <a:pt x="347" y="150"/>
                  </a:lnTo>
                  <a:lnTo>
                    <a:pt x="347" y="165"/>
                  </a:lnTo>
                  <a:lnTo>
                    <a:pt x="370" y="150"/>
                  </a:lnTo>
                  <a:lnTo>
                    <a:pt x="347" y="150"/>
                  </a:lnTo>
                  <a:lnTo>
                    <a:pt x="395" y="31"/>
                  </a:lnTo>
                  <a:lnTo>
                    <a:pt x="339" y="16"/>
                  </a:lnTo>
                  <a:lnTo>
                    <a:pt x="252" y="24"/>
                  </a:lnTo>
                  <a:lnTo>
                    <a:pt x="166" y="0"/>
                  </a:lnTo>
                  <a:lnTo>
                    <a:pt x="181" y="31"/>
                  </a:lnTo>
                  <a:lnTo>
                    <a:pt x="197" y="55"/>
                  </a:lnTo>
                  <a:lnTo>
                    <a:pt x="190" y="78"/>
                  </a:lnTo>
                  <a:lnTo>
                    <a:pt x="118" y="78"/>
                  </a:lnTo>
                  <a:lnTo>
                    <a:pt x="71" y="118"/>
                  </a:lnTo>
                  <a:lnTo>
                    <a:pt x="0" y="110"/>
                  </a:lnTo>
                  <a:lnTo>
                    <a:pt x="0" y="126"/>
                  </a:lnTo>
                  <a:lnTo>
                    <a:pt x="56" y="142"/>
                  </a:lnTo>
                  <a:lnTo>
                    <a:pt x="56" y="205"/>
                  </a:lnTo>
                  <a:lnTo>
                    <a:pt x="103" y="260"/>
                  </a:lnTo>
                  <a:lnTo>
                    <a:pt x="135" y="260"/>
                  </a:lnTo>
                  <a:lnTo>
                    <a:pt x="158" y="213"/>
                  </a:lnTo>
                  <a:lnTo>
                    <a:pt x="252" y="236"/>
                  </a:lnTo>
                  <a:lnTo>
                    <a:pt x="244" y="228"/>
                  </a:lnTo>
                  <a:close/>
                </a:path>
              </a:pathLst>
            </a:custGeom>
            <a:solidFill>
              <a:srgbClr val="FFFFFF"/>
            </a:solidFill>
            <a:ln w="1588">
              <a:solidFill>
                <a:srgbClr val="000000"/>
              </a:solidFill>
              <a:prstDash val="solid"/>
              <a:round/>
              <a:headEnd/>
              <a:tailEnd/>
            </a:ln>
          </p:spPr>
          <p:txBody>
            <a:bodyPr/>
            <a:lstStyle/>
            <a:p>
              <a:endParaRPr lang="en-US"/>
            </a:p>
          </p:txBody>
        </p:sp>
        <p:sp>
          <p:nvSpPr>
            <p:cNvPr id="28689" name="Freeform 16"/>
            <p:cNvSpPr>
              <a:spLocks noChangeAspect="1"/>
            </p:cNvSpPr>
            <p:nvPr/>
          </p:nvSpPr>
          <p:spPr bwMode="auto">
            <a:xfrm>
              <a:off x="2131" y="3750"/>
              <a:ext cx="309" cy="343"/>
            </a:xfrm>
            <a:custGeom>
              <a:avLst/>
              <a:gdLst>
                <a:gd name="T0" fmla="*/ 279 w 308"/>
                <a:gd name="T1" fmla="*/ 383 h 307"/>
                <a:gd name="T2" fmla="*/ 0 w 308"/>
                <a:gd name="T3" fmla="*/ 374 h 307"/>
                <a:gd name="T4" fmla="*/ 0 w 308"/>
                <a:gd name="T5" fmla="*/ 39 h 307"/>
                <a:gd name="T6" fmla="*/ 118 w 308"/>
                <a:gd name="T7" fmla="*/ 39 h 307"/>
                <a:gd name="T8" fmla="*/ 118 w 308"/>
                <a:gd name="T9" fmla="*/ 0 h 307"/>
                <a:gd name="T10" fmla="*/ 142 w 308"/>
                <a:gd name="T11" fmla="*/ 19 h 307"/>
                <a:gd name="T12" fmla="*/ 175 w 308"/>
                <a:gd name="T13" fmla="*/ 19 h 307"/>
                <a:gd name="T14" fmla="*/ 192 w 308"/>
                <a:gd name="T15" fmla="*/ 39 h 307"/>
                <a:gd name="T16" fmla="*/ 215 w 308"/>
                <a:gd name="T17" fmla="*/ 107 h 307"/>
                <a:gd name="T18" fmla="*/ 215 w 308"/>
                <a:gd name="T19" fmla="*/ 147 h 307"/>
                <a:gd name="T20" fmla="*/ 271 w 308"/>
                <a:gd name="T21" fmla="*/ 177 h 307"/>
                <a:gd name="T22" fmla="*/ 279 w 308"/>
                <a:gd name="T23" fmla="*/ 198 h 307"/>
                <a:gd name="T24" fmla="*/ 215 w 308"/>
                <a:gd name="T25" fmla="*/ 226 h 307"/>
                <a:gd name="T26" fmla="*/ 208 w 308"/>
                <a:gd name="T27" fmla="*/ 285 h 307"/>
                <a:gd name="T28" fmla="*/ 183 w 308"/>
                <a:gd name="T29" fmla="*/ 285 h 307"/>
                <a:gd name="T30" fmla="*/ 215 w 308"/>
                <a:gd name="T31" fmla="*/ 334 h 307"/>
                <a:gd name="T32" fmla="*/ 271 w 308"/>
                <a:gd name="T33" fmla="*/ 374 h 307"/>
                <a:gd name="T34" fmla="*/ 279 w 308"/>
                <a:gd name="T35" fmla="*/ 383 h 307"/>
                <a:gd name="T36" fmla="*/ 310 w 308"/>
                <a:gd name="T37" fmla="*/ 383 h 307"/>
                <a:gd name="T38" fmla="*/ 279 w 308"/>
                <a:gd name="T39" fmla="*/ 383 h 3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8" h="307">
                  <a:moveTo>
                    <a:pt x="277" y="307"/>
                  </a:moveTo>
                  <a:lnTo>
                    <a:pt x="0" y="300"/>
                  </a:lnTo>
                  <a:lnTo>
                    <a:pt x="0" y="31"/>
                  </a:lnTo>
                  <a:lnTo>
                    <a:pt x="118" y="31"/>
                  </a:lnTo>
                  <a:lnTo>
                    <a:pt x="118" y="0"/>
                  </a:lnTo>
                  <a:lnTo>
                    <a:pt x="142" y="15"/>
                  </a:lnTo>
                  <a:lnTo>
                    <a:pt x="173" y="15"/>
                  </a:lnTo>
                  <a:lnTo>
                    <a:pt x="190" y="31"/>
                  </a:lnTo>
                  <a:lnTo>
                    <a:pt x="213" y="86"/>
                  </a:lnTo>
                  <a:lnTo>
                    <a:pt x="213" y="118"/>
                  </a:lnTo>
                  <a:lnTo>
                    <a:pt x="269" y="141"/>
                  </a:lnTo>
                  <a:lnTo>
                    <a:pt x="277" y="158"/>
                  </a:lnTo>
                  <a:lnTo>
                    <a:pt x="213" y="181"/>
                  </a:lnTo>
                  <a:lnTo>
                    <a:pt x="206" y="228"/>
                  </a:lnTo>
                  <a:lnTo>
                    <a:pt x="181" y="228"/>
                  </a:lnTo>
                  <a:lnTo>
                    <a:pt x="213" y="268"/>
                  </a:lnTo>
                  <a:lnTo>
                    <a:pt x="269" y="300"/>
                  </a:lnTo>
                  <a:lnTo>
                    <a:pt x="277" y="307"/>
                  </a:lnTo>
                  <a:lnTo>
                    <a:pt x="308" y="307"/>
                  </a:lnTo>
                  <a:lnTo>
                    <a:pt x="277" y="307"/>
                  </a:lnTo>
                  <a:close/>
                </a:path>
              </a:pathLst>
            </a:custGeom>
            <a:solidFill>
              <a:srgbClr val="FFFFFF"/>
            </a:solidFill>
            <a:ln w="1588">
              <a:solidFill>
                <a:srgbClr val="000000"/>
              </a:solidFill>
              <a:prstDash val="solid"/>
              <a:round/>
              <a:headEnd/>
              <a:tailEnd/>
            </a:ln>
          </p:spPr>
          <p:txBody>
            <a:bodyPr/>
            <a:lstStyle/>
            <a:p>
              <a:endParaRPr lang="en-US"/>
            </a:p>
          </p:txBody>
        </p:sp>
        <p:sp>
          <p:nvSpPr>
            <p:cNvPr id="28690" name="Freeform 17"/>
            <p:cNvSpPr>
              <a:spLocks noChangeAspect="1"/>
            </p:cNvSpPr>
            <p:nvPr/>
          </p:nvSpPr>
          <p:spPr bwMode="auto">
            <a:xfrm>
              <a:off x="3508" y="2832"/>
              <a:ext cx="456" cy="400"/>
            </a:xfrm>
            <a:custGeom>
              <a:avLst/>
              <a:gdLst>
                <a:gd name="T0" fmla="*/ 440 w 456"/>
                <a:gd name="T1" fmla="*/ 299 h 360"/>
                <a:gd name="T2" fmla="*/ 456 w 456"/>
                <a:gd name="T3" fmla="*/ 338 h 360"/>
                <a:gd name="T4" fmla="*/ 424 w 456"/>
                <a:gd name="T5" fmla="*/ 396 h 360"/>
                <a:gd name="T6" fmla="*/ 448 w 456"/>
                <a:gd name="T7" fmla="*/ 404 h 360"/>
                <a:gd name="T8" fmla="*/ 440 w 456"/>
                <a:gd name="T9" fmla="*/ 434 h 360"/>
                <a:gd name="T10" fmla="*/ 448 w 456"/>
                <a:gd name="T11" fmla="*/ 444 h 360"/>
                <a:gd name="T12" fmla="*/ 369 w 456"/>
                <a:gd name="T13" fmla="*/ 434 h 360"/>
                <a:gd name="T14" fmla="*/ 362 w 456"/>
                <a:gd name="T15" fmla="*/ 396 h 360"/>
                <a:gd name="T16" fmla="*/ 338 w 456"/>
                <a:gd name="T17" fmla="*/ 404 h 360"/>
                <a:gd name="T18" fmla="*/ 322 w 456"/>
                <a:gd name="T19" fmla="*/ 348 h 360"/>
                <a:gd name="T20" fmla="*/ 306 w 456"/>
                <a:gd name="T21" fmla="*/ 376 h 360"/>
                <a:gd name="T22" fmla="*/ 322 w 456"/>
                <a:gd name="T23" fmla="*/ 367 h 360"/>
                <a:gd name="T24" fmla="*/ 291 w 456"/>
                <a:gd name="T25" fmla="*/ 338 h 360"/>
                <a:gd name="T26" fmla="*/ 275 w 456"/>
                <a:gd name="T27" fmla="*/ 260 h 360"/>
                <a:gd name="T28" fmla="*/ 236 w 456"/>
                <a:gd name="T29" fmla="*/ 260 h 360"/>
                <a:gd name="T30" fmla="*/ 227 w 456"/>
                <a:gd name="T31" fmla="*/ 232 h 360"/>
                <a:gd name="T32" fmla="*/ 173 w 456"/>
                <a:gd name="T33" fmla="*/ 251 h 360"/>
                <a:gd name="T34" fmla="*/ 149 w 456"/>
                <a:gd name="T35" fmla="*/ 251 h 360"/>
                <a:gd name="T36" fmla="*/ 126 w 456"/>
                <a:gd name="T37" fmla="*/ 184 h 360"/>
                <a:gd name="T38" fmla="*/ 63 w 456"/>
                <a:gd name="T39" fmla="*/ 144 h 360"/>
                <a:gd name="T40" fmla="*/ 55 w 456"/>
                <a:gd name="T41" fmla="*/ 144 h 360"/>
                <a:gd name="T42" fmla="*/ 23 w 456"/>
                <a:gd name="T43" fmla="*/ 116 h 360"/>
                <a:gd name="T44" fmla="*/ 0 w 456"/>
                <a:gd name="T45" fmla="*/ 77 h 360"/>
                <a:gd name="T46" fmla="*/ 259 w 456"/>
                <a:gd name="T47" fmla="*/ 0 h 360"/>
                <a:gd name="T48" fmla="*/ 267 w 456"/>
                <a:gd name="T49" fmla="*/ 40 h 360"/>
                <a:gd name="T50" fmla="*/ 275 w 456"/>
                <a:gd name="T51" fmla="*/ 107 h 360"/>
                <a:gd name="T52" fmla="*/ 291 w 456"/>
                <a:gd name="T53" fmla="*/ 116 h 360"/>
                <a:gd name="T54" fmla="*/ 299 w 456"/>
                <a:gd name="T55" fmla="*/ 173 h 360"/>
                <a:gd name="T56" fmla="*/ 362 w 456"/>
                <a:gd name="T57" fmla="*/ 232 h 360"/>
                <a:gd name="T58" fmla="*/ 362 w 456"/>
                <a:gd name="T59" fmla="*/ 260 h 360"/>
                <a:gd name="T60" fmla="*/ 385 w 456"/>
                <a:gd name="T61" fmla="*/ 269 h 360"/>
                <a:gd name="T62" fmla="*/ 369 w 456"/>
                <a:gd name="T63" fmla="*/ 299 h 360"/>
                <a:gd name="T64" fmla="*/ 393 w 456"/>
                <a:gd name="T65" fmla="*/ 290 h 360"/>
                <a:gd name="T66" fmla="*/ 393 w 456"/>
                <a:gd name="T67" fmla="*/ 309 h 360"/>
                <a:gd name="T68" fmla="*/ 416 w 456"/>
                <a:gd name="T69" fmla="*/ 269 h 360"/>
                <a:gd name="T70" fmla="*/ 424 w 456"/>
                <a:gd name="T71" fmla="*/ 299 h 360"/>
                <a:gd name="T72" fmla="*/ 440 w 456"/>
                <a:gd name="T73" fmla="*/ 299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6" h="360">
                  <a:moveTo>
                    <a:pt x="440" y="242"/>
                  </a:moveTo>
                  <a:lnTo>
                    <a:pt x="456" y="274"/>
                  </a:lnTo>
                  <a:lnTo>
                    <a:pt x="424" y="320"/>
                  </a:lnTo>
                  <a:lnTo>
                    <a:pt x="448" y="328"/>
                  </a:lnTo>
                  <a:lnTo>
                    <a:pt x="440" y="352"/>
                  </a:lnTo>
                  <a:lnTo>
                    <a:pt x="448" y="360"/>
                  </a:lnTo>
                  <a:lnTo>
                    <a:pt x="369" y="352"/>
                  </a:lnTo>
                  <a:lnTo>
                    <a:pt x="362" y="320"/>
                  </a:lnTo>
                  <a:lnTo>
                    <a:pt x="338" y="328"/>
                  </a:lnTo>
                  <a:lnTo>
                    <a:pt x="322" y="282"/>
                  </a:lnTo>
                  <a:lnTo>
                    <a:pt x="306" y="304"/>
                  </a:lnTo>
                  <a:lnTo>
                    <a:pt x="322" y="297"/>
                  </a:lnTo>
                  <a:lnTo>
                    <a:pt x="291" y="274"/>
                  </a:lnTo>
                  <a:lnTo>
                    <a:pt x="275" y="211"/>
                  </a:lnTo>
                  <a:lnTo>
                    <a:pt x="236" y="211"/>
                  </a:lnTo>
                  <a:lnTo>
                    <a:pt x="227" y="188"/>
                  </a:lnTo>
                  <a:lnTo>
                    <a:pt x="173" y="203"/>
                  </a:lnTo>
                  <a:lnTo>
                    <a:pt x="149" y="203"/>
                  </a:lnTo>
                  <a:lnTo>
                    <a:pt x="126" y="149"/>
                  </a:lnTo>
                  <a:lnTo>
                    <a:pt x="63" y="117"/>
                  </a:lnTo>
                  <a:lnTo>
                    <a:pt x="55" y="117"/>
                  </a:lnTo>
                  <a:lnTo>
                    <a:pt x="23" y="94"/>
                  </a:lnTo>
                  <a:lnTo>
                    <a:pt x="0" y="62"/>
                  </a:lnTo>
                  <a:lnTo>
                    <a:pt x="259" y="0"/>
                  </a:lnTo>
                  <a:lnTo>
                    <a:pt x="267" y="32"/>
                  </a:lnTo>
                  <a:lnTo>
                    <a:pt x="275" y="86"/>
                  </a:lnTo>
                  <a:lnTo>
                    <a:pt x="291" y="94"/>
                  </a:lnTo>
                  <a:lnTo>
                    <a:pt x="299" y="140"/>
                  </a:lnTo>
                  <a:lnTo>
                    <a:pt x="362" y="188"/>
                  </a:lnTo>
                  <a:lnTo>
                    <a:pt x="362" y="211"/>
                  </a:lnTo>
                  <a:lnTo>
                    <a:pt x="385" y="218"/>
                  </a:lnTo>
                  <a:lnTo>
                    <a:pt x="369" y="242"/>
                  </a:lnTo>
                  <a:lnTo>
                    <a:pt x="393" y="235"/>
                  </a:lnTo>
                  <a:lnTo>
                    <a:pt x="393" y="250"/>
                  </a:lnTo>
                  <a:lnTo>
                    <a:pt x="416" y="218"/>
                  </a:lnTo>
                  <a:lnTo>
                    <a:pt x="424" y="242"/>
                  </a:lnTo>
                  <a:lnTo>
                    <a:pt x="440" y="242"/>
                  </a:lnTo>
                  <a:close/>
                </a:path>
              </a:pathLst>
            </a:custGeom>
            <a:solidFill>
              <a:srgbClr val="FFFFFF"/>
            </a:solidFill>
            <a:ln w="1588">
              <a:solidFill>
                <a:srgbClr val="000000"/>
              </a:solidFill>
              <a:prstDash val="solid"/>
              <a:round/>
              <a:headEnd/>
              <a:tailEnd/>
            </a:ln>
          </p:spPr>
          <p:txBody>
            <a:bodyPr/>
            <a:lstStyle/>
            <a:p>
              <a:endParaRPr lang="en-US"/>
            </a:p>
          </p:txBody>
        </p:sp>
        <p:sp>
          <p:nvSpPr>
            <p:cNvPr id="28691" name="Freeform 18"/>
            <p:cNvSpPr>
              <a:spLocks noChangeAspect="1"/>
            </p:cNvSpPr>
            <p:nvPr/>
          </p:nvSpPr>
          <p:spPr bwMode="auto">
            <a:xfrm>
              <a:off x="3343" y="2519"/>
              <a:ext cx="425" cy="381"/>
            </a:xfrm>
            <a:custGeom>
              <a:avLst/>
              <a:gdLst>
                <a:gd name="T0" fmla="*/ 166 w 425"/>
                <a:gd name="T1" fmla="*/ 423 h 343"/>
                <a:gd name="T2" fmla="*/ 149 w 425"/>
                <a:gd name="T3" fmla="*/ 357 h 343"/>
                <a:gd name="T4" fmla="*/ 95 w 425"/>
                <a:gd name="T5" fmla="*/ 319 h 343"/>
                <a:gd name="T6" fmla="*/ 40 w 425"/>
                <a:gd name="T7" fmla="*/ 337 h 343"/>
                <a:gd name="T8" fmla="*/ 71 w 425"/>
                <a:gd name="T9" fmla="*/ 201 h 343"/>
                <a:gd name="T10" fmla="*/ 40 w 425"/>
                <a:gd name="T11" fmla="*/ 154 h 343"/>
                <a:gd name="T12" fmla="*/ 40 w 425"/>
                <a:gd name="T13" fmla="*/ 116 h 343"/>
                <a:gd name="T14" fmla="*/ 0 w 425"/>
                <a:gd name="T15" fmla="*/ 97 h 343"/>
                <a:gd name="T16" fmla="*/ 16 w 425"/>
                <a:gd name="T17" fmla="*/ 40 h 343"/>
                <a:gd name="T18" fmla="*/ 126 w 425"/>
                <a:gd name="T19" fmla="*/ 0 h 343"/>
                <a:gd name="T20" fmla="*/ 158 w 425"/>
                <a:gd name="T21" fmla="*/ 0 h 343"/>
                <a:gd name="T22" fmla="*/ 228 w 425"/>
                <a:gd name="T23" fmla="*/ 87 h 343"/>
                <a:gd name="T24" fmla="*/ 339 w 425"/>
                <a:gd name="T25" fmla="*/ 144 h 343"/>
                <a:gd name="T26" fmla="*/ 362 w 425"/>
                <a:gd name="T27" fmla="*/ 184 h 343"/>
                <a:gd name="T28" fmla="*/ 346 w 425"/>
                <a:gd name="T29" fmla="*/ 184 h 343"/>
                <a:gd name="T30" fmla="*/ 346 w 425"/>
                <a:gd name="T31" fmla="*/ 222 h 343"/>
                <a:gd name="T32" fmla="*/ 402 w 425"/>
                <a:gd name="T33" fmla="*/ 280 h 343"/>
                <a:gd name="T34" fmla="*/ 425 w 425"/>
                <a:gd name="T35" fmla="*/ 347 h 343"/>
                <a:gd name="T36" fmla="*/ 166 w 425"/>
                <a:gd name="T37" fmla="*/ 423 h 3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5" h="343">
                  <a:moveTo>
                    <a:pt x="166" y="343"/>
                  </a:moveTo>
                  <a:lnTo>
                    <a:pt x="149" y="289"/>
                  </a:lnTo>
                  <a:lnTo>
                    <a:pt x="95" y="258"/>
                  </a:lnTo>
                  <a:lnTo>
                    <a:pt x="40" y="273"/>
                  </a:lnTo>
                  <a:lnTo>
                    <a:pt x="71" y="163"/>
                  </a:lnTo>
                  <a:lnTo>
                    <a:pt x="40" y="125"/>
                  </a:lnTo>
                  <a:lnTo>
                    <a:pt x="40" y="94"/>
                  </a:lnTo>
                  <a:lnTo>
                    <a:pt x="0" y="78"/>
                  </a:lnTo>
                  <a:lnTo>
                    <a:pt x="16" y="32"/>
                  </a:lnTo>
                  <a:lnTo>
                    <a:pt x="126" y="0"/>
                  </a:lnTo>
                  <a:lnTo>
                    <a:pt x="158" y="0"/>
                  </a:lnTo>
                  <a:lnTo>
                    <a:pt x="228" y="70"/>
                  </a:lnTo>
                  <a:lnTo>
                    <a:pt x="339" y="117"/>
                  </a:lnTo>
                  <a:lnTo>
                    <a:pt x="362" y="149"/>
                  </a:lnTo>
                  <a:lnTo>
                    <a:pt x="346" y="149"/>
                  </a:lnTo>
                  <a:lnTo>
                    <a:pt x="346" y="180"/>
                  </a:lnTo>
                  <a:lnTo>
                    <a:pt x="402" y="227"/>
                  </a:lnTo>
                  <a:lnTo>
                    <a:pt x="425" y="281"/>
                  </a:lnTo>
                  <a:lnTo>
                    <a:pt x="166" y="343"/>
                  </a:lnTo>
                  <a:close/>
                </a:path>
              </a:pathLst>
            </a:custGeom>
            <a:solidFill>
              <a:srgbClr val="FFFF00"/>
            </a:solidFill>
            <a:ln w="1651">
              <a:solidFill>
                <a:srgbClr val="000000"/>
              </a:solidFill>
              <a:prstDash val="solid"/>
              <a:round/>
              <a:headEnd/>
              <a:tailEnd/>
            </a:ln>
          </p:spPr>
          <p:txBody>
            <a:bodyPr/>
            <a:lstStyle/>
            <a:p>
              <a:endParaRPr lang="en-US"/>
            </a:p>
          </p:txBody>
        </p:sp>
        <p:sp>
          <p:nvSpPr>
            <p:cNvPr id="28692" name="Freeform 19"/>
            <p:cNvSpPr>
              <a:spLocks noChangeAspect="1"/>
            </p:cNvSpPr>
            <p:nvPr/>
          </p:nvSpPr>
          <p:spPr bwMode="auto">
            <a:xfrm>
              <a:off x="3139" y="2012"/>
              <a:ext cx="543" cy="385"/>
            </a:xfrm>
            <a:custGeom>
              <a:avLst/>
              <a:gdLst>
                <a:gd name="T0" fmla="*/ 360 w 544"/>
                <a:gd name="T1" fmla="*/ 58 h 345"/>
                <a:gd name="T2" fmla="*/ 391 w 544"/>
                <a:gd name="T3" fmla="*/ 58 h 345"/>
                <a:gd name="T4" fmla="*/ 391 w 544"/>
                <a:gd name="T5" fmla="*/ 87 h 345"/>
                <a:gd name="T6" fmla="*/ 391 w 544"/>
                <a:gd name="T7" fmla="*/ 117 h 345"/>
                <a:gd name="T8" fmla="*/ 423 w 544"/>
                <a:gd name="T9" fmla="*/ 146 h 345"/>
                <a:gd name="T10" fmla="*/ 494 w 544"/>
                <a:gd name="T11" fmla="*/ 165 h 345"/>
                <a:gd name="T12" fmla="*/ 494 w 544"/>
                <a:gd name="T13" fmla="*/ 185 h 345"/>
                <a:gd name="T14" fmla="*/ 542 w 544"/>
                <a:gd name="T15" fmla="*/ 224 h 345"/>
                <a:gd name="T16" fmla="*/ 391 w 544"/>
                <a:gd name="T17" fmla="*/ 341 h 345"/>
                <a:gd name="T18" fmla="*/ 329 w 544"/>
                <a:gd name="T19" fmla="*/ 301 h 345"/>
                <a:gd name="T20" fmla="*/ 252 w 544"/>
                <a:gd name="T21" fmla="*/ 323 h 345"/>
                <a:gd name="T22" fmla="*/ 158 w 544"/>
                <a:gd name="T23" fmla="*/ 323 h 345"/>
                <a:gd name="T24" fmla="*/ 142 w 544"/>
                <a:gd name="T25" fmla="*/ 350 h 345"/>
                <a:gd name="T26" fmla="*/ 118 w 544"/>
                <a:gd name="T27" fmla="*/ 420 h 345"/>
                <a:gd name="T28" fmla="*/ 79 w 544"/>
                <a:gd name="T29" fmla="*/ 430 h 345"/>
                <a:gd name="T30" fmla="*/ 0 w 544"/>
                <a:gd name="T31" fmla="*/ 408 h 345"/>
                <a:gd name="T32" fmla="*/ 31 w 544"/>
                <a:gd name="T33" fmla="*/ 311 h 345"/>
                <a:gd name="T34" fmla="*/ 7 w 544"/>
                <a:gd name="T35" fmla="*/ 194 h 345"/>
                <a:gd name="T36" fmla="*/ 24 w 544"/>
                <a:gd name="T37" fmla="*/ 155 h 345"/>
                <a:gd name="T38" fmla="*/ 55 w 544"/>
                <a:gd name="T39" fmla="*/ 58 h 345"/>
                <a:gd name="T40" fmla="*/ 31 w 544"/>
                <a:gd name="T41" fmla="*/ 20 h 345"/>
                <a:gd name="T42" fmla="*/ 94 w 544"/>
                <a:gd name="T43" fmla="*/ 0 h 345"/>
                <a:gd name="T44" fmla="*/ 158 w 544"/>
                <a:gd name="T45" fmla="*/ 49 h 345"/>
                <a:gd name="T46" fmla="*/ 181 w 544"/>
                <a:gd name="T47" fmla="*/ 39 h 345"/>
                <a:gd name="T48" fmla="*/ 236 w 544"/>
                <a:gd name="T49" fmla="*/ 58 h 345"/>
                <a:gd name="T50" fmla="*/ 297 w 544"/>
                <a:gd name="T51" fmla="*/ 20 h 345"/>
                <a:gd name="T52" fmla="*/ 329 w 544"/>
                <a:gd name="T53" fmla="*/ 39 h 345"/>
                <a:gd name="T54" fmla="*/ 360 w 544"/>
                <a:gd name="T55" fmla="*/ 58 h 3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4" h="345">
                  <a:moveTo>
                    <a:pt x="362" y="47"/>
                  </a:moveTo>
                  <a:lnTo>
                    <a:pt x="393" y="47"/>
                  </a:lnTo>
                  <a:lnTo>
                    <a:pt x="393" y="70"/>
                  </a:lnTo>
                  <a:lnTo>
                    <a:pt x="393" y="94"/>
                  </a:lnTo>
                  <a:lnTo>
                    <a:pt x="425" y="117"/>
                  </a:lnTo>
                  <a:lnTo>
                    <a:pt x="496" y="133"/>
                  </a:lnTo>
                  <a:lnTo>
                    <a:pt x="496" y="149"/>
                  </a:lnTo>
                  <a:lnTo>
                    <a:pt x="544" y="180"/>
                  </a:lnTo>
                  <a:lnTo>
                    <a:pt x="393" y="274"/>
                  </a:lnTo>
                  <a:lnTo>
                    <a:pt x="331" y="242"/>
                  </a:lnTo>
                  <a:lnTo>
                    <a:pt x="252" y="259"/>
                  </a:lnTo>
                  <a:lnTo>
                    <a:pt x="158" y="259"/>
                  </a:lnTo>
                  <a:lnTo>
                    <a:pt x="142" y="281"/>
                  </a:lnTo>
                  <a:lnTo>
                    <a:pt x="118" y="337"/>
                  </a:lnTo>
                  <a:lnTo>
                    <a:pt x="79" y="345"/>
                  </a:lnTo>
                  <a:lnTo>
                    <a:pt x="0" y="328"/>
                  </a:lnTo>
                  <a:lnTo>
                    <a:pt x="31" y="250"/>
                  </a:lnTo>
                  <a:lnTo>
                    <a:pt x="7" y="156"/>
                  </a:lnTo>
                  <a:lnTo>
                    <a:pt x="24" y="125"/>
                  </a:lnTo>
                  <a:lnTo>
                    <a:pt x="55" y="47"/>
                  </a:lnTo>
                  <a:lnTo>
                    <a:pt x="31" y="16"/>
                  </a:lnTo>
                  <a:lnTo>
                    <a:pt x="94" y="0"/>
                  </a:lnTo>
                  <a:lnTo>
                    <a:pt x="158" y="39"/>
                  </a:lnTo>
                  <a:lnTo>
                    <a:pt x="181" y="31"/>
                  </a:lnTo>
                  <a:lnTo>
                    <a:pt x="236" y="47"/>
                  </a:lnTo>
                  <a:lnTo>
                    <a:pt x="299" y="16"/>
                  </a:lnTo>
                  <a:lnTo>
                    <a:pt x="331" y="31"/>
                  </a:lnTo>
                  <a:lnTo>
                    <a:pt x="362" y="47"/>
                  </a:lnTo>
                  <a:close/>
                </a:path>
              </a:pathLst>
            </a:custGeom>
            <a:solidFill>
              <a:srgbClr val="FFFF00"/>
            </a:solidFill>
            <a:ln w="1651">
              <a:solidFill>
                <a:srgbClr val="000000"/>
              </a:solidFill>
              <a:prstDash val="solid"/>
              <a:round/>
              <a:headEnd/>
              <a:tailEnd/>
            </a:ln>
          </p:spPr>
          <p:txBody>
            <a:bodyPr/>
            <a:lstStyle/>
            <a:p>
              <a:endParaRPr lang="en-US"/>
            </a:p>
          </p:txBody>
        </p:sp>
        <p:sp>
          <p:nvSpPr>
            <p:cNvPr id="28693" name="Freeform 20"/>
            <p:cNvSpPr>
              <a:spLocks noChangeAspect="1"/>
            </p:cNvSpPr>
            <p:nvPr/>
          </p:nvSpPr>
          <p:spPr bwMode="auto">
            <a:xfrm>
              <a:off x="1858" y="1885"/>
              <a:ext cx="217" cy="204"/>
            </a:xfrm>
            <a:custGeom>
              <a:avLst/>
              <a:gdLst>
                <a:gd name="T0" fmla="*/ 84 w 219"/>
                <a:gd name="T1" fmla="*/ 80 h 182"/>
                <a:gd name="T2" fmla="*/ 60 w 219"/>
                <a:gd name="T3" fmla="*/ 80 h 182"/>
                <a:gd name="T4" fmla="*/ 54 w 219"/>
                <a:gd name="T5" fmla="*/ 121 h 182"/>
                <a:gd name="T6" fmla="*/ 23 w 219"/>
                <a:gd name="T7" fmla="*/ 139 h 182"/>
                <a:gd name="T8" fmla="*/ 31 w 219"/>
                <a:gd name="T9" fmla="*/ 149 h 182"/>
                <a:gd name="T10" fmla="*/ 0 w 219"/>
                <a:gd name="T11" fmla="*/ 178 h 182"/>
                <a:gd name="T12" fmla="*/ 0 w 219"/>
                <a:gd name="T13" fmla="*/ 220 h 182"/>
                <a:gd name="T14" fmla="*/ 60 w 219"/>
                <a:gd name="T15" fmla="*/ 220 h 182"/>
                <a:gd name="T16" fmla="*/ 184 w 219"/>
                <a:gd name="T17" fmla="*/ 220 h 182"/>
                <a:gd name="T18" fmla="*/ 207 w 219"/>
                <a:gd name="T19" fmla="*/ 229 h 182"/>
                <a:gd name="T20" fmla="*/ 215 w 219"/>
                <a:gd name="T21" fmla="*/ 229 h 182"/>
                <a:gd name="T22" fmla="*/ 207 w 219"/>
                <a:gd name="T23" fmla="*/ 200 h 182"/>
                <a:gd name="T24" fmla="*/ 215 w 219"/>
                <a:gd name="T25" fmla="*/ 178 h 182"/>
                <a:gd name="T26" fmla="*/ 184 w 219"/>
                <a:gd name="T27" fmla="*/ 69 h 182"/>
                <a:gd name="T28" fmla="*/ 146 w 219"/>
                <a:gd name="T29" fmla="*/ 0 h 182"/>
                <a:gd name="T30" fmla="*/ 84 w 219"/>
                <a:gd name="T31" fmla="*/ 80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9" h="182">
                  <a:moveTo>
                    <a:pt x="86" y="63"/>
                  </a:moveTo>
                  <a:lnTo>
                    <a:pt x="62" y="63"/>
                  </a:lnTo>
                  <a:lnTo>
                    <a:pt x="55" y="96"/>
                  </a:lnTo>
                  <a:lnTo>
                    <a:pt x="23" y="111"/>
                  </a:lnTo>
                  <a:lnTo>
                    <a:pt x="31" y="119"/>
                  </a:lnTo>
                  <a:lnTo>
                    <a:pt x="0" y="142"/>
                  </a:lnTo>
                  <a:lnTo>
                    <a:pt x="0" y="175"/>
                  </a:lnTo>
                  <a:lnTo>
                    <a:pt x="62" y="175"/>
                  </a:lnTo>
                  <a:lnTo>
                    <a:pt x="188" y="175"/>
                  </a:lnTo>
                  <a:lnTo>
                    <a:pt x="211" y="182"/>
                  </a:lnTo>
                  <a:lnTo>
                    <a:pt x="219" y="182"/>
                  </a:lnTo>
                  <a:lnTo>
                    <a:pt x="211" y="159"/>
                  </a:lnTo>
                  <a:lnTo>
                    <a:pt x="219" y="142"/>
                  </a:lnTo>
                  <a:lnTo>
                    <a:pt x="188" y="55"/>
                  </a:lnTo>
                  <a:lnTo>
                    <a:pt x="148" y="0"/>
                  </a:lnTo>
                  <a:lnTo>
                    <a:pt x="86" y="63"/>
                  </a:lnTo>
                  <a:close/>
                </a:path>
              </a:pathLst>
            </a:custGeom>
            <a:solidFill>
              <a:srgbClr val="FFFFFF"/>
            </a:solidFill>
            <a:ln w="1588">
              <a:solidFill>
                <a:srgbClr val="000000"/>
              </a:solidFill>
              <a:prstDash val="solid"/>
              <a:round/>
              <a:headEnd/>
              <a:tailEnd/>
            </a:ln>
          </p:spPr>
          <p:txBody>
            <a:bodyPr/>
            <a:lstStyle/>
            <a:p>
              <a:endParaRPr lang="en-US"/>
            </a:p>
          </p:txBody>
        </p:sp>
        <p:sp>
          <p:nvSpPr>
            <p:cNvPr id="28694" name="Freeform 21"/>
            <p:cNvSpPr>
              <a:spLocks noChangeAspect="1"/>
            </p:cNvSpPr>
            <p:nvPr/>
          </p:nvSpPr>
          <p:spPr bwMode="auto">
            <a:xfrm>
              <a:off x="1368" y="3306"/>
              <a:ext cx="285" cy="174"/>
            </a:xfrm>
            <a:custGeom>
              <a:avLst/>
              <a:gdLst>
                <a:gd name="T0" fmla="*/ 236 w 286"/>
                <a:gd name="T1" fmla="*/ 174 h 156"/>
                <a:gd name="T2" fmla="*/ 236 w 286"/>
                <a:gd name="T3" fmla="*/ 194 h 156"/>
                <a:gd name="T4" fmla="*/ 127 w 286"/>
                <a:gd name="T5" fmla="*/ 185 h 156"/>
                <a:gd name="T6" fmla="*/ 24 w 286"/>
                <a:gd name="T7" fmla="*/ 185 h 156"/>
                <a:gd name="T8" fmla="*/ 7 w 286"/>
                <a:gd name="T9" fmla="*/ 155 h 156"/>
                <a:gd name="T10" fmla="*/ 24 w 286"/>
                <a:gd name="T11" fmla="*/ 117 h 156"/>
                <a:gd name="T12" fmla="*/ 0 w 286"/>
                <a:gd name="T13" fmla="*/ 117 h 156"/>
                <a:gd name="T14" fmla="*/ 0 w 286"/>
                <a:gd name="T15" fmla="*/ 88 h 156"/>
                <a:gd name="T16" fmla="*/ 24 w 286"/>
                <a:gd name="T17" fmla="*/ 68 h 156"/>
                <a:gd name="T18" fmla="*/ 0 w 286"/>
                <a:gd name="T19" fmla="*/ 68 h 156"/>
                <a:gd name="T20" fmla="*/ 0 w 286"/>
                <a:gd name="T21" fmla="*/ 40 h 156"/>
                <a:gd name="T22" fmla="*/ 0 w 286"/>
                <a:gd name="T23" fmla="*/ 29 h 156"/>
                <a:gd name="T24" fmla="*/ 120 w 286"/>
                <a:gd name="T25" fmla="*/ 9 h 156"/>
                <a:gd name="T26" fmla="*/ 127 w 286"/>
                <a:gd name="T27" fmla="*/ 0 h 156"/>
                <a:gd name="T28" fmla="*/ 189 w 286"/>
                <a:gd name="T29" fmla="*/ 9 h 156"/>
                <a:gd name="T30" fmla="*/ 252 w 286"/>
                <a:gd name="T31" fmla="*/ 9 h 156"/>
                <a:gd name="T32" fmla="*/ 252 w 286"/>
                <a:gd name="T33" fmla="*/ 77 h 156"/>
                <a:gd name="T34" fmla="*/ 284 w 286"/>
                <a:gd name="T35" fmla="*/ 155 h 156"/>
                <a:gd name="T36" fmla="*/ 276 w 286"/>
                <a:gd name="T37" fmla="*/ 185 h 156"/>
                <a:gd name="T38" fmla="*/ 236 w 286"/>
                <a:gd name="T39" fmla="*/ 174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6" h="156">
                  <a:moveTo>
                    <a:pt x="238" y="140"/>
                  </a:moveTo>
                  <a:lnTo>
                    <a:pt x="238" y="156"/>
                  </a:lnTo>
                  <a:lnTo>
                    <a:pt x="127" y="149"/>
                  </a:lnTo>
                  <a:lnTo>
                    <a:pt x="24" y="149"/>
                  </a:lnTo>
                  <a:lnTo>
                    <a:pt x="7" y="125"/>
                  </a:lnTo>
                  <a:lnTo>
                    <a:pt x="24" y="94"/>
                  </a:lnTo>
                  <a:lnTo>
                    <a:pt x="0" y="94"/>
                  </a:lnTo>
                  <a:lnTo>
                    <a:pt x="0" y="71"/>
                  </a:lnTo>
                  <a:lnTo>
                    <a:pt x="24" y="55"/>
                  </a:lnTo>
                  <a:lnTo>
                    <a:pt x="0" y="55"/>
                  </a:lnTo>
                  <a:lnTo>
                    <a:pt x="0" y="32"/>
                  </a:lnTo>
                  <a:lnTo>
                    <a:pt x="0" y="23"/>
                  </a:lnTo>
                  <a:lnTo>
                    <a:pt x="120" y="7"/>
                  </a:lnTo>
                  <a:lnTo>
                    <a:pt x="127" y="0"/>
                  </a:lnTo>
                  <a:lnTo>
                    <a:pt x="191" y="7"/>
                  </a:lnTo>
                  <a:lnTo>
                    <a:pt x="254" y="7"/>
                  </a:lnTo>
                  <a:lnTo>
                    <a:pt x="254" y="62"/>
                  </a:lnTo>
                  <a:lnTo>
                    <a:pt x="286" y="125"/>
                  </a:lnTo>
                  <a:lnTo>
                    <a:pt x="278" y="149"/>
                  </a:lnTo>
                  <a:lnTo>
                    <a:pt x="238" y="140"/>
                  </a:lnTo>
                  <a:close/>
                </a:path>
              </a:pathLst>
            </a:custGeom>
            <a:solidFill>
              <a:srgbClr val="FFFFFF"/>
            </a:solidFill>
            <a:ln w="1588">
              <a:solidFill>
                <a:srgbClr val="000000"/>
              </a:solidFill>
              <a:prstDash val="solid"/>
              <a:round/>
              <a:headEnd/>
              <a:tailEnd/>
            </a:ln>
          </p:spPr>
          <p:txBody>
            <a:bodyPr/>
            <a:lstStyle/>
            <a:p>
              <a:endParaRPr lang="en-US"/>
            </a:p>
          </p:txBody>
        </p:sp>
        <p:sp>
          <p:nvSpPr>
            <p:cNvPr id="28695" name="Freeform 22"/>
            <p:cNvSpPr>
              <a:spLocks noChangeAspect="1"/>
            </p:cNvSpPr>
            <p:nvPr/>
          </p:nvSpPr>
          <p:spPr bwMode="auto">
            <a:xfrm>
              <a:off x="3403" y="3682"/>
              <a:ext cx="344" cy="368"/>
            </a:xfrm>
            <a:custGeom>
              <a:avLst/>
              <a:gdLst>
                <a:gd name="T0" fmla="*/ 314 w 342"/>
                <a:gd name="T1" fmla="*/ 107 h 329"/>
                <a:gd name="T2" fmla="*/ 314 w 342"/>
                <a:gd name="T3" fmla="*/ 117 h 329"/>
                <a:gd name="T4" fmla="*/ 346 w 342"/>
                <a:gd name="T5" fmla="*/ 138 h 329"/>
                <a:gd name="T6" fmla="*/ 314 w 342"/>
                <a:gd name="T7" fmla="*/ 177 h 329"/>
                <a:gd name="T8" fmla="*/ 233 w 342"/>
                <a:gd name="T9" fmla="*/ 147 h 329"/>
                <a:gd name="T10" fmla="*/ 257 w 342"/>
                <a:gd name="T11" fmla="*/ 177 h 329"/>
                <a:gd name="T12" fmla="*/ 283 w 342"/>
                <a:gd name="T13" fmla="*/ 157 h 329"/>
                <a:gd name="T14" fmla="*/ 306 w 342"/>
                <a:gd name="T15" fmla="*/ 177 h 329"/>
                <a:gd name="T16" fmla="*/ 346 w 342"/>
                <a:gd name="T17" fmla="*/ 187 h 329"/>
                <a:gd name="T18" fmla="*/ 306 w 342"/>
                <a:gd name="T19" fmla="*/ 255 h 329"/>
                <a:gd name="T20" fmla="*/ 322 w 342"/>
                <a:gd name="T21" fmla="*/ 275 h 329"/>
                <a:gd name="T22" fmla="*/ 322 w 342"/>
                <a:gd name="T23" fmla="*/ 324 h 329"/>
                <a:gd name="T24" fmla="*/ 314 w 342"/>
                <a:gd name="T25" fmla="*/ 324 h 329"/>
                <a:gd name="T26" fmla="*/ 322 w 342"/>
                <a:gd name="T27" fmla="*/ 362 h 329"/>
                <a:gd name="T28" fmla="*/ 322 w 342"/>
                <a:gd name="T29" fmla="*/ 381 h 329"/>
                <a:gd name="T30" fmla="*/ 290 w 342"/>
                <a:gd name="T31" fmla="*/ 412 h 329"/>
                <a:gd name="T32" fmla="*/ 249 w 342"/>
                <a:gd name="T33" fmla="*/ 381 h 329"/>
                <a:gd name="T34" fmla="*/ 233 w 342"/>
                <a:gd name="T35" fmla="*/ 403 h 329"/>
                <a:gd name="T36" fmla="*/ 225 w 342"/>
                <a:gd name="T37" fmla="*/ 381 h 329"/>
                <a:gd name="T38" fmla="*/ 217 w 342"/>
                <a:gd name="T39" fmla="*/ 381 h 329"/>
                <a:gd name="T40" fmla="*/ 193 w 342"/>
                <a:gd name="T41" fmla="*/ 362 h 329"/>
                <a:gd name="T42" fmla="*/ 185 w 342"/>
                <a:gd name="T43" fmla="*/ 362 h 329"/>
                <a:gd name="T44" fmla="*/ 193 w 342"/>
                <a:gd name="T45" fmla="*/ 381 h 329"/>
                <a:gd name="T46" fmla="*/ 154 w 342"/>
                <a:gd name="T47" fmla="*/ 372 h 329"/>
                <a:gd name="T48" fmla="*/ 129 w 342"/>
                <a:gd name="T49" fmla="*/ 342 h 329"/>
                <a:gd name="T50" fmla="*/ 122 w 342"/>
                <a:gd name="T51" fmla="*/ 362 h 329"/>
                <a:gd name="T52" fmla="*/ 106 w 342"/>
                <a:gd name="T53" fmla="*/ 333 h 329"/>
                <a:gd name="T54" fmla="*/ 41 w 342"/>
                <a:gd name="T55" fmla="*/ 333 h 329"/>
                <a:gd name="T56" fmla="*/ 17 w 342"/>
                <a:gd name="T57" fmla="*/ 304 h 329"/>
                <a:gd name="T58" fmla="*/ 32 w 342"/>
                <a:gd name="T59" fmla="*/ 225 h 329"/>
                <a:gd name="T60" fmla="*/ 17 w 342"/>
                <a:gd name="T61" fmla="*/ 225 h 329"/>
                <a:gd name="T62" fmla="*/ 32 w 342"/>
                <a:gd name="T63" fmla="*/ 177 h 329"/>
                <a:gd name="T64" fmla="*/ 17 w 342"/>
                <a:gd name="T65" fmla="*/ 157 h 329"/>
                <a:gd name="T66" fmla="*/ 17 w 342"/>
                <a:gd name="T67" fmla="*/ 117 h 329"/>
                <a:gd name="T68" fmla="*/ 8 w 342"/>
                <a:gd name="T69" fmla="*/ 107 h 329"/>
                <a:gd name="T70" fmla="*/ 0 w 342"/>
                <a:gd name="T71" fmla="*/ 97 h 329"/>
                <a:gd name="T72" fmla="*/ 17 w 342"/>
                <a:gd name="T73" fmla="*/ 69 h 329"/>
                <a:gd name="T74" fmla="*/ 64 w 342"/>
                <a:gd name="T75" fmla="*/ 69 h 329"/>
                <a:gd name="T76" fmla="*/ 72 w 342"/>
                <a:gd name="T77" fmla="*/ 20 h 329"/>
                <a:gd name="T78" fmla="*/ 106 w 342"/>
                <a:gd name="T79" fmla="*/ 0 h 329"/>
                <a:gd name="T80" fmla="*/ 106 w 342"/>
                <a:gd name="T81" fmla="*/ 20 h 329"/>
                <a:gd name="T82" fmla="*/ 129 w 342"/>
                <a:gd name="T83" fmla="*/ 0 h 329"/>
                <a:gd name="T84" fmla="*/ 129 w 342"/>
                <a:gd name="T85" fmla="*/ 20 h 329"/>
                <a:gd name="T86" fmla="*/ 217 w 342"/>
                <a:gd name="T87" fmla="*/ 59 h 329"/>
                <a:gd name="T88" fmla="*/ 266 w 342"/>
                <a:gd name="T89" fmla="*/ 30 h 329"/>
                <a:gd name="T90" fmla="*/ 257 w 342"/>
                <a:gd name="T91" fmla="*/ 69 h 329"/>
                <a:gd name="T92" fmla="*/ 322 w 342"/>
                <a:gd name="T93" fmla="*/ 97 h 329"/>
                <a:gd name="T94" fmla="*/ 314 w 342"/>
                <a:gd name="T95" fmla="*/ 107 h 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2" h="329">
                  <a:moveTo>
                    <a:pt x="310" y="86"/>
                  </a:moveTo>
                  <a:lnTo>
                    <a:pt x="310" y="94"/>
                  </a:lnTo>
                  <a:lnTo>
                    <a:pt x="342" y="110"/>
                  </a:lnTo>
                  <a:lnTo>
                    <a:pt x="310" y="141"/>
                  </a:lnTo>
                  <a:lnTo>
                    <a:pt x="231" y="117"/>
                  </a:lnTo>
                  <a:lnTo>
                    <a:pt x="255" y="141"/>
                  </a:lnTo>
                  <a:lnTo>
                    <a:pt x="279" y="125"/>
                  </a:lnTo>
                  <a:lnTo>
                    <a:pt x="302" y="141"/>
                  </a:lnTo>
                  <a:lnTo>
                    <a:pt x="342" y="149"/>
                  </a:lnTo>
                  <a:lnTo>
                    <a:pt x="302" y="204"/>
                  </a:lnTo>
                  <a:lnTo>
                    <a:pt x="318" y="220"/>
                  </a:lnTo>
                  <a:lnTo>
                    <a:pt x="318" y="259"/>
                  </a:lnTo>
                  <a:lnTo>
                    <a:pt x="310" y="259"/>
                  </a:lnTo>
                  <a:lnTo>
                    <a:pt x="318" y="290"/>
                  </a:lnTo>
                  <a:lnTo>
                    <a:pt x="318" y="305"/>
                  </a:lnTo>
                  <a:lnTo>
                    <a:pt x="286" y="329"/>
                  </a:lnTo>
                  <a:lnTo>
                    <a:pt x="247" y="305"/>
                  </a:lnTo>
                  <a:lnTo>
                    <a:pt x="231" y="322"/>
                  </a:lnTo>
                  <a:lnTo>
                    <a:pt x="223" y="305"/>
                  </a:lnTo>
                  <a:lnTo>
                    <a:pt x="215" y="305"/>
                  </a:lnTo>
                  <a:lnTo>
                    <a:pt x="191" y="290"/>
                  </a:lnTo>
                  <a:lnTo>
                    <a:pt x="183" y="290"/>
                  </a:lnTo>
                  <a:lnTo>
                    <a:pt x="191" y="305"/>
                  </a:lnTo>
                  <a:lnTo>
                    <a:pt x="152" y="298"/>
                  </a:lnTo>
                  <a:lnTo>
                    <a:pt x="127" y="274"/>
                  </a:lnTo>
                  <a:lnTo>
                    <a:pt x="120" y="290"/>
                  </a:lnTo>
                  <a:lnTo>
                    <a:pt x="104" y="266"/>
                  </a:lnTo>
                  <a:lnTo>
                    <a:pt x="41" y="266"/>
                  </a:lnTo>
                  <a:lnTo>
                    <a:pt x="17" y="243"/>
                  </a:lnTo>
                  <a:lnTo>
                    <a:pt x="32" y="180"/>
                  </a:lnTo>
                  <a:lnTo>
                    <a:pt x="17" y="180"/>
                  </a:lnTo>
                  <a:lnTo>
                    <a:pt x="32" y="141"/>
                  </a:lnTo>
                  <a:lnTo>
                    <a:pt x="17" y="125"/>
                  </a:lnTo>
                  <a:lnTo>
                    <a:pt x="17" y="94"/>
                  </a:lnTo>
                  <a:lnTo>
                    <a:pt x="8" y="86"/>
                  </a:lnTo>
                  <a:lnTo>
                    <a:pt x="0" y="78"/>
                  </a:lnTo>
                  <a:lnTo>
                    <a:pt x="17" y="55"/>
                  </a:lnTo>
                  <a:lnTo>
                    <a:pt x="64" y="55"/>
                  </a:lnTo>
                  <a:lnTo>
                    <a:pt x="72" y="16"/>
                  </a:lnTo>
                  <a:lnTo>
                    <a:pt x="104" y="0"/>
                  </a:lnTo>
                  <a:lnTo>
                    <a:pt x="104" y="16"/>
                  </a:lnTo>
                  <a:lnTo>
                    <a:pt x="127" y="0"/>
                  </a:lnTo>
                  <a:lnTo>
                    <a:pt x="127" y="16"/>
                  </a:lnTo>
                  <a:lnTo>
                    <a:pt x="215" y="47"/>
                  </a:lnTo>
                  <a:lnTo>
                    <a:pt x="262" y="24"/>
                  </a:lnTo>
                  <a:lnTo>
                    <a:pt x="255" y="55"/>
                  </a:lnTo>
                  <a:lnTo>
                    <a:pt x="318" y="78"/>
                  </a:lnTo>
                  <a:lnTo>
                    <a:pt x="310" y="86"/>
                  </a:lnTo>
                  <a:close/>
                </a:path>
              </a:pathLst>
            </a:custGeom>
            <a:solidFill>
              <a:srgbClr val="FFFFFF"/>
            </a:solidFill>
            <a:ln w="1588">
              <a:solidFill>
                <a:srgbClr val="000000"/>
              </a:solidFill>
              <a:prstDash val="solid"/>
              <a:round/>
              <a:headEnd/>
              <a:tailEnd/>
            </a:ln>
          </p:spPr>
          <p:txBody>
            <a:bodyPr/>
            <a:lstStyle/>
            <a:p>
              <a:endParaRPr lang="en-US"/>
            </a:p>
          </p:txBody>
        </p:sp>
        <p:sp>
          <p:nvSpPr>
            <p:cNvPr id="28696" name="Freeform 23"/>
            <p:cNvSpPr>
              <a:spLocks noChangeAspect="1"/>
            </p:cNvSpPr>
            <p:nvPr/>
          </p:nvSpPr>
          <p:spPr bwMode="auto">
            <a:xfrm>
              <a:off x="3713" y="3838"/>
              <a:ext cx="70" cy="184"/>
            </a:xfrm>
            <a:custGeom>
              <a:avLst/>
              <a:gdLst>
                <a:gd name="T0" fmla="*/ 22 w 73"/>
                <a:gd name="T1" fmla="*/ 98 h 165"/>
                <a:gd name="T2" fmla="*/ 0 w 73"/>
                <a:gd name="T3" fmla="*/ 78 h 165"/>
                <a:gd name="T4" fmla="*/ 22 w 73"/>
                <a:gd name="T5" fmla="*/ 58 h 165"/>
                <a:gd name="T6" fmla="*/ 53 w 73"/>
                <a:gd name="T7" fmla="*/ 20 h 165"/>
                <a:gd name="T8" fmla="*/ 53 w 73"/>
                <a:gd name="T9" fmla="*/ 0 h 165"/>
                <a:gd name="T10" fmla="*/ 59 w 73"/>
                <a:gd name="T11" fmla="*/ 0 h 165"/>
                <a:gd name="T12" fmla="*/ 59 w 73"/>
                <a:gd name="T13" fmla="*/ 20 h 165"/>
                <a:gd name="T14" fmla="*/ 53 w 73"/>
                <a:gd name="T15" fmla="*/ 39 h 165"/>
                <a:gd name="T16" fmla="*/ 67 w 73"/>
                <a:gd name="T17" fmla="*/ 20 h 165"/>
                <a:gd name="T18" fmla="*/ 59 w 73"/>
                <a:gd name="T19" fmla="*/ 48 h 165"/>
                <a:gd name="T20" fmla="*/ 31 w 73"/>
                <a:gd name="T21" fmla="*/ 166 h 165"/>
                <a:gd name="T22" fmla="*/ 31 w 73"/>
                <a:gd name="T23" fmla="*/ 205 h 165"/>
                <a:gd name="T24" fmla="*/ 22 w 73"/>
                <a:gd name="T25" fmla="*/ 205 h 165"/>
                <a:gd name="T26" fmla="*/ 22 w 73"/>
                <a:gd name="T27" fmla="*/ 98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3" h="165">
                  <a:moveTo>
                    <a:pt x="24" y="79"/>
                  </a:moveTo>
                  <a:lnTo>
                    <a:pt x="0" y="63"/>
                  </a:lnTo>
                  <a:lnTo>
                    <a:pt x="24" y="47"/>
                  </a:lnTo>
                  <a:lnTo>
                    <a:pt x="57" y="16"/>
                  </a:lnTo>
                  <a:lnTo>
                    <a:pt x="57" y="0"/>
                  </a:lnTo>
                  <a:lnTo>
                    <a:pt x="65" y="0"/>
                  </a:lnTo>
                  <a:lnTo>
                    <a:pt x="65" y="16"/>
                  </a:lnTo>
                  <a:lnTo>
                    <a:pt x="57" y="31"/>
                  </a:lnTo>
                  <a:lnTo>
                    <a:pt x="73" y="16"/>
                  </a:lnTo>
                  <a:lnTo>
                    <a:pt x="65" y="39"/>
                  </a:lnTo>
                  <a:lnTo>
                    <a:pt x="33" y="134"/>
                  </a:lnTo>
                  <a:lnTo>
                    <a:pt x="33" y="165"/>
                  </a:lnTo>
                  <a:lnTo>
                    <a:pt x="24" y="165"/>
                  </a:lnTo>
                  <a:lnTo>
                    <a:pt x="24" y="79"/>
                  </a:lnTo>
                  <a:close/>
                </a:path>
              </a:pathLst>
            </a:custGeom>
            <a:solidFill>
              <a:srgbClr val="FFFFFF"/>
            </a:solidFill>
            <a:ln w="1588">
              <a:solidFill>
                <a:srgbClr val="000000"/>
              </a:solidFill>
              <a:prstDash val="solid"/>
              <a:round/>
              <a:headEnd/>
              <a:tailEnd/>
            </a:ln>
          </p:spPr>
          <p:txBody>
            <a:bodyPr/>
            <a:lstStyle/>
            <a:p>
              <a:endParaRPr lang="en-US"/>
            </a:p>
          </p:txBody>
        </p:sp>
        <p:sp>
          <p:nvSpPr>
            <p:cNvPr id="28697" name="Freeform 24"/>
            <p:cNvSpPr>
              <a:spLocks noChangeAspect="1"/>
            </p:cNvSpPr>
            <p:nvPr/>
          </p:nvSpPr>
          <p:spPr bwMode="auto">
            <a:xfrm>
              <a:off x="3176" y="2586"/>
              <a:ext cx="237" cy="236"/>
            </a:xfrm>
            <a:custGeom>
              <a:avLst/>
              <a:gdLst>
                <a:gd name="T0" fmla="*/ 208 w 235"/>
                <a:gd name="T1" fmla="*/ 40 h 212"/>
                <a:gd name="T2" fmla="*/ 208 w 235"/>
                <a:gd name="T3" fmla="*/ 78 h 212"/>
                <a:gd name="T4" fmla="*/ 239 w 235"/>
                <a:gd name="T5" fmla="*/ 127 h 212"/>
                <a:gd name="T6" fmla="*/ 208 w 235"/>
                <a:gd name="T7" fmla="*/ 263 h 212"/>
                <a:gd name="T8" fmla="*/ 166 w 235"/>
                <a:gd name="T9" fmla="*/ 244 h 212"/>
                <a:gd name="T10" fmla="*/ 16 w 235"/>
                <a:gd name="T11" fmla="*/ 206 h 212"/>
                <a:gd name="T12" fmla="*/ 16 w 235"/>
                <a:gd name="T13" fmla="*/ 185 h 212"/>
                <a:gd name="T14" fmla="*/ 0 w 235"/>
                <a:gd name="T15" fmla="*/ 185 h 212"/>
                <a:gd name="T16" fmla="*/ 55 w 235"/>
                <a:gd name="T17" fmla="*/ 108 h 212"/>
                <a:gd name="T18" fmla="*/ 55 w 235"/>
                <a:gd name="T19" fmla="*/ 78 h 212"/>
                <a:gd name="T20" fmla="*/ 81 w 235"/>
                <a:gd name="T21" fmla="*/ 19 h 212"/>
                <a:gd name="T22" fmla="*/ 120 w 235"/>
                <a:gd name="T23" fmla="*/ 0 h 212"/>
                <a:gd name="T24" fmla="*/ 166 w 235"/>
                <a:gd name="T25" fmla="*/ 19 h 212"/>
                <a:gd name="T26" fmla="*/ 208 w 235"/>
                <a:gd name="T27" fmla="*/ 40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5" h="212">
                  <a:moveTo>
                    <a:pt x="204" y="32"/>
                  </a:moveTo>
                  <a:lnTo>
                    <a:pt x="204" y="63"/>
                  </a:lnTo>
                  <a:lnTo>
                    <a:pt x="235" y="102"/>
                  </a:lnTo>
                  <a:lnTo>
                    <a:pt x="204" y="212"/>
                  </a:lnTo>
                  <a:lnTo>
                    <a:pt x="164" y="197"/>
                  </a:lnTo>
                  <a:lnTo>
                    <a:pt x="16" y="166"/>
                  </a:lnTo>
                  <a:lnTo>
                    <a:pt x="16" y="149"/>
                  </a:lnTo>
                  <a:lnTo>
                    <a:pt x="0" y="149"/>
                  </a:lnTo>
                  <a:lnTo>
                    <a:pt x="55" y="87"/>
                  </a:lnTo>
                  <a:lnTo>
                    <a:pt x="55" y="63"/>
                  </a:lnTo>
                  <a:lnTo>
                    <a:pt x="79" y="15"/>
                  </a:lnTo>
                  <a:lnTo>
                    <a:pt x="118" y="0"/>
                  </a:lnTo>
                  <a:lnTo>
                    <a:pt x="164" y="15"/>
                  </a:lnTo>
                  <a:lnTo>
                    <a:pt x="204" y="32"/>
                  </a:lnTo>
                  <a:close/>
                </a:path>
              </a:pathLst>
            </a:custGeom>
            <a:solidFill>
              <a:srgbClr val="FFFFFF"/>
            </a:solidFill>
            <a:ln w="1588">
              <a:solidFill>
                <a:srgbClr val="000000"/>
              </a:solidFill>
              <a:prstDash val="solid"/>
              <a:round/>
              <a:headEnd/>
              <a:tailEnd/>
            </a:ln>
          </p:spPr>
          <p:txBody>
            <a:bodyPr/>
            <a:lstStyle/>
            <a:p>
              <a:endParaRPr lang="en-US"/>
            </a:p>
          </p:txBody>
        </p:sp>
        <p:sp>
          <p:nvSpPr>
            <p:cNvPr id="28698" name="Freeform 25"/>
            <p:cNvSpPr>
              <a:spLocks noChangeAspect="1"/>
            </p:cNvSpPr>
            <p:nvPr/>
          </p:nvSpPr>
          <p:spPr bwMode="auto">
            <a:xfrm>
              <a:off x="1005" y="1600"/>
              <a:ext cx="371" cy="304"/>
            </a:xfrm>
            <a:custGeom>
              <a:avLst/>
              <a:gdLst>
                <a:gd name="T0" fmla="*/ 0 w 370"/>
                <a:gd name="T1" fmla="*/ 136 h 273"/>
                <a:gd name="T2" fmla="*/ 191 w 370"/>
                <a:gd name="T3" fmla="*/ 88 h 273"/>
                <a:gd name="T4" fmla="*/ 207 w 370"/>
                <a:gd name="T5" fmla="*/ 0 h 273"/>
                <a:gd name="T6" fmla="*/ 215 w 370"/>
                <a:gd name="T7" fmla="*/ 0 h 273"/>
                <a:gd name="T8" fmla="*/ 302 w 370"/>
                <a:gd name="T9" fmla="*/ 19 h 273"/>
                <a:gd name="T10" fmla="*/ 302 w 370"/>
                <a:gd name="T11" fmla="*/ 77 h 273"/>
                <a:gd name="T12" fmla="*/ 302 w 370"/>
                <a:gd name="T13" fmla="*/ 205 h 273"/>
                <a:gd name="T14" fmla="*/ 372 w 370"/>
                <a:gd name="T15" fmla="*/ 205 h 273"/>
                <a:gd name="T16" fmla="*/ 357 w 370"/>
                <a:gd name="T17" fmla="*/ 232 h 273"/>
                <a:gd name="T18" fmla="*/ 365 w 370"/>
                <a:gd name="T19" fmla="*/ 252 h 273"/>
                <a:gd name="T20" fmla="*/ 341 w 370"/>
                <a:gd name="T21" fmla="*/ 252 h 273"/>
                <a:gd name="T22" fmla="*/ 278 w 370"/>
                <a:gd name="T23" fmla="*/ 339 h 273"/>
                <a:gd name="T24" fmla="*/ 246 w 370"/>
                <a:gd name="T25" fmla="*/ 312 h 273"/>
                <a:gd name="T26" fmla="*/ 223 w 370"/>
                <a:gd name="T27" fmla="*/ 339 h 273"/>
                <a:gd name="T28" fmla="*/ 24 w 370"/>
                <a:gd name="T29" fmla="*/ 339 h 273"/>
                <a:gd name="T30" fmla="*/ 0 w 370"/>
                <a:gd name="T31" fmla="*/ 136 h 2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0" h="273">
                  <a:moveTo>
                    <a:pt x="0" y="110"/>
                  </a:moveTo>
                  <a:lnTo>
                    <a:pt x="189" y="71"/>
                  </a:lnTo>
                  <a:lnTo>
                    <a:pt x="205" y="0"/>
                  </a:lnTo>
                  <a:lnTo>
                    <a:pt x="213" y="0"/>
                  </a:lnTo>
                  <a:lnTo>
                    <a:pt x="300" y="15"/>
                  </a:lnTo>
                  <a:lnTo>
                    <a:pt x="300" y="62"/>
                  </a:lnTo>
                  <a:lnTo>
                    <a:pt x="300" y="165"/>
                  </a:lnTo>
                  <a:lnTo>
                    <a:pt x="370" y="165"/>
                  </a:lnTo>
                  <a:lnTo>
                    <a:pt x="355" y="187"/>
                  </a:lnTo>
                  <a:lnTo>
                    <a:pt x="363" y="203"/>
                  </a:lnTo>
                  <a:lnTo>
                    <a:pt x="339" y="203"/>
                  </a:lnTo>
                  <a:lnTo>
                    <a:pt x="276" y="273"/>
                  </a:lnTo>
                  <a:lnTo>
                    <a:pt x="244" y="251"/>
                  </a:lnTo>
                  <a:lnTo>
                    <a:pt x="221" y="273"/>
                  </a:lnTo>
                  <a:lnTo>
                    <a:pt x="24" y="273"/>
                  </a:lnTo>
                  <a:lnTo>
                    <a:pt x="0" y="110"/>
                  </a:lnTo>
                  <a:close/>
                </a:path>
              </a:pathLst>
            </a:custGeom>
            <a:solidFill>
              <a:srgbClr val="FFFFFF"/>
            </a:solidFill>
            <a:ln w="1588">
              <a:solidFill>
                <a:srgbClr val="000000"/>
              </a:solidFill>
              <a:prstDash val="solid"/>
              <a:round/>
              <a:headEnd/>
              <a:tailEnd/>
            </a:ln>
          </p:spPr>
          <p:txBody>
            <a:bodyPr/>
            <a:lstStyle/>
            <a:p>
              <a:endParaRPr lang="en-US"/>
            </a:p>
          </p:txBody>
        </p:sp>
        <p:sp>
          <p:nvSpPr>
            <p:cNvPr id="28699" name="Freeform 26"/>
            <p:cNvSpPr>
              <a:spLocks noChangeAspect="1"/>
            </p:cNvSpPr>
            <p:nvPr/>
          </p:nvSpPr>
          <p:spPr bwMode="auto">
            <a:xfrm>
              <a:off x="1054" y="672"/>
              <a:ext cx="204" cy="184"/>
            </a:xfrm>
            <a:custGeom>
              <a:avLst/>
              <a:gdLst>
                <a:gd name="T0" fmla="*/ 196 w 204"/>
                <a:gd name="T1" fmla="*/ 0 h 164"/>
                <a:gd name="T2" fmla="*/ 204 w 204"/>
                <a:gd name="T3" fmla="*/ 19 h 164"/>
                <a:gd name="T4" fmla="*/ 188 w 204"/>
                <a:gd name="T5" fmla="*/ 19 h 164"/>
                <a:gd name="T6" fmla="*/ 165 w 204"/>
                <a:gd name="T7" fmla="*/ 107 h 164"/>
                <a:gd name="T8" fmla="*/ 142 w 204"/>
                <a:gd name="T9" fmla="*/ 107 h 164"/>
                <a:gd name="T10" fmla="*/ 142 w 204"/>
                <a:gd name="T11" fmla="*/ 166 h 164"/>
                <a:gd name="T12" fmla="*/ 95 w 204"/>
                <a:gd name="T13" fmla="*/ 166 h 164"/>
                <a:gd name="T14" fmla="*/ 79 w 204"/>
                <a:gd name="T15" fmla="*/ 206 h 164"/>
                <a:gd name="T16" fmla="*/ 40 w 204"/>
                <a:gd name="T17" fmla="*/ 186 h 164"/>
                <a:gd name="T18" fmla="*/ 40 w 204"/>
                <a:gd name="T19" fmla="*/ 117 h 164"/>
                <a:gd name="T20" fmla="*/ 0 w 204"/>
                <a:gd name="T21" fmla="*/ 117 h 164"/>
                <a:gd name="T22" fmla="*/ 0 w 204"/>
                <a:gd name="T23" fmla="*/ 0 h 164"/>
                <a:gd name="T24" fmla="*/ 196 w 204"/>
                <a:gd name="T25" fmla="*/ 0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64">
                  <a:moveTo>
                    <a:pt x="196" y="0"/>
                  </a:moveTo>
                  <a:lnTo>
                    <a:pt x="204" y="15"/>
                  </a:lnTo>
                  <a:lnTo>
                    <a:pt x="188" y="15"/>
                  </a:lnTo>
                  <a:lnTo>
                    <a:pt x="165" y="85"/>
                  </a:lnTo>
                  <a:lnTo>
                    <a:pt x="142" y="85"/>
                  </a:lnTo>
                  <a:lnTo>
                    <a:pt x="142" y="132"/>
                  </a:lnTo>
                  <a:lnTo>
                    <a:pt x="95" y="132"/>
                  </a:lnTo>
                  <a:lnTo>
                    <a:pt x="79" y="164"/>
                  </a:lnTo>
                  <a:lnTo>
                    <a:pt x="40" y="148"/>
                  </a:lnTo>
                  <a:lnTo>
                    <a:pt x="40" y="93"/>
                  </a:lnTo>
                  <a:lnTo>
                    <a:pt x="0" y="93"/>
                  </a:lnTo>
                  <a:lnTo>
                    <a:pt x="0" y="0"/>
                  </a:lnTo>
                  <a:lnTo>
                    <a:pt x="196" y="0"/>
                  </a:lnTo>
                  <a:close/>
                </a:path>
              </a:pathLst>
            </a:custGeom>
            <a:solidFill>
              <a:srgbClr val="FFFFFF"/>
            </a:solidFill>
            <a:ln w="1588">
              <a:solidFill>
                <a:srgbClr val="000000"/>
              </a:solidFill>
              <a:prstDash val="solid"/>
              <a:round/>
              <a:headEnd/>
              <a:tailEnd/>
            </a:ln>
          </p:spPr>
          <p:txBody>
            <a:bodyPr/>
            <a:lstStyle/>
            <a:p>
              <a:endParaRPr lang="en-US"/>
            </a:p>
          </p:txBody>
        </p:sp>
        <p:sp>
          <p:nvSpPr>
            <p:cNvPr id="28700" name="Freeform 27"/>
            <p:cNvSpPr>
              <a:spLocks noChangeAspect="1"/>
            </p:cNvSpPr>
            <p:nvPr/>
          </p:nvSpPr>
          <p:spPr bwMode="auto">
            <a:xfrm>
              <a:off x="3069" y="3750"/>
              <a:ext cx="368" cy="570"/>
            </a:xfrm>
            <a:custGeom>
              <a:avLst/>
              <a:gdLst>
                <a:gd name="T0" fmla="*/ 319 w 370"/>
                <a:gd name="T1" fmla="*/ 225 h 510"/>
                <a:gd name="T2" fmla="*/ 312 w 370"/>
                <a:gd name="T3" fmla="*/ 265 h 510"/>
                <a:gd name="T4" fmla="*/ 280 w 370"/>
                <a:gd name="T5" fmla="*/ 254 h 510"/>
                <a:gd name="T6" fmla="*/ 273 w 370"/>
                <a:gd name="T7" fmla="*/ 254 h 510"/>
                <a:gd name="T8" fmla="*/ 280 w 370"/>
                <a:gd name="T9" fmla="*/ 284 h 510"/>
                <a:gd name="T10" fmla="*/ 273 w 370"/>
                <a:gd name="T11" fmla="*/ 284 h 510"/>
                <a:gd name="T12" fmla="*/ 258 w 370"/>
                <a:gd name="T13" fmla="*/ 372 h 510"/>
                <a:gd name="T14" fmla="*/ 288 w 370"/>
                <a:gd name="T15" fmla="*/ 450 h 510"/>
                <a:gd name="T16" fmla="*/ 280 w 370"/>
                <a:gd name="T17" fmla="*/ 530 h 510"/>
                <a:gd name="T18" fmla="*/ 258 w 370"/>
                <a:gd name="T19" fmla="*/ 569 h 510"/>
                <a:gd name="T20" fmla="*/ 258 w 370"/>
                <a:gd name="T21" fmla="*/ 627 h 510"/>
                <a:gd name="T22" fmla="*/ 250 w 370"/>
                <a:gd name="T23" fmla="*/ 637 h 510"/>
                <a:gd name="T24" fmla="*/ 179 w 370"/>
                <a:gd name="T25" fmla="*/ 637 h 510"/>
                <a:gd name="T26" fmla="*/ 156 w 370"/>
                <a:gd name="T27" fmla="*/ 627 h 510"/>
                <a:gd name="T28" fmla="*/ 148 w 370"/>
                <a:gd name="T29" fmla="*/ 569 h 510"/>
                <a:gd name="T30" fmla="*/ 148 w 370"/>
                <a:gd name="T31" fmla="*/ 520 h 510"/>
                <a:gd name="T32" fmla="*/ 124 w 370"/>
                <a:gd name="T33" fmla="*/ 479 h 510"/>
                <a:gd name="T34" fmla="*/ 148 w 370"/>
                <a:gd name="T35" fmla="*/ 450 h 510"/>
                <a:gd name="T36" fmla="*/ 187 w 370"/>
                <a:gd name="T37" fmla="*/ 254 h 510"/>
                <a:gd name="T38" fmla="*/ 0 w 370"/>
                <a:gd name="T39" fmla="*/ 254 h 510"/>
                <a:gd name="T40" fmla="*/ 0 w 370"/>
                <a:gd name="T41" fmla="*/ 59 h 510"/>
                <a:gd name="T42" fmla="*/ 195 w 370"/>
                <a:gd name="T43" fmla="*/ 59 h 510"/>
                <a:gd name="T44" fmla="*/ 227 w 370"/>
                <a:gd name="T45" fmla="*/ 59 h 510"/>
                <a:gd name="T46" fmla="*/ 250 w 370"/>
                <a:gd name="T47" fmla="*/ 0 h 510"/>
                <a:gd name="T48" fmla="*/ 342 w 370"/>
                <a:gd name="T49" fmla="*/ 29 h 510"/>
                <a:gd name="T50" fmla="*/ 351 w 370"/>
                <a:gd name="T51" fmla="*/ 39 h 510"/>
                <a:gd name="T52" fmla="*/ 351 w 370"/>
                <a:gd name="T53" fmla="*/ 78 h 510"/>
                <a:gd name="T54" fmla="*/ 366 w 370"/>
                <a:gd name="T55" fmla="*/ 97 h 510"/>
                <a:gd name="T56" fmla="*/ 351 w 370"/>
                <a:gd name="T57" fmla="*/ 146 h 510"/>
                <a:gd name="T58" fmla="*/ 366 w 370"/>
                <a:gd name="T59" fmla="*/ 146 h 510"/>
                <a:gd name="T60" fmla="*/ 351 w 370"/>
                <a:gd name="T61" fmla="*/ 225 h 510"/>
                <a:gd name="T62" fmla="*/ 319 w 370"/>
                <a:gd name="T63" fmla="*/ 225 h 5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0" h="510">
                  <a:moveTo>
                    <a:pt x="323" y="180"/>
                  </a:moveTo>
                  <a:lnTo>
                    <a:pt x="316" y="212"/>
                  </a:lnTo>
                  <a:lnTo>
                    <a:pt x="284" y="203"/>
                  </a:lnTo>
                  <a:lnTo>
                    <a:pt x="275" y="203"/>
                  </a:lnTo>
                  <a:lnTo>
                    <a:pt x="284" y="227"/>
                  </a:lnTo>
                  <a:lnTo>
                    <a:pt x="275" y="227"/>
                  </a:lnTo>
                  <a:lnTo>
                    <a:pt x="260" y="298"/>
                  </a:lnTo>
                  <a:lnTo>
                    <a:pt x="292" y="361"/>
                  </a:lnTo>
                  <a:lnTo>
                    <a:pt x="284" y="424"/>
                  </a:lnTo>
                  <a:lnTo>
                    <a:pt x="260" y="455"/>
                  </a:lnTo>
                  <a:lnTo>
                    <a:pt x="260" y="502"/>
                  </a:lnTo>
                  <a:lnTo>
                    <a:pt x="252" y="510"/>
                  </a:lnTo>
                  <a:lnTo>
                    <a:pt x="181" y="510"/>
                  </a:lnTo>
                  <a:lnTo>
                    <a:pt x="158" y="502"/>
                  </a:lnTo>
                  <a:lnTo>
                    <a:pt x="150" y="455"/>
                  </a:lnTo>
                  <a:lnTo>
                    <a:pt x="150" y="416"/>
                  </a:lnTo>
                  <a:lnTo>
                    <a:pt x="126" y="384"/>
                  </a:lnTo>
                  <a:lnTo>
                    <a:pt x="150" y="361"/>
                  </a:lnTo>
                  <a:lnTo>
                    <a:pt x="189" y="203"/>
                  </a:lnTo>
                  <a:lnTo>
                    <a:pt x="0" y="203"/>
                  </a:lnTo>
                  <a:lnTo>
                    <a:pt x="0" y="47"/>
                  </a:lnTo>
                  <a:lnTo>
                    <a:pt x="197" y="47"/>
                  </a:lnTo>
                  <a:lnTo>
                    <a:pt x="229" y="47"/>
                  </a:lnTo>
                  <a:lnTo>
                    <a:pt x="252" y="0"/>
                  </a:lnTo>
                  <a:lnTo>
                    <a:pt x="346" y="23"/>
                  </a:lnTo>
                  <a:lnTo>
                    <a:pt x="355" y="31"/>
                  </a:lnTo>
                  <a:lnTo>
                    <a:pt x="355" y="63"/>
                  </a:lnTo>
                  <a:lnTo>
                    <a:pt x="370" y="78"/>
                  </a:lnTo>
                  <a:lnTo>
                    <a:pt x="355" y="117"/>
                  </a:lnTo>
                  <a:lnTo>
                    <a:pt x="370" y="117"/>
                  </a:lnTo>
                  <a:lnTo>
                    <a:pt x="355" y="180"/>
                  </a:lnTo>
                  <a:lnTo>
                    <a:pt x="323" y="180"/>
                  </a:lnTo>
                  <a:close/>
                </a:path>
              </a:pathLst>
            </a:custGeom>
            <a:solidFill>
              <a:srgbClr val="FFFFFF"/>
            </a:solidFill>
            <a:ln w="1588">
              <a:solidFill>
                <a:srgbClr val="000000"/>
              </a:solidFill>
              <a:prstDash val="solid"/>
              <a:round/>
              <a:headEnd/>
              <a:tailEnd/>
            </a:ln>
          </p:spPr>
          <p:txBody>
            <a:bodyPr/>
            <a:lstStyle/>
            <a:p>
              <a:endParaRPr lang="en-US"/>
            </a:p>
          </p:txBody>
        </p:sp>
        <p:sp>
          <p:nvSpPr>
            <p:cNvPr id="28701" name="Freeform 28"/>
            <p:cNvSpPr>
              <a:spLocks noChangeAspect="1"/>
            </p:cNvSpPr>
            <p:nvPr/>
          </p:nvSpPr>
          <p:spPr bwMode="auto">
            <a:xfrm>
              <a:off x="3949" y="3148"/>
              <a:ext cx="92" cy="95"/>
            </a:xfrm>
            <a:custGeom>
              <a:avLst/>
              <a:gdLst>
                <a:gd name="T0" fmla="*/ 0 w 93"/>
                <a:gd name="T1" fmla="*/ 85 h 86"/>
                <a:gd name="T2" fmla="*/ 8 w 93"/>
                <a:gd name="T3" fmla="*/ 57 h 86"/>
                <a:gd name="T4" fmla="*/ 0 w 93"/>
                <a:gd name="T5" fmla="*/ 28 h 86"/>
                <a:gd name="T6" fmla="*/ 8 w 93"/>
                <a:gd name="T7" fmla="*/ 0 h 86"/>
                <a:gd name="T8" fmla="*/ 16 w 93"/>
                <a:gd name="T9" fmla="*/ 0 h 86"/>
                <a:gd name="T10" fmla="*/ 46 w 93"/>
                <a:gd name="T11" fmla="*/ 0 h 86"/>
                <a:gd name="T12" fmla="*/ 68 w 93"/>
                <a:gd name="T13" fmla="*/ 20 h 86"/>
                <a:gd name="T14" fmla="*/ 68 w 93"/>
                <a:gd name="T15" fmla="*/ 28 h 86"/>
                <a:gd name="T16" fmla="*/ 91 w 93"/>
                <a:gd name="T17" fmla="*/ 28 h 86"/>
                <a:gd name="T18" fmla="*/ 68 w 93"/>
                <a:gd name="T19" fmla="*/ 66 h 86"/>
                <a:gd name="T20" fmla="*/ 31 w 93"/>
                <a:gd name="T21" fmla="*/ 105 h 86"/>
                <a:gd name="T22" fmla="*/ 8 w 93"/>
                <a:gd name="T23" fmla="*/ 85 h 86"/>
                <a:gd name="T24" fmla="*/ 0 w 93"/>
                <a:gd name="T25" fmla="*/ 85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86">
                  <a:moveTo>
                    <a:pt x="0" y="70"/>
                  </a:moveTo>
                  <a:lnTo>
                    <a:pt x="8" y="47"/>
                  </a:lnTo>
                  <a:lnTo>
                    <a:pt x="0" y="23"/>
                  </a:lnTo>
                  <a:lnTo>
                    <a:pt x="8" y="0"/>
                  </a:lnTo>
                  <a:lnTo>
                    <a:pt x="16" y="0"/>
                  </a:lnTo>
                  <a:lnTo>
                    <a:pt x="46" y="0"/>
                  </a:lnTo>
                  <a:lnTo>
                    <a:pt x="70" y="16"/>
                  </a:lnTo>
                  <a:lnTo>
                    <a:pt x="70" y="23"/>
                  </a:lnTo>
                  <a:lnTo>
                    <a:pt x="93" y="23"/>
                  </a:lnTo>
                  <a:lnTo>
                    <a:pt x="70" y="54"/>
                  </a:lnTo>
                  <a:lnTo>
                    <a:pt x="31" y="86"/>
                  </a:lnTo>
                  <a:lnTo>
                    <a:pt x="8" y="70"/>
                  </a:lnTo>
                  <a:lnTo>
                    <a:pt x="0" y="70"/>
                  </a:lnTo>
                  <a:close/>
                </a:path>
              </a:pathLst>
            </a:custGeom>
            <a:solidFill>
              <a:srgbClr val="FFFFFF"/>
            </a:solidFill>
            <a:ln w="1588">
              <a:solidFill>
                <a:srgbClr val="000000"/>
              </a:solidFill>
              <a:prstDash val="solid"/>
              <a:round/>
              <a:headEnd/>
              <a:tailEnd/>
            </a:ln>
          </p:spPr>
          <p:txBody>
            <a:bodyPr/>
            <a:lstStyle/>
            <a:p>
              <a:endParaRPr lang="en-US"/>
            </a:p>
          </p:txBody>
        </p:sp>
        <p:sp>
          <p:nvSpPr>
            <p:cNvPr id="28702" name="Freeform 29"/>
            <p:cNvSpPr>
              <a:spLocks noChangeAspect="1"/>
            </p:cNvSpPr>
            <p:nvPr/>
          </p:nvSpPr>
          <p:spPr bwMode="auto">
            <a:xfrm>
              <a:off x="4051" y="3075"/>
              <a:ext cx="63" cy="62"/>
            </a:xfrm>
            <a:custGeom>
              <a:avLst/>
              <a:gdLst>
                <a:gd name="T0" fmla="*/ 0 w 64"/>
                <a:gd name="T1" fmla="*/ 20 h 55"/>
                <a:gd name="T2" fmla="*/ 7 w 64"/>
                <a:gd name="T3" fmla="*/ 0 h 55"/>
                <a:gd name="T4" fmla="*/ 62 w 64"/>
                <a:gd name="T5" fmla="*/ 30 h 55"/>
                <a:gd name="T6" fmla="*/ 7 w 64"/>
                <a:gd name="T7" fmla="*/ 70 h 55"/>
                <a:gd name="T8" fmla="*/ 23 w 64"/>
                <a:gd name="T9" fmla="*/ 60 h 55"/>
                <a:gd name="T10" fmla="*/ 0 w 64"/>
                <a:gd name="T11" fmla="*/ 20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55">
                  <a:moveTo>
                    <a:pt x="0" y="16"/>
                  </a:moveTo>
                  <a:lnTo>
                    <a:pt x="7" y="0"/>
                  </a:lnTo>
                  <a:lnTo>
                    <a:pt x="64" y="24"/>
                  </a:lnTo>
                  <a:lnTo>
                    <a:pt x="7" y="55"/>
                  </a:lnTo>
                  <a:lnTo>
                    <a:pt x="23" y="47"/>
                  </a:lnTo>
                  <a:lnTo>
                    <a:pt x="0" y="16"/>
                  </a:lnTo>
                  <a:close/>
                </a:path>
              </a:pathLst>
            </a:custGeom>
            <a:solidFill>
              <a:srgbClr val="FFFFFF"/>
            </a:solidFill>
            <a:ln w="1588">
              <a:solidFill>
                <a:srgbClr val="000000"/>
              </a:solidFill>
              <a:prstDash val="solid"/>
              <a:round/>
              <a:headEnd/>
              <a:tailEnd/>
            </a:ln>
          </p:spPr>
          <p:txBody>
            <a:bodyPr/>
            <a:lstStyle/>
            <a:p>
              <a:endParaRPr lang="en-US"/>
            </a:p>
          </p:txBody>
        </p:sp>
        <p:sp>
          <p:nvSpPr>
            <p:cNvPr id="28703" name="Freeform 30"/>
            <p:cNvSpPr>
              <a:spLocks noChangeAspect="1"/>
            </p:cNvSpPr>
            <p:nvPr/>
          </p:nvSpPr>
          <p:spPr bwMode="auto">
            <a:xfrm>
              <a:off x="4121" y="3025"/>
              <a:ext cx="47" cy="50"/>
            </a:xfrm>
            <a:custGeom>
              <a:avLst/>
              <a:gdLst>
                <a:gd name="T0" fmla="*/ 46 w 48"/>
                <a:gd name="T1" fmla="*/ 0 h 45"/>
                <a:gd name="T2" fmla="*/ 46 w 48"/>
                <a:gd name="T3" fmla="*/ 9 h 45"/>
                <a:gd name="T4" fmla="*/ 0 w 48"/>
                <a:gd name="T5" fmla="*/ 56 h 45"/>
                <a:gd name="T6" fmla="*/ 0 w 48"/>
                <a:gd name="T7" fmla="*/ 9 h 45"/>
                <a:gd name="T8" fmla="*/ 46 w 48"/>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5">
                  <a:moveTo>
                    <a:pt x="48" y="0"/>
                  </a:moveTo>
                  <a:lnTo>
                    <a:pt x="48" y="7"/>
                  </a:lnTo>
                  <a:lnTo>
                    <a:pt x="0" y="45"/>
                  </a:lnTo>
                  <a:lnTo>
                    <a:pt x="0" y="7"/>
                  </a:lnTo>
                  <a:lnTo>
                    <a:pt x="48" y="0"/>
                  </a:lnTo>
                  <a:close/>
                </a:path>
              </a:pathLst>
            </a:custGeom>
            <a:solidFill>
              <a:srgbClr val="FFFFFF"/>
            </a:solidFill>
            <a:ln w="1588">
              <a:solidFill>
                <a:srgbClr val="000000"/>
              </a:solidFill>
              <a:prstDash val="solid"/>
              <a:round/>
              <a:headEnd/>
              <a:tailEnd/>
            </a:ln>
          </p:spPr>
          <p:txBody>
            <a:bodyPr/>
            <a:lstStyle/>
            <a:p>
              <a:endParaRPr lang="en-US"/>
            </a:p>
          </p:txBody>
        </p:sp>
        <p:sp>
          <p:nvSpPr>
            <p:cNvPr id="28704" name="Freeform 31"/>
            <p:cNvSpPr>
              <a:spLocks noChangeAspect="1"/>
            </p:cNvSpPr>
            <p:nvPr/>
          </p:nvSpPr>
          <p:spPr bwMode="auto">
            <a:xfrm>
              <a:off x="4041" y="2974"/>
              <a:ext cx="73" cy="94"/>
            </a:xfrm>
            <a:custGeom>
              <a:avLst/>
              <a:gdLst>
                <a:gd name="T0" fmla="*/ 16 w 72"/>
                <a:gd name="T1" fmla="*/ 56 h 86"/>
                <a:gd name="T2" fmla="*/ 0 w 72"/>
                <a:gd name="T3" fmla="*/ 27 h 86"/>
                <a:gd name="T4" fmla="*/ 9 w 72"/>
                <a:gd name="T5" fmla="*/ 0 h 86"/>
                <a:gd name="T6" fmla="*/ 42 w 72"/>
                <a:gd name="T7" fmla="*/ 17 h 86"/>
                <a:gd name="T8" fmla="*/ 74 w 72"/>
                <a:gd name="T9" fmla="*/ 37 h 86"/>
                <a:gd name="T10" fmla="*/ 66 w 72"/>
                <a:gd name="T11" fmla="*/ 75 h 86"/>
                <a:gd name="T12" fmla="*/ 42 w 72"/>
                <a:gd name="T13" fmla="*/ 64 h 86"/>
                <a:gd name="T14" fmla="*/ 42 w 72"/>
                <a:gd name="T15" fmla="*/ 93 h 86"/>
                <a:gd name="T16" fmla="*/ 66 w 72"/>
                <a:gd name="T17" fmla="*/ 93 h 86"/>
                <a:gd name="T18" fmla="*/ 42 w 72"/>
                <a:gd name="T19" fmla="*/ 103 h 86"/>
                <a:gd name="T20" fmla="*/ 16 w 72"/>
                <a:gd name="T21" fmla="*/ 93 h 86"/>
                <a:gd name="T22" fmla="*/ 16 w 72"/>
                <a:gd name="T23" fmla="*/ 56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86">
                  <a:moveTo>
                    <a:pt x="16" y="47"/>
                  </a:moveTo>
                  <a:lnTo>
                    <a:pt x="0" y="23"/>
                  </a:lnTo>
                  <a:lnTo>
                    <a:pt x="9" y="0"/>
                  </a:lnTo>
                  <a:lnTo>
                    <a:pt x="40" y="15"/>
                  </a:lnTo>
                  <a:lnTo>
                    <a:pt x="72" y="31"/>
                  </a:lnTo>
                  <a:lnTo>
                    <a:pt x="64" y="63"/>
                  </a:lnTo>
                  <a:lnTo>
                    <a:pt x="40" y="54"/>
                  </a:lnTo>
                  <a:lnTo>
                    <a:pt x="40" y="78"/>
                  </a:lnTo>
                  <a:lnTo>
                    <a:pt x="64" y="78"/>
                  </a:lnTo>
                  <a:lnTo>
                    <a:pt x="40" y="86"/>
                  </a:lnTo>
                  <a:lnTo>
                    <a:pt x="16" y="78"/>
                  </a:lnTo>
                  <a:lnTo>
                    <a:pt x="16" y="47"/>
                  </a:lnTo>
                  <a:close/>
                </a:path>
              </a:pathLst>
            </a:custGeom>
            <a:solidFill>
              <a:srgbClr val="FFFFFF"/>
            </a:solidFill>
            <a:ln w="1588">
              <a:solidFill>
                <a:srgbClr val="000000"/>
              </a:solidFill>
              <a:prstDash val="solid"/>
              <a:round/>
              <a:headEnd/>
              <a:tailEnd/>
            </a:ln>
          </p:spPr>
          <p:txBody>
            <a:bodyPr/>
            <a:lstStyle/>
            <a:p>
              <a:endParaRPr lang="en-US"/>
            </a:p>
          </p:txBody>
        </p:sp>
        <p:sp>
          <p:nvSpPr>
            <p:cNvPr id="28705" name="Freeform 32"/>
            <p:cNvSpPr>
              <a:spLocks noChangeAspect="1"/>
            </p:cNvSpPr>
            <p:nvPr/>
          </p:nvSpPr>
          <p:spPr bwMode="auto">
            <a:xfrm>
              <a:off x="4058" y="2974"/>
              <a:ext cx="118" cy="58"/>
            </a:xfrm>
            <a:custGeom>
              <a:avLst/>
              <a:gdLst>
                <a:gd name="T0" fmla="*/ 63 w 118"/>
                <a:gd name="T1" fmla="*/ 55 h 53"/>
                <a:gd name="T2" fmla="*/ 48 w 118"/>
                <a:gd name="T3" fmla="*/ 27 h 53"/>
                <a:gd name="T4" fmla="*/ 0 w 118"/>
                <a:gd name="T5" fmla="*/ 0 h 53"/>
                <a:gd name="T6" fmla="*/ 87 w 118"/>
                <a:gd name="T7" fmla="*/ 36 h 53"/>
                <a:gd name="T8" fmla="*/ 118 w 118"/>
                <a:gd name="T9" fmla="*/ 36 h 53"/>
                <a:gd name="T10" fmla="*/ 110 w 118"/>
                <a:gd name="T11" fmla="*/ 63 h 53"/>
                <a:gd name="T12" fmla="*/ 110 w 118"/>
                <a:gd name="T13" fmla="*/ 55 h 53"/>
                <a:gd name="T14" fmla="*/ 63 w 118"/>
                <a:gd name="T15" fmla="*/ 55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 h="53">
                  <a:moveTo>
                    <a:pt x="63" y="46"/>
                  </a:moveTo>
                  <a:lnTo>
                    <a:pt x="48" y="23"/>
                  </a:lnTo>
                  <a:lnTo>
                    <a:pt x="0" y="0"/>
                  </a:lnTo>
                  <a:lnTo>
                    <a:pt x="87" y="30"/>
                  </a:lnTo>
                  <a:lnTo>
                    <a:pt x="118" y="30"/>
                  </a:lnTo>
                  <a:lnTo>
                    <a:pt x="110" y="53"/>
                  </a:lnTo>
                  <a:lnTo>
                    <a:pt x="110" y="46"/>
                  </a:lnTo>
                  <a:lnTo>
                    <a:pt x="63" y="46"/>
                  </a:lnTo>
                  <a:close/>
                </a:path>
              </a:pathLst>
            </a:custGeom>
            <a:solidFill>
              <a:srgbClr val="FFFFFF"/>
            </a:solidFill>
            <a:ln w="1588">
              <a:solidFill>
                <a:srgbClr val="000000"/>
              </a:solidFill>
              <a:prstDash val="solid"/>
              <a:round/>
              <a:headEnd/>
              <a:tailEnd/>
            </a:ln>
          </p:spPr>
          <p:txBody>
            <a:bodyPr/>
            <a:lstStyle/>
            <a:p>
              <a:endParaRPr lang="en-US"/>
            </a:p>
          </p:txBody>
        </p:sp>
        <p:sp>
          <p:nvSpPr>
            <p:cNvPr id="28706" name="Freeform 33"/>
            <p:cNvSpPr>
              <a:spLocks noChangeAspect="1"/>
            </p:cNvSpPr>
            <p:nvPr/>
          </p:nvSpPr>
          <p:spPr bwMode="auto">
            <a:xfrm>
              <a:off x="3799" y="2842"/>
              <a:ext cx="275" cy="295"/>
            </a:xfrm>
            <a:custGeom>
              <a:avLst/>
              <a:gdLst>
                <a:gd name="T0" fmla="*/ 156 w 277"/>
                <a:gd name="T1" fmla="*/ 57 h 264"/>
                <a:gd name="T2" fmla="*/ 156 w 277"/>
                <a:gd name="T3" fmla="*/ 67 h 264"/>
                <a:gd name="T4" fmla="*/ 165 w 277"/>
                <a:gd name="T5" fmla="*/ 19 h 264"/>
                <a:gd name="T6" fmla="*/ 188 w 277"/>
                <a:gd name="T7" fmla="*/ 57 h 264"/>
                <a:gd name="T8" fmla="*/ 180 w 277"/>
                <a:gd name="T9" fmla="*/ 57 h 264"/>
                <a:gd name="T10" fmla="*/ 180 w 277"/>
                <a:gd name="T11" fmla="*/ 67 h 264"/>
                <a:gd name="T12" fmla="*/ 180 w 277"/>
                <a:gd name="T13" fmla="*/ 87 h 264"/>
                <a:gd name="T14" fmla="*/ 156 w 277"/>
                <a:gd name="T15" fmla="*/ 67 h 264"/>
                <a:gd name="T16" fmla="*/ 156 w 277"/>
                <a:gd name="T17" fmla="*/ 57 h 264"/>
                <a:gd name="T18" fmla="*/ 180 w 277"/>
                <a:gd name="T19" fmla="*/ 107 h 264"/>
                <a:gd name="T20" fmla="*/ 218 w 277"/>
                <a:gd name="T21" fmla="*/ 135 h 264"/>
                <a:gd name="T22" fmla="*/ 257 w 277"/>
                <a:gd name="T23" fmla="*/ 135 h 264"/>
                <a:gd name="T24" fmla="*/ 226 w 277"/>
                <a:gd name="T25" fmla="*/ 174 h 264"/>
                <a:gd name="T26" fmla="*/ 250 w 277"/>
                <a:gd name="T27" fmla="*/ 212 h 264"/>
                <a:gd name="T28" fmla="*/ 257 w 277"/>
                <a:gd name="T29" fmla="*/ 242 h 264"/>
                <a:gd name="T30" fmla="*/ 273 w 277"/>
                <a:gd name="T31" fmla="*/ 261 h 264"/>
                <a:gd name="T32" fmla="*/ 241 w 277"/>
                <a:gd name="T33" fmla="*/ 261 h 264"/>
                <a:gd name="T34" fmla="*/ 241 w 277"/>
                <a:gd name="T35" fmla="*/ 291 h 264"/>
                <a:gd name="T36" fmla="*/ 218 w 277"/>
                <a:gd name="T37" fmla="*/ 320 h 264"/>
                <a:gd name="T38" fmla="*/ 196 w 277"/>
                <a:gd name="T39" fmla="*/ 261 h 264"/>
                <a:gd name="T40" fmla="*/ 188 w 277"/>
                <a:gd name="T41" fmla="*/ 261 h 264"/>
                <a:gd name="T42" fmla="*/ 196 w 277"/>
                <a:gd name="T43" fmla="*/ 291 h 264"/>
                <a:gd name="T44" fmla="*/ 188 w 277"/>
                <a:gd name="T45" fmla="*/ 291 h 264"/>
                <a:gd name="T46" fmla="*/ 180 w 277"/>
                <a:gd name="T47" fmla="*/ 261 h 264"/>
                <a:gd name="T48" fmla="*/ 165 w 277"/>
                <a:gd name="T49" fmla="*/ 280 h 264"/>
                <a:gd name="T50" fmla="*/ 148 w 277"/>
                <a:gd name="T51" fmla="*/ 253 h 264"/>
                <a:gd name="T52" fmla="*/ 148 w 277"/>
                <a:gd name="T53" fmla="*/ 261 h 264"/>
                <a:gd name="T54" fmla="*/ 180 w 277"/>
                <a:gd name="T55" fmla="*/ 280 h 264"/>
                <a:gd name="T56" fmla="*/ 180 w 277"/>
                <a:gd name="T57" fmla="*/ 291 h 264"/>
                <a:gd name="T58" fmla="*/ 156 w 277"/>
                <a:gd name="T59" fmla="*/ 291 h 264"/>
                <a:gd name="T60" fmla="*/ 165 w 277"/>
                <a:gd name="T61" fmla="*/ 299 h 264"/>
                <a:gd name="T62" fmla="*/ 196 w 277"/>
                <a:gd name="T63" fmla="*/ 299 h 264"/>
                <a:gd name="T64" fmla="*/ 196 w 277"/>
                <a:gd name="T65" fmla="*/ 330 h 264"/>
                <a:gd name="T66" fmla="*/ 165 w 277"/>
                <a:gd name="T67" fmla="*/ 320 h 264"/>
                <a:gd name="T68" fmla="*/ 148 w 277"/>
                <a:gd name="T69" fmla="*/ 291 h 264"/>
                <a:gd name="T70" fmla="*/ 133 w 277"/>
                <a:gd name="T71" fmla="*/ 291 h 264"/>
                <a:gd name="T72" fmla="*/ 125 w 277"/>
                <a:gd name="T73" fmla="*/ 261 h 264"/>
                <a:gd name="T74" fmla="*/ 102 w 277"/>
                <a:gd name="T75" fmla="*/ 299 h 264"/>
                <a:gd name="T76" fmla="*/ 102 w 277"/>
                <a:gd name="T77" fmla="*/ 280 h 264"/>
                <a:gd name="T78" fmla="*/ 77 w 277"/>
                <a:gd name="T79" fmla="*/ 291 h 264"/>
                <a:gd name="T80" fmla="*/ 93 w 277"/>
                <a:gd name="T81" fmla="*/ 261 h 264"/>
                <a:gd name="T82" fmla="*/ 70 w 277"/>
                <a:gd name="T83" fmla="*/ 253 h 264"/>
                <a:gd name="T84" fmla="*/ 70 w 277"/>
                <a:gd name="T85" fmla="*/ 222 h 264"/>
                <a:gd name="T86" fmla="*/ 8 w 277"/>
                <a:gd name="T87" fmla="*/ 163 h 264"/>
                <a:gd name="T88" fmla="*/ 0 w 277"/>
                <a:gd name="T89" fmla="*/ 107 h 264"/>
                <a:gd name="T90" fmla="*/ 133 w 277"/>
                <a:gd name="T91" fmla="*/ 0 h 264"/>
                <a:gd name="T92" fmla="*/ 156 w 277"/>
                <a:gd name="T93" fmla="*/ 0 h 264"/>
                <a:gd name="T94" fmla="*/ 156 w 277"/>
                <a:gd name="T95" fmla="*/ 5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77" h="264">
                  <a:moveTo>
                    <a:pt x="158" y="46"/>
                  </a:moveTo>
                  <a:lnTo>
                    <a:pt x="158" y="54"/>
                  </a:lnTo>
                  <a:lnTo>
                    <a:pt x="167" y="15"/>
                  </a:lnTo>
                  <a:lnTo>
                    <a:pt x="190" y="46"/>
                  </a:lnTo>
                  <a:lnTo>
                    <a:pt x="182" y="46"/>
                  </a:lnTo>
                  <a:lnTo>
                    <a:pt x="182" y="54"/>
                  </a:lnTo>
                  <a:lnTo>
                    <a:pt x="182" y="70"/>
                  </a:lnTo>
                  <a:lnTo>
                    <a:pt x="158" y="54"/>
                  </a:lnTo>
                  <a:lnTo>
                    <a:pt x="158" y="46"/>
                  </a:ln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solidFill>
              <a:srgbClr val="FFFFFF"/>
            </a:solidFill>
            <a:ln w="1588">
              <a:solidFill>
                <a:srgbClr val="000000"/>
              </a:solidFill>
              <a:prstDash val="solid"/>
              <a:round/>
              <a:headEnd/>
              <a:tailEnd/>
            </a:ln>
          </p:spPr>
          <p:txBody>
            <a:bodyPr/>
            <a:lstStyle/>
            <a:p>
              <a:endParaRPr lang="en-US"/>
            </a:p>
          </p:txBody>
        </p:sp>
        <p:sp>
          <p:nvSpPr>
            <p:cNvPr id="28707" name="Freeform 34"/>
            <p:cNvSpPr>
              <a:spLocks noChangeAspect="1"/>
            </p:cNvSpPr>
            <p:nvPr/>
          </p:nvSpPr>
          <p:spPr bwMode="auto">
            <a:xfrm>
              <a:off x="3956" y="2857"/>
              <a:ext cx="32" cy="62"/>
            </a:xfrm>
            <a:custGeom>
              <a:avLst/>
              <a:gdLst>
                <a:gd name="T0" fmla="*/ 9 w 33"/>
                <a:gd name="T1" fmla="*/ 0 h 55"/>
                <a:gd name="T2" fmla="*/ 31 w 33"/>
                <a:gd name="T3" fmla="*/ 39 h 55"/>
                <a:gd name="T4" fmla="*/ 23 w 33"/>
                <a:gd name="T5" fmla="*/ 39 h 55"/>
                <a:gd name="T6" fmla="*/ 23 w 33"/>
                <a:gd name="T7" fmla="*/ 50 h 55"/>
                <a:gd name="T8" fmla="*/ 23 w 33"/>
                <a:gd name="T9" fmla="*/ 70 h 55"/>
                <a:gd name="T10" fmla="*/ 0 w 33"/>
                <a:gd name="T11" fmla="*/ 50 h 55"/>
                <a:gd name="T12" fmla="*/ 9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9" y="0"/>
                  </a:moveTo>
                  <a:lnTo>
                    <a:pt x="33" y="31"/>
                  </a:lnTo>
                  <a:lnTo>
                    <a:pt x="25" y="31"/>
                  </a:lnTo>
                  <a:lnTo>
                    <a:pt x="25" y="39"/>
                  </a:lnTo>
                  <a:lnTo>
                    <a:pt x="25" y="55"/>
                  </a:lnTo>
                  <a:lnTo>
                    <a:pt x="0" y="39"/>
                  </a:lnTo>
                  <a:lnTo>
                    <a:pt x="9" y="0"/>
                  </a:lnTo>
                  <a:close/>
                </a:path>
              </a:pathLst>
            </a:custGeom>
            <a:solidFill>
              <a:srgbClr val="FFFFFF"/>
            </a:solidFill>
            <a:ln w="1588">
              <a:solidFill>
                <a:srgbClr val="000000"/>
              </a:solidFill>
              <a:prstDash val="solid"/>
              <a:round/>
              <a:headEnd/>
              <a:tailEnd/>
            </a:ln>
          </p:spPr>
          <p:txBody>
            <a:bodyPr/>
            <a:lstStyle/>
            <a:p>
              <a:endParaRPr lang="en-US"/>
            </a:p>
          </p:txBody>
        </p:sp>
        <p:sp>
          <p:nvSpPr>
            <p:cNvPr id="28708" name="Freeform 35"/>
            <p:cNvSpPr>
              <a:spLocks noChangeAspect="1"/>
            </p:cNvSpPr>
            <p:nvPr/>
          </p:nvSpPr>
          <p:spPr bwMode="auto">
            <a:xfrm>
              <a:off x="3799" y="2842"/>
              <a:ext cx="275" cy="295"/>
            </a:xfrm>
            <a:custGeom>
              <a:avLst/>
              <a:gdLst>
                <a:gd name="T0" fmla="*/ 156 w 277"/>
                <a:gd name="T1" fmla="*/ 57 h 264"/>
                <a:gd name="T2" fmla="*/ 180 w 277"/>
                <a:gd name="T3" fmla="*/ 107 h 264"/>
                <a:gd name="T4" fmla="*/ 218 w 277"/>
                <a:gd name="T5" fmla="*/ 135 h 264"/>
                <a:gd name="T6" fmla="*/ 257 w 277"/>
                <a:gd name="T7" fmla="*/ 135 h 264"/>
                <a:gd name="T8" fmla="*/ 226 w 277"/>
                <a:gd name="T9" fmla="*/ 174 h 264"/>
                <a:gd name="T10" fmla="*/ 250 w 277"/>
                <a:gd name="T11" fmla="*/ 212 h 264"/>
                <a:gd name="T12" fmla="*/ 257 w 277"/>
                <a:gd name="T13" fmla="*/ 242 h 264"/>
                <a:gd name="T14" fmla="*/ 273 w 277"/>
                <a:gd name="T15" fmla="*/ 261 h 264"/>
                <a:gd name="T16" fmla="*/ 241 w 277"/>
                <a:gd name="T17" fmla="*/ 261 h 264"/>
                <a:gd name="T18" fmla="*/ 241 w 277"/>
                <a:gd name="T19" fmla="*/ 291 h 264"/>
                <a:gd name="T20" fmla="*/ 218 w 277"/>
                <a:gd name="T21" fmla="*/ 320 h 264"/>
                <a:gd name="T22" fmla="*/ 196 w 277"/>
                <a:gd name="T23" fmla="*/ 261 h 264"/>
                <a:gd name="T24" fmla="*/ 188 w 277"/>
                <a:gd name="T25" fmla="*/ 261 h 264"/>
                <a:gd name="T26" fmla="*/ 196 w 277"/>
                <a:gd name="T27" fmla="*/ 291 h 264"/>
                <a:gd name="T28" fmla="*/ 188 w 277"/>
                <a:gd name="T29" fmla="*/ 291 h 264"/>
                <a:gd name="T30" fmla="*/ 180 w 277"/>
                <a:gd name="T31" fmla="*/ 261 h 264"/>
                <a:gd name="T32" fmla="*/ 165 w 277"/>
                <a:gd name="T33" fmla="*/ 280 h 264"/>
                <a:gd name="T34" fmla="*/ 148 w 277"/>
                <a:gd name="T35" fmla="*/ 253 h 264"/>
                <a:gd name="T36" fmla="*/ 148 w 277"/>
                <a:gd name="T37" fmla="*/ 261 h 264"/>
                <a:gd name="T38" fmla="*/ 180 w 277"/>
                <a:gd name="T39" fmla="*/ 280 h 264"/>
                <a:gd name="T40" fmla="*/ 180 w 277"/>
                <a:gd name="T41" fmla="*/ 291 h 264"/>
                <a:gd name="T42" fmla="*/ 156 w 277"/>
                <a:gd name="T43" fmla="*/ 291 h 264"/>
                <a:gd name="T44" fmla="*/ 165 w 277"/>
                <a:gd name="T45" fmla="*/ 299 h 264"/>
                <a:gd name="T46" fmla="*/ 196 w 277"/>
                <a:gd name="T47" fmla="*/ 299 h 264"/>
                <a:gd name="T48" fmla="*/ 196 w 277"/>
                <a:gd name="T49" fmla="*/ 330 h 264"/>
                <a:gd name="T50" fmla="*/ 165 w 277"/>
                <a:gd name="T51" fmla="*/ 320 h 264"/>
                <a:gd name="T52" fmla="*/ 148 w 277"/>
                <a:gd name="T53" fmla="*/ 291 h 264"/>
                <a:gd name="T54" fmla="*/ 133 w 277"/>
                <a:gd name="T55" fmla="*/ 291 h 264"/>
                <a:gd name="T56" fmla="*/ 125 w 277"/>
                <a:gd name="T57" fmla="*/ 261 h 264"/>
                <a:gd name="T58" fmla="*/ 102 w 277"/>
                <a:gd name="T59" fmla="*/ 299 h 264"/>
                <a:gd name="T60" fmla="*/ 102 w 277"/>
                <a:gd name="T61" fmla="*/ 280 h 264"/>
                <a:gd name="T62" fmla="*/ 77 w 277"/>
                <a:gd name="T63" fmla="*/ 291 h 264"/>
                <a:gd name="T64" fmla="*/ 93 w 277"/>
                <a:gd name="T65" fmla="*/ 261 h 264"/>
                <a:gd name="T66" fmla="*/ 70 w 277"/>
                <a:gd name="T67" fmla="*/ 253 h 264"/>
                <a:gd name="T68" fmla="*/ 70 w 277"/>
                <a:gd name="T69" fmla="*/ 222 h 264"/>
                <a:gd name="T70" fmla="*/ 8 w 277"/>
                <a:gd name="T71" fmla="*/ 163 h 264"/>
                <a:gd name="T72" fmla="*/ 0 w 277"/>
                <a:gd name="T73" fmla="*/ 107 h 264"/>
                <a:gd name="T74" fmla="*/ 133 w 277"/>
                <a:gd name="T75" fmla="*/ 0 h 264"/>
                <a:gd name="T76" fmla="*/ 156 w 277"/>
                <a:gd name="T77" fmla="*/ 0 h 264"/>
                <a:gd name="T78" fmla="*/ 156 w 277"/>
                <a:gd name="T79" fmla="*/ 5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7" h="264">
                  <a:moveTo>
                    <a:pt x="158" y="46"/>
                  </a:move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solidFill>
              <a:srgbClr val="FFFFFF"/>
            </a:solidFill>
            <a:ln w="1588">
              <a:solidFill>
                <a:srgbClr val="000000"/>
              </a:solidFill>
              <a:prstDash val="solid"/>
              <a:round/>
              <a:headEnd/>
              <a:tailEnd/>
            </a:ln>
          </p:spPr>
          <p:txBody>
            <a:bodyPr/>
            <a:lstStyle/>
            <a:p>
              <a:endParaRPr lang="en-US"/>
            </a:p>
          </p:txBody>
        </p:sp>
        <p:sp>
          <p:nvSpPr>
            <p:cNvPr id="28709" name="Freeform 36"/>
            <p:cNvSpPr>
              <a:spLocks noChangeAspect="1"/>
            </p:cNvSpPr>
            <p:nvPr/>
          </p:nvSpPr>
          <p:spPr bwMode="auto">
            <a:xfrm>
              <a:off x="1241" y="2605"/>
              <a:ext cx="252" cy="237"/>
            </a:xfrm>
            <a:custGeom>
              <a:avLst/>
              <a:gdLst>
                <a:gd name="T0" fmla="*/ 63 w 252"/>
                <a:gd name="T1" fmla="*/ 255 h 212"/>
                <a:gd name="T2" fmla="*/ 55 w 252"/>
                <a:gd name="T3" fmla="*/ 245 h 212"/>
                <a:gd name="T4" fmla="*/ 87 w 252"/>
                <a:gd name="T5" fmla="*/ 245 h 212"/>
                <a:gd name="T6" fmla="*/ 0 w 252"/>
                <a:gd name="T7" fmla="*/ 188 h 212"/>
                <a:gd name="T8" fmla="*/ 16 w 252"/>
                <a:gd name="T9" fmla="*/ 138 h 212"/>
                <a:gd name="T10" fmla="*/ 87 w 252"/>
                <a:gd name="T11" fmla="*/ 107 h 212"/>
                <a:gd name="T12" fmla="*/ 157 w 252"/>
                <a:gd name="T13" fmla="*/ 98 h 212"/>
                <a:gd name="T14" fmla="*/ 189 w 252"/>
                <a:gd name="T15" fmla="*/ 30 h 212"/>
                <a:gd name="T16" fmla="*/ 213 w 252"/>
                <a:gd name="T17" fmla="*/ 21 h 212"/>
                <a:gd name="T18" fmla="*/ 252 w 252"/>
                <a:gd name="T19" fmla="*/ 0 h 212"/>
                <a:gd name="T20" fmla="*/ 252 w 252"/>
                <a:gd name="T21" fmla="*/ 30 h 212"/>
                <a:gd name="T22" fmla="*/ 245 w 252"/>
                <a:gd name="T23" fmla="*/ 30 h 212"/>
                <a:gd name="T24" fmla="*/ 245 w 252"/>
                <a:gd name="T25" fmla="*/ 265 h 212"/>
                <a:gd name="T26" fmla="*/ 55 w 252"/>
                <a:gd name="T27" fmla="*/ 265 h 212"/>
                <a:gd name="T28" fmla="*/ 63 w 252"/>
                <a:gd name="T29" fmla="*/ 255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2" h="212">
                  <a:moveTo>
                    <a:pt x="63" y="204"/>
                  </a:moveTo>
                  <a:lnTo>
                    <a:pt x="55" y="196"/>
                  </a:lnTo>
                  <a:lnTo>
                    <a:pt x="87" y="196"/>
                  </a:lnTo>
                  <a:lnTo>
                    <a:pt x="0" y="150"/>
                  </a:lnTo>
                  <a:lnTo>
                    <a:pt x="16" y="110"/>
                  </a:lnTo>
                  <a:lnTo>
                    <a:pt x="87" y="86"/>
                  </a:lnTo>
                  <a:lnTo>
                    <a:pt x="157" y="79"/>
                  </a:lnTo>
                  <a:lnTo>
                    <a:pt x="189" y="24"/>
                  </a:lnTo>
                  <a:lnTo>
                    <a:pt x="213" y="17"/>
                  </a:lnTo>
                  <a:lnTo>
                    <a:pt x="252" y="0"/>
                  </a:lnTo>
                  <a:lnTo>
                    <a:pt x="252" y="24"/>
                  </a:lnTo>
                  <a:lnTo>
                    <a:pt x="245" y="24"/>
                  </a:lnTo>
                  <a:lnTo>
                    <a:pt x="245" y="212"/>
                  </a:lnTo>
                  <a:lnTo>
                    <a:pt x="55" y="212"/>
                  </a:lnTo>
                  <a:lnTo>
                    <a:pt x="63" y="204"/>
                  </a:lnTo>
                  <a:close/>
                </a:path>
              </a:pathLst>
            </a:custGeom>
            <a:solidFill>
              <a:srgbClr val="FFFFFF"/>
            </a:solidFill>
            <a:ln w="1588">
              <a:solidFill>
                <a:srgbClr val="000000"/>
              </a:solidFill>
              <a:prstDash val="solid"/>
              <a:round/>
              <a:headEnd/>
              <a:tailEnd/>
            </a:ln>
          </p:spPr>
          <p:txBody>
            <a:bodyPr/>
            <a:lstStyle/>
            <a:p>
              <a:endParaRPr lang="en-US"/>
            </a:p>
          </p:txBody>
        </p:sp>
        <p:sp>
          <p:nvSpPr>
            <p:cNvPr id="28710" name="Freeform 37"/>
            <p:cNvSpPr>
              <a:spLocks noChangeAspect="1"/>
            </p:cNvSpPr>
            <p:nvPr/>
          </p:nvSpPr>
          <p:spPr bwMode="auto">
            <a:xfrm>
              <a:off x="871" y="996"/>
              <a:ext cx="292" cy="235"/>
            </a:xfrm>
            <a:custGeom>
              <a:avLst/>
              <a:gdLst>
                <a:gd name="T0" fmla="*/ 0 w 291"/>
                <a:gd name="T1" fmla="*/ 0 h 211"/>
                <a:gd name="T2" fmla="*/ 293 w 291"/>
                <a:gd name="T3" fmla="*/ 0 h 211"/>
                <a:gd name="T4" fmla="*/ 247 w 291"/>
                <a:gd name="T5" fmla="*/ 125 h 211"/>
                <a:gd name="T6" fmla="*/ 134 w 291"/>
                <a:gd name="T7" fmla="*/ 184 h 211"/>
                <a:gd name="T8" fmla="*/ 95 w 291"/>
                <a:gd name="T9" fmla="*/ 262 h 211"/>
                <a:gd name="T10" fmla="*/ 39 w 291"/>
                <a:gd name="T11" fmla="*/ 262 h 211"/>
                <a:gd name="T12" fmla="*/ 0 w 291"/>
                <a:gd name="T13" fmla="*/ 0 h 2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11">
                  <a:moveTo>
                    <a:pt x="0" y="0"/>
                  </a:moveTo>
                  <a:lnTo>
                    <a:pt x="291" y="0"/>
                  </a:lnTo>
                  <a:lnTo>
                    <a:pt x="245" y="101"/>
                  </a:lnTo>
                  <a:lnTo>
                    <a:pt x="134" y="148"/>
                  </a:lnTo>
                  <a:lnTo>
                    <a:pt x="95" y="211"/>
                  </a:lnTo>
                  <a:lnTo>
                    <a:pt x="39" y="211"/>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11" name="Freeform 38"/>
            <p:cNvSpPr>
              <a:spLocks noChangeAspect="1"/>
            </p:cNvSpPr>
            <p:nvPr/>
          </p:nvSpPr>
          <p:spPr bwMode="auto">
            <a:xfrm>
              <a:off x="1488" y="1127"/>
              <a:ext cx="281" cy="269"/>
            </a:xfrm>
            <a:custGeom>
              <a:avLst/>
              <a:gdLst>
                <a:gd name="T0" fmla="*/ 0 w 283"/>
                <a:gd name="T1" fmla="*/ 58 h 242"/>
                <a:gd name="T2" fmla="*/ 7 w 283"/>
                <a:gd name="T3" fmla="*/ 48 h 242"/>
                <a:gd name="T4" fmla="*/ 0 w 283"/>
                <a:gd name="T5" fmla="*/ 48 h 242"/>
                <a:gd name="T6" fmla="*/ 0 w 283"/>
                <a:gd name="T7" fmla="*/ 0 h 242"/>
                <a:gd name="T8" fmla="*/ 55 w 283"/>
                <a:gd name="T9" fmla="*/ 0 h 242"/>
                <a:gd name="T10" fmla="*/ 55 w 283"/>
                <a:gd name="T11" fmla="*/ 20 h 242"/>
                <a:gd name="T12" fmla="*/ 279 w 283"/>
                <a:gd name="T13" fmla="*/ 20 h 242"/>
                <a:gd name="T14" fmla="*/ 279 w 283"/>
                <a:gd name="T15" fmla="*/ 77 h 242"/>
                <a:gd name="T16" fmla="*/ 279 w 283"/>
                <a:gd name="T17" fmla="*/ 202 h 242"/>
                <a:gd name="T18" fmla="*/ 210 w 283"/>
                <a:gd name="T19" fmla="*/ 202 h 242"/>
                <a:gd name="T20" fmla="*/ 194 w 283"/>
                <a:gd name="T21" fmla="*/ 261 h 242"/>
                <a:gd name="T22" fmla="*/ 163 w 283"/>
                <a:gd name="T23" fmla="*/ 270 h 242"/>
                <a:gd name="T24" fmla="*/ 163 w 283"/>
                <a:gd name="T25" fmla="*/ 299 h 242"/>
                <a:gd name="T26" fmla="*/ 15 w 283"/>
                <a:gd name="T27" fmla="*/ 279 h 242"/>
                <a:gd name="T28" fmla="*/ 0 w 283"/>
                <a:gd name="T29" fmla="*/ 299 h 242"/>
                <a:gd name="T30" fmla="*/ 0 w 283"/>
                <a:gd name="T31" fmla="*/ 58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3" h="242">
                  <a:moveTo>
                    <a:pt x="0" y="47"/>
                  </a:moveTo>
                  <a:lnTo>
                    <a:pt x="7" y="39"/>
                  </a:lnTo>
                  <a:lnTo>
                    <a:pt x="0" y="39"/>
                  </a:lnTo>
                  <a:lnTo>
                    <a:pt x="0" y="0"/>
                  </a:lnTo>
                  <a:lnTo>
                    <a:pt x="55" y="0"/>
                  </a:lnTo>
                  <a:lnTo>
                    <a:pt x="55" y="16"/>
                  </a:lnTo>
                  <a:lnTo>
                    <a:pt x="283" y="16"/>
                  </a:lnTo>
                  <a:lnTo>
                    <a:pt x="283" y="62"/>
                  </a:lnTo>
                  <a:lnTo>
                    <a:pt x="283" y="164"/>
                  </a:lnTo>
                  <a:lnTo>
                    <a:pt x="212" y="164"/>
                  </a:lnTo>
                  <a:lnTo>
                    <a:pt x="196" y="211"/>
                  </a:lnTo>
                  <a:lnTo>
                    <a:pt x="165" y="219"/>
                  </a:lnTo>
                  <a:lnTo>
                    <a:pt x="165" y="242"/>
                  </a:lnTo>
                  <a:lnTo>
                    <a:pt x="15" y="226"/>
                  </a:lnTo>
                  <a:lnTo>
                    <a:pt x="0" y="242"/>
                  </a:lnTo>
                  <a:lnTo>
                    <a:pt x="0" y="47"/>
                  </a:lnTo>
                  <a:close/>
                </a:path>
              </a:pathLst>
            </a:custGeom>
            <a:solidFill>
              <a:srgbClr val="FFFFFF"/>
            </a:solidFill>
            <a:ln w="1588">
              <a:solidFill>
                <a:srgbClr val="000000"/>
              </a:solidFill>
              <a:prstDash val="solid"/>
              <a:round/>
              <a:headEnd/>
              <a:tailEnd/>
            </a:ln>
          </p:spPr>
          <p:txBody>
            <a:bodyPr/>
            <a:lstStyle/>
            <a:p>
              <a:endParaRPr lang="en-US"/>
            </a:p>
          </p:txBody>
        </p:sp>
        <p:sp>
          <p:nvSpPr>
            <p:cNvPr id="28712" name="Freeform 39"/>
            <p:cNvSpPr>
              <a:spLocks noChangeAspect="1"/>
            </p:cNvSpPr>
            <p:nvPr/>
          </p:nvSpPr>
          <p:spPr bwMode="auto">
            <a:xfrm>
              <a:off x="2284" y="1416"/>
              <a:ext cx="194" cy="155"/>
            </a:xfrm>
            <a:custGeom>
              <a:avLst/>
              <a:gdLst>
                <a:gd name="T0" fmla="*/ 0 w 196"/>
                <a:gd name="T1" fmla="*/ 68 h 139"/>
                <a:gd name="T2" fmla="*/ 23 w 196"/>
                <a:gd name="T3" fmla="*/ 96 h 139"/>
                <a:gd name="T4" fmla="*/ 68 w 196"/>
                <a:gd name="T5" fmla="*/ 106 h 139"/>
                <a:gd name="T6" fmla="*/ 146 w 196"/>
                <a:gd name="T7" fmla="*/ 173 h 139"/>
                <a:gd name="T8" fmla="*/ 177 w 196"/>
                <a:gd name="T9" fmla="*/ 173 h 139"/>
                <a:gd name="T10" fmla="*/ 192 w 196"/>
                <a:gd name="T11" fmla="*/ 116 h 139"/>
                <a:gd name="T12" fmla="*/ 177 w 196"/>
                <a:gd name="T13" fmla="*/ 77 h 139"/>
                <a:gd name="T14" fmla="*/ 185 w 196"/>
                <a:gd name="T15" fmla="*/ 39 h 139"/>
                <a:gd name="T16" fmla="*/ 116 w 196"/>
                <a:gd name="T17" fmla="*/ 0 h 139"/>
                <a:gd name="T18" fmla="*/ 0 w 196"/>
                <a:gd name="T19" fmla="*/ 68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6" h="139">
                  <a:moveTo>
                    <a:pt x="0" y="55"/>
                  </a:moveTo>
                  <a:lnTo>
                    <a:pt x="23" y="77"/>
                  </a:lnTo>
                  <a:lnTo>
                    <a:pt x="70" y="85"/>
                  </a:lnTo>
                  <a:lnTo>
                    <a:pt x="150" y="139"/>
                  </a:lnTo>
                  <a:lnTo>
                    <a:pt x="181" y="139"/>
                  </a:lnTo>
                  <a:lnTo>
                    <a:pt x="196" y="93"/>
                  </a:lnTo>
                  <a:lnTo>
                    <a:pt x="181" y="62"/>
                  </a:lnTo>
                  <a:lnTo>
                    <a:pt x="189" y="31"/>
                  </a:lnTo>
                  <a:lnTo>
                    <a:pt x="118" y="0"/>
                  </a:lnTo>
                  <a:lnTo>
                    <a:pt x="0" y="55"/>
                  </a:lnTo>
                  <a:close/>
                </a:path>
              </a:pathLst>
            </a:custGeom>
            <a:solidFill>
              <a:srgbClr val="FFFFFF"/>
            </a:solidFill>
            <a:ln w="1588">
              <a:solidFill>
                <a:srgbClr val="000000"/>
              </a:solidFill>
              <a:prstDash val="solid"/>
              <a:round/>
              <a:headEnd/>
              <a:tailEnd/>
            </a:ln>
          </p:spPr>
          <p:txBody>
            <a:bodyPr/>
            <a:lstStyle/>
            <a:p>
              <a:endParaRPr lang="en-US"/>
            </a:p>
          </p:txBody>
        </p:sp>
        <p:sp>
          <p:nvSpPr>
            <p:cNvPr id="28713" name="Freeform 40"/>
            <p:cNvSpPr>
              <a:spLocks noChangeAspect="1"/>
            </p:cNvSpPr>
            <p:nvPr/>
          </p:nvSpPr>
          <p:spPr bwMode="auto">
            <a:xfrm>
              <a:off x="1133" y="3199"/>
              <a:ext cx="259" cy="238"/>
            </a:xfrm>
            <a:custGeom>
              <a:avLst/>
              <a:gdLst>
                <a:gd name="T0" fmla="*/ 63 w 261"/>
                <a:gd name="T1" fmla="*/ 148 h 212"/>
                <a:gd name="T2" fmla="*/ 24 w 261"/>
                <a:gd name="T3" fmla="*/ 80 h 212"/>
                <a:gd name="T4" fmla="*/ 24 w 261"/>
                <a:gd name="T5" fmla="*/ 40 h 212"/>
                <a:gd name="T6" fmla="*/ 24 w 261"/>
                <a:gd name="T7" fmla="*/ 10 h 212"/>
                <a:gd name="T8" fmla="*/ 0 w 261"/>
                <a:gd name="T9" fmla="*/ 0 h 212"/>
                <a:gd name="T10" fmla="*/ 140 w 261"/>
                <a:gd name="T11" fmla="*/ 0 h 212"/>
                <a:gd name="T12" fmla="*/ 140 w 261"/>
                <a:gd name="T13" fmla="*/ 51 h 212"/>
                <a:gd name="T14" fmla="*/ 148 w 261"/>
                <a:gd name="T15" fmla="*/ 51 h 212"/>
                <a:gd name="T16" fmla="*/ 140 w 261"/>
                <a:gd name="T17" fmla="*/ 90 h 212"/>
                <a:gd name="T18" fmla="*/ 148 w 261"/>
                <a:gd name="T19" fmla="*/ 90 h 212"/>
                <a:gd name="T20" fmla="*/ 148 w 261"/>
                <a:gd name="T21" fmla="*/ 148 h 212"/>
                <a:gd name="T22" fmla="*/ 233 w 261"/>
                <a:gd name="T23" fmla="*/ 148 h 212"/>
                <a:gd name="T24" fmla="*/ 233 w 261"/>
                <a:gd name="T25" fmla="*/ 158 h 212"/>
                <a:gd name="T26" fmla="*/ 233 w 261"/>
                <a:gd name="T27" fmla="*/ 187 h 212"/>
                <a:gd name="T28" fmla="*/ 257 w 261"/>
                <a:gd name="T29" fmla="*/ 187 h 212"/>
                <a:gd name="T30" fmla="*/ 233 w 261"/>
                <a:gd name="T31" fmla="*/ 209 h 212"/>
                <a:gd name="T32" fmla="*/ 233 w 261"/>
                <a:gd name="T33" fmla="*/ 238 h 212"/>
                <a:gd name="T34" fmla="*/ 85 w 261"/>
                <a:gd name="T35" fmla="*/ 267 h 212"/>
                <a:gd name="T36" fmla="*/ 85 w 261"/>
                <a:gd name="T37" fmla="*/ 238 h 212"/>
                <a:gd name="T38" fmla="*/ 77 w 261"/>
                <a:gd name="T39" fmla="*/ 238 h 212"/>
                <a:gd name="T40" fmla="*/ 63 w 261"/>
                <a:gd name="T41" fmla="*/ 148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1" h="212">
                  <a:moveTo>
                    <a:pt x="63" y="118"/>
                  </a:moveTo>
                  <a:lnTo>
                    <a:pt x="24" y="63"/>
                  </a:lnTo>
                  <a:lnTo>
                    <a:pt x="24" y="32"/>
                  </a:lnTo>
                  <a:lnTo>
                    <a:pt x="24" y="8"/>
                  </a:lnTo>
                  <a:lnTo>
                    <a:pt x="0" y="0"/>
                  </a:lnTo>
                  <a:lnTo>
                    <a:pt x="142" y="0"/>
                  </a:lnTo>
                  <a:lnTo>
                    <a:pt x="142" y="40"/>
                  </a:lnTo>
                  <a:lnTo>
                    <a:pt x="150" y="40"/>
                  </a:lnTo>
                  <a:lnTo>
                    <a:pt x="142" y="71"/>
                  </a:lnTo>
                  <a:lnTo>
                    <a:pt x="150" y="71"/>
                  </a:lnTo>
                  <a:lnTo>
                    <a:pt x="150" y="118"/>
                  </a:lnTo>
                  <a:lnTo>
                    <a:pt x="237" y="118"/>
                  </a:lnTo>
                  <a:lnTo>
                    <a:pt x="237" y="126"/>
                  </a:lnTo>
                  <a:lnTo>
                    <a:pt x="237" y="149"/>
                  </a:lnTo>
                  <a:lnTo>
                    <a:pt x="261" y="149"/>
                  </a:lnTo>
                  <a:lnTo>
                    <a:pt x="237" y="166"/>
                  </a:lnTo>
                  <a:lnTo>
                    <a:pt x="237" y="189"/>
                  </a:lnTo>
                  <a:lnTo>
                    <a:pt x="87" y="212"/>
                  </a:lnTo>
                  <a:lnTo>
                    <a:pt x="87" y="189"/>
                  </a:lnTo>
                  <a:lnTo>
                    <a:pt x="79" y="189"/>
                  </a:lnTo>
                  <a:lnTo>
                    <a:pt x="63" y="118"/>
                  </a:lnTo>
                  <a:close/>
                </a:path>
              </a:pathLst>
            </a:custGeom>
            <a:solidFill>
              <a:srgbClr val="FFFFFF"/>
            </a:solidFill>
            <a:ln w="1588">
              <a:solidFill>
                <a:srgbClr val="000000"/>
              </a:solidFill>
              <a:prstDash val="solid"/>
              <a:round/>
              <a:headEnd/>
              <a:tailEnd/>
            </a:ln>
          </p:spPr>
          <p:txBody>
            <a:bodyPr/>
            <a:lstStyle/>
            <a:p>
              <a:endParaRPr lang="en-US"/>
            </a:p>
          </p:txBody>
        </p:sp>
        <p:sp>
          <p:nvSpPr>
            <p:cNvPr id="28714" name="Freeform 41"/>
            <p:cNvSpPr>
              <a:spLocks noChangeAspect="1"/>
            </p:cNvSpPr>
            <p:nvPr/>
          </p:nvSpPr>
          <p:spPr bwMode="auto">
            <a:xfrm>
              <a:off x="1618" y="1741"/>
              <a:ext cx="151" cy="216"/>
            </a:xfrm>
            <a:custGeom>
              <a:avLst/>
              <a:gdLst>
                <a:gd name="T0" fmla="*/ 78 w 152"/>
                <a:gd name="T1" fmla="*/ 0 h 195"/>
                <a:gd name="T2" fmla="*/ 0 w 152"/>
                <a:gd name="T3" fmla="*/ 0 h 195"/>
                <a:gd name="T4" fmla="*/ 0 w 152"/>
                <a:gd name="T5" fmla="*/ 76 h 195"/>
                <a:gd name="T6" fmla="*/ 24 w 152"/>
                <a:gd name="T7" fmla="*/ 76 h 195"/>
                <a:gd name="T8" fmla="*/ 24 w 152"/>
                <a:gd name="T9" fmla="*/ 124 h 195"/>
                <a:gd name="T10" fmla="*/ 56 w 152"/>
                <a:gd name="T11" fmla="*/ 144 h 195"/>
                <a:gd name="T12" fmla="*/ 56 w 152"/>
                <a:gd name="T13" fmla="*/ 163 h 195"/>
                <a:gd name="T14" fmla="*/ 48 w 152"/>
                <a:gd name="T15" fmla="*/ 182 h 195"/>
                <a:gd name="T16" fmla="*/ 56 w 152"/>
                <a:gd name="T17" fmla="*/ 202 h 195"/>
                <a:gd name="T18" fmla="*/ 48 w 152"/>
                <a:gd name="T19" fmla="*/ 202 h 195"/>
                <a:gd name="T20" fmla="*/ 56 w 152"/>
                <a:gd name="T21" fmla="*/ 239 h 195"/>
                <a:gd name="T22" fmla="*/ 78 w 152"/>
                <a:gd name="T23" fmla="*/ 239 h 195"/>
                <a:gd name="T24" fmla="*/ 78 w 152"/>
                <a:gd name="T25" fmla="*/ 182 h 195"/>
                <a:gd name="T26" fmla="*/ 126 w 152"/>
                <a:gd name="T27" fmla="*/ 182 h 195"/>
                <a:gd name="T28" fmla="*/ 126 w 152"/>
                <a:gd name="T29" fmla="*/ 76 h 195"/>
                <a:gd name="T30" fmla="*/ 142 w 152"/>
                <a:gd name="T31" fmla="*/ 76 h 195"/>
                <a:gd name="T32" fmla="*/ 142 w 152"/>
                <a:gd name="T33" fmla="*/ 48 h 195"/>
                <a:gd name="T34" fmla="*/ 150 w 152"/>
                <a:gd name="T35" fmla="*/ 38 h 195"/>
                <a:gd name="T36" fmla="*/ 126 w 152"/>
                <a:gd name="T37" fmla="*/ 0 h 195"/>
                <a:gd name="T38" fmla="*/ 78 w 152"/>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2" h="195">
                  <a:moveTo>
                    <a:pt x="80" y="0"/>
                  </a:moveTo>
                  <a:lnTo>
                    <a:pt x="0" y="0"/>
                  </a:lnTo>
                  <a:lnTo>
                    <a:pt x="0" y="62"/>
                  </a:lnTo>
                  <a:lnTo>
                    <a:pt x="24" y="62"/>
                  </a:lnTo>
                  <a:lnTo>
                    <a:pt x="24" y="101"/>
                  </a:lnTo>
                  <a:lnTo>
                    <a:pt x="56" y="117"/>
                  </a:lnTo>
                  <a:lnTo>
                    <a:pt x="56" y="133"/>
                  </a:lnTo>
                  <a:lnTo>
                    <a:pt x="48" y="148"/>
                  </a:lnTo>
                  <a:lnTo>
                    <a:pt x="56" y="164"/>
                  </a:lnTo>
                  <a:lnTo>
                    <a:pt x="48" y="164"/>
                  </a:lnTo>
                  <a:lnTo>
                    <a:pt x="56" y="195"/>
                  </a:lnTo>
                  <a:lnTo>
                    <a:pt x="80" y="195"/>
                  </a:lnTo>
                  <a:lnTo>
                    <a:pt x="80" y="148"/>
                  </a:lnTo>
                  <a:lnTo>
                    <a:pt x="128" y="148"/>
                  </a:lnTo>
                  <a:lnTo>
                    <a:pt x="128" y="62"/>
                  </a:lnTo>
                  <a:lnTo>
                    <a:pt x="144" y="62"/>
                  </a:lnTo>
                  <a:lnTo>
                    <a:pt x="144" y="39"/>
                  </a:lnTo>
                  <a:lnTo>
                    <a:pt x="152" y="31"/>
                  </a:lnTo>
                  <a:lnTo>
                    <a:pt x="128" y="0"/>
                  </a:lnTo>
                  <a:lnTo>
                    <a:pt x="80" y="0"/>
                  </a:lnTo>
                  <a:close/>
                </a:path>
              </a:pathLst>
            </a:custGeom>
            <a:solidFill>
              <a:srgbClr val="FFFFFF"/>
            </a:solidFill>
            <a:ln w="1588">
              <a:solidFill>
                <a:srgbClr val="000000"/>
              </a:solidFill>
              <a:prstDash val="solid"/>
              <a:round/>
              <a:headEnd/>
              <a:tailEnd/>
            </a:ln>
          </p:spPr>
          <p:txBody>
            <a:bodyPr/>
            <a:lstStyle/>
            <a:p>
              <a:endParaRPr lang="en-US"/>
            </a:p>
          </p:txBody>
        </p:sp>
        <p:sp>
          <p:nvSpPr>
            <p:cNvPr id="28715" name="Freeform 42"/>
            <p:cNvSpPr>
              <a:spLocks noChangeAspect="1"/>
            </p:cNvSpPr>
            <p:nvPr/>
          </p:nvSpPr>
          <p:spPr bwMode="auto">
            <a:xfrm>
              <a:off x="2674" y="3674"/>
              <a:ext cx="395" cy="471"/>
            </a:xfrm>
            <a:custGeom>
              <a:avLst/>
              <a:gdLst>
                <a:gd name="T0" fmla="*/ 278 w 394"/>
                <a:gd name="T1" fmla="*/ 504 h 423"/>
                <a:gd name="T2" fmla="*/ 286 w 394"/>
                <a:gd name="T3" fmla="*/ 418 h 423"/>
                <a:gd name="T4" fmla="*/ 262 w 394"/>
                <a:gd name="T5" fmla="*/ 418 h 423"/>
                <a:gd name="T6" fmla="*/ 127 w 394"/>
                <a:gd name="T7" fmla="*/ 379 h 423"/>
                <a:gd name="T8" fmla="*/ 95 w 394"/>
                <a:gd name="T9" fmla="*/ 340 h 423"/>
                <a:gd name="T10" fmla="*/ 95 w 394"/>
                <a:gd name="T11" fmla="*/ 310 h 423"/>
                <a:gd name="T12" fmla="*/ 95 w 394"/>
                <a:gd name="T13" fmla="*/ 302 h 423"/>
                <a:gd name="T14" fmla="*/ 0 w 394"/>
                <a:gd name="T15" fmla="*/ 272 h 423"/>
                <a:gd name="T16" fmla="*/ 0 w 394"/>
                <a:gd name="T17" fmla="*/ 0 h 423"/>
                <a:gd name="T18" fmla="*/ 216 w 394"/>
                <a:gd name="T19" fmla="*/ 0 h 423"/>
                <a:gd name="T20" fmla="*/ 262 w 394"/>
                <a:gd name="T21" fmla="*/ 146 h 423"/>
                <a:gd name="T22" fmla="*/ 301 w 394"/>
                <a:gd name="T23" fmla="*/ 155 h 423"/>
                <a:gd name="T24" fmla="*/ 318 w 394"/>
                <a:gd name="T25" fmla="*/ 185 h 423"/>
                <a:gd name="T26" fmla="*/ 341 w 394"/>
                <a:gd name="T27" fmla="*/ 185 h 423"/>
                <a:gd name="T28" fmla="*/ 341 w 394"/>
                <a:gd name="T29" fmla="*/ 310 h 423"/>
                <a:gd name="T30" fmla="*/ 381 w 394"/>
                <a:gd name="T31" fmla="*/ 310 h 423"/>
                <a:gd name="T32" fmla="*/ 381 w 394"/>
                <a:gd name="T33" fmla="*/ 389 h 423"/>
                <a:gd name="T34" fmla="*/ 396 w 394"/>
                <a:gd name="T35" fmla="*/ 389 h 423"/>
                <a:gd name="T36" fmla="*/ 381 w 394"/>
                <a:gd name="T37" fmla="*/ 408 h 423"/>
                <a:gd name="T38" fmla="*/ 381 w 394"/>
                <a:gd name="T39" fmla="*/ 494 h 423"/>
                <a:gd name="T40" fmla="*/ 396 w 394"/>
                <a:gd name="T41" fmla="*/ 494 h 423"/>
                <a:gd name="T42" fmla="*/ 396 w 394"/>
                <a:gd name="T43" fmla="*/ 524 h 423"/>
                <a:gd name="T44" fmla="*/ 278 w 394"/>
                <a:gd name="T45" fmla="*/ 504 h 4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4" h="423">
                  <a:moveTo>
                    <a:pt x="276" y="407"/>
                  </a:moveTo>
                  <a:lnTo>
                    <a:pt x="284" y="337"/>
                  </a:lnTo>
                  <a:lnTo>
                    <a:pt x="260" y="337"/>
                  </a:lnTo>
                  <a:lnTo>
                    <a:pt x="127" y="305"/>
                  </a:lnTo>
                  <a:lnTo>
                    <a:pt x="95" y="274"/>
                  </a:lnTo>
                  <a:lnTo>
                    <a:pt x="95" y="250"/>
                  </a:lnTo>
                  <a:lnTo>
                    <a:pt x="95" y="243"/>
                  </a:lnTo>
                  <a:lnTo>
                    <a:pt x="0" y="219"/>
                  </a:lnTo>
                  <a:lnTo>
                    <a:pt x="0" y="0"/>
                  </a:lnTo>
                  <a:lnTo>
                    <a:pt x="214" y="0"/>
                  </a:lnTo>
                  <a:lnTo>
                    <a:pt x="260" y="118"/>
                  </a:lnTo>
                  <a:lnTo>
                    <a:pt x="299" y="125"/>
                  </a:lnTo>
                  <a:lnTo>
                    <a:pt x="316" y="149"/>
                  </a:lnTo>
                  <a:lnTo>
                    <a:pt x="339" y="149"/>
                  </a:lnTo>
                  <a:lnTo>
                    <a:pt x="339" y="250"/>
                  </a:lnTo>
                  <a:lnTo>
                    <a:pt x="379" y="250"/>
                  </a:lnTo>
                  <a:lnTo>
                    <a:pt x="379" y="313"/>
                  </a:lnTo>
                  <a:lnTo>
                    <a:pt x="394" y="313"/>
                  </a:lnTo>
                  <a:lnTo>
                    <a:pt x="379" y="329"/>
                  </a:lnTo>
                  <a:lnTo>
                    <a:pt x="379" y="399"/>
                  </a:lnTo>
                  <a:lnTo>
                    <a:pt x="394" y="399"/>
                  </a:lnTo>
                  <a:lnTo>
                    <a:pt x="394" y="423"/>
                  </a:lnTo>
                  <a:lnTo>
                    <a:pt x="276" y="407"/>
                  </a:lnTo>
                  <a:close/>
                </a:path>
              </a:pathLst>
            </a:custGeom>
            <a:solidFill>
              <a:srgbClr val="FFFFFF"/>
            </a:solidFill>
            <a:ln w="1588">
              <a:solidFill>
                <a:srgbClr val="000000"/>
              </a:solidFill>
              <a:prstDash val="solid"/>
              <a:round/>
              <a:headEnd/>
              <a:tailEnd/>
            </a:ln>
          </p:spPr>
          <p:txBody>
            <a:bodyPr/>
            <a:lstStyle/>
            <a:p>
              <a:endParaRPr lang="en-US"/>
            </a:p>
          </p:txBody>
        </p:sp>
        <p:sp>
          <p:nvSpPr>
            <p:cNvPr id="28716" name="Freeform 43"/>
            <p:cNvSpPr>
              <a:spLocks noChangeAspect="1"/>
            </p:cNvSpPr>
            <p:nvPr/>
          </p:nvSpPr>
          <p:spPr bwMode="auto">
            <a:xfrm>
              <a:off x="1431" y="1379"/>
              <a:ext cx="252" cy="272"/>
            </a:xfrm>
            <a:custGeom>
              <a:avLst/>
              <a:gdLst>
                <a:gd name="T0" fmla="*/ 56 w 252"/>
                <a:gd name="T1" fmla="*/ 20 h 243"/>
                <a:gd name="T2" fmla="*/ 71 w 252"/>
                <a:gd name="T3" fmla="*/ 0 h 243"/>
                <a:gd name="T4" fmla="*/ 221 w 252"/>
                <a:gd name="T5" fmla="*/ 20 h 243"/>
                <a:gd name="T6" fmla="*/ 252 w 252"/>
                <a:gd name="T7" fmla="*/ 109 h 243"/>
                <a:gd name="T8" fmla="*/ 205 w 252"/>
                <a:gd name="T9" fmla="*/ 158 h 243"/>
                <a:gd name="T10" fmla="*/ 189 w 252"/>
                <a:gd name="T11" fmla="*/ 245 h 243"/>
                <a:gd name="T12" fmla="*/ 111 w 252"/>
                <a:gd name="T13" fmla="*/ 304 h 243"/>
                <a:gd name="T14" fmla="*/ 71 w 252"/>
                <a:gd name="T15" fmla="*/ 255 h 243"/>
                <a:gd name="T16" fmla="*/ 0 w 252"/>
                <a:gd name="T17" fmla="*/ 255 h 243"/>
                <a:gd name="T18" fmla="*/ 0 w 252"/>
                <a:gd name="T19" fmla="*/ 137 h 243"/>
                <a:gd name="T20" fmla="*/ 0 w 252"/>
                <a:gd name="T21" fmla="*/ 20 h 243"/>
                <a:gd name="T22" fmla="*/ 56 w 252"/>
                <a:gd name="T23" fmla="*/ 20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243">
                  <a:moveTo>
                    <a:pt x="56" y="16"/>
                  </a:moveTo>
                  <a:lnTo>
                    <a:pt x="71" y="0"/>
                  </a:lnTo>
                  <a:lnTo>
                    <a:pt x="221" y="16"/>
                  </a:lnTo>
                  <a:lnTo>
                    <a:pt x="252" y="87"/>
                  </a:lnTo>
                  <a:lnTo>
                    <a:pt x="205" y="126"/>
                  </a:lnTo>
                  <a:lnTo>
                    <a:pt x="189" y="196"/>
                  </a:lnTo>
                  <a:lnTo>
                    <a:pt x="111" y="243"/>
                  </a:lnTo>
                  <a:lnTo>
                    <a:pt x="71" y="204"/>
                  </a:lnTo>
                  <a:lnTo>
                    <a:pt x="0" y="204"/>
                  </a:lnTo>
                  <a:lnTo>
                    <a:pt x="0" y="109"/>
                  </a:lnTo>
                  <a:lnTo>
                    <a:pt x="0" y="16"/>
                  </a:lnTo>
                  <a:lnTo>
                    <a:pt x="56" y="16"/>
                  </a:lnTo>
                  <a:close/>
                </a:path>
              </a:pathLst>
            </a:custGeom>
            <a:solidFill>
              <a:srgbClr val="FFFFFF"/>
            </a:solidFill>
            <a:ln w="1588">
              <a:solidFill>
                <a:srgbClr val="000000"/>
              </a:solidFill>
              <a:prstDash val="solid"/>
              <a:round/>
              <a:headEnd/>
              <a:tailEnd/>
            </a:ln>
          </p:spPr>
          <p:txBody>
            <a:bodyPr/>
            <a:lstStyle/>
            <a:p>
              <a:endParaRPr lang="en-US"/>
            </a:p>
          </p:txBody>
        </p:sp>
        <p:sp>
          <p:nvSpPr>
            <p:cNvPr id="28717" name="Freeform 44"/>
            <p:cNvSpPr>
              <a:spLocks noChangeAspect="1"/>
            </p:cNvSpPr>
            <p:nvPr/>
          </p:nvSpPr>
          <p:spPr bwMode="auto">
            <a:xfrm>
              <a:off x="2557" y="3172"/>
              <a:ext cx="377" cy="361"/>
            </a:xfrm>
            <a:custGeom>
              <a:avLst/>
              <a:gdLst>
                <a:gd name="T0" fmla="*/ 235 w 378"/>
                <a:gd name="T1" fmla="*/ 403 h 323"/>
                <a:gd name="T2" fmla="*/ 211 w 378"/>
                <a:gd name="T3" fmla="*/ 364 h 323"/>
                <a:gd name="T4" fmla="*/ 0 w 378"/>
                <a:gd name="T5" fmla="*/ 343 h 323"/>
                <a:gd name="T6" fmla="*/ 0 w 378"/>
                <a:gd name="T7" fmla="*/ 295 h 323"/>
                <a:gd name="T8" fmla="*/ 24 w 378"/>
                <a:gd name="T9" fmla="*/ 295 h 323"/>
                <a:gd name="T10" fmla="*/ 55 w 378"/>
                <a:gd name="T11" fmla="*/ 237 h 323"/>
                <a:gd name="T12" fmla="*/ 63 w 378"/>
                <a:gd name="T13" fmla="*/ 178 h 323"/>
                <a:gd name="T14" fmla="*/ 87 w 378"/>
                <a:gd name="T15" fmla="*/ 158 h 323"/>
                <a:gd name="T16" fmla="*/ 87 w 378"/>
                <a:gd name="T17" fmla="*/ 137 h 323"/>
                <a:gd name="T18" fmla="*/ 102 w 378"/>
                <a:gd name="T19" fmla="*/ 118 h 323"/>
                <a:gd name="T20" fmla="*/ 102 w 378"/>
                <a:gd name="T21" fmla="*/ 30 h 323"/>
                <a:gd name="T22" fmla="*/ 189 w 378"/>
                <a:gd name="T23" fmla="*/ 30 h 323"/>
                <a:gd name="T24" fmla="*/ 211 w 378"/>
                <a:gd name="T25" fmla="*/ 0 h 323"/>
                <a:gd name="T26" fmla="*/ 211 w 378"/>
                <a:gd name="T27" fmla="*/ 118 h 323"/>
                <a:gd name="T28" fmla="*/ 361 w 378"/>
                <a:gd name="T29" fmla="*/ 118 h 323"/>
                <a:gd name="T30" fmla="*/ 361 w 378"/>
                <a:gd name="T31" fmla="*/ 226 h 323"/>
                <a:gd name="T32" fmla="*/ 376 w 378"/>
                <a:gd name="T33" fmla="*/ 226 h 323"/>
                <a:gd name="T34" fmla="*/ 376 w 378"/>
                <a:gd name="T35" fmla="*/ 305 h 323"/>
                <a:gd name="T36" fmla="*/ 361 w 378"/>
                <a:gd name="T37" fmla="*/ 305 h 323"/>
                <a:gd name="T38" fmla="*/ 361 w 378"/>
                <a:gd name="T39" fmla="*/ 403 h 323"/>
                <a:gd name="T40" fmla="*/ 235 w 378"/>
                <a:gd name="T41" fmla="*/ 403 h 3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8" h="323">
                  <a:moveTo>
                    <a:pt x="237" y="323"/>
                  </a:moveTo>
                  <a:lnTo>
                    <a:pt x="213" y="292"/>
                  </a:lnTo>
                  <a:lnTo>
                    <a:pt x="0" y="275"/>
                  </a:lnTo>
                  <a:lnTo>
                    <a:pt x="0" y="236"/>
                  </a:lnTo>
                  <a:lnTo>
                    <a:pt x="24" y="236"/>
                  </a:lnTo>
                  <a:lnTo>
                    <a:pt x="55" y="190"/>
                  </a:lnTo>
                  <a:lnTo>
                    <a:pt x="63" y="142"/>
                  </a:lnTo>
                  <a:lnTo>
                    <a:pt x="87" y="126"/>
                  </a:lnTo>
                  <a:lnTo>
                    <a:pt x="87" y="110"/>
                  </a:lnTo>
                  <a:lnTo>
                    <a:pt x="102" y="95"/>
                  </a:lnTo>
                  <a:lnTo>
                    <a:pt x="102" y="24"/>
                  </a:lnTo>
                  <a:lnTo>
                    <a:pt x="189" y="24"/>
                  </a:lnTo>
                  <a:lnTo>
                    <a:pt x="213" y="0"/>
                  </a:lnTo>
                  <a:lnTo>
                    <a:pt x="213" y="95"/>
                  </a:lnTo>
                  <a:lnTo>
                    <a:pt x="363" y="95"/>
                  </a:lnTo>
                  <a:lnTo>
                    <a:pt x="363" y="181"/>
                  </a:lnTo>
                  <a:lnTo>
                    <a:pt x="378" y="181"/>
                  </a:lnTo>
                  <a:lnTo>
                    <a:pt x="378" y="244"/>
                  </a:lnTo>
                  <a:lnTo>
                    <a:pt x="363" y="244"/>
                  </a:lnTo>
                  <a:lnTo>
                    <a:pt x="363" y="323"/>
                  </a:lnTo>
                  <a:lnTo>
                    <a:pt x="237" y="323"/>
                  </a:lnTo>
                  <a:close/>
                </a:path>
              </a:pathLst>
            </a:custGeom>
            <a:solidFill>
              <a:srgbClr val="FFFFFF"/>
            </a:solidFill>
            <a:ln w="1588">
              <a:solidFill>
                <a:srgbClr val="000000"/>
              </a:solidFill>
              <a:prstDash val="solid"/>
              <a:round/>
              <a:headEnd/>
              <a:tailEnd/>
            </a:ln>
          </p:spPr>
          <p:txBody>
            <a:bodyPr/>
            <a:lstStyle/>
            <a:p>
              <a:endParaRPr lang="en-US"/>
            </a:p>
          </p:txBody>
        </p:sp>
        <p:sp>
          <p:nvSpPr>
            <p:cNvPr id="28718" name="Freeform 45"/>
            <p:cNvSpPr>
              <a:spLocks noChangeAspect="1"/>
            </p:cNvSpPr>
            <p:nvPr/>
          </p:nvSpPr>
          <p:spPr bwMode="auto">
            <a:xfrm>
              <a:off x="1943" y="3548"/>
              <a:ext cx="363" cy="237"/>
            </a:xfrm>
            <a:custGeom>
              <a:avLst/>
              <a:gdLst>
                <a:gd name="T0" fmla="*/ 310 w 361"/>
                <a:gd name="T1" fmla="*/ 265 h 212"/>
                <a:gd name="T2" fmla="*/ 191 w 361"/>
                <a:gd name="T3" fmla="*/ 265 h 212"/>
                <a:gd name="T4" fmla="*/ 151 w 361"/>
                <a:gd name="T5" fmla="*/ 265 h 212"/>
                <a:gd name="T6" fmla="*/ 0 w 361"/>
                <a:gd name="T7" fmla="*/ 256 h 212"/>
                <a:gd name="T8" fmla="*/ 0 w 361"/>
                <a:gd name="T9" fmla="*/ 226 h 212"/>
                <a:gd name="T10" fmla="*/ 0 w 361"/>
                <a:gd name="T11" fmla="*/ 188 h 212"/>
                <a:gd name="T12" fmla="*/ 8 w 361"/>
                <a:gd name="T13" fmla="*/ 0 h 212"/>
                <a:gd name="T14" fmla="*/ 182 w 361"/>
                <a:gd name="T15" fmla="*/ 0 h 212"/>
                <a:gd name="T16" fmla="*/ 182 w 361"/>
                <a:gd name="T17" fmla="*/ 21 h 212"/>
                <a:gd name="T18" fmla="*/ 191 w 361"/>
                <a:gd name="T19" fmla="*/ 21 h 212"/>
                <a:gd name="T20" fmla="*/ 253 w 361"/>
                <a:gd name="T21" fmla="*/ 0 h 212"/>
                <a:gd name="T22" fmla="*/ 349 w 361"/>
                <a:gd name="T23" fmla="*/ 0 h 212"/>
                <a:gd name="T24" fmla="*/ 365 w 361"/>
                <a:gd name="T25" fmla="*/ 107 h 212"/>
                <a:gd name="T26" fmla="*/ 334 w 361"/>
                <a:gd name="T27" fmla="*/ 138 h 212"/>
                <a:gd name="T28" fmla="*/ 310 w 361"/>
                <a:gd name="T29" fmla="*/ 226 h 212"/>
                <a:gd name="T30" fmla="*/ 310 w 361"/>
                <a:gd name="T31" fmla="*/ 265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1" h="212">
                  <a:moveTo>
                    <a:pt x="306" y="212"/>
                  </a:moveTo>
                  <a:lnTo>
                    <a:pt x="189" y="212"/>
                  </a:lnTo>
                  <a:lnTo>
                    <a:pt x="149" y="212"/>
                  </a:lnTo>
                  <a:lnTo>
                    <a:pt x="0" y="205"/>
                  </a:lnTo>
                  <a:lnTo>
                    <a:pt x="0" y="181"/>
                  </a:lnTo>
                  <a:lnTo>
                    <a:pt x="0" y="150"/>
                  </a:lnTo>
                  <a:lnTo>
                    <a:pt x="8" y="0"/>
                  </a:lnTo>
                  <a:lnTo>
                    <a:pt x="180" y="0"/>
                  </a:lnTo>
                  <a:lnTo>
                    <a:pt x="180" y="17"/>
                  </a:lnTo>
                  <a:lnTo>
                    <a:pt x="189" y="17"/>
                  </a:lnTo>
                  <a:lnTo>
                    <a:pt x="251" y="0"/>
                  </a:lnTo>
                  <a:lnTo>
                    <a:pt x="345" y="0"/>
                  </a:lnTo>
                  <a:lnTo>
                    <a:pt x="361" y="86"/>
                  </a:lnTo>
                  <a:lnTo>
                    <a:pt x="330" y="110"/>
                  </a:lnTo>
                  <a:lnTo>
                    <a:pt x="306" y="181"/>
                  </a:lnTo>
                  <a:lnTo>
                    <a:pt x="306" y="212"/>
                  </a:lnTo>
                  <a:close/>
                </a:path>
              </a:pathLst>
            </a:custGeom>
            <a:solidFill>
              <a:srgbClr val="FFFF00"/>
            </a:solidFill>
            <a:ln w="1651">
              <a:solidFill>
                <a:srgbClr val="000000"/>
              </a:solidFill>
              <a:prstDash val="solid"/>
              <a:round/>
              <a:headEnd/>
              <a:tailEnd/>
            </a:ln>
          </p:spPr>
          <p:txBody>
            <a:bodyPr/>
            <a:lstStyle/>
            <a:p>
              <a:endParaRPr lang="en-US"/>
            </a:p>
          </p:txBody>
        </p:sp>
        <p:sp>
          <p:nvSpPr>
            <p:cNvPr id="28719" name="Freeform 46"/>
            <p:cNvSpPr>
              <a:spLocks noChangeAspect="1"/>
            </p:cNvSpPr>
            <p:nvPr/>
          </p:nvSpPr>
          <p:spPr bwMode="auto">
            <a:xfrm>
              <a:off x="3042" y="1686"/>
              <a:ext cx="301" cy="271"/>
            </a:xfrm>
            <a:custGeom>
              <a:avLst/>
              <a:gdLst>
                <a:gd name="T0" fmla="*/ 191 w 300"/>
                <a:gd name="T1" fmla="*/ 77 h 243"/>
                <a:gd name="T2" fmla="*/ 223 w 300"/>
                <a:gd name="T3" fmla="*/ 97 h 243"/>
                <a:gd name="T4" fmla="*/ 247 w 300"/>
                <a:gd name="T5" fmla="*/ 97 h 243"/>
                <a:gd name="T6" fmla="*/ 302 w 300"/>
                <a:gd name="T7" fmla="*/ 136 h 243"/>
                <a:gd name="T8" fmla="*/ 102 w 300"/>
                <a:gd name="T9" fmla="*/ 302 h 243"/>
                <a:gd name="T10" fmla="*/ 39 w 300"/>
                <a:gd name="T11" fmla="*/ 185 h 243"/>
                <a:gd name="T12" fmla="*/ 32 w 300"/>
                <a:gd name="T13" fmla="*/ 157 h 243"/>
                <a:gd name="T14" fmla="*/ 39 w 300"/>
                <a:gd name="T15" fmla="*/ 157 h 243"/>
                <a:gd name="T16" fmla="*/ 8 w 300"/>
                <a:gd name="T17" fmla="*/ 136 h 243"/>
                <a:gd name="T18" fmla="*/ 24 w 300"/>
                <a:gd name="T19" fmla="*/ 97 h 243"/>
                <a:gd name="T20" fmla="*/ 0 w 300"/>
                <a:gd name="T21" fmla="*/ 58 h 243"/>
                <a:gd name="T22" fmla="*/ 24 w 300"/>
                <a:gd name="T23" fmla="*/ 39 h 243"/>
                <a:gd name="T24" fmla="*/ 63 w 300"/>
                <a:gd name="T25" fmla="*/ 0 h 243"/>
                <a:gd name="T26" fmla="*/ 176 w 300"/>
                <a:gd name="T27" fmla="*/ 20 h 243"/>
                <a:gd name="T28" fmla="*/ 191 w 300"/>
                <a:gd name="T29" fmla="*/ 77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0" h="243">
                  <a:moveTo>
                    <a:pt x="189" y="62"/>
                  </a:moveTo>
                  <a:lnTo>
                    <a:pt x="221" y="78"/>
                  </a:lnTo>
                  <a:lnTo>
                    <a:pt x="245" y="78"/>
                  </a:lnTo>
                  <a:lnTo>
                    <a:pt x="300" y="109"/>
                  </a:lnTo>
                  <a:lnTo>
                    <a:pt x="102" y="243"/>
                  </a:lnTo>
                  <a:lnTo>
                    <a:pt x="39" y="149"/>
                  </a:lnTo>
                  <a:lnTo>
                    <a:pt x="32" y="126"/>
                  </a:lnTo>
                  <a:lnTo>
                    <a:pt x="39" y="126"/>
                  </a:lnTo>
                  <a:lnTo>
                    <a:pt x="8" y="109"/>
                  </a:lnTo>
                  <a:lnTo>
                    <a:pt x="24" y="78"/>
                  </a:lnTo>
                  <a:lnTo>
                    <a:pt x="0" y="47"/>
                  </a:lnTo>
                  <a:lnTo>
                    <a:pt x="24" y="31"/>
                  </a:lnTo>
                  <a:lnTo>
                    <a:pt x="63" y="0"/>
                  </a:lnTo>
                  <a:lnTo>
                    <a:pt x="174" y="16"/>
                  </a:lnTo>
                  <a:lnTo>
                    <a:pt x="189" y="62"/>
                  </a:lnTo>
                  <a:close/>
                </a:path>
              </a:pathLst>
            </a:custGeom>
            <a:solidFill>
              <a:srgbClr val="FFFFFF"/>
            </a:solidFill>
            <a:ln w="1588">
              <a:solidFill>
                <a:srgbClr val="000000"/>
              </a:solidFill>
              <a:prstDash val="solid"/>
              <a:round/>
              <a:headEnd/>
              <a:tailEnd/>
            </a:ln>
          </p:spPr>
          <p:txBody>
            <a:bodyPr/>
            <a:lstStyle/>
            <a:p>
              <a:endParaRPr lang="en-US"/>
            </a:p>
          </p:txBody>
        </p:sp>
        <p:sp>
          <p:nvSpPr>
            <p:cNvPr id="28720" name="Freeform 47"/>
            <p:cNvSpPr>
              <a:spLocks noChangeAspect="1"/>
            </p:cNvSpPr>
            <p:nvPr/>
          </p:nvSpPr>
          <p:spPr bwMode="auto">
            <a:xfrm>
              <a:off x="2247" y="3533"/>
              <a:ext cx="199" cy="252"/>
            </a:xfrm>
            <a:custGeom>
              <a:avLst/>
              <a:gdLst>
                <a:gd name="T0" fmla="*/ 96 w 199"/>
                <a:gd name="T1" fmla="*/ 48 h 226"/>
                <a:gd name="T2" fmla="*/ 167 w 199"/>
                <a:gd name="T3" fmla="*/ 97 h 226"/>
                <a:gd name="T4" fmla="*/ 167 w 199"/>
                <a:gd name="T5" fmla="*/ 136 h 226"/>
                <a:gd name="T6" fmla="*/ 191 w 199"/>
                <a:gd name="T7" fmla="*/ 184 h 226"/>
                <a:gd name="T8" fmla="*/ 183 w 199"/>
                <a:gd name="T9" fmla="*/ 223 h 226"/>
                <a:gd name="T10" fmla="*/ 199 w 199"/>
                <a:gd name="T11" fmla="*/ 261 h 226"/>
                <a:gd name="T12" fmla="*/ 199 w 199"/>
                <a:gd name="T13" fmla="*/ 281 h 226"/>
                <a:gd name="T14" fmla="*/ 72 w 199"/>
                <a:gd name="T15" fmla="*/ 281 h 226"/>
                <a:gd name="T16" fmla="*/ 55 w 199"/>
                <a:gd name="T17" fmla="*/ 261 h 226"/>
                <a:gd name="T18" fmla="*/ 24 w 199"/>
                <a:gd name="T19" fmla="*/ 261 h 226"/>
                <a:gd name="T20" fmla="*/ 0 w 199"/>
                <a:gd name="T21" fmla="*/ 242 h 226"/>
                <a:gd name="T22" fmla="*/ 24 w 199"/>
                <a:gd name="T23" fmla="*/ 155 h 226"/>
                <a:gd name="T24" fmla="*/ 55 w 199"/>
                <a:gd name="T25" fmla="*/ 126 h 226"/>
                <a:gd name="T26" fmla="*/ 40 w 199"/>
                <a:gd name="T27" fmla="*/ 19 h 226"/>
                <a:gd name="T28" fmla="*/ 72 w 199"/>
                <a:gd name="T29" fmla="*/ 19 h 226"/>
                <a:gd name="T30" fmla="*/ 96 w 199"/>
                <a:gd name="T31" fmla="*/ 0 h 226"/>
                <a:gd name="T32" fmla="*/ 96 w 199"/>
                <a:gd name="T33" fmla="*/ 48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9" h="226">
                  <a:moveTo>
                    <a:pt x="96" y="39"/>
                  </a:moveTo>
                  <a:lnTo>
                    <a:pt x="167" y="78"/>
                  </a:lnTo>
                  <a:lnTo>
                    <a:pt x="167" y="109"/>
                  </a:lnTo>
                  <a:lnTo>
                    <a:pt x="191" y="148"/>
                  </a:lnTo>
                  <a:lnTo>
                    <a:pt x="183" y="179"/>
                  </a:lnTo>
                  <a:lnTo>
                    <a:pt x="199" y="210"/>
                  </a:lnTo>
                  <a:lnTo>
                    <a:pt x="199" y="226"/>
                  </a:lnTo>
                  <a:lnTo>
                    <a:pt x="72" y="226"/>
                  </a:lnTo>
                  <a:lnTo>
                    <a:pt x="55" y="210"/>
                  </a:lnTo>
                  <a:lnTo>
                    <a:pt x="24" y="210"/>
                  </a:lnTo>
                  <a:lnTo>
                    <a:pt x="0" y="195"/>
                  </a:lnTo>
                  <a:lnTo>
                    <a:pt x="24" y="125"/>
                  </a:lnTo>
                  <a:lnTo>
                    <a:pt x="55" y="101"/>
                  </a:lnTo>
                  <a:lnTo>
                    <a:pt x="40" y="15"/>
                  </a:lnTo>
                  <a:lnTo>
                    <a:pt x="72" y="15"/>
                  </a:lnTo>
                  <a:lnTo>
                    <a:pt x="96" y="0"/>
                  </a:lnTo>
                  <a:lnTo>
                    <a:pt x="96" y="39"/>
                  </a:lnTo>
                  <a:close/>
                </a:path>
              </a:pathLst>
            </a:custGeom>
            <a:solidFill>
              <a:srgbClr val="FFFFFF"/>
            </a:solidFill>
            <a:ln w="1588">
              <a:solidFill>
                <a:srgbClr val="000000"/>
              </a:solidFill>
              <a:prstDash val="solid"/>
              <a:round/>
              <a:headEnd/>
              <a:tailEnd/>
            </a:ln>
          </p:spPr>
          <p:txBody>
            <a:bodyPr/>
            <a:lstStyle/>
            <a:p>
              <a:endParaRPr lang="en-US"/>
            </a:p>
          </p:txBody>
        </p:sp>
        <p:sp>
          <p:nvSpPr>
            <p:cNvPr id="28721" name="Freeform 48"/>
            <p:cNvSpPr>
              <a:spLocks noChangeAspect="1"/>
            </p:cNvSpPr>
            <p:nvPr/>
          </p:nvSpPr>
          <p:spPr bwMode="auto">
            <a:xfrm>
              <a:off x="1227" y="1828"/>
              <a:ext cx="379" cy="261"/>
            </a:xfrm>
            <a:custGeom>
              <a:avLst/>
              <a:gdLst>
                <a:gd name="T0" fmla="*/ 23 w 377"/>
                <a:gd name="T1" fmla="*/ 58 h 234"/>
                <a:gd name="T2" fmla="*/ 55 w 377"/>
                <a:gd name="T3" fmla="*/ 87 h 234"/>
                <a:gd name="T4" fmla="*/ 119 w 377"/>
                <a:gd name="T5" fmla="*/ 0 h 234"/>
                <a:gd name="T6" fmla="*/ 295 w 377"/>
                <a:gd name="T7" fmla="*/ 20 h 234"/>
                <a:gd name="T8" fmla="*/ 277 w 377"/>
                <a:gd name="T9" fmla="*/ 58 h 234"/>
                <a:gd name="T10" fmla="*/ 295 w 377"/>
                <a:gd name="T11" fmla="*/ 107 h 234"/>
                <a:gd name="T12" fmla="*/ 318 w 377"/>
                <a:gd name="T13" fmla="*/ 146 h 234"/>
                <a:gd name="T14" fmla="*/ 358 w 377"/>
                <a:gd name="T15" fmla="*/ 185 h 234"/>
                <a:gd name="T16" fmla="*/ 381 w 377"/>
                <a:gd name="T17" fmla="*/ 243 h 234"/>
                <a:gd name="T18" fmla="*/ 365 w 377"/>
                <a:gd name="T19" fmla="*/ 243 h 234"/>
                <a:gd name="T20" fmla="*/ 365 w 377"/>
                <a:gd name="T21" fmla="*/ 263 h 234"/>
                <a:gd name="T22" fmla="*/ 119 w 377"/>
                <a:gd name="T23" fmla="*/ 263 h 234"/>
                <a:gd name="T24" fmla="*/ 119 w 377"/>
                <a:gd name="T25" fmla="*/ 291 h 234"/>
                <a:gd name="T26" fmla="*/ 111 w 377"/>
                <a:gd name="T27" fmla="*/ 291 h 234"/>
                <a:gd name="T28" fmla="*/ 104 w 377"/>
                <a:gd name="T29" fmla="*/ 282 h 234"/>
                <a:gd name="T30" fmla="*/ 111 w 377"/>
                <a:gd name="T31" fmla="*/ 263 h 234"/>
                <a:gd name="T32" fmla="*/ 55 w 377"/>
                <a:gd name="T33" fmla="*/ 263 h 234"/>
                <a:gd name="T34" fmla="*/ 55 w 377"/>
                <a:gd name="T35" fmla="*/ 214 h 234"/>
                <a:gd name="T36" fmla="*/ 46 w 377"/>
                <a:gd name="T37" fmla="*/ 214 h 234"/>
                <a:gd name="T38" fmla="*/ 0 w 377"/>
                <a:gd name="T39" fmla="*/ 87 h 234"/>
                <a:gd name="T40" fmla="*/ 23 w 377"/>
                <a:gd name="T41" fmla="*/ 58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7" h="234">
                  <a:moveTo>
                    <a:pt x="23" y="47"/>
                  </a:moveTo>
                  <a:lnTo>
                    <a:pt x="55" y="70"/>
                  </a:lnTo>
                  <a:lnTo>
                    <a:pt x="117" y="0"/>
                  </a:lnTo>
                  <a:lnTo>
                    <a:pt x="291" y="16"/>
                  </a:lnTo>
                  <a:lnTo>
                    <a:pt x="275" y="47"/>
                  </a:lnTo>
                  <a:lnTo>
                    <a:pt x="291" y="86"/>
                  </a:lnTo>
                  <a:lnTo>
                    <a:pt x="314" y="117"/>
                  </a:lnTo>
                  <a:lnTo>
                    <a:pt x="354" y="149"/>
                  </a:lnTo>
                  <a:lnTo>
                    <a:pt x="377" y="195"/>
                  </a:lnTo>
                  <a:lnTo>
                    <a:pt x="361" y="195"/>
                  </a:lnTo>
                  <a:lnTo>
                    <a:pt x="361" y="212"/>
                  </a:lnTo>
                  <a:lnTo>
                    <a:pt x="117" y="212"/>
                  </a:lnTo>
                  <a:lnTo>
                    <a:pt x="117" y="234"/>
                  </a:lnTo>
                  <a:lnTo>
                    <a:pt x="109" y="234"/>
                  </a:lnTo>
                  <a:lnTo>
                    <a:pt x="102" y="227"/>
                  </a:lnTo>
                  <a:lnTo>
                    <a:pt x="109" y="212"/>
                  </a:lnTo>
                  <a:lnTo>
                    <a:pt x="55" y="212"/>
                  </a:lnTo>
                  <a:lnTo>
                    <a:pt x="55" y="172"/>
                  </a:lnTo>
                  <a:lnTo>
                    <a:pt x="46" y="172"/>
                  </a:lnTo>
                  <a:lnTo>
                    <a:pt x="0" y="70"/>
                  </a:lnTo>
                  <a:lnTo>
                    <a:pt x="23" y="47"/>
                  </a:lnTo>
                  <a:close/>
                </a:path>
              </a:pathLst>
            </a:custGeom>
            <a:solidFill>
              <a:srgbClr val="FFFFFF"/>
            </a:solidFill>
            <a:ln w="1588">
              <a:solidFill>
                <a:srgbClr val="000000"/>
              </a:solidFill>
              <a:prstDash val="solid"/>
              <a:round/>
              <a:headEnd/>
              <a:tailEnd/>
            </a:ln>
          </p:spPr>
          <p:txBody>
            <a:bodyPr/>
            <a:lstStyle/>
            <a:p>
              <a:endParaRPr lang="en-US"/>
            </a:p>
          </p:txBody>
        </p:sp>
        <p:sp>
          <p:nvSpPr>
            <p:cNvPr id="28722" name="Freeform 49"/>
            <p:cNvSpPr>
              <a:spLocks noChangeAspect="1"/>
            </p:cNvSpPr>
            <p:nvPr/>
          </p:nvSpPr>
          <p:spPr bwMode="auto">
            <a:xfrm>
              <a:off x="1800" y="2360"/>
              <a:ext cx="353" cy="245"/>
            </a:xfrm>
            <a:custGeom>
              <a:avLst/>
              <a:gdLst>
                <a:gd name="T0" fmla="*/ 228 w 353"/>
                <a:gd name="T1" fmla="*/ 19 h 220"/>
                <a:gd name="T2" fmla="*/ 267 w 353"/>
                <a:gd name="T3" fmla="*/ 98 h 220"/>
                <a:gd name="T4" fmla="*/ 353 w 353"/>
                <a:gd name="T5" fmla="*/ 138 h 220"/>
                <a:gd name="T6" fmla="*/ 306 w 353"/>
                <a:gd name="T7" fmla="*/ 138 h 220"/>
                <a:gd name="T8" fmla="*/ 188 w 353"/>
                <a:gd name="T9" fmla="*/ 225 h 220"/>
                <a:gd name="T10" fmla="*/ 181 w 353"/>
                <a:gd name="T11" fmla="*/ 254 h 220"/>
                <a:gd name="T12" fmla="*/ 142 w 353"/>
                <a:gd name="T13" fmla="*/ 273 h 220"/>
                <a:gd name="T14" fmla="*/ 95 w 353"/>
                <a:gd name="T15" fmla="*/ 234 h 220"/>
                <a:gd name="T16" fmla="*/ 95 w 353"/>
                <a:gd name="T17" fmla="*/ 196 h 220"/>
                <a:gd name="T18" fmla="*/ 95 w 353"/>
                <a:gd name="T19" fmla="*/ 186 h 220"/>
                <a:gd name="T20" fmla="*/ 79 w 353"/>
                <a:gd name="T21" fmla="*/ 146 h 220"/>
                <a:gd name="T22" fmla="*/ 0 w 353"/>
                <a:gd name="T23" fmla="*/ 146 h 220"/>
                <a:gd name="T24" fmla="*/ 47 w 353"/>
                <a:gd name="T25" fmla="*/ 40 h 220"/>
                <a:gd name="T26" fmla="*/ 55 w 353"/>
                <a:gd name="T27" fmla="*/ 40 h 220"/>
                <a:gd name="T28" fmla="*/ 55 w 353"/>
                <a:gd name="T29" fmla="*/ 0 h 220"/>
                <a:gd name="T30" fmla="*/ 228 w 353"/>
                <a:gd name="T31" fmla="*/ 0 h 220"/>
                <a:gd name="T32" fmla="*/ 228 w 353"/>
                <a:gd name="T33" fmla="*/ 19 h 2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3" h="220">
                  <a:moveTo>
                    <a:pt x="228" y="15"/>
                  </a:moveTo>
                  <a:lnTo>
                    <a:pt x="267" y="79"/>
                  </a:lnTo>
                  <a:lnTo>
                    <a:pt x="353" y="111"/>
                  </a:lnTo>
                  <a:lnTo>
                    <a:pt x="306" y="111"/>
                  </a:lnTo>
                  <a:lnTo>
                    <a:pt x="188" y="181"/>
                  </a:lnTo>
                  <a:lnTo>
                    <a:pt x="181" y="205"/>
                  </a:lnTo>
                  <a:lnTo>
                    <a:pt x="142" y="220"/>
                  </a:lnTo>
                  <a:lnTo>
                    <a:pt x="95" y="189"/>
                  </a:lnTo>
                  <a:lnTo>
                    <a:pt x="95" y="158"/>
                  </a:lnTo>
                  <a:lnTo>
                    <a:pt x="95" y="150"/>
                  </a:lnTo>
                  <a:lnTo>
                    <a:pt x="79" y="118"/>
                  </a:lnTo>
                  <a:lnTo>
                    <a:pt x="0" y="118"/>
                  </a:lnTo>
                  <a:lnTo>
                    <a:pt x="47" y="32"/>
                  </a:lnTo>
                  <a:lnTo>
                    <a:pt x="55" y="32"/>
                  </a:lnTo>
                  <a:lnTo>
                    <a:pt x="55" y="0"/>
                  </a:lnTo>
                  <a:lnTo>
                    <a:pt x="228" y="0"/>
                  </a:lnTo>
                  <a:lnTo>
                    <a:pt x="228" y="15"/>
                  </a:lnTo>
                  <a:close/>
                </a:path>
              </a:pathLst>
            </a:custGeom>
            <a:solidFill>
              <a:srgbClr val="FFFFFF"/>
            </a:solidFill>
            <a:ln w="1588">
              <a:solidFill>
                <a:srgbClr val="000000"/>
              </a:solidFill>
              <a:prstDash val="solid"/>
              <a:round/>
              <a:headEnd/>
              <a:tailEnd/>
            </a:ln>
          </p:spPr>
          <p:txBody>
            <a:bodyPr/>
            <a:lstStyle/>
            <a:p>
              <a:endParaRPr lang="en-US"/>
            </a:p>
          </p:txBody>
        </p:sp>
        <p:sp>
          <p:nvSpPr>
            <p:cNvPr id="28723" name="Freeform 50"/>
            <p:cNvSpPr>
              <a:spLocks noChangeAspect="1"/>
            </p:cNvSpPr>
            <p:nvPr/>
          </p:nvSpPr>
          <p:spPr bwMode="auto">
            <a:xfrm>
              <a:off x="1974" y="2997"/>
              <a:ext cx="252" cy="175"/>
            </a:xfrm>
            <a:custGeom>
              <a:avLst/>
              <a:gdLst>
                <a:gd name="T0" fmla="*/ 0 w 252"/>
                <a:gd name="T1" fmla="*/ 0 h 156"/>
                <a:gd name="T2" fmla="*/ 31 w 252"/>
                <a:gd name="T3" fmla="*/ 79 h 156"/>
                <a:gd name="T4" fmla="*/ 31 w 252"/>
                <a:gd name="T5" fmla="*/ 108 h 156"/>
                <a:gd name="T6" fmla="*/ 16 w 252"/>
                <a:gd name="T7" fmla="*/ 118 h 156"/>
                <a:gd name="T8" fmla="*/ 31 w 252"/>
                <a:gd name="T9" fmla="*/ 147 h 156"/>
                <a:gd name="T10" fmla="*/ 16 w 252"/>
                <a:gd name="T11" fmla="*/ 167 h 156"/>
                <a:gd name="T12" fmla="*/ 71 w 252"/>
                <a:gd name="T13" fmla="*/ 167 h 156"/>
                <a:gd name="T14" fmla="*/ 71 w 252"/>
                <a:gd name="T15" fmla="*/ 196 h 156"/>
                <a:gd name="T16" fmla="*/ 87 w 252"/>
                <a:gd name="T17" fmla="*/ 167 h 156"/>
                <a:gd name="T18" fmla="*/ 118 w 252"/>
                <a:gd name="T19" fmla="*/ 196 h 156"/>
                <a:gd name="T20" fmla="*/ 244 w 252"/>
                <a:gd name="T21" fmla="*/ 196 h 156"/>
                <a:gd name="T22" fmla="*/ 244 w 252"/>
                <a:gd name="T23" fmla="*/ 157 h 156"/>
                <a:gd name="T24" fmla="*/ 252 w 252"/>
                <a:gd name="T25" fmla="*/ 9 h 156"/>
                <a:gd name="T26" fmla="*/ 0 w 252"/>
                <a:gd name="T27" fmla="*/ 0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2" h="156">
                  <a:moveTo>
                    <a:pt x="0" y="0"/>
                  </a:moveTo>
                  <a:lnTo>
                    <a:pt x="31" y="62"/>
                  </a:lnTo>
                  <a:lnTo>
                    <a:pt x="31" y="86"/>
                  </a:lnTo>
                  <a:lnTo>
                    <a:pt x="16" y="94"/>
                  </a:lnTo>
                  <a:lnTo>
                    <a:pt x="31" y="117"/>
                  </a:lnTo>
                  <a:lnTo>
                    <a:pt x="16" y="133"/>
                  </a:lnTo>
                  <a:lnTo>
                    <a:pt x="71" y="133"/>
                  </a:lnTo>
                  <a:lnTo>
                    <a:pt x="71" y="156"/>
                  </a:lnTo>
                  <a:lnTo>
                    <a:pt x="87" y="133"/>
                  </a:lnTo>
                  <a:lnTo>
                    <a:pt x="118" y="156"/>
                  </a:lnTo>
                  <a:lnTo>
                    <a:pt x="244" y="156"/>
                  </a:lnTo>
                  <a:lnTo>
                    <a:pt x="244" y="125"/>
                  </a:lnTo>
                  <a:lnTo>
                    <a:pt x="252" y="7"/>
                  </a:lnTo>
                  <a:lnTo>
                    <a:pt x="0" y="0"/>
                  </a:lnTo>
                  <a:close/>
                </a:path>
              </a:pathLst>
            </a:custGeom>
            <a:solidFill>
              <a:srgbClr val="FFFF00"/>
            </a:solidFill>
            <a:ln w="1651">
              <a:solidFill>
                <a:srgbClr val="000000"/>
              </a:solidFill>
              <a:prstDash val="solid"/>
              <a:round/>
              <a:headEnd/>
              <a:tailEnd/>
            </a:ln>
          </p:spPr>
          <p:txBody>
            <a:bodyPr/>
            <a:lstStyle/>
            <a:p>
              <a:endParaRPr lang="en-US"/>
            </a:p>
          </p:txBody>
        </p:sp>
        <p:sp>
          <p:nvSpPr>
            <p:cNvPr id="28724" name="Freeform 51"/>
            <p:cNvSpPr>
              <a:spLocks noChangeAspect="1"/>
            </p:cNvSpPr>
            <p:nvPr/>
          </p:nvSpPr>
          <p:spPr bwMode="auto">
            <a:xfrm>
              <a:off x="816" y="672"/>
              <a:ext cx="165" cy="285"/>
            </a:xfrm>
            <a:custGeom>
              <a:avLst/>
              <a:gdLst>
                <a:gd name="T0" fmla="*/ 0 w 165"/>
                <a:gd name="T1" fmla="*/ 0 h 256"/>
                <a:gd name="T2" fmla="*/ 165 w 165"/>
                <a:gd name="T3" fmla="*/ 0 h 256"/>
                <a:gd name="T4" fmla="*/ 103 w 165"/>
                <a:gd name="T5" fmla="*/ 135 h 256"/>
                <a:gd name="T6" fmla="*/ 103 w 165"/>
                <a:gd name="T7" fmla="*/ 220 h 256"/>
                <a:gd name="T8" fmla="*/ 40 w 165"/>
                <a:gd name="T9" fmla="*/ 317 h 256"/>
                <a:gd name="T10" fmla="*/ 0 w 165"/>
                <a:gd name="T11" fmla="*/ 0 h 2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5" h="256">
                  <a:moveTo>
                    <a:pt x="0" y="0"/>
                  </a:moveTo>
                  <a:lnTo>
                    <a:pt x="165" y="0"/>
                  </a:lnTo>
                  <a:lnTo>
                    <a:pt x="103" y="109"/>
                  </a:lnTo>
                  <a:lnTo>
                    <a:pt x="103" y="178"/>
                  </a:lnTo>
                  <a:lnTo>
                    <a:pt x="40" y="256"/>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25" name="Freeform 52"/>
            <p:cNvSpPr>
              <a:spLocks noChangeAspect="1"/>
            </p:cNvSpPr>
            <p:nvPr/>
          </p:nvSpPr>
          <p:spPr bwMode="auto">
            <a:xfrm>
              <a:off x="1705" y="969"/>
              <a:ext cx="278" cy="226"/>
            </a:xfrm>
            <a:custGeom>
              <a:avLst/>
              <a:gdLst>
                <a:gd name="T0" fmla="*/ 63 w 277"/>
                <a:gd name="T1" fmla="*/ 195 h 203"/>
                <a:gd name="T2" fmla="*/ 63 w 277"/>
                <a:gd name="T3" fmla="*/ 136 h 203"/>
                <a:gd name="T4" fmla="*/ 24 w 277"/>
                <a:gd name="T5" fmla="*/ 136 h 203"/>
                <a:gd name="T6" fmla="*/ 0 w 277"/>
                <a:gd name="T7" fmla="*/ 40 h 203"/>
                <a:gd name="T8" fmla="*/ 8 w 277"/>
                <a:gd name="T9" fmla="*/ 30 h 203"/>
                <a:gd name="T10" fmla="*/ 63 w 277"/>
                <a:gd name="T11" fmla="*/ 40 h 203"/>
                <a:gd name="T12" fmla="*/ 63 w 277"/>
                <a:gd name="T13" fmla="*/ 10 h 203"/>
                <a:gd name="T14" fmla="*/ 111 w 277"/>
                <a:gd name="T15" fmla="*/ 0 h 203"/>
                <a:gd name="T16" fmla="*/ 111 w 277"/>
                <a:gd name="T17" fmla="*/ 68 h 203"/>
                <a:gd name="T18" fmla="*/ 176 w 277"/>
                <a:gd name="T19" fmla="*/ 136 h 203"/>
                <a:gd name="T20" fmla="*/ 254 w 277"/>
                <a:gd name="T21" fmla="*/ 175 h 203"/>
                <a:gd name="T22" fmla="*/ 254 w 277"/>
                <a:gd name="T23" fmla="*/ 223 h 203"/>
                <a:gd name="T24" fmla="*/ 279 w 277"/>
                <a:gd name="T25" fmla="*/ 252 h 203"/>
                <a:gd name="T26" fmla="*/ 63 w 277"/>
                <a:gd name="T27" fmla="*/ 252 h 203"/>
                <a:gd name="T28" fmla="*/ 63 w 277"/>
                <a:gd name="T29" fmla="*/ 195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7" h="203">
                  <a:moveTo>
                    <a:pt x="63" y="157"/>
                  </a:moveTo>
                  <a:lnTo>
                    <a:pt x="63" y="110"/>
                  </a:lnTo>
                  <a:lnTo>
                    <a:pt x="24" y="110"/>
                  </a:lnTo>
                  <a:lnTo>
                    <a:pt x="0" y="32"/>
                  </a:lnTo>
                  <a:lnTo>
                    <a:pt x="8" y="24"/>
                  </a:lnTo>
                  <a:lnTo>
                    <a:pt x="63" y="32"/>
                  </a:lnTo>
                  <a:lnTo>
                    <a:pt x="63" y="8"/>
                  </a:lnTo>
                  <a:lnTo>
                    <a:pt x="111" y="0"/>
                  </a:lnTo>
                  <a:lnTo>
                    <a:pt x="111" y="55"/>
                  </a:lnTo>
                  <a:lnTo>
                    <a:pt x="174" y="110"/>
                  </a:lnTo>
                  <a:lnTo>
                    <a:pt x="252" y="141"/>
                  </a:lnTo>
                  <a:lnTo>
                    <a:pt x="252" y="180"/>
                  </a:lnTo>
                  <a:lnTo>
                    <a:pt x="277" y="203"/>
                  </a:lnTo>
                  <a:lnTo>
                    <a:pt x="63" y="203"/>
                  </a:lnTo>
                  <a:lnTo>
                    <a:pt x="63" y="157"/>
                  </a:lnTo>
                  <a:close/>
                </a:path>
              </a:pathLst>
            </a:custGeom>
            <a:solidFill>
              <a:srgbClr val="FFFFFF"/>
            </a:solidFill>
            <a:ln w="1588">
              <a:solidFill>
                <a:srgbClr val="000000"/>
              </a:solidFill>
              <a:prstDash val="solid"/>
              <a:round/>
              <a:headEnd/>
              <a:tailEnd/>
            </a:ln>
          </p:spPr>
          <p:txBody>
            <a:bodyPr/>
            <a:lstStyle/>
            <a:p>
              <a:endParaRPr lang="en-US"/>
            </a:p>
          </p:txBody>
        </p:sp>
        <p:sp>
          <p:nvSpPr>
            <p:cNvPr id="28726" name="Freeform 53"/>
            <p:cNvSpPr>
              <a:spLocks noChangeAspect="1"/>
            </p:cNvSpPr>
            <p:nvPr/>
          </p:nvSpPr>
          <p:spPr bwMode="auto">
            <a:xfrm>
              <a:off x="1328" y="3750"/>
              <a:ext cx="355" cy="305"/>
            </a:xfrm>
            <a:custGeom>
              <a:avLst/>
              <a:gdLst>
                <a:gd name="T0" fmla="*/ 7 w 356"/>
                <a:gd name="T1" fmla="*/ 322 h 273"/>
                <a:gd name="T2" fmla="*/ 0 w 356"/>
                <a:gd name="T3" fmla="*/ 301 h 273"/>
                <a:gd name="T4" fmla="*/ 7 w 356"/>
                <a:gd name="T5" fmla="*/ 282 h 273"/>
                <a:gd name="T6" fmla="*/ 64 w 356"/>
                <a:gd name="T7" fmla="*/ 244 h 273"/>
                <a:gd name="T8" fmla="*/ 79 w 356"/>
                <a:gd name="T9" fmla="*/ 215 h 273"/>
                <a:gd name="T10" fmla="*/ 79 w 356"/>
                <a:gd name="T11" fmla="*/ 174 h 273"/>
                <a:gd name="T12" fmla="*/ 79 w 356"/>
                <a:gd name="T13" fmla="*/ 29 h 273"/>
                <a:gd name="T14" fmla="*/ 103 w 356"/>
                <a:gd name="T15" fmla="*/ 29 h 273"/>
                <a:gd name="T16" fmla="*/ 103 w 356"/>
                <a:gd name="T17" fmla="*/ 19 h 273"/>
                <a:gd name="T18" fmla="*/ 228 w 356"/>
                <a:gd name="T19" fmla="*/ 0 h 273"/>
                <a:gd name="T20" fmla="*/ 259 w 356"/>
                <a:gd name="T21" fmla="*/ 0 h 273"/>
                <a:gd name="T22" fmla="*/ 354 w 356"/>
                <a:gd name="T23" fmla="*/ 0 h 273"/>
                <a:gd name="T24" fmla="*/ 347 w 356"/>
                <a:gd name="T25" fmla="*/ 341 h 273"/>
                <a:gd name="T26" fmla="*/ 7 w 356"/>
                <a:gd name="T27" fmla="*/ 322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6" h="273">
                  <a:moveTo>
                    <a:pt x="7" y="258"/>
                  </a:moveTo>
                  <a:lnTo>
                    <a:pt x="0" y="241"/>
                  </a:lnTo>
                  <a:lnTo>
                    <a:pt x="7" y="226"/>
                  </a:lnTo>
                  <a:lnTo>
                    <a:pt x="64" y="195"/>
                  </a:lnTo>
                  <a:lnTo>
                    <a:pt x="79" y="172"/>
                  </a:lnTo>
                  <a:lnTo>
                    <a:pt x="79" y="140"/>
                  </a:lnTo>
                  <a:lnTo>
                    <a:pt x="79" y="23"/>
                  </a:lnTo>
                  <a:lnTo>
                    <a:pt x="103" y="23"/>
                  </a:lnTo>
                  <a:lnTo>
                    <a:pt x="103" y="15"/>
                  </a:lnTo>
                  <a:lnTo>
                    <a:pt x="230" y="0"/>
                  </a:lnTo>
                  <a:lnTo>
                    <a:pt x="261" y="0"/>
                  </a:lnTo>
                  <a:lnTo>
                    <a:pt x="356" y="0"/>
                  </a:lnTo>
                  <a:lnTo>
                    <a:pt x="349" y="273"/>
                  </a:lnTo>
                  <a:lnTo>
                    <a:pt x="7" y="258"/>
                  </a:lnTo>
                  <a:close/>
                </a:path>
              </a:pathLst>
            </a:custGeom>
            <a:solidFill>
              <a:srgbClr val="FFFFFF"/>
            </a:solidFill>
            <a:ln w="1588">
              <a:solidFill>
                <a:srgbClr val="000000"/>
              </a:solidFill>
              <a:prstDash val="solid"/>
              <a:round/>
              <a:headEnd/>
              <a:tailEnd/>
            </a:ln>
          </p:spPr>
          <p:txBody>
            <a:bodyPr/>
            <a:lstStyle/>
            <a:p>
              <a:endParaRPr lang="en-US"/>
            </a:p>
          </p:txBody>
        </p:sp>
        <p:sp>
          <p:nvSpPr>
            <p:cNvPr id="28727" name="Freeform 54"/>
            <p:cNvSpPr>
              <a:spLocks noChangeAspect="1"/>
            </p:cNvSpPr>
            <p:nvPr/>
          </p:nvSpPr>
          <p:spPr bwMode="auto">
            <a:xfrm>
              <a:off x="1699" y="1476"/>
              <a:ext cx="229" cy="278"/>
            </a:xfrm>
            <a:custGeom>
              <a:avLst/>
              <a:gdLst>
                <a:gd name="T0" fmla="*/ 0 w 229"/>
                <a:gd name="T1" fmla="*/ 290 h 250"/>
                <a:gd name="T2" fmla="*/ 8 w 229"/>
                <a:gd name="T3" fmla="*/ 0 h 250"/>
                <a:gd name="T4" fmla="*/ 47 w 229"/>
                <a:gd name="T5" fmla="*/ 9 h 250"/>
                <a:gd name="T6" fmla="*/ 71 w 229"/>
                <a:gd name="T7" fmla="*/ 48 h 250"/>
                <a:gd name="T8" fmla="*/ 229 w 229"/>
                <a:gd name="T9" fmla="*/ 183 h 250"/>
                <a:gd name="T10" fmla="*/ 214 w 229"/>
                <a:gd name="T11" fmla="*/ 212 h 250"/>
                <a:gd name="T12" fmla="*/ 166 w 229"/>
                <a:gd name="T13" fmla="*/ 309 h 250"/>
                <a:gd name="T14" fmla="*/ 158 w 229"/>
                <a:gd name="T15" fmla="*/ 290 h 250"/>
                <a:gd name="T16" fmla="*/ 119 w 229"/>
                <a:gd name="T17" fmla="*/ 290 h 250"/>
                <a:gd name="T18" fmla="*/ 47 w 229"/>
                <a:gd name="T19" fmla="*/ 290 h 250"/>
                <a:gd name="T20" fmla="*/ 0 w 229"/>
                <a:gd name="T21" fmla="*/ 29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9" h="250">
                  <a:moveTo>
                    <a:pt x="0" y="235"/>
                  </a:moveTo>
                  <a:lnTo>
                    <a:pt x="8" y="0"/>
                  </a:lnTo>
                  <a:lnTo>
                    <a:pt x="47" y="7"/>
                  </a:lnTo>
                  <a:lnTo>
                    <a:pt x="71" y="39"/>
                  </a:lnTo>
                  <a:lnTo>
                    <a:pt x="229" y="148"/>
                  </a:lnTo>
                  <a:lnTo>
                    <a:pt x="214" y="172"/>
                  </a:lnTo>
                  <a:lnTo>
                    <a:pt x="166" y="250"/>
                  </a:lnTo>
                  <a:lnTo>
                    <a:pt x="158" y="235"/>
                  </a:lnTo>
                  <a:lnTo>
                    <a:pt x="119" y="235"/>
                  </a:lnTo>
                  <a:lnTo>
                    <a:pt x="47" y="235"/>
                  </a:lnTo>
                  <a:lnTo>
                    <a:pt x="0" y="235"/>
                  </a:lnTo>
                  <a:close/>
                </a:path>
              </a:pathLst>
            </a:custGeom>
            <a:solidFill>
              <a:srgbClr val="FFFFFF"/>
            </a:solidFill>
            <a:ln w="1588">
              <a:solidFill>
                <a:srgbClr val="000000"/>
              </a:solidFill>
              <a:prstDash val="solid"/>
              <a:round/>
              <a:headEnd/>
              <a:tailEnd/>
            </a:ln>
          </p:spPr>
          <p:txBody>
            <a:bodyPr/>
            <a:lstStyle/>
            <a:p>
              <a:endParaRPr lang="en-US"/>
            </a:p>
          </p:txBody>
        </p:sp>
        <p:sp>
          <p:nvSpPr>
            <p:cNvPr id="28728" name="Freeform 55"/>
            <p:cNvSpPr>
              <a:spLocks noChangeAspect="1"/>
            </p:cNvSpPr>
            <p:nvPr/>
          </p:nvSpPr>
          <p:spPr bwMode="auto">
            <a:xfrm>
              <a:off x="2382" y="2668"/>
              <a:ext cx="378" cy="435"/>
            </a:xfrm>
            <a:custGeom>
              <a:avLst/>
              <a:gdLst>
                <a:gd name="T0" fmla="*/ 63 w 378"/>
                <a:gd name="T1" fmla="*/ 117 h 390"/>
                <a:gd name="T2" fmla="*/ 55 w 378"/>
                <a:gd name="T3" fmla="*/ 97 h 390"/>
                <a:gd name="T4" fmla="*/ 150 w 378"/>
                <a:gd name="T5" fmla="*/ 0 h 390"/>
                <a:gd name="T6" fmla="*/ 173 w 378"/>
                <a:gd name="T7" fmla="*/ 29 h 390"/>
                <a:gd name="T8" fmla="*/ 276 w 378"/>
                <a:gd name="T9" fmla="*/ 281 h 390"/>
                <a:gd name="T10" fmla="*/ 354 w 378"/>
                <a:gd name="T11" fmla="*/ 224 h 390"/>
                <a:gd name="T12" fmla="*/ 378 w 378"/>
                <a:gd name="T13" fmla="*/ 224 h 390"/>
                <a:gd name="T14" fmla="*/ 323 w 378"/>
                <a:gd name="T15" fmla="*/ 281 h 390"/>
                <a:gd name="T16" fmla="*/ 323 w 378"/>
                <a:gd name="T17" fmla="*/ 262 h 390"/>
                <a:gd name="T18" fmla="*/ 299 w 378"/>
                <a:gd name="T19" fmla="*/ 281 h 390"/>
                <a:gd name="T20" fmla="*/ 307 w 378"/>
                <a:gd name="T21" fmla="*/ 291 h 390"/>
                <a:gd name="T22" fmla="*/ 134 w 378"/>
                <a:gd name="T23" fmla="*/ 485 h 390"/>
                <a:gd name="T24" fmla="*/ 111 w 378"/>
                <a:gd name="T25" fmla="*/ 437 h 390"/>
                <a:gd name="T26" fmla="*/ 87 w 378"/>
                <a:gd name="T27" fmla="*/ 437 h 390"/>
                <a:gd name="T28" fmla="*/ 63 w 378"/>
                <a:gd name="T29" fmla="*/ 407 h 390"/>
                <a:gd name="T30" fmla="*/ 79 w 378"/>
                <a:gd name="T31" fmla="*/ 407 h 390"/>
                <a:gd name="T32" fmla="*/ 63 w 378"/>
                <a:gd name="T33" fmla="*/ 398 h 390"/>
                <a:gd name="T34" fmla="*/ 63 w 378"/>
                <a:gd name="T35" fmla="*/ 378 h 390"/>
                <a:gd name="T36" fmla="*/ 55 w 378"/>
                <a:gd name="T37" fmla="*/ 358 h 390"/>
                <a:gd name="T38" fmla="*/ 63 w 378"/>
                <a:gd name="T39" fmla="*/ 330 h 390"/>
                <a:gd name="T40" fmla="*/ 31 w 378"/>
                <a:gd name="T41" fmla="*/ 301 h 390"/>
                <a:gd name="T42" fmla="*/ 55 w 378"/>
                <a:gd name="T43" fmla="*/ 281 h 390"/>
                <a:gd name="T44" fmla="*/ 48 w 378"/>
                <a:gd name="T45" fmla="*/ 262 h 390"/>
                <a:gd name="T46" fmla="*/ 63 w 378"/>
                <a:gd name="T47" fmla="*/ 252 h 390"/>
                <a:gd name="T48" fmla="*/ 0 w 378"/>
                <a:gd name="T49" fmla="*/ 174 h 390"/>
                <a:gd name="T50" fmla="*/ 24 w 378"/>
                <a:gd name="T51" fmla="*/ 155 h 390"/>
                <a:gd name="T52" fmla="*/ 63 w 378"/>
                <a:gd name="T53" fmla="*/ 117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8" h="390">
                  <a:moveTo>
                    <a:pt x="63" y="94"/>
                  </a:moveTo>
                  <a:lnTo>
                    <a:pt x="55" y="78"/>
                  </a:lnTo>
                  <a:lnTo>
                    <a:pt x="150" y="0"/>
                  </a:lnTo>
                  <a:lnTo>
                    <a:pt x="173" y="23"/>
                  </a:lnTo>
                  <a:lnTo>
                    <a:pt x="276" y="226"/>
                  </a:lnTo>
                  <a:lnTo>
                    <a:pt x="354" y="180"/>
                  </a:lnTo>
                  <a:lnTo>
                    <a:pt x="378" y="180"/>
                  </a:lnTo>
                  <a:lnTo>
                    <a:pt x="323" y="226"/>
                  </a:lnTo>
                  <a:lnTo>
                    <a:pt x="323" y="211"/>
                  </a:lnTo>
                  <a:lnTo>
                    <a:pt x="299" y="226"/>
                  </a:lnTo>
                  <a:lnTo>
                    <a:pt x="307" y="234"/>
                  </a:lnTo>
                  <a:lnTo>
                    <a:pt x="134" y="390"/>
                  </a:lnTo>
                  <a:lnTo>
                    <a:pt x="111" y="351"/>
                  </a:lnTo>
                  <a:lnTo>
                    <a:pt x="87" y="351"/>
                  </a:lnTo>
                  <a:lnTo>
                    <a:pt x="63" y="327"/>
                  </a:lnTo>
                  <a:lnTo>
                    <a:pt x="79" y="327"/>
                  </a:lnTo>
                  <a:lnTo>
                    <a:pt x="63" y="320"/>
                  </a:lnTo>
                  <a:lnTo>
                    <a:pt x="63" y="304"/>
                  </a:lnTo>
                  <a:lnTo>
                    <a:pt x="55" y="288"/>
                  </a:lnTo>
                  <a:lnTo>
                    <a:pt x="63" y="265"/>
                  </a:lnTo>
                  <a:lnTo>
                    <a:pt x="31" y="242"/>
                  </a:lnTo>
                  <a:lnTo>
                    <a:pt x="55" y="226"/>
                  </a:lnTo>
                  <a:lnTo>
                    <a:pt x="48" y="211"/>
                  </a:lnTo>
                  <a:lnTo>
                    <a:pt x="63" y="203"/>
                  </a:lnTo>
                  <a:lnTo>
                    <a:pt x="0" y="140"/>
                  </a:lnTo>
                  <a:lnTo>
                    <a:pt x="24" y="125"/>
                  </a:lnTo>
                  <a:lnTo>
                    <a:pt x="63" y="94"/>
                  </a:lnTo>
                  <a:close/>
                </a:path>
              </a:pathLst>
            </a:custGeom>
            <a:solidFill>
              <a:srgbClr val="FFFFFF"/>
            </a:solidFill>
            <a:ln w="1588">
              <a:solidFill>
                <a:srgbClr val="000000"/>
              </a:solidFill>
              <a:prstDash val="solid"/>
              <a:round/>
              <a:headEnd/>
              <a:tailEnd/>
            </a:ln>
          </p:spPr>
          <p:txBody>
            <a:bodyPr/>
            <a:lstStyle/>
            <a:p>
              <a:endParaRPr lang="en-US"/>
            </a:p>
          </p:txBody>
        </p:sp>
        <p:sp>
          <p:nvSpPr>
            <p:cNvPr id="28729" name="Freeform 56"/>
            <p:cNvSpPr>
              <a:spLocks noChangeAspect="1"/>
            </p:cNvSpPr>
            <p:nvPr/>
          </p:nvSpPr>
          <p:spPr bwMode="auto">
            <a:xfrm>
              <a:off x="1919" y="2799"/>
              <a:ext cx="307" cy="207"/>
            </a:xfrm>
            <a:custGeom>
              <a:avLst/>
              <a:gdLst>
                <a:gd name="T0" fmla="*/ 56 w 308"/>
                <a:gd name="T1" fmla="*/ 221 h 186"/>
                <a:gd name="T2" fmla="*/ 39 w 308"/>
                <a:gd name="T3" fmla="*/ 211 h 186"/>
                <a:gd name="T4" fmla="*/ 39 w 308"/>
                <a:gd name="T5" fmla="*/ 174 h 186"/>
                <a:gd name="T6" fmla="*/ 0 w 308"/>
                <a:gd name="T7" fmla="*/ 116 h 186"/>
                <a:gd name="T8" fmla="*/ 8 w 308"/>
                <a:gd name="T9" fmla="*/ 107 h 186"/>
                <a:gd name="T10" fmla="*/ 56 w 308"/>
                <a:gd name="T11" fmla="*/ 29 h 186"/>
                <a:gd name="T12" fmla="*/ 111 w 308"/>
                <a:gd name="T13" fmla="*/ 0 h 186"/>
                <a:gd name="T14" fmla="*/ 143 w 308"/>
                <a:gd name="T15" fmla="*/ 0 h 186"/>
                <a:gd name="T16" fmla="*/ 298 w 308"/>
                <a:gd name="T17" fmla="*/ 0 h 186"/>
                <a:gd name="T18" fmla="*/ 306 w 308"/>
                <a:gd name="T19" fmla="*/ 0 h 186"/>
                <a:gd name="T20" fmla="*/ 306 w 308"/>
                <a:gd name="T21" fmla="*/ 155 h 186"/>
                <a:gd name="T22" fmla="*/ 306 w 308"/>
                <a:gd name="T23" fmla="*/ 230 h 186"/>
                <a:gd name="T24" fmla="*/ 56 w 308"/>
                <a:gd name="T25" fmla="*/ 221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8" h="186">
                  <a:moveTo>
                    <a:pt x="56" y="179"/>
                  </a:moveTo>
                  <a:lnTo>
                    <a:pt x="39" y="171"/>
                  </a:lnTo>
                  <a:lnTo>
                    <a:pt x="39" y="140"/>
                  </a:lnTo>
                  <a:lnTo>
                    <a:pt x="0" y="93"/>
                  </a:lnTo>
                  <a:lnTo>
                    <a:pt x="8" y="86"/>
                  </a:lnTo>
                  <a:lnTo>
                    <a:pt x="56" y="23"/>
                  </a:lnTo>
                  <a:lnTo>
                    <a:pt x="111" y="0"/>
                  </a:lnTo>
                  <a:lnTo>
                    <a:pt x="143" y="0"/>
                  </a:lnTo>
                  <a:lnTo>
                    <a:pt x="300" y="0"/>
                  </a:lnTo>
                  <a:lnTo>
                    <a:pt x="308" y="0"/>
                  </a:lnTo>
                  <a:lnTo>
                    <a:pt x="308" y="125"/>
                  </a:lnTo>
                  <a:lnTo>
                    <a:pt x="308" y="186"/>
                  </a:lnTo>
                  <a:lnTo>
                    <a:pt x="56" y="179"/>
                  </a:lnTo>
                  <a:close/>
                </a:path>
              </a:pathLst>
            </a:custGeom>
            <a:solidFill>
              <a:srgbClr val="FFFF00"/>
            </a:solidFill>
            <a:ln w="1651">
              <a:solidFill>
                <a:srgbClr val="000000"/>
              </a:solidFill>
              <a:prstDash val="solid"/>
              <a:round/>
              <a:headEnd/>
              <a:tailEnd/>
            </a:ln>
          </p:spPr>
          <p:txBody>
            <a:bodyPr/>
            <a:lstStyle/>
            <a:p>
              <a:endParaRPr lang="en-US"/>
            </a:p>
          </p:txBody>
        </p:sp>
        <p:sp>
          <p:nvSpPr>
            <p:cNvPr id="28730" name="Freeform 57"/>
            <p:cNvSpPr>
              <a:spLocks noChangeAspect="1"/>
            </p:cNvSpPr>
            <p:nvPr/>
          </p:nvSpPr>
          <p:spPr bwMode="auto">
            <a:xfrm>
              <a:off x="1618" y="3306"/>
              <a:ext cx="338" cy="163"/>
            </a:xfrm>
            <a:custGeom>
              <a:avLst/>
              <a:gdLst>
                <a:gd name="T0" fmla="*/ 24 w 339"/>
                <a:gd name="T1" fmla="*/ 181 h 147"/>
                <a:gd name="T2" fmla="*/ 32 w 339"/>
                <a:gd name="T3" fmla="*/ 151 h 147"/>
                <a:gd name="T4" fmla="*/ 0 w 339"/>
                <a:gd name="T5" fmla="*/ 77 h 147"/>
                <a:gd name="T6" fmla="*/ 0 w 339"/>
                <a:gd name="T7" fmla="*/ 9 h 147"/>
                <a:gd name="T8" fmla="*/ 119 w 339"/>
                <a:gd name="T9" fmla="*/ 9 h 147"/>
                <a:gd name="T10" fmla="*/ 298 w 339"/>
                <a:gd name="T11" fmla="*/ 9 h 147"/>
                <a:gd name="T12" fmla="*/ 322 w 339"/>
                <a:gd name="T13" fmla="*/ 0 h 147"/>
                <a:gd name="T14" fmla="*/ 330 w 339"/>
                <a:gd name="T15" fmla="*/ 0 h 147"/>
                <a:gd name="T16" fmla="*/ 322 w 339"/>
                <a:gd name="T17" fmla="*/ 9 h 147"/>
                <a:gd name="T18" fmla="*/ 330 w 339"/>
                <a:gd name="T19" fmla="*/ 9 h 147"/>
                <a:gd name="T20" fmla="*/ 330 w 339"/>
                <a:gd name="T21" fmla="*/ 67 h 147"/>
                <a:gd name="T22" fmla="*/ 337 w 339"/>
                <a:gd name="T23" fmla="*/ 67 h 147"/>
                <a:gd name="T24" fmla="*/ 330 w 339"/>
                <a:gd name="T25" fmla="*/ 77 h 147"/>
                <a:gd name="T26" fmla="*/ 330 w 339"/>
                <a:gd name="T27" fmla="*/ 171 h 147"/>
                <a:gd name="T28" fmla="*/ 227 w 339"/>
                <a:gd name="T29" fmla="*/ 171 h 147"/>
                <a:gd name="T30" fmla="*/ 24 w 339"/>
                <a:gd name="T31" fmla="*/ 181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9" h="147">
                  <a:moveTo>
                    <a:pt x="24" y="147"/>
                  </a:moveTo>
                  <a:lnTo>
                    <a:pt x="32" y="123"/>
                  </a:lnTo>
                  <a:lnTo>
                    <a:pt x="0" y="62"/>
                  </a:lnTo>
                  <a:lnTo>
                    <a:pt x="0" y="7"/>
                  </a:lnTo>
                  <a:lnTo>
                    <a:pt x="119" y="7"/>
                  </a:lnTo>
                  <a:lnTo>
                    <a:pt x="300" y="7"/>
                  </a:lnTo>
                  <a:lnTo>
                    <a:pt x="324" y="0"/>
                  </a:lnTo>
                  <a:lnTo>
                    <a:pt x="332" y="0"/>
                  </a:lnTo>
                  <a:lnTo>
                    <a:pt x="324" y="7"/>
                  </a:lnTo>
                  <a:lnTo>
                    <a:pt x="332" y="7"/>
                  </a:lnTo>
                  <a:lnTo>
                    <a:pt x="332" y="54"/>
                  </a:lnTo>
                  <a:lnTo>
                    <a:pt x="339" y="54"/>
                  </a:lnTo>
                  <a:lnTo>
                    <a:pt x="332" y="62"/>
                  </a:lnTo>
                  <a:lnTo>
                    <a:pt x="332" y="139"/>
                  </a:lnTo>
                  <a:lnTo>
                    <a:pt x="229" y="139"/>
                  </a:lnTo>
                  <a:lnTo>
                    <a:pt x="24" y="147"/>
                  </a:lnTo>
                  <a:close/>
                </a:path>
              </a:pathLst>
            </a:custGeom>
            <a:solidFill>
              <a:srgbClr val="FFFFFF"/>
            </a:solidFill>
            <a:ln w="1588">
              <a:solidFill>
                <a:srgbClr val="000000"/>
              </a:solidFill>
              <a:prstDash val="solid"/>
              <a:round/>
              <a:headEnd/>
              <a:tailEnd/>
            </a:ln>
          </p:spPr>
          <p:txBody>
            <a:bodyPr/>
            <a:lstStyle/>
            <a:p>
              <a:endParaRPr lang="en-US"/>
            </a:p>
          </p:txBody>
        </p:sp>
        <p:sp>
          <p:nvSpPr>
            <p:cNvPr id="28731" name="Freeform 58"/>
            <p:cNvSpPr>
              <a:spLocks noChangeAspect="1"/>
            </p:cNvSpPr>
            <p:nvPr/>
          </p:nvSpPr>
          <p:spPr bwMode="auto">
            <a:xfrm>
              <a:off x="1306" y="1607"/>
              <a:ext cx="234" cy="177"/>
            </a:xfrm>
            <a:custGeom>
              <a:avLst/>
              <a:gdLst>
                <a:gd name="T0" fmla="*/ 0 w 235"/>
                <a:gd name="T1" fmla="*/ 197 h 159"/>
                <a:gd name="T2" fmla="*/ 0 w 235"/>
                <a:gd name="T3" fmla="*/ 68 h 159"/>
                <a:gd name="T4" fmla="*/ 0 w 235"/>
                <a:gd name="T5" fmla="*/ 9 h 159"/>
                <a:gd name="T6" fmla="*/ 101 w 235"/>
                <a:gd name="T7" fmla="*/ 9 h 159"/>
                <a:gd name="T8" fmla="*/ 123 w 235"/>
                <a:gd name="T9" fmla="*/ 0 h 159"/>
                <a:gd name="T10" fmla="*/ 193 w 235"/>
                <a:gd name="T11" fmla="*/ 0 h 159"/>
                <a:gd name="T12" fmla="*/ 233 w 235"/>
                <a:gd name="T13" fmla="*/ 48 h 159"/>
                <a:gd name="T14" fmla="*/ 178 w 235"/>
                <a:gd name="T15" fmla="*/ 108 h 159"/>
                <a:gd name="T16" fmla="*/ 178 w 235"/>
                <a:gd name="T17" fmla="*/ 118 h 159"/>
                <a:gd name="T18" fmla="*/ 123 w 235"/>
                <a:gd name="T19" fmla="*/ 157 h 159"/>
                <a:gd name="T20" fmla="*/ 101 w 235"/>
                <a:gd name="T21" fmla="*/ 147 h 159"/>
                <a:gd name="T22" fmla="*/ 70 w 235"/>
                <a:gd name="T23" fmla="*/ 197 h 159"/>
                <a:gd name="T24" fmla="*/ 0 w 235"/>
                <a:gd name="T25" fmla="*/ 19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159">
                  <a:moveTo>
                    <a:pt x="0" y="159"/>
                  </a:moveTo>
                  <a:lnTo>
                    <a:pt x="0" y="55"/>
                  </a:lnTo>
                  <a:lnTo>
                    <a:pt x="0" y="7"/>
                  </a:lnTo>
                  <a:lnTo>
                    <a:pt x="101" y="7"/>
                  </a:lnTo>
                  <a:lnTo>
                    <a:pt x="125" y="0"/>
                  </a:lnTo>
                  <a:lnTo>
                    <a:pt x="195" y="0"/>
                  </a:lnTo>
                  <a:lnTo>
                    <a:pt x="235" y="39"/>
                  </a:lnTo>
                  <a:lnTo>
                    <a:pt x="180" y="87"/>
                  </a:lnTo>
                  <a:lnTo>
                    <a:pt x="180" y="95"/>
                  </a:lnTo>
                  <a:lnTo>
                    <a:pt x="125" y="127"/>
                  </a:lnTo>
                  <a:lnTo>
                    <a:pt x="101" y="119"/>
                  </a:lnTo>
                  <a:lnTo>
                    <a:pt x="70" y="159"/>
                  </a:lnTo>
                  <a:lnTo>
                    <a:pt x="0" y="159"/>
                  </a:lnTo>
                  <a:close/>
                </a:path>
              </a:pathLst>
            </a:custGeom>
            <a:solidFill>
              <a:srgbClr val="FFFFFF"/>
            </a:solidFill>
            <a:ln w="1588">
              <a:solidFill>
                <a:srgbClr val="000000"/>
              </a:solidFill>
              <a:prstDash val="solid"/>
              <a:round/>
              <a:headEnd/>
              <a:tailEnd/>
            </a:ln>
          </p:spPr>
          <p:txBody>
            <a:bodyPr/>
            <a:lstStyle/>
            <a:p>
              <a:endParaRPr lang="en-US"/>
            </a:p>
          </p:txBody>
        </p:sp>
        <p:sp>
          <p:nvSpPr>
            <p:cNvPr id="28732" name="Freeform 59"/>
            <p:cNvSpPr>
              <a:spLocks noChangeAspect="1"/>
            </p:cNvSpPr>
            <p:nvPr/>
          </p:nvSpPr>
          <p:spPr bwMode="auto">
            <a:xfrm>
              <a:off x="1154" y="3409"/>
              <a:ext cx="347" cy="341"/>
            </a:xfrm>
            <a:custGeom>
              <a:avLst/>
              <a:gdLst>
                <a:gd name="T0" fmla="*/ 63 w 347"/>
                <a:gd name="T1" fmla="*/ 360 h 306"/>
                <a:gd name="T2" fmla="*/ 7 w 347"/>
                <a:gd name="T3" fmla="*/ 302 h 306"/>
                <a:gd name="T4" fmla="*/ 7 w 347"/>
                <a:gd name="T5" fmla="*/ 273 h 306"/>
                <a:gd name="T6" fmla="*/ 24 w 347"/>
                <a:gd name="T7" fmla="*/ 253 h 306"/>
                <a:gd name="T8" fmla="*/ 0 w 347"/>
                <a:gd name="T9" fmla="*/ 214 h 306"/>
                <a:gd name="T10" fmla="*/ 24 w 347"/>
                <a:gd name="T11" fmla="*/ 185 h 306"/>
                <a:gd name="T12" fmla="*/ 24 w 347"/>
                <a:gd name="T13" fmla="*/ 137 h 306"/>
                <a:gd name="T14" fmla="*/ 39 w 347"/>
                <a:gd name="T15" fmla="*/ 68 h 306"/>
                <a:gd name="T16" fmla="*/ 31 w 347"/>
                <a:gd name="T17" fmla="*/ 29 h 306"/>
                <a:gd name="T18" fmla="*/ 55 w 347"/>
                <a:gd name="T19" fmla="*/ 0 h 306"/>
                <a:gd name="T20" fmla="*/ 63 w 347"/>
                <a:gd name="T21" fmla="*/ 0 h 306"/>
                <a:gd name="T22" fmla="*/ 63 w 347"/>
                <a:gd name="T23" fmla="*/ 29 h 306"/>
                <a:gd name="T24" fmla="*/ 213 w 347"/>
                <a:gd name="T25" fmla="*/ 0 h 306"/>
                <a:gd name="T26" fmla="*/ 237 w 347"/>
                <a:gd name="T27" fmla="*/ 0 h 306"/>
                <a:gd name="T28" fmla="*/ 220 w 347"/>
                <a:gd name="T29" fmla="*/ 39 h 306"/>
                <a:gd name="T30" fmla="*/ 237 w 347"/>
                <a:gd name="T31" fmla="*/ 68 h 306"/>
                <a:gd name="T32" fmla="*/ 339 w 347"/>
                <a:gd name="T33" fmla="*/ 68 h 306"/>
                <a:gd name="T34" fmla="*/ 339 w 347"/>
                <a:gd name="T35" fmla="*/ 146 h 306"/>
                <a:gd name="T36" fmla="*/ 347 w 347"/>
                <a:gd name="T37" fmla="*/ 146 h 306"/>
                <a:gd name="T38" fmla="*/ 339 w 347"/>
                <a:gd name="T39" fmla="*/ 225 h 306"/>
                <a:gd name="T40" fmla="*/ 150 w 347"/>
                <a:gd name="T41" fmla="*/ 225 h 306"/>
                <a:gd name="T42" fmla="*/ 141 w 347"/>
                <a:gd name="T43" fmla="*/ 380 h 306"/>
                <a:gd name="T44" fmla="*/ 63 w 347"/>
                <a:gd name="T45" fmla="*/ 380 h 306"/>
                <a:gd name="T46" fmla="*/ 63 w 347"/>
                <a:gd name="T47" fmla="*/ 360 h 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7" h="306">
                  <a:moveTo>
                    <a:pt x="63" y="290"/>
                  </a:moveTo>
                  <a:lnTo>
                    <a:pt x="7" y="243"/>
                  </a:lnTo>
                  <a:lnTo>
                    <a:pt x="7" y="220"/>
                  </a:lnTo>
                  <a:lnTo>
                    <a:pt x="24" y="204"/>
                  </a:lnTo>
                  <a:lnTo>
                    <a:pt x="0" y="172"/>
                  </a:lnTo>
                  <a:lnTo>
                    <a:pt x="24" y="149"/>
                  </a:lnTo>
                  <a:lnTo>
                    <a:pt x="24" y="110"/>
                  </a:lnTo>
                  <a:lnTo>
                    <a:pt x="39" y="55"/>
                  </a:lnTo>
                  <a:lnTo>
                    <a:pt x="31" y="23"/>
                  </a:lnTo>
                  <a:lnTo>
                    <a:pt x="55" y="0"/>
                  </a:lnTo>
                  <a:lnTo>
                    <a:pt x="63" y="0"/>
                  </a:lnTo>
                  <a:lnTo>
                    <a:pt x="63" y="23"/>
                  </a:lnTo>
                  <a:lnTo>
                    <a:pt x="213" y="0"/>
                  </a:lnTo>
                  <a:lnTo>
                    <a:pt x="237" y="0"/>
                  </a:lnTo>
                  <a:lnTo>
                    <a:pt x="220" y="31"/>
                  </a:lnTo>
                  <a:lnTo>
                    <a:pt x="237" y="55"/>
                  </a:lnTo>
                  <a:lnTo>
                    <a:pt x="339" y="55"/>
                  </a:lnTo>
                  <a:lnTo>
                    <a:pt x="339" y="118"/>
                  </a:lnTo>
                  <a:lnTo>
                    <a:pt x="347" y="118"/>
                  </a:lnTo>
                  <a:lnTo>
                    <a:pt x="339" y="181"/>
                  </a:lnTo>
                  <a:lnTo>
                    <a:pt x="150" y="181"/>
                  </a:lnTo>
                  <a:lnTo>
                    <a:pt x="141" y="306"/>
                  </a:lnTo>
                  <a:lnTo>
                    <a:pt x="63" y="306"/>
                  </a:lnTo>
                  <a:lnTo>
                    <a:pt x="63" y="290"/>
                  </a:lnTo>
                  <a:close/>
                </a:path>
              </a:pathLst>
            </a:custGeom>
            <a:solidFill>
              <a:srgbClr val="FFFFFF"/>
            </a:solidFill>
            <a:ln w="1588">
              <a:solidFill>
                <a:srgbClr val="000000"/>
              </a:solidFill>
              <a:prstDash val="solid"/>
              <a:round/>
              <a:headEnd/>
              <a:tailEnd/>
            </a:ln>
          </p:spPr>
          <p:txBody>
            <a:bodyPr/>
            <a:lstStyle/>
            <a:p>
              <a:endParaRPr lang="en-US"/>
            </a:p>
          </p:txBody>
        </p:sp>
        <p:sp>
          <p:nvSpPr>
            <p:cNvPr id="28733" name="Freeform 60"/>
            <p:cNvSpPr>
              <a:spLocks noChangeAspect="1"/>
            </p:cNvSpPr>
            <p:nvPr/>
          </p:nvSpPr>
          <p:spPr bwMode="auto">
            <a:xfrm>
              <a:off x="2557" y="3916"/>
              <a:ext cx="399" cy="210"/>
            </a:xfrm>
            <a:custGeom>
              <a:avLst/>
              <a:gdLst>
                <a:gd name="T0" fmla="*/ 0 w 400"/>
                <a:gd name="T1" fmla="*/ 213 h 189"/>
                <a:gd name="T2" fmla="*/ 0 w 400"/>
                <a:gd name="T3" fmla="*/ 193 h 189"/>
                <a:gd name="T4" fmla="*/ 24 w 400"/>
                <a:gd name="T5" fmla="*/ 193 h 189"/>
                <a:gd name="T6" fmla="*/ 0 w 400"/>
                <a:gd name="T7" fmla="*/ 186 h 189"/>
                <a:gd name="T8" fmla="*/ 0 w 400"/>
                <a:gd name="T9" fmla="*/ 68 h 189"/>
                <a:gd name="T10" fmla="*/ 24 w 400"/>
                <a:gd name="T11" fmla="*/ 59 h 189"/>
                <a:gd name="T12" fmla="*/ 40 w 400"/>
                <a:gd name="T13" fmla="*/ 10 h 189"/>
                <a:gd name="T14" fmla="*/ 86 w 400"/>
                <a:gd name="T15" fmla="*/ 10 h 189"/>
                <a:gd name="T16" fmla="*/ 118 w 400"/>
                <a:gd name="T17" fmla="*/ 0 h 189"/>
                <a:gd name="T18" fmla="*/ 210 w 400"/>
                <a:gd name="T19" fmla="*/ 30 h 189"/>
                <a:gd name="T20" fmla="*/ 210 w 400"/>
                <a:gd name="T21" fmla="*/ 38 h 189"/>
                <a:gd name="T22" fmla="*/ 210 w 400"/>
                <a:gd name="T23" fmla="*/ 68 h 189"/>
                <a:gd name="T24" fmla="*/ 241 w 400"/>
                <a:gd name="T25" fmla="*/ 108 h 189"/>
                <a:gd name="T26" fmla="*/ 374 w 400"/>
                <a:gd name="T27" fmla="*/ 146 h 189"/>
                <a:gd name="T28" fmla="*/ 398 w 400"/>
                <a:gd name="T29" fmla="*/ 146 h 189"/>
                <a:gd name="T30" fmla="*/ 390 w 400"/>
                <a:gd name="T31" fmla="*/ 233 h 189"/>
                <a:gd name="T32" fmla="*/ 0 w 400"/>
                <a:gd name="T33" fmla="*/ 213 h 1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0" h="189">
                  <a:moveTo>
                    <a:pt x="0" y="173"/>
                  </a:moveTo>
                  <a:lnTo>
                    <a:pt x="0" y="157"/>
                  </a:lnTo>
                  <a:lnTo>
                    <a:pt x="24" y="157"/>
                  </a:lnTo>
                  <a:lnTo>
                    <a:pt x="0" y="150"/>
                  </a:lnTo>
                  <a:lnTo>
                    <a:pt x="0" y="55"/>
                  </a:lnTo>
                  <a:lnTo>
                    <a:pt x="24" y="48"/>
                  </a:lnTo>
                  <a:lnTo>
                    <a:pt x="40" y="8"/>
                  </a:lnTo>
                  <a:lnTo>
                    <a:pt x="86" y="8"/>
                  </a:lnTo>
                  <a:lnTo>
                    <a:pt x="118" y="0"/>
                  </a:lnTo>
                  <a:lnTo>
                    <a:pt x="212" y="24"/>
                  </a:lnTo>
                  <a:lnTo>
                    <a:pt x="212" y="31"/>
                  </a:lnTo>
                  <a:lnTo>
                    <a:pt x="212" y="55"/>
                  </a:lnTo>
                  <a:lnTo>
                    <a:pt x="243" y="87"/>
                  </a:lnTo>
                  <a:lnTo>
                    <a:pt x="376" y="118"/>
                  </a:lnTo>
                  <a:lnTo>
                    <a:pt x="400" y="118"/>
                  </a:lnTo>
                  <a:lnTo>
                    <a:pt x="392" y="189"/>
                  </a:lnTo>
                  <a:lnTo>
                    <a:pt x="0" y="173"/>
                  </a:lnTo>
                  <a:close/>
                </a:path>
              </a:pathLst>
            </a:custGeom>
            <a:solidFill>
              <a:srgbClr val="FFFFFF"/>
            </a:solidFill>
            <a:ln w="1588">
              <a:solidFill>
                <a:srgbClr val="000000"/>
              </a:solidFill>
              <a:prstDash val="solid"/>
              <a:round/>
              <a:headEnd/>
              <a:tailEnd/>
            </a:ln>
          </p:spPr>
          <p:txBody>
            <a:bodyPr/>
            <a:lstStyle/>
            <a:p>
              <a:endParaRPr lang="en-US"/>
            </a:p>
          </p:txBody>
        </p:sp>
        <p:sp>
          <p:nvSpPr>
            <p:cNvPr id="28734" name="Freeform 61"/>
            <p:cNvSpPr>
              <a:spLocks noChangeAspect="1"/>
            </p:cNvSpPr>
            <p:nvPr/>
          </p:nvSpPr>
          <p:spPr bwMode="auto">
            <a:xfrm>
              <a:off x="3682" y="2562"/>
              <a:ext cx="299" cy="375"/>
            </a:xfrm>
            <a:custGeom>
              <a:avLst/>
              <a:gdLst>
                <a:gd name="T0" fmla="*/ 149 w 299"/>
                <a:gd name="T1" fmla="*/ 30 h 337"/>
                <a:gd name="T2" fmla="*/ 189 w 299"/>
                <a:gd name="T3" fmla="*/ 30 h 337"/>
                <a:gd name="T4" fmla="*/ 196 w 299"/>
                <a:gd name="T5" fmla="*/ 48 h 337"/>
                <a:gd name="T6" fmla="*/ 221 w 299"/>
                <a:gd name="T7" fmla="*/ 69 h 337"/>
                <a:gd name="T8" fmla="*/ 221 w 299"/>
                <a:gd name="T9" fmla="*/ 78 h 337"/>
                <a:gd name="T10" fmla="*/ 251 w 299"/>
                <a:gd name="T11" fmla="*/ 107 h 337"/>
                <a:gd name="T12" fmla="*/ 244 w 299"/>
                <a:gd name="T13" fmla="*/ 118 h 337"/>
                <a:gd name="T14" fmla="*/ 244 w 299"/>
                <a:gd name="T15" fmla="*/ 146 h 337"/>
                <a:gd name="T16" fmla="*/ 275 w 299"/>
                <a:gd name="T17" fmla="*/ 213 h 337"/>
                <a:gd name="T18" fmla="*/ 299 w 299"/>
                <a:gd name="T19" fmla="*/ 213 h 337"/>
                <a:gd name="T20" fmla="*/ 299 w 299"/>
                <a:gd name="T21" fmla="*/ 234 h 337"/>
                <a:gd name="T22" fmla="*/ 299 w 299"/>
                <a:gd name="T23" fmla="*/ 253 h 337"/>
                <a:gd name="T24" fmla="*/ 299 w 299"/>
                <a:gd name="T25" fmla="*/ 273 h 337"/>
                <a:gd name="T26" fmla="*/ 275 w 299"/>
                <a:gd name="T27" fmla="*/ 300 h 337"/>
                <a:gd name="T28" fmla="*/ 283 w 299"/>
                <a:gd name="T29" fmla="*/ 310 h 337"/>
                <a:gd name="T30" fmla="*/ 275 w 299"/>
                <a:gd name="T31" fmla="*/ 310 h 337"/>
                <a:gd name="T32" fmla="*/ 251 w 299"/>
                <a:gd name="T33" fmla="*/ 310 h 337"/>
                <a:gd name="T34" fmla="*/ 118 w 299"/>
                <a:gd name="T35" fmla="*/ 417 h 337"/>
                <a:gd name="T36" fmla="*/ 102 w 299"/>
                <a:gd name="T37" fmla="*/ 407 h 337"/>
                <a:gd name="T38" fmla="*/ 94 w 299"/>
                <a:gd name="T39" fmla="*/ 341 h 337"/>
                <a:gd name="T40" fmla="*/ 86 w 299"/>
                <a:gd name="T41" fmla="*/ 300 h 337"/>
                <a:gd name="T42" fmla="*/ 63 w 299"/>
                <a:gd name="T43" fmla="*/ 234 h 337"/>
                <a:gd name="T44" fmla="*/ 7 w 299"/>
                <a:gd name="T45" fmla="*/ 175 h 337"/>
                <a:gd name="T46" fmla="*/ 7 w 299"/>
                <a:gd name="T47" fmla="*/ 136 h 337"/>
                <a:gd name="T48" fmla="*/ 24 w 299"/>
                <a:gd name="T49" fmla="*/ 136 h 337"/>
                <a:gd name="T50" fmla="*/ 0 w 299"/>
                <a:gd name="T51" fmla="*/ 98 h 337"/>
                <a:gd name="T52" fmla="*/ 7 w 299"/>
                <a:gd name="T53" fmla="*/ 78 h 337"/>
                <a:gd name="T54" fmla="*/ 118 w 299"/>
                <a:gd name="T55" fmla="*/ 0 h 337"/>
                <a:gd name="T56" fmla="*/ 149 w 299"/>
                <a:gd name="T57" fmla="*/ 30 h 3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9" h="337">
                  <a:moveTo>
                    <a:pt x="149" y="24"/>
                  </a:moveTo>
                  <a:lnTo>
                    <a:pt x="189" y="24"/>
                  </a:lnTo>
                  <a:lnTo>
                    <a:pt x="196" y="39"/>
                  </a:lnTo>
                  <a:lnTo>
                    <a:pt x="221" y="56"/>
                  </a:lnTo>
                  <a:lnTo>
                    <a:pt x="221" y="63"/>
                  </a:lnTo>
                  <a:lnTo>
                    <a:pt x="251" y="86"/>
                  </a:lnTo>
                  <a:lnTo>
                    <a:pt x="244" y="95"/>
                  </a:lnTo>
                  <a:lnTo>
                    <a:pt x="244" y="118"/>
                  </a:lnTo>
                  <a:lnTo>
                    <a:pt x="275" y="172"/>
                  </a:lnTo>
                  <a:lnTo>
                    <a:pt x="299" y="172"/>
                  </a:lnTo>
                  <a:lnTo>
                    <a:pt x="299" y="189"/>
                  </a:lnTo>
                  <a:lnTo>
                    <a:pt x="299" y="204"/>
                  </a:lnTo>
                  <a:lnTo>
                    <a:pt x="299" y="220"/>
                  </a:lnTo>
                  <a:lnTo>
                    <a:pt x="275" y="243"/>
                  </a:lnTo>
                  <a:lnTo>
                    <a:pt x="283" y="251"/>
                  </a:lnTo>
                  <a:lnTo>
                    <a:pt x="275" y="251"/>
                  </a:lnTo>
                  <a:lnTo>
                    <a:pt x="251" y="251"/>
                  </a:lnTo>
                  <a:lnTo>
                    <a:pt x="118" y="337"/>
                  </a:lnTo>
                  <a:lnTo>
                    <a:pt x="102" y="329"/>
                  </a:lnTo>
                  <a:lnTo>
                    <a:pt x="94" y="275"/>
                  </a:lnTo>
                  <a:lnTo>
                    <a:pt x="86" y="243"/>
                  </a:lnTo>
                  <a:lnTo>
                    <a:pt x="63" y="189"/>
                  </a:lnTo>
                  <a:lnTo>
                    <a:pt x="7" y="141"/>
                  </a:lnTo>
                  <a:lnTo>
                    <a:pt x="7" y="110"/>
                  </a:lnTo>
                  <a:lnTo>
                    <a:pt x="24" y="110"/>
                  </a:lnTo>
                  <a:lnTo>
                    <a:pt x="0" y="79"/>
                  </a:lnTo>
                  <a:lnTo>
                    <a:pt x="7" y="63"/>
                  </a:lnTo>
                  <a:lnTo>
                    <a:pt x="118" y="0"/>
                  </a:lnTo>
                  <a:lnTo>
                    <a:pt x="149" y="24"/>
                  </a:lnTo>
                  <a:close/>
                </a:path>
              </a:pathLst>
            </a:custGeom>
            <a:solidFill>
              <a:srgbClr val="FFFF00"/>
            </a:solidFill>
            <a:ln w="1651">
              <a:solidFill>
                <a:srgbClr val="000000"/>
              </a:solidFill>
              <a:prstDash val="solid"/>
              <a:round/>
              <a:headEnd/>
              <a:tailEnd/>
            </a:ln>
          </p:spPr>
          <p:txBody>
            <a:bodyPr/>
            <a:lstStyle/>
            <a:p>
              <a:endParaRPr lang="en-US"/>
            </a:p>
          </p:txBody>
        </p:sp>
        <p:sp>
          <p:nvSpPr>
            <p:cNvPr id="28735" name="Freeform 62"/>
            <p:cNvSpPr>
              <a:spLocks noChangeAspect="1"/>
            </p:cNvSpPr>
            <p:nvPr/>
          </p:nvSpPr>
          <p:spPr bwMode="auto">
            <a:xfrm>
              <a:off x="2580" y="1231"/>
              <a:ext cx="376" cy="253"/>
            </a:xfrm>
            <a:custGeom>
              <a:avLst/>
              <a:gdLst>
                <a:gd name="T0" fmla="*/ 249 w 377"/>
                <a:gd name="T1" fmla="*/ 9 h 226"/>
                <a:gd name="T2" fmla="*/ 273 w 377"/>
                <a:gd name="T3" fmla="*/ 116 h 226"/>
                <a:gd name="T4" fmla="*/ 320 w 377"/>
                <a:gd name="T5" fmla="*/ 167 h 226"/>
                <a:gd name="T6" fmla="*/ 320 w 377"/>
                <a:gd name="T7" fmla="*/ 186 h 226"/>
                <a:gd name="T8" fmla="*/ 351 w 377"/>
                <a:gd name="T9" fmla="*/ 224 h 226"/>
                <a:gd name="T10" fmla="*/ 375 w 377"/>
                <a:gd name="T11" fmla="*/ 283 h 226"/>
                <a:gd name="T12" fmla="*/ 320 w 377"/>
                <a:gd name="T13" fmla="*/ 263 h 226"/>
                <a:gd name="T14" fmla="*/ 225 w 377"/>
                <a:gd name="T15" fmla="*/ 274 h 226"/>
                <a:gd name="T16" fmla="*/ 126 w 377"/>
                <a:gd name="T17" fmla="*/ 244 h 226"/>
                <a:gd name="T18" fmla="*/ 110 w 377"/>
                <a:gd name="T19" fmla="*/ 234 h 226"/>
                <a:gd name="T20" fmla="*/ 126 w 377"/>
                <a:gd name="T21" fmla="*/ 224 h 226"/>
                <a:gd name="T22" fmla="*/ 94 w 377"/>
                <a:gd name="T23" fmla="*/ 206 h 226"/>
                <a:gd name="T24" fmla="*/ 47 w 377"/>
                <a:gd name="T25" fmla="*/ 167 h 226"/>
                <a:gd name="T26" fmla="*/ 47 w 377"/>
                <a:gd name="T27" fmla="*/ 147 h 226"/>
                <a:gd name="T28" fmla="*/ 31 w 377"/>
                <a:gd name="T29" fmla="*/ 116 h 226"/>
                <a:gd name="T30" fmla="*/ 0 w 377"/>
                <a:gd name="T31" fmla="*/ 107 h 226"/>
                <a:gd name="T32" fmla="*/ 7 w 377"/>
                <a:gd name="T33" fmla="*/ 59 h 226"/>
                <a:gd name="T34" fmla="*/ 16 w 377"/>
                <a:gd name="T35" fmla="*/ 49 h 226"/>
                <a:gd name="T36" fmla="*/ 63 w 377"/>
                <a:gd name="T37" fmla="*/ 39 h 226"/>
                <a:gd name="T38" fmla="*/ 78 w 377"/>
                <a:gd name="T39" fmla="*/ 59 h 226"/>
                <a:gd name="T40" fmla="*/ 225 w 377"/>
                <a:gd name="T41" fmla="*/ 0 h 226"/>
                <a:gd name="T42" fmla="*/ 249 w 377"/>
                <a:gd name="T43" fmla="*/ 9 h 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7" h="226">
                  <a:moveTo>
                    <a:pt x="251" y="7"/>
                  </a:moveTo>
                  <a:lnTo>
                    <a:pt x="275" y="93"/>
                  </a:lnTo>
                  <a:lnTo>
                    <a:pt x="322" y="133"/>
                  </a:lnTo>
                  <a:lnTo>
                    <a:pt x="322" y="148"/>
                  </a:lnTo>
                  <a:lnTo>
                    <a:pt x="353" y="179"/>
                  </a:lnTo>
                  <a:lnTo>
                    <a:pt x="377" y="226"/>
                  </a:lnTo>
                  <a:lnTo>
                    <a:pt x="322" y="210"/>
                  </a:lnTo>
                  <a:lnTo>
                    <a:pt x="227" y="219"/>
                  </a:lnTo>
                  <a:lnTo>
                    <a:pt x="126" y="195"/>
                  </a:lnTo>
                  <a:lnTo>
                    <a:pt x="110" y="187"/>
                  </a:lnTo>
                  <a:lnTo>
                    <a:pt x="126" y="179"/>
                  </a:lnTo>
                  <a:lnTo>
                    <a:pt x="94" y="164"/>
                  </a:lnTo>
                  <a:lnTo>
                    <a:pt x="47" y="133"/>
                  </a:lnTo>
                  <a:lnTo>
                    <a:pt x="47" y="117"/>
                  </a:lnTo>
                  <a:lnTo>
                    <a:pt x="31" y="93"/>
                  </a:lnTo>
                  <a:lnTo>
                    <a:pt x="0" y="86"/>
                  </a:lnTo>
                  <a:lnTo>
                    <a:pt x="7" y="47"/>
                  </a:lnTo>
                  <a:lnTo>
                    <a:pt x="16" y="39"/>
                  </a:lnTo>
                  <a:lnTo>
                    <a:pt x="63" y="31"/>
                  </a:lnTo>
                  <a:lnTo>
                    <a:pt x="78" y="47"/>
                  </a:lnTo>
                  <a:lnTo>
                    <a:pt x="227" y="0"/>
                  </a:lnTo>
                  <a:lnTo>
                    <a:pt x="251" y="7"/>
                  </a:lnTo>
                  <a:close/>
                </a:path>
              </a:pathLst>
            </a:custGeom>
            <a:solidFill>
              <a:srgbClr val="FFFFFF"/>
            </a:solidFill>
            <a:ln w="1588">
              <a:solidFill>
                <a:srgbClr val="000000"/>
              </a:solidFill>
              <a:prstDash val="solid"/>
              <a:round/>
              <a:headEnd/>
              <a:tailEnd/>
            </a:ln>
          </p:spPr>
          <p:txBody>
            <a:bodyPr/>
            <a:lstStyle/>
            <a:p>
              <a:endParaRPr lang="en-US"/>
            </a:p>
          </p:txBody>
        </p:sp>
        <p:sp>
          <p:nvSpPr>
            <p:cNvPr id="28736" name="Freeform 63"/>
            <p:cNvSpPr>
              <a:spLocks noChangeAspect="1"/>
            </p:cNvSpPr>
            <p:nvPr/>
          </p:nvSpPr>
          <p:spPr bwMode="auto">
            <a:xfrm>
              <a:off x="2902" y="2378"/>
              <a:ext cx="458" cy="421"/>
            </a:xfrm>
            <a:custGeom>
              <a:avLst/>
              <a:gdLst>
                <a:gd name="T0" fmla="*/ 443 w 457"/>
                <a:gd name="T1" fmla="*/ 254 h 376"/>
                <a:gd name="T2" fmla="*/ 396 w 457"/>
                <a:gd name="T3" fmla="*/ 236 h 376"/>
                <a:gd name="T4" fmla="*/ 357 w 457"/>
                <a:gd name="T5" fmla="*/ 254 h 376"/>
                <a:gd name="T6" fmla="*/ 332 w 457"/>
                <a:gd name="T7" fmla="*/ 315 h 376"/>
                <a:gd name="T8" fmla="*/ 332 w 457"/>
                <a:gd name="T9" fmla="*/ 345 h 376"/>
                <a:gd name="T10" fmla="*/ 278 w 457"/>
                <a:gd name="T11" fmla="*/ 422 h 376"/>
                <a:gd name="T12" fmla="*/ 293 w 457"/>
                <a:gd name="T13" fmla="*/ 422 h 376"/>
                <a:gd name="T14" fmla="*/ 293 w 457"/>
                <a:gd name="T15" fmla="*/ 442 h 376"/>
                <a:gd name="T16" fmla="*/ 262 w 457"/>
                <a:gd name="T17" fmla="*/ 471 h 376"/>
                <a:gd name="T18" fmla="*/ 213 w 457"/>
                <a:gd name="T19" fmla="*/ 471 h 376"/>
                <a:gd name="T20" fmla="*/ 174 w 457"/>
                <a:gd name="T21" fmla="*/ 422 h 376"/>
                <a:gd name="T22" fmla="*/ 181 w 457"/>
                <a:gd name="T23" fmla="*/ 345 h 376"/>
                <a:gd name="T24" fmla="*/ 102 w 457"/>
                <a:gd name="T25" fmla="*/ 284 h 376"/>
                <a:gd name="T26" fmla="*/ 0 w 457"/>
                <a:gd name="T27" fmla="*/ 275 h 376"/>
                <a:gd name="T28" fmla="*/ 31 w 457"/>
                <a:gd name="T29" fmla="*/ 254 h 376"/>
                <a:gd name="T30" fmla="*/ 55 w 457"/>
                <a:gd name="T31" fmla="*/ 254 h 376"/>
                <a:gd name="T32" fmla="*/ 31 w 457"/>
                <a:gd name="T33" fmla="*/ 217 h 376"/>
                <a:gd name="T34" fmla="*/ 102 w 457"/>
                <a:gd name="T35" fmla="*/ 168 h 376"/>
                <a:gd name="T36" fmla="*/ 134 w 457"/>
                <a:gd name="T37" fmla="*/ 157 h 376"/>
                <a:gd name="T38" fmla="*/ 110 w 457"/>
                <a:gd name="T39" fmla="*/ 128 h 376"/>
                <a:gd name="T40" fmla="*/ 142 w 457"/>
                <a:gd name="T41" fmla="*/ 88 h 376"/>
                <a:gd name="T42" fmla="*/ 150 w 457"/>
                <a:gd name="T43" fmla="*/ 49 h 376"/>
                <a:gd name="T44" fmla="*/ 181 w 457"/>
                <a:gd name="T45" fmla="*/ 49 h 376"/>
                <a:gd name="T46" fmla="*/ 165 w 457"/>
                <a:gd name="T47" fmla="*/ 10 h 376"/>
                <a:gd name="T48" fmla="*/ 238 w 457"/>
                <a:gd name="T49" fmla="*/ 0 h 376"/>
                <a:gd name="T50" fmla="*/ 317 w 457"/>
                <a:gd name="T51" fmla="*/ 21 h 376"/>
                <a:gd name="T52" fmla="*/ 357 w 457"/>
                <a:gd name="T53" fmla="*/ 10 h 376"/>
                <a:gd name="T54" fmla="*/ 396 w 457"/>
                <a:gd name="T55" fmla="*/ 138 h 376"/>
                <a:gd name="T56" fmla="*/ 459 w 457"/>
                <a:gd name="T57" fmla="*/ 197 h 376"/>
                <a:gd name="T58" fmla="*/ 443 w 457"/>
                <a:gd name="T59" fmla="*/ 254 h 3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7" h="376">
                  <a:moveTo>
                    <a:pt x="441" y="203"/>
                  </a:moveTo>
                  <a:lnTo>
                    <a:pt x="394" y="188"/>
                  </a:lnTo>
                  <a:lnTo>
                    <a:pt x="355" y="203"/>
                  </a:lnTo>
                  <a:lnTo>
                    <a:pt x="330" y="251"/>
                  </a:lnTo>
                  <a:lnTo>
                    <a:pt x="330" y="275"/>
                  </a:lnTo>
                  <a:lnTo>
                    <a:pt x="276" y="337"/>
                  </a:lnTo>
                  <a:lnTo>
                    <a:pt x="291" y="337"/>
                  </a:lnTo>
                  <a:lnTo>
                    <a:pt x="291" y="353"/>
                  </a:lnTo>
                  <a:lnTo>
                    <a:pt x="260" y="376"/>
                  </a:lnTo>
                  <a:lnTo>
                    <a:pt x="213" y="376"/>
                  </a:lnTo>
                  <a:lnTo>
                    <a:pt x="174" y="337"/>
                  </a:lnTo>
                  <a:lnTo>
                    <a:pt x="181" y="275"/>
                  </a:lnTo>
                  <a:lnTo>
                    <a:pt x="102" y="227"/>
                  </a:lnTo>
                  <a:lnTo>
                    <a:pt x="0" y="220"/>
                  </a:lnTo>
                  <a:lnTo>
                    <a:pt x="31" y="203"/>
                  </a:lnTo>
                  <a:lnTo>
                    <a:pt x="55" y="203"/>
                  </a:lnTo>
                  <a:lnTo>
                    <a:pt x="31" y="173"/>
                  </a:lnTo>
                  <a:lnTo>
                    <a:pt x="102" y="134"/>
                  </a:lnTo>
                  <a:lnTo>
                    <a:pt x="134" y="125"/>
                  </a:lnTo>
                  <a:lnTo>
                    <a:pt x="110" y="102"/>
                  </a:lnTo>
                  <a:lnTo>
                    <a:pt x="142" y="71"/>
                  </a:lnTo>
                  <a:lnTo>
                    <a:pt x="150" y="39"/>
                  </a:lnTo>
                  <a:lnTo>
                    <a:pt x="181" y="39"/>
                  </a:lnTo>
                  <a:lnTo>
                    <a:pt x="165" y="8"/>
                  </a:lnTo>
                  <a:lnTo>
                    <a:pt x="236" y="0"/>
                  </a:lnTo>
                  <a:lnTo>
                    <a:pt x="315" y="17"/>
                  </a:lnTo>
                  <a:lnTo>
                    <a:pt x="355" y="8"/>
                  </a:lnTo>
                  <a:lnTo>
                    <a:pt x="394" y="110"/>
                  </a:lnTo>
                  <a:lnTo>
                    <a:pt x="457" y="157"/>
                  </a:lnTo>
                  <a:lnTo>
                    <a:pt x="441" y="203"/>
                  </a:lnTo>
                  <a:close/>
                </a:path>
              </a:pathLst>
            </a:custGeom>
            <a:solidFill>
              <a:srgbClr val="FFFFFF"/>
            </a:solidFill>
            <a:ln w="1588">
              <a:solidFill>
                <a:srgbClr val="000000"/>
              </a:solidFill>
              <a:prstDash val="solid"/>
              <a:round/>
              <a:headEnd/>
              <a:tailEnd/>
            </a:ln>
          </p:spPr>
          <p:txBody>
            <a:bodyPr/>
            <a:lstStyle/>
            <a:p>
              <a:endParaRPr lang="en-US"/>
            </a:p>
          </p:txBody>
        </p:sp>
        <p:sp>
          <p:nvSpPr>
            <p:cNvPr id="28737" name="Freeform 64"/>
            <p:cNvSpPr>
              <a:spLocks noChangeAspect="1"/>
            </p:cNvSpPr>
            <p:nvPr/>
          </p:nvSpPr>
          <p:spPr bwMode="auto">
            <a:xfrm>
              <a:off x="3343" y="2807"/>
              <a:ext cx="220" cy="182"/>
            </a:xfrm>
            <a:custGeom>
              <a:avLst/>
              <a:gdLst>
                <a:gd name="T0" fmla="*/ 187 w 221"/>
                <a:gd name="T1" fmla="*/ 146 h 162"/>
                <a:gd name="T2" fmla="*/ 219 w 221"/>
                <a:gd name="T3" fmla="*/ 175 h 162"/>
                <a:gd name="T4" fmla="*/ 187 w 221"/>
                <a:gd name="T5" fmla="*/ 204 h 162"/>
                <a:gd name="T6" fmla="*/ 103 w 221"/>
                <a:gd name="T7" fmla="*/ 204 h 162"/>
                <a:gd name="T8" fmla="*/ 32 w 221"/>
                <a:gd name="T9" fmla="*/ 175 h 162"/>
                <a:gd name="T10" fmla="*/ 0 w 221"/>
                <a:gd name="T11" fmla="*/ 0 h 162"/>
                <a:gd name="T12" fmla="*/ 40 w 221"/>
                <a:gd name="T13" fmla="*/ 19 h 162"/>
                <a:gd name="T14" fmla="*/ 95 w 221"/>
                <a:gd name="T15" fmla="*/ 0 h 162"/>
                <a:gd name="T16" fmla="*/ 148 w 221"/>
                <a:gd name="T17" fmla="*/ 39 h 162"/>
                <a:gd name="T18" fmla="*/ 164 w 221"/>
                <a:gd name="T19" fmla="*/ 107 h 162"/>
                <a:gd name="T20" fmla="*/ 187 w 221"/>
                <a:gd name="T21" fmla="*/ 146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1" h="162">
                  <a:moveTo>
                    <a:pt x="189" y="116"/>
                  </a:moveTo>
                  <a:lnTo>
                    <a:pt x="221" y="139"/>
                  </a:lnTo>
                  <a:lnTo>
                    <a:pt x="189" y="162"/>
                  </a:lnTo>
                  <a:lnTo>
                    <a:pt x="103" y="162"/>
                  </a:lnTo>
                  <a:lnTo>
                    <a:pt x="32" y="139"/>
                  </a:lnTo>
                  <a:lnTo>
                    <a:pt x="0" y="0"/>
                  </a:lnTo>
                  <a:lnTo>
                    <a:pt x="40" y="15"/>
                  </a:lnTo>
                  <a:lnTo>
                    <a:pt x="95" y="0"/>
                  </a:lnTo>
                  <a:lnTo>
                    <a:pt x="150" y="31"/>
                  </a:lnTo>
                  <a:lnTo>
                    <a:pt x="166" y="85"/>
                  </a:lnTo>
                  <a:lnTo>
                    <a:pt x="189" y="116"/>
                  </a:lnTo>
                  <a:close/>
                </a:path>
              </a:pathLst>
            </a:custGeom>
            <a:solidFill>
              <a:srgbClr val="FFFFFF"/>
            </a:solidFill>
            <a:ln w="1588">
              <a:solidFill>
                <a:srgbClr val="000000"/>
              </a:solidFill>
              <a:prstDash val="solid"/>
              <a:round/>
              <a:headEnd/>
              <a:tailEnd/>
            </a:ln>
          </p:spPr>
          <p:txBody>
            <a:bodyPr/>
            <a:lstStyle/>
            <a:p>
              <a:endParaRPr lang="en-US"/>
            </a:p>
          </p:txBody>
        </p:sp>
        <p:sp>
          <p:nvSpPr>
            <p:cNvPr id="28738" name="Freeform 65"/>
            <p:cNvSpPr>
              <a:spLocks noChangeAspect="1"/>
            </p:cNvSpPr>
            <p:nvPr/>
          </p:nvSpPr>
          <p:spPr bwMode="auto">
            <a:xfrm>
              <a:off x="1501" y="672"/>
              <a:ext cx="379" cy="285"/>
            </a:xfrm>
            <a:custGeom>
              <a:avLst/>
              <a:gdLst>
                <a:gd name="T0" fmla="*/ 356 w 378"/>
                <a:gd name="T1" fmla="*/ 0 h 256"/>
                <a:gd name="T2" fmla="*/ 325 w 378"/>
                <a:gd name="T3" fmla="*/ 39 h 256"/>
                <a:gd name="T4" fmla="*/ 380 w 378"/>
                <a:gd name="T5" fmla="*/ 96 h 256"/>
                <a:gd name="T6" fmla="*/ 349 w 378"/>
                <a:gd name="T7" fmla="*/ 135 h 256"/>
                <a:gd name="T8" fmla="*/ 356 w 378"/>
                <a:gd name="T9" fmla="*/ 164 h 256"/>
                <a:gd name="T10" fmla="*/ 380 w 378"/>
                <a:gd name="T11" fmla="*/ 164 h 256"/>
                <a:gd name="T12" fmla="*/ 380 w 378"/>
                <a:gd name="T13" fmla="*/ 240 h 256"/>
                <a:gd name="T14" fmla="*/ 332 w 378"/>
                <a:gd name="T15" fmla="*/ 298 h 256"/>
                <a:gd name="T16" fmla="*/ 317 w 378"/>
                <a:gd name="T17" fmla="*/ 317 h 256"/>
                <a:gd name="T18" fmla="*/ 270 w 378"/>
                <a:gd name="T19" fmla="*/ 288 h 256"/>
                <a:gd name="T20" fmla="*/ 270 w 378"/>
                <a:gd name="T21" fmla="*/ 240 h 256"/>
                <a:gd name="T22" fmla="*/ 230 w 378"/>
                <a:gd name="T23" fmla="*/ 173 h 256"/>
                <a:gd name="T24" fmla="*/ 181 w 378"/>
                <a:gd name="T25" fmla="*/ 135 h 256"/>
                <a:gd name="T26" fmla="*/ 16 w 378"/>
                <a:gd name="T27" fmla="*/ 116 h 256"/>
                <a:gd name="T28" fmla="*/ 0 w 378"/>
                <a:gd name="T29" fmla="*/ 0 h 256"/>
                <a:gd name="T30" fmla="*/ 356 w 378"/>
                <a:gd name="T31" fmla="*/ 0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8" h="256">
                  <a:moveTo>
                    <a:pt x="354" y="0"/>
                  </a:moveTo>
                  <a:lnTo>
                    <a:pt x="323" y="31"/>
                  </a:lnTo>
                  <a:lnTo>
                    <a:pt x="378" y="77"/>
                  </a:lnTo>
                  <a:lnTo>
                    <a:pt x="347" y="109"/>
                  </a:lnTo>
                  <a:lnTo>
                    <a:pt x="354" y="132"/>
                  </a:lnTo>
                  <a:lnTo>
                    <a:pt x="378" y="132"/>
                  </a:lnTo>
                  <a:lnTo>
                    <a:pt x="378" y="194"/>
                  </a:lnTo>
                  <a:lnTo>
                    <a:pt x="330" y="241"/>
                  </a:lnTo>
                  <a:lnTo>
                    <a:pt x="315" y="256"/>
                  </a:lnTo>
                  <a:lnTo>
                    <a:pt x="268" y="233"/>
                  </a:lnTo>
                  <a:lnTo>
                    <a:pt x="268" y="194"/>
                  </a:lnTo>
                  <a:lnTo>
                    <a:pt x="228" y="139"/>
                  </a:lnTo>
                  <a:lnTo>
                    <a:pt x="181" y="109"/>
                  </a:lnTo>
                  <a:lnTo>
                    <a:pt x="16" y="93"/>
                  </a:lnTo>
                  <a:lnTo>
                    <a:pt x="0" y="0"/>
                  </a:lnTo>
                  <a:lnTo>
                    <a:pt x="354" y="0"/>
                  </a:lnTo>
                  <a:close/>
                </a:path>
              </a:pathLst>
            </a:custGeom>
            <a:solidFill>
              <a:srgbClr val="FFFFFF"/>
            </a:solidFill>
            <a:ln w="1588">
              <a:solidFill>
                <a:srgbClr val="000000"/>
              </a:solidFill>
              <a:prstDash val="solid"/>
              <a:round/>
              <a:headEnd/>
              <a:tailEnd/>
            </a:ln>
          </p:spPr>
          <p:txBody>
            <a:bodyPr/>
            <a:lstStyle/>
            <a:p>
              <a:endParaRPr lang="en-US"/>
            </a:p>
          </p:txBody>
        </p:sp>
        <p:sp>
          <p:nvSpPr>
            <p:cNvPr id="28739" name="Freeform 66"/>
            <p:cNvSpPr>
              <a:spLocks noChangeAspect="1"/>
            </p:cNvSpPr>
            <p:nvPr/>
          </p:nvSpPr>
          <p:spPr bwMode="auto">
            <a:xfrm>
              <a:off x="1501" y="1808"/>
              <a:ext cx="174" cy="238"/>
            </a:xfrm>
            <a:custGeom>
              <a:avLst/>
              <a:gdLst>
                <a:gd name="T0" fmla="*/ 143 w 173"/>
                <a:gd name="T1" fmla="*/ 0 h 212"/>
                <a:gd name="T2" fmla="*/ 143 w 173"/>
                <a:gd name="T3" fmla="*/ 49 h 212"/>
                <a:gd name="T4" fmla="*/ 175 w 173"/>
                <a:gd name="T5" fmla="*/ 70 h 212"/>
                <a:gd name="T6" fmla="*/ 175 w 173"/>
                <a:gd name="T7" fmla="*/ 90 h 212"/>
                <a:gd name="T8" fmla="*/ 167 w 173"/>
                <a:gd name="T9" fmla="*/ 109 h 212"/>
                <a:gd name="T10" fmla="*/ 175 w 173"/>
                <a:gd name="T11" fmla="*/ 130 h 212"/>
                <a:gd name="T12" fmla="*/ 167 w 173"/>
                <a:gd name="T13" fmla="*/ 130 h 212"/>
                <a:gd name="T14" fmla="*/ 175 w 173"/>
                <a:gd name="T15" fmla="*/ 168 h 212"/>
                <a:gd name="T16" fmla="*/ 175 w 173"/>
                <a:gd name="T17" fmla="*/ 209 h 212"/>
                <a:gd name="T18" fmla="*/ 143 w 173"/>
                <a:gd name="T19" fmla="*/ 228 h 212"/>
                <a:gd name="T20" fmla="*/ 143 w 173"/>
                <a:gd name="T21" fmla="*/ 267 h 212"/>
                <a:gd name="T22" fmla="*/ 104 w 173"/>
                <a:gd name="T23" fmla="*/ 267 h 212"/>
                <a:gd name="T24" fmla="*/ 79 w 173"/>
                <a:gd name="T25" fmla="*/ 209 h 212"/>
                <a:gd name="T26" fmla="*/ 40 w 173"/>
                <a:gd name="T27" fmla="*/ 168 h 212"/>
                <a:gd name="T28" fmla="*/ 16 w 173"/>
                <a:gd name="T29" fmla="*/ 130 h 212"/>
                <a:gd name="T30" fmla="*/ 0 w 173"/>
                <a:gd name="T31" fmla="*/ 81 h 212"/>
                <a:gd name="T32" fmla="*/ 16 w 173"/>
                <a:gd name="T33" fmla="*/ 40 h 212"/>
                <a:gd name="T34" fmla="*/ 120 w 173"/>
                <a:gd name="T35" fmla="*/ 0 h 212"/>
                <a:gd name="T36" fmla="*/ 143 w 173"/>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3" h="212">
                  <a:moveTo>
                    <a:pt x="141" y="0"/>
                  </a:moveTo>
                  <a:lnTo>
                    <a:pt x="141" y="39"/>
                  </a:lnTo>
                  <a:lnTo>
                    <a:pt x="173" y="55"/>
                  </a:lnTo>
                  <a:lnTo>
                    <a:pt x="173" y="71"/>
                  </a:lnTo>
                  <a:lnTo>
                    <a:pt x="165" y="86"/>
                  </a:lnTo>
                  <a:lnTo>
                    <a:pt x="173" y="103"/>
                  </a:lnTo>
                  <a:lnTo>
                    <a:pt x="165" y="103"/>
                  </a:lnTo>
                  <a:lnTo>
                    <a:pt x="173" y="134"/>
                  </a:lnTo>
                  <a:lnTo>
                    <a:pt x="173" y="166"/>
                  </a:lnTo>
                  <a:lnTo>
                    <a:pt x="141" y="181"/>
                  </a:lnTo>
                  <a:lnTo>
                    <a:pt x="141" y="212"/>
                  </a:lnTo>
                  <a:lnTo>
                    <a:pt x="102" y="212"/>
                  </a:lnTo>
                  <a:lnTo>
                    <a:pt x="79" y="166"/>
                  </a:lnTo>
                  <a:lnTo>
                    <a:pt x="40" y="134"/>
                  </a:lnTo>
                  <a:lnTo>
                    <a:pt x="16" y="103"/>
                  </a:lnTo>
                  <a:lnTo>
                    <a:pt x="0" y="64"/>
                  </a:lnTo>
                  <a:lnTo>
                    <a:pt x="16" y="32"/>
                  </a:lnTo>
                  <a:lnTo>
                    <a:pt x="118" y="0"/>
                  </a:lnTo>
                  <a:lnTo>
                    <a:pt x="141" y="0"/>
                  </a:lnTo>
                  <a:close/>
                </a:path>
              </a:pathLst>
            </a:custGeom>
            <a:solidFill>
              <a:srgbClr val="FFFFFF"/>
            </a:solidFill>
            <a:ln w="1588">
              <a:solidFill>
                <a:srgbClr val="000000"/>
              </a:solidFill>
              <a:prstDash val="solid"/>
              <a:round/>
              <a:headEnd/>
              <a:tailEnd/>
            </a:ln>
          </p:spPr>
          <p:txBody>
            <a:bodyPr/>
            <a:lstStyle/>
            <a:p>
              <a:endParaRPr lang="en-US"/>
            </a:p>
          </p:txBody>
        </p:sp>
        <p:sp>
          <p:nvSpPr>
            <p:cNvPr id="28740" name="Freeform 67"/>
            <p:cNvSpPr>
              <a:spLocks noChangeAspect="1"/>
            </p:cNvSpPr>
            <p:nvPr/>
          </p:nvSpPr>
          <p:spPr bwMode="auto">
            <a:xfrm>
              <a:off x="911" y="996"/>
              <a:ext cx="330" cy="383"/>
            </a:xfrm>
            <a:custGeom>
              <a:avLst/>
              <a:gdLst>
                <a:gd name="T0" fmla="*/ 0 w 330"/>
                <a:gd name="T1" fmla="*/ 263 h 342"/>
                <a:gd name="T2" fmla="*/ 56 w 330"/>
                <a:gd name="T3" fmla="*/ 263 h 342"/>
                <a:gd name="T4" fmla="*/ 95 w 330"/>
                <a:gd name="T5" fmla="*/ 185 h 342"/>
                <a:gd name="T6" fmla="*/ 205 w 330"/>
                <a:gd name="T7" fmla="*/ 127 h 342"/>
                <a:gd name="T8" fmla="*/ 251 w 330"/>
                <a:gd name="T9" fmla="*/ 0 h 342"/>
                <a:gd name="T10" fmla="*/ 275 w 330"/>
                <a:gd name="T11" fmla="*/ 0 h 342"/>
                <a:gd name="T12" fmla="*/ 283 w 330"/>
                <a:gd name="T13" fmla="*/ 38 h 342"/>
                <a:gd name="T14" fmla="*/ 267 w 330"/>
                <a:gd name="T15" fmla="*/ 38 h 342"/>
                <a:gd name="T16" fmla="*/ 267 w 330"/>
                <a:gd name="T17" fmla="*/ 106 h 342"/>
                <a:gd name="T18" fmla="*/ 244 w 330"/>
                <a:gd name="T19" fmla="*/ 106 h 342"/>
                <a:gd name="T20" fmla="*/ 267 w 330"/>
                <a:gd name="T21" fmla="*/ 146 h 342"/>
                <a:gd name="T22" fmla="*/ 251 w 330"/>
                <a:gd name="T23" fmla="*/ 156 h 342"/>
                <a:gd name="T24" fmla="*/ 330 w 330"/>
                <a:gd name="T25" fmla="*/ 156 h 342"/>
                <a:gd name="T26" fmla="*/ 330 w 330"/>
                <a:gd name="T27" fmla="*/ 205 h 342"/>
                <a:gd name="T28" fmla="*/ 307 w 330"/>
                <a:gd name="T29" fmla="*/ 205 h 342"/>
                <a:gd name="T30" fmla="*/ 307 w 330"/>
                <a:gd name="T31" fmla="*/ 321 h 342"/>
                <a:gd name="T32" fmla="*/ 299 w 330"/>
                <a:gd name="T33" fmla="*/ 321 h 342"/>
                <a:gd name="T34" fmla="*/ 299 w 330"/>
                <a:gd name="T35" fmla="*/ 429 h 342"/>
                <a:gd name="T36" fmla="*/ 32 w 330"/>
                <a:gd name="T37" fmla="*/ 429 h 342"/>
                <a:gd name="T38" fmla="*/ 0 w 330"/>
                <a:gd name="T39" fmla="*/ 263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30" h="342">
                  <a:moveTo>
                    <a:pt x="0" y="210"/>
                  </a:moveTo>
                  <a:lnTo>
                    <a:pt x="56" y="210"/>
                  </a:lnTo>
                  <a:lnTo>
                    <a:pt x="95" y="147"/>
                  </a:lnTo>
                  <a:lnTo>
                    <a:pt x="205" y="101"/>
                  </a:lnTo>
                  <a:lnTo>
                    <a:pt x="251" y="0"/>
                  </a:lnTo>
                  <a:lnTo>
                    <a:pt x="275" y="0"/>
                  </a:lnTo>
                  <a:lnTo>
                    <a:pt x="283" y="30"/>
                  </a:lnTo>
                  <a:lnTo>
                    <a:pt x="267" y="30"/>
                  </a:lnTo>
                  <a:lnTo>
                    <a:pt x="267" y="85"/>
                  </a:lnTo>
                  <a:lnTo>
                    <a:pt x="244" y="85"/>
                  </a:lnTo>
                  <a:lnTo>
                    <a:pt x="267" y="116"/>
                  </a:lnTo>
                  <a:lnTo>
                    <a:pt x="251" y="124"/>
                  </a:lnTo>
                  <a:lnTo>
                    <a:pt x="330" y="124"/>
                  </a:lnTo>
                  <a:lnTo>
                    <a:pt x="330" y="163"/>
                  </a:lnTo>
                  <a:lnTo>
                    <a:pt x="307" y="163"/>
                  </a:lnTo>
                  <a:lnTo>
                    <a:pt x="307" y="256"/>
                  </a:lnTo>
                  <a:lnTo>
                    <a:pt x="299" y="256"/>
                  </a:lnTo>
                  <a:lnTo>
                    <a:pt x="299" y="342"/>
                  </a:lnTo>
                  <a:lnTo>
                    <a:pt x="32" y="342"/>
                  </a:lnTo>
                  <a:lnTo>
                    <a:pt x="0" y="210"/>
                  </a:lnTo>
                  <a:close/>
                </a:path>
              </a:pathLst>
            </a:custGeom>
            <a:solidFill>
              <a:srgbClr val="FFFFFF"/>
            </a:solidFill>
            <a:ln w="1588">
              <a:solidFill>
                <a:srgbClr val="000000"/>
              </a:solidFill>
              <a:prstDash val="solid"/>
              <a:round/>
              <a:headEnd/>
              <a:tailEnd/>
            </a:ln>
          </p:spPr>
          <p:txBody>
            <a:bodyPr/>
            <a:lstStyle/>
            <a:p>
              <a:endParaRPr lang="en-US"/>
            </a:p>
          </p:txBody>
        </p:sp>
        <p:sp>
          <p:nvSpPr>
            <p:cNvPr id="28741" name="Freeform 68"/>
            <p:cNvSpPr>
              <a:spLocks noChangeAspect="1"/>
            </p:cNvSpPr>
            <p:nvPr/>
          </p:nvSpPr>
          <p:spPr bwMode="auto">
            <a:xfrm>
              <a:off x="1769" y="1195"/>
              <a:ext cx="236" cy="211"/>
            </a:xfrm>
            <a:custGeom>
              <a:avLst/>
              <a:gdLst>
                <a:gd name="T0" fmla="*/ 0 w 235"/>
                <a:gd name="T1" fmla="*/ 0 h 189"/>
                <a:gd name="T2" fmla="*/ 214 w 235"/>
                <a:gd name="T3" fmla="*/ 0 h 189"/>
                <a:gd name="T4" fmla="*/ 214 w 235"/>
                <a:gd name="T5" fmla="*/ 20 h 189"/>
                <a:gd name="T6" fmla="*/ 237 w 235"/>
                <a:gd name="T7" fmla="*/ 40 h 189"/>
                <a:gd name="T8" fmla="*/ 214 w 235"/>
                <a:gd name="T9" fmla="*/ 49 h 189"/>
                <a:gd name="T10" fmla="*/ 214 w 235"/>
                <a:gd name="T11" fmla="*/ 78 h 189"/>
                <a:gd name="T12" fmla="*/ 190 w 235"/>
                <a:gd name="T13" fmla="*/ 117 h 189"/>
                <a:gd name="T14" fmla="*/ 151 w 235"/>
                <a:gd name="T15" fmla="*/ 117 h 189"/>
                <a:gd name="T16" fmla="*/ 128 w 235"/>
                <a:gd name="T17" fmla="*/ 147 h 189"/>
                <a:gd name="T18" fmla="*/ 94 w 235"/>
                <a:gd name="T19" fmla="*/ 205 h 189"/>
                <a:gd name="T20" fmla="*/ 94 w 235"/>
                <a:gd name="T21" fmla="*/ 236 h 189"/>
                <a:gd name="T22" fmla="*/ 110 w 235"/>
                <a:gd name="T23" fmla="*/ 236 h 189"/>
                <a:gd name="T24" fmla="*/ 79 w 235"/>
                <a:gd name="T25" fmla="*/ 236 h 189"/>
                <a:gd name="T26" fmla="*/ 0 w 235"/>
                <a:gd name="T27" fmla="*/ 195 h 189"/>
                <a:gd name="T28" fmla="*/ 0 w 235"/>
                <a:gd name="T29" fmla="*/ 128 h 189"/>
                <a:gd name="T30" fmla="*/ 0 w 235"/>
                <a:gd name="T31" fmla="*/ 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189">
                  <a:moveTo>
                    <a:pt x="0" y="0"/>
                  </a:moveTo>
                  <a:lnTo>
                    <a:pt x="212" y="0"/>
                  </a:lnTo>
                  <a:lnTo>
                    <a:pt x="212" y="16"/>
                  </a:lnTo>
                  <a:lnTo>
                    <a:pt x="235" y="32"/>
                  </a:lnTo>
                  <a:lnTo>
                    <a:pt x="212" y="39"/>
                  </a:lnTo>
                  <a:lnTo>
                    <a:pt x="212" y="63"/>
                  </a:lnTo>
                  <a:lnTo>
                    <a:pt x="188" y="94"/>
                  </a:lnTo>
                  <a:lnTo>
                    <a:pt x="149" y="94"/>
                  </a:lnTo>
                  <a:lnTo>
                    <a:pt x="126" y="118"/>
                  </a:lnTo>
                  <a:lnTo>
                    <a:pt x="94" y="165"/>
                  </a:lnTo>
                  <a:lnTo>
                    <a:pt x="94" y="189"/>
                  </a:lnTo>
                  <a:lnTo>
                    <a:pt x="110" y="189"/>
                  </a:lnTo>
                  <a:lnTo>
                    <a:pt x="79" y="189"/>
                  </a:lnTo>
                  <a:lnTo>
                    <a:pt x="0" y="157"/>
                  </a:lnTo>
                  <a:lnTo>
                    <a:pt x="0" y="103"/>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42" name="Freeform 69"/>
            <p:cNvSpPr>
              <a:spLocks noChangeAspect="1"/>
            </p:cNvSpPr>
            <p:nvPr/>
          </p:nvSpPr>
          <p:spPr bwMode="auto">
            <a:xfrm>
              <a:off x="2373" y="1029"/>
              <a:ext cx="246" cy="245"/>
            </a:xfrm>
            <a:custGeom>
              <a:avLst/>
              <a:gdLst>
                <a:gd name="T0" fmla="*/ 248 w 244"/>
                <a:gd name="T1" fmla="*/ 40 h 220"/>
                <a:gd name="T2" fmla="*/ 216 w 244"/>
                <a:gd name="T3" fmla="*/ 108 h 220"/>
                <a:gd name="T4" fmla="*/ 209 w 244"/>
                <a:gd name="T5" fmla="*/ 166 h 220"/>
                <a:gd name="T6" fmla="*/ 216 w 244"/>
                <a:gd name="T7" fmla="*/ 166 h 220"/>
                <a:gd name="T8" fmla="*/ 209 w 244"/>
                <a:gd name="T9" fmla="*/ 233 h 220"/>
                <a:gd name="T10" fmla="*/ 160 w 244"/>
                <a:gd name="T11" fmla="*/ 263 h 220"/>
                <a:gd name="T12" fmla="*/ 65 w 244"/>
                <a:gd name="T13" fmla="*/ 233 h 220"/>
                <a:gd name="T14" fmla="*/ 32 w 244"/>
                <a:gd name="T15" fmla="*/ 273 h 220"/>
                <a:gd name="T16" fmla="*/ 39 w 244"/>
                <a:gd name="T17" fmla="*/ 243 h 220"/>
                <a:gd name="T18" fmla="*/ 0 w 244"/>
                <a:gd name="T19" fmla="*/ 185 h 220"/>
                <a:gd name="T20" fmla="*/ 8 w 244"/>
                <a:gd name="T21" fmla="*/ 108 h 220"/>
                <a:gd name="T22" fmla="*/ 0 w 244"/>
                <a:gd name="T23" fmla="*/ 78 h 220"/>
                <a:gd name="T24" fmla="*/ 160 w 244"/>
                <a:gd name="T25" fmla="*/ 48 h 220"/>
                <a:gd name="T26" fmla="*/ 209 w 244"/>
                <a:gd name="T27" fmla="*/ 0 h 220"/>
                <a:gd name="T28" fmla="*/ 248 w 244"/>
                <a:gd name="T29" fmla="*/ 40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4" h="220">
                  <a:moveTo>
                    <a:pt x="244" y="32"/>
                  </a:moveTo>
                  <a:lnTo>
                    <a:pt x="212" y="87"/>
                  </a:lnTo>
                  <a:lnTo>
                    <a:pt x="205" y="134"/>
                  </a:lnTo>
                  <a:lnTo>
                    <a:pt x="212" y="134"/>
                  </a:lnTo>
                  <a:lnTo>
                    <a:pt x="205" y="188"/>
                  </a:lnTo>
                  <a:lnTo>
                    <a:pt x="158" y="212"/>
                  </a:lnTo>
                  <a:lnTo>
                    <a:pt x="63" y="188"/>
                  </a:lnTo>
                  <a:lnTo>
                    <a:pt x="32" y="220"/>
                  </a:lnTo>
                  <a:lnTo>
                    <a:pt x="39" y="196"/>
                  </a:lnTo>
                  <a:lnTo>
                    <a:pt x="0" y="149"/>
                  </a:lnTo>
                  <a:lnTo>
                    <a:pt x="8" y="87"/>
                  </a:lnTo>
                  <a:lnTo>
                    <a:pt x="0" y="63"/>
                  </a:lnTo>
                  <a:lnTo>
                    <a:pt x="158" y="39"/>
                  </a:lnTo>
                  <a:lnTo>
                    <a:pt x="205" y="0"/>
                  </a:lnTo>
                  <a:lnTo>
                    <a:pt x="244" y="32"/>
                  </a:lnTo>
                  <a:close/>
                </a:path>
              </a:pathLst>
            </a:custGeom>
            <a:solidFill>
              <a:srgbClr val="FFFFFF"/>
            </a:solidFill>
            <a:ln w="1588">
              <a:solidFill>
                <a:srgbClr val="000000"/>
              </a:solidFill>
              <a:prstDash val="solid"/>
              <a:round/>
              <a:headEnd/>
              <a:tailEnd/>
            </a:ln>
          </p:spPr>
          <p:txBody>
            <a:bodyPr/>
            <a:lstStyle/>
            <a:p>
              <a:endParaRPr lang="en-US"/>
            </a:p>
          </p:txBody>
        </p:sp>
        <p:sp>
          <p:nvSpPr>
            <p:cNvPr id="28743" name="Freeform 70"/>
            <p:cNvSpPr>
              <a:spLocks noChangeAspect="1"/>
            </p:cNvSpPr>
            <p:nvPr/>
          </p:nvSpPr>
          <p:spPr bwMode="auto">
            <a:xfrm>
              <a:off x="1345" y="1310"/>
              <a:ext cx="535" cy="532"/>
            </a:xfrm>
            <a:custGeom>
              <a:avLst/>
              <a:gdLst>
                <a:gd name="T0" fmla="*/ 24 w 535"/>
                <a:gd name="T1" fmla="*/ 574 h 476"/>
                <a:gd name="T2" fmla="*/ 16 w 535"/>
                <a:gd name="T3" fmla="*/ 554 h 476"/>
                <a:gd name="T4" fmla="*/ 31 w 535"/>
                <a:gd name="T5" fmla="*/ 528 h 476"/>
                <a:gd name="T6" fmla="*/ 63 w 535"/>
                <a:gd name="T7" fmla="*/ 477 h 476"/>
                <a:gd name="T8" fmla="*/ 87 w 535"/>
                <a:gd name="T9" fmla="*/ 487 h 476"/>
                <a:gd name="T10" fmla="*/ 142 w 535"/>
                <a:gd name="T11" fmla="*/ 447 h 476"/>
                <a:gd name="T12" fmla="*/ 142 w 535"/>
                <a:gd name="T13" fmla="*/ 438 h 476"/>
                <a:gd name="T14" fmla="*/ 197 w 535"/>
                <a:gd name="T15" fmla="*/ 380 h 476"/>
                <a:gd name="T16" fmla="*/ 275 w 535"/>
                <a:gd name="T17" fmla="*/ 321 h 476"/>
                <a:gd name="T18" fmla="*/ 292 w 535"/>
                <a:gd name="T19" fmla="*/ 234 h 476"/>
                <a:gd name="T20" fmla="*/ 338 w 535"/>
                <a:gd name="T21" fmla="*/ 184 h 476"/>
                <a:gd name="T22" fmla="*/ 307 w 535"/>
                <a:gd name="T23" fmla="*/ 97 h 476"/>
                <a:gd name="T24" fmla="*/ 307 w 535"/>
                <a:gd name="T25" fmla="*/ 67 h 476"/>
                <a:gd name="T26" fmla="*/ 338 w 535"/>
                <a:gd name="T27" fmla="*/ 59 h 476"/>
                <a:gd name="T28" fmla="*/ 354 w 535"/>
                <a:gd name="T29" fmla="*/ 0 h 476"/>
                <a:gd name="T30" fmla="*/ 425 w 535"/>
                <a:gd name="T31" fmla="*/ 0 h 476"/>
                <a:gd name="T32" fmla="*/ 425 w 535"/>
                <a:gd name="T33" fmla="*/ 67 h 476"/>
                <a:gd name="T34" fmla="*/ 504 w 535"/>
                <a:gd name="T35" fmla="*/ 107 h 476"/>
                <a:gd name="T36" fmla="*/ 535 w 535"/>
                <a:gd name="T37" fmla="*/ 107 h 476"/>
                <a:gd name="T38" fmla="*/ 487 w 535"/>
                <a:gd name="T39" fmla="*/ 135 h 476"/>
                <a:gd name="T40" fmla="*/ 472 w 535"/>
                <a:gd name="T41" fmla="*/ 156 h 476"/>
                <a:gd name="T42" fmla="*/ 425 w 535"/>
                <a:gd name="T43" fmla="*/ 156 h 476"/>
                <a:gd name="T44" fmla="*/ 401 w 535"/>
                <a:gd name="T45" fmla="*/ 194 h 476"/>
                <a:gd name="T46" fmla="*/ 362 w 535"/>
                <a:gd name="T47" fmla="*/ 184 h 476"/>
                <a:gd name="T48" fmla="*/ 354 w 535"/>
                <a:gd name="T49" fmla="*/ 477 h 476"/>
                <a:gd name="T50" fmla="*/ 275 w 535"/>
                <a:gd name="T51" fmla="*/ 477 h 476"/>
                <a:gd name="T52" fmla="*/ 275 w 535"/>
                <a:gd name="T53" fmla="*/ 554 h 476"/>
                <a:gd name="T54" fmla="*/ 173 w 535"/>
                <a:gd name="T55" fmla="*/ 595 h 476"/>
                <a:gd name="T56" fmla="*/ 0 w 535"/>
                <a:gd name="T57" fmla="*/ 574 h 476"/>
                <a:gd name="T58" fmla="*/ 24 w 535"/>
                <a:gd name="T59" fmla="*/ 574 h 4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35" h="476">
                  <a:moveTo>
                    <a:pt x="24" y="460"/>
                  </a:moveTo>
                  <a:lnTo>
                    <a:pt x="16" y="444"/>
                  </a:lnTo>
                  <a:lnTo>
                    <a:pt x="31" y="422"/>
                  </a:lnTo>
                  <a:lnTo>
                    <a:pt x="63" y="382"/>
                  </a:lnTo>
                  <a:lnTo>
                    <a:pt x="87" y="390"/>
                  </a:lnTo>
                  <a:lnTo>
                    <a:pt x="142" y="358"/>
                  </a:lnTo>
                  <a:lnTo>
                    <a:pt x="142" y="351"/>
                  </a:lnTo>
                  <a:lnTo>
                    <a:pt x="197" y="304"/>
                  </a:lnTo>
                  <a:lnTo>
                    <a:pt x="275" y="257"/>
                  </a:lnTo>
                  <a:lnTo>
                    <a:pt x="292" y="187"/>
                  </a:lnTo>
                  <a:lnTo>
                    <a:pt x="338" y="148"/>
                  </a:lnTo>
                  <a:lnTo>
                    <a:pt x="307" y="78"/>
                  </a:lnTo>
                  <a:lnTo>
                    <a:pt x="307" y="54"/>
                  </a:lnTo>
                  <a:lnTo>
                    <a:pt x="338" y="47"/>
                  </a:lnTo>
                  <a:lnTo>
                    <a:pt x="354" y="0"/>
                  </a:lnTo>
                  <a:lnTo>
                    <a:pt x="425" y="0"/>
                  </a:lnTo>
                  <a:lnTo>
                    <a:pt x="425" y="54"/>
                  </a:lnTo>
                  <a:lnTo>
                    <a:pt x="504" y="86"/>
                  </a:lnTo>
                  <a:lnTo>
                    <a:pt x="535" y="86"/>
                  </a:lnTo>
                  <a:lnTo>
                    <a:pt x="487" y="108"/>
                  </a:lnTo>
                  <a:lnTo>
                    <a:pt x="472" y="125"/>
                  </a:lnTo>
                  <a:lnTo>
                    <a:pt x="425" y="125"/>
                  </a:lnTo>
                  <a:lnTo>
                    <a:pt x="401" y="156"/>
                  </a:lnTo>
                  <a:lnTo>
                    <a:pt x="362" y="148"/>
                  </a:lnTo>
                  <a:lnTo>
                    <a:pt x="354" y="382"/>
                  </a:lnTo>
                  <a:lnTo>
                    <a:pt x="275" y="382"/>
                  </a:lnTo>
                  <a:lnTo>
                    <a:pt x="275" y="444"/>
                  </a:lnTo>
                  <a:lnTo>
                    <a:pt x="173" y="476"/>
                  </a:lnTo>
                  <a:lnTo>
                    <a:pt x="0" y="460"/>
                  </a:lnTo>
                  <a:lnTo>
                    <a:pt x="24" y="460"/>
                  </a:lnTo>
                  <a:close/>
                </a:path>
              </a:pathLst>
            </a:custGeom>
            <a:solidFill>
              <a:srgbClr val="FFFFFF"/>
            </a:solidFill>
            <a:ln w="1588">
              <a:solidFill>
                <a:srgbClr val="000000"/>
              </a:solidFill>
              <a:prstDash val="solid"/>
              <a:round/>
              <a:headEnd/>
              <a:tailEnd/>
            </a:ln>
          </p:spPr>
          <p:txBody>
            <a:bodyPr/>
            <a:lstStyle/>
            <a:p>
              <a:endParaRPr lang="en-US"/>
            </a:p>
          </p:txBody>
        </p:sp>
        <p:sp>
          <p:nvSpPr>
            <p:cNvPr id="28744" name="Freeform 71"/>
            <p:cNvSpPr>
              <a:spLocks noChangeAspect="1"/>
            </p:cNvSpPr>
            <p:nvPr/>
          </p:nvSpPr>
          <p:spPr bwMode="auto">
            <a:xfrm>
              <a:off x="1488" y="773"/>
              <a:ext cx="329" cy="256"/>
            </a:xfrm>
            <a:custGeom>
              <a:avLst/>
              <a:gdLst>
                <a:gd name="T0" fmla="*/ 280 w 330"/>
                <a:gd name="T1" fmla="*/ 229 h 228"/>
                <a:gd name="T2" fmla="*/ 280 w 330"/>
                <a:gd name="T3" fmla="*/ 258 h 228"/>
                <a:gd name="T4" fmla="*/ 226 w 330"/>
                <a:gd name="T5" fmla="*/ 248 h 228"/>
                <a:gd name="T6" fmla="*/ 218 w 330"/>
                <a:gd name="T7" fmla="*/ 258 h 228"/>
                <a:gd name="T8" fmla="*/ 194 w 330"/>
                <a:gd name="T9" fmla="*/ 258 h 228"/>
                <a:gd name="T10" fmla="*/ 194 w 330"/>
                <a:gd name="T11" fmla="*/ 287 h 228"/>
                <a:gd name="T12" fmla="*/ 133 w 330"/>
                <a:gd name="T13" fmla="*/ 287 h 228"/>
                <a:gd name="T14" fmla="*/ 126 w 330"/>
                <a:gd name="T15" fmla="*/ 258 h 228"/>
                <a:gd name="T16" fmla="*/ 117 w 330"/>
                <a:gd name="T17" fmla="*/ 258 h 228"/>
                <a:gd name="T18" fmla="*/ 126 w 330"/>
                <a:gd name="T19" fmla="*/ 267 h 228"/>
                <a:gd name="T20" fmla="*/ 102 w 330"/>
                <a:gd name="T21" fmla="*/ 267 h 228"/>
                <a:gd name="T22" fmla="*/ 94 w 330"/>
                <a:gd name="T23" fmla="*/ 258 h 228"/>
                <a:gd name="T24" fmla="*/ 94 w 330"/>
                <a:gd name="T25" fmla="*/ 287 h 228"/>
                <a:gd name="T26" fmla="*/ 0 w 330"/>
                <a:gd name="T27" fmla="*/ 287 h 228"/>
                <a:gd name="T28" fmla="*/ 0 w 330"/>
                <a:gd name="T29" fmla="*/ 248 h 228"/>
                <a:gd name="T30" fmla="*/ 0 w 330"/>
                <a:gd name="T31" fmla="*/ 109 h 228"/>
                <a:gd name="T32" fmla="*/ 7 w 330"/>
                <a:gd name="T33" fmla="*/ 99 h 228"/>
                <a:gd name="T34" fmla="*/ 7 w 330"/>
                <a:gd name="T35" fmla="*/ 70 h 228"/>
                <a:gd name="T36" fmla="*/ 55 w 330"/>
                <a:gd name="T37" fmla="*/ 30 h 228"/>
                <a:gd name="T38" fmla="*/ 31 w 330"/>
                <a:gd name="T39" fmla="*/ 0 h 228"/>
                <a:gd name="T40" fmla="*/ 194 w 330"/>
                <a:gd name="T41" fmla="*/ 20 h 228"/>
                <a:gd name="T42" fmla="*/ 241 w 330"/>
                <a:gd name="T43" fmla="*/ 60 h 228"/>
                <a:gd name="T44" fmla="*/ 280 w 330"/>
                <a:gd name="T45" fmla="*/ 130 h 228"/>
                <a:gd name="T46" fmla="*/ 280 w 330"/>
                <a:gd name="T47" fmla="*/ 179 h 228"/>
                <a:gd name="T48" fmla="*/ 328 w 330"/>
                <a:gd name="T49" fmla="*/ 208 h 228"/>
                <a:gd name="T50" fmla="*/ 328 w 330"/>
                <a:gd name="T51" fmla="*/ 218 h 228"/>
                <a:gd name="T52" fmla="*/ 280 w 330"/>
                <a:gd name="T53" fmla="*/ 229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0" h="228">
                  <a:moveTo>
                    <a:pt x="282" y="182"/>
                  </a:moveTo>
                  <a:lnTo>
                    <a:pt x="282" y="205"/>
                  </a:lnTo>
                  <a:lnTo>
                    <a:pt x="228" y="197"/>
                  </a:lnTo>
                  <a:lnTo>
                    <a:pt x="220" y="205"/>
                  </a:lnTo>
                  <a:lnTo>
                    <a:pt x="196" y="205"/>
                  </a:lnTo>
                  <a:lnTo>
                    <a:pt x="196" y="228"/>
                  </a:lnTo>
                  <a:lnTo>
                    <a:pt x="133" y="228"/>
                  </a:lnTo>
                  <a:lnTo>
                    <a:pt x="126" y="205"/>
                  </a:lnTo>
                  <a:lnTo>
                    <a:pt x="117" y="205"/>
                  </a:lnTo>
                  <a:lnTo>
                    <a:pt x="126" y="212"/>
                  </a:lnTo>
                  <a:lnTo>
                    <a:pt x="102" y="212"/>
                  </a:lnTo>
                  <a:lnTo>
                    <a:pt x="94" y="205"/>
                  </a:lnTo>
                  <a:lnTo>
                    <a:pt x="94" y="228"/>
                  </a:lnTo>
                  <a:lnTo>
                    <a:pt x="0" y="228"/>
                  </a:lnTo>
                  <a:lnTo>
                    <a:pt x="0" y="197"/>
                  </a:lnTo>
                  <a:lnTo>
                    <a:pt x="0" y="86"/>
                  </a:lnTo>
                  <a:lnTo>
                    <a:pt x="7" y="78"/>
                  </a:lnTo>
                  <a:lnTo>
                    <a:pt x="7" y="55"/>
                  </a:lnTo>
                  <a:lnTo>
                    <a:pt x="55" y="24"/>
                  </a:lnTo>
                  <a:lnTo>
                    <a:pt x="31" y="0"/>
                  </a:lnTo>
                  <a:lnTo>
                    <a:pt x="196" y="16"/>
                  </a:lnTo>
                  <a:lnTo>
                    <a:pt x="243" y="47"/>
                  </a:lnTo>
                  <a:lnTo>
                    <a:pt x="282" y="103"/>
                  </a:lnTo>
                  <a:lnTo>
                    <a:pt x="282" y="142"/>
                  </a:lnTo>
                  <a:lnTo>
                    <a:pt x="330" y="165"/>
                  </a:lnTo>
                  <a:lnTo>
                    <a:pt x="330" y="173"/>
                  </a:lnTo>
                  <a:lnTo>
                    <a:pt x="282" y="182"/>
                  </a:lnTo>
                  <a:close/>
                </a:path>
              </a:pathLst>
            </a:custGeom>
            <a:solidFill>
              <a:srgbClr val="FFFFFF"/>
            </a:solidFill>
            <a:ln w="1588">
              <a:solidFill>
                <a:srgbClr val="000000"/>
              </a:solidFill>
              <a:prstDash val="solid"/>
              <a:round/>
              <a:headEnd/>
              <a:tailEnd/>
            </a:ln>
          </p:spPr>
          <p:txBody>
            <a:bodyPr/>
            <a:lstStyle/>
            <a:p>
              <a:endParaRPr lang="en-US"/>
            </a:p>
          </p:txBody>
        </p:sp>
        <p:sp>
          <p:nvSpPr>
            <p:cNvPr id="28745" name="Freeform 72"/>
            <p:cNvSpPr>
              <a:spLocks noChangeAspect="1"/>
            </p:cNvSpPr>
            <p:nvPr/>
          </p:nvSpPr>
          <p:spPr bwMode="auto">
            <a:xfrm>
              <a:off x="2831" y="1983"/>
              <a:ext cx="221" cy="167"/>
            </a:xfrm>
            <a:custGeom>
              <a:avLst/>
              <a:gdLst>
                <a:gd name="T0" fmla="*/ 0 w 221"/>
                <a:gd name="T1" fmla="*/ 78 h 150"/>
                <a:gd name="T2" fmla="*/ 8 w 221"/>
                <a:gd name="T3" fmla="*/ 108 h 150"/>
                <a:gd name="T4" fmla="*/ 8 w 221"/>
                <a:gd name="T5" fmla="*/ 127 h 150"/>
                <a:gd name="T6" fmla="*/ 63 w 221"/>
                <a:gd name="T7" fmla="*/ 176 h 150"/>
                <a:gd name="T8" fmla="*/ 118 w 221"/>
                <a:gd name="T9" fmla="*/ 186 h 150"/>
                <a:gd name="T10" fmla="*/ 126 w 221"/>
                <a:gd name="T11" fmla="*/ 146 h 150"/>
                <a:gd name="T12" fmla="*/ 118 w 221"/>
                <a:gd name="T13" fmla="*/ 146 h 150"/>
                <a:gd name="T14" fmla="*/ 126 w 221"/>
                <a:gd name="T15" fmla="*/ 117 h 150"/>
                <a:gd name="T16" fmla="*/ 221 w 221"/>
                <a:gd name="T17" fmla="*/ 39 h 150"/>
                <a:gd name="T18" fmla="*/ 141 w 221"/>
                <a:gd name="T19" fmla="*/ 0 h 150"/>
                <a:gd name="T20" fmla="*/ 0 w 221"/>
                <a:gd name="T21" fmla="*/ 67 h 150"/>
                <a:gd name="T22" fmla="*/ 0 w 221"/>
                <a:gd name="T23" fmla="*/ 78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 h="150">
                  <a:moveTo>
                    <a:pt x="0" y="63"/>
                  </a:moveTo>
                  <a:lnTo>
                    <a:pt x="8" y="87"/>
                  </a:lnTo>
                  <a:lnTo>
                    <a:pt x="8" y="102"/>
                  </a:lnTo>
                  <a:lnTo>
                    <a:pt x="63" y="142"/>
                  </a:lnTo>
                  <a:lnTo>
                    <a:pt x="118" y="150"/>
                  </a:lnTo>
                  <a:lnTo>
                    <a:pt x="126" y="118"/>
                  </a:lnTo>
                  <a:lnTo>
                    <a:pt x="118" y="118"/>
                  </a:lnTo>
                  <a:lnTo>
                    <a:pt x="126" y="94"/>
                  </a:lnTo>
                  <a:lnTo>
                    <a:pt x="221" y="31"/>
                  </a:lnTo>
                  <a:lnTo>
                    <a:pt x="141" y="0"/>
                  </a:lnTo>
                  <a:lnTo>
                    <a:pt x="0" y="54"/>
                  </a:lnTo>
                  <a:lnTo>
                    <a:pt x="0" y="63"/>
                  </a:lnTo>
                  <a:close/>
                </a:path>
              </a:pathLst>
            </a:custGeom>
            <a:solidFill>
              <a:srgbClr val="FFFFFF"/>
            </a:solidFill>
            <a:ln w="1588">
              <a:solidFill>
                <a:srgbClr val="000000"/>
              </a:solidFill>
              <a:prstDash val="solid"/>
              <a:round/>
              <a:headEnd/>
              <a:tailEnd/>
            </a:ln>
          </p:spPr>
          <p:txBody>
            <a:bodyPr/>
            <a:lstStyle/>
            <a:p>
              <a:endParaRPr lang="en-US"/>
            </a:p>
          </p:txBody>
        </p:sp>
        <p:sp>
          <p:nvSpPr>
            <p:cNvPr id="28746" name="Freeform 73"/>
            <p:cNvSpPr>
              <a:spLocks noChangeAspect="1"/>
            </p:cNvSpPr>
            <p:nvPr/>
          </p:nvSpPr>
          <p:spPr bwMode="auto">
            <a:xfrm>
              <a:off x="3768" y="3718"/>
              <a:ext cx="15" cy="86"/>
            </a:xfrm>
            <a:custGeom>
              <a:avLst/>
              <a:gdLst>
                <a:gd name="T0" fmla="*/ 6 w 17"/>
                <a:gd name="T1" fmla="*/ 0 h 78"/>
                <a:gd name="T2" fmla="*/ 13 w 17"/>
                <a:gd name="T3" fmla="*/ 28 h 78"/>
                <a:gd name="T4" fmla="*/ 0 w 17"/>
                <a:gd name="T5" fmla="*/ 95 h 78"/>
                <a:gd name="T6" fmla="*/ 0 w 17"/>
                <a:gd name="T7" fmla="*/ 28 h 78"/>
                <a:gd name="T8" fmla="*/ 6 w 17"/>
                <a:gd name="T9" fmla="*/ 0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78">
                  <a:moveTo>
                    <a:pt x="8" y="0"/>
                  </a:moveTo>
                  <a:lnTo>
                    <a:pt x="17" y="23"/>
                  </a:lnTo>
                  <a:lnTo>
                    <a:pt x="0" y="78"/>
                  </a:lnTo>
                  <a:lnTo>
                    <a:pt x="0" y="23"/>
                  </a:lnTo>
                  <a:lnTo>
                    <a:pt x="8" y="0"/>
                  </a:lnTo>
                  <a:close/>
                </a:path>
              </a:pathLst>
            </a:custGeom>
            <a:solidFill>
              <a:srgbClr val="FFFFFF"/>
            </a:solidFill>
            <a:ln w="1588">
              <a:solidFill>
                <a:srgbClr val="000000"/>
              </a:solidFill>
              <a:prstDash val="solid"/>
              <a:round/>
              <a:headEnd/>
              <a:tailEnd/>
            </a:ln>
          </p:spPr>
          <p:txBody>
            <a:bodyPr/>
            <a:lstStyle/>
            <a:p>
              <a:endParaRPr lang="en-US"/>
            </a:p>
          </p:txBody>
        </p:sp>
        <p:sp>
          <p:nvSpPr>
            <p:cNvPr id="28747" name="Freeform 74"/>
            <p:cNvSpPr>
              <a:spLocks noChangeAspect="1"/>
            </p:cNvSpPr>
            <p:nvPr/>
          </p:nvSpPr>
          <p:spPr bwMode="auto">
            <a:xfrm>
              <a:off x="3508" y="3461"/>
              <a:ext cx="275" cy="309"/>
            </a:xfrm>
            <a:custGeom>
              <a:avLst/>
              <a:gdLst>
                <a:gd name="T0" fmla="*/ 265 w 277"/>
                <a:gd name="T1" fmla="*/ 129 h 276"/>
                <a:gd name="T2" fmla="*/ 273 w 277"/>
                <a:gd name="T3" fmla="*/ 158 h 276"/>
                <a:gd name="T4" fmla="*/ 265 w 277"/>
                <a:gd name="T5" fmla="*/ 139 h 276"/>
                <a:gd name="T6" fmla="*/ 273 w 277"/>
                <a:gd name="T7" fmla="*/ 169 h 276"/>
                <a:gd name="T8" fmla="*/ 257 w 277"/>
                <a:gd name="T9" fmla="*/ 169 h 276"/>
                <a:gd name="T10" fmla="*/ 241 w 277"/>
                <a:gd name="T11" fmla="*/ 198 h 276"/>
                <a:gd name="T12" fmla="*/ 241 w 277"/>
                <a:gd name="T13" fmla="*/ 287 h 276"/>
                <a:gd name="T14" fmla="*/ 196 w 277"/>
                <a:gd name="T15" fmla="*/ 279 h 276"/>
                <a:gd name="T16" fmla="*/ 196 w 277"/>
                <a:gd name="T17" fmla="*/ 238 h 276"/>
                <a:gd name="T18" fmla="*/ 180 w 277"/>
                <a:gd name="T19" fmla="*/ 238 h 276"/>
                <a:gd name="T20" fmla="*/ 180 w 277"/>
                <a:gd name="T21" fmla="*/ 279 h 276"/>
                <a:gd name="T22" fmla="*/ 173 w 277"/>
                <a:gd name="T23" fmla="*/ 279 h 276"/>
                <a:gd name="T24" fmla="*/ 196 w 277"/>
                <a:gd name="T25" fmla="*/ 287 h 276"/>
                <a:gd name="T26" fmla="*/ 180 w 277"/>
                <a:gd name="T27" fmla="*/ 307 h 276"/>
                <a:gd name="T28" fmla="*/ 196 w 277"/>
                <a:gd name="T29" fmla="*/ 316 h 276"/>
                <a:gd name="T30" fmla="*/ 225 w 277"/>
                <a:gd name="T31" fmla="*/ 346 h 276"/>
                <a:gd name="T32" fmla="*/ 210 w 277"/>
                <a:gd name="T33" fmla="*/ 346 h 276"/>
                <a:gd name="T34" fmla="*/ 148 w 277"/>
                <a:gd name="T35" fmla="*/ 316 h 276"/>
                <a:gd name="T36" fmla="*/ 156 w 277"/>
                <a:gd name="T37" fmla="*/ 279 h 276"/>
                <a:gd name="T38" fmla="*/ 109 w 277"/>
                <a:gd name="T39" fmla="*/ 307 h 276"/>
                <a:gd name="T40" fmla="*/ 23 w 277"/>
                <a:gd name="T41" fmla="*/ 266 h 276"/>
                <a:gd name="T42" fmla="*/ 23 w 277"/>
                <a:gd name="T43" fmla="*/ 247 h 276"/>
                <a:gd name="T44" fmla="*/ 0 w 277"/>
                <a:gd name="T45" fmla="*/ 247 h 276"/>
                <a:gd name="T46" fmla="*/ 48 w 277"/>
                <a:gd name="T47" fmla="*/ 99 h 276"/>
                <a:gd name="T48" fmla="*/ 63 w 277"/>
                <a:gd name="T49" fmla="*/ 88 h 276"/>
                <a:gd name="T50" fmla="*/ 63 w 277"/>
                <a:gd name="T51" fmla="*/ 40 h 276"/>
                <a:gd name="T52" fmla="*/ 85 w 277"/>
                <a:gd name="T53" fmla="*/ 49 h 276"/>
                <a:gd name="T54" fmla="*/ 117 w 277"/>
                <a:gd name="T55" fmla="*/ 0 h 276"/>
                <a:gd name="T56" fmla="*/ 173 w 277"/>
                <a:gd name="T57" fmla="*/ 60 h 276"/>
                <a:gd name="T58" fmla="*/ 273 w 277"/>
                <a:gd name="T59" fmla="*/ 129 h 276"/>
                <a:gd name="T60" fmla="*/ 265 w 277"/>
                <a:gd name="T61" fmla="*/ 129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77" h="276">
                  <a:moveTo>
                    <a:pt x="269" y="103"/>
                  </a:moveTo>
                  <a:lnTo>
                    <a:pt x="277" y="126"/>
                  </a:lnTo>
                  <a:lnTo>
                    <a:pt x="269" y="111"/>
                  </a:lnTo>
                  <a:lnTo>
                    <a:pt x="277" y="135"/>
                  </a:lnTo>
                  <a:lnTo>
                    <a:pt x="261" y="135"/>
                  </a:lnTo>
                  <a:lnTo>
                    <a:pt x="245" y="158"/>
                  </a:lnTo>
                  <a:lnTo>
                    <a:pt x="245" y="229"/>
                  </a:lnTo>
                  <a:lnTo>
                    <a:pt x="198" y="222"/>
                  </a:lnTo>
                  <a:lnTo>
                    <a:pt x="198" y="190"/>
                  </a:lnTo>
                  <a:lnTo>
                    <a:pt x="182" y="190"/>
                  </a:lnTo>
                  <a:lnTo>
                    <a:pt x="182" y="222"/>
                  </a:lnTo>
                  <a:lnTo>
                    <a:pt x="175" y="222"/>
                  </a:lnTo>
                  <a:lnTo>
                    <a:pt x="198" y="229"/>
                  </a:lnTo>
                  <a:lnTo>
                    <a:pt x="182" y="245"/>
                  </a:lnTo>
                  <a:lnTo>
                    <a:pt x="198" y="252"/>
                  </a:lnTo>
                  <a:lnTo>
                    <a:pt x="229" y="276"/>
                  </a:lnTo>
                  <a:lnTo>
                    <a:pt x="214" y="276"/>
                  </a:lnTo>
                  <a:lnTo>
                    <a:pt x="150" y="252"/>
                  </a:lnTo>
                  <a:lnTo>
                    <a:pt x="158" y="222"/>
                  </a:lnTo>
                  <a:lnTo>
                    <a:pt x="111" y="245"/>
                  </a:lnTo>
                  <a:lnTo>
                    <a:pt x="23" y="213"/>
                  </a:lnTo>
                  <a:lnTo>
                    <a:pt x="23" y="197"/>
                  </a:lnTo>
                  <a:lnTo>
                    <a:pt x="0" y="197"/>
                  </a:lnTo>
                  <a:lnTo>
                    <a:pt x="48" y="79"/>
                  </a:lnTo>
                  <a:lnTo>
                    <a:pt x="63" y="71"/>
                  </a:lnTo>
                  <a:lnTo>
                    <a:pt x="63" y="32"/>
                  </a:lnTo>
                  <a:lnTo>
                    <a:pt x="87" y="39"/>
                  </a:lnTo>
                  <a:lnTo>
                    <a:pt x="119" y="0"/>
                  </a:lnTo>
                  <a:lnTo>
                    <a:pt x="175" y="48"/>
                  </a:lnTo>
                  <a:lnTo>
                    <a:pt x="277" y="103"/>
                  </a:lnTo>
                  <a:lnTo>
                    <a:pt x="269" y="103"/>
                  </a:lnTo>
                  <a:close/>
                </a:path>
              </a:pathLst>
            </a:custGeom>
            <a:solidFill>
              <a:srgbClr val="FFFFFF"/>
            </a:solidFill>
            <a:ln w="1588">
              <a:solidFill>
                <a:srgbClr val="000000"/>
              </a:solidFill>
              <a:prstDash val="solid"/>
              <a:round/>
              <a:headEnd/>
              <a:tailEnd/>
            </a:ln>
          </p:spPr>
          <p:txBody>
            <a:bodyPr/>
            <a:lstStyle/>
            <a:p>
              <a:endParaRPr lang="en-US"/>
            </a:p>
          </p:txBody>
        </p:sp>
        <p:sp>
          <p:nvSpPr>
            <p:cNvPr id="28748" name="Freeform 75"/>
            <p:cNvSpPr>
              <a:spLocks noChangeAspect="1"/>
            </p:cNvSpPr>
            <p:nvPr/>
          </p:nvSpPr>
          <p:spPr bwMode="auto">
            <a:xfrm>
              <a:off x="3768" y="3567"/>
              <a:ext cx="104" cy="140"/>
            </a:xfrm>
            <a:custGeom>
              <a:avLst/>
              <a:gdLst>
                <a:gd name="T0" fmla="*/ 8 w 104"/>
                <a:gd name="T1" fmla="*/ 116 h 125"/>
                <a:gd name="T2" fmla="*/ 0 w 104"/>
                <a:gd name="T3" fmla="*/ 86 h 125"/>
                <a:gd name="T4" fmla="*/ 8 w 104"/>
                <a:gd name="T5" fmla="*/ 86 h 125"/>
                <a:gd name="T6" fmla="*/ 0 w 104"/>
                <a:gd name="T7" fmla="*/ 77 h 125"/>
                <a:gd name="T8" fmla="*/ 8 w 104"/>
                <a:gd name="T9" fmla="*/ 59 h 125"/>
                <a:gd name="T10" fmla="*/ 32 w 104"/>
                <a:gd name="T11" fmla="*/ 49 h 125"/>
                <a:gd name="T12" fmla="*/ 16 w 104"/>
                <a:gd name="T13" fmla="*/ 9 h 125"/>
                <a:gd name="T14" fmla="*/ 64 w 104"/>
                <a:gd name="T15" fmla="*/ 0 h 125"/>
                <a:gd name="T16" fmla="*/ 95 w 104"/>
                <a:gd name="T17" fmla="*/ 9 h 125"/>
                <a:gd name="T18" fmla="*/ 95 w 104"/>
                <a:gd name="T19" fmla="*/ 39 h 125"/>
                <a:gd name="T20" fmla="*/ 104 w 104"/>
                <a:gd name="T21" fmla="*/ 39 h 125"/>
                <a:gd name="T22" fmla="*/ 104 w 104"/>
                <a:gd name="T23" fmla="*/ 59 h 125"/>
                <a:gd name="T24" fmla="*/ 95 w 104"/>
                <a:gd name="T25" fmla="*/ 49 h 125"/>
                <a:gd name="T26" fmla="*/ 95 w 104"/>
                <a:gd name="T27" fmla="*/ 77 h 125"/>
                <a:gd name="T28" fmla="*/ 72 w 104"/>
                <a:gd name="T29" fmla="*/ 59 h 125"/>
                <a:gd name="T30" fmla="*/ 80 w 104"/>
                <a:gd name="T31" fmla="*/ 86 h 125"/>
                <a:gd name="T32" fmla="*/ 16 w 104"/>
                <a:gd name="T33" fmla="*/ 157 h 125"/>
                <a:gd name="T34" fmla="*/ 8 w 104"/>
                <a:gd name="T35" fmla="*/ 147 h 125"/>
                <a:gd name="T36" fmla="*/ 8 w 104"/>
                <a:gd name="T37" fmla="*/ 116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4" h="125">
                  <a:moveTo>
                    <a:pt x="8" y="93"/>
                  </a:moveTo>
                  <a:lnTo>
                    <a:pt x="0" y="69"/>
                  </a:lnTo>
                  <a:lnTo>
                    <a:pt x="8" y="69"/>
                  </a:lnTo>
                  <a:lnTo>
                    <a:pt x="0" y="62"/>
                  </a:lnTo>
                  <a:lnTo>
                    <a:pt x="8" y="47"/>
                  </a:lnTo>
                  <a:lnTo>
                    <a:pt x="32" y="39"/>
                  </a:lnTo>
                  <a:lnTo>
                    <a:pt x="16" y="7"/>
                  </a:lnTo>
                  <a:lnTo>
                    <a:pt x="64" y="0"/>
                  </a:lnTo>
                  <a:lnTo>
                    <a:pt x="95" y="7"/>
                  </a:lnTo>
                  <a:lnTo>
                    <a:pt x="95" y="31"/>
                  </a:lnTo>
                  <a:lnTo>
                    <a:pt x="104" y="31"/>
                  </a:lnTo>
                  <a:lnTo>
                    <a:pt x="104" y="47"/>
                  </a:lnTo>
                  <a:lnTo>
                    <a:pt x="95" y="39"/>
                  </a:lnTo>
                  <a:lnTo>
                    <a:pt x="95" y="62"/>
                  </a:lnTo>
                  <a:lnTo>
                    <a:pt x="72" y="47"/>
                  </a:lnTo>
                  <a:lnTo>
                    <a:pt x="80" y="69"/>
                  </a:lnTo>
                  <a:lnTo>
                    <a:pt x="16" y="125"/>
                  </a:lnTo>
                  <a:lnTo>
                    <a:pt x="8" y="117"/>
                  </a:lnTo>
                  <a:lnTo>
                    <a:pt x="8" y="93"/>
                  </a:lnTo>
                  <a:close/>
                </a:path>
              </a:pathLst>
            </a:custGeom>
            <a:solidFill>
              <a:srgbClr val="FFFFFF"/>
            </a:solidFill>
            <a:ln w="1588">
              <a:solidFill>
                <a:srgbClr val="000000"/>
              </a:solidFill>
              <a:prstDash val="solid"/>
              <a:round/>
              <a:headEnd/>
              <a:tailEnd/>
            </a:ln>
          </p:spPr>
          <p:txBody>
            <a:bodyPr/>
            <a:lstStyle/>
            <a:p>
              <a:endParaRPr lang="en-US"/>
            </a:p>
          </p:txBody>
        </p:sp>
        <p:sp>
          <p:nvSpPr>
            <p:cNvPr id="28749" name="Freeform 76"/>
            <p:cNvSpPr>
              <a:spLocks noChangeAspect="1"/>
            </p:cNvSpPr>
            <p:nvPr/>
          </p:nvSpPr>
          <p:spPr bwMode="auto">
            <a:xfrm>
              <a:off x="1154" y="957"/>
              <a:ext cx="339" cy="188"/>
            </a:xfrm>
            <a:custGeom>
              <a:avLst/>
              <a:gdLst>
                <a:gd name="T0" fmla="*/ 277 w 338"/>
                <a:gd name="T1" fmla="*/ 191 h 167"/>
                <a:gd name="T2" fmla="*/ 277 w 338"/>
                <a:gd name="T3" fmla="*/ 212 h 167"/>
                <a:gd name="T4" fmla="*/ 118 w 338"/>
                <a:gd name="T5" fmla="*/ 212 h 167"/>
                <a:gd name="T6" fmla="*/ 102 w 338"/>
                <a:gd name="T7" fmla="*/ 212 h 167"/>
                <a:gd name="T8" fmla="*/ 94 w 338"/>
                <a:gd name="T9" fmla="*/ 212 h 167"/>
                <a:gd name="T10" fmla="*/ 86 w 338"/>
                <a:gd name="T11" fmla="*/ 202 h 167"/>
                <a:gd name="T12" fmla="*/ 7 w 338"/>
                <a:gd name="T13" fmla="*/ 202 h 167"/>
                <a:gd name="T14" fmla="*/ 24 w 338"/>
                <a:gd name="T15" fmla="*/ 191 h 167"/>
                <a:gd name="T16" fmla="*/ 0 w 338"/>
                <a:gd name="T17" fmla="*/ 151 h 167"/>
                <a:gd name="T18" fmla="*/ 24 w 338"/>
                <a:gd name="T19" fmla="*/ 151 h 167"/>
                <a:gd name="T20" fmla="*/ 24 w 338"/>
                <a:gd name="T21" fmla="*/ 80 h 167"/>
                <a:gd name="T22" fmla="*/ 39 w 338"/>
                <a:gd name="T23" fmla="*/ 80 h 167"/>
                <a:gd name="T24" fmla="*/ 31 w 338"/>
                <a:gd name="T25" fmla="*/ 41 h 167"/>
                <a:gd name="T26" fmla="*/ 39 w 338"/>
                <a:gd name="T27" fmla="*/ 41 h 167"/>
                <a:gd name="T28" fmla="*/ 39 w 338"/>
                <a:gd name="T29" fmla="*/ 0 h 167"/>
                <a:gd name="T30" fmla="*/ 141 w 338"/>
                <a:gd name="T31" fmla="*/ 10 h 167"/>
                <a:gd name="T32" fmla="*/ 149 w 338"/>
                <a:gd name="T33" fmla="*/ 0 h 167"/>
                <a:gd name="T34" fmla="*/ 182 w 338"/>
                <a:gd name="T35" fmla="*/ 20 h 167"/>
                <a:gd name="T36" fmla="*/ 277 w 338"/>
                <a:gd name="T37" fmla="*/ 0 h 167"/>
                <a:gd name="T38" fmla="*/ 285 w 338"/>
                <a:gd name="T39" fmla="*/ 20 h 167"/>
                <a:gd name="T40" fmla="*/ 277 w 338"/>
                <a:gd name="T41" fmla="*/ 10 h 167"/>
                <a:gd name="T42" fmla="*/ 277 w 338"/>
                <a:gd name="T43" fmla="*/ 20 h 167"/>
                <a:gd name="T44" fmla="*/ 333 w 338"/>
                <a:gd name="T45" fmla="*/ 41 h 167"/>
                <a:gd name="T46" fmla="*/ 333 w 338"/>
                <a:gd name="T47" fmla="*/ 80 h 167"/>
                <a:gd name="T48" fmla="*/ 340 w 338"/>
                <a:gd name="T49" fmla="*/ 160 h 167"/>
                <a:gd name="T50" fmla="*/ 333 w 338"/>
                <a:gd name="T51" fmla="*/ 160 h 167"/>
                <a:gd name="T52" fmla="*/ 333 w 338"/>
                <a:gd name="T53" fmla="*/ 191 h 167"/>
                <a:gd name="T54" fmla="*/ 277 w 338"/>
                <a:gd name="T55" fmla="*/ 191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8" h="167">
                  <a:moveTo>
                    <a:pt x="275" y="151"/>
                  </a:moveTo>
                  <a:lnTo>
                    <a:pt x="275" y="167"/>
                  </a:lnTo>
                  <a:lnTo>
                    <a:pt x="118" y="167"/>
                  </a:lnTo>
                  <a:lnTo>
                    <a:pt x="102" y="167"/>
                  </a:lnTo>
                  <a:lnTo>
                    <a:pt x="94" y="167"/>
                  </a:lnTo>
                  <a:lnTo>
                    <a:pt x="86" y="159"/>
                  </a:lnTo>
                  <a:lnTo>
                    <a:pt x="7" y="159"/>
                  </a:lnTo>
                  <a:lnTo>
                    <a:pt x="24" y="151"/>
                  </a:lnTo>
                  <a:lnTo>
                    <a:pt x="0" y="119"/>
                  </a:lnTo>
                  <a:lnTo>
                    <a:pt x="24" y="119"/>
                  </a:lnTo>
                  <a:lnTo>
                    <a:pt x="24" y="63"/>
                  </a:lnTo>
                  <a:lnTo>
                    <a:pt x="39" y="63"/>
                  </a:lnTo>
                  <a:lnTo>
                    <a:pt x="31" y="32"/>
                  </a:lnTo>
                  <a:lnTo>
                    <a:pt x="39" y="32"/>
                  </a:lnTo>
                  <a:lnTo>
                    <a:pt x="39" y="0"/>
                  </a:lnTo>
                  <a:lnTo>
                    <a:pt x="141" y="8"/>
                  </a:lnTo>
                  <a:lnTo>
                    <a:pt x="149" y="0"/>
                  </a:lnTo>
                  <a:lnTo>
                    <a:pt x="180" y="16"/>
                  </a:lnTo>
                  <a:lnTo>
                    <a:pt x="275" y="0"/>
                  </a:lnTo>
                  <a:lnTo>
                    <a:pt x="283" y="16"/>
                  </a:lnTo>
                  <a:lnTo>
                    <a:pt x="275" y="8"/>
                  </a:lnTo>
                  <a:lnTo>
                    <a:pt x="275" y="16"/>
                  </a:lnTo>
                  <a:lnTo>
                    <a:pt x="331" y="32"/>
                  </a:lnTo>
                  <a:lnTo>
                    <a:pt x="331" y="63"/>
                  </a:lnTo>
                  <a:lnTo>
                    <a:pt x="338" y="126"/>
                  </a:lnTo>
                  <a:lnTo>
                    <a:pt x="331" y="126"/>
                  </a:lnTo>
                  <a:lnTo>
                    <a:pt x="331" y="151"/>
                  </a:lnTo>
                  <a:lnTo>
                    <a:pt x="275" y="151"/>
                  </a:lnTo>
                  <a:close/>
                </a:path>
              </a:pathLst>
            </a:custGeom>
            <a:solidFill>
              <a:srgbClr val="FFFFFF"/>
            </a:solidFill>
            <a:ln w="1588">
              <a:solidFill>
                <a:srgbClr val="000000"/>
              </a:solidFill>
              <a:prstDash val="solid"/>
              <a:round/>
              <a:headEnd/>
              <a:tailEnd/>
            </a:ln>
          </p:spPr>
          <p:txBody>
            <a:bodyPr/>
            <a:lstStyle/>
            <a:p>
              <a:endParaRPr lang="en-US"/>
            </a:p>
          </p:txBody>
        </p:sp>
        <p:sp>
          <p:nvSpPr>
            <p:cNvPr id="28750" name="Freeform 77"/>
            <p:cNvSpPr>
              <a:spLocks noChangeAspect="1"/>
            </p:cNvSpPr>
            <p:nvPr/>
          </p:nvSpPr>
          <p:spPr bwMode="auto">
            <a:xfrm>
              <a:off x="1675" y="3750"/>
              <a:ext cx="222" cy="323"/>
            </a:xfrm>
            <a:custGeom>
              <a:avLst/>
              <a:gdLst>
                <a:gd name="T0" fmla="*/ 0 w 222"/>
                <a:gd name="T1" fmla="*/ 340 h 290"/>
                <a:gd name="T2" fmla="*/ 7 w 222"/>
                <a:gd name="T3" fmla="*/ 0 h 290"/>
                <a:gd name="T4" fmla="*/ 190 w 222"/>
                <a:gd name="T5" fmla="*/ 0 h 290"/>
                <a:gd name="T6" fmla="*/ 190 w 222"/>
                <a:gd name="T7" fmla="*/ 97 h 290"/>
                <a:gd name="T8" fmla="*/ 222 w 222"/>
                <a:gd name="T9" fmla="*/ 145 h 290"/>
                <a:gd name="T10" fmla="*/ 214 w 222"/>
                <a:gd name="T11" fmla="*/ 360 h 290"/>
                <a:gd name="T12" fmla="*/ 0 w 222"/>
                <a:gd name="T13" fmla="*/ 340 h 2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2" h="290">
                  <a:moveTo>
                    <a:pt x="0" y="274"/>
                  </a:moveTo>
                  <a:lnTo>
                    <a:pt x="7" y="0"/>
                  </a:lnTo>
                  <a:lnTo>
                    <a:pt x="190" y="0"/>
                  </a:lnTo>
                  <a:lnTo>
                    <a:pt x="190" y="78"/>
                  </a:lnTo>
                  <a:lnTo>
                    <a:pt x="222" y="117"/>
                  </a:lnTo>
                  <a:lnTo>
                    <a:pt x="214" y="290"/>
                  </a:lnTo>
                  <a:lnTo>
                    <a:pt x="0" y="274"/>
                  </a:lnTo>
                  <a:close/>
                </a:path>
              </a:pathLst>
            </a:custGeom>
            <a:solidFill>
              <a:srgbClr val="FFFF00"/>
            </a:solidFill>
            <a:ln w="1651">
              <a:solidFill>
                <a:srgbClr val="000000"/>
              </a:solidFill>
              <a:prstDash val="solid"/>
              <a:round/>
              <a:headEnd/>
              <a:tailEnd/>
            </a:ln>
          </p:spPr>
          <p:txBody>
            <a:bodyPr/>
            <a:lstStyle/>
            <a:p>
              <a:endParaRPr lang="en-US"/>
            </a:p>
          </p:txBody>
        </p:sp>
        <p:sp>
          <p:nvSpPr>
            <p:cNvPr id="28751" name="Freeform 78"/>
            <p:cNvSpPr>
              <a:spLocks noChangeAspect="1"/>
            </p:cNvSpPr>
            <p:nvPr/>
          </p:nvSpPr>
          <p:spPr bwMode="auto">
            <a:xfrm>
              <a:off x="2370" y="1643"/>
              <a:ext cx="312" cy="314"/>
            </a:xfrm>
            <a:custGeom>
              <a:avLst/>
              <a:gdLst>
                <a:gd name="T0" fmla="*/ 272 w 313"/>
                <a:gd name="T1" fmla="*/ 263 h 282"/>
                <a:gd name="T2" fmla="*/ 288 w 313"/>
                <a:gd name="T3" fmla="*/ 233 h 282"/>
                <a:gd name="T4" fmla="*/ 288 w 313"/>
                <a:gd name="T5" fmla="*/ 205 h 282"/>
                <a:gd name="T6" fmla="*/ 272 w 313"/>
                <a:gd name="T7" fmla="*/ 156 h 282"/>
                <a:gd name="T8" fmla="*/ 288 w 313"/>
                <a:gd name="T9" fmla="*/ 125 h 282"/>
                <a:gd name="T10" fmla="*/ 311 w 313"/>
                <a:gd name="T11" fmla="*/ 77 h 282"/>
                <a:gd name="T12" fmla="*/ 288 w 313"/>
                <a:gd name="T13" fmla="*/ 50 h 282"/>
                <a:gd name="T14" fmla="*/ 249 w 313"/>
                <a:gd name="T15" fmla="*/ 40 h 282"/>
                <a:gd name="T16" fmla="*/ 209 w 313"/>
                <a:gd name="T17" fmla="*/ 50 h 282"/>
                <a:gd name="T18" fmla="*/ 78 w 313"/>
                <a:gd name="T19" fmla="*/ 0 h 282"/>
                <a:gd name="T20" fmla="*/ 78 w 313"/>
                <a:gd name="T21" fmla="*/ 29 h 282"/>
                <a:gd name="T22" fmla="*/ 0 w 313"/>
                <a:gd name="T23" fmla="*/ 50 h 282"/>
                <a:gd name="T24" fmla="*/ 31 w 313"/>
                <a:gd name="T25" fmla="*/ 88 h 282"/>
                <a:gd name="T26" fmla="*/ 39 w 313"/>
                <a:gd name="T27" fmla="*/ 146 h 282"/>
                <a:gd name="T28" fmla="*/ 94 w 313"/>
                <a:gd name="T29" fmla="*/ 195 h 282"/>
                <a:gd name="T30" fmla="*/ 78 w 313"/>
                <a:gd name="T31" fmla="*/ 225 h 282"/>
                <a:gd name="T32" fmla="*/ 78 w 313"/>
                <a:gd name="T33" fmla="*/ 233 h 282"/>
                <a:gd name="T34" fmla="*/ 109 w 313"/>
                <a:gd name="T35" fmla="*/ 292 h 282"/>
                <a:gd name="T36" fmla="*/ 109 w 313"/>
                <a:gd name="T37" fmla="*/ 311 h 282"/>
                <a:gd name="T38" fmla="*/ 133 w 313"/>
                <a:gd name="T39" fmla="*/ 311 h 282"/>
                <a:gd name="T40" fmla="*/ 133 w 313"/>
                <a:gd name="T41" fmla="*/ 340 h 282"/>
                <a:gd name="T42" fmla="*/ 156 w 313"/>
                <a:gd name="T43" fmla="*/ 311 h 282"/>
                <a:gd name="T44" fmla="*/ 163 w 313"/>
                <a:gd name="T45" fmla="*/ 350 h 282"/>
                <a:gd name="T46" fmla="*/ 272 w 313"/>
                <a:gd name="T47" fmla="*/ 263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3" h="282">
                  <a:moveTo>
                    <a:pt x="274" y="212"/>
                  </a:moveTo>
                  <a:lnTo>
                    <a:pt x="290" y="188"/>
                  </a:lnTo>
                  <a:lnTo>
                    <a:pt x="290" y="165"/>
                  </a:lnTo>
                  <a:lnTo>
                    <a:pt x="274" y="126"/>
                  </a:lnTo>
                  <a:lnTo>
                    <a:pt x="290" y="101"/>
                  </a:lnTo>
                  <a:lnTo>
                    <a:pt x="313" y="62"/>
                  </a:lnTo>
                  <a:lnTo>
                    <a:pt x="290" y="40"/>
                  </a:lnTo>
                  <a:lnTo>
                    <a:pt x="251" y="32"/>
                  </a:lnTo>
                  <a:lnTo>
                    <a:pt x="211" y="40"/>
                  </a:lnTo>
                  <a:lnTo>
                    <a:pt x="78" y="0"/>
                  </a:lnTo>
                  <a:lnTo>
                    <a:pt x="78" y="23"/>
                  </a:lnTo>
                  <a:lnTo>
                    <a:pt x="0" y="40"/>
                  </a:lnTo>
                  <a:lnTo>
                    <a:pt x="31" y="71"/>
                  </a:lnTo>
                  <a:lnTo>
                    <a:pt x="39" y="118"/>
                  </a:lnTo>
                  <a:lnTo>
                    <a:pt x="94" y="157"/>
                  </a:lnTo>
                  <a:lnTo>
                    <a:pt x="78" y="181"/>
                  </a:lnTo>
                  <a:lnTo>
                    <a:pt x="78" y="188"/>
                  </a:lnTo>
                  <a:lnTo>
                    <a:pt x="109" y="235"/>
                  </a:lnTo>
                  <a:lnTo>
                    <a:pt x="109" y="251"/>
                  </a:lnTo>
                  <a:lnTo>
                    <a:pt x="133" y="251"/>
                  </a:lnTo>
                  <a:lnTo>
                    <a:pt x="133" y="274"/>
                  </a:lnTo>
                  <a:lnTo>
                    <a:pt x="156" y="251"/>
                  </a:lnTo>
                  <a:lnTo>
                    <a:pt x="165" y="282"/>
                  </a:lnTo>
                  <a:lnTo>
                    <a:pt x="274" y="212"/>
                  </a:lnTo>
                  <a:close/>
                </a:path>
              </a:pathLst>
            </a:custGeom>
            <a:solidFill>
              <a:srgbClr val="FFFFFF"/>
            </a:solidFill>
            <a:ln w="1588">
              <a:solidFill>
                <a:srgbClr val="000000"/>
              </a:solidFill>
              <a:prstDash val="solid"/>
              <a:round/>
              <a:headEnd/>
              <a:tailEnd/>
            </a:ln>
          </p:spPr>
          <p:txBody>
            <a:bodyPr/>
            <a:lstStyle/>
            <a:p>
              <a:endParaRPr lang="en-US"/>
            </a:p>
          </p:txBody>
        </p:sp>
        <p:sp>
          <p:nvSpPr>
            <p:cNvPr id="28752" name="Freeform 79"/>
            <p:cNvSpPr>
              <a:spLocks noChangeAspect="1"/>
            </p:cNvSpPr>
            <p:nvPr/>
          </p:nvSpPr>
          <p:spPr bwMode="auto">
            <a:xfrm>
              <a:off x="1745" y="1329"/>
              <a:ext cx="346" cy="314"/>
            </a:xfrm>
            <a:custGeom>
              <a:avLst/>
              <a:gdLst>
                <a:gd name="T0" fmla="*/ 298 w 347"/>
                <a:gd name="T1" fmla="*/ 137 h 281"/>
                <a:gd name="T2" fmla="*/ 345 w 347"/>
                <a:gd name="T3" fmla="*/ 204 h 281"/>
                <a:gd name="T4" fmla="*/ 211 w 347"/>
                <a:gd name="T5" fmla="*/ 321 h 281"/>
                <a:gd name="T6" fmla="*/ 179 w 347"/>
                <a:gd name="T7" fmla="*/ 351 h 281"/>
                <a:gd name="T8" fmla="*/ 24 w 347"/>
                <a:gd name="T9" fmla="*/ 215 h 281"/>
                <a:gd name="T10" fmla="*/ 0 w 347"/>
                <a:gd name="T11" fmla="*/ 174 h 281"/>
                <a:gd name="T12" fmla="*/ 24 w 347"/>
                <a:gd name="T13" fmla="*/ 137 h 281"/>
                <a:gd name="T14" fmla="*/ 71 w 347"/>
                <a:gd name="T15" fmla="*/ 137 h 281"/>
                <a:gd name="T16" fmla="*/ 86 w 347"/>
                <a:gd name="T17" fmla="*/ 116 h 281"/>
                <a:gd name="T18" fmla="*/ 134 w 347"/>
                <a:gd name="T19" fmla="*/ 88 h 281"/>
                <a:gd name="T20" fmla="*/ 118 w 347"/>
                <a:gd name="T21" fmla="*/ 88 h 281"/>
                <a:gd name="T22" fmla="*/ 118 w 347"/>
                <a:gd name="T23" fmla="*/ 59 h 281"/>
                <a:gd name="T24" fmla="*/ 150 w 347"/>
                <a:gd name="T25" fmla="*/ 0 h 281"/>
                <a:gd name="T26" fmla="*/ 298 w 347"/>
                <a:gd name="T27" fmla="*/ 59 h 281"/>
                <a:gd name="T28" fmla="*/ 330 w 347"/>
                <a:gd name="T29" fmla="*/ 39 h 281"/>
                <a:gd name="T30" fmla="*/ 298 w 347"/>
                <a:gd name="T31" fmla="*/ 137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7" h="281">
                  <a:moveTo>
                    <a:pt x="300" y="110"/>
                  </a:moveTo>
                  <a:lnTo>
                    <a:pt x="347" y="164"/>
                  </a:lnTo>
                  <a:lnTo>
                    <a:pt x="213" y="257"/>
                  </a:lnTo>
                  <a:lnTo>
                    <a:pt x="181" y="281"/>
                  </a:lnTo>
                  <a:lnTo>
                    <a:pt x="24" y="172"/>
                  </a:lnTo>
                  <a:lnTo>
                    <a:pt x="0" y="140"/>
                  </a:lnTo>
                  <a:lnTo>
                    <a:pt x="24" y="110"/>
                  </a:lnTo>
                  <a:lnTo>
                    <a:pt x="71" y="110"/>
                  </a:lnTo>
                  <a:lnTo>
                    <a:pt x="86" y="93"/>
                  </a:lnTo>
                  <a:lnTo>
                    <a:pt x="134" y="71"/>
                  </a:lnTo>
                  <a:lnTo>
                    <a:pt x="118" y="71"/>
                  </a:lnTo>
                  <a:lnTo>
                    <a:pt x="118" y="47"/>
                  </a:lnTo>
                  <a:lnTo>
                    <a:pt x="150" y="0"/>
                  </a:lnTo>
                  <a:lnTo>
                    <a:pt x="300" y="47"/>
                  </a:lnTo>
                  <a:lnTo>
                    <a:pt x="332" y="31"/>
                  </a:lnTo>
                  <a:lnTo>
                    <a:pt x="300" y="110"/>
                  </a:lnTo>
                  <a:close/>
                </a:path>
              </a:pathLst>
            </a:custGeom>
            <a:solidFill>
              <a:srgbClr val="FFFFFF"/>
            </a:solidFill>
            <a:ln w="1588">
              <a:solidFill>
                <a:srgbClr val="000000"/>
              </a:solidFill>
              <a:prstDash val="solid"/>
              <a:round/>
              <a:headEnd/>
              <a:tailEnd/>
            </a:ln>
          </p:spPr>
          <p:txBody>
            <a:bodyPr/>
            <a:lstStyle/>
            <a:p>
              <a:endParaRPr lang="en-US"/>
            </a:p>
          </p:txBody>
        </p:sp>
        <p:sp>
          <p:nvSpPr>
            <p:cNvPr id="28753" name="Freeform 80"/>
            <p:cNvSpPr>
              <a:spLocks noChangeAspect="1"/>
            </p:cNvSpPr>
            <p:nvPr/>
          </p:nvSpPr>
          <p:spPr bwMode="auto">
            <a:xfrm>
              <a:off x="2171" y="803"/>
              <a:ext cx="241" cy="305"/>
            </a:xfrm>
            <a:custGeom>
              <a:avLst/>
              <a:gdLst>
                <a:gd name="T0" fmla="*/ 239 w 243"/>
                <a:gd name="T1" fmla="*/ 117 h 273"/>
                <a:gd name="T2" fmla="*/ 223 w 243"/>
                <a:gd name="T3" fmla="*/ 136 h 273"/>
                <a:gd name="T4" fmla="*/ 147 w 243"/>
                <a:gd name="T5" fmla="*/ 301 h 273"/>
                <a:gd name="T6" fmla="*/ 108 w 243"/>
                <a:gd name="T7" fmla="*/ 292 h 273"/>
                <a:gd name="T8" fmla="*/ 46 w 243"/>
                <a:gd name="T9" fmla="*/ 341 h 273"/>
                <a:gd name="T10" fmla="*/ 15 w 243"/>
                <a:gd name="T11" fmla="*/ 274 h 273"/>
                <a:gd name="T12" fmla="*/ 46 w 243"/>
                <a:gd name="T13" fmla="*/ 254 h 273"/>
                <a:gd name="T14" fmla="*/ 23 w 243"/>
                <a:gd name="T15" fmla="*/ 194 h 273"/>
                <a:gd name="T16" fmla="*/ 31 w 243"/>
                <a:gd name="T17" fmla="*/ 184 h 273"/>
                <a:gd name="T18" fmla="*/ 15 w 243"/>
                <a:gd name="T19" fmla="*/ 147 h 273"/>
                <a:gd name="T20" fmla="*/ 23 w 243"/>
                <a:gd name="T21" fmla="*/ 136 h 273"/>
                <a:gd name="T22" fmla="*/ 46 w 243"/>
                <a:gd name="T23" fmla="*/ 67 h 273"/>
                <a:gd name="T24" fmla="*/ 46 w 243"/>
                <a:gd name="T25" fmla="*/ 59 h 273"/>
                <a:gd name="T26" fmla="*/ 0 w 243"/>
                <a:gd name="T27" fmla="*/ 20 h 273"/>
                <a:gd name="T28" fmla="*/ 23 w 243"/>
                <a:gd name="T29" fmla="*/ 0 h 273"/>
                <a:gd name="T30" fmla="*/ 61 w 243"/>
                <a:gd name="T31" fmla="*/ 0 h 273"/>
                <a:gd name="T32" fmla="*/ 84 w 243"/>
                <a:gd name="T33" fmla="*/ 40 h 273"/>
                <a:gd name="T34" fmla="*/ 84 w 243"/>
                <a:gd name="T35" fmla="*/ 67 h 273"/>
                <a:gd name="T36" fmla="*/ 115 w 243"/>
                <a:gd name="T37" fmla="*/ 77 h 273"/>
                <a:gd name="T38" fmla="*/ 147 w 243"/>
                <a:gd name="T39" fmla="*/ 97 h 273"/>
                <a:gd name="T40" fmla="*/ 178 w 243"/>
                <a:gd name="T41" fmla="*/ 67 h 273"/>
                <a:gd name="T42" fmla="*/ 232 w 243"/>
                <a:gd name="T43" fmla="*/ 97 h 273"/>
                <a:gd name="T44" fmla="*/ 239 w 243"/>
                <a:gd name="T45" fmla="*/ 117 h 2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273">
                  <a:moveTo>
                    <a:pt x="243" y="94"/>
                  </a:moveTo>
                  <a:lnTo>
                    <a:pt x="227" y="109"/>
                  </a:lnTo>
                  <a:lnTo>
                    <a:pt x="149" y="241"/>
                  </a:lnTo>
                  <a:lnTo>
                    <a:pt x="110" y="234"/>
                  </a:lnTo>
                  <a:lnTo>
                    <a:pt x="46" y="273"/>
                  </a:lnTo>
                  <a:lnTo>
                    <a:pt x="15" y="219"/>
                  </a:lnTo>
                  <a:lnTo>
                    <a:pt x="46" y="203"/>
                  </a:lnTo>
                  <a:lnTo>
                    <a:pt x="23" y="156"/>
                  </a:lnTo>
                  <a:lnTo>
                    <a:pt x="31" y="148"/>
                  </a:lnTo>
                  <a:lnTo>
                    <a:pt x="15" y="118"/>
                  </a:lnTo>
                  <a:lnTo>
                    <a:pt x="23" y="109"/>
                  </a:lnTo>
                  <a:lnTo>
                    <a:pt x="46" y="54"/>
                  </a:lnTo>
                  <a:lnTo>
                    <a:pt x="46" y="47"/>
                  </a:lnTo>
                  <a:lnTo>
                    <a:pt x="0" y="16"/>
                  </a:lnTo>
                  <a:lnTo>
                    <a:pt x="23" y="0"/>
                  </a:lnTo>
                  <a:lnTo>
                    <a:pt x="63" y="0"/>
                  </a:lnTo>
                  <a:lnTo>
                    <a:pt x="86" y="32"/>
                  </a:lnTo>
                  <a:lnTo>
                    <a:pt x="86" y="54"/>
                  </a:lnTo>
                  <a:lnTo>
                    <a:pt x="117" y="62"/>
                  </a:lnTo>
                  <a:lnTo>
                    <a:pt x="149" y="78"/>
                  </a:lnTo>
                  <a:lnTo>
                    <a:pt x="180" y="54"/>
                  </a:lnTo>
                  <a:lnTo>
                    <a:pt x="236" y="78"/>
                  </a:lnTo>
                  <a:lnTo>
                    <a:pt x="243" y="94"/>
                  </a:lnTo>
                  <a:close/>
                </a:path>
              </a:pathLst>
            </a:custGeom>
            <a:solidFill>
              <a:srgbClr val="FFFFFF"/>
            </a:solidFill>
            <a:ln w="1588">
              <a:solidFill>
                <a:srgbClr val="000000"/>
              </a:solidFill>
              <a:prstDash val="solid"/>
              <a:round/>
              <a:headEnd/>
              <a:tailEnd/>
            </a:ln>
          </p:spPr>
          <p:txBody>
            <a:bodyPr/>
            <a:lstStyle/>
            <a:p>
              <a:endParaRPr lang="en-US"/>
            </a:p>
          </p:txBody>
        </p:sp>
        <p:sp>
          <p:nvSpPr>
            <p:cNvPr id="28754" name="Freeform 81"/>
            <p:cNvSpPr>
              <a:spLocks noChangeAspect="1"/>
            </p:cNvSpPr>
            <p:nvPr/>
          </p:nvSpPr>
          <p:spPr bwMode="auto">
            <a:xfrm>
              <a:off x="1897" y="1047"/>
              <a:ext cx="320" cy="332"/>
            </a:xfrm>
            <a:custGeom>
              <a:avLst/>
              <a:gdLst>
                <a:gd name="T0" fmla="*/ 296 w 321"/>
                <a:gd name="T1" fmla="*/ 98 h 295"/>
                <a:gd name="T2" fmla="*/ 288 w 321"/>
                <a:gd name="T3" fmla="*/ 137 h 295"/>
                <a:gd name="T4" fmla="*/ 319 w 321"/>
                <a:gd name="T5" fmla="*/ 186 h 295"/>
                <a:gd name="T6" fmla="*/ 178 w 321"/>
                <a:gd name="T7" fmla="*/ 355 h 295"/>
                <a:gd name="T8" fmla="*/ 149 w 321"/>
                <a:gd name="T9" fmla="*/ 374 h 295"/>
                <a:gd name="T10" fmla="*/ 0 w 321"/>
                <a:gd name="T11" fmla="*/ 315 h 295"/>
                <a:gd name="T12" fmla="*/ 23 w 321"/>
                <a:gd name="T13" fmla="*/ 285 h 295"/>
                <a:gd name="T14" fmla="*/ 62 w 321"/>
                <a:gd name="T15" fmla="*/ 285 h 295"/>
                <a:gd name="T16" fmla="*/ 87 w 321"/>
                <a:gd name="T17" fmla="*/ 245 h 295"/>
                <a:gd name="T18" fmla="*/ 87 w 321"/>
                <a:gd name="T19" fmla="*/ 215 h 295"/>
                <a:gd name="T20" fmla="*/ 109 w 321"/>
                <a:gd name="T21" fmla="*/ 206 h 295"/>
                <a:gd name="T22" fmla="*/ 87 w 321"/>
                <a:gd name="T23" fmla="*/ 186 h 295"/>
                <a:gd name="T24" fmla="*/ 87 w 321"/>
                <a:gd name="T25" fmla="*/ 165 h 295"/>
                <a:gd name="T26" fmla="*/ 62 w 321"/>
                <a:gd name="T27" fmla="*/ 137 h 295"/>
                <a:gd name="T28" fmla="*/ 62 w 321"/>
                <a:gd name="T29" fmla="*/ 89 h 295"/>
                <a:gd name="T30" fmla="*/ 109 w 321"/>
                <a:gd name="T31" fmla="*/ 59 h 295"/>
                <a:gd name="T32" fmla="*/ 109 w 321"/>
                <a:gd name="T33" fmla="*/ 50 h 295"/>
                <a:gd name="T34" fmla="*/ 141 w 321"/>
                <a:gd name="T35" fmla="*/ 59 h 295"/>
                <a:gd name="T36" fmla="*/ 163 w 321"/>
                <a:gd name="T37" fmla="*/ 0 h 295"/>
                <a:gd name="T38" fmla="*/ 288 w 321"/>
                <a:gd name="T39" fmla="*/ 0 h 295"/>
                <a:gd name="T40" fmla="*/ 319 w 321"/>
                <a:gd name="T41" fmla="*/ 69 h 295"/>
                <a:gd name="T42" fmla="*/ 296 w 321"/>
                <a:gd name="T43" fmla="*/ 98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1" h="295">
                  <a:moveTo>
                    <a:pt x="298" y="77"/>
                  </a:moveTo>
                  <a:lnTo>
                    <a:pt x="290" y="108"/>
                  </a:lnTo>
                  <a:lnTo>
                    <a:pt x="321" y="147"/>
                  </a:lnTo>
                  <a:lnTo>
                    <a:pt x="180" y="280"/>
                  </a:lnTo>
                  <a:lnTo>
                    <a:pt x="149" y="295"/>
                  </a:lnTo>
                  <a:lnTo>
                    <a:pt x="0" y="249"/>
                  </a:lnTo>
                  <a:lnTo>
                    <a:pt x="23" y="225"/>
                  </a:lnTo>
                  <a:lnTo>
                    <a:pt x="62" y="225"/>
                  </a:lnTo>
                  <a:lnTo>
                    <a:pt x="87" y="194"/>
                  </a:lnTo>
                  <a:lnTo>
                    <a:pt x="87" y="170"/>
                  </a:lnTo>
                  <a:lnTo>
                    <a:pt x="109" y="163"/>
                  </a:lnTo>
                  <a:lnTo>
                    <a:pt x="87" y="147"/>
                  </a:lnTo>
                  <a:lnTo>
                    <a:pt x="87" y="131"/>
                  </a:lnTo>
                  <a:lnTo>
                    <a:pt x="62" y="108"/>
                  </a:lnTo>
                  <a:lnTo>
                    <a:pt x="62" y="70"/>
                  </a:lnTo>
                  <a:lnTo>
                    <a:pt x="109" y="46"/>
                  </a:lnTo>
                  <a:lnTo>
                    <a:pt x="109" y="39"/>
                  </a:lnTo>
                  <a:lnTo>
                    <a:pt x="141" y="46"/>
                  </a:lnTo>
                  <a:lnTo>
                    <a:pt x="165" y="0"/>
                  </a:lnTo>
                  <a:lnTo>
                    <a:pt x="290" y="0"/>
                  </a:lnTo>
                  <a:lnTo>
                    <a:pt x="321" y="54"/>
                  </a:lnTo>
                  <a:lnTo>
                    <a:pt x="298" y="77"/>
                  </a:lnTo>
                  <a:close/>
                </a:path>
              </a:pathLst>
            </a:custGeom>
            <a:solidFill>
              <a:srgbClr val="FFFFFF"/>
            </a:solidFill>
            <a:ln w="1588">
              <a:solidFill>
                <a:srgbClr val="000000"/>
              </a:solidFill>
              <a:prstDash val="solid"/>
              <a:round/>
              <a:headEnd/>
              <a:tailEnd/>
            </a:ln>
          </p:spPr>
          <p:txBody>
            <a:bodyPr/>
            <a:lstStyle/>
            <a:p>
              <a:endParaRPr lang="en-US"/>
            </a:p>
          </p:txBody>
        </p:sp>
        <p:sp>
          <p:nvSpPr>
            <p:cNvPr id="28755" name="Freeform 82"/>
            <p:cNvSpPr>
              <a:spLocks noChangeAspect="1"/>
            </p:cNvSpPr>
            <p:nvPr/>
          </p:nvSpPr>
          <p:spPr bwMode="auto">
            <a:xfrm>
              <a:off x="2462" y="1881"/>
              <a:ext cx="369" cy="312"/>
            </a:xfrm>
            <a:custGeom>
              <a:avLst/>
              <a:gdLst>
                <a:gd name="T0" fmla="*/ 118 w 370"/>
                <a:gd name="T1" fmla="*/ 346 h 281"/>
                <a:gd name="T2" fmla="*/ 118 w 370"/>
                <a:gd name="T3" fmla="*/ 326 h 281"/>
                <a:gd name="T4" fmla="*/ 125 w 370"/>
                <a:gd name="T5" fmla="*/ 259 h 281"/>
                <a:gd name="T6" fmla="*/ 0 w 370"/>
                <a:gd name="T7" fmla="*/ 230 h 281"/>
                <a:gd name="T8" fmla="*/ 8 w 370"/>
                <a:gd name="T9" fmla="*/ 181 h 281"/>
                <a:gd name="T10" fmla="*/ 94 w 370"/>
                <a:gd name="T11" fmla="*/ 124 h 281"/>
                <a:gd name="T12" fmla="*/ 94 w 370"/>
                <a:gd name="T13" fmla="*/ 104 h 281"/>
                <a:gd name="T14" fmla="*/ 71 w 370"/>
                <a:gd name="T15" fmla="*/ 87 h 281"/>
                <a:gd name="T16" fmla="*/ 181 w 370"/>
                <a:gd name="T17" fmla="*/ 0 h 281"/>
                <a:gd name="T18" fmla="*/ 194 w 370"/>
                <a:gd name="T19" fmla="*/ 9 h 281"/>
                <a:gd name="T20" fmla="*/ 297 w 370"/>
                <a:gd name="T21" fmla="*/ 9 h 281"/>
                <a:gd name="T22" fmla="*/ 312 w 370"/>
                <a:gd name="T23" fmla="*/ 27 h 281"/>
                <a:gd name="T24" fmla="*/ 312 w 370"/>
                <a:gd name="T25" fmla="*/ 77 h 281"/>
                <a:gd name="T26" fmla="*/ 329 w 370"/>
                <a:gd name="T27" fmla="*/ 77 h 281"/>
                <a:gd name="T28" fmla="*/ 337 w 370"/>
                <a:gd name="T29" fmla="*/ 124 h 281"/>
                <a:gd name="T30" fmla="*/ 344 w 370"/>
                <a:gd name="T31" fmla="*/ 124 h 281"/>
                <a:gd name="T32" fmla="*/ 344 w 370"/>
                <a:gd name="T33" fmla="*/ 163 h 281"/>
                <a:gd name="T34" fmla="*/ 368 w 370"/>
                <a:gd name="T35" fmla="*/ 181 h 281"/>
                <a:gd name="T36" fmla="*/ 368 w 370"/>
                <a:gd name="T37" fmla="*/ 192 h 281"/>
                <a:gd name="T38" fmla="*/ 297 w 370"/>
                <a:gd name="T39" fmla="*/ 230 h 281"/>
                <a:gd name="T40" fmla="*/ 266 w 370"/>
                <a:gd name="T41" fmla="*/ 289 h 281"/>
                <a:gd name="T42" fmla="*/ 187 w 370"/>
                <a:gd name="T43" fmla="*/ 326 h 281"/>
                <a:gd name="T44" fmla="*/ 157 w 370"/>
                <a:gd name="T45" fmla="*/ 326 h 281"/>
                <a:gd name="T46" fmla="*/ 118 w 370"/>
                <a:gd name="T47" fmla="*/ 346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70" h="281">
                  <a:moveTo>
                    <a:pt x="118" y="281"/>
                  </a:moveTo>
                  <a:lnTo>
                    <a:pt x="118" y="265"/>
                  </a:lnTo>
                  <a:lnTo>
                    <a:pt x="125" y="210"/>
                  </a:lnTo>
                  <a:lnTo>
                    <a:pt x="0" y="186"/>
                  </a:lnTo>
                  <a:lnTo>
                    <a:pt x="8" y="147"/>
                  </a:lnTo>
                  <a:lnTo>
                    <a:pt x="94" y="101"/>
                  </a:lnTo>
                  <a:lnTo>
                    <a:pt x="94" y="85"/>
                  </a:lnTo>
                  <a:lnTo>
                    <a:pt x="71" y="70"/>
                  </a:lnTo>
                  <a:lnTo>
                    <a:pt x="181" y="0"/>
                  </a:lnTo>
                  <a:lnTo>
                    <a:pt x="196" y="7"/>
                  </a:lnTo>
                  <a:lnTo>
                    <a:pt x="299" y="7"/>
                  </a:lnTo>
                  <a:lnTo>
                    <a:pt x="314" y="22"/>
                  </a:lnTo>
                  <a:lnTo>
                    <a:pt x="314" y="62"/>
                  </a:lnTo>
                  <a:lnTo>
                    <a:pt x="331" y="62"/>
                  </a:lnTo>
                  <a:lnTo>
                    <a:pt x="339" y="101"/>
                  </a:lnTo>
                  <a:lnTo>
                    <a:pt x="346" y="101"/>
                  </a:lnTo>
                  <a:lnTo>
                    <a:pt x="346" y="132"/>
                  </a:lnTo>
                  <a:lnTo>
                    <a:pt x="370" y="147"/>
                  </a:lnTo>
                  <a:lnTo>
                    <a:pt x="370" y="156"/>
                  </a:lnTo>
                  <a:lnTo>
                    <a:pt x="299" y="186"/>
                  </a:lnTo>
                  <a:lnTo>
                    <a:pt x="268" y="234"/>
                  </a:lnTo>
                  <a:lnTo>
                    <a:pt x="189" y="265"/>
                  </a:lnTo>
                  <a:lnTo>
                    <a:pt x="157" y="265"/>
                  </a:lnTo>
                  <a:lnTo>
                    <a:pt x="118" y="281"/>
                  </a:lnTo>
                  <a:close/>
                </a:path>
              </a:pathLst>
            </a:custGeom>
            <a:solidFill>
              <a:srgbClr val="FFFFFF"/>
            </a:solidFill>
            <a:ln w="1588">
              <a:solidFill>
                <a:srgbClr val="000000"/>
              </a:solidFill>
              <a:prstDash val="solid"/>
              <a:round/>
              <a:headEnd/>
              <a:tailEnd/>
            </a:ln>
          </p:spPr>
          <p:txBody>
            <a:bodyPr/>
            <a:lstStyle/>
            <a:p>
              <a:endParaRPr lang="en-US"/>
            </a:p>
          </p:txBody>
        </p:sp>
        <p:sp>
          <p:nvSpPr>
            <p:cNvPr id="28756" name="Freeform 83"/>
            <p:cNvSpPr>
              <a:spLocks noChangeAspect="1"/>
            </p:cNvSpPr>
            <p:nvPr/>
          </p:nvSpPr>
          <p:spPr bwMode="auto">
            <a:xfrm>
              <a:off x="965" y="1517"/>
              <a:ext cx="254" cy="205"/>
            </a:xfrm>
            <a:custGeom>
              <a:avLst/>
              <a:gdLst>
                <a:gd name="T0" fmla="*/ 0 w 252"/>
                <a:gd name="T1" fmla="*/ 0 h 181"/>
                <a:gd name="T2" fmla="*/ 232 w 252"/>
                <a:gd name="T3" fmla="*/ 0 h 181"/>
                <a:gd name="T4" fmla="*/ 256 w 252"/>
                <a:gd name="T5" fmla="*/ 0 h 181"/>
                <a:gd name="T6" fmla="*/ 256 w 252"/>
                <a:gd name="T7" fmla="*/ 91 h 181"/>
                <a:gd name="T8" fmla="*/ 248 w 252"/>
                <a:gd name="T9" fmla="*/ 91 h 181"/>
                <a:gd name="T10" fmla="*/ 232 w 252"/>
                <a:gd name="T11" fmla="*/ 182 h 181"/>
                <a:gd name="T12" fmla="*/ 39 w 252"/>
                <a:gd name="T13" fmla="*/ 232 h 181"/>
                <a:gd name="T14" fmla="*/ 0 w 252"/>
                <a:gd name="T15" fmla="*/ 0 h 1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 h="181">
                  <a:moveTo>
                    <a:pt x="0" y="0"/>
                  </a:moveTo>
                  <a:lnTo>
                    <a:pt x="228" y="0"/>
                  </a:lnTo>
                  <a:lnTo>
                    <a:pt x="252" y="0"/>
                  </a:lnTo>
                  <a:lnTo>
                    <a:pt x="252" y="71"/>
                  </a:lnTo>
                  <a:lnTo>
                    <a:pt x="244" y="71"/>
                  </a:lnTo>
                  <a:lnTo>
                    <a:pt x="228" y="142"/>
                  </a:lnTo>
                  <a:lnTo>
                    <a:pt x="39" y="181"/>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57" name="Freeform 84"/>
            <p:cNvSpPr>
              <a:spLocks noChangeAspect="1"/>
            </p:cNvSpPr>
            <p:nvPr/>
          </p:nvSpPr>
          <p:spPr bwMode="auto">
            <a:xfrm>
              <a:off x="1117" y="2335"/>
              <a:ext cx="337" cy="227"/>
            </a:xfrm>
            <a:custGeom>
              <a:avLst/>
              <a:gdLst>
                <a:gd name="T0" fmla="*/ 63 w 338"/>
                <a:gd name="T1" fmla="*/ 215 h 203"/>
                <a:gd name="T2" fmla="*/ 46 w 338"/>
                <a:gd name="T3" fmla="*/ 205 h 203"/>
                <a:gd name="T4" fmla="*/ 63 w 338"/>
                <a:gd name="T5" fmla="*/ 187 h 203"/>
                <a:gd name="T6" fmla="*/ 39 w 338"/>
                <a:gd name="T7" fmla="*/ 167 h 203"/>
                <a:gd name="T8" fmla="*/ 39 w 338"/>
                <a:gd name="T9" fmla="*/ 127 h 203"/>
                <a:gd name="T10" fmla="*/ 16 w 338"/>
                <a:gd name="T11" fmla="*/ 107 h 203"/>
                <a:gd name="T12" fmla="*/ 39 w 338"/>
                <a:gd name="T13" fmla="*/ 97 h 203"/>
                <a:gd name="T14" fmla="*/ 7 w 338"/>
                <a:gd name="T15" fmla="*/ 70 h 203"/>
                <a:gd name="T16" fmla="*/ 7 w 338"/>
                <a:gd name="T17" fmla="*/ 49 h 203"/>
                <a:gd name="T18" fmla="*/ 16 w 338"/>
                <a:gd name="T19" fmla="*/ 30 h 203"/>
                <a:gd name="T20" fmla="*/ 0 w 338"/>
                <a:gd name="T21" fmla="*/ 0 h 203"/>
                <a:gd name="T22" fmla="*/ 217 w 338"/>
                <a:gd name="T23" fmla="*/ 0 h 203"/>
                <a:gd name="T24" fmla="*/ 288 w 338"/>
                <a:gd name="T25" fmla="*/ 21 h 203"/>
                <a:gd name="T26" fmla="*/ 336 w 338"/>
                <a:gd name="T27" fmla="*/ 30 h 203"/>
                <a:gd name="T28" fmla="*/ 336 w 338"/>
                <a:gd name="T29" fmla="*/ 49 h 203"/>
                <a:gd name="T30" fmla="*/ 336 w 338"/>
                <a:gd name="T31" fmla="*/ 148 h 203"/>
                <a:gd name="T32" fmla="*/ 336 w 338"/>
                <a:gd name="T33" fmla="*/ 177 h 203"/>
                <a:gd name="T34" fmla="*/ 336 w 338"/>
                <a:gd name="T35" fmla="*/ 254 h 203"/>
                <a:gd name="T36" fmla="*/ 187 w 338"/>
                <a:gd name="T37" fmla="*/ 254 h 203"/>
                <a:gd name="T38" fmla="*/ 187 w 338"/>
                <a:gd name="T39" fmla="*/ 245 h 203"/>
                <a:gd name="T40" fmla="*/ 63 w 338"/>
                <a:gd name="T41" fmla="*/ 245 h 203"/>
                <a:gd name="T42" fmla="*/ 63 w 338"/>
                <a:gd name="T43" fmla="*/ 215 h 2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 h="203">
                  <a:moveTo>
                    <a:pt x="63" y="172"/>
                  </a:moveTo>
                  <a:lnTo>
                    <a:pt x="46" y="164"/>
                  </a:lnTo>
                  <a:lnTo>
                    <a:pt x="63" y="149"/>
                  </a:lnTo>
                  <a:lnTo>
                    <a:pt x="39" y="133"/>
                  </a:lnTo>
                  <a:lnTo>
                    <a:pt x="39" y="102"/>
                  </a:lnTo>
                  <a:lnTo>
                    <a:pt x="16" y="86"/>
                  </a:lnTo>
                  <a:lnTo>
                    <a:pt x="39" y="78"/>
                  </a:lnTo>
                  <a:lnTo>
                    <a:pt x="7" y="56"/>
                  </a:lnTo>
                  <a:lnTo>
                    <a:pt x="7" y="39"/>
                  </a:lnTo>
                  <a:lnTo>
                    <a:pt x="16" y="24"/>
                  </a:lnTo>
                  <a:lnTo>
                    <a:pt x="0" y="0"/>
                  </a:lnTo>
                  <a:lnTo>
                    <a:pt x="219" y="0"/>
                  </a:lnTo>
                  <a:lnTo>
                    <a:pt x="290" y="17"/>
                  </a:lnTo>
                  <a:lnTo>
                    <a:pt x="338" y="24"/>
                  </a:lnTo>
                  <a:lnTo>
                    <a:pt x="338" y="39"/>
                  </a:lnTo>
                  <a:lnTo>
                    <a:pt x="338" y="118"/>
                  </a:lnTo>
                  <a:lnTo>
                    <a:pt x="338" y="141"/>
                  </a:lnTo>
                  <a:lnTo>
                    <a:pt x="338" y="203"/>
                  </a:lnTo>
                  <a:lnTo>
                    <a:pt x="189" y="203"/>
                  </a:lnTo>
                  <a:lnTo>
                    <a:pt x="189" y="196"/>
                  </a:lnTo>
                  <a:lnTo>
                    <a:pt x="63" y="196"/>
                  </a:lnTo>
                  <a:lnTo>
                    <a:pt x="63" y="172"/>
                  </a:lnTo>
                  <a:close/>
                </a:path>
              </a:pathLst>
            </a:custGeom>
            <a:solidFill>
              <a:srgbClr val="FFFFFF"/>
            </a:solidFill>
            <a:ln w="1588">
              <a:solidFill>
                <a:srgbClr val="000000"/>
              </a:solidFill>
              <a:prstDash val="solid"/>
              <a:round/>
              <a:headEnd/>
              <a:tailEnd/>
            </a:ln>
          </p:spPr>
          <p:txBody>
            <a:bodyPr/>
            <a:lstStyle/>
            <a:p>
              <a:endParaRPr lang="en-US"/>
            </a:p>
          </p:txBody>
        </p:sp>
        <p:sp>
          <p:nvSpPr>
            <p:cNvPr id="28758" name="Freeform 85"/>
            <p:cNvSpPr>
              <a:spLocks noChangeAspect="1"/>
            </p:cNvSpPr>
            <p:nvPr/>
          </p:nvSpPr>
          <p:spPr bwMode="auto">
            <a:xfrm>
              <a:off x="2580" y="1064"/>
              <a:ext cx="228" cy="219"/>
            </a:xfrm>
            <a:custGeom>
              <a:avLst/>
              <a:gdLst>
                <a:gd name="T0" fmla="*/ 71 w 229"/>
                <a:gd name="T1" fmla="*/ 9 h 195"/>
                <a:gd name="T2" fmla="*/ 125 w 229"/>
                <a:gd name="T3" fmla="*/ 9 h 195"/>
                <a:gd name="T4" fmla="*/ 164 w 229"/>
                <a:gd name="T5" fmla="*/ 9 h 195"/>
                <a:gd name="T6" fmla="*/ 164 w 229"/>
                <a:gd name="T7" fmla="*/ 39 h 195"/>
                <a:gd name="T8" fmla="*/ 188 w 229"/>
                <a:gd name="T9" fmla="*/ 117 h 195"/>
                <a:gd name="T10" fmla="*/ 220 w 229"/>
                <a:gd name="T11" fmla="*/ 147 h 195"/>
                <a:gd name="T12" fmla="*/ 227 w 229"/>
                <a:gd name="T13" fmla="*/ 186 h 195"/>
                <a:gd name="T14" fmla="*/ 79 w 229"/>
                <a:gd name="T15" fmla="*/ 246 h 195"/>
                <a:gd name="T16" fmla="*/ 63 w 229"/>
                <a:gd name="T17" fmla="*/ 226 h 195"/>
                <a:gd name="T18" fmla="*/ 16 w 229"/>
                <a:gd name="T19" fmla="*/ 236 h 195"/>
                <a:gd name="T20" fmla="*/ 0 w 229"/>
                <a:gd name="T21" fmla="*/ 197 h 195"/>
                <a:gd name="T22" fmla="*/ 7 w 229"/>
                <a:gd name="T23" fmla="*/ 129 h 195"/>
                <a:gd name="T24" fmla="*/ 0 w 229"/>
                <a:gd name="T25" fmla="*/ 129 h 195"/>
                <a:gd name="T26" fmla="*/ 7 w 229"/>
                <a:gd name="T27" fmla="*/ 69 h 195"/>
                <a:gd name="T28" fmla="*/ 39 w 229"/>
                <a:gd name="T29" fmla="*/ 0 h 195"/>
                <a:gd name="T30" fmla="*/ 71 w 229"/>
                <a:gd name="T31" fmla="*/ 9 h 1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195">
                  <a:moveTo>
                    <a:pt x="71" y="7"/>
                  </a:moveTo>
                  <a:lnTo>
                    <a:pt x="127" y="7"/>
                  </a:lnTo>
                  <a:lnTo>
                    <a:pt x="166" y="7"/>
                  </a:lnTo>
                  <a:lnTo>
                    <a:pt x="166" y="31"/>
                  </a:lnTo>
                  <a:lnTo>
                    <a:pt x="190" y="93"/>
                  </a:lnTo>
                  <a:lnTo>
                    <a:pt x="222" y="117"/>
                  </a:lnTo>
                  <a:lnTo>
                    <a:pt x="229" y="148"/>
                  </a:lnTo>
                  <a:lnTo>
                    <a:pt x="79" y="195"/>
                  </a:lnTo>
                  <a:lnTo>
                    <a:pt x="63" y="179"/>
                  </a:lnTo>
                  <a:lnTo>
                    <a:pt x="16" y="187"/>
                  </a:lnTo>
                  <a:lnTo>
                    <a:pt x="0" y="156"/>
                  </a:lnTo>
                  <a:lnTo>
                    <a:pt x="7" y="102"/>
                  </a:lnTo>
                  <a:lnTo>
                    <a:pt x="0" y="102"/>
                  </a:lnTo>
                  <a:lnTo>
                    <a:pt x="7" y="54"/>
                  </a:lnTo>
                  <a:lnTo>
                    <a:pt x="39" y="0"/>
                  </a:lnTo>
                  <a:lnTo>
                    <a:pt x="71" y="7"/>
                  </a:lnTo>
                  <a:close/>
                </a:path>
              </a:pathLst>
            </a:custGeom>
            <a:solidFill>
              <a:srgbClr val="FFFFFF"/>
            </a:solidFill>
            <a:ln w="1588">
              <a:solidFill>
                <a:srgbClr val="000000"/>
              </a:solidFill>
              <a:prstDash val="solid"/>
              <a:round/>
              <a:headEnd/>
              <a:tailEnd/>
            </a:ln>
          </p:spPr>
          <p:txBody>
            <a:bodyPr/>
            <a:lstStyle/>
            <a:p>
              <a:endParaRPr lang="en-US"/>
            </a:p>
          </p:txBody>
        </p:sp>
        <p:sp>
          <p:nvSpPr>
            <p:cNvPr id="28759" name="Freeform 86"/>
            <p:cNvSpPr>
              <a:spLocks noChangeAspect="1"/>
            </p:cNvSpPr>
            <p:nvPr/>
          </p:nvSpPr>
          <p:spPr bwMode="auto">
            <a:xfrm>
              <a:off x="1028" y="1904"/>
              <a:ext cx="251" cy="236"/>
            </a:xfrm>
            <a:custGeom>
              <a:avLst/>
              <a:gdLst>
                <a:gd name="T0" fmla="*/ 0 w 252"/>
                <a:gd name="T1" fmla="*/ 0 h 212"/>
                <a:gd name="T2" fmla="*/ 195 w 252"/>
                <a:gd name="T3" fmla="*/ 0 h 212"/>
                <a:gd name="T4" fmla="*/ 242 w 252"/>
                <a:gd name="T5" fmla="*/ 127 h 212"/>
                <a:gd name="T6" fmla="*/ 250 w 252"/>
                <a:gd name="T7" fmla="*/ 127 h 212"/>
                <a:gd name="T8" fmla="*/ 250 w 252"/>
                <a:gd name="T9" fmla="*/ 176 h 212"/>
                <a:gd name="T10" fmla="*/ 148 w 252"/>
                <a:gd name="T11" fmla="*/ 215 h 212"/>
                <a:gd name="T12" fmla="*/ 148 w 252"/>
                <a:gd name="T13" fmla="*/ 205 h 212"/>
                <a:gd name="T14" fmla="*/ 131 w 252"/>
                <a:gd name="T15" fmla="*/ 205 h 212"/>
                <a:gd name="T16" fmla="*/ 126 w 252"/>
                <a:gd name="T17" fmla="*/ 234 h 212"/>
                <a:gd name="T18" fmla="*/ 39 w 252"/>
                <a:gd name="T19" fmla="*/ 263 h 212"/>
                <a:gd name="T20" fmla="*/ 0 w 252"/>
                <a:gd name="T21" fmla="*/ 0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212">
                  <a:moveTo>
                    <a:pt x="0" y="0"/>
                  </a:moveTo>
                  <a:lnTo>
                    <a:pt x="197" y="0"/>
                  </a:lnTo>
                  <a:lnTo>
                    <a:pt x="244" y="102"/>
                  </a:lnTo>
                  <a:lnTo>
                    <a:pt x="252" y="102"/>
                  </a:lnTo>
                  <a:lnTo>
                    <a:pt x="252" y="142"/>
                  </a:lnTo>
                  <a:lnTo>
                    <a:pt x="150" y="173"/>
                  </a:lnTo>
                  <a:lnTo>
                    <a:pt x="150" y="165"/>
                  </a:lnTo>
                  <a:lnTo>
                    <a:pt x="133" y="165"/>
                  </a:lnTo>
                  <a:lnTo>
                    <a:pt x="126" y="189"/>
                  </a:lnTo>
                  <a:lnTo>
                    <a:pt x="39" y="212"/>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60" name="Freeform 87"/>
            <p:cNvSpPr>
              <a:spLocks noChangeAspect="1"/>
            </p:cNvSpPr>
            <p:nvPr/>
          </p:nvSpPr>
          <p:spPr bwMode="auto">
            <a:xfrm>
              <a:off x="1699" y="1741"/>
              <a:ext cx="306" cy="271"/>
            </a:xfrm>
            <a:custGeom>
              <a:avLst/>
              <a:gdLst>
                <a:gd name="T0" fmla="*/ 241 w 308"/>
                <a:gd name="T1" fmla="*/ 244 h 242"/>
                <a:gd name="T2" fmla="*/ 219 w 308"/>
                <a:gd name="T3" fmla="*/ 244 h 242"/>
                <a:gd name="T4" fmla="*/ 212 w 308"/>
                <a:gd name="T5" fmla="*/ 283 h 242"/>
                <a:gd name="T6" fmla="*/ 180 w 308"/>
                <a:gd name="T7" fmla="*/ 303 h 242"/>
                <a:gd name="T8" fmla="*/ 132 w 308"/>
                <a:gd name="T9" fmla="*/ 283 h 242"/>
                <a:gd name="T10" fmla="*/ 132 w 308"/>
                <a:gd name="T11" fmla="*/ 263 h 242"/>
                <a:gd name="T12" fmla="*/ 0 w 308"/>
                <a:gd name="T13" fmla="*/ 244 h 242"/>
                <a:gd name="T14" fmla="*/ 0 w 308"/>
                <a:gd name="T15" fmla="*/ 186 h 242"/>
                <a:gd name="T16" fmla="*/ 47 w 308"/>
                <a:gd name="T17" fmla="*/ 186 h 242"/>
                <a:gd name="T18" fmla="*/ 47 w 308"/>
                <a:gd name="T19" fmla="*/ 77 h 242"/>
                <a:gd name="T20" fmla="*/ 63 w 308"/>
                <a:gd name="T21" fmla="*/ 77 h 242"/>
                <a:gd name="T22" fmla="*/ 63 w 308"/>
                <a:gd name="T23" fmla="*/ 49 h 242"/>
                <a:gd name="T24" fmla="*/ 71 w 308"/>
                <a:gd name="T25" fmla="*/ 39 h 242"/>
                <a:gd name="T26" fmla="*/ 47 w 308"/>
                <a:gd name="T27" fmla="*/ 0 h 242"/>
                <a:gd name="T28" fmla="*/ 117 w 308"/>
                <a:gd name="T29" fmla="*/ 0 h 242"/>
                <a:gd name="T30" fmla="*/ 156 w 308"/>
                <a:gd name="T31" fmla="*/ 59 h 242"/>
                <a:gd name="T32" fmla="*/ 212 w 308"/>
                <a:gd name="T33" fmla="*/ 77 h 242"/>
                <a:gd name="T34" fmla="*/ 219 w 308"/>
                <a:gd name="T35" fmla="*/ 97 h 242"/>
                <a:gd name="T36" fmla="*/ 219 w 308"/>
                <a:gd name="T37" fmla="*/ 127 h 242"/>
                <a:gd name="T38" fmla="*/ 281 w 308"/>
                <a:gd name="T39" fmla="*/ 127 h 242"/>
                <a:gd name="T40" fmla="*/ 304 w 308"/>
                <a:gd name="T41" fmla="*/ 167 h 242"/>
                <a:gd name="T42" fmla="*/ 241 w 308"/>
                <a:gd name="T43" fmla="*/ 244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8" h="242">
                  <a:moveTo>
                    <a:pt x="245" y="195"/>
                  </a:moveTo>
                  <a:lnTo>
                    <a:pt x="221" y="195"/>
                  </a:lnTo>
                  <a:lnTo>
                    <a:pt x="214" y="226"/>
                  </a:lnTo>
                  <a:lnTo>
                    <a:pt x="182" y="242"/>
                  </a:lnTo>
                  <a:lnTo>
                    <a:pt x="134" y="226"/>
                  </a:lnTo>
                  <a:lnTo>
                    <a:pt x="134" y="210"/>
                  </a:lnTo>
                  <a:lnTo>
                    <a:pt x="0" y="195"/>
                  </a:lnTo>
                  <a:lnTo>
                    <a:pt x="0" y="148"/>
                  </a:lnTo>
                  <a:lnTo>
                    <a:pt x="47" y="148"/>
                  </a:lnTo>
                  <a:lnTo>
                    <a:pt x="47" y="62"/>
                  </a:lnTo>
                  <a:lnTo>
                    <a:pt x="63" y="62"/>
                  </a:lnTo>
                  <a:lnTo>
                    <a:pt x="63" y="39"/>
                  </a:lnTo>
                  <a:lnTo>
                    <a:pt x="71" y="31"/>
                  </a:lnTo>
                  <a:lnTo>
                    <a:pt x="47" y="0"/>
                  </a:lnTo>
                  <a:lnTo>
                    <a:pt x="119" y="0"/>
                  </a:lnTo>
                  <a:lnTo>
                    <a:pt x="158" y="47"/>
                  </a:lnTo>
                  <a:lnTo>
                    <a:pt x="214" y="62"/>
                  </a:lnTo>
                  <a:lnTo>
                    <a:pt x="221" y="78"/>
                  </a:lnTo>
                  <a:lnTo>
                    <a:pt x="221" y="101"/>
                  </a:lnTo>
                  <a:lnTo>
                    <a:pt x="285" y="101"/>
                  </a:lnTo>
                  <a:lnTo>
                    <a:pt x="308" y="133"/>
                  </a:lnTo>
                  <a:lnTo>
                    <a:pt x="245" y="195"/>
                  </a:lnTo>
                  <a:close/>
                </a:path>
              </a:pathLst>
            </a:custGeom>
            <a:solidFill>
              <a:srgbClr val="FFFFFF"/>
            </a:solidFill>
            <a:ln w="1651">
              <a:solidFill>
                <a:srgbClr val="000000"/>
              </a:solidFill>
              <a:prstDash val="solid"/>
              <a:round/>
              <a:headEnd/>
              <a:tailEnd/>
            </a:ln>
          </p:spPr>
          <p:txBody>
            <a:bodyPr/>
            <a:lstStyle/>
            <a:p>
              <a:endParaRPr lang="en-US"/>
            </a:p>
          </p:txBody>
        </p:sp>
        <p:sp>
          <p:nvSpPr>
            <p:cNvPr id="28761" name="Freeform 88"/>
            <p:cNvSpPr>
              <a:spLocks noChangeAspect="1"/>
            </p:cNvSpPr>
            <p:nvPr/>
          </p:nvSpPr>
          <p:spPr bwMode="auto">
            <a:xfrm>
              <a:off x="2045" y="2483"/>
              <a:ext cx="267" cy="316"/>
            </a:xfrm>
            <a:custGeom>
              <a:avLst/>
              <a:gdLst>
                <a:gd name="T0" fmla="*/ 188 w 269"/>
                <a:gd name="T1" fmla="*/ 20 h 282"/>
                <a:gd name="T2" fmla="*/ 226 w 269"/>
                <a:gd name="T3" fmla="*/ 49 h 282"/>
                <a:gd name="T4" fmla="*/ 234 w 269"/>
                <a:gd name="T5" fmla="*/ 137 h 282"/>
                <a:gd name="T6" fmla="*/ 265 w 269"/>
                <a:gd name="T7" fmla="*/ 187 h 282"/>
                <a:gd name="T8" fmla="*/ 257 w 269"/>
                <a:gd name="T9" fmla="*/ 207 h 282"/>
                <a:gd name="T10" fmla="*/ 265 w 269"/>
                <a:gd name="T11" fmla="*/ 236 h 282"/>
                <a:gd name="T12" fmla="*/ 257 w 269"/>
                <a:gd name="T13" fmla="*/ 245 h 282"/>
                <a:gd name="T14" fmla="*/ 234 w 269"/>
                <a:gd name="T15" fmla="*/ 267 h 282"/>
                <a:gd name="T16" fmla="*/ 172 w 269"/>
                <a:gd name="T17" fmla="*/ 354 h 282"/>
                <a:gd name="T18" fmla="*/ 16 w 269"/>
                <a:gd name="T19" fmla="*/ 354 h 282"/>
                <a:gd name="T20" fmla="*/ 0 w 269"/>
                <a:gd name="T21" fmla="*/ 275 h 282"/>
                <a:gd name="T22" fmla="*/ 23 w 269"/>
                <a:gd name="T23" fmla="*/ 275 h 282"/>
                <a:gd name="T24" fmla="*/ 16 w 269"/>
                <a:gd name="T25" fmla="*/ 196 h 282"/>
                <a:gd name="T26" fmla="*/ 23 w 269"/>
                <a:gd name="T27" fmla="*/ 226 h 282"/>
                <a:gd name="T28" fmla="*/ 47 w 269"/>
                <a:gd name="T29" fmla="*/ 226 h 282"/>
                <a:gd name="T30" fmla="*/ 55 w 269"/>
                <a:gd name="T31" fmla="*/ 158 h 282"/>
                <a:gd name="T32" fmla="*/ 85 w 269"/>
                <a:gd name="T33" fmla="*/ 167 h 282"/>
                <a:gd name="T34" fmla="*/ 85 w 269"/>
                <a:gd name="T35" fmla="*/ 137 h 282"/>
                <a:gd name="T36" fmla="*/ 93 w 269"/>
                <a:gd name="T37" fmla="*/ 137 h 282"/>
                <a:gd name="T38" fmla="*/ 109 w 269"/>
                <a:gd name="T39" fmla="*/ 59 h 282"/>
                <a:gd name="T40" fmla="*/ 93 w 269"/>
                <a:gd name="T41" fmla="*/ 39 h 282"/>
                <a:gd name="T42" fmla="*/ 109 w 269"/>
                <a:gd name="T43" fmla="*/ 39 h 282"/>
                <a:gd name="T44" fmla="*/ 109 w 269"/>
                <a:gd name="T45" fmla="*/ 0 h 282"/>
                <a:gd name="T46" fmla="*/ 188 w 269"/>
                <a:gd name="T47" fmla="*/ 20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9" h="282">
                  <a:moveTo>
                    <a:pt x="190" y="16"/>
                  </a:moveTo>
                  <a:lnTo>
                    <a:pt x="230" y="39"/>
                  </a:lnTo>
                  <a:lnTo>
                    <a:pt x="238" y="109"/>
                  </a:lnTo>
                  <a:lnTo>
                    <a:pt x="269" y="149"/>
                  </a:lnTo>
                  <a:lnTo>
                    <a:pt x="261" y="165"/>
                  </a:lnTo>
                  <a:lnTo>
                    <a:pt x="269" y="188"/>
                  </a:lnTo>
                  <a:lnTo>
                    <a:pt x="261" y="195"/>
                  </a:lnTo>
                  <a:lnTo>
                    <a:pt x="238" y="212"/>
                  </a:lnTo>
                  <a:lnTo>
                    <a:pt x="174" y="282"/>
                  </a:lnTo>
                  <a:lnTo>
                    <a:pt x="16" y="282"/>
                  </a:lnTo>
                  <a:lnTo>
                    <a:pt x="0" y="219"/>
                  </a:lnTo>
                  <a:lnTo>
                    <a:pt x="23" y="219"/>
                  </a:lnTo>
                  <a:lnTo>
                    <a:pt x="16" y="156"/>
                  </a:lnTo>
                  <a:lnTo>
                    <a:pt x="23" y="180"/>
                  </a:lnTo>
                  <a:lnTo>
                    <a:pt x="47" y="180"/>
                  </a:lnTo>
                  <a:lnTo>
                    <a:pt x="55" y="126"/>
                  </a:lnTo>
                  <a:lnTo>
                    <a:pt x="87" y="133"/>
                  </a:lnTo>
                  <a:lnTo>
                    <a:pt x="87" y="109"/>
                  </a:lnTo>
                  <a:lnTo>
                    <a:pt x="95" y="109"/>
                  </a:lnTo>
                  <a:lnTo>
                    <a:pt x="111" y="47"/>
                  </a:lnTo>
                  <a:lnTo>
                    <a:pt x="95" y="31"/>
                  </a:lnTo>
                  <a:lnTo>
                    <a:pt x="111" y="31"/>
                  </a:lnTo>
                  <a:lnTo>
                    <a:pt x="111" y="0"/>
                  </a:lnTo>
                  <a:lnTo>
                    <a:pt x="190" y="16"/>
                  </a:lnTo>
                  <a:close/>
                </a:path>
              </a:pathLst>
            </a:custGeom>
            <a:solidFill>
              <a:srgbClr val="FFFFFF"/>
            </a:solidFill>
            <a:ln w="1588">
              <a:solidFill>
                <a:srgbClr val="000000"/>
              </a:solidFill>
              <a:prstDash val="solid"/>
              <a:round/>
              <a:headEnd/>
              <a:tailEnd/>
            </a:ln>
          </p:spPr>
          <p:txBody>
            <a:bodyPr/>
            <a:lstStyle/>
            <a:p>
              <a:endParaRPr lang="en-US"/>
            </a:p>
          </p:txBody>
        </p:sp>
        <p:sp>
          <p:nvSpPr>
            <p:cNvPr id="28762" name="Freeform 89"/>
            <p:cNvSpPr>
              <a:spLocks noChangeAspect="1"/>
            </p:cNvSpPr>
            <p:nvPr/>
          </p:nvSpPr>
          <p:spPr bwMode="auto">
            <a:xfrm>
              <a:off x="2306" y="3208"/>
              <a:ext cx="350" cy="229"/>
            </a:xfrm>
            <a:custGeom>
              <a:avLst/>
              <a:gdLst>
                <a:gd name="T0" fmla="*/ 108 w 353"/>
                <a:gd name="T1" fmla="*/ 0 h 204"/>
                <a:gd name="T2" fmla="*/ 124 w 353"/>
                <a:gd name="T3" fmla="*/ 20 h 204"/>
                <a:gd name="T4" fmla="*/ 124 w 353"/>
                <a:gd name="T5" fmla="*/ 70 h 204"/>
                <a:gd name="T6" fmla="*/ 163 w 353"/>
                <a:gd name="T7" fmla="*/ 80 h 204"/>
                <a:gd name="T8" fmla="*/ 163 w 353"/>
                <a:gd name="T9" fmla="*/ 99 h 204"/>
                <a:gd name="T10" fmla="*/ 224 w 353"/>
                <a:gd name="T11" fmla="*/ 99 h 204"/>
                <a:gd name="T12" fmla="*/ 224 w 353"/>
                <a:gd name="T13" fmla="*/ 80 h 204"/>
                <a:gd name="T14" fmla="*/ 347 w 353"/>
                <a:gd name="T15" fmla="*/ 80 h 204"/>
                <a:gd name="T16" fmla="*/ 331 w 353"/>
                <a:gd name="T17" fmla="*/ 99 h 204"/>
                <a:gd name="T18" fmla="*/ 331 w 353"/>
                <a:gd name="T19" fmla="*/ 119 h 204"/>
                <a:gd name="T20" fmla="*/ 308 w 353"/>
                <a:gd name="T21" fmla="*/ 138 h 204"/>
                <a:gd name="T22" fmla="*/ 300 w 353"/>
                <a:gd name="T23" fmla="*/ 199 h 204"/>
                <a:gd name="T24" fmla="*/ 271 w 353"/>
                <a:gd name="T25" fmla="*/ 257 h 204"/>
                <a:gd name="T26" fmla="*/ 247 w 353"/>
                <a:gd name="T27" fmla="*/ 257 h 204"/>
                <a:gd name="T28" fmla="*/ 108 w 353"/>
                <a:gd name="T29" fmla="*/ 257 h 204"/>
                <a:gd name="T30" fmla="*/ 77 w 353"/>
                <a:gd name="T31" fmla="*/ 257 h 204"/>
                <a:gd name="T32" fmla="*/ 47 w 353"/>
                <a:gd name="T33" fmla="*/ 187 h 204"/>
                <a:gd name="T34" fmla="*/ 0 w 353"/>
                <a:gd name="T35" fmla="*/ 177 h 204"/>
                <a:gd name="T36" fmla="*/ 0 w 353"/>
                <a:gd name="T37" fmla="*/ 148 h 204"/>
                <a:gd name="T38" fmla="*/ 0 w 353"/>
                <a:gd name="T39" fmla="*/ 70 h 204"/>
                <a:gd name="T40" fmla="*/ 32 w 353"/>
                <a:gd name="T41" fmla="*/ 59 h 204"/>
                <a:gd name="T42" fmla="*/ 16 w 353"/>
                <a:gd name="T43" fmla="*/ 30 h 204"/>
                <a:gd name="T44" fmla="*/ 32 w 353"/>
                <a:gd name="T45" fmla="*/ 20 h 204"/>
                <a:gd name="T46" fmla="*/ 108 w 353"/>
                <a:gd name="T47" fmla="*/ 0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3" h="204">
                  <a:moveTo>
                    <a:pt x="110" y="0"/>
                  </a:moveTo>
                  <a:lnTo>
                    <a:pt x="126" y="16"/>
                  </a:lnTo>
                  <a:lnTo>
                    <a:pt x="126" y="55"/>
                  </a:lnTo>
                  <a:lnTo>
                    <a:pt x="165" y="63"/>
                  </a:lnTo>
                  <a:lnTo>
                    <a:pt x="165" y="78"/>
                  </a:lnTo>
                  <a:lnTo>
                    <a:pt x="228" y="78"/>
                  </a:lnTo>
                  <a:lnTo>
                    <a:pt x="228" y="63"/>
                  </a:lnTo>
                  <a:lnTo>
                    <a:pt x="353" y="63"/>
                  </a:lnTo>
                  <a:lnTo>
                    <a:pt x="337" y="78"/>
                  </a:lnTo>
                  <a:lnTo>
                    <a:pt x="337" y="94"/>
                  </a:lnTo>
                  <a:lnTo>
                    <a:pt x="314" y="110"/>
                  </a:lnTo>
                  <a:lnTo>
                    <a:pt x="306" y="158"/>
                  </a:lnTo>
                  <a:lnTo>
                    <a:pt x="275" y="204"/>
                  </a:lnTo>
                  <a:lnTo>
                    <a:pt x="251" y="204"/>
                  </a:lnTo>
                  <a:lnTo>
                    <a:pt x="110" y="204"/>
                  </a:lnTo>
                  <a:lnTo>
                    <a:pt x="79" y="204"/>
                  </a:lnTo>
                  <a:lnTo>
                    <a:pt x="47" y="149"/>
                  </a:lnTo>
                  <a:lnTo>
                    <a:pt x="0" y="141"/>
                  </a:lnTo>
                  <a:lnTo>
                    <a:pt x="0" y="118"/>
                  </a:lnTo>
                  <a:lnTo>
                    <a:pt x="0" y="55"/>
                  </a:lnTo>
                  <a:lnTo>
                    <a:pt x="32" y="47"/>
                  </a:lnTo>
                  <a:lnTo>
                    <a:pt x="16" y="24"/>
                  </a:lnTo>
                  <a:lnTo>
                    <a:pt x="32" y="16"/>
                  </a:lnTo>
                  <a:lnTo>
                    <a:pt x="110" y="0"/>
                  </a:lnTo>
                  <a:close/>
                </a:path>
              </a:pathLst>
            </a:custGeom>
            <a:solidFill>
              <a:srgbClr val="FFFFFF"/>
            </a:solidFill>
            <a:ln w="1588">
              <a:solidFill>
                <a:srgbClr val="000000"/>
              </a:solidFill>
              <a:prstDash val="solid"/>
              <a:round/>
              <a:headEnd/>
              <a:tailEnd/>
            </a:ln>
          </p:spPr>
          <p:txBody>
            <a:bodyPr/>
            <a:lstStyle/>
            <a:p>
              <a:endParaRPr lang="en-US"/>
            </a:p>
          </p:txBody>
        </p:sp>
        <p:sp>
          <p:nvSpPr>
            <p:cNvPr id="28763" name="Freeform 90"/>
            <p:cNvSpPr>
              <a:spLocks noChangeAspect="1"/>
            </p:cNvSpPr>
            <p:nvPr/>
          </p:nvSpPr>
          <p:spPr bwMode="auto">
            <a:xfrm>
              <a:off x="2075" y="1215"/>
              <a:ext cx="334" cy="261"/>
            </a:xfrm>
            <a:custGeom>
              <a:avLst/>
              <a:gdLst>
                <a:gd name="T0" fmla="*/ 184 w 333"/>
                <a:gd name="T1" fmla="*/ 37 h 234"/>
                <a:gd name="T2" fmla="*/ 239 w 333"/>
                <a:gd name="T3" fmla="*/ 29 h 234"/>
                <a:gd name="T4" fmla="*/ 296 w 333"/>
                <a:gd name="T5" fmla="*/ 97 h 234"/>
                <a:gd name="T6" fmla="*/ 327 w 333"/>
                <a:gd name="T7" fmla="*/ 136 h 234"/>
                <a:gd name="T8" fmla="*/ 335 w 333"/>
                <a:gd name="T9" fmla="*/ 165 h 234"/>
                <a:gd name="T10" fmla="*/ 311 w 333"/>
                <a:gd name="T11" fmla="*/ 214 h 234"/>
                <a:gd name="T12" fmla="*/ 327 w 333"/>
                <a:gd name="T13" fmla="*/ 223 h 234"/>
                <a:gd name="T14" fmla="*/ 208 w 333"/>
                <a:gd name="T15" fmla="*/ 291 h 234"/>
                <a:gd name="T16" fmla="*/ 176 w 333"/>
                <a:gd name="T17" fmla="*/ 241 h 234"/>
                <a:gd name="T18" fmla="*/ 79 w 333"/>
                <a:gd name="T19" fmla="*/ 223 h 234"/>
                <a:gd name="T20" fmla="*/ 32 w 333"/>
                <a:gd name="T21" fmla="*/ 214 h 234"/>
                <a:gd name="T22" fmla="*/ 0 w 333"/>
                <a:gd name="T23" fmla="*/ 165 h 234"/>
                <a:gd name="T24" fmla="*/ 142 w 333"/>
                <a:gd name="T25" fmla="*/ 0 h 234"/>
                <a:gd name="T26" fmla="*/ 184 w 333"/>
                <a:gd name="T27" fmla="*/ 3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3" h="234">
                  <a:moveTo>
                    <a:pt x="182" y="30"/>
                  </a:moveTo>
                  <a:lnTo>
                    <a:pt x="237" y="23"/>
                  </a:lnTo>
                  <a:lnTo>
                    <a:pt x="294" y="78"/>
                  </a:lnTo>
                  <a:lnTo>
                    <a:pt x="325" y="109"/>
                  </a:lnTo>
                  <a:lnTo>
                    <a:pt x="333" y="133"/>
                  </a:lnTo>
                  <a:lnTo>
                    <a:pt x="309" y="172"/>
                  </a:lnTo>
                  <a:lnTo>
                    <a:pt x="325" y="179"/>
                  </a:lnTo>
                  <a:lnTo>
                    <a:pt x="206" y="234"/>
                  </a:lnTo>
                  <a:lnTo>
                    <a:pt x="174" y="194"/>
                  </a:lnTo>
                  <a:lnTo>
                    <a:pt x="79" y="179"/>
                  </a:lnTo>
                  <a:lnTo>
                    <a:pt x="32" y="172"/>
                  </a:lnTo>
                  <a:lnTo>
                    <a:pt x="0" y="133"/>
                  </a:lnTo>
                  <a:lnTo>
                    <a:pt x="142" y="0"/>
                  </a:lnTo>
                  <a:lnTo>
                    <a:pt x="182" y="30"/>
                  </a:lnTo>
                  <a:close/>
                </a:path>
              </a:pathLst>
            </a:custGeom>
            <a:solidFill>
              <a:srgbClr val="FFFFFF"/>
            </a:solidFill>
            <a:ln w="1588">
              <a:solidFill>
                <a:srgbClr val="000000"/>
              </a:solidFill>
              <a:prstDash val="solid"/>
              <a:round/>
              <a:headEnd/>
              <a:tailEnd/>
            </a:ln>
          </p:spPr>
          <p:txBody>
            <a:bodyPr/>
            <a:lstStyle/>
            <a:p>
              <a:endParaRPr lang="en-US"/>
            </a:p>
          </p:txBody>
        </p:sp>
        <p:sp>
          <p:nvSpPr>
            <p:cNvPr id="28764" name="Freeform 91"/>
            <p:cNvSpPr>
              <a:spLocks noChangeAspect="1"/>
            </p:cNvSpPr>
            <p:nvPr/>
          </p:nvSpPr>
          <p:spPr bwMode="auto">
            <a:xfrm>
              <a:off x="2045" y="1828"/>
              <a:ext cx="239" cy="312"/>
            </a:xfrm>
            <a:custGeom>
              <a:avLst/>
              <a:gdLst>
                <a:gd name="T0" fmla="*/ 32 w 238"/>
                <a:gd name="T1" fmla="*/ 289 h 281"/>
                <a:gd name="T2" fmla="*/ 23 w 238"/>
                <a:gd name="T3" fmla="*/ 260 h 281"/>
                <a:gd name="T4" fmla="*/ 32 w 238"/>
                <a:gd name="T5" fmla="*/ 241 h 281"/>
                <a:gd name="T6" fmla="*/ 0 w 238"/>
                <a:gd name="T7" fmla="*/ 134 h 281"/>
                <a:gd name="T8" fmla="*/ 23 w 238"/>
                <a:gd name="T9" fmla="*/ 105 h 281"/>
                <a:gd name="T10" fmla="*/ 16 w 238"/>
                <a:gd name="T11" fmla="*/ 97 h 281"/>
                <a:gd name="T12" fmla="*/ 23 w 238"/>
                <a:gd name="T13" fmla="*/ 97 h 281"/>
                <a:gd name="T14" fmla="*/ 23 w 238"/>
                <a:gd name="T15" fmla="*/ 87 h 281"/>
                <a:gd name="T16" fmla="*/ 111 w 238"/>
                <a:gd name="T17" fmla="*/ 20 h 281"/>
                <a:gd name="T18" fmla="*/ 129 w 238"/>
                <a:gd name="T19" fmla="*/ 29 h 281"/>
                <a:gd name="T20" fmla="*/ 129 w 238"/>
                <a:gd name="T21" fmla="*/ 0 h 281"/>
                <a:gd name="T22" fmla="*/ 240 w 238"/>
                <a:gd name="T23" fmla="*/ 87 h 281"/>
                <a:gd name="T24" fmla="*/ 232 w 238"/>
                <a:gd name="T25" fmla="*/ 299 h 281"/>
                <a:gd name="T26" fmla="*/ 32 w 238"/>
                <a:gd name="T27" fmla="*/ 346 h 281"/>
                <a:gd name="T28" fmla="*/ 23 w 238"/>
                <a:gd name="T29" fmla="*/ 289 h 281"/>
                <a:gd name="T30" fmla="*/ 32 w 238"/>
                <a:gd name="T31" fmla="*/ 289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281">
                  <a:moveTo>
                    <a:pt x="32" y="234"/>
                  </a:moveTo>
                  <a:lnTo>
                    <a:pt x="23" y="211"/>
                  </a:lnTo>
                  <a:lnTo>
                    <a:pt x="32" y="195"/>
                  </a:lnTo>
                  <a:lnTo>
                    <a:pt x="0" y="109"/>
                  </a:lnTo>
                  <a:lnTo>
                    <a:pt x="23" y="86"/>
                  </a:lnTo>
                  <a:lnTo>
                    <a:pt x="16" y="78"/>
                  </a:lnTo>
                  <a:lnTo>
                    <a:pt x="23" y="78"/>
                  </a:lnTo>
                  <a:lnTo>
                    <a:pt x="23" y="70"/>
                  </a:lnTo>
                  <a:lnTo>
                    <a:pt x="111" y="16"/>
                  </a:lnTo>
                  <a:lnTo>
                    <a:pt x="127" y="23"/>
                  </a:lnTo>
                  <a:lnTo>
                    <a:pt x="127" y="0"/>
                  </a:lnTo>
                  <a:lnTo>
                    <a:pt x="238" y="70"/>
                  </a:lnTo>
                  <a:lnTo>
                    <a:pt x="230" y="242"/>
                  </a:lnTo>
                  <a:lnTo>
                    <a:pt x="32" y="281"/>
                  </a:lnTo>
                  <a:lnTo>
                    <a:pt x="23" y="234"/>
                  </a:lnTo>
                  <a:lnTo>
                    <a:pt x="32" y="234"/>
                  </a:lnTo>
                  <a:close/>
                </a:path>
              </a:pathLst>
            </a:custGeom>
            <a:solidFill>
              <a:srgbClr val="FFFFFF"/>
            </a:solidFill>
            <a:ln w="1588">
              <a:solidFill>
                <a:srgbClr val="000000"/>
              </a:solidFill>
              <a:prstDash val="solid"/>
              <a:round/>
              <a:headEnd/>
              <a:tailEnd/>
            </a:ln>
          </p:spPr>
          <p:txBody>
            <a:bodyPr/>
            <a:lstStyle/>
            <a:p>
              <a:endParaRPr lang="en-US"/>
            </a:p>
          </p:txBody>
        </p:sp>
        <p:sp>
          <p:nvSpPr>
            <p:cNvPr id="28765" name="Freeform 92"/>
            <p:cNvSpPr>
              <a:spLocks noChangeAspect="1"/>
            </p:cNvSpPr>
            <p:nvPr/>
          </p:nvSpPr>
          <p:spPr bwMode="auto">
            <a:xfrm>
              <a:off x="2769" y="3060"/>
              <a:ext cx="283" cy="218"/>
            </a:xfrm>
            <a:custGeom>
              <a:avLst/>
              <a:gdLst>
                <a:gd name="T0" fmla="*/ 283 w 283"/>
                <a:gd name="T1" fmla="*/ 97 h 195"/>
                <a:gd name="T2" fmla="*/ 220 w 283"/>
                <a:gd name="T3" fmla="*/ 97 h 195"/>
                <a:gd name="T4" fmla="*/ 220 w 283"/>
                <a:gd name="T5" fmla="*/ 184 h 195"/>
                <a:gd name="T6" fmla="*/ 204 w 283"/>
                <a:gd name="T7" fmla="*/ 184 h 195"/>
                <a:gd name="T8" fmla="*/ 204 w 283"/>
                <a:gd name="T9" fmla="*/ 195 h 195"/>
                <a:gd name="T10" fmla="*/ 220 w 283"/>
                <a:gd name="T11" fmla="*/ 195 h 195"/>
                <a:gd name="T12" fmla="*/ 220 w 283"/>
                <a:gd name="T13" fmla="*/ 205 h 195"/>
                <a:gd name="T14" fmla="*/ 220 w 283"/>
                <a:gd name="T15" fmla="*/ 244 h 195"/>
                <a:gd name="T16" fmla="*/ 150 w 283"/>
                <a:gd name="T17" fmla="*/ 244 h 195"/>
                <a:gd name="T18" fmla="*/ 0 w 283"/>
                <a:gd name="T19" fmla="*/ 244 h 195"/>
                <a:gd name="T20" fmla="*/ 0 w 283"/>
                <a:gd name="T21" fmla="*/ 126 h 195"/>
                <a:gd name="T22" fmla="*/ 102 w 283"/>
                <a:gd name="T23" fmla="*/ 49 h 195"/>
                <a:gd name="T24" fmla="*/ 102 w 283"/>
                <a:gd name="T25" fmla="*/ 19 h 195"/>
                <a:gd name="T26" fmla="*/ 133 w 283"/>
                <a:gd name="T27" fmla="*/ 40 h 195"/>
                <a:gd name="T28" fmla="*/ 212 w 283"/>
                <a:gd name="T29" fmla="*/ 0 h 195"/>
                <a:gd name="T30" fmla="*/ 251 w 283"/>
                <a:gd name="T31" fmla="*/ 10 h 195"/>
                <a:gd name="T32" fmla="*/ 251 w 283"/>
                <a:gd name="T33" fmla="*/ 0 h 195"/>
                <a:gd name="T34" fmla="*/ 283 w 283"/>
                <a:gd name="T35" fmla="*/ 0 h 195"/>
                <a:gd name="T36" fmla="*/ 283 w 283"/>
                <a:gd name="T37" fmla="*/ 97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3" h="195">
                  <a:moveTo>
                    <a:pt x="283" y="78"/>
                  </a:moveTo>
                  <a:lnTo>
                    <a:pt x="220" y="78"/>
                  </a:lnTo>
                  <a:lnTo>
                    <a:pt x="220" y="148"/>
                  </a:lnTo>
                  <a:lnTo>
                    <a:pt x="204" y="148"/>
                  </a:lnTo>
                  <a:lnTo>
                    <a:pt x="204" y="156"/>
                  </a:lnTo>
                  <a:lnTo>
                    <a:pt x="220" y="156"/>
                  </a:lnTo>
                  <a:lnTo>
                    <a:pt x="220" y="164"/>
                  </a:lnTo>
                  <a:lnTo>
                    <a:pt x="220" y="195"/>
                  </a:lnTo>
                  <a:lnTo>
                    <a:pt x="150" y="195"/>
                  </a:lnTo>
                  <a:lnTo>
                    <a:pt x="0" y="195"/>
                  </a:lnTo>
                  <a:lnTo>
                    <a:pt x="0" y="101"/>
                  </a:lnTo>
                  <a:lnTo>
                    <a:pt x="102" y="39"/>
                  </a:lnTo>
                  <a:lnTo>
                    <a:pt x="102" y="15"/>
                  </a:lnTo>
                  <a:lnTo>
                    <a:pt x="133" y="32"/>
                  </a:lnTo>
                  <a:lnTo>
                    <a:pt x="212" y="0"/>
                  </a:lnTo>
                  <a:lnTo>
                    <a:pt x="251" y="8"/>
                  </a:lnTo>
                  <a:lnTo>
                    <a:pt x="251" y="0"/>
                  </a:lnTo>
                  <a:lnTo>
                    <a:pt x="283" y="0"/>
                  </a:lnTo>
                  <a:lnTo>
                    <a:pt x="283" y="78"/>
                  </a:lnTo>
                  <a:close/>
                </a:path>
              </a:pathLst>
            </a:custGeom>
            <a:solidFill>
              <a:srgbClr val="FFFFFF"/>
            </a:solidFill>
            <a:ln w="1588">
              <a:solidFill>
                <a:srgbClr val="000000"/>
              </a:solidFill>
              <a:prstDash val="solid"/>
              <a:round/>
              <a:headEnd/>
              <a:tailEnd/>
            </a:ln>
          </p:spPr>
          <p:txBody>
            <a:bodyPr/>
            <a:lstStyle/>
            <a:p>
              <a:endParaRPr lang="en-US"/>
            </a:p>
          </p:txBody>
        </p:sp>
        <p:sp>
          <p:nvSpPr>
            <p:cNvPr id="28766" name="Freeform 93"/>
            <p:cNvSpPr>
              <a:spLocks noChangeAspect="1"/>
            </p:cNvSpPr>
            <p:nvPr/>
          </p:nvSpPr>
          <p:spPr bwMode="auto">
            <a:xfrm>
              <a:off x="2895" y="1992"/>
              <a:ext cx="298" cy="429"/>
            </a:xfrm>
            <a:custGeom>
              <a:avLst/>
              <a:gdLst>
                <a:gd name="T0" fmla="*/ 297 w 299"/>
                <a:gd name="T1" fmla="*/ 78 h 385"/>
                <a:gd name="T2" fmla="*/ 266 w 299"/>
                <a:gd name="T3" fmla="*/ 176 h 385"/>
                <a:gd name="T4" fmla="*/ 249 w 299"/>
                <a:gd name="T5" fmla="*/ 215 h 385"/>
                <a:gd name="T6" fmla="*/ 273 w 299"/>
                <a:gd name="T7" fmla="*/ 332 h 385"/>
                <a:gd name="T8" fmla="*/ 242 w 299"/>
                <a:gd name="T9" fmla="*/ 430 h 385"/>
                <a:gd name="T10" fmla="*/ 171 w 299"/>
                <a:gd name="T11" fmla="*/ 439 h 385"/>
                <a:gd name="T12" fmla="*/ 187 w 299"/>
                <a:gd name="T13" fmla="*/ 478 h 385"/>
                <a:gd name="T14" fmla="*/ 156 w 299"/>
                <a:gd name="T15" fmla="*/ 478 h 385"/>
                <a:gd name="T16" fmla="*/ 95 w 299"/>
                <a:gd name="T17" fmla="*/ 430 h 385"/>
                <a:gd name="T18" fmla="*/ 110 w 299"/>
                <a:gd name="T19" fmla="*/ 343 h 385"/>
                <a:gd name="T20" fmla="*/ 86 w 299"/>
                <a:gd name="T21" fmla="*/ 322 h 385"/>
                <a:gd name="T22" fmla="*/ 78 w 299"/>
                <a:gd name="T23" fmla="*/ 263 h 385"/>
                <a:gd name="T24" fmla="*/ 39 w 299"/>
                <a:gd name="T25" fmla="*/ 245 h 385"/>
                <a:gd name="T26" fmla="*/ 0 w 299"/>
                <a:gd name="T27" fmla="*/ 165 h 385"/>
                <a:gd name="T28" fmla="*/ 55 w 299"/>
                <a:gd name="T29" fmla="*/ 176 h 385"/>
                <a:gd name="T30" fmla="*/ 63 w 299"/>
                <a:gd name="T31" fmla="*/ 137 h 385"/>
                <a:gd name="T32" fmla="*/ 55 w 299"/>
                <a:gd name="T33" fmla="*/ 137 h 385"/>
                <a:gd name="T34" fmla="*/ 63 w 299"/>
                <a:gd name="T35" fmla="*/ 107 h 385"/>
                <a:gd name="T36" fmla="*/ 156 w 299"/>
                <a:gd name="T37" fmla="*/ 29 h 385"/>
                <a:gd name="T38" fmla="*/ 187 w 299"/>
                <a:gd name="T39" fmla="*/ 0 h 385"/>
                <a:gd name="T40" fmla="*/ 210 w 299"/>
                <a:gd name="T41" fmla="*/ 0 h 385"/>
                <a:gd name="T42" fmla="*/ 273 w 299"/>
                <a:gd name="T43" fmla="*/ 39 h 385"/>
                <a:gd name="T44" fmla="*/ 297 w 299"/>
                <a:gd name="T45" fmla="*/ 78 h 3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9" h="385">
                  <a:moveTo>
                    <a:pt x="299" y="63"/>
                  </a:moveTo>
                  <a:lnTo>
                    <a:pt x="268" y="142"/>
                  </a:lnTo>
                  <a:lnTo>
                    <a:pt x="251" y="173"/>
                  </a:lnTo>
                  <a:lnTo>
                    <a:pt x="275" y="267"/>
                  </a:lnTo>
                  <a:lnTo>
                    <a:pt x="244" y="346"/>
                  </a:lnTo>
                  <a:lnTo>
                    <a:pt x="173" y="354"/>
                  </a:lnTo>
                  <a:lnTo>
                    <a:pt x="189" y="385"/>
                  </a:lnTo>
                  <a:lnTo>
                    <a:pt x="158" y="385"/>
                  </a:lnTo>
                  <a:lnTo>
                    <a:pt x="95" y="346"/>
                  </a:lnTo>
                  <a:lnTo>
                    <a:pt x="110" y="276"/>
                  </a:lnTo>
                  <a:lnTo>
                    <a:pt x="86" y="259"/>
                  </a:lnTo>
                  <a:lnTo>
                    <a:pt x="78" y="212"/>
                  </a:lnTo>
                  <a:lnTo>
                    <a:pt x="39" y="197"/>
                  </a:lnTo>
                  <a:lnTo>
                    <a:pt x="0" y="133"/>
                  </a:lnTo>
                  <a:lnTo>
                    <a:pt x="55" y="142"/>
                  </a:lnTo>
                  <a:lnTo>
                    <a:pt x="63" y="110"/>
                  </a:lnTo>
                  <a:lnTo>
                    <a:pt x="55" y="110"/>
                  </a:lnTo>
                  <a:lnTo>
                    <a:pt x="63" y="86"/>
                  </a:lnTo>
                  <a:lnTo>
                    <a:pt x="158" y="23"/>
                  </a:lnTo>
                  <a:lnTo>
                    <a:pt x="189" y="0"/>
                  </a:lnTo>
                  <a:lnTo>
                    <a:pt x="212" y="0"/>
                  </a:lnTo>
                  <a:lnTo>
                    <a:pt x="275" y="31"/>
                  </a:lnTo>
                  <a:lnTo>
                    <a:pt x="299" y="63"/>
                  </a:lnTo>
                  <a:close/>
                </a:path>
              </a:pathLst>
            </a:custGeom>
            <a:solidFill>
              <a:srgbClr val="FFFF00"/>
            </a:solidFill>
            <a:ln w="1651">
              <a:solidFill>
                <a:srgbClr val="000000"/>
              </a:solidFill>
              <a:prstDash val="solid"/>
              <a:round/>
              <a:headEnd/>
              <a:tailEnd/>
            </a:ln>
          </p:spPr>
          <p:txBody>
            <a:bodyPr/>
            <a:lstStyle/>
            <a:p>
              <a:endParaRPr lang="en-US"/>
            </a:p>
          </p:txBody>
        </p:sp>
        <p:sp>
          <p:nvSpPr>
            <p:cNvPr id="28767" name="Freeform 94"/>
            <p:cNvSpPr>
              <a:spLocks noChangeAspect="1"/>
            </p:cNvSpPr>
            <p:nvPr/>
          </p:nvSpPr>
          <p:spPr bwMode="auto">
            <a:xfrm>
              <a:off x="3257" y="2281"/>
              <a:ext cx="272" cy="271"/>
            </a:xfrm>
            <a:custGeom>
              <a:avLst/>
              <a:gdLst>
                <a:gd name="T0" fmla="*/ 100 w 274"/>
                <a:gd name="T1" fmla="*/ 302 h 243"/>
                <a:gd name="T2" fmla="*/ 40 w 274"/>
                <a:gd name="T3" fmla="*/ 244 h 243"/>
                <a:gd name="T4" fmla="*/ 0 w 274"/>
                <a:gd name="T5" fmla="*/ 117 h 243"/>
                <a:gd name="T6" fmla="*/ 23 w 274"/>
                <a:gd name="T7" fmla="*/ 48 h 243"/>
                <a:gd name="T8" fmla="*/ 40 w 274"/>
                <a:gd name="T9" fmla="*/ 20 h 243"/>
                <a:gd name="T10" fmla="*/ 131 w 274"/>
                <a:gd name="T11" fmla="*/ 20 h 243"/>
                <a:gd name="T12" fmla="*/ 207 w 274"/>
                <a:gd name="T13" fmla="*/ 0 h 243"/>
                <a:gd name="T14" fmla="*/ 270 w 274"/>
                <a:gd name="T15" fmla="*/ 40 h 243"/>
                <a:gd name="T16" fmla="*/ 202 w 274"/>
                <a:gd name="T17" fmla="*/ 234 h 243"/>
                <a:gd name="T18" fmla="*/ 207 w 274"/>
                <a:gd name="T19" fmla="*/ 262 h 243"/>
                <a:gd name="T20" fmla="*/ 100 w 274"/>
                <a:gd name="T21" fmla="*/ 302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4" h="243">
                  <a:moveTo>
                    <a:pt x="102" y="243"/>
                  </a:moveTo>
                  <a:lnTo>
                    <a:pt x="40" y="196"/>
                  </a:lnTo>
                  <a:lnTo>
                    <a:pt x="0" y="94"/>
                  </a:lnTo>
                  <a:lnTo>
                    <a:pt x="23" y="39"/>
                  </a:lnTo>
                  <a:lnTo>
                    <a:pt x="40" y="16"/>
                  </a:lnTo>
                  <a:lnTo>
                    <a:pt x="133" y="16"/>
                  </a:lnTo>
                  <a:lnTo>
                    <a:pt x="211" y="0"/>
                  </a:lnTo>
                  <a:lnTo>
                    <a:pt x="274" y="32"/>
                  </a:lnTo>
                  <a:lnTo>
                    <a:pt x="204" y="188"/>
                  </a:lnTo>
                  <a:lnTo>
                    <a:pt x="211" y="211"/>
                  </a:lnTo>
                  <a:lnTo>
                    <a:pt x="102" y="243"/>
                  </a:lnTo>
                  <a:close/>
                </a:path>
              </a:pathLst>
            </a:custGeom>
            <a:solidFill>
              <a:srgbClr val="FFFF00"/>
            </a:solidFill>
            <a:ln w="1651">
              <a:solidFill>
                <a:srgbClr val="000000"/>
              </a:solidFill>
              <a:prstDash val="solid"/>
              <a:round/>
              <a:headEnd/>
              <a:tailEnd/>
            </a:ln>
          </p:spPr>
          <p:txBody>
            <a:bodyPr/>
            <a:lstStyle/>
            <a:p>
              <a:endParaRPr lang="en-US"/>
            </a:p>
          </p:txBody>
        </p:sp>
        <p:sp>
          <p:nvSpPr>
            <p:cNvPr id="28768" name="Freeform 95"/>
            <p:cNvSpPr>
              <a:spLocks noChangeAspect="1"/>
            </p:cNvSpPr>
            <p:nvPr/>
          </p:nvSpPr>
          <p:spPr bwMode="auto">
            <a:xfrm>
              <a:off x="2682" y="2378"/>
              <a:ext cx="370" cy="247"/>
            </a:xfrm>
            <a:custGeom>
              <a:avLst/>
              <a:gdLst>
                <a:gd name="T0" fmla="*/ 362 w 370"/>
                <a:gd name="T1" fmla="*/ 90 h 220"/>
                <a:gd name="T2" fmla="*/ 330 w 370"/>
                <a:gd name="T3" fmla="*/ 129 h 220"/>
                <a:gd name="T4" fmla="*/ 354 w 370"/>
                <a:gd name="T5" fmla="*/ 157 h 220"/>
                <a:gd name="T6" fmla="*/ 322 w 370"/>
                <a:gd name="T7" fmla="*/ 168 h 220"/>
                <a:gd name="T8" fmla="*/ 252 w 370"/>
                <a:gd name="T9" fmla="*/ 218 h 220"/>
                <a:gd name="T10" fmla="*/ 276 w 370"/>
                <a:gd name="T11" fmla="*/ 256 h 220"/>
                <a:gd name="T12" fmla="*/ 252 w 370"/>
                <a:gd name="T13" fmla="*/ 256 h 220"/>
                <a:gd name="T14" fmla="*/ 220 w 370"/>
                <a:gd name="T15" fmla="*/ 277 h 220"/>
                <a:gd name="T16" fmla="*/ 205 w 370"/>
                <a:gd name="T17" fmla="*/ 256 h 220"/>
                <a:gd name="T18" fmla="*/ 212 w 370"/>
                <a:gd name="T19" fmla="*/ 179 h 220"/>
                <a:gd name="T20" fmla="*/ 126 w 370"/>
                <a:gd name="T21" fmla="*/ 157 h 220"/>
                <a:gd name="T22" fmla="*/ 118 w 370"/>
                <a:gd name="T23" fmla="*/ 139 h 220"/>
                <a:gd name="T24" fmla="*/ 126 w 370"/>
                <a:gd name="T25" fmla="*/ 129 h 220"/>
                <a:gd name="T26" fmla="*/ 63 w 370"/>
                <a:gd name="T27" fmla="*/ 100 h 220"/>
                <a:gd name="T28" fmla="*/ 0 w 370"/>
                <a:gd name="T29" fmla="*/ 100 h 220"/>
                <a:gd name="T30" fmla="*/ 8 w 370"/>
                <a:gd name="T31" fmla="*/ 60 h 220"/>
                <a:gd name="T32" fmla="*/ 111 w 370"/>
                <a:gd name="T33" fmla="*/ 21 h 220"/>
                <a:gd name="T34" fmla="*/ 126 w 370"/>
                <a:gd name="T35" fmla="*/ 21 h 220"/>
                <a:gd name="T36" fmla="*/ 141 w 370"/>
                <a:gd name="T37" fmla="*/ 49 h 220"/>
                <a:gd name="T38" fmla="*/ 307 w 370"/>
                <a:gd name="T39" fmla="*/ 0 h 220"/>
                <a:gd name="T40" fmla="*/ 370 w 370"/>
                <a:gd name="T41" fmla="*/ 49 h 220"/>
                <a:gd name="T42" fmla="*/ 362 w 370"/>
                <a:gd name="T43" fmla="*/ 90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0" h="220">
                  <a:moveTo>
                    <a:pt x="362" y="71"/>
                  </a:moveTo>
                  <a:lnTo>
                    <a:pt x="330" y="102"/>
                  </a:lnTo>
                  <a:lnTo>
                    <a:pt x="354" y="125"/>
                  </a:lnTo>
                  <a:lnTo>
                    <a:pt x="322" y="134"/>
                  </a:lnTo>
                  <a:lnTo>
                    <a:pt x="252" y="173"/>
                  </a:lnTo>
                  <a:lnTo>
                    <a:pt x="276" y="203"/>
                  </a:lnTo>
                  <a:lnTo>
                    <a:pt x="252" y="203"/>
                  </a:lnTo>
                  <a:lnTo>
                    <a:pt x="220" y="220"/>
                  </a:lnTo>
                  <a:lnTo>
                    <a:pt x="205" y="203"/>
                  </a:lnTo>
                  <a:lnTo>
                    <a:pt x="212" y="142"/>
                  </a:lnTo>
                  <a:lnTo>
                    <a:pt x="126" y="125"/>
                  </a:lnTo>
                  <a:lnTo>
                    <a:pt x="118" y="110"/>
                  </a:lnTo>
                  <a:lnTo>
                    <a:pt x="126" y="102"/>
                  </a:lnTo>
                  <a:lnTo>
                    <a:pt x="63" y="79"/>
                  </a:lnTo>
                  <a:lnTo>
                    <a:pt x="0" y="79"/>
                  </a:lnTo>
                  <a:lnTo>
                    <a:pt x="8" y="47"/>
                  </a:lnTo>
                  <a:lnTo>
                    <a:pt x="111" y="17"/>
                  </a:lnTo>
                  <a:lnTo>
                    <a:pt x="126" y="17"/>
                  </a:lnTo>
                  <a:lnTo>
                    <a:pt x="141" y="39"/>
                  </a:lnTo>
                  <a:lnTo>
                    <a:pt x="307" y="0"/>
                  </a:lnTo>
                  <a:lnTo>
                    <a:pt x="370" y="39"/>
                  </a:lnTo>
                  <a:lnTo>
                    <a:pt x="362" y="71"/>
                  </a:lnTo>
                  <a:close/>
                </a:path>
              </a:pathLst>
            </a:custGeom>
            <a:solidFill>
              <a:srgbClr val="FFFF00"/>
            </a:solidFill>
            <a:ln w="1651">
              <a:solidFill>
                <a:srgbClr val="000000"/>
              </a:solidFill>
              <a:prstDash val="solid"/>
              <a:round/>
              <a:headEnd/>
              <a:tailEnd/>
            </a:ln>
          </p:spPr>
          <p:txBody>
            <a:bodyPr/>
            <a:lstStyle/>
            <a:p>
              <a:endParaRPr lang="en-US"/>
            </a:p>
          </p:txBody>
        </p:sp>
        <p:sp>
          <p:nvSpPr>
            <p:cNvPr id="28769" name="Freeform 96"/>
            <p:cNvSpPr>
              <a:spLocks noChangeAspect="1"/>
            </p:cNvSpPr>
            <p:nvPr/>
          </p:nvSpPr>
          <p:spPr bwMode="auto">
            <a:xfrm>
              <a:off x="2075" y="2089"/>
              <a:ext cx="334" cy="271"/>
            </a:xfrm>
            <a:custGeom>
              <a:avLst/>
              <a:gdLst>
                <a:gd name="T0" fmla="*/ 335 w 333"/>
                <a:gd name="T1" fmla="*/ 236 h 242"/>
                <a:gd name="T2" fmla="*/ 296 w 333"/>
                <a:gd name="T3" fmla="*/ 263 h 242"/>
                <a:gd name="T4" fmla="*/ 216 w 333"/>
                <a:gd name="T5" fmla="*/ 303 h 242"/>
                <a:gd name="T6" fmla="*/ 184 w 333"/>
                <a:gd name="T7" fmla="*/ 273 h 242"/>
                <a:gd name="T8" fmla="*/ 176 w 333"/>
                <a:gd name="T9" fmla="*/ 295 h 242"/>
                <a:gd name="T10" fmla="*/ 158 w 333"/>
                <a:gd name="T11" fmla="*/ 263 h 242"/>
                <a:gd name="T12" fmla="*/ 110 w 333"/>
                <a:gd name="T13" fmla="*/ 263 h 242"/>
                <a:gd name="T14" fmla="*/ 87 w 333"/>
                <a:gd name="T15" fmla="*/ 236 h 242"/>
                <a:gd name="T16" fmla="*/ 79 w 333"/>
                <a:gd name="T17" fmla="*/ 216 h 242"/>
                <a:gd name="T18" fmla="*/ 63 w 333"/>
                <a:gd name="T19" fmla="*/ 138 h 242"/>
                <a:gd name="T20" fmla="*/ 0 w 333"/>
                <a:gd name="T21" fmla="*/ 59 h 242"/>
                <a:gd name="T22" fmla="*/ 200 w 333"/>
                <a:gd name="T23" fmla="*/ 10 h 242"/>
                <a:gd name="T24" fmla="*/ 271 w 333"/>
                <a:gd name="T25" fmla="*/ 0 h 242"/>
                <a:gd name="T26" fmla="*/ 335 w 333"/>
                <a:gd name="T27" fmla="*/ 236 h 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3" h="242">
                  <a:moveTo>
                    <a:pt x="333" y="188"/>
                  </a:moveTo>
                  <a:lnTo>
                    <a:pt x="294" y="210"/>
                  </a:lnTo>
                  <a:lnTo>
                    <a:pt x="214" y="242"/>
                  </a:lnTo>
                  <a:lnTo>
                    <a:pt x="182" y="218"/>
                  </a:lnTo>
                  <a:lnTo>
                    <a:pt x="174" y="235"/>
                  </a:lnTo>
                  <a:lnTo>
                    <a:pt x="158" y="210"/>
                  </a:lnTo>
                  <a:lnTo>
                    <a:pt x="110" y="210"/>
                  </a:lnTo>
                  <a:lnTo>
                    <a:pt x="87" y="188"/>
                  </a:lnTo>
                  <a:lnTo>
                    <a:pt x="79" y="172"/>
                  </a:lnTo>
                  <a:lnTo>
                    <a:pt x="63" y="110"/>
                  </a:lnTo>
                  <a:lnTo>
                    <a:pt x="0" y="47"/>
                  </a:lnTo>
                  <a:lnTo>
                    <a:pt x="198" y="8"/>
                  </a:lnTo>
                  <a:lnTo>
                    <a:pt x="269" y="0"/>
                  </a:lnTo>
                  <a:lnTo>
                    <a:pt x="333" y="188"/>
                  </a:lnTo>
                  <a:close/>
                </a:path>
              </a:pathLst>
            </a:custGeom>
            <a:solidFill>
              <a:srgbClr val="FFFFFF"/>
            </a:solidFill>
            <a:ln w="1588">
              <a:solidFill>
                <a:srgbClr val="000000"/>
              </a:solidFill>
              <a:prstDash val="solid"/>
              <a:round/>
              <a:headEnd/>
              <a:tailEnd/>
            </a:ln>
          </p:spPr>
          <p:txBody>
            <a:bodyPr/>
            <a:lstStyle/>
            <a:p>
              <a:endParaRPr lang="en-US"/>
            </a:p>
          </p:txBody>
        </p:sp>
        <p:sp>
          <p:nvSpPr>
            <p:cNvPr id="28770" name="Freeform 97"/>
            <p:cNvSpPr>
              <a:spLocks noChangeAspect="1"/>
            </p:cNvSpPr>
            <p:nvPr/>
          </p:nvSpPr>
          <p:spPr bwMode="auto">
            <a:xfrm>
              <a:off x="1745" y="2079"/>
              <a:ext cx="174" cy="212"/>
            </a:xfrm>
            <a:custGeom>
              <a:avLst/>
              <a:gdLst>
                <a:gd name="T0" fmla="*/ 174 w 174"/>
                <a:gd name="T1" fmla="*/ 0 h 190"/>
                <a:gd name="T2" fmla="*/ 174 w 174"/>
                <a:gd name="T3" fmla="*/ 227 h 190"/>
                <a:gd name="T4" fmla="*/ 167 w 174"/>
                <a:gd name="T5" fmla="*/ 237 h 190"/>
                <a:gd name="T6" fmla="*/ 111 w 174"/>
                <a:gd name="T7" fmla="*/ 237 h 190"/>
                <a:gd name="T8" fmla="*/ 111 w 174"/>
                <a:gd name="T9" fmla="*/ 197 h 190"/>
                <a:gd name="T10" fmla="*/ 0 w 174"/>
                <a:gd name="T11" fmla="*/ 187 h 190"/>
                <a:gd name="T12" fmla="*/ 16 w 174"/>
                <a:gd name="T13" fmla="*/ 148 h 190"/>
                <a:gd name="T14" fmla="*/ 24 w 174"/>
                <a:gd name="T15" fmla="*/ 148 h 190"/>
                <a:gd name="T16" fmla="*/ 24 w 174"/>
                <a:gd name="T17" fmla="*/ 9 h 190"/>
                <a:gd name="T18" fmla="*/ 111 w 174"/>
                <a:gd name="T19" fmla="*/ 20 h 190"/>
                <a:gd name="T20" fmla="*/ 111 w 174"/>
                <a:gd name="T21" fmla="*/ 0 h 190"/>
                <a:gd name="T22" fmla="*/ 174 w 174"/>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4" h="190">
                  <a:moveTo>
                    <a:pt x="174" y="0"/>
                  </a:moveTo>
                  <a:lnTo>
                    <a:pt x="174" y="182"/>
                  </a:lnTo>
                  <a:lnTo>
                    <a:pt x="167" y="190"/>
                  </a:lnTo>
                  <a:lnTo>
                    <a:pt x="111" y="190"/>
                  </a:lnTo>
                  <a:lnTo>
                    <a:pt x="111" y="159"/>
                  </a:lnTo>
                  <a:lnTo>
                    <a:pt x="0" y="151"/>
                  </a:lnTo>
                  <a:lnTo>
                    <a:pt x="16" y="119"/>
                  </a:lnTo>
                  <a:lnTo>
                    <a:pt x="24" y="119"/>
                  </a:lnTo>
                  <a:lnTo>
                    <a:pt x="24" y="7"/>
                  </a:lnTo>
                  <a:lnTo>
                    <a:pt x="111" y="16"/>
                  </a:lnTo>
                  <a:lnTo>
                    <a:pt x="111" y="0"/>
                  </a:lnTo>
                  <a:lnTo>
                    <a:pt x="174" y="0"/>
                  </a:lnTo>
                  <a:close/>
                </a:path>
              </a:pathLst>
            </a:custGeom>
            <a:solidFill>
              <a:srgbClr val="FFFFFF"/>
            </a:solidFill>
            <a:ln w="1588">
              <a:solidFill>
                <a:srgbClr val="000000"/>
              </a:solidFill>
              <a:prstDash val="solid"/>
              <a:round/>
              <a:headEnd/>
              <a:tailEnd/>
            </a:ln>
          </p:spPr>
          <p:txBody>
            <a:bodyPr/>
            <a:lstStyle/>
            <a:p>
              <a:endParaRPr lang="en-US"/>
            </a:p>
          </p:txBody>
        </p:sp>
        <p:sp>
          <p:nvSpPr>
            <p:cNvPr id="28771" name="Freeform 98"/>
            <p:cNvSpPr>
              <a:spLocks noChangeAspect="1"/>
            </p:cNvSpPr>
            <p:nvPr/>
          </p:nvSpPr>
          <p:spPr bwMode="auto">
            <a:xfrm>
              <a:off x="2517" y="3674"/>
              <a:ext cx="157" cy="251"/>
            </a:xfrm>
            <a:custGeom>
              <a:avLst/>
              <a:gdLst>
                <a:gd name="T0" fmla="*/ 157 w 157"/>
                <a:gd name="T1" fmla="*/ 0 h 225"/>
                <a:gd name="T2" fmla="*/ 157 w 157"/>
                <a:gd name="T3" fmla="*/ 270 h 225"/>
                <a:gd name="T4" fmla="*/ 126 w 157"/>
                <a:gd name="T5" fmla="*/ 280 h 225"/>
                <a:gd name="T6" fmla="*/ 126 w 157"/>
                <a:gd name="T7" fmla="*/ 231 h 225"/>
                <a:gd name="T8" fmla="*/ 102 w 157"/>
                <a:gd name="T9" fmla="*/ 203 h 225"/>
                <a:gd name="T10" fmla="*/ 16 w 157"/>
                <a:gd name="T11" fmla="*/ 203 h 225"/>
                <a:gd name="T12" fmla="*/ 8 w 157"/>
                <a:gd name="T13" fmla="*/ 125 h 225"/>
                <a:gd name="T14" fmla="*/ 0 w 157"/>
                <a:gd name="T15" fmla="*/ 125 h 225"/>
                <a:gd name="T16" fmla="*/ 0 w 157"/>
                <a:gd name="T17" fmla="*/ 106 h 225"/>
                <a:gd name="T18" fmla="*/ 16 w 157"/>
                <a:gd name="T19" fmla="*/ 106 h 225"/>
                <a:gd name="T20" fmla="*/ 16 w 157"/>
                <a:gd name="T21" fmla="*/ 29 h 225"/>
                <a:gd name="T22" fmla="*/ 111 w 157"/>
                <a:gd name="T23" fmla="*/ 29 h 225"/>
                <a:gd name="T24" fmla="*/ 102 w 157"/>
                <a:gd name="T25" fmla="*/ 0 h 225"/>
                <a:gd name="T26" fmla="*/ 157 w 157"/>
                <a:gd name="T27" fmla="*/ 0 h 2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7" h="225">
                  <a:moveTo>
                    <a:pt x="157" y="0"/>
                  </a:moveTo>
                  <a:lnTo>
                    <a:pt x="157" y="217"/>
                  </a:lnTo>
                  <a:lnTo>
                    <a:pt x="126" y="225"/>
                  </a:lnTo>
                  <a:lnTo>
                    <a:pt x="126" y="186"/>
                  </a:lnTo>
                  <a:lnTo>
                    <a:pt x="102" y="163"/>
                  </a:lnTo>
                  <a:lnTo>
                    <a:pt x="16" y="163"/>
                  </a:lnTo>
                  <a:lnTo>
                    <a:pt x="8" y="100"/>
                  </a:lnTo>
                  <a:lnTo>
                    <a:pt x="0" y="100"/>
                  </a:lnTo>
                  <a:lnTo>
                    <a:pt x="0" y="85"/>
                  </a:lnTo>
                  <a:lnTo>
                    <a:pt x="16" y="85"/>
                  </a:lnTo>
                  <a:lnTo>
                    <a:pt x="16" y="23"/>
                  </a:lnTo>
                  <a:lnTo>
                    <a:pt x="111" y="23"/>
                  </a:lnTo>
                  <a:lnTo>
                    <a:pt x="102" y="0"/>
                  </a:lnTo>
                  <a:lnTo>
                    <a:pt x="157" y="0"/>
                  </a:lnTo>
                  <a:close/>
                </a:path>
              </a:pathLst>
            </a:custGeom>
            <a:solidFill>
              <a:srgbClr val="FFFFFF"/>
            </a:solidFill>
            <a:ln w="1588">
              <a:solidFill>
                <a:srgbClr val="000000"/>
              </a:solidFill>
              <a:prstDash val="solid"/>
              <a:round/>
              <a:headEnd/>
              <a:tailEnd/>
            </a:ln>
          </p:spPr>
          <p:txBody>
            <a:bodyPr/>
            <a:lstStyle/>
            <a:p>
              <a:endParaRPr lang="en-US"/>
            </a:p>
          </p:txBody>
        </p:sp>
        <p:sp>
          <p:nvSpPr>
            <p:cNvPr id="28772" name="Freeform 99"/>
            <p:cNvSpPr>
              <a:spLocks noChangeAspect="1"/>
            </p:cNvSpPr>
            <p:nvPr/>
          </p:nvSpPr>
          <p:spPr bwMode="auto">
            <a:xfrm>
              <a:off x="2495" y="2466"/>
              <a:ext cx="422" cy="453"/>
            </a:xfrm>
            <a:custGeom>
              <a:avLst/>
              <a:gdLst>
                <a:gd name="T0" fmla="*/ 0 w 422"/>
                <a:gd name="T1" fmla="*/ 106 h 406"/>
                <a:gd name="T2" fmla="*/ 187 w 422"/>
                <a:gd name="T3" fmla="*/ 0 h 406"/>
                <a:gd name="T4" fmla="*/ 250 w 422"/>
                <a:gd name="T5" fmla="*/ 0 h 406"/>
                <a:gd name="T6" fmla="*/ 312 w 422"/>
                <a:gd name="T7" fmla="*/ 29 h 406"/>
                <a:gd name="T8" fmla="*/ 305 w 422"/>
                <a:gd name="T9" fmla="*/ 39 h 406"/>
                <a:gd name="T10" fmla="*/ 312 w 422"/>
                <a:gd name="T11" fmla="*/ 57 h 406"/>
                <a:gd name="T12" fmla="*/ 398 w 422"/>
                <a:gd name="T13" fmla="*/ 78 h 406"/>
                <a:gd name="T14" fmla="*/ 391 w 422"/>
                <a:gd name="T15" fmla="*/ 154 h 406"/>
                <a:gd name="T16" fmla="*/ 406 w 422"/>
                <a:gd name="T17" fmla="*/ 175 h 406"/>
                <a:gd name="T18" fmla="*/ 398 w 422"/>
                <a:gd name="T19" fmla="*/ 184 h 406"/>
                <a:gd name="T20" fmla="*/ 422 w 422"/>
                <a:gd name="T21" fmla="*/ 204 h 406"/>
                <a:gd name="T22" fmla="*/ 406 w 422"/>
                <a:gd name="T23" fmla="*/ 213 h 406"/>
                <a:gd name="T24" fmla="*/ 375 w 422"/>
                <a:gd name="T25" fmla="*/ 224 h 406"/>
                <a:gd name="T26" fmla="*/ 375 w 422"/>
                <a:gd name="T27" fmla="*/ 261 h 406"/>
                <a:gd name="T28" fmla="*/ 336 w 422"/>
                <a:gd name="T29" fmla="*/ 330 h 406"/>
                <a:gd name="T30" fmla="*/ 359 w 422"/>
                <a:gd name="T31" fmla="*/ 359 h 406"/>
                <a:gd name="T32" fmla="*/ 265 w 422"/>
                <a:gd name="T33" fmla="*/ 449 h 406"/>
                <a:gd name="T34" fmla="*/ 241 w 422"/>
                <a:gd name="T35" fmla="*/ 449 h 406"/>
                <a:gd name="T36" fmla="*/ 163 w 422"/>
                <a:gd name="T37" fmla="*/ 505 h 406"/>
                <a:gd name="T38" fmla="*/ 62 w 422"/>
                <a:gd name="T39" fmla="*/ 253 h 406"/>
                <a:gd name="T40" fmla="*/ 0 w 422"/>
                <a:gd name="T41" fmla="*/ 106 h 4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2" h="406">
                  <a:moveTo>
                    <a:pt x="0" y="85"/>
                  </a:moveTo>
                  <a:lnTo>
                    <a:pt x="187" y="0"/>
                  </a:lnTo>
                  <a:lnTo>
                    <a:pt x="250" y="0"/>
                  </a:lnTo>
                  <a:lnTo>
                    <a:pt x="312" y="23"/>
                  </a:lnTo>
                  <a:lnTo>
                    <a:pt x="305" y="31"/>
                  </a:lnTo>
                  <a:lnTo>
                    <a:pt x="312" y="46"/>
                  </a:lnTo>
                  <a:lnTo>
                    <a:pt x="398" y="63"/>
                  </a:lnTo>
                  <a:lnTo>
                    <a:pt x="391" y="124"/>
                  </a:lnTo>
                  <a:lnTo>
                    <a:pt x="406" y="141"/>
                  </a:lnTo>
                  <a:lnTo>
                    <a:pt x="398" y="148"/>
                  </a:lnTo>
                  <a:lnTo>
                    <a:pt x="422" y="164"/>
                  </a:lnTo>
                  <a:lnTo>
                    <a:pt x="406" y="171"/>
                  </a:lnTo>
                  <a:lnTo>
                    <a:pt x="375" y="180"/>
                  </a:lnTo>
                  <a:lnTo>
                    <a:pt x="375" y="210"/>
                  </a:lnTo>
                  <a:lnTo>
                    <a:pt x="336" y="265"/>
                  </a:lnTo>
                  <a:lnTo>
                    <a:pt x="359" y="289"/>
                  </a:lnTo>
                  <a:lnTo>
                    <a:pt x="265" y="360"/>
                  </a:lnTo>
                  <a:lnTo>
                    <a:pt x="241" y="360"/>
                  </a:lnTo>
                  <a:lnTo>
                    <a:pt x="163" y="406"/>
                  </a:lnTo>
                  <a:lnTo>
                    <a:pt x="62" y="203"/>
                  </a:lnTo>
                  <a:lnTo>
                    <a:pt x="0" y="85"/>
                  </a:lnTo>
                  <a:close/>
                </a:path>
              </a:pathLst>
            </a:custGeom>
            <a:solidFill>
              <a:srgbClr val="FFFF00"/>
            </a:solidFill>
            <a:ln w="1651">
              <a:solidFill>
                <a:srgbClr val="000000"/>
              </a:solidFill>
              <a:prstDash val="solid"/>
              <a:round/>
              <a:headEnd/>
              <a:tailEnd/>
            </a:ln>
          </p:spPr>
          <p:txBody>
            <a:bodyPr/>
            <a:lstStyle/>
            <a:p>
              <a:endParaRPr lang="en-US"/>
            </a:p>
          </p:txBody>
        </p:sp>
        <p:sp>
          <p:nvSpPr>
            <p:cNvPr id="28773" name="Freeform 100"/>
            <p:cNvSpPr>
              <a:spLocks noChangeAspect="1"/>
            </p:cNvSpPr>
            <p:nvPr/>
          </p:nvSpPr>
          <p:spPr bwMode="auto">
            <a:xfrm>
              <a:off x="1705" y="3094"/>
              <a:ext cx="300" cy="217"/>
            </a:xfrm>
            <a:custGeom>
              <a:avLst/>
              <a:gdLst>
                <a:gd name="T0" fmla="*/ 284 w 300"/>
                <a:gd name="T1" fmla="*/ 9 h 195"/>
                <a:gd name="T2" fmla="*/ 300 w 300"/>
                <a:gd name="T3" fmla="*/ 38 h 195"/>
                <a:gd name="T4" fmla="*/ 284 w 300"/>
                <a:gd name="T5" fmla="*/ 58 h 195"/>
                <a:gd name="T6" fmla="*/ 269 w 300"/>
                <a:gd name="T7" fmla="*/ 58 h 195"/>
                <a:gd name="T8" fmla="*/ 252 w 300"/>
                <a:gd name="T9" fmla="*/ 87 h 195"/>
                <a:gd name="T10" fmla="*/ 237 w 300"/>
                <a:gd name="T11" fmla="*/ 107 h 195"/>
                <a:gd name="T12" fmla="*/ 252 w 300"/>
                <a:gd name="T13" fmla="*/ 125 h 195"/>
                <a:gd name="T14" fmla="*/ 213 w 300"/>
                <a:gd name="T15" fmla="*/ 165 h 195"/>
                <a:gd name="T16" fmla="*/ 237 w 300"/>
                <a:gd name="T17" fmla="*/ 233 h 195"/>
                <a:gd name="T18" fmla="*/ 213 w 300"/>
                <a:gd name="T19" fmla="*/ 241 h 195"/>
                <a:gd name="T20" fmla="*/ 32 w 300"/>
                <a:gd name="T21" fmla="*/ 241 h 195"/>
                <a:gd name="T22" fmla="*/ 32 w 300"/>
                <a:gd name="T23" fmla="*/ 204 h 195"/>
                <a:gd name="T24" fmla="*/ 24 w 300"/>
                <a:gd name="T25" fmla="*/ 194 h 195"/>
                <a:gd name="T26" fmla="*/ 32 w 300"/>
                <a:gd name="T27" fmla="*/ 194 h 195"/>
                <a:gd name="T28" fmla="*/ 39 w 300"/>
                <a:gd name="T29" fmla="*/ 107 h 195"/>
                <a:gd name="T30" fmla="*/ 55 w 300"/>
                <a:gd name="T31" fmla="*/ 107 h 195"/>
                <a:gd name="T32" fmla="*/ 63 w 300"/>
                <a:gd name="T33" fmla="*/ 77 h 195"/>
                <a:gd name="T34" fmla="*/ 32 w 300"/>
                <a:gd name="T35" fmla="*/ 38 h 195"/>
                <a:gd name="T36" fmla="*/ 0 w 300"/>
                <a:gd name="T37" fmla="*/ 38 h 195"/>
                <a:gd name="T38" fmla="*/ 0 w 300"/>
                <a:gd name="T39" fmla="*/ 0 h 195"/>
                <a:gd name="T40" fmla="*/ 300 w 300"/>
                <a:gd name="T41" fmla="*/ 0 h 195"/>
                <a:gd name="T42" fmla="*/ 284 w 300"/>
                <a:gd name="T43" fmla="*/ 9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0" h="195">
                  <a:moveTo>
                    <a:pt x="284" y="7"/>
                  </a:moveTo>
                  <a:lnTo>
                    <a:pt x="300" y="31"/>
                  </a:lnTo>
                  <a:lnTo>
                    <a:pt x="284" y="47"/>
                  </a:lnTo>
                  <a:lnTo>
                    <a:pt x="269" y="47"/>
                  </a:lnTo>
                  <a:lnTo>
                    <a:pt x="252" y="70"/>
                  </a:lnTo>
                  <a:lnTo>
                    <a:pt x="237" y="86"/>
                  </a:lnTo>
                  <a:lnTo>
                    <a:pt x="252" y="101"/>
                  </a:lnTo>
                  <a:lnTo>
                    <a:pt x="213" y="133"/>
                  </a:lnTo>
                  <a:lnTo>
                    <a:pt x="237" y="188"/>
                  </a:lnTo>
                  <a:lnTo>
                    <a:pt x="213" y="195"/>
                  </a:lnTo>
                  <a:lnTo>
                    <a:pt x="32" y="195"/>
                  </a:lnTo>
                  <a:lnTo>
                    <a:pt x="32" y="164"/>
                  </a:lnTo>
                  <a:lnTo>
                    <a:pt x="24" y="156"/>
                  </a:lnTo>
                  <a:lnTo>
                    <a:pt x="32" y="156"/>
                  </a:lnTo>
                  <a:lnTo>
                    <a:pt x="39" y="86"/>
                  </a:lnTo>
                  <a:lnTo>
                    <a:pt x="55" y="86"/>
                  </a:lnTo>
                  <a:lnTo>
                    <a:pt x="63" y="62"/>
                  </a:lnTo>
                  <a:lnTo>
                    <a:pt x="32" y="31"/>
                  </a:lnTo>
                  <a:lnTo>
                    <a:pt x="0" y="31"/>
                  </a:lnTo>
                  <a:lnTo>
                    <a:pt x="0" y="0"/>
                  </a:lnTo>
                  <a:lnTo>
                    <a:pt x="300" y="0"/>
                  </a:lnTo>
                  <a:lnTo>
                    <a:pt x="284" y="7"/>
                  </a:lnTo>
                  <a:close/>
                </a:path>
              </a:pathLst>
            </a:custGeom>
            <a:solidFill>
              <a:srgbClr val="FFFFFF"/>
            </a:solidFill>
            <a:ln w="1651">
              <a:solidFill>
                <a:srgbClr val="000000"/>
              </a:solidFill>
              <a:prstDash val="solid"/>
              <a:round/>
              <a:headEnd/>
              <a:tailEnd/>
            </a:ln>
          </p:spPr>
          <p:txBody>
            <a:bodyPr/>
            <a:lstStyle/>
            <a:p>
              <a:endParaRPr lang="en-US"/>
            </a:p>
          </p:txBody>
        </p:sp>
        <p:sp>
          <p:nvSpPr>
            <p:cNvPr id="28774" name="Freeform 101"/>
            <p:cNvSpPr>
              <a:spLocks noChangeAspect="1"/>
            </p:cNvSpPr>
            <p:nvPr/>
          </p:nvSpPr>
          <p:spPr bwMode="auto">
            <a:xfrm>
              <a:off x="3933" y="3262"/>
              <a:ext cx="48" cy="111"/>
            </a:xfrm>
            <a:custGeom>
              <a:avLst/>
              <a:gdLst>
                <a:gd name="T0" fmla="*/ 16 w 48"/>
                <a:gd name="T1" fmla="*/ 87 h 100"/>
                <a:gd name="T2" fmla="*/ 0 w 48"/>
                <a:gd name="T3" fmla="*/ 48 h 100"/>
                <a:gd name="T4" fmla="*/ 32 w 48"/>
                <a:gd name="T5" fmla="*/ 0 h 100"/>
                <a:gd name="T6" fmla="*/ 48 w 48"/>
                <a:gd name="T7" fmla="*/ 0 h 100"/>
                <a:gd name="T8" fmla="*/ 48 w 48"/>
                <a:gd name="T9" fmla="*/ 48 h 100"/>
                <a:gd name="T10" fmla="*/ 32 w 48"/>
                <a:gd name="T11" fmla="*/ 57 h 100"/>
                <a:gd name="T12" fmla="*/ 48 w 48"/>
                <a:gd name="T13" fmla="*/ 57 h 100"/>
                <a:gd name="T14" fmla="*/ 16 w 48"/>
                <a:gd name="T15" fmla="*/ 123 h 100"/>
                <a:gd name="T16" fmla="*/ 0 w 48"/>
                <a:gd name="T17" fmla="*/ 113 h 100"/>
                <a:gd name="T18" fmla="*/ 16 w 48"/>
                <a:gd name="T19" fmla="*/ 8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00">
                  <a:moveTo>
                    <a:pt x="16" y="70"/>
                  </a:moveTo>
                  <a:lnTo>
                    <a:pt x="0" y="39"/>
                  </a:lnTo>
                  <a:lnTo>
                    <a:pt x="32" y="0"/>
                  </a:lnTo>
                  <a:lnTo>
                    <a:pt x="48" y="0"/>
                  </a:lnTo>
                  <a:lnTo>
                    <a:pt x="48" y="39"/>
                  </a:lnTo>
                  <a:lnTo>
                    <a:pt x="32" y="46"/>
                  </a:lnTo>
                  <a:lnTo>
                    <a:pt x="48" y="46"/>
                  </a:lnTo>
                  <a:lnTo>
                    <a:pt x="16" y="100"/>
                  </a:lnTo>
                  <a:lnTo>
                    <a:pt x="0" y="92"/>
                  </a:lnTo>
                  <a:lnTo>
                    <a:pt x="16" y="70"/>
                  </a:lnTo>
                  <a:close/>
                </a:path>
              </a:pathLst>
            </a:custGeom>
            <a:solidFill>
              <a:srgbClr val="FFFFFF"/>
            </a:solidFill>
            <a:ln w="1588">
              <a:solidFill>
                <a:srgbClr val="000000"/>
              </a:solidFill>
              <a:prstDash val="solid"/>
              <a:round/>
              <a:headEnd/>
              <a:tailEnd/>
            </a:ln>
          </p:spPr>
          <p:txBody>
            <a:bodyPr/>
            <a:lstStyle/>
            <a:p>
              <a:endParaRPr lang="en-US"/>
            </a:p>
          </p:txBody>
        </p:sp>
        <p:sp>
          <p:nvSpPr>
            <p:cNvPr id="28775" name="Freeform 102"/>
            <p:cNvSpPr>
              <a:spLocks noChangeAspect="1"/>
            </p:cNvSpPr>
            <p:nvPr/>
          </p:nvSpPr>
          <p:spPr bwMode="auto">
            <a:xfrm>
              <a:off x="3491" y="2962"/>
              <a:ext cx="442" cy="368"/>
            </a:xfrm>
            <a:custGeom>
              <a:avLst/>
              <a:gdLst>
                <a:gd name="T0" fmla="*/ 442 w 442"/>
                <a:gd name="T1" fmla="*/ 314 h 329"/>
                <a:gd name="T2" fmla="*/ 434 w 442"/>
                <a:gd name="T3" fmla="*/ 371 h 329"/>
                <a:gd name="T4" fmla="*/ 411 w 442"/>
                <a:gd name="T5" fmla="*/ 371 h 329"/>
                <a:gd name="T6" fmla="*/ 434 w 442"/>
                <a:gd name="T7" fmla="*/ 391 h 329"/>
                <a:gd name="T8" fmla="*/ 418 w 442"/>
                <a:gd name="T9" fmla="*/ 412 h 329"/>
                <a:gd name="T10" fmla="*/ 386 w 442"/>
                <a:gd name="T11" fmla="*/ 371 h 329"/>
                <a:gd name="T12" fmla="*/ 356 w 442"/>
                <a:gd name="T13" fmla="*/ 371 h 329"/>
                <a:gd name="T14" fmla="*/ 277 w 442"/>
                <a:gd name="T15" fmla="*/ 383 h 329"/>
                <a:gd name="T16" fmla="*/ 253 w 442"/>
                <a:gd name="T17" fmla="*/ 352 h 329"/>
                <a:gd name="T18" fmla="*/ 253 w 442"/>
                <a:gd name="T19" fmla="*/ 342 h 329"/>
                <a:gd name="T20" fmla="*/ 229 w 442"/>
                <a:gd name="T21" fmla="*/ 342 h 329"/>
                <a:gd name="T22" fmla="*/ 127 w 442"/>
                <a:gd name="T23" fmla="*/ 274 h 329"/>
                <a:gd name="T24" fmla="*/ 103 w 442"/>
                <a:gd name="T25" fmla="*/ 235 h 329"/>
                <a:gd name="T26" fmla="*/ 39 w 442"/>
                <a:gd name="T27" fmla="*/ 187 h 329"/>
                <a:gd name="T28" fmla="*/ 39 w 442"/>
                <a:gd name="T29" fmla="*/ 167 h 329"/>
                <a:gd name="T30" fmla="*/ 48 w 442"/>
                <a:gd name="T31" fmla="*/ 107 h 329"/>
                <a:gd name="T32" fmla="*/ 16 w 442"/>
                <a:gd name="T33" fmla="*/ 77 h 329"/>
                <a:gd name="T34" fmla="*/ 0 w 442"/>
                <a:gd name="T35" fmla="*/ 49 h 329"/>
                <a:gd name="T36" fmla="*/ 39 w 442"/>
                <a:gd name="T37" fmla="*/ 29 h 329"/>
                <a:gd name="T38" fmla="*/ 71 w 442"/>
                <a:gd name="T39" fmla="*/ 0 h 329"/>
                <a:gd name="T40" fmla="*/ 79 w 442"/>
                <a:gd name="T41" fmla="*/ 0 h 329"/>
                <a:gd name="T42" fmla="*/ 142 w 442"/>
                <a:gd name="T43" fmla="*/ 40 h 329"/>
                <a:gd name="T44" fmla="*/ 166 w 442"/>
                <a:gd name="T45" fmla="*/ 107 h 329"/>
                <a:gd name="T46" fmla="*/ 190 w 442"/>
                <a:gd name="T47" fmla="*/ 107 h 329"/>
                <a:gd name="T48" fmla="*/ 245 w 442"/>
                <a:gd name="T49" fmla="*/ 88 h 329"/>
                <a:gd name="T50" fmla="*/ 253 w 442"/>
                <a:gd name="T51" fmla="*/ 117 h 329"/>
                <a:gd name="T52" fmla="*/ 292 w 442"/>
                <a:gd name="T53" fmla="*/ 117 h 329"/>
                <a:gd name="T54" fmla="*/ 308 w 442"/>
                <a:gd name="T55" fmla="*/ 197 h 329"/>
                <a:gd name="T56" fmla="*/ 339 w 442"/>
                <a:gd name="T57" fmla="*/ 225 h 329"/>
                <a:gd name="T58" fmla="*/ 324 w 442"/>
                <a:gd name="T59" fmla="*/ 235 h 329"/>
                <a:gd name="T60" fmla="*/ 339 w 442"/>
                <a:gd name="T61" fmla="*/ 207 h 329"/>
                <a:gd name="T62" fmla="*/ 356 w 442"/>
                <a:gd name="T63" fmla="*/ 265 h 329"/>
                <a:gd name="T64" fmla="*/ 379 w 442"/>
                <a:gd name="T65" fmla="*/ 255 h 329"/>
                <a:gd name="T66" fmla="*/ 386 w 442"/>
                <a:gd name="T67" fmla="*/ 294 h 329"/>
                <a:gd name="T68" fmla="*/ 442 w 442"/>
                <a:gd name="T69" fmla="*/ 314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42" h="329">
                  <a:moveTo>
                    <a:pt x="442" y="251"/>
                  </a:moveTo>
                  <a:lnTo>
                    <a:pt x="434" y="297"/>
                  </a:lnTo>
                  <a:lnTo>
                    <a:pt x="411" y="297"/>
                  </a:lnTo>
                  <a:lnTo>
                    <a:pt x="434" y="313"/>
                  </a:lnTo>
                  <a:lnTo>
                    <a:pt x="418" y="329"/>
                  </a:lnTo>
                  <a:lnTo>
                    <a:pt x="386" y="297"/>
                  </a:lnTo>
                  <a:lnTo>
                    <a:pt x="356" y="297"/>
                  </a:lnTo>
                  <a:lnTo>
                    <a:pt x="277" y="306"/>
                  </a:lnTo>
                  <a:lnTo>
                    <a:pt x="253" y="282"/>
                  </a:lnTo>
                  <a:lnTo>
                    <a:pt x="253" y="274"/>
                  </a:lnTo>
                  <a:lnTo>
                    <a:pt x="229" y="274"/>
                  </a:lnTo>
                  <a:lnTo>
                    <a:pt x="127" y="219"/>
                  </a:lnTo>
                  <a:lnTo>
                    <a:pt x="103" y="188"/>
                  </a:lnTo>
                  <a:lnTo>
                    <a:pt x="39" y="149"/>
                  </a:lnTo>
                  <a:lnTo>
                    <a:pt x="39" y="133"/>
                  </a:lnTo>
                  <a:lnTo>
                    <a:pt x="48" y="86"/>
                  </a:lnTo>
                  <a:lnTo>
                    <a:pt x="16" y="62"/>
                  </a:lnTo>
                  <a:lnTo>
                    <a:pt x="0" y="39"/>
                  </a:lnTo>
                  <a:lnTo>
                    <a:pt x="39" y="23"/>
                  </a:lnTo>
                  <a:lnTo>
                    <a:pt x="71" y="0"/>
                  </a:lnTo>
                  <a:lnTo>
                    <a:pt x="79" y="0"/>
                  </a:lnTo>
                  <a:lnTo>
                    <a:pt x="142" y="32"/>
                  </a:lnTo>
                  <a:lnTo>
                    <a:pt x="166" y="86"/>
                  </a:lnTo>
                  <a:lnTo>
                    <a:pt x="190" y="86"/>
                  </a:lnTo>
                  <a:lnTo>
                    <a:pt x="245" y="71"/>
                  </a:lnTo>
                  <a:lnTo>
                    <a:pt x="253" y="94"/>
                  </a:lnTo>
                  <a:lnTo>
                    <a:pt x="292" y="94"/>
                  </a:lnTo>
                  <a:lnTo>
                    <a:pt x="308" y="157"/>
                  </a:lnTo>
                  <a:lnTo>
                    <a:pt x="339" y="180"/>
                  </a:lnTo>
                  <a:lnTo>
                    <a:pt x="324" y="188"/>
                  </a:lnTo>
                  <a:lnTo>
                    <a:pt x="339" y="165"/>
                  </a:lnTo>
                  <a:lnTo>
                    <a:pt x="356" y="212"/>
                  </a:lnTo>
                  <a:lnTo>
                    <a:pt x="379" y="204"/>
                  </a:lnTo>
                  <a:lnTo>
                    <a:pt x="386" y="235"/>
                  </a:lnTo>
                  <a:lnTo>
                    <a:pt x="442" y="251"/>
                  </a:lnTo>
                  <a:close/>
                </a:path>
              </a:pathLst>
            </a:custGeom>
            <a:solidFill>
              <a:srgbClr val="FFFFFF"/>
            </a:solidFill>
            <a:ln w="1588">
              <a:solidFill>
                <a:srgbClr val="000000"/>
              </a:solidFill>
              <a:prstDash val="solid"/>
              <a:round/>
              <a:headEnd/>
              <a:tailEnd/>
            </a:ln>
          </p:spPr>
          <p:txBody>
            <a:bodyPr/>
            <a:lstStyle/>
            <a:p>
              <a:endParaRPr lang="en-US"/>
            </a:p>
          </p:txBody>
        </p:sp>
        <p:sp>
          <p:nvSpPr>
            <p:cNvPr id="28776" name="Freeform 103"/>
            <p:cNvSpPr>
              <a:spLocks noChangeAspect="1"/>
            </p:cNvSpPr>
            <p:nvPr/>
          </p:nvSpPr>
          <p:spPr bwMode="auto">
            <a:xfrm>
              <a:off x="2902" y="1465"/>
              <a:ext cx="315" cy="276"/>
            </a:xfrm>
            <a:custGeom>
              <a:avLst/>
              <a:gdLst>
                <a:gd name="T0" fmla="*/ 102 w 314"/>
                <a:gd name="T1" fmla="*/ 40 h 246"/>
                <a:gd name="T2" fmla="*/ 149 w 314"/>
                <a:gd name="T3" fmla="*/ 101 h 246"/>
                <a:gd name="T4" fmla="*/ 230 w 314"/>
                <a:gd name="T5" fmla="*/ 150 h 246"/>
                <a:gd name="T6" fmla="*/ 276 w 314"/>
                <a:gd name="T7" fmla="*/ 200 h 246"/>
                <a:gd name="T8" fmla="*/ 316 w 314"/>
                <a:gd name="T9" fmla="*/ 269 h 246"/>
                <a:gd name="T10" fmla="*/ 206 w 314"/>
                <a:gd name="T11" fmla="*/ 250 h 246"/>
                <a:gd name="T12" fmla="*/ 167 w 314"/>
                <a:gd name="T13" fmla="*/ 289 h 246"/>
                <a:gd name="T14" fmla="*/ 118 w 314"/>
                <a:gd name="T15" fmla="*/ 310 h 246"/>
                <a:gd name="T16" fmla="*/ 55 w 314"/>
                <a:gd name="T17" fmla="*/ 168 h 246"/>
                <a:gd name="T18" fmla="*/ 31 w 314"/>
                <a:gd name="T19" fmla="*/ 130 h 246"/>
                <a:gd name="T20" fmla="*/ 55 w 314"/>
                <a:gd name="T21" fmla="*/ 101 h 246"/>
                <a:gd name="T22" fmla="*/ 31 w 314"/>
                <a:gd name="T23" fmla="*/ 101 h 246"/>
                <a:gd name="T24" fmla="*/ 0 w 314"/>
                <a:gd name="T25" fmla="*/ 0 h 246"/>
                <a:gd name="T26" fmla="*/ 55 w 314"/>
                <a:gd name="T27" fmla="*/ 20 h 246"/>
                <a:gd name="T28" fmla="*/ 102 w 314"/>
                <a:gd name="T29" fmla="*/ 40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4" h="246">
                  <a:moveTo>
                    <a:pt x="102" y="32"/>
                  </a:moveTo>
                  <a:lnTo>
                    <a:pt x="149" y="80"/>
                  </a:lnTo>
                  <a:lnTo>
                    <a:pt x="228" y="119"/>
                  </a:lnTo>
                  <a:lnTo>
                    <a:pt x="274" y="159"/>
                  </a:lnTo>
                  <a:lnTo>
                    <a:pt x="314" y="214"/>
                  </a:lnTo>
                  <a:lnTo>
                    <a:pt x="204" y="199"/>
                  </a:lnTo>
                  <a:lnTo>
                    <a:pt x="165" y="230"/>
                  </a:lnTo>
                  <a:lnTo>
                    <a:pt x="118" y="246"/>
                  </a:lnTo>
                  <a:lnTo>
                    <a:pt x="55" y="134"/>
                  </a:lnTo>
                  <a:lnTo>
                    <a:pt x="31" y="103"/>
                  </a:lnTo>
                  <a:lnTo>
                    <a:pt x="55" y="80"/>
                  </a:lnTo>
                  <a:lnTo>
                    <a:pt x="31" y="80"/>
                  </a:lnTo>
                  <a:lnTo>
                    <a:pt x="0" y="0"/>
                  </a:lnTo>
                  <a:lnTo>
                    <a:pt x="55" y="16"/>
                  </a:lnTo>
                  <a:lnTo>
                    <a:pt x="102" y="32"/>
                  </a:lnTo>
                  <a:close/>
                </a:path>
              </a:pathLst>
            </a:custGeom>
            <a:solidFill>
              <a:srgbClr val="FFFFFF"/>
            </a:solidFill>
            <a:ln w="1588">
              <a:solidFill>
                <a:srgbClr val="000000"/>
              </a:solidFill>
              <a:prstDash val="solid"/>
              <a:round/>
              <a:headEnd/>
              <a:tailEnd/>
            </a:ln>
          </p:spPr>
          <p:txBody>
            <a:bodyPr/>
            <a:lstStyle/>
            <a:p>
              <a:endParaRPr lang="en-US"/>
            </a:p>
          </p:txBody>
        </p:sp>
        <p:sp>
          <p:nvSpPr>
            <p:cNvPr id="28777" name="Freeform 104"/>
            <p:cNvSpPr>
              <a:spLocks noChangeAspect="1"/>
            </p:cNvSpPr>
            <p:nvPr/>
          </p:nvSpPr>
          <p:spPr bwMode="auto">
            <a:xfrm>
              <a:off x="3374" y="3006"/>
              <a:ext cx="345" cy="377"/>
            </a:xfrm>
            <a:custGeom>
              <a:avLst/>
              <a:gdLst>
                <a:gd name="T0" fmla="*/ 132 w 347"/>
                <a:gd name="T1" fmla="*/ 29 h 337"/>
                <a:gd name="T2" fmla="*/ 163 w 347"/>
                <a:gd name="T3" fmla="*/ 59 h 337"/>
                <a:gd name="T4" fmla="*/ 155 w 347"/>
                <a:gd name="T5" fmla="*/ 117 h 337"/>
                <a:gd name="T6" fmla="*/ 155 w 347"/>
                <a:gd name="T7" fmla="*/ 138 h 337"/>
                <a:gd name="T8" fmla="*/ 219 w 347"/>
                <a:gd name="T9" fmla="*/ 186 h 337"/>
                <a:gd name="T10" fmla="*/ 242 w 347"/>
                <a:gd name="T11" fmla="*/ 225 h 337"/>
                <a:gd name="T12" fmla="*/ 343 w 347"/>
                <a:gd name="T13" fmla="*/ 294 h 337"/>
                <a:gd name="T14" fmla="*/ 288 w 347"/>
                <a:gd name="T15" fmla="*/ 402 h 337"/>
                <a:gd name="T16" fmla="*/ 219 w 347"/>
                <a:gd name="T17" fmla="*/ 422 h 337"/>
                <a:gd name="T18" fmla="*/ 195 w 347"/>
                <a:gd name="T19" fmla="*/ 412 h 337"/>
                <a:gd name="T20" fmla="*/ 195 w 347"/>
                <a:gd name="T21" fmla="*/ 381 h 337"/>
                <a:gd name="T22" fmla="*/ 148 w 347"/>
                <a:gd name="T23" fmla="*/ 362 h 337"/>
                <a:gd name="T24" fmla="*/ 132 w 347"/>
                <a:gd name="T25" fmla="*/ 323 h 337"/>
                <a:gd name="T26" fmla="*/ 92 w 347"/>
                <a:gd name="T27" fmla="*/ 323 h 337"/>
                <a:gd name="T28" fmla="*/ 71 w 347"/>
                <a:gd name="T29" fmla="*/ 265 h 337"/>
                <a:gd name="T30" fmla="*/ 48 w 347"/>
                <a:gd name="T31" fmla="*/ 265 h 337"/>
                <a:gd name="T32" fmla="*/ 48 w 347"/>
                <a:gd name="T33" fmla="*/ 245 h 337"/>
                <a:gd name="T34" fmla="*/ 31 w 347"/>
                <a:gd name="T35" fmla="*/ 225 h 337"/>
                <a:gd name="T36" fmla="*/ 16 w 347"/>
                <a:gd name="T37" fmla="*/ 215 h 337"/>
                <a:gd name="T38" fmla="*/ 8 w 347"/>
                <a:gd name="T39" fmla="*/ 215 h 337"/>
                <a:gd name="T40" fmla="*/ 0 w 347"/>
                <a:gd name="T41" fmla="*/ 186 h 337"/>
                <a:gd name="T42" fmla="*/ 16 w 347"/>
                <a:gd name="T43" fmla="*/ 186 h 337"/>
                <a:gd name="T44" fmla="*/ 48 w 347"/>
                <a:gd name="T45" fmla="*/ 117 h 337"/>
                <a:gd name="T46" fmla="*/ 63 w 347"/>
                <a:gd name="T47" fmla="*/ 107 h 337"/>
                <a:gd name="T48" fmla="*/ 71 w 347"/>
                <a:gd name="T49" fmla="*/ 59 h 337"/>
                <a:gd name="T50" fmla="*/ 116 w 347"/>
                <a:gd name="T51" fmla="*/ 0 h 337"/>
                <a:gd name="T52" fmla="*/ 132 w 347"/>
                <a:gd name="T53" fmla="*/ 29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7" h="337">
                  <a:moveTo>
                    <a:pt x="134" y="23"/>
                  </a:moveTo>
                  <a:lnTo>
                    <a:pt x="165" y="47"/>
                  </a:lnTo>
                  <a:lnTo>
                    <a:pt x="157" y="94"/>
                  </a:lnTo>
                  <a:lnTo>
                    <a:pt x="157" y="110"/>
                  </a:lnTo>
                  <a:lnTo>
                    <a:pt x="221" y="148"/>
                  </a:lnTo>
                  <a:lnTo>
                    <a:pt x="244" y="180"/>
                  </a:lnTo>
                  <a:lnTo>
                    <a:pt x="347" y="235"/>
                  </a:lnTo>
                  <a:lnTo>
                    <a:pt x="292" y="321"/>
                  </a:lnTo>
                  <a:lnTo>
                    <a:pt x="221" y="337"/>
                  </a:lnTo>
                  <a:lnTo>
                    <a:pt x="197" y="329"/>
                  </a:lnTo>
                  <a:lnTo>
                    <a:pt x="197" y="305"/>
                  </a:lnTo>
                  <a:lnTo>
                    <a:pt x="150" y="290"/>
                  </a:lnTo>
                  <a:lnTo>
                    <a:pt x="134" y="258"/>
                  </a:lnTo>
                  <a:lnTo>
                    <a:pt x="94" y="258"/>
                  </a:lnTo>
                  <a:lnTo>
                    <a:pt x="71" y="212"/>
                  </a:lnTo>
                  <a:lnTo>
                    <a:pt x="48" y="212"/>
                  </a:lnTo>
                  <a:lnTo>
                    <a:pt x="48" y="196"/>
                  </a:lnTo>
                  <a:lnTo>
                    <a:pt x="31" y="180"/>
                  </a:lnTo>
                  <a:lnTo>
                    <a:pt x="16" y="172"/>
                  </a:lnTo>
                  <a:lnTo>
                    <a:pt x="8" y="172"/>
                  </a:lnTo>
                  <a:lnTo>
                    <a:pt x="0" y="148"/>
                  </a:lnTo>
                  <a:lnTo>
                    <a:pt x="16" y="148"/>
                  </a:lnTo>
                  <a:lnTo>
                    <a:pt x="48" y="94"/>
                  </a:lnTo>
                  <a:lnTo>
                    <a:pt x="63" y="86"/>
                  </a:lnTo>
                  <a:lnTo>
                    <a:pt x="71" y="47"/>
                  </a:lnTo>
                  <a:lnTo>
                    <a:pt x="118" y="0"/>
                  </a:lnTo>
                  <a:lnTo>
                    <a:pt x="134" y="23"/>
                  </a:lnTo>
                  <a:close/>
                </a:path>
              </a:pathLst>
            </a:custGeom>
            <a:solidFill>
              <a:srgbClr val="FFFFFF"/>
            </a:solidFill>
            <a:ln w="1588">
              <a:solidFill>
                <a:srgbClr val="000000"/>
              </a:solidFill>
              <a:prstDash val="solid"/>
              <a:round/>
              <a:headEnd/>
              <a:tailEnd/>
            </a:ln>
          </p:spPr>
          <p:txBody>
            <a:bodyPr/>
            <a:lstStyle/>
            <a:p>
              <a:endParaRPr lang="en-US"/>
            </a:p>
          </p:txBody>
        </p:sp>
        <p:sp>
          <p:nvSpPr>
            <p:cNvPr id="28778" name="Freeform 105"/>
            <p:cNvSpPr>
              <a:spLocks noChangeAspect="1"/>
            </p:cNvSpPr>
            <p:nvPr/>
          </p:nvSpPr>
          <p:spPr bwMode="auto">
            <a:xfrm>
              <a:off x="2312" y="3785"/>
              <a:ext cx="331" cy="325"/>
            </a:xfrm>
            <a:custGeom>
              <a:avLst/>
              <a:gdLst>
                <a:gd name="T0" fmla="*/ 126 w 330"/>
                <a:gd name="T1" fmla="*/ 344 h 290"/>
                <a:gd name="T2" fmla="*/ 95 w 330"/>
                <a:gd name="T3" fmla="*/ 344 h 290"/>
                <a:gd name="T4" fmla="*/ 87 w 330"/>
                <a:gd name="T5" fmla="*/ 335 h 290"/>
                <a:gd name="T6" fmla="*/ 32 w 330"/>
                <a:gd name="T7" fmla="*/ 295 h 290"/>
                <a:gd name="T8" fmla="*/ 0 w 330"/>
                <a:gd name="T9" fmla="*/ 247 h 290"/>
                <a:gd name="T10" fmla="*/ 24 w 330"/>
                <a:gd name="T11" fmla="*/ 247 h 290"/>
                <a:gd name="T12" fmla="*/ 32 w 330"/>
                <a:gd name="T13" fmla="*/ 187 h 290"/>
                <a:gd name="T14" fmla="*/ 95 w 330"/>
                <a:gd name="T15" fmla="*/ 158 h 290"/>
                <a:gd name="T16" fmla="*/ 87 w 330"/>
                <a:gd name="T17" fmla="*/ 138 h 290"/>
                <a:gd name="T18" fmla="*/ 32 w 330"/>
                <a:gd name="T19" fmla="*/ 108 h 290"/>
                <a:gd name="T20" fmla="*/ 32 w 330"/>
                <a:gd name="T21" fmla="*/ 69 h 290"/>
                <a:gd name="T22" fmla="*/ 8 w 330"/>
                <a:gd name="T23" fmla="*/ 0 h 290"/>
                <a:gd name="T24" fmla="*/ 134 w 330"/>
                <a:gd name="T25" fmla="*/ 0 h 290"/>
                <a:gd name="T26" fmla="*/ 206 w 330"/>
                <a:gd name="T27" fmla="*/ 0 h 290"/>
                <a:gd name="T28" fmla="*/ 214 w 330"/>
                <a:gd name="T29" fmla="*/ 0 h 290"/>
                <a:gd name="T30" fmla="*/ 223 w 330"/>
                <a:gd name="T31" fmla="*/ 80 h 290"/>
                <a:gd name="T32" fmla="*/ 309 w 330"/>
                <a:gd name="T33" fmla="*/ 80 h 290"/>
                <a:gd name="T34" fmla="*/ 332 w 330"/>
                <a:gd name="T35" fmla="*/ 108 h 290"/>
                <a:gd name="T36" fmla="*/ 332 w 330"/>
                <a:gd name="T37" fmla="*/ 158 h 290"/>
                <a:gd name="T38" fmla="*/ 285 w 330"/>
                <a:gd name="T39" fmla="*/ 158 h 290"/>
                <a:gd name="T40" fmla="*/ 269 w 330"/>
                <a:gd name="T41" fmla="*/ 207 h 290"/>
                <a:gd name="T42" fmla="*/ 245 w 330"/>
                <a:gd name="T43" fmla="*/ 216 h 290"/>
                <a:gd name="T44" fmla="*/ 245 w 330"/>
                <a:gd name="T45" fmla="*/ 335 h 290"/>
                <a:gd name="T46" fmla="*/ 269 w 330"/>
                <a:gd name="T47" fmla="*/ 344 h 290"/>
                <a:gd name="T48" fmla="*/ 245 w 330"/>
                <a:gd name="T49" fmla="*/ 344 h 290"/>
                <a:gd name="T50" fmla="*/ 245 w 330"/>
                <a:gd name="T51" fmla="*/ 364 h 290"/>
                <a:gd name="T52" fmla="*/ 126 w 330"/>
                <a:gd name="T53" fmla="*/ 344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0" h="290">
                  <a:moveTo>
                    <a:pt x="126" y="274"/>
                  </a:moveTo>
                  <a:lnTo>
                    <a:pt x="95" y="274"/>
                  </a:lnTo>
                  <a:lnTo>
                    <a:pt x="87" y="267"/>
                  </a:lnTo>
                  <a:lnTo>
                    <a:pt x="32" y="235"/>
                  </a:lnTo>
                  <a:lnTo>
                    <a:pt x="0" y="196"/>
                  </a:lnTo>
                  <a:lnTo>
                    <a:pt x="24" y="196"/>
                  </a:lnTo>
                  <a:lnTo>
                    <a:pt x="32" y="149"/>
                  </a:lnTo>
                  <a:lnTo>
                    <a:pt x="95" y="126"/>
                  </a:lnTo>
                  <a:lnTo>
                    <a:pt x="87" y="110"/>
                  </a:lnTo>
                  <a:lnTo>
                    <a:pt x="32" y="86"/>
                  </a:lnTo>
                  <a:lnTo>
                    <a:pt x="32" y="55"/>
                  </a:lnTo>
                  <a:lnTo>
                    <a:pt x="8" y="0"/>
                  </a:lnTo>
                  <a:lnTo>
                    <a:pt x="134" y="0"/>
                  </a:lnTo>
                  <a:lnTo>
                    <a:pt x="204" y="0"/>
                  </a:lnTo>
                  <a:lnTo>
                    <a:pt x="212" y="0"/>
                  </a:lnTo>
                  <a:lnTo>
                    <a:pt x="221" y="63"/>
                  </a:lnTo>
                  <a:lnTo>
                    <a:pt x="307" y="63"/>
                  </a:lnTo>
                  <a:lnTo>
                    <a:pt x="330" y="86"/>
                  </a:lnTo>
                  <a:lnTo>
                    <a:pt x="330" y="126"/>
                  </a:lnTo>
                  <a:lnTo>
                    <a:pt x="283" y="126"/>
                  </a:lnTo>
                  <a:lnTo>
                    <a:pt x="267" y="165"/>
                  </a:lnTo>
                  <a:lnTo>
                    <a:pt x="243" y="172"/>
                  </a:lnTo>
                  <a:lnTo>
                    <a:pt x="243" y="267"/>
                  </a:lnTo>
                  <a:lnTo>
                    <a:pt x="267" y="274"/>
                  </a:lnTo>
                  <a:lnTo>
                    <a:pt x="243" y="274"/>
                  </a:lnTo>
                  <a:lnTo>
                    <a:pt x="243" y="290"/>
                  </a:lnTo>
                  <a:lnTo>
                    <a:pt x="126" y="274"/>
                  </a:lnTo>
                  <a:close/>
                </a:path>
              </a:pathLst>
            </a:custGeom>
            <a:solidFill>
              <a:srgbClr val="FFFFFF"/>
            </a:solidFill>
            <a:ln w="1588">
              <a:solidFill>
                <a:srgbClr val="000000"/>
              </a:solidFill>
              <a:prstDash val="solid"/>
              <a:round/>
              <a:headEnd/>
              <a:tailEnd/>
            </a:ln>
          </p:spPr>
          <p:txBody>
            <a:bodyPr/>
            <a:lstStyle/>
            <a:p>
              <a:endParaRPr lang="en-US"/>
            </a:p>
          </p:txBody>
        </p:sp>
        <p:sp>
          <p:nvSpPr>
            <p:cNvPr id="28779" name="Freeform 106"/>
            <p:cNvSpPr>
              <a:spLocks noChangeAspect="1"/>
            </p:cNvSpPr>
            <p:nvPr/>
          </p:nvSpPr>
          <p:spPr bwMode="auto">
            <a:xfrm>
              <a:off x="1817" y="871"/>
              <a:ext cx="251" cy="256"/>
            </a:xfrm>
            <a:custGeom>
              <a:avLst/>
              <a:gdLst>
                <a:gd name="T0" fmla="*/ 62 w 249"/>
                <a:gd name="T1" fmla="*/ 247 h 229"/>
                <a:gd name="T2" fmla="*/ 0 w 249"/>
                <a:gd name="T3" fmla="*/ 178 h 229"/>
                <a:gd name="T4" fmla="*/ 0 w 249"/>
                <a:gd name="T5" fmla="*/ 108 h 229"/>
                <a:gd name="T6" fmla="*/ 0 w 249"/>
                <a:gd name="T7" fmla="*/ 98 h 229"/>
                <a:gd name="T8" fmla="*/ 15 w 249"/>
                <a:gd name="T9" fmla="*/ 78 h 229"/>
                <a:gd name="T10" fmla="*/ 39 w 249"/>
                <a:gd name="T11" fmla="*/ 70 h 229"/>
                <a:gd name="T12" fmla="*/ 103 w 249"/>
                <a:gd name="T13" fmla="*/ 78 h 229"/>
                <a:gd name="T14" fmla="*/ 135 w 249"/>
                <a:gd name="T15" fmla="*/ 40 h 229"/>
                <a:gd name="T16" fmla="*/ 142 w 249"/>
                <a:gd name="T17" fmla="*/ 20 h 229"/>
                <a:gd name="T18" fmla="*/ 166 w 249"/>
                <a:gd name="T19" fmla="*/ 0 h 229"/>
                <a:gd name="T20" fmla="*/ 230 w 249"/>
                <a:gd name="T21" fmla="*/ 20 h 229"/>
                <a:gd name="T22" fmla="*/ 222 w 249"/>
                <a:gd name="T23" fmla="*/ 60 h 229"/>
                <a:gd name="T24" fmla="*/ 222 w 249"/>
                <a:gd name="T25" fmla="*/ 108 h 229"/>
                <a:gd name="T26" fmla="*/ 230 w 249"/>
                <a:gd name="T27" fmla="*/ 108 h 229"/>
                <a:gd name="T28" fmla="*/ 230 w 249"/>
                <a:gd name="T29" fmla="*/ 158 h 229"/>
                <a:gd name="T30" fmla="*/ 253 w 249"/>
                <a:gd name="T31" fmla="*/ 178 h 229"/>
                <a:gd name="T32" fmla="*/ 246 w 249"/>
                <a:gd name="T33" fmla="*/ 198 h 229"/>
                <a:gd name="T34" fmla="*/ 222 w 249"/>
                <a:gd name="T35" fmla="*/ 256 h 229"/>
                <a:gd name="T36" fmla="*/ 191 w 249"/>
                <a:gd name="T37" fmla="*/ 247 h 229"/>
                <a:gd name="T38" fmla="*/ 191 w 249"/>
                <a:gd name="T39" fmla="*/ 256 h 229"/>
                <a:gd name="T40" fmla="*/ 142 w 249"/>
                <a:gd name="T41" fmla="*/ 286 h 229"/>
                <a:gd name="T42" fmla="*/ 62 w 249"/>
                <a:gd name="T43" fmla="*/ 247 h 2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9" h="229">
                  <a:moveTo>
                    <a:pt x="62" y="198"/>
                  </a:moveTo>
                  <a:lnTo>
                    <a:pt x="0" y="142"/>
                  </a:lnTo>
                  <a:lnTo>
                    <a:pt x="0" y="87"/>
                  </a:lnTo>
                  <a:lnTo>
                    <a:pt x="0" y="79"/>
                  </a:lnTo>
                  <a:lnTo>
                    <a:pt x="15" y="63"/>
                  </a:lnTo>
                  <a:lnTo>
                    <a:pt x="39" y="56"/>
                  </a:lnTo>
                  <a:lnTo>
                    <a:pt x="101" y="63"/>
                  </a:lnTo>
                  <a:lnTo>
                    <a:pt x="133" y="32"/>
                  </a:lnTo>
                  <a:lnTo>
                    <a:pt x="140" y="16"/>
                  </a:lnTo>
                  <a:lnTo>
                    <a:pt x="164" y="0"/>
                  </a:lnTo>
                  <a:lnTo>
                    <a:pt x="226" y="16"/>
                  </a:lnTo>
                  <a:lnTo>
                    <a:pt x="218" y="48"/>
                  </a:lnTo>
                  <a:lnTo>
                    <a:pt x="218" y="87"/>
                  </a:lnTo>
                  <a:lnTo>
                    <a:pt x="226" y="87"/>
                  </a:lnTo>
                  <a:lnTo>
                    <a:pt x="226" y="126"/>
                  </a:lnTo>
                  <a:lnTo>
                    <a:pt x="249" y="142"/>
                  </a:lnTo>
                  <a:lnTo>
                    <a:pt x="242" y="158"/>
                  </a:lnTo>
                  <a:lnTo>
                    <a:pt x="218" y="205"/>
                  </a:lnTo>
                  <a:lnTo>
                    <a:pt x="187" y="198"/>
                  </a:lnTo>
                  <a:lnTo>
                    <a:pt x="187" y="205"/>
                  </a:lnTo>
                  <a:lnTo>
                    <a:pt x="140" y="229"/>
                  </a:lnTo>
                  <a:lnTo>
                    <a:pt x="62" y="198"/>
                  </a:lnTo>
                  <a:close/>
                </a:path>
              </a:pathLst>
            </a:custGeom>
            <a:solidFill>
              <a:srgbClr val="FFFFFF"/>
            </a:solidFill>
            <a:ln w="1588">
              <a:solidFill>
                <a:srgbClr val="000000"/>
              </a:solidFill>
              <a:prstDash val="solid"/>
              <a:round/>
              <a:headEnd/>
              <a:tailEnd/>
            </a:ln>
          </p:spPr>
          <p:txBody>
            <a:bodyPr/>
            <a:lstStyle/>
            <a:p>
              <a:endParaRPr lang="en-US"/>
            </a:p>
          </p:txBody>
        </p:sp>
        <p:sp>
          <p:nvSpPr>
            <p:cNvPr id="28780" name="Freeform 107"/>
            <p:cNvSpPr>
              <a:spLocks noChangeAspect="1"/>
            </p:cNvSpPr>
            <p:nvPr/>
          </p:nvSpPr>
          <p:spPr bwMode="auto">
            <a:xfrm>
              <a:off x="2902" y="1722"/>
              <a:ext cx="244" cy="270"/>
            </a:xfrm>
            <a:custGeom>
              <a:avLst/>
              <a:gdLst>
                <a:gd name="T0" fmla="*/ 142 w 244"/>
                <a:gd name="T1" fmla="*/ 20 h 242"/>
                <a:gd name="T2" fmla="*/ 165 w 244"/>
                <a:gd name="T3" fmla="*/ 58 h 242"/>
                <a:gd name="T4" fmla="*/ 150 w 244"/>
                <a:gd name="T5" fmla="*/ 97 h 242"/>
                <a:gd name="T6" fmla="*/ 181 w 244"/>
                <a:gd name="T7" fmla="*/ 117 h 242"/>
                <a:gd name="T8" fmla="*/ 174 w 244"/>
                <a:gd name="T9" fmla="*/ 117 h 242"/>
                <a:gd name="T10" fmla="*/ 181 w 244"/>
                <a:gd name="T11" fmla="*/ 146 h 242"/>
                <a:gd name="T12" fmla="*/ 244 w 244"/>
                <a:gd name="T13" fmla="*/ 261 h 242"/>
                <a:gd name="T14" fmla="*/ 205 w 244"/>
                <a:gd name="T15" fmla="*/ 301 h 242"/>
                <a:gd name="T16" fmla="*/ 181 w 244"/>
                <a:gd name="T17" fmla="*/ 301 h 242"/>
                <a:gd name="T18" fmla="*/ 142 w 244"/>
                <a:gd name="T19" fmla="*/ 281 h 242"/>
                <a:gd name="T20" fmla="*/ 79 w 244"/>
                <a:gd name="T21" fmla="*/ 261 h 242"/>
                <a:gd name="T22" fmla="*/ 71 w 244"/>
                <a:gd name="T23" fmla="*/ 214 h 242"/>
                <a:gd name="T24" fmla="*/ 48 w 244"/>
                <a:gd name="T25" fmla="*/ 184 h 242"/>
                <a:gd name="T26" fmla="*/ 0 w 244"/>
                <a:gd name="T27" fmla="*/ 39 h 242"/>
                <a:gd name="T28" fmla="*/ 24 w 244"/>
                <a:gd name="T29" fmla="*/ 39 h 242"/>
                <a:gd name="T30" fmla="*/ 24 w 244"/>
                <a:gd name="T31" fmla="*/ 20 h 242"/>
                <a:gd name="T32" fmla="*/ 48 w 244"/>
                <a:gd name="T33" fmla="*/ 20 h 242"/>
                <a:gd name="T34" fmla="*/ 48 w 244"/>
                <a:gd name="T35" fmla="*/ 0 h 242"/>
                <a:gd name="T36" fmla="*/ 71 w 244"/>
                <a:gd name="T37" fmla="*/ 20 h 242"/>
                <a:gd name="T38" fmla="*/ 103 w 244"/>
                <a:gd name="T39" fmla="*/ 0 h 242"/>
                <a:gd name="T40" fmla="*/ 118 w 244"/>
                <a:gd name="T41" fmla="*/ 20 h 242"/>
                <a:gd name="T42" fmla="*/ 165 w 244"/>
                <a:gd name="T43" fmla="*/ 0 h 242"/>
                <a:gd name="T44" fmla="*/ 142 w 244"/>
                <a:gd name="T45" fmla="*/ 2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4" h="242">
                  <a:moveTo>
                    <a:pt x="142" y="16"/>
                  </a:moveTo>
                  <a:lnTo>
                    <a:pt x="165" y="47"/>
                  </a:lnTo>
                  <a:lnTo>
                    <a:pt x="150" y="78"/>
                  </a:lnTo>
                  <a:lnTo>
                    <a:pt x="181" y="94"/>
                  </a:lnTo>
                  <a:lnTo>
                    <a:pt x="174" y="94"/>
                  </a:lnTo>
                  <a:lnTo>
                    <a:pt x="181" y="117"/>
                  </a:lnTo>
                  <a:lnTo>
                    <a:pt x="244" y="210"/>
                  </a:lnTo>
                  <a:lnTo>
                    <a:pt x="205" y="242"/>
                  </a:lnTo>
                  <a:lnTo>
                    <a:pt x="181" y="242"/>
                  </a:lnTo>
                  <a:lnTo>
                    <a:pt x="142" y="226"/>
                  </a:lnTo>
                  <a:lnTo>
                    <a:pt x="79" y="210"/>
                  </a:lnTo>
                  <a:lnTo>
                    <a:pt x="71" y="172"/>
                  </a:lnTo>
                  <a:lnTo>
                    <a:pt x="48" y="148"/>
                  </a:lnTo>
                  <a:lnTo>
                    <a:pt x="0" y="31"/>
                  </a:lnTo>
                  <a:lnTo>
                    <a:pt x="24" y="31"/>
                  </a:lnTo>
                  <a:lnTo>
                    <a:pt x="24" y="16"/>
                  </a:lnTo>
                  <a:lnTo>
                    <a:pt x="48" y="16"/>
                  </a:lnTo>
                  <a:lnTo>
                    <a:pt x="48" y="0"/>
                  </a:lnTo>
                  <a:lnTo>
                    <a:pt x="71" y="16"/>
                  </a:lnTo>
                  <a:lnTo>
                    <a:pt x="103" y="0"/>
                  </a:lnTo>
                  <a:lnTo>
                    <a:pt x="118" y="16"/>
                  </a:lnTo>
                  <a:lnTo>
                    <a:pt x="165" y="0"/>
                  </a:lnTo>
                  <a:lnTo>
                    <a:pt x="142" y="16"/>
                  </a:lnTo>
                  <a:close/>
                </a:path>
              </a:pathLst>
            </a:custGeom>
            <a:solidFill>
              <a:srgbClr val="FFFFFF"/>
            </a:solidFill>
            <a:ln w="1588">
              <a:solidFill>
                <a:srgbClr val="000000"/>
              </a:solidFill>
              <a:prstDash val="solid"/>
              <a:round/>
              <a:headEnd/>
              <a:tailEnd/>
            </a:ln>
          </p:spPr>
          <p:txBody>
            <a:bodyPr/>
            <a:lstStyle/>
            <a:p>
              <a:endParaRPr lang="en-US"/>
            </a:p>
          </p:txBody>
        </p:sp>
        <p:sp>
          <p:nvSpPr>
            <p:cNvPr id="28781" name="Freeform 108"/>
            <p:cNvSpPr>
              <a:spLocks noChangeAspect="1"/>
            </p:cNvSpPr>
            <p:nvPr/>
          </p:nvSpPr>
          <p:spPr bwMode="auto">
            <a:xfrm>
              <a:off x="3839" y="3504"/>
              <a:ext cx="33" cy="44"/>
            </a:xfrm>
            <a:custGeom>
              <a:avLst/>
              <a:gdLst>
                <a:gd name="T0" fmla="*/ 0 w 34"/>
                <a:gd name="T1" fmla="*/ 0 h 39"/>
                <a:gd name="T2" fmla="*/ 32 w 34"/>
                <a:gd name="T3" fmla="*/ 30 h 39"/>
                <a:gd name="T4" fmla="*/ 32 w 34"/>
                <a:gd name="T5" fmla="*/ 50 h 39"/>
                <a:gd name="T6" fmla="*/ 9 w 34"/>
                <a:gd name="T7" fmla="*/ 50 h 39"/>
                <a:gd name="T8" fmla="*/ 0 w 34"/>
                <a:gd name="T9" fmla="*/ 50 h 39"/>
                <a:gd name="T10" fmla="*/ 0 w 34"/>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0" y="0"/>
                  </a:moveTo>
                  <a:lnTo>
                    <a:pt x="34" y="24"/>
                  </a:lnTo>
                  <a:lnTo>
                    <a:pt x="34" y="39"/>
                  </a:lnTo>
                  <a:lnTo>
                    <a:pt x="9" y="39"/>
                  </a:lnTo>
                  <a:lnTo>
                    <a:pt x="0" y="39"/>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782" name="Freeform 109"/>
            <p:cNvSpPr>
              <a:spLocks noChangeAspect="1"/>
            </p:cNvSpPr>
            <p:nvPr/>
          </p:nvSpPr>
          <p:spPr bwMode="auto">
            <a:xfrm>
              <a:off x="3594" y="3268"/>
              <a:ext cx="330" cy="308"/>
            </a:xfrm>
            <a:custGeom>
              <a:avLst/>
              <a:gdLst>
                <a:gd name="T0" fmla="*/ 330 w 330"/>
                <a:gd name="T1" fmla="*/ 79 h 276"/>
                <a:gd name="T2" fmla="*/ 314 w 330"/>
                <a:gd name="T3" fmla="*/ 108 h 276"/>
                <a:gd name="T4" fmla="*/ 282 w 330"/>
                <a:gd name="T5" fmla="*/ 128 h 276"/>
                <a:gd name="T6" fmla="*/ 252 w 330"/>
                <a:gd name="T7" fmla="*/ 118 h 276"/>
                <a:gd name="T8" fmla="*/ 252 w 330"/>
                <a:gd name="T9" fmla="*/ 108 h 276"/>
                <a:gd name="T10" fmla="*/ 243 w 330"/>
                <a:gd name="T11" fmla="*/ 128 h 276"/>
                <a:gd name="T12" fmla="*/ 235 w 330"/>
                <a:gd name="T13" fmla="*/ 118 h 276"/>
                <a:gd name="T14" fmla="*/ 267 w 330"/>
                <a:gd name="T15" fmla="*/ 147 h 276"/>
                <a:gd name="T16" fmla="*/ 252 w 330"/>
                <a:gd name="T17" fmla="*/ 157 h 276"/>
                <a:gd name="T18" fmla="*/ 282 w 330"/>
                <a:gd name="T19" fmla="*/ 147 h 276"/>
                <a:gd name="T20" fmla="*/ 282 w 330"/>
                <a:gd name="T21" fmla="*/ 157 h 276"/>
                <a:gd name="T22" fmla="*/ 235 w 330"/>
                <a:gd name="T23" fmla="*/ 186 h 276"/>
                <a:gd name="T24" fmla="*/ 252 w 330"/>
                <a:gd name="T25" fmla="*/ 215 h 276"/>
                <a:gd name="T26" fmla="*/ 252 w 330"/>
                <a:gd name="T27" fmla="*/ 227 h 276"/>
                <a:gd name="T28" fmla="*/ 220 w 330"/>
                <a:gd name="T29" fmla="*/ 215 h 276"/>
                <a:gd name="T30" fmla="*/ 252 w 330"/>
                <a:gd name="T31" fmla="*/ 235 h 276"/>
                <a:gd name="T32" fmla="*/ 235 w 330"/>
                <a:gd name="T33" fmla="*/ 276 h 276"/>
                <a:gd name="T34" fmla="*/ 243 w 330"/>
                <a:gd name="T35" fmla="*/ 314 h 276"/>
                <a:gd name="T36" fmla="*/ 188 w 330"/>
                <a:gd name="T37" fmla="*/ 314 h 276"/>
                <a:gd name="T38" fmla="*/ 213 w 330"/>
                <a:gd name="T39" fmla="*/ 314 h 276"/>
                <a:gd name="T40" fmla="*/ 188 w 330"/>
                <a:gd name="T41" fmla="*/ 344 h 276"/>
                <a:gd name="T42" fmla="*/ 87 w 330"/>
                <a:gd name="T43" fmla="*/ 276 h 276"/>
                <a:gd name="T44" fmla="*/ 31 w 330"/>
                <a:gd name="T45" fmla="*/ 215 h 276"/>
                <a:gd name="T46" fmla="*/ 39 w 330"/>
                <a:gd name="T47" fmla="*/ 186 h 276"/>
                <a:gd name="T48" fmla="*/ 23 w 330"/>
                <a:gd name="T49" fmla="*/ 167 h 276"/>
                <a:gd name="T50" fmla="*/ 0 w 330"/>
                <a:gd name="T51" fmla="*/ 128 h 276"/>
                <a:gd name="T52" fmla="*/ 70 w 330"/>
                <a:gd name="T53" fmla="*/ 108 h 276"/>
                <a:gd name="T54" fmla="*/ 126 w 330"/>
                <a:gd name="T55" fmla="*/ 0 h 276"/>
                <a:gd name="T56" fmla="*/ 149 w 330"/>
                <a:gd name="T57" fmla="*/ 0 h 276"/>
                <a:gd name="T58" fmla="*/ 149 w 330"/>
                <a:gd name="T59" fmla="*/ 10 h 276"/>
                <a:gd name="T60" fmla="*/ 173 w 330"/>
                <a:gd name="T61" fmla="*/ 40 h 276"/>
                <a:gd name="T62" fmla="*/ 252 w 330"/>
                <a:gd name="T63" fmla="*/ 30 h 276"/>
                <a:gd name="T64" fmla="*/ 282 w 330"/>
                <a:gd name="T65" fmla="*/ 30 h 276"/>
                <a:gd name="T66" fmla="*/ 314 w 330"/>
                <a:gd name="T67" fmla="*/ 69 h 276"/>
                <a:gd name="T68" fmla="*/ 330 w 330"/>
                <a:gd name="T69" fmla="*/ 79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0" h="276">
                  <a:moveTo>
                    <a:pt x="330" y="64"/>
                  </a:moveTo>
                  <a:lnTo>
                    <a:pt x="314" y="87"/>
                  </a:lnTo>
                  <a:lnTo>
                    <a:pt x="282" y="103"/>
                  </a:lnTo>
                  <a:lnTo>
                    <a:pt x="252" y="95"/>
                  </a:lnTo>
                  <a:lnTo>
                    <a:pt x="252" y="87"/>
                  </a:lnTo>
                  <a:lnTo>
                    <a:pt x="243" y="103"/>
                  </a:lnTo>
                  <a:lnTo>
                    <a:pt x="235" y="95"/>
                  </a:lnTo>
                  <a:lnTo>
                    <a:pt x="267" y="118"/>
                  </a:lnTo>
                  <a:lnTo>
                    <a:pt x="252" y="126"/>
                  </a:lnTo>
                  <a:lnTo>
                    <a:pt x="282" y="118"/>
                  </a:lnTo>
                  <a:lnTo>
                    <a:pt x="282" y="126"/>
                  </a:lnTo>
                  <a:lnTo>
                    <a:pt x="235" y="150"/>
                  </a:lnTo>
                  <a:lnTo>
                    <a:pt x="252" y="173"/>
                  </a:lnTo>
                  <a:lnTo>
                    <a:pt x="252" y="182"/>
                  </a:lnTo>
                  <a:lnTo>
                    <a:pt x="220" y="173"/>
                  </a:lnTo>
                  <a:lnTo>
                    <a:pt x="252" y="189"/>
                  </a:lnTo>
                  <a:lnTo>
                    <a:pt x="235" y="221"/>
                  </a:lnTo>
                  <a:lnTo>
                    <a:pt x="243" y="252"/>
                  </a:lnTo>
                  <a:lnTo>
                    <a:pt x="188" y="252"/>
                  </a:lnTo>
                  <a:lnTo>
                    <a:pt x="213" y="252"/>
                  </a:lnTo>
                  <a:lnTo>
                    <a:pt x="188" y="276"/>
                  </a:lnTo>
                  <a:lnTo>
                    <a:pt x="87" y="221"/>
                  </a:lnTo>
                  <a:lnTo>
                    <a:pt x="31" y="173"/>
                  </a:lnTo>
                  <a:lnTo>
                    <a:pt x="39" y="150"/>
                  </a:lnTo>
                  <a:lnTo>
                    <a:pt x="23" y="134"/>
                  </a:lnTo>
                  <a:lnTo>
                    <a:pt x="0" y="103"/>
                  </a:lnTo>
                  <a:lnTo>
                    <a:pt x="70" y="87"/>
                  </a:lnTo>
                  <a:lnTo>
                    <a:pt x="126" y="0"/>
                  </a:lnTo>
                  <a:lnTo>
                    <a:pt x="149" y="0"/>
                  </a:lnTo>
                  <a:lnTo>
                    <a:pt x="149" y="8"/>
                  </a:lnTo>
                  <a:lnTo>
                    <a:pt x="173" y="32"/>
                  </a:lnTo>
                  <a:lnTo>
                    <a:pt x="252" y="24"/>
                  </a:lnTo>
                  <a:lnTo>
                    <a:pt x="282" y="24"/>
                  </a:lnTo>
                  <a:lnTo>
                    <a:pt x="314" y="56"/>
                  </a:lnTo>
                  <a:lnTo>
                    <a:pt x="330" y="64"/>
                  </a:lnTo>
                  <a:close/>
                </a:path>
              </a:pathLst>
            </a:custGeom>
            <a:solidFill>
              <a:srgbClr val="FFFFFF"/>
            </a:solidFill>
            <a:ln w="1588">
              <a:solidFill>
                <a:srgbClr val="000000"/>
              </a:solidFill>
              <a:prstDash val="solid"/>
              <a:round/>
              <a:headEnd/>
              <a:tailEnd/>
            </a:ln>
          </p:spPr>
          <p:txBody>
            <a:bodyPr/>
            <a:lstStyle/>
            <a:p>
              <a:endParaRPr lang="en-US"/>
            </a:p>
          </p:txBody>
        </p:sp>
        <p:sp>
          <p:nvSpPr>
            <p:cNvPr id="28783" name="Freeform 110"/>
            <p:cNvSpPr>
              <a:spLocks noChangeAspect="1"/>
            </p:cNvSpPr>
            <p:nvPr/>
          </p:nvSpPr>
          <p:spPr bwMode="auto">
            <a:xfrm>
              <a:off x="3846" y="3383"/>
              <a:ext cx="103" cy="121"/>
            </a:xfrm>
            <a:custGeom>
              <a:avLst/>
              <a:gdLst>
                <a:gd name="T0" fmla="*/ 15 w 103"/>
                <a:gd name="T1" fmla="*/ 57 h 109"/>
                <a:gd name="T2" fmla="*/ 87 w 103"/>
                <a:gd name="T3" fmla="*/ 0 h 109"/>
                <a:gd name="T4" fmla="*/ 103 w 103"/>
                <a:gd name="T5" fmla="*/ 29 h 109"/>
                <a:gd name="T6" fmla="*/ 31 w 103"/>
                <a:gd name="T7" fmla="*/ 134 h 109"/>
                <a:gd name="T8" fmla="*/ 0 w 103"/>
                <a:gd name="T9" fmla="*/ 105 h 109"/>
                <a:gd name="T10" fmla="*/ 15 w 103"/>
                <a:gd name="T11" fmla="*/ 57 h 1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 h="109">
                  <a:moveTo>
                    <a:pt x="15" y="46"/>
                  </a:moveTo>
                  <a:lnTo>
                    <a:pt x="87" y="0"/>
                  </a:lnTo>
                  <a:lnTo>
                    <a:pt x="103" y="23"/>
                  </a:lnTo>
                  <a:lnTo>
                    <a:pt x="31" y="109"/>
                  </a:lnTo>
                  <a:lnTo>
                    <a:pt x="0" y="86"/>
                  </a:lnTo>
                  <a:lnTo>
                    <a:pt x="15" y="46"/>
                  </a:lnTo>
                  <a:close/>
                </a:path>
              </a:pathLst>
            </a:custGeom>
            <a:solidFill>
              <a:srgbClr val="FFFFFF"/>
            </a:solidFill>
            <a:ln w="1588">
              <a:solidFill>
                <a:srgbClr val="000000"/>
              </a:solidFill>
              <a:prstDash val="solid"/>
              <a:round/>
              <a:headEnd/>
              <a:tailEnd/>
            </a:ln>
          </p:spPr>
          <p:txBody>
            <a:bodyPr/>
            <a:lstStyle/>
            <a:p>
              <a:endParaRPr lang="en-US"/>
            </a:p>
          </p:txBody>
        </p:sp>
        <p:sp>
          <p:nvSpPr>
            <p:cNvPr id="28784" name="Freeform 111"/>
            <p:cNvSpPr>
              <a:spLocks noChangeAspect="1"/>
            </p:cNvSpPr>
            <p:nvPr/>
          </p:nvSpPr>
          <p:spPr bwMode="auto">
            <a:xfrm>
              <a:off x="1769" y="2605"/>
              <a:ext cx="299" cy="289"/>
            </a:xfrm>
            <a:custGeom>
              <a:avLst/>
              <a:gdLst>
                <a:gd name="T0" fmla="*/ 263 w 296"/>
                <a:gd name="T1" fmla="*/ 215 h 259"/>
                <a:gd name="T2" fmla="*/ 207 w 296"/>
                <a:gd name="T3" fmla="*/ 244 h 259"/>
                <a:gd name="T4" fmla="*/ 160 w 296"/>
                <a:gd name="T5" fmla="*/ 322 h 259"/>
                <a:gd name="T6" fmla="*/ 119 w 296"/>
                <a:gd name="T7" fmla="*/ 293 h 259"/>
                <a:gd name="T8" fmla="*/ 88 w 296"/>
                <a:gd name="T9" fmla="*/ 302 h 259"/>
                <a:gd name="T10" fmla="*/ 88 w 296"/>
                <a:gd name="T11" fmla="*/ 264 h 259"/>
                <a:gd name="T12" fmla="*/ 47 w 296"/>
                <a:gd name="T13" fmla="*/ 264 h 259"/>
                <a:gd name="T14" fmla="*/ 23 w 296"/>
                <a:gd name="T15" fmla="*/ 264 h 259"/>
                <a:gd name="T16" fmla="*/ 23 w 296"/>
                <a:gd name="T17" fmla="*/ 215 h 259"/>
                <a:gd name="T18" fmla="*/ 0 w 296"/>
                <a:gd name="T19" fmla="*/ 215 h 259"/>
                <a:gd name="T20" fmla="*/ 0 w 296"/>
                <a:gd name="T21" fmla="*/ 137 h 259"/>
                <a:gd name="T22" fmla="*/ 0 w 296"/>
                <a:gd name="T23" fmla="*/ 127 h 259"/>
                <a:gd name="T24" fmla="*/ 47 w 296"/>
                <a:gd name="T25" fmla="*/ 107 h 259"/>
                <a:gd name="T26" fmla="*/ 96 w 296"/>
                <a:gd name="T27" fmla="*/ 21 h 259"/>
                <a:gd name="T28" fmla="*/ 143 w 296"/>
                <a:gd name="T29" fmla="*/ 0 h 259"/>
                <a:gd name="T30" fmla="*/ 152 w 296"/>
                <a:gd name="T31" fmla="*/ 30 h 259"/>
                <a:gd name="T32" fmla="*/ 176 w 296"/>
                <a:gd name="T33" fmla="*/ 30 h 259"/>
                <a:gd name="T34" fmla="*/ 238 w 296"/>
                <a:gd name="T35" fmla="*/ 21 h 259"/>
                <a:gd name="T36" fmla="*/ 222 w 296"/>
                <a:gd name="T37" fmla="*/ 50 h 259"/>
                <a:gd name="T38" fmla="*/ 246 w 296"/>
                <a:gd name="T39" fmla="*/ 30 h 259"/>
                <a:gd name="T40" fmla="*/ 295 w 296"/>
                <a:gd name="T41" fmla="*/ 58 h 259"/>
                <a:gd name="T42" fmla="*/ 302 w 296"/>
                <a:gd name="T43" fmla="*/ 137 h 259"/>
                <a:gd name="T44" fmla="*/ 279 w 296"/>
                <a:gd name="T45" fmla="*/ 137 h 259"/>
                <a:gd name="T46" fmla="*/ 295 w 296"/>
                <a:gd name="T47" fmla="*/ 215 h 259"/>
                <a:gd name="T48" fmla="*/ 263 w 296"/>
                <a:gd name="T49" fmla="*/ 215 h 2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6" h="259">
                  <a:moveTo>
                    <a:pt x="257" y="173"/>
                  </a:moveTo>
                  <a:lnTo>
                    <a:pt x="203" y="196"/>
                  </a:lnTo>
                  <a:lnTo>
                    <a:pt x="156" y="259"/>
                  </a:lnTo>
                  <a:lnTo>
                    <a:pt x="117" y="236"/>
                  </a:lnTo>
                  <a:lnTo>
                    <a:pt x="86" y="243"/>
                  </a:lnTo>
                  <a:lnTo>
                    <a:pt x="86" y="212"/>
                  </a:lnTo>
                  <a:lnTo>
                    <a:pt x="47" y="212"/>
                  </a:lnTo>
                  <a:lnTo>
                    <a:pt x="23" y="212"/>
                  </a:lnTo>
                  <a:lnTo>
                    <a:pt x="23" y="173"/>
                  </a:lnTo>
                  <a:lnTo>
                    <a:pt x="0" y="173"/>
                  </a:lnTo>
                  <a:lnTo>
                    <a:pt x="0" y="110"/>
                  </a:lnTo>
                  <a:lnTo>
                    <a:pt x="0" y="102"/>
                  </a:lnTo>
                  <a:lnTo>
                    <a:pt x="47" y="86"/>
                  </a:lnTo>
                  <a:lnTo>
                    <a:pt x="94" y="17"/>
                  </a:lnTo>
                  <a:lnTo>
                    <a:pt x="141" y="0"/>
                  </a:lnTo>
                  <a:lnTo>
                    <a:pt x="148" y="24"/>
                  </a:lnTo>
                  <a:lnTo>
                    <a:pt x="172" y="24"/>
                  </a:lnTo>
                  <a:lnTo>
                    <a:pt x="234" y="17"/>
                  </a:lnTo>
                  <a:lnTo>
                    <a:pt x="218" y="40"/>
                  </a:lnTo>
                  <a:lnTo>
                    <a:pt x="242" y="24"/>
                  </a:lnTo>
                  <a:lnTo>
                    <a:pt x="289" y="47"/>
                  </a:lnTo>
                  <a:lnTo>
                    <a:pt x="296" y="110"/>
                  </a:lnTo>
                  <a:lnTo>
                    <a:pt x="273" y="110"/>
                  </a:lnTo>
                  <a:lnTo>
                    <a:pt x="289" y="173"/>
                  </a:lnTo>
                  <a:lnTo>
                    <a:pt x="257" y="173"/>
                  </a:lnTo>
                  <a:close/>
                </a:path>
              </a:pathLst>
            </a:custGeom>
            <a:solidFill>
              <a:srgbClr val="FFFFFF"/>
            </a:solidFill>
            <a:ln w="1651">
              <a:solidFill>
                <a:srgbClr val="000000"/>
              </a:solidFill>
              <a:prstDash val="solid"/>
              <a:round/>
              <a:headEnd/>
              <a:tailEnd/>
            </a:ln>
          </p:spPr>
          <p:txBody>
            <a:bodyPr/>
            <a:lstStyle/>
            <a:p>
              <a:endParaRPr lang="en-US"/>
            </a:p>
          </p:txBody>
        </p:sp>
        <p:sp>
          <p:nvSpPr>
            <p:cNvPr id="28785" name="Freeform 112"/>
            <p:cNvSpPr>
              <a:spLocks noChangeAspect="1"/>
            </p:cNvSpPr>
            <p:nvPr/>
          </p:nvSpPr>
          <p:spPr bwMode="auto">
            <a:xfrm>
              <a:off x="2370" y="1239"/>
              <a:ext cx="304" cy="210"/>
            </a:xfrm>
            <a:custGeom>
              <a:avLst/>
              <a:gdLst>
                <a:gd name="T0" fmla="*/ 39 w 305"/>
                <a:gd name="T1" fmla="*/ 40 h 189"/>
                <a:gd name="T2" fmla="*/ 70 w 305"/>
                <a:gd name="T3" fmla="*/ 0 h 189"/>
                <a:gd name="T4" fmla="*/ 162 w 305"/>
                <a:gd name="T5" fmla="*/ 30 h 189"/>
                <a:gd name="T6" fmla="*/ 209 w 305"/>
                <a:gd name="T7" fmla="*/ 0 h 189"/>
                <a:gd name="T8" fmla="*/ 225 w 305"/>
                <a:gd name="T9" fmla="*/ 40 h 189"/>
                <a:gd name="T10" fmla="*/ 217 w 305"/>
                <a:gd name="T11" fmla="*/ 49 h 189"/>
                <a:gd name="T12" fmla="*/ 209 w 305"/>
                <a:gd name="T13" fmla="*/ 98 h 189"/>
                <a:gd name="T14" fmla="*/ 241 w 305"/>
                <a:gd name="T15" fmla="*/ 107 h 189"/>
                <a:gd name="T16" fmla="*/ 257 w 305"/>
                <a:gd name="T17" fmla="*/ 136 h 189"/>
                <a:gd name="T18" fmla="*/ 257 w 305"/>
                <a:gd name="T19" fmla="*/ 156 h 189"/>
                <a:gd name="T20" fmla="*/ 303 w 305"/>
                <a:gd name="T21" fmla="*/ 193 h 189"/>
                <a:gd name="T22" fmla="*/ 248 w 305"/>
                <a:gd name="T23" fmla="*/ 223 h 189"/>
                <a:gd name="T24" fmla="*/ 193 w 305"/>
                <a:gd name="T25" fmla="*/ 193 h 189"/>
                <a:gd name="T26" fmla="*/ 148 w 305"/>
                <a:gd name="T27" fmla="*/ 233 h 189"/>
                <a:gd name="T28" fmla="*/ 101 w 305"/>
                <a:gd name="T29" fmla="*/ 233 h 189"/>
                <a:gd name="T30" fmla="*/ 31 w 305"/>
                <a:gd name="T31" fmla="*/ 193 h 189"/>
                <a:gd name="T32" fmla="*/ 15 w 305"/>
                <a:gd name="T33" fmla="*/ 186 h 189"/>
                <a:gd name="T34" fmla="*/ 39 w 305"/>
                <a:gd name="T35" fmla="*/ 136 h 189"/>
                <a:gd name="T36" fmla="*/ 31 w 305"/>
                <a:gd name="T37" fmla="*/ 107 h 189"/>
                <a:gd name="T38" fmla="*/ 0 w 305"/>
                <a:gd name="T39" fmla="*/ 68 h 189"/>
                <a:gd name="T40" fmla="*/ 39 w 305"/>
                <a:gd name="T41" fmla="*/ 40 h 1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5" h="189">
                  <a:moveTo>
                    <a:pt x="39" y="32"/>
                  </a:moveTo>
                  <a:lnTo>
                    <a:pt x="70" y="0"/>
                  </a:lnTo>
                  <a:lnTo>
                    <a:pt x="164" y="24"/>
                  </a:lnTo>
                  <a:lnTo>
                    <a:pt x="211" y="0"/>
                  </a:lnTo>
                  <a:lnTo>
                    <a:pt x="227" y="32"/>
                  </a:lnTo>
                  <a:lnTo>
                    <a:pt x="219" y="40"/>
                  </a:lnTo>
                  <a:lnTo>
                    <a:pt x="211" y="79"/>
                  </a:lnTo>
                  <a:lnTo>
                    <a:pt x="243" y="86"/>
                  </a:lnTo>
                  <a:lnTo>
                    <a:pt x="259" y="110"/>
                  </a:lnTo>
                  <a:lnTo>
                    <a:pt x="259" y="126"/>
                  </a:lnTo>
                  <a:lnTo>
                    <a:pt x="305" y="157"/>
                  </a:lnTo>
                  <a:lnTo>
                    <a:pt x="250" y="181"/>
                  </a:lnTo>
                  <a:lnTo>
                    <a:pt x="195" y="157"/>
                  </a:lnTo>
                  <a:lnTo>
                    <a:pt x="148" y="189"/>
                  </a:lnTo>
                  <a:lnTo>
                    <a:pt x="101" y="189"/>
                  </a:lnTo>
                  <a:lnTo>
                    <a:pt x="31" y="157"/>
                  </a:lnTo>
                  <a:lnTo>
                    <a:pt x="15" y="150"/>
                  </a:lnTo>
                  <a:lnTo>
                    <a:pt x="39" y="110"/>
                  </a:lnTo>
                  <a:lnTo>
                    <a:pt x="31" y="86"/>
                  </a:lnTo>
                  <a:lnTo>
                    <a:pt x="0" y="55"/>
                  </a:lnTo>
                  <a:lnTo>
                    <a:pt x="39" y="32"/>
                  </a:lnTo>
                  <a:close/>
                </a:path>
              </a:pathLst>
            </a:custGeom>
            <a:solidFill>
              <a:srgbClr val="FFFFFF"/>
            </a:solidFill>
            <a:ln w="1588">
              <a:solidFill>
                <a:srgbClr val="000000"/>
              </a:solidFill>
              <a:prstDash val="solid"/>
              <a:round/>
              <a:headEnd/>
              <a:tailEnd/>
            </a:ln>
          </p:spPr>
          <p:txBody>
            <a:bodyPr/>
            <a:lstStyle/>
            <a:p>
              <a:endParaRPr lang="en-US"/>
            </a:p>
          </p:txBody>
        </p:sp>
        <p:sp>
          <p:nvSpPr>
            <p:cNvPr id="28786" name="Freeform 113"/>
            <p:cNvSpPr>
              <a:spLocks noChangeAspect="1"/>
            </p:cNvSpPr>
            <p:nvPr/>
          </p:nvSpPr>
          <p:spPr bwMode="auto">
            <a:xfrm>
              <a:off x="1488" y="2586"/>
              <a:ext cx="177" cy="333"/>
            </a:xfrm>
            <a:custGeom>
              <a:avLst/>
              <a:gdLst>
                <a:gd name="T0" fmla="*/ 0 w 179"/>
                <a:gd name="T1" fmla="*/ 49 h 298"/>
                <a:gd name="T2" fmla="*/ 7 w 179"/>
                <a:gd name="T3" fmla="*/ 49 h 298"/>
                <a:gd name="T4" fmla="*/ 7 w 179"/>
                <a:gd name="T5" fmla="*/ 19 h 298"/>
                <a:gd name="T6" fmla="*/ 52 w 179"/>
                <a:gd name="T7" fmla="*/ 19 h 298"/>
                <a:gd name="T8" fmla="*/ 68 w 179"/>
                <a:gd name="T9" fmla="*/ 10 h 298"/>
                <a:gd name="T10" fmla="*/ 144 w 179"/>
                <a:gd name="T11" fmla="*/ 0 h 298"/>
                <a:gd name="T12" fmla="*/ 130 w 179"/>
                <a:gd name="T13" fmla="*/ 19 h 298"/>
                <a:gd name="T14" fmla="*/ 152 w 179"/>
                <a:gd name="T15" fmla="*/ 40 h 298"/>
                <a:gd name="T16" fmla="*/ 152 w 179"/>
                <a:gd name="T17" fmla="*/ 49 h 298"/>
                <a:gd name="T18" fmla="*/ 160 w 179"/>
                <a:gd name="T19" fmla="*/ 68 h 298"/>
                <a:gd name="T20" fmla="*/ 160 w 179"/>
                <a:gd name="T21" fmla="*/ 107 h 298"/>
                <a:gd name="T22" fmla="*/ 175 w 179"/>
                <a:gd name="T23" fmla="*/ 107 h 298"/>
                <a:gd name="T24" fmla="*/ 175 w 179"/>
                <a:gd name="T25" fmla="*/ 127 h 298"/>
                <a:gd name="T26" fmla="*/ 175 w 179"/>
                <a:gd name="T27" fmla="*/ 235 h 298"/>
                <a:gd name="T28" fmla="*/ 160 w 179"/>
                <a:gd name="T29" fmla="*/ 235 h 298"/>
                <a:gd name="T30" fmla="*/ 160 w 179"/>
                <a:gd name="T31" fmla="*/ 285 h 298"/>
                <a:gd name="T32" fmla="*/ 152 w 179"/>
                <a:gd name="T33" fmla="*/ 285 h 298"/>
                <a:gd name="T34" fmla="*/ 152 w 179"/>
                <a:gd name="T35" fmla="*/ 343 h 298"/>
                <a:gd name="T36" fmla="*/ 152 w 179"/>
                <a:gd name="T37" fmla="*/ 372 h 298"/>
                <a:gd name="T38" fmla="*/ 91 w 179"/>
                <a:gd name="T39" fmla="*/ 372 h 298"/>
                <a:gd name="T40" fmla="*/ 68 w 179"/>
                <a:gd name="T41" fmla="*/ 343 h 298"/>
                <a:gd name="T42" fmla="*/ 39 w 179"/>
                <a:gd name="T43" fmla="*/ 315 h 298"/>
                <a:gd name="T44" fmla="*/ 31 w 179"/>
                <a:gd name="T45" fmla="*/ 285 h 298"/>
                <a:gd name="T46" fmla="*/ 7 w 179"/>
                <a:gd name="T47" fmla="*/ 285 h 298"/>
                <a:gd name="T48" fmla="*/ 0 w 179"/>
                <a:gd name="T49" fmla="*/ 285 h 298"/>
                <a:gd name="T50" fmla="*/ 0 w 179"/>
                <a:gd name="T51" fmla="*/ 49 h 2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79" h="298">
                  <a:moveTo>
                    <a:pt x="0" y="39"/>
                  </a:moveTo>
                  <a:lnTo>
                    <a:pt x="7" y="39"/>
                  </a:lnTo>
                  <a:lnTo>
                    <a:pt x="7" y="15"/>
                  </a:lnTo>
                  <a:lnTo>
                    <a:pt x="54" y="15"/>
                  </a:lnTo>
                  <a:lnTo>
                    <a:pt x="70" y="8"/>
                  </a:lnTo>
                  <a:lnTo>
                    <a:pt x="148" y="0"/>
                  </a:lnTo>
                  <a:lnTo>
                    <a:pt x="132" y="15"/>
                  </a:lnTo>
                  <a:lnTo>
                    <a:pt x="156" y="32"/>
                  </a:lnTo>
                  <a:lnTo>
                    <a:pt x="156" y="39"/>
                  </a:lnTo>
                  <a:lnTo>
                    <a:pt x="164" y="55"/>
                  </a:lnTo>
                  <a:lnTo>
                    <a:pt x="164" y="86"/>
                  </a:lnTo>
                  <a:lnTo>
                    <a:pt x="179" y="86"/>
                  </a:lnTo>
                  <a:lnTo>
                    <a:pt x="179" y="102"/>
                  </a:lnTo>
                  <a:lnTo>
                    <a:pt x="179" y="188"/>
                  </a:lnTo>
                  <a:lnTo>
                    <a:pt x="164" y="188"/>
                  </a:lnTo>
                  <a:lnTo>
                    <a:pt x="164" y="228"/>
                  </a:lnTo>
                  <a:lnTo>
                    <a:pt x="156" y="228"/>
                  </a:lnTo>
                  <a:lnTo>
                    <a:pt x="156" y="275"/>
                  </a:lnTo>
                  <a:lnTo>
                    <a:pt x="156" y="298"/>
                  </a:lnTo>
                  <a:lnTo>
                    <a:pt x="93" y="298"/>
                  </a:lnTo>
                  <a:lnTo>
                    <a:pt x="70" y="275"/>
                  </a:lnTo>
                  <a:lnTo>
                    <a:pt x="39" y="252"/>
                  </a:lnTo>
                  <a:lnTo>
                    <a:pt x="31" y="228"/>
                  </a:lnTo>
                  <a:lnTo>
                    <a:pt x="7" y="228"/>
                  </a:lnTo>
                  <a:lnTo>
                    <a:pt x="0" y="228"/>
                  </a:lnTo>
                  <a:lnTo>
                    <a:pt x="0" y="39"/>
                  </a:lnTo>
                  <a:close/>
                </a:path>
              </a:pathLst>
            </a:custGeom>
            <a:solidFill>
              <a:srgbClr val="FFFFFF"/>
            </a:solidFill>
            <a:ln w="1588">
              <a:solidFill>
                <a:srgbClr val="000000"/>
              </a:solidFill>
              <a:prstDash val="solid"/>
              <a:round/>
              <a:headEnd/>
              <a:tailEnd/>
            </a:ln>
          </p:spPr>
          <p:txBody>
            <a:bodyPr/>
            <a:lstStyle/>
            <a:p>
              <a:endParaRPr lang="en-US"/>
            </a:p>
          </p:txBody>
        </p:sp>
        <p:sp>
          <p:nvSpPr>
            <p:cNvPr id="28787" name="Freeform 114"/>
            <p:cNvSpPr>
              <a:spLocks noChangeAspect="1"/>
            </p:cNvSpPr>
            <p:nvPr/>
          </p:nvSpPr>
          <p:spPr bwMode="auto">
            <a:xfrm>
              <a:off x="1332" y="2070"/>
              <a:ext cx="269" cy="298"/>
            </a:xfrm>
            <a:custGeom>
              <a:avLst/>
              <a:gdLst>
                <a:gd name="T0" fmla="*/ 8 w 268"/>
                <a:gd name="T1" fmla="*/ 28 h 265"/>
                <a:gd name="T2" fmla="*/ 8 w 268"/>
                <a:gd name="T3" fmla="*/ 0 h 265"/>
                <a:gd name="T4" fmla="*/ 254 w 268"/>
                <a:gd name="T5" fmla="*/ 0 h 265"/>
                <a:gd name="T6" fmla="*/ 270 w 268"/>
                <a:gd name="T7" fmla="*/ 28 h 265"/>
                <a:gd name="T8" fmla="*/ 247 w 268"/>
                <a:gd name="T9" fmla="*/ 109 h 265"/>
                <a:gd name="T10" fmla="*/ 247 w 268"/>
                <a:gd name="T11" fmla="*/ 128 h 265"/>
                <a:gd name="T12" fmla="*/ 247 w 268"/>
                <a:gd name="T13" fmla="*/ 136 h 265"/>
                <a:gd name="T14" fmla="*/ 238 w 268"/>
                <a:gd name="T15" fmla="*/ 166 h 265"/>
                <a:gd name="T16" fmla="*/ 247 w 268"/>
                <a:gd name="T17" fmla="*/ 217 h 265"/>
                <a:gd name="T18" fmla="*/ 238 w 268"/>
                <a:gd name="T19" fmla="*/ 226 h 265"/>
                <a:gd name="T20" fmla="*/ 247 w 268"/>
                <a:gd name="T21" fmla="*/ 245 h 265"/>
                <a:gd name="T22" fmla="*/ 247 w 268"/>
                <a:gd name="T23" fmla="*/ 267 h 265"/>
                <a:gd name="T24" fmla="*/ 254 w 268"/>
                <a:gd name="T25" fmla="*/ 295 h 265"/>
                <a:gd name="T26" fmla="*/ 207 w 268"/>
                <a:gd name="T27" fmla="*/ 335 h 265"/>
                <a:gd name="T28" fmla="*/ 119 w 268"/>
                <a:gd name="T29" fmla="*/ 335 h 265"/>
                <a:gd name="T30" fmla="*/ 71 w 268"/>
                <a:gd name="T31" fmla="*/ 326 h 265"/>
                <a:gd name="T32" fmla="*/ 0 w 268"/>
                <a:gd name="T33" fmla="*/ 305 h 265"/>
                <a:gd name="T34" fmla="*/ 0 w 268"/>
                <a:gd name="T35" fmla="*/ 28 h 265"/>
                <a:gd name="T36" fmla="*/ 8 w 268"/>
                <a:gd name="T37" fmla="*/ 28 h 2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8" h="265">
                  <a:moveTo>
                    <a:pt x="8" y="22"/>
                  </a:moveTo>
                  <a:lnTo>
                    <a:pt x="8" y="0"/>
                  </a:lnTo>
                  <a:lnTo>
                    <a:pt x="252" y="0"/>
                  </a:lnTo>
                  <a:lnTo>
                    <a:pt x="268" y="22"/>
                  </a:lnTo>
                  <a:lnTo>
                    <a:pt x="245" y="86"/>
                  </a:lnTo>
                  <a:lnTo>
                    <a:pt x="245" y="101"/>
                  </a:lnTo>
                  <a:lnTo>
                    <a:pt x="245" y="108"/>
                  </a:lnTo>
                  <a:lnTo>
                    <a:pt x="236" y="132"/>
                  </a:lnTo>
                  <a:lnTo>
                    <a:pt x="245" y="172"/>
                  </a:lnTo>
                  <a:lnTo>
                    <a:pt x="236" y="179"/>
                  </a:lnTo>
                  <a:lnTo>
                    <a:pt x="245" y="194"/>
                  </a:lnTo>
                  <a:lnTo>
                    <a:pt x="245" y="211"/>
                  </a:lnTo>
                  <a:lnTo>
                    <a:pt x="252" y="233"/>
                  </a:lnTo>
                  <a:lnTo>
                    <a:pt x="205" y="265"/>
                  </a:lnTo>
                  <a:lnTo>
                    <a:pt x="119" y="265"/>
                  </a:lnTo>
                  <a:lnTo>
                    <a:pt x="71" y="258"/>
                  </a:lnTo>
                  <a:lnTo>
                    <a:pt x="0" y="241"/>
                  </a:lnTo>
                  <a:lnTo>
                    <a:pt x="0" y="22"/>
                  </a:lnTo>
                  <a:lnTo>
                    <a:pt x="8" y="22"/>
                  </a:lnTo>
                  <a:close/>
                </a:path>
              </a:pathLst>
            </a:custGeom>
            <a:solidFill>
              <a:srgbClr val="FFFFFF"/>
            </a:solidFill>
            <a:ln w="1588">
              <a:solidFill>
                <a:srgbClr val="000000"/>
              </a:solidFill>
              <a:prstDash val="solid"/>
              <a:round/>
              <a:headEnd/>
              <a:tailEnd/>
            </a:ln>
          </p:spPr>
          <p:txBody>
            <a:bodyPr/>
            <a:lstStyle/>
            <a:p>
              <a:endParaRPr lang="en-US"/>
            </a:p>
          </p:txBody>
        </p:sp>
        <p:sp>
          <p:nvSpPr>
            <p:cNvPr id="28788" name="Freeform 115"/>
            <p:cNvSpPr>
              <a:spLocks noChangeAspect="1"/>
            </p:cNvSpPr>
            <p:nvPr/>
          </p:nvSpPr>
          <p:spPr bwMode="auto">
            <a:xfrm>
              <a:off x="1298" y="3610"/>
              <a:ext cx="272" cy="160"/>
            </a:xfrm>
            <a:custGeom>
              <a:avLst/>
              <a:gdLst>
                <a:gd name="T0" fmla="*/ 269 w 275"/>
                <a:gd name="T1" fmla="*/ 0 h 142"/>
                <a:gd name="T2" fmla="*/ 254 w 275"/>
                <a:gd name="T3" fmla="*/ 161 h 142"/>
                <a:gd name="T4" fmla="*/ 132 w 275"/>
                <a:gd name="T5" fmla="*/ 180 h 142"/>
                <a:gd name="T6" fmla="*/ 0 w 275"/>
                <a:gd name="T7" fmla="*/ 161 h 142"/>
                <a:gd name="T8" fmla="*/ 8 w 275"/>
                <a:gd name="T9" fmla="*/ 0 h 142"/>
                <a:gd name="T10" fmla="*/ 193 w 275"/>
                <a:gd name="T11" fmla="*/ 0 h 142"/>
                <a:gd name="T12" fmla="*/ 269 w 275"/>
                <a:gd name="T13" fmla="*/ 0 h 1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5" h="142">
                  <a:moveTo>
                    <a:pt x="275" y="0"/>
                  </a:moveTo>
                  <a:lnTo>
                    <a:pt x="260" y="127"/>
                  </a:lnTo>
                  <a:lnTo>
                    <a:pt x="134" y="142"/>
                  </a:lnTo>
                  <a:lnTo>
                    <a:pt x="0" y="127"/>
                  </a:lnTo>
                  <a:lnTo>
                    <a:pt x="8" y="0"/>
                  </a:lnTo>
                  <a:lnTo>
                    <a:pt x="197" y="0"/>
                  </a:lnTo>
                  <a:lnTo>
                    <a:pt x="275" y="0"/>
                  </a:lnTo>
                  <a:close/>
                </a:path>
              </a:pathLst>
            </a:custGeom>
            <a:solidFill>
              <a:srgbClr val="FFFF00"/>
            </a:solidFill>
            <a:ln w="1651">
              <a:solidFill>
                <a:srgbClr val="000000"/>
              </a:solidFill>
              <a:prstDash val="solid"/>
              <a:round/>
              <a:headEnd/>
              <a:tailEnd/>
            </a:ln>
          </p:spPr>
          <p:txBody>
            <a:bodyPr/>
            <a:lstStyle/>
            <a:p>
              <a:endParaRPr lang="en-US"/>
            </a:p>
          </p:txBody>
        </p:sp>
        <p:sp>
          <p:nvSpPr>
            <p:cNvPr id="28789" name="Freeform 116"/>
            <p:cNvSpPr>
              <a:spLocks noChangeAspect="1"/>
            </p:cNvSpPr>
            <p:nvPr/>
          </p:nvSpPr>
          <p:spPr bwMode="auto">
            <a:xfrm>
              <a:off x="1589" y="3461"/>
              <a:ext cx="361" cy="289"/>
            </a:xfrm>
            <a:custGeom>
              <a:avLst/>
              <a:gdLst>
                <a:gd name="T0" fmla="*/ 0 w 361"/>
                <a:gd name="T1" fmla="*/ 283 h 259"/>
                <a:gd name="T2" fmla="*/ 16 w 361"/>
                <a:gd name="T3" fmla="*/ 273 h 259"/>
                <a:gd name="T4" fmla="*/ 16 w 361"/>
                <a:gd name="T5" fmla="*/ 264 h 259"/>
                <a:gd name="T6" fmla="*/ 55 w 361"/>
                <a:gd name="T7" fmla="*/ 215 h 259"/>
                <a:gd name="T8" fmla="*/ 63 w 361"/>
                <a:gd name="T9" fmla="*/ 234 h 259"/>
                <a:gd name="T10" fmla="*/ 78 w 361"/>
                <a:gd name="T11" fmla="*/ 204 h 259"/>
                <a:gd name="T12" fmla="*/ 118 w 361"/>
                <a:gd name="T13" fmla="*/ 155 h 259"/>
                <a:gd name="T14" fmla="*/ 118 w 361"/>
                <a:gd name="T15" fmla="*/ 127 h 259"/>
                <a:gd name="T16" fmla="*/ 228 w 361"/>
                <a:gd name="T17" fmla="*/ 78 h 259"/>
                <a:gd name="T18" fmla="*/ 228 w 361"/>
                <a:gd name="T19" fmla="*/ 49 h 259"/>
                <a:gd name="T20" fmla="*/ 243 w 361"/>
                <a:gd name="T21" fmla="*/ 20 h 259"/>
                <a:gd name="T22" fmla="*/ 259 w 361"/>
                <a:gd name="T23" fmla="*/ 0 h 259"/>
                <a:gd name="T24" fmla="*/ 361 w 361"/>
                <a:gd name="T25" fmla="*/ 0 h 259"/>
                <a:gd name="T26" fmla="*/ 361 w 361"/>
                <a:gd name="T27" fmla="*/ 97 h 259"/>
                <a:gd name="T28" fmla="*/ 353 w 361"/>
                <a:gd name="T29" fmla="*/ 283 h 259"/>
                <a:gd name="T30" fmla="*/ 353 w 361"/>
                <a:gd name="T31" fmla="*/ 322 h 259"/>
                <a:gd name="T32" fmla="*/ 275 w 361"/>
                <a:gd name="T33" fmla="*/ 322 h 259"/>
                <a:gd name="T34" fmla="*/ 94 w 361"/>
                <a:gd name="T35" fmla="*/ 322 h 259"/>
                <a:gd name="T36" fmla="*/ 0 w 361"/>
                <a:gd name="T37" fmla="*/ 322 h 259"/>
                <a:gd name="T38" fmla="*/ 0 w 361"/>
                <a:gd name="T39" fmla="*/ 283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1" h="259">
                  <a:moveTo>
                    <a:pt x="0" y="228"/>
                  </a:moveTo>
                  <a:lnTo>
                    <a:pt x="16" y="220"/>
                  </a:lnTo>
                  <a:lnTo>
                    <a:pt x="16" y="212"/>
                  </a:lnTo>
                  <a:lnTo>
                    <a:pt x="55" y="173"/>
                  </a:lnTo>
                  <a:lnTo>
                    <a:pt x="63" y="188"/>
                  </a:lnTo>
                  <a:lnTo>
                    <a:pt x="78" y="164"/>
                  </a:lnTo>
                  <a:lnTo>
                    <a:pt x="118" y="125"/>
                  </a:lnTo>
                  <a:lnTo>
                    <a:pt x="118" y="102"/>
                  </a:lnTo>
                  <a:lnTo>
                    <a:pt x="228" y="63"/>
                  </a:lnTo>
                  <a:lnTo>
                    <a:pt x="228" y="39"/>
                  </a:lnTo>
                  <a:lnTo>
                    <a:pt x="243" y="16"/>
                  </a:lnTo>
                  <a:lnTo>
                    <a:pt x="259" y="0"/>
                  </a:lnTo>
                  <a:lnTo>
                    <a:pt x="361" y="0"/>
                  </a:lnTo>
                  <a:lnTo>
                    <a:pt x="361" y="78"/>
                  </a:lnTo>
                  <a:lnTo>
                    <a:pt x="353" y="228"/>
                  </a:lnTo>
                  <a:lnTo>
                    <a:pt x="353" y="259"/>
                  </a:lnTo>
                  <a:lnTo>
                    <a:pt x="275" y="259"/>
                  </a:lnTo>
                  <a:lnTo>
                    <a:pt x="94" y="259"/>
                  </a:lnTo>
                  <a:lnTo>
                    <a:pt x="0" y="259"/>
                  </a:lnTo>
                  <a:lnTo>
                    <a:pt x="0" y="228"/>
                  </a:lnTo>
                  <a:close/>
                </a:path>
              </a:pathLst>
            </a:custGeom>
            <a:solidFill>
              <a:srgbClr val="FFFF00"/>
            </a:solidFill>
            <a:ln w="1651">
              <a:solidFill>
                <a:srgbClr val="000000"/>
              </a:solidFill>
              <a:prstDash val="solid"/>
              <a:round/>
              <a:headEnd/>
              <a:tailEnd/>
            </a:ln>
          </p:spPr>
          <p:txBody>
            <a:bodyPr/>
            <a:lstStyle/>
            <a:p>
              <a:endParaRPr lang="en-US"/>
            </a:p>
          </p:txBody>
        </p:sp>
        <p:sp>
          <p:nvSpPr>
            <p:cNvPr id="28790" name="Freeform 117"/>
            <p:cNvSpPr>
              <a:spLocks noChangeAspect="1"/>
            </p:cNvSpPr>
            <p:nvPr/>
          </p:nvSpPr>
          <p:spPr bwMode="auto">
            <a:xfrm>
              <a:off x="1858" y="2079"/>
              <a:ext cx="295" cy="281"/>
            </a:xfrm>
            <a:custGeom>
              <a:avLst/>
              <a:gdLst>
                <a:gd name="T0" fmla="*/ 170 w 297"/>
                <a:gd name="T1" fmla="*/ 315 h 251"/>
                <a:gd name="T2" fmla="*/ 0 w 297"/>
                <a:gd name="T3" fmla="*/ 315 h 251"/>
                <a:gd name="T4" fmla="*/ 0 w 297"/>
                <a:gd name="T5" fmla="*/ 235 h 251"/>
                <a:gd name="T6" fmla="*/ 55 w 297"/>
                <a:gd name="T7" fmla="*/ 235 h 251"/>
                <a:gd name="T8" fmla="*/ 62 w 297"/>
                <a:gd name="T9" fmla="*/ 226 h 251"/>
                <a:gd name="T10" fmla="*/ 62 w 297"/>
                <a:gd name="T11" fmla="*/ 0 h 251"/>
                <a:gd name="T12" fmla="*/ 186 w 297"/>
                <a:gd name="T13" fmla="*/ 0 h 251"/>
                <a:gd name="T14" fmla="*/ 209 w 297"/>
                <a:gd name="T15" fmla="*/ 9 h 251"/>
                <a:gd name="T16" fmla="*/ 217 w 297"/>
                <a:gd name="T17" fmla="*/ 69 h 251"/>
                <a:gd name="T18" fmla="*/ 277 w 297"/>
                <a:gd name="T19" fmla="*/ 148 h 251"/>
                <a:gd name="T20" fmla="*/ 293 w 297"/>
                <a:gd name="T21" fmla="*/ 226 h 251"/>
                <a:gd name="T22" fmla="*/ 170 w 297"/>
                <a:gd name="T23" fmla="*/ 315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7" h="251">
                  <a:moveTo>
                    <a:pt x="172" y="251"/>
                  </a:moveTo>
                  <a:lnTo>
                    <a:pt x="0" y="251"/>
                  </a:lnTo>
                  <a:lnTo>
                    <a:pt x="0" y="188"/>
                  </a:lnTo>
                  <a:lnTo>
                    <a:pt x="55" y="188"/>
                  </a:lnTo>
                  <a:lnTo>
                    <a:pt x="62" y="180"/>
                  </a:lnTo>
                  <a:lnTo>
                    <a:pt x="62" y="0"/>
                  </a:lnTo>
                  <a:lnTo>
                    <a:pt x="188" y="0"/>
                  </a:lnTo>
                  <a:lnTo>
                    <a:pt x="211" y="7"/>
                  </a:lnTo>
                  <a:lnTo>
                    <a:pt x="219" y="55"/>
                  </a:lnTo>
                  <a:lnTo>
                    <a:pt x="281" y="118"/>
                  </a:lnTo>
                  <a:lnTo>
                    <a:pt x="297" y="180"/>
                  </a:lnTo>
                  <a:lnTo>
                    <a:pt x="172" y="251"/>
                  </a:lnTo>
                  <a:close/>
                </a:path>
              </a:pathLst>
            </a:custGeom>
            <a:solidFill>
              <a:srgbClr val="FFFFFF"/>
            </a:solidFill>
            <a:ln w="1588">
              <a:solidFill>
                <a:srgbClr val="000000"/>
              </a:solidFill>
              <a:prstDash val="solid"/>
              <a:round/>
              <a:headEnd/>
              <a:tailEnd/>
            </a:ln>
          </p:spPr>
          <p:txBody>
            <a:bodyPr/>
            <a:lstStyle/>
            <a:p>
              <a:endParaRPr lang="en-US"/>
            </a:p>
          </p:txBody>
        </p:sp>
        <p:sp>
          <p:nvSpPr>
            <p:cNvPr id="28791" name="Freeform 118"/>
            <p:cNvSpPr>
              <a:spLocks noChangeAspect="1"/>
            </p:cNvSpPr>
            <p:nvPr/>
          </p:nvSpPr>
          <p:spPr bwMode="auto">
            <a:xfrm>
              <a:off x="2895" y="2755"/>
              <a:ext cx="182" cy="313"/>
            </a:xfrm>
            <a:custGeom>
              <a:avLst/>
              <a:gdLst>
                <a:gd name="T0" fmla="*/ 126 w 182"/>
                <a:gd name="T1" fmla="*/ 349 h 281"/>
                <a:gd name="T2" fmla="*/ 87 w 182"/>
                <a:gd name="T3" fmla="*/ 339 h 281"/>
                <a:gd name="T4" fmla="*/ 87 w 182"/>
                <a:gd name="T5" fmla="*/ 320 h 281"/>
                <a:gd name="T6" fmla="*/ 39 w 182"/>
                <a:gd name="T7" fmla="*/ 281 h 281"/>
                <a:gd name="T8" fmla="*/ 39 w 182"/>
                <a:gd name="T9" fmla="*/ 272 h 281"/>
                <a:gd name="T10" fmla="*/ 39 w 182"/>
                <a:gd name="T11" fmla="*/ 232 h 281"/>
                <a:gd name="T12" fmla="*/ 24 w 182"/>
                <a:gd name="T13" fmla="*/ 232 h 281"/>
                <a:gd name="T14" fmla="*/ 32 w 182"/>
                <a:gd name="T15" fmla="*/ 232 h 281"/>
                <a:gd name="T16" fmla="*/ 32 w 182"/>
                <a:gd name="T17" fmla="*/ 204 h 281"/>
                <a:gd name="T18" fmla="*/ 24 w 182"/>
                <a:gd name="T19" fmla="*/ 184 h 281"/>
                <a:gd name="T20" fmla="*/ 32 w 182"/>
                <a:gd name="T21" fmla="*/ 165 h 281"/>
                <a:gd name="T22" fmla="*/ 24 w 182"/>
                <a:gd name="T23" fmla="*/ 155 h 281"/>
                <a:gd name="T24" fmla="*/ 24 w 182"/>
                <a:gd name="T25" fmla="*/ 127 h 281"/>
                <a:gd name="T26" fmla="*/ 8 w 182"/>
                <a:gd name="T27" fmla="*/ 88 h 281"/>
                <a:gd name="T28" fmla="*/ 24 w 182"/>
                <a:gd name="T29" fmla="*/ 77 h 281"/>
                <a:gd name="T30" fmla="*/ 0 w 182"/>
                <a:gd name="T31" fmla="*/ 48 h 281"/>
                <a:gd name="T32" fmla="*/ 8 w 182"/>
                <a:gd name="T33" fmla="*/ 20 h 281"/>
                <a:gd name="T34" fmla="*/ 182 w 182"/>
                <a:gd name="T35" fmla="*/ 0 h 281"/>
                <a:gd name="T36" fmla="*/ 158 w 182"/>
                <a:gd name="T37" fmla="*/ 48 h 281"/>
                <a:gd name="T38" fmla="*/ 150 w 182"/>
                <a:gd name="T39" fmla="*/ 117 h 281"/>
                <a:gd name="T40" fmla="*/ 126 w 182"/>
                <a:gd name="T41" fmla="*/ 339 h 281"/>
                <a:gd name="T42" fmla="*/ 126 w 182"/>
                <a:gd name="T43" fmla="*/ 349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2" h="281">
                  <a:moveTo>
                    <a:pt x="126" y="281"/>
                  </a:moveTo>
                  <a:lnTo>
                    <a:pt x="87" y="273"/>
                  </a:lnTo>
                  <a:lnTo>
                    <a:pt x="87" y="258"/>
                  </a:lnTo>
                  <a:lnTo>
                    <a:pt x="39" y="226"/>
                  </a:lnTo>
                  <a:lnTo>
                    <a:pt x="39" y="219"/>
                  </a:lnTo>
                  <a:lnTo>
                    <a:pt x="39" y="187"/>
                  </a:lnTo>
                  <a:lnTo>
                    <a:pt x="24" y="187"/>
                  </a:lnTo>
                  <a:lnTo>
                    <a:pt x="32" y="187"/>
                  </a:lnTo>
                  <a:lnTo>
                    <a:pt x="32" y="164"/>
                  </a:lnTo>
                  <a:lnTo>
                    <a:pt x="24" y="148"/>
                  </a:lnTo>
                  <a:lnTo>
                    <a:pt x="32" y="133"/>
                  </a:lnTo>
                  <a:lnTo>
                    <a:pt x="24" y="125"/>
                  </a:lnTo>
                  <a:lnTo>
                    <a:pt x="24" y="102"/>
                  </a:lnTo>
                  <a:lnTo>
                    <a:pt x="8" y="71"/>
                  </a:lnTo>
                  <a:lnTo>
                    <a:pt x="24" y="62"/>
                  </a:lnTo>
                  <a:lnTo>
                    <a:pt x="0" y="39"/>
                  </a:lnTo>
                  <a:lnTo>
                    <a:pt x="8" y="16"/>
                  </a:lnTo>
                  <a:lnTo>
                    <a:pt x="182" y="0"/>
                  </a:lnTo>
                  <a:lnTo>
                    <a:pt x="158" y="39"/>
                  </a:lnTo>
                  <a:lnTo>
                    <a:pt x="150" y="94"/>
                  </a:lnTo>
                  <a:lnTo>
                    <a:pt x="126" y="273"/>
                  </a:lnTo>
                  <a:lnTo>
                    <a:pt x="126" y="281"/>
                  </a:lnTo>
                  <a:close/>
                </a:path>
              </a:pathLst>
            </a:custGeom>
            <a:solidFill>
              <a:srgbClr val="FFFFFF"/>
            </a:solidFill>
            <a:ln w="1588">
              <a:solidFill>
                <a:srgbClr val="000000"/>
              </a:solidFill>
              <a:prstDash val="solid"/>
              <a:round/>
              <a:headEnd/>
              <a:tailEnd/>
            </a:ln>
          </p:spPr>
          <p:txBody>
            <a:bodyPr/>
            <a:lstStyle/>
            <a:p>
              <a:endParaRPr lang="en-US"/>
            </a:p>
          </p:txBody>
        </p:sp>
        <p:sp>
          <p:nvSpPr>
            <p:cNvPr id="28792" name="Freeform 119"/>
            <p:cNvSpPr>
              <a:spLocks noChangeAspect="1"/>
            </p:cNvSpPr>
            <p:nvPr/>
          </p:nvSpPr>
          <p:spPr bwMode="auto">
            <a:xfrm>
              <a:off x="2171" y="1600"/>
              <a:ext cx="291" cy="304"/>
            </a:xfrm>
            <a:custGeom>
              <a:avLst/>
              <a:gdLst>
                <a:gd name="T0" fmla="*/ 228 w 291"/>
                <a:gd name="T1" fmla="*/ 136 h 273"/>
                <a:gd name="T2" fmla="*/ 236 w 291"/>
                <a:gd name="T3" fmla="*/ 194 h 273"/>
                <a:gd name="T4" fmla="*/ 291 w 291"/>
                <a:gd name="T5" fmla="*/ 242 h 273"/>
                <a:gd name="T6" fmla="*/ 275 w 291"/>
                <a:gd name="T7" fmla="*/ 272 h 273"/>
                <a:gd name="T8" fmla="*/ 275 w 291"/>
                <a:gd name="T9" fmla="*/ 281 h 273"/>
                <a:gd name="T10" fmla="*/ 110 w 291"/>
                <a:gd name="T11" fmla="*/ 339 h 273"/>
                <a:gd name="T12" fmla="*/ 0 w 291"/>
                <a:gd name="T13" fmla="*/ 252 h 273"/>
                <a:gd name="T14" fmla="*/ 0 w 291"/>
                <a:gd name="T15" fmla="*/ 194 h 273"/>
                <a:gd name="T16" fmla="*/ 133 w 291"/>
                <a:gd name="T17" fmla="*/ 0 h 273"/>
                <a:gd name="T18" fmla="*/ 149 w 291"/>
                <a:gd name="T19" fmla="*/ 40 h 273"/>
                <a:gd name="T20" fmla="*/ 173 w 291"/>
                <a:gd name="T21" fmla="*/ 77 h 273"/>
                <a:gd name="T22" fmla="*/ 197 w 291"/>
                <a:gd name="T23" fmla="*/ 97 h 273"/>
                <a:gd name="T24" fmla="*/ 228 w 291"/>
                <a:gd name="T25" fmla="*/ 136 h 2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273">
                  <a:moveTo>
                    <a:pt x="228" y="110"/>
                  </a:moveTo>
                  <a:lnTo>
                    <a:pt x="236" y="156"/>
                  </a:lnTo>
                  <a:lnTo>
                    <a:pt x="291" y="195"/>
                  </a:lnTo>
                  <a:lnTo>
                    <a:pt x="275" y="219"/>
                  </a:lnTo>
                  <a:lnTo>
                    <a:pt x="275" y="226"/>
                  </a:lnTo>
                  <a:lnTo>
                    <a:pt x="110" y="273"/>
                  </a:lnTo>
                  <a:lnTo>
                    <a:pt x="0" y="203"/>
                  </a:lnTo>
                  <a:lnTo>
                    <a:pt x="0" y="156"/>
                  </a:lnTo>
                  <a:lnTo>
                    <a:pt x="133" y="0"/>
                  </a:lnTo>
                  <a:lnTo>
                    <a:pt x="149" y="32"/>
                  </a:lnTo>
                  <a:lnTo>
                    <a:pt x="173" y="62"/>
                  </a:lnTo>
                  <a:lnTo>
                    <a:pt x="197" y="78"/>
                  </a:lnTo>
                  <a:lnTo>
                    <a:pt x="228" y="110"/>
                  </a:lnTo>
                  <a:close/>
                </a:path>
              </a:pathLst>
            </a:custGeom>
            <a:solidFill>
              <a:srgbClr val="FFFFFF"/>
            </a:solidFill>
            <a:ln w="1588">
              <a:solidFill>
                <a:srgbClr val="000000"/>
              </a:solidFill>
              <a:prstDash val="solid"/>
              <a:round/>
              <a:headEnd/>
              <a:tailEnd/>
            </a:ln>
          </p:spPr>
          <p:txBody>
            <a:bodyPr/>
            <a:lstStyle/>
            <a:p>
              <a:endParaRPr lang="en-US"/>
            </a:p>
          </p:txBody>
        </p:sp>
        <p:sp>
          <p:nvSpPr>
            <p:cNvPr id="28793" name="Freeform 120"/>
            <p:cNvSpPr>
              <a:spLocks noChangeAspect="1"/>
            </p:cNvSpPr>
            <p:nvPr/>
          </p:nvSpPr>
          <p:spPr bwMode="auto">
            <a:xfrm>
              <a:off x="1279" y="672"/>
              <a:ext cx="261" cy="324"/>
            </a:xfrm>
            <a:custGeom>
              <a:avLst/>
              <a:gdLst>
                <a:gd name="T0" fmla="*/ 222 w 260"/>
                <a:gd name="T1" fmla="*/ 0 h 290"/>
                <a:gd name="T2" fmla="*/ 238 w 260"/>
                <a:gd name="T3" fmla="*/ 117 h 290"/>
                <a:gd name="T4" fmla="*/ 262 w 260"/>
                <a:gd name="T5" fmla="*/ 146 h 290"/>
                <a:gd name="T6" fmla="*/ 214 w 260"/>
                <a:gd name="T7" fmla="*/ 185 h 290"/>
                <a:gd name="T8" fmla="*/ 214 w 260"/>
                <a:gd name="T9" fmla="*/ 215 h 290"/>
                <a:gd name="T10" fmla="*/ 207 w 260"/>
                <a:gd name="T11" fmla="*/ 225 h 290"/>
                <a:gd name="T12" fmla="*/ 207 w 260"/>
                <a:gd name="T13" fmla="*/ 362 h 290"/>
                <a:gd name="T14" fmla="*/ 152 w 260"/>
                <a:gd name="T15" fmla="*/ 342 h 290"/>
                <a:gd name="T16" fmla="*/ 152 w 260"/>
                <a:gd name="T17" fmla="*/ 332 h 290"/>
                <a:gd name="T18" fmla="*/ 159 w 260"/>
                <a:gd name="T19" fmla="*/ 342 h 290"/>
                <a:gd name="T20" fmla="*/ 152 w 260"/>
                <a:gd name="T21" fmla="*/ 322 h 290"/>
                <a:gd name="T22" fmla="*/ 54 w 260"/>
                <a:gd name="T23" fmla="*/ 342 h 290"/>
                <a:gd name="T24" fmla="*/ 24 w 260"/>
                <a:gd name="T25" fmla="*/ 322 h 290"/>
                <a:gd name="T26" fmla="*/ 0 w 260"/>
                <a:gd name="T27" fmla="*/ 284 h 290"/>
                <a:gd name="T28" fmla="*/ 47 w 260"/>
                <a:gd name="T29" fmla="*/ 284 h 290"/>
                <a:gd name="T30" fmla="*/ 0 w 260"/>
                <a:gd name="T31" fmla="*/ 255 h 290"/>
                <a:gd name="T32" fmla="*/ 63 w 260"/>
                <a:gd name="T33" fmla="*/ 245 h 290"/>
                <a:gd name="T34" fmla="*/ 47 w 260"/>
                <a:gd name="T35" fmla="*/ 225 h 290"/>
                <a:gd name="T36" fmla="*/ 63 w 260"/>
                <a:gd name="T37" fmla="*/ 215 h 290"/>
                <a:gd name="T38" fmla="*/ 47 w 260"/>
                <a:gd name="T39" fmla="*/ 185 h 290"/>
                <a:gd name="T40" fmla="*/ 78 w 260"/>
                <a:gd name="T41" fmla="*/ 177 h 290"/>
                <a:gd name="T42" fmla="*/ 54 w 260"/>
                <a:gd name="T43" fmla="*/ 166 h 290"/>
                <a:gd name="T44" fmla="*/ 63 w 260"/>
                <a:gd name="T45" fmla="*/ 106 h 290"/>
                <a:gd name="T46" fmla="*/ 86 w 260"/>
                <a:gd name="T47" fmla="*/ 106 h 290"/>
                <a:gd name="T48" fmla="*/ 63 w 260"/>
                <a:gd name="T49" fmla="*/ 67 h 290"/>
                <a:gd name="T50" fmla="*/ 86 w 260"/>
                <a:gd name="T51" fmla="*/ 0 h 290"/>
                <a:gd name="T52" fmla="*/ 222 w 260"/>
                <a:gd name="T53" fmla="*/ 0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0" h="290">
                  <a:moveTo>
                    <a:pt x="220" y="0"/>
                  </a:moveTo>
                  <a:lnTo>
                    <a:pt x="236" y="94"/>
                  </a:lnTo>
                  <a:lnTo>
                    <a:pt x="260" y="117"/>
                  </a:lnTo>
                  <a:lnTo>
                    <a:pt x="212" y="149"/>
                  </a:lnTo>
                  <a:lnTo>
                    <a:pt x="212" y="172"/>
                  </a:lnTo>
                  <a:lnTo>
                    <a:pt x="205" y="180"/>
                  </a:lnTo>
                  <a:lnTo>
                    <a:pt x="205" y="290"/>
                  </a:lnTo>
                  <a:lnTo>
                    <a:pt x="150" y="274"/>
                  </a:lnTo>
                  <a:lnTo>
                    <a:pt x="150" y="266"/>
                  </a:lnTo>
                  <a:lnTo>
                    <a:pt x="157" y="274"/>
                  </a:lnTo>
                  <a:lnTo>
                    <a:pt x="150" y="258"/>
                  </a:lnTo>
                  <a:lnTo>
                    <a:pt x="54" y="274"/>
                  </a:lnTo>
                  <a:lnTo>
                    <a:pt x="24" y="258"/>
                  </a:lnTo>
                  <a:lnTo>
                    <a:pt x="0" y="227"/>
                  </a:lnTo>
                  <a:lnTo>
                    <a:pt x="47" y="227"/>
                  </a:lnTo>
                  <a:lnTo>
                    <a:pt x="0" y="204"/>
                  </a:lnTo>
                  <a:lnTo>
                    <a:pt x="63" y="196"/>
                  </a:lnTo>
                  <a:lnTo>
                    <a:pt x="47" y="180"/>
                  </a:lnTo>
                  <a:lnTo>
                    <a:pt x="63" y="172"/>
                  </a:lnTo>
                  <a:lnTo>
                    <a:pt x="47" y="149"/>
                  </a:lnTo>
                  <a:lnTo>
                    <a:pt x="78" y="141"/>
                  </a:lnTo>
                  <a:lnTo>
                    <a:pt x="54" y="133"/>
                  </a:lnTo>
                  <a:lnTo>
                    <a:pt x="63" y="85"/>
                  </a:lnTo>
                  <a:lnTo>
                    <a:pt x="86" y="85"/>
                  </a:lnTo>
                  <a:lnTo>
                    <a:pt x="63" y="54"/>
                  </a:lnTo>
                  <a:lnTo>
                    <a:pt x="86" y="0"/>
                  </a:lnTo>
                  <a:lnTo>
                    <a:pt x="220" y="0"/>
                  </a:lnTo>
                  <a:close/>
                </a:path>
              </a:pathLst>
            </a:custGeom>
            <a:solidFill>
              <a:srgbClr val="FFFFFF"/>
            </a:solidFill>
            <a:ln w="1588">
              <a:solidFill>
                <a:srgbClr val="000000"/>
              </a:solidFill>
              <a:prstDash val="solid"/>
              <a:round/>
              <a:headEnd/>
              <a:tailEnd/>
            </a:ln>
          </p:spPr>
          <p:txBody>
            <a:bodyPr/>
            <a:lstStyle/>
            <a:p>
              <a:endParaRPr lang="en-US"/>
            </a:p>
          </p:txBody>
        </p:sp>
        <p:sp>
          <p:nvSpPr>
            <p:cNvPr id="28794" name="Freeform 121"/>
            <p:cNvSpPr>
              <a:spLocks noChangeAspect="1"/>
            </p:cNvSpPr>
            <p:nvPr/>
          </p:nvSpPr>
          <p:spPr bwMode="auto">
            <a:xfrm>
              <a:off x="1181" y="2552"/>
              <a:ext cx="290" cy="175"/>
            </a:xfrm>
            <a:custGeom>
              <a:avLst/>
              <a:gdLst>
                <a:gd name="T0" fmla="*/ 71 w 291"/>
                <a:gd name="T1" fmla="*/ 196 h 156"/>
                <a:gd name="T2" fmla="*/ 78 w 291"/>
                <a:gd name="T3" fmla="*/ 157 h 156"/>
                <a:gd name="T4" fmla="*/ 63 w 291"/>
                <a:gd name="T5" fmla="*/ 128 h 156"/>
                <a:gd name="T6" fmla="*/ 63 w 291"/>
                <a:gd name="T7" fmla="*/ 80 h 156"/>
                <a:gd name="T8" fmla="*/ 0 w 291"/>
                <a:gd name="T9" fmla="*/ 0 h 156"/>
                <a:gd name="T10" fmla="*/ 126 w 291"/>
                <a:gd name="T11" fmla="*/ 0 h 156"/>
                <a:gd name="T12" fmla="*/ 126 w 291"/>
                <a:gd name="T13" fmla="*/ 9 h 156"/>
                <a:gd name="T14" fmla="*/ 273 w 291"/>
                <a:gd name="T15" fmla="*/ 9 h 156"/>
                <a:gd name="T16" fmla="*/ 273 w 291"/>
                <a:gd name="T17" fmla="*/ 39 h 156"/>
                <a:gd name="T18" fmla="*/ 289 w 291"/>
                <a:gd name="T19" fmla="*/ 39 h 156"/>
                <a:gd name="T20" fmla="*/ 273 w 291"/>
                <a:gd name="T21" fmla="*/ 80 h 156"/>
                <a:gd name="T22" fmla="*/ 250 w 291"/>
                <a:gd name="T23" fmla="*/ 89 h 156"/>
                <a:gd name="T24" fmla="*/ 218 w 291"/>
                <a:gd name="T25" fmla="*/ 157 h 156"/>
                <a:gd name="T26" fmla="*/ 147 w 291"/>
                <a:gd name="T27" fmla="*/ 166 h 156"/>
                <a:gd name="T28" fmla="*/ 78 w 291"/>
                <a:gd name="T29" fmla="*/ 196 h 156"/>
                <a:gd name="T30" fmla="*/ 71 w 291"/>
                <a:gd name="T31" fmla="*/ 196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1" h="156">
                  <a:moveTo>
                    <a:pt x="71" y="156"/>
                  </a:moveTo>
                  <a:lnTo>
                    <a:pt x="78" y="125"/>
                  </a:lnTo>
                  <a:lnTo>
                    <a:pt x="63" y="102"/>
                  </a:lnTo>
                  <a:lnTo>
                    <a:pt x="63" y="63"/>
                  </a:lnTo>
                  <a:lnTo>
                    <a:pt x="0" y="0"/>
                  </a:lnTo>
                  <a:lnTo>
                    <a:pt x="126" y="0"/>
                  </a:lnTo>
                  <a:lnTo>
                    <a:pt x="126" y="7"/>
                  </a:lnTo>
                  <a:lnTo>
                    <a:pt x="275" y="7"/>
                  </a:lnTo>
                  <a:lnTo>
                    <a:pt x="275" y="31"/>
                  </a:lnTo>
                  <a:lnTo>
                    <a:pt x="291" y="31"/>
                  </a:lnTo>
                  <a:lnTo>
                    <a:pt x="275" y="63"/>
                  </a:lnTo>
                  <a:lnTo>
                    <a:pt x="252" y="70"/>
                  </a:lnTo>
                  <a:lnTo>
                    <a:pt x="220" y="125"/>
                  </a:lnTo>
                  <a:lnTo>
                    <a:pt x="149" y="132"/>
                  </a:lnTo>
                  <a:lnTo>
                    <a:pt x="78" y="156"/>
                  </a:lnTo>
                  <a:lnTo>
                    <a:pt x="71" y="156"/>
                  </a:lnTo>
                  <a:close/>
                </a:path>
              </a:pathLst>
            </a:custGeom>
            <a:solidFill>
              <a:srgbClr val="FFFFFF"/>
            </a:solidFill>
            <a:ln w="1588">
              <a:solidFill>
                <a:srgbClr val="000000"/>
              </a:solidFill>
              <a:prstDash val="solid"/>
              <a:round/>
              <a:headEnd/>
              <a:tailEnd/>
            </a:ln>
          </p:spPr>
          <p:txBody>
            <a:bodyPr/>
            <a:lstStyle/>
            <a:p>
              <a:endParaRPr lang="en-US"/>
            </a:p>
          </p:txBody>
        </p:sp>
        <p:sp>
          <p:nvSpPr>
            <p:cNvPr id="28795" name="Freeform 122"/>
            <p:cNvSpPr>
              <a:spLocks noChangeAspect="1"/>
            </p:cNvSpPr>
            <p:nvPr/>
          </p:nvSpPr>
          <p:spPr bwMode="auto">
            <a:xfrm>
              <a:off x="1919" y="1651"/>
              <a:ext cx="252" cy="297"/>
            </a:xfrm>
            <a:custGeom>
              <a:avLst/>
              <a:gdLst>
                <a:gd name="T0" fmla="*/ 87 w 252"/>
                <a:gd name="T1" fmla="*/ 263 h 267"/>
                <a:gd name="T2" fmla="*/ 64 w 252"/>
                <a:gd name="T3" fmla="*/ 222 h 267"/>
                <a:gd name="T4" fmla="*/ 0 w 252"/>
                <a:gd name="T5" fmla="*/ 222 h 267"/>
                <a:gd name="T6" fmla="*/ 0 w 252"/>
                <a:gd name="T7" fmla="*/ 196 h 267"/>
                <a:gd name="T8" fmla="*/ 71 w 252"/>
                <a:gd name="T9" fmla="*/ 78 h 267"/>
                <a:gd name="T10" fmla="*/ 87 w 252"/>
                <a:gd name="T11" fmla="*/ 0 h 267"/>
                <a:gd name="T12" fmla="*/ 205 w 252"/>
                <a:gd name="T13" fmla="*/ 98 h 267"/>
                <a:gd name="T14" fmla="*/ 213 w 252"/>
                <a:gd name="T15" fmla="*/ 98 h 267"/>
                <a:gd name="T16" fmla="*/ 252 w 252"/>
                <a:gd name="T17" fmla="*/ 136 h 267"/>
                <a:gd name="T18" fmla="*/ 252 w 252"/>
                <a:gd name="T19" fmla="*/ 196 h 267"/>
                <a:gd name="T20" fmla="*/ 252 w 252"/>
                <a:gd name="T21" fmla="*/ 222 h 267"/>
                <a:gd name="T22" fmla="*/ 236 w 252"/>
                <a:gd name="T23" fmla="*/ 214 h 267"/>
                <a:gd name="T24" fmla="*/ 149 w 252"/>
                <a:gd name="T25" fmla="*/ 281 h 267"/>
                <a:gd name="T26" fmla="*/ 149 w 252"/>
                <a:gd name="T27" fmla="*/ 293 h 267"/>
                <a:gd name="T28" fmla="*/ 142 w 252"/>
                <a:gd name="T29" fmla="*/ 293 h 267"/>
                <a:gd name="T30" fmla="*/ 149 w 252"/>
                <a:gd name="T31" fmla="*/ 301 h 267"/>
                <a:gd name="T32" fmla="*/ 126 w 252"/>
                <a:gd name="T33" fmla="*/ 330 h 267"/>
                <a:gd name="T34" fmla="*/ 87 w 252"/>
                <a:gd name="T35" fmla="*/ 263 h 2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2" h="267">
                  <a:moveTo>
                    <a:pt x="87" y="212"/>
                  </a:moveTo>
                  <a:lnTo>
                    <a:pt x="64" y="180"/>
                  </a:lnTo>
                  <a:lnTo>
                    <a:pt x="0" y="180"/>
                  </a:lnTo>
                  <a:lnTo>
                    <a:pt x="0" y="158"/>
                  </a:lnTo>
                  <a:lnTo>
                    <a:pt x="71" y="63"/>
                  </a:lnTo>
                  <a:lnTo>
                    <a:pt x="87" y="0"/>
                  </a:lnTo>
                  <a:lnTo>
                    <a:pt x="205" y="79"/>
                  </a:lnTo>
                  <a:lnTo>
                    <a:pt x="213" y="79"/>
                  </a:lnTo>
                  <a:lnTo>
                    <a:pt x="252" y="110"/>
                  </a:lnTo>
                  <a:lnTo>
                    <a:pt x="252" y="158"/>
                  </a:lnTo>
                  <a:lnTo>
                    <a:pt x="252" y="180"/>
                  </a:lnTo>
                  <a:lnTo>
                    <a:pt x="236" y="173"/>
                  </a:lnTo>
                  <a:lnTo>
                    <a:pt x="149" y="227"/>
                  </a:lnTo>
                  <a:lnTo>
                    <a:pt x="149" y="236"/>
                  </a:lnTo>
                  <a:lnTo>
                    <a:pt x="142" y="236"/>
                  </a:lnTo>
                  <a:lnTo>
                    <a:pt x="149" y="244"/>
                  </a:lnTo>
                  <a:lnTo>
                    <a:pt x="126" y="267"/>
                  </a:lnTo>
                  <a:lnTo>
                    <a:pt x="87" y="212"/>
                  </a:lnTo>
                  <a:close/>
                </a:path>
              </a:pathLst>
            </a:custGeom>
            <a:solidFill>
              <a:srgbClr val="FFFFFF"/>
            </a:solidFill>
            <a:ln w="1588">
              <a:solidFill>
                <a:srgbClr val="000000"/>
              </a:solidFill>
              <a:prstDash val="solid"/>
              <a:round/>
              <a:headEnd/>
              <a:tailEnd/>
            </a:ln>
          </p:spPr>
          <p:txBody>
            <a:bodyPr/>
            <a:lstStyle/>
            <a:p>
              <a:endParaRPr lang="en-US"/>
            </a:p>
          </p:txBody>
        </p:sp>
        <p:sp>
          <p:nvSpPr>
            <p:cNvPr id="28796" name="Freeform 123"/>
            <p:cNvSpPr>
              <a:spLocks noChangeAspect="1"/>
            </p:cNvSpPr>
            <p:nvPr/>
          </p:nvSpPr>
          <p:spPr bwMode="auto">
            <a:xfrm>
              <a:off x="2195" y="1476"/>
              <a:ext cx="267" cy="210"/>
            </a:xfrm>
            <a:custGeom>
              <a:avLst/>
              <a:gdLst>
                <a:gd name="T0" fmla="*/ 86 w 266"/>
                <a:gd name="T1" fmla="*/ 0 h 189"/>
                <a:gd name="T2" fmla="*/ 109 w 266"/>
                <a:gd name="T3" fmla="*/ 29 h 189"/>
                <a:gd name="T4" fmla="*/ 158 w 266"/>
                <a:gd name="T5" fmla="*/ 38 h 189"/>
                <a:gd name="T6" fmla="*/ 237 w 266"/>
                <a:gd name="T7" fmla="*/ 107 h 189"/>
                <a:gd name="T8" fmla="*/ 268 w 266"/>
                <a:gd name="T9" fmla="*/ 107 h 189"/>
                <a:gd name="T10" fmla="*/ 244 w 266"/>
                <a:gd name="T11" fmla="*/ 136 h 189"/>
                <a:gd name="T12" fmla="*/ 252 w 266"/>
                <a:gd name="T13" fmla="*/ 136 h 189"/>
                <a:gd name="T14" fmla="*/ 252 w 266"/>
                <a:gd name="T15" fmla="*/ 184 h 189"/>
                <a:gd name="T16" fmla="*/ 252 w 266"/>
                <a:gd name="T17" fmla="*/ 213 h 189"/>
                <a:gd name="T18" fmla="*/ 175 w 266"/>
                <a:gd name="T19" fmla="*/ 233 h 189"/>
                <a:gd name="T20" fmla="*/ 151 w 266"/>
                <a:gd name="T21" fmla="*/ 213 h 189"/>
                <a:gd name="T22" fmla="*/ 125 w 266"/>
                <a:gd name="T23" fmla="*/ 176 h 189"/>
                <a:gd name="T24" fmla="*/ 109 w 266"/>
                <a:gd name="T25" fmla="*/ 136 h 189"/>
                <a:gd name="T26" fmla="*/ 55 w 266"/>
                <a:gd name="T27" fmla="*/ 107 h 189"/>
                <a:gd name="T28" fmla="*/ 39 w 266"/>
                <a:gd name="T29" fmla="*/ 88 h 189"/>
                <a:gd name="T30" fmla="*/ 39 w 266"/>
                <a:gd name="T31" fmla="*/ 77 h 189"/>
                <a:gd name="T32" fmla="*/ 23 w 266"/>
                <a:gd name="T33" fmla="*/ 77 h 189"/>
                <a:gd name="T34" fmla="*/ 0 w 266"/>
                <a:gd name="T35" fmla="*/ 48 h 189"/>
                <a:gd name="T36" fmla="*/ 86 w 266"/>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6" h="189">
                  <a:moveTo>
                    <a:pt x="86" y="0"/>
                  </a:moveTo>
                  <a:lnTo>
                    <a:pt x="109" y="23"/>
                  </a:lnTo>
                  <a:lnTo>
                    <a:pt x="156" y="31"/>
                  </a:lnTo>
                  <a:lnTo>
                    <a:pt x="235" y="86"/>
                  </a:lnTo>
                  <a:lnTo>
                    <a:pt x="266" y="86"/>
                  </a:lnTo>
                  <a:lnTo>
                    <a:pt x="242" y="110"/>
                  </a:lnTo>
                  <a:lnTo>
                    <a:pt x="250" y="110"/>
                  </a:lnTo>
                  <a:lnTo>
                    <a:pt x="250" y="149"/>
                  </a:lnTo>
                  <a:lnTo>
                    <a:pt x="250" y="173"/>
                  </a:lnTo>
                  <a:lnTo>
                    <a:pt x="173" y="189"/>
                  </a:lnTo>
                  <a:lnTo>
                    <a:pt x="149" y="173"/>
                  </a:lnTo>
                  <a:lnTo>
                    <a:pt x="125" y="142"/>
                  </a:lnTo>
                  <a:lnTo>
                    <a:pt x="109" y="110"/>
                  </a:lnTo>
                  <a:lnTo>
                    <a:pt x="55" y="86"/>
                  </a:lnTo>
                  <a:lnTo>
                    <a:pt x="39" y="71"/>
                  </a:lnTo>
                  <a:lnTo>
                    <a:pt x="39" y="62"/>
                  </a:lnTo>
                  <a:lnTo>
                    <a:pt x="23" y="62"/>
                  </a:lnTo>
                  <a:lnTo>
                    <a:pt x="0" y="39"/>
                  </a:lnTo>
                  <a:lnTo>
                    <a:pt x="86" y="0"/>
                  </a:lnTo>
                  <a:close/>
                </a:path>
              </a:pathLst>
            </a:custGeom>
            <a:solidFill>
              <a:srgbClr val="FFFFFF"/>
            </a:solidFill>
            <a:ln w="1588">
              <a:solidFill>
                <a:srgbClr val="000000"/>
              </a:solidFill>
              <a:prstDash val="solid"/>
              <a:round/>
              <a:headEnd/>
              <a:tailEnd/>
            </a:ln>
          </p:spPr>
          <p:txBody>
            <a:bodyPr/>
            <a:lstStyle/>
            <a:p>
              <a:endParaRPr lang="en-US"/>
            </a:p>
          </p:txBody>
        </p:sp>
        <p:sp>
          <p:nvSpPr>
            <p:cNvPr id="28797" name="Freeform 124"/>
            <p:cNvSpPr>
              <a:spLocks noChangeAspect="1"/>
            </p:cNvSpPr>
            <p:nvPr/>
          </p:nvSpPr>
          <p:spPr bwMode="auto">
            <a:xfrm>
              <a:off x="2440" y="1416"/>
              <a:ext cx="368" cy="270"/>
            </a:xfrm>
            <a:custGeom>
              <a:avLst/>
              <a:gdLst>
                <a:gd name="T0" fmla="*/ 39 w 369"/>
                <a:gd name="T1" fmla="*/ 117 h 242"/>
                <a:gd name="T2" fmla="*/ 24 w 369"/>
                <a:gd name="T3" fmla="*/ 77 h 242"/>
                <a:gd name="T4" fmla="*/ 32 w 369"/>
                <a:gd name="T5" fmla="*/ 40 h 242"/>
                <a:gd name="T6" fmla="*/ 79 w 369"/>
                <a:gd name="T7" fmla="*/ 40 h 242"/>
                <a:gd name="T8" fmla="*/ 126 w 369"/>
                <a:gd name="T9" fmla="*/ 0 h 242"/>
                <a:gd name="T10" fmla="*/ 181 w 369"/>
                <a:gd name="T11" fmla="*/ 29 h 242"/>
                <a:gd name="T12" fmla="*/ 234 w 369"/>
                <a:gd name="T13" fmla="*/ 0 h 242"/>
                <a:gd name="T14" fmla="*/ 265 w 369"/>
                <a:gd name="T15" fmla="*/ 19 h 242"/>
                <a:gd name="T16" fmla="*/ 250 w 369"/>
                <a:gd name="T17" fmla="*/ 29 h 242"/>
                <a:gd name="T18" fmla="*/ 265 w 369"/>
                <a:gd name="T19" fmla="*/ 40 h 242"/>
                <a:gd name="T20" fmla="*/ 367 w 369"/>
                <a:gd name="T21" fmla="*/ 68 h 242"/>
                <a:gd name="T22" fmla="*/ 360 w 369"/>
                <a:gd name="T23" fmla="*/ 97 h 242"/>
                <a:gd name="T24" fmla="*/ 304 w 369"/>
                <a:gd name="T25" fmla="*/ 117 h 242"/>
                <a:gd name="T26" fmla="*/ 234 w 369"/>
                <a:gd name="T27" fmla="*/ 214 h 242"/>
                <a:gd name="T28" fmla="*/ 218 w 369"/>
                <a:gd name="T29" fmla="*/ 223 h 242"/>
                <a:gd name="T30" fmla="*/ 250 w 369"/>
                <a:gd name="T31" fmla="*/ 281 h 242"/>
                <a:gd name="T32" fmla="*/ 218 w 369"/>
                <a:gd name="T33" fmla="*/ 301 h 242"/>
                <a:gd name="T34" fmla="*/ 181 w 369"/>
                <a:gd name="T35" fmla="*/ 291 h 242"/>
                <a:gd name="T36" fmla="*/ 142 w 369"/>
                <a:gd name="T37" fmla="*/ 301 h 242"/>
                <a:gd name="T38" fmla="*/ 8 w 369"/>
                <a:gd name="T39" fmla="*/ 252 h 242"/>
                <a:gd name="T40" fmla="*/ 8 w 369"/>
                <a:gd name="T41" fmla="*/ 204 h 242"/>
                <a:gd name="T42" fmla="*/ 0 w 369"/>
                <a:gd name="T43" fmla="*/ 204 h 242"/>
                <a:gd name="T44" fmla="*/ 24 w 369"/>
                <a:gd name="T45" fmla="*/ 174 h 242"/>
                <a:gd name="T46" fmla="*/ 39 w 369"/>
                <a:gd name="T47" fmla="*/ 11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9" h="242">
                  <a:moveTo>
                    <a:pt x="39" y="94"/>
                  </a:moveTo>
                  <a:lnTo>
                    <a:pt x="24" y="62"/>
                  </a:lnTo>
                  <a:lnTo>
                    <a:pt x="32" y="32"/>
                  </a:lnTo>
                  <a:lnTo>
                    <a:pt x="79" y="32"/>
                  </a:lnTo>
                  <a:lnTo>
                    <a:pt x="126" y="0"/>
                  </a:lnTo>
                  <a:lnTo>
                    <a:pt x="181" y="23"/>
                  </a:lnTo>
                  <a:lnTo>
                    <a:pt x="236" y="0"/>
                  </a:lnTo>
                  <a:lnTo>
                    <a:pt x="267" y="15"/>
                  </a:lnTo>
                  <a:lnTo>
                    <a:pt x="252" y="23"/>
                  </a:lnTo>
                  <a:lnTo>
                    <a:pt x="267" y="32"/>
                  </a:lnTo>
                  <a:lnTo>
                    <a:pt x="369" y="55"/>
                  </a:lnTo>
                  <a:lnTo>
                    <a:pt x="362" y="78"/>
                  </a:lnTo>
                  <a:lnTo>
                    <a:pt x="306" y="94"/>
                  </a:lnTo>
                  <a:lnTo>
                    <a:pt x="236" y="172"/>
                  </a:lnTo>
                  <a:lnTo>
                    <a:pt x="220" y="179"/>
                  </a:lnTo>
                  <a:lnTo>
                    <a:pt x="252" y="226"/>
                  </a:lnTo>
                  <a:lnTo>
                    <a:pt x="220" y="242"/>
                  </a:lnTo>
                  <a:lnTo>
                    <a:pt x="181" y="234"/>
                  </a:lnTo>
                  <a:lnTo>
                    <a:pt x="142" y="242"/>
                  </a:lnTo>
                  <a:lnTo>
                    <a:pt x="8" y="203"/>
                  </a:lnTo>
                  <a:lnTo>
                    <a:pt x="8" y="164"/>
                  </a:lnTo>
                  <a:lnTo>
                    <a:pt x="0" y="164"/>
                  </a:lnTo>
                  <a:lnTo>
                    <a:pt x="24" y="140"/>
                  </a:lnTo>
                  <a:lnTo>
                    <a:pt x="39" y="94"/>
                  </a:lnTo>
                  <a:close/>
                </a:path>
              </a:pathLst>
            </a:custGeom>
            <a:solidFill>
              <a:srgbClr val="FFFFFF"/>
            </a:solidFill>
            <a:ln w="1588">
              <a:solidFill>
                <a:srgbClr val="000000"/>
              </a:solidFill>
              <a:prstDash val="solid"/>
              <a:round/>
              <a:headEnd/>
              <a:tailEnd/>
            </a:ln>
          </p:spPr>
          <p:txBody>
            <a:bodyPr/>
            <a:lstStyle/>
            <a:p>
              <a:endParaRPr lang="en-US"/>
            </a:p>
          </p:txBody>
        </p:sp>
        <p:sp>
          <p:nvSpPr>
            <p:cNvPr id="28798" name="Freeform 125"/>
            <p:cNvSpPr>
              <a:spLocks noChangeAspect="1"/>
            </p:cNvSpPr>
            <p:nvPr/>
          </p:nvSpPr>
          <p:spPr bwMode="auto">
            <a:xfrm>
              <a:off x="1193" y="1379"/>
              <a:ext cx="238" cy="236"/>
            </a:xfrm>
            <a:custGeom>
              <a:avLst/>
              <a:gdLst>
                <a:gd name="T0" fmla="*/ 238 w 238"/>
                <a:gd name="T1" fmla="*/ 20 h 212"/>
                <a:gd name="T2" fmla="*/ 238 w 238"/>
                <a:gd name="T3" fmla="*/ 136 h 212"/>
                <a:gd name="T4" fmla="*/ 238 w 238"/>
                <a:gd name="T5" fmla="*/ 254 h 212"/>
                <a:gd name="T6" fmla="*/ 214 w 238"/>
                <a:gd name="T7" fmla="*/ 263 h 212"/>
                <a:gd name="T8" fmla="*/ 111 w 238"/>
                <a:gd name="T9" fmla="*/ 263 h 212"/>
                <a:gd name="T10" fmla="*/ 24 w 238"/>
                <a:gd name="T11" fmla="*/ 244 h 212"/>
                <a:gd name="T12" fmla="*/ 24 w 238"/>
                <a:gd name="T13" fmla="*/ 156 h 212"/>
                <a:gd name="T14" fmla="*/ 0 w 238"/>
                <a:gd name="T15" fmla="*/ 156 h 212"/>
                <a:gd name="T16" fmla="*/ 0 w 238"/>
                <a:gd name="T17" fmla="*/ 117 h 212"/>
                <a:gd name="T18" fmla="*/ 63 w 238"/>
                <a:gd name="T19" fmla="*/ 117 h 212"/>
                <a:gd name="T20" fmla="*/ 103 w 238"/>
                <a:gd name="T21" fmla="*/ 0 h 212"/>
                <a:gd name="T22" fmla="*/ 238 w 238"/>
                <a:gd name="T23" fmla="*/ 20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8" h="212">
                  <a:moveTo>
                    <a:pt x="238" y="16"/>
                  </a:moveTo>
                  <a:lnTo>
                    <a:pt x="238" y="110"/>
                  </a:lnTo>
                  <a:lnTo>
                    <a:pt x="238" y="205"/>
                  </a:lnTo>
                  <a:lnTo>
                    <a:pt x="214" y="212"/>
                  </a:lnTo>
                  <a:lnTo>
                    <a:pt x="111" y="212"/>
                  </a:lnTo>
                  <a:lnTo>
                    <a:pt x="24" y="197"/>
                  </a:lnTo>
                  <a:lnTo>
                    <a:pt x="24" y="126"/>
                  </a:lnTo>
                  <a:lnTo>
                    <a:pt x="0" y="126"/>
                  </a:lnTo>
                  <a:lnTo>
                    <a:pt x="0" y="94"/>
                  </a:lnTo>
                  <a:lnTo>
                    <a:pt x="63" y="94"/>
                  </a:lnTo>
                  <a:lnTo>
                    <a:pt x="103" y="0"/>
                  </a:lnTo>
                  <a:lnTo>
                    <a:pt x="238" y="16"/>
                  </a:lnTo>
                  <a:close/>
                </a:path>
              </a:pathLst>
            </a:custGeom>
            <a:solidFill>
              <a:srgbClr val="FFFFFF"/>
            </a:solidFill>
            <a:ln w="1588">
              <a:solidFill>
                <a:srgbClr val="000000"/>
              </a:solidFill>
              <a:prstDash val="solid"/>
              <a:round/>
              <a:headEnd/>
              <a:tailEnd/>
            </a:ln>
          </p:spPr>
          <p:txBody>
            <a:bodyPr/>
            <a:lstStyle/>
            <a:p>
              <a:endParaRPr lang="en-US"/>
            </a:p>
          </p:txBody>
        </p:sp>
        <p:sp>
          <p:nvSpPr>
            <p:cNvPr id="28799" name="Freeform 126"/>
            <p:cNvSpPr>
              <a:spLocks noChangeAspect="1"/>
            </p:cNvSpPr>
            <p:nvPr/>
          </p:nvSpPr>
          <p:spPr bwMode="auto">
            <a:xfrm>
              <a:off x="1943" y="2483"/>
              <a:ext cx="210" cy="201"/>
            </a:xfrm>
            <a:custGeom>
              <a:avLst/>
              <a:gdLst>
                <a:gd name="T0" fmla="*/ 39 w 210"/>
                <a:gd name="T1" fmla="*/ 117 h 179"/>
                <a:gd name="T2" fmla="*/ 47 w 210"/>
                <a:gd name="T3" fmla="*/ 86 h 179"/>
                <a:gd name="T4" fmla="*/ 163 w 210"/>
                <a:gd name="T5" fmla="*/ 0 h 179"/>
                <a:gd name="T6" fmla="*/ 210 w 210"/>
                <a:gd name="T7" fmla="*/ 0 h 179"/>
                <a:gd name="T8" fmla="*/ 210 w 210"/>
                <a:gd name="T9" fmla="*/ 38 h 179"/>
                <a:gd name="T10" fmla="*/ 194 w 210"/>
                <a:gd name="T11" fmla="*/ 38 h 179"/>
                <a:gd name="T12" fmla="*/ 210 w 210"/>
                <a:gd name="T13" fmla="*/ 60 h 179"/>
                <a:gd name="T14" fmla="*/ 194 w 210"/>
                <a:gd name="T15" fmla="*/ 136 h 179"/>
                <a:gd name="T16" fmla="*/ 187 w 210"/>
                <a:gd name="T17" fmla="*/ 136 h 179"/>
                <a:gd name="T18" fmla="*/ 187 w 210"/>
                <a:gd name="T19" fmla="*/ 166 h 179"/>
                <a:gd name="T20" fmla="*/ 156 w 210"/>
                <a:gd name="T21" fmla="*/ 157 h 179"/>
                <a:gd name="T22" fmla="*/ 147 w 210"/>
                <a:gd name="T23" fmla="*/ 226 h 179"/>
                <a:gd name="T24" fmla="*/ 124 w 210"/>
                <a:gd name="T25" fmla="*/ 226 h 179"/>
                <a:gd name="T26" fmla="*/ 117 w 210"/>
                <a:gd name="T27" fmla="*/ 195 h 179"/>
                <a:gd name="T28" fmla="*/ 70 w 210"/>
                <a:gd name="T29" fmla="*/ 166 h 179"/>
                <a:gd name="T30" fmla="*/ 47 w 210"/>
                <a:gd name="T31" fmla="*/ 186 h 179"/>
                <a:gd name="T32" fmla="*/ 62 w 210"/>
                <a:gd name="T33" fmla="*/ 157 h 179"/>
                <a:gd name="T34" fmla="*/ 0 w 210"/>
                <a:gd name="T35" fmla="*/ 166 h 179"/>
                <a:gd name="T36" fmla="*/ 0 w 210"/>
                <a:gd name="T37" fmla="*/ 136 h 179"/>
                <a:gd name="T38" fmla="*/ 39 w 210"/>
                <a:gd name="T39" fmla="*/ 117 h 1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0" h="179">
                  <a:moveTo>
                    <a:pt x="39" y="93"/>
                  </a:moveTo>
                  <a:lnTo>
                    <a:pt x="47" y="69"/>
                  </a:lnTo>
                  <a:lnTo>
                    <a:pt x="163" y="0"/>
                  </a:lnTo>
                  <a:lnTo>
                    <a:pt x="210" y="0"/>
                  </a:lnTo>
                  <a:lnTo>
                    <a:pt x="210" y="30"/>
                  </a:lnTo>
                  <a:lnTo>
                    <a:pt x="194" y="30"/>
                  </a:lnTo>
                  <a:lnTo>
                    <a:pt x="210" y="47"/>
                  </a:lnTo>
                  <a:lnTo>
                    <a:pt x="194" y="108"/>
                  </a:lnTo>
                  <a:lnTo>
                    <a:pt x="187" y="108"/>
                  </a:lnTo>
                  <a:lnTo>
                    <a:pt x="187" y="132"/>
                  </a:lnTo>
                  <a:lnTo>
                    <a:pt x="156" y="125"/>
                  </a:lnTo>
                  <a:lnTo>
                    <a:pt x="147" y="179"/>
                  </a:lnTo>
                  <a:lnTo>
                    <a:pt x="124" y="179"/>
                  </a:lnTo>
                  <a:lnTo>
                    <a:pt x="117" y="155"/>
                  </a:lnTo>
                  <a:lnTo>
                    <a:pt x="70" y="132"/>
                  </a:lnTo>
                  <a:lnTo>
                    <a:pt x="47" y="148"/>
                  </a:lnTo>
                  <a:lnTo>
                    <a:pt x="62" y="125"/>
                  </a:lnTo>
                  <a:lnTo>
                    <a:pt x="0" y="132"/>
                  </a:lnTo>
                  <a:lnTo>
                    <a:pt x="0" y="108"/>
                  </a:lnTo>
                  <a:lnTo>
                    <a:pt x="39" y="93"/>
                  </a:lnTo>
                  <a:close/>
                </a:path>
              </a:pathLst>
            </a:custGeom>
            <a:solidFill>
              <a:srgbClr val="FFFFFF"/>
            </a:solidFill>
            <a:ln w="1588">
              <a:solidFill>
                <a:srgbClr val="000000"/>
              </a:solidFill>
              <a:prstDash val="solid"/>
              <a:round/>
              <a:headEnd/>
              <a:tailEnd/>
            </a:ln>
          </p:spPr>
          <p:txBody>
            <a:bodyPr/>
            <a:lstStyle/>
            <a:p>
              <a:endParaRPr lang="en-US"/>
            </a:p>
          </p:txBody>
        </p:sp>
        <p:sp>
          <p:nvSpPr>
            <p:cNvPr id="28800" name="Freeform 127"/>
            <p:cNvSpPr>
              <a:spLocks noChangeAspect="1"/>
            </p:cNvSpPr>
            <p:nvPr/>
          </p:nvSpPr>
          <p:spPr bwMode="auto">
            <a:xfrm>
              <a:off x="1488" y="1004"/>
              <a:ext cx="281" cy="141"/>
            </a:xfrm>
            <a:custGeom>
              <a:avLst/>
              <a:gdLst>
                <a:gd name="T0" fmla="*/ 55 w 283"/>
                <a:gd name="T1" fmla="*/ 159 h 125"/>
                <a:gd name="T2" fmla="*/ 55 w 283"/>
                <a:gd name="T3" fmla="*/ 139 h 125"/>
                <a:gd name="T4" fmla="*/ 0 w 283"/>
                <a:gd name="T5" fmla="*/ 139 h 125"/>
                <a:gd name="T6" fmla="*/ 0 w 283"/>
                <a:gd name="T7" fmla="*/ 108 h 125"/>
                <a:gd name="T8" fmla="*/ 7 w 283"/>
                <a:gd name="T9" fmla="*/ 108 h 125"/>
                <a:gd name="T10" fmla="*/ 0 w 283"/>
                <a:gd name="T11" fmla="*/ 29 h 125"/>
                <a:gd name="T12" fmla="*/ 92 w 283"/>
                <a:gd name="T13" fmla="*/ 29 h 125"/>
                <a:gd name="T14" fmla="*/ 92 w 283"/>
                <a:gd name="T15" fmla="*/ 0 h 125"/>
                <a:gd name="T16" fmla="*/ 100 w 283"/>
                <a:gd name="T17" fmla="*/ 9 h 125"/>
                <a:gd name="T18" fmla="*/ 124 w 283"/>
                <a:gd name="T19" fmla="*/ 9 h 125"/>
                <a:gd name="T20" fmla="*/ 116 w 283"/>
                <a:gd name="T21" fmla="*/ 0 h 125"/>
                <a:gd name="T22" fmla="*/ 124 w 283"/>
                <a:gd name="T23" fmla="*/ 0 h 125"/>
                <a:gd name="T24" fmla="*/ 131 w 283"/>
                <a:gd name="T25" fmla="*/ 29 h 125"/>
                <a:gd name="T26" fmla="*/ 194 w 283"/>
                <a:gd name="T27" fmla="*/ 29 h 125"/>
                <a:gd name="T28" fmla="*/ 194 w 283"/>
                <a:gd name="T29" fmla="*/ 0 h 125"/>
                <a:gd name="T30" fmla="*/ 216 w 283"/>
                <a:gd name="T31" fmla="*/ 0 h 125"/>
                <a:gd name="T32" fmla="*/ 240 w 283"/>
                <a:gd name="T33" fmla="*/ 99 h 125"/>
                <a:gd name="T34" fmla="*/ 279 w 283"/>
                <a:gd name="T35" fmla="*/ 99 h 125"/>
                <a:gd name="T36" fmla="*/ 279 w 283"/>
                <a:gd name="T37" fmla="*/ 159 h 125"/>
                <a:gd name="T38" fmla="*/ 55 w 283"/>
                <a:gd name="T39" fmla="*/ 159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3" h="125">
                  <a:moveTo>
                    <a:pt x="55" y="125"/>
                  </a:moveTo>
                  <a:lnTo>
                    <a:pt x="55" y="109"/>
                  </a:lnTo>
                  <a:lnTo>
                    <a:pt x="0" y="109"/>
                  </a:lnTo>
                  <a:lnTo>
                    <a:pt x="0" y="85"/>
                  </a:lnTo>
                  <a:lnTo>
                    <a:pt x="7" y="85"/>
                  </a:lnTo>
                  <a:lnTo>
                    <a:pt x="0" y="23"/>
                  </a:lnTo>
                  <a:lnTo>
                    <a:pt x="94" y="23"/>
                  </a:lnTo>
                  <a:lnTo>
                    <a:pt x="94" y="0"/>
                  </a:lnTo>
                  <a:lnTo>
                    <a:pt x="102" y="7"/>
                  </a:lnTo>
                  <a:lnTo>
                    <a:pt x="126" y="7"/>
                  </a:lnTo>
                  <a:lnTo>
                    <a:pt x="118" y="0"/>
                  </a:lnTo>
                  <a:lnTo>
                    <a:pt x="126" y="0"/>
                  </a:lnTo>
                  <a:lnTo>
                    <a:pt x="133" y="23"/>
                  </a:lnTo>
                  <a:lnTo>
                    <a:pt x="196" y="23"/>
                  </a:lnTo>
                  <a:lnTo>
                    <a:pt x="196" y="0"/>
                  </a:lnTo>
                  <a:lnTo>
                    <a:pt x="220" y="0"/>
                  </a:lnTo>
                  <a:lnTo>
                    <a:pt x="244" y="78"/>
                  </a:lnTo>
                  <a:lnTo>
                    <a:pt x="283" y="78"/>
                  </a:lnTo>
                  <a:lnTo>
                    <a:pt x="283" y="125"/>
                  </a:lnTo>
                  <a:lnTo>
                    <a:pt x="55" y="125"/>
                  </a:lnTo>
                  <a:close/>
                </a:path>
              </a:pathLst>
            </a:custGeom>
            <a:solidFill>
              <a:srgbClr val="FFFFFF"/>
            </a:solidFill>
            <a:ln w="1588">
              <a:solidFill>
                <a:srgbClr val="000000"/>
              </a:solidFill>
              <a:prstDash val="solid"/>
              <a:round/>
              <a:headEnd/>
              <a:tailEnd/>
            </a:ln>
          </p:spPr>
          <p:txBody>
            <a:bodyPr/>
            <a:lstStyle/>
            <a:p>
              <a:endParaRPr lang="en-US"/>
            </a:p>
          </p:txBody>
        </p:sp>
        <p:sp>
          <p:nvSpPr>
            <p:cNvPr id="28801" name="Freeform 128"/>
            <p:cNvSpPr>
              <a:spLocks noChangeAspect="1"/>
            </p:cNvSpPr>
            <p:nvPr/>
          </p:nvSpPr>
          <p:spPr bwMode="auto">
            <a:xfrm>
              <a:off x="3069" y="3383"/>
              <a:ext cx="291" cy="260"/>
            </a:xfrm>
            <a:custGeom>
              <a:avLst/>
              <a:gdLst>
                <a:gd name="T0" fmla="*/ 163 w 292"/>
                <a:gd name="T1" fmla="*/ 57 h 234"/>
                <a:gd name="T2" fmla="*/ 195 w 292"/>
                <a:gd name="T3" fmla="*/ 57 h 234"/>
                <a:gd name="T4" fmla="*/ 227 w 292"/>
                <a:gd name="T5" fmla="*/ 57 h 234"/>
                <a:gd name="T6" fmla="*/ 250 w 292"/>
                <a:gd name="T7" fmla="*/ 87 h 234"/>
                <a:gd name="T8" fmla="*/ 250 w 292"/>
                <a:gd name="T9" fmla="*/ 124 h 234"/>
                <a:gd name="T10" fmla="*/ 258 w 292"/>
                <a:gd name="T11" fmla="*/ 144 h 234"/>
                <a:gd name="T12" fmla="*/ 274 w 292"/>
                <a:gd name="T13" fmla="*/ 182 h 234"/>
                <a:gd name="T14" fmla="*/ 290 w 292"/>
                <a:gd name="T15" fmla="*/ 212 h 234"/>
                <a:gd name="T16" fmla="*/ 282 w 292"/>
                <a:gd name="T17" fmla="*/ 241 h 234"/>
                <a:gd name="T18" fmla="*/ 211 w 292"/>
                <a:gd name="T19" fmla="*/ 241 h 234"/>
                <a:gd name="T20" fmla="*/ 163 w 292"/>
                <a:gd name="T21" fmla="*/ 289 h 234"/>
                <a:gd name="T22" fmla="*/ 95 w 292"/>
                <a:gd name="T23" fmla="*/ 280 h 234"/>
                <a:gd name="T24" fmla="*/ 71 w 292"/>
                <a:gd name="T25" fmla="*/ 280 h 234"/>
                <a:gd name="T26" fmla="*/ 16 w 292"/>
                <a:gd name="T27" fmla="*/ 212 h 234"/>
                <a:gd name="T28" fmla="*/ 16 w 292"/>
                <a:gd name="T29" fmla="*/ 164 h 234"/>
                <a:gd name="T30" fmla="*/ 0 w 292"/>
                <a:gd name="T31" fmla="*/ 144 h 234"/>
                <a:gd name="T32" fmla="*/ 8 w 292"/>
                <a:gd name="T33" fmla="*/ 124 h 234"/>
                <a:gd name="T34" fmla="*/ 0 w 292"/>
                <a:gd name="T35" fmla="*/ 124 h 234"/>
                <a:gd name="T36" fmla="*/ 0 w 292"/>
                <a:gd name="T37" fmla="*/ 104 h 234"/>
                <a:gd name="T38" fmla="*/ 48 w 292"/>
                <a:gd name="T39" fmla="*/ 104 h 234"/>
                <a:gd name="T40" fmla="*/ 63 w 292"/>
                <a:gd name="T41" fmla="*/ 87 h 234"/>
                <a:gd name="T42" fmla="*/ 78 w 292"/>
                <a:gd name="T43" fmla="*/ 67 h 234"/>
                <a:gd name="T44" fmla="*/ 78 w 292"/>
                <a:gd name="T45" fmla="*/ 38 h 234"/>
                <a:gd name="T46" fmla="*/ 103 w 292"/>
                <a:gd name="T47" fmla="*/ 38 h 234"/>
                <a:gd name="T48" fmla="*/ 134 w 292"/>
                <a:gd name="T49" fmla="*/ 0 h 234"/>
                <a:gd name="T50" fmla="*/ 163 w 292"/>
                <a:gd name="T51" fmla="*/ 57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2" h="234">
                  <a:moveTo>
                    <a:pt x="165" y="46"/>
                  </a:moveTo>
                  <a:lnTo>
                    <a:pt x="197" y="46"/>
                  </a:lnTo>
                  <a:lnTo>
                    <a:pt x="229" y="46"/>
                  </a:lnTo>
                  <a:lnTo>
                    <a:pt x="252" y="70"/>
                  </a:lnTo>
                  <a:lnTo>
                    <a:pt x="252" y="101"/>
                  </a:lnTo>
                  <a:lnTo>
                    <a:pt x="260" y="117"/>
                  </a:lnTo>
                  <a:lnTo>
                    <a:pt x="276" y="148"/>
                  </a:lnTo>
                  <a:lnTo>
                    <a:pt x="292" y="172"/>
                  </a:lnTo>
                  <a:lnTo>
                    <a:pt x="284" y="195"/>
                  </a:lnTo>
                  <a:lnTo>
                    <a:pt x="213" y="195"/>
                  </a:lnTo>
                  <a:lnTo>
                    <a:pt x="165" y="234"/>
                  </a:lnTo>
                  <a:lnTo>
                    <a:pt x="95" y="227"/>
                  </a:lnTo>
                  <a:lnTo>
                    <a:pt x="71" y="227"/>
                  </a:lnTo>
                  <a:lnTo>
                    <a:pt x="16" y="172"/>
                  </a:lnTo>
                  <a:lnTo>
                    <a:pt x="16" y="133"/>
                  </a:lnTo>
                  <a:lnTo>
                    <a:pt x="0" y="117"/>
                  </a:lnTo>
                  <a:lnTo>
                    <a:pt x="8" y="101"/>
                  </a:lnTo>
                  <a:lnTo>
                    <a:pt x="0" y="101"/>
                  </a:lnTo>
                  <a:lnTo>
                    <a:pt x="0" y="85"/>
                  </a:lnTo>
                  <a:lnTo>
                    <a:pt x="48" y="85"/>
                  </a:lnTo>
                  <a:lnTo>
                    <a:pt x="63" y="70"/>
                  </a:lnTo>
                  <a:lnTo>
                    <a:pt x="78" y="54"/>
                  </a:lnTo>
                  <a:lnTo>
                    <a:pt x="78" y="31"/>
                  </a:lnTo>
                  <a:lnTo>
                    <a:pt x="103" y="31"/>
                  </a:lnTo>
                  <a:lnTo>
                    <a:pt x="134" y="0"/>
                  </a:lnTo>
                  <a:lnTo>
                    <a:pt x="165" y="46"/>
                  </a:lnTo>
                  <a:close/>
                </a:path>
              </a:pathLst>
            </a:custGeom>
            <a:solidFill>
              <a:srgbClr val="FFFFFF"/>
            </a:solidFill>
            <a:ln w="1588">
              <a:solidFill>
                <a:srgbClr val="000000"/>
              </a:solidFill>
              <a:prstDash val="solid"/>
              <a:round/>
              <a:headEnd/>
              <a:tailEnd/>
            </a:ln>
          </p:spPr>
          <p:txBody>
            <a:bodyPr/>
            <a:lstStyle/>
            <a:p>
              <a:endParaRPr lang="en-US"/>
            </a:p>
          </p:txBody>
        </p:sp>
        <p:sp>
          <p:nvSpPr>
            <p:cNvPr id="28802" name="Freeform 129"/>
            <p:cNvSpPr>
              <a:spLocks noChangeAspect="1"/>
            </p:cNvSpPr>
            <p:nvPr/>
          </p:nvSpPr>
          <p:spPr bwMode="auto">
            <a:xfrm>
              <a:off x="1570" y="2079"/>
              <a:ext cx="199" cy="177"/>
            </a:xfrm>
            <a:custGeom>
              <a:avLst/>
              <a:gdLst>
                <a:gd name="T0" fmla="*/ 199 w 199"/>
                <a:gd name="T1" fmla="*/ 147 h 159"/>
                <a:gd name="T2" fmla="*/ 191 w 199"/>
                <a:gd name="T3" fmla="*/ 147 h 159"/>
                <a:gd name="T4" fmla="*/ 175 w 199"/>
                <a:gd name="T5" fmla="*/ 187 h 159"/>
                <a:gd name="T6" fmla="*/ 32 w 199"/>
                <a:gd name="T7" fmla="*/ 187 h 159"/>
                <a:gd name="T8" fmla="*/ 8 w 199"/>
                <a:gd name="T9" fmla="*/ 197 h 159"/>
                <a:gd name="T10" fmla="*/ 0 w 199"/>
                <a:gd name="T11" fmla="*/ 147 h 159"/>
                <a:gd name="T12" fmla="*/ 8 w 199"/>
                <a:gd name="T13" fmla="*/ 118 h 159"/>
                <a:gd name="T14" fmla="*/ 8 w 199"/>
                <a:gd name="T15" fmla="*/ 108 h 159"/>
                <a:gd name="T16" fmla="*/ 8 w 199"/>
                <a:gd name="T17" fmla="*/ 89 h 159"/>
                <a:gd name="T18" fmla="*/ 32 w 199"/>
                <a:gd name="T19" fmla="*/ 9 h 159"/>
                <a:gd name="T20" fmla="*/ 72 w 199"/>
                <a:gd name="T21" fmla="*/ 0 h 159"/>
                <a:gd name="T22" fmla="*/ 96 w 199"/>
                <a:gd name="T23" fmla="*/ 0 h 159"/>
                <a:gd name="T24" fmla="*/ 111 w 199"/>
                <a:gd name="T25" fmla="*/ 9 h 159"/>
                <a:gd name="T26" fmla="*/ 199 w 199"/>
                <a:gd name="T27" fmla="*/ 9 h 159"/>
                <a:gd name="T28" fmla="*/ 199 w 199"/>
                <a:gd name="T29" fmla="*/ 147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9" h="159">
                  <a:moveTo>
                    <a:pt x="199" y="119"/>
                  </a:moveTo>
                  <a:lnTo>
                    <a:pt x="191" y="119"/>
                  </a:lnTo>
                  <a:lnTo>
                    <a:pt x="175" y="151"/>
                  </a:lnTo>
                  <a:lnTo>
                    <a:pt x="32" y="151"/>
                  </a:lnTo>
                  <a:lnTo>
                    <a:pt x="8" y="159"/>
                  </a:lnTo>
                  <a:lnTo>
                    <a:pt x="0" y="119"/>
                  </a:lnTo>
                  <a:lnTo>
                    <a:pt x="8" y="95"/>
                  </a:lnTo>
                  <a:lnTo>
                    <a:pt x="8" y="87"/>
                  </a:lnTo>
                  <a:lnTo>
                    <a:pt x="8" y="72"/>
                  </a:lnTo>
                  <a:lnTo>
                    <a:pt x="32" y="7"/>
                  </a:lnTo>
                  <a:lnTo>
                    <a:pt x="72" y="0"/>
                  </a:lnTo>
                  <a:lnTo>
                    <a:pt x="96" y="0"/>
                  </a:lnTo>
                  <a:lnTo>
                    <a:pt x="111" y="7"/>
                  </a:lnTo>
                  <a:lnTo>
                    <a:pt x="199" y="7"/>
                  </a:lnTo>
                  <a:lnTo>
                    <a:pt x="199" y="119"/>
                  </a:lnTo>
                  <a:close/>
                </a:path>
              </a:pathLst>
            </a:custGeom>
            <a:solidFill>
              <a:srgbClr val="FFFFFF"/>
            </a:solidFill>
            <a:ln w="1588">
              <a:solidFill>
                <a:srgbClr val="000000"/>
              </a:solidFill>
              <a:prstDash val="solid"/>
              <a:round/>
              <a:headEnd/>
              <a:tailEnd/>
            </a:ln>
          </p:spPr>
          <p:txBody>
            <a:bodyPr/>
            <a:lstStyle/>
            <a:p>
              <a:endParaRPr lang="en-US"/>
            </a:p>
          </p:txBody>
        </p:sp>
        <p:sp>
          <p:nvSpPr>
            <p:cNvPr id="28803" name="Freeform 130"/>
            <p:cNvSpPr>
              <a:spLocks noChangeAspect="1"/>
            </p:cNvSpPr>
            <p:nvPr/>
          </p:nvSpPr>
          <p:spPr bwMode="auto">
            <a:xfrm>
              <a:off x="941" y="1379"/>
              <a:ext cx="357" cy="138"/>
            </a:xfrm>
            <a:custGeom>
              <a:avLst/>
              <a:gdLst>
                <a:gd name="T0" fmla="*/ 0 w 355"/>
                <a:gd name="T1" fmla="*/ 0 h 126"/>
                <a:gd name="T2" fmla="*/ 272 w 355"/>
                <a:gd name="T3" fmla="*/ 0 h 126"/>
                <a:gd name="T4" fmla="*/ 359 w 355"/>
                <a:gd name="T5" fmla="*/ 0 h 126"/>
                <a:gd name="T6" fmla="*/ 320 w 355"/>
                <a:gd name="T7" fmla="*/ 113 h 126"/>
                <a:gd name="T8" fmla="*/ 255 w 355"/>
                <a:gd name="T9" fmla="*/ 113 h 126"/>
                <a:gd name="T10" fmla="*/ 255 w 355"/>
                <a:gd name="T11" fmla="*/ 151 h 126"/>
                <a:gd name="T12" fmla="*/ 24 w 355"/>
                <a:gd name="T13" fmla="*/ 151 h 126"/>
                <a:gd name="T14" fmla="*/ 0 w 355"/>
                <a:gd name="T15" fmla="*/ 0 h 1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5" h="126">
                  <a:moveTo>
                    <a:pt x="0" y="0"/>
                  </a:moveTo>
                  <a:lnTo>
                    <a:pt x="268" y="0"/>
                  </a:lnTo>
                  <a:lnTo>
                    <a:pt x="355" y="0"/>
                  </a:lnTo>
                  <a:lnTo>
                    <a:pt x="316" y="94"/>
                  </a:lnTo>
                  <a:lnTo>
                    <a:pt x="253" y="94"/>
                  </a:lnTo>
                  <a:lnTo>
                    <a:pt x="253" y="126"/>
                  </a:lnTo>
                  <a:lnTo>
                    <a:pt x="24" y="126"/>
                  </a:lnTo>
                  <a:lnTo>
                    <a:pt x="0" y="0"/>
                  </a:lnTo>
                  <a:close/>
                </a:path>
              </a:pathLst>
            </a:custGeom>
            <a:solidFill>
              <a:srgbClr val="FFFFFF"/>
            </a:solidFill>
            <a:ln w="1588">
              <a:solidFill>
                <a:srgbClr val="000000"/>
              </a:solidFill>
              <a:prstDash val="solid"/>
              <a:round/>
              <a:headEnd/>
              <a:tailEnd/>
            </a:ln>
          </p:spPr>
          <p:txBody>
            <a:bodyPr/>
            <a:lstStyle/>
            <a:p>
              <a:endParaRPr lang="en-US"/>
            </a:p>
          </p:txBody>
        </p:sp>
        <p:sp>
          <p:nvSpPr>
            <p:cNvPr id="28804" name="Freeform 131"/>
            <p:cNvSpPr>
              <a:spLocks noChangeAspect="1"/>
            </p:cNvSpPr>
            <p:nvPr/>
          </p:nvSpPr>
          <p:spPr bwMode="auto">
            <a:xfrm>
              <a:off x="2217" y="2701"/>
              <a:ext cx="229" cy="236"/>
            </a:xfrm>
            <a:custGeom>
              <a:avLst/>
              <a:gdLst>
                <a:gd name="T0" fmla="*/ 189 w 230"/>
                <a:gd name="T1" fmla="*/ 118 h 212"/>
                <a:gd name="T2" fmla="*/ 164 w 230"/>
                <a:gd name="T3" fmla="*/ 136 h 212"/>
                <a:gd name="T4" fmla="*/ 228 w 230"/>
                <a:gd name="T5" fmla="*/ 213 h 212"/>
                <a:gd name="T6" fmla="*/ 212 w 230"/>
                <a:gd name="T7" fmla="*/ 223 h 212"/>
                <a:gd name="T8" fmla="*/ 220 w 230"/>
                <a:gd name="T9" fmla="*/ 243 h 212"/>
                <a:gd name="T10" fmla="*/ 196 w 230"/>
                <a:gd name="T11" fmla="*/ 263 h 212"/>
                <a:gd name="T12" fmla="*/ 189 w 230"/>
                <a:gd name="T13" fmla="*/ 263 h 212"/>
                <a:gd name="T14" fmla="*/ 180 w 230"/>
                <a:gd name="T15" fmla="*/ 243 h 212"/>
                <a:gd name="T16" fmla="*/ 8 w 230"/>
                <a:gd name="T17" fmla="*/ 263 h 212"/>
                <a:gd name="T18" fmla="*/ 8 w 230"/>
                <a:gd name="T19" fmla="*/ 107 h 212"/>
                <a:gd name="T20" fmla="*/ 0 w 230"/>
                <a:gd name="T21" fmla="*/ 107 h 212"/>
                <a:gd name="T22" fmla="*/ 64 w 230"/>
                <a:gd name="T23" fmla="*/ 20 h 212"/>
                <a:gd name="T24" fmla="*/ 87 w 230"/>
                <a:gd name="T25" fmla="*/ 0 h 212"/>
                <a:gd name="T26" fmla="*/ 189 w 230"/>
                <a:gd name="T27" fmla="*/ 118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0" h="212">
                  <a:moveTo>
                    <a:pt x="191" y="95"/>
                  </a:moveTo>
                  <a:lnTo>
                    <a:pt x="166" y="110"/>
                  </a:lnTo>
                  <a:lnTo>
                    <a:pt x="230" y="172"/>
                  </a:lnTo>
                  <a:lnTo>
                    <a:pt x="214" y="180"/>
                  </a:lnTo>
                  <a:lnTo>
                    <a:pt x="222" y="196"/>
                  </a:lnTo>
                  <a:lnTo>
                    <a:pt x="198" y="212"/>
                  </a:lnTo>
                  <a:lnTo>
                    <a:pt x="191" y="212"/>
                  </a:lnTo>
                  <a:lnTo>
                    <a:pt x="182" y="196"/>
                  </a:lnTo>
                  <a:lnTo>
                    <a:pt x="8" y="212"/>
                  </a:lnTo>
                  <a:lnTo>
                    <a:pt x="8" y="86"/>
                  </a:lnTo>
                  <a:lnTo>
                    <a:pt x="0" y="86"/>
                  </a:lnTo>
                  <a:lnTo>
                    <a:pt x="64" y="16"/>
                  </a:lnTo>
                  <a:lnTo>
                    <a:pt x="87" y="0"/>
                  </a:lnTo>
                  <a:lnTo>
                    <a:pt x="191" y="95"/>
                  </a:lnTo>
                  <a:close/>
                </a:path>
              </a:pathLst>
            </a:custGeom>
            <a:solidFill>
              <a:srgbClr val="FFFF00"/>
            </a:solidFill>
            <a:ln w="1651">
              <a:solidFill>
                <a:srgbClr val="000000"/>
              </a:solidFill>
              <a:prstDash val="solid"/>
              <a:round/>
              <a:headEnd/>
              <a:tailEnd/>
            </a:ln>
          </p:spPr>
          <p:txBody>
            <a:bodyPr/>
            <a:lstStyle/>
            <a:p>
              <a:endParaRPr lang="en-US"/>
            </a:p>
          </p:txBody>
        </p:sp>
        <p:sp>
          <p:nvSpPr>
            <p:cNvPr id="28805" name="Freeform 132"/>
            <p:cNvSpPr>
              <a:spLocks noChangeAspect="1"/>
            </p:cNvSpPr>
            <p:nvPr/>
          </p:nvSpPr>
          <p:spPr bwMode="auto">
            <a:xfrm>
              <a:off x="2273" y="1851"/>
              <a:ext cx="284" cy="262"/>
            </a:xfrm>
            <a:custGeom>
              <a:avLst/>
              <a:gdLst>
                <a:gd name="T0" fmla="*/ 160 w 283"/>
                <a:gd name="T1" fmla="*/ 293 h 234"/>
                <a:gd name="T2" fmla="*/ 71 w 283"/>
                <a:gd name="T3" fmla="*/ 263 h 234"/>
                <a:gd name="T4" fmla="*/ 0 w 283"/>
                <a:gd name="T5" fmla="*/ 273 h 234"/>
                <a:gd name="T6" fmla="*/ 8 w 283"/>
                <a:gd name="T7" fmla="*/ 59 h 234"/>
                <a:gd name="T8" fmla="*/ 175 w 283"/>
                <a:gd name="T9" fmla="*/ 0 h 234"/>
                <a:gd name="T10" fmla="*/ 206 w 283"/>
                <a:gd name="T11" fmla="*/ 59 h 234"/>
                <a:gd name="T12" fmla="*/ 206 w 283"/>
                <a:gd name="T13" fmla="*/ 79 h 234"/>
                <a:gd name="T14" fmla="*/ 230 w 283"/>
                <a:gd name="T15" fmla="*/ 79 h 234"/>
                <a:gd name="T16" fmla="*/ 230 w 283"/>
                <a:gd name="T17" fmla="*/ 107 h 234"/>
                <a:gd name="T18" fmla="*/ 254 w 283"/>
                <a:gd name="T19" fmla="*/ 79 h 234"/>
                <a:gd name="T20" fmla="*/ 262 w 283"/>
                <a:gd name="T21" fmla="*/ 118 h 234"/>
                <a:gd name="T22" fmla="*/ 285 w 283"/>
                <a:gd name="T23" fmla="*/ 137 h 234"/>
                <a:gd name="T24" fmla="*/ 285 w 283"/>
                <a:gd name="T25" fmla="*/ 157 h 234"/>
                <a:gd name="T26" fmla="*/ 199 w 283"/>
                <a:gd name="T27" fmla="*/ 214 h 234"/>
                <a:gd name="T28" fmla="*/ 191 w 283"/>
                <a:gd name="T29" fmla="*/ 263 h 234"/>
                <a:gd name="T30" fmla="*/ 160 w 283"/>
                <a:gd name="T31" fmla="*/ 293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3" h="234">
                  <a:moveTo>
                    <a:pt x="158" y="234"/>
                  </a:moveTo>
                  <a:lnTo>
                    <a:pt x="71" y="210"/>
                  </a:lnTo>
                  <a:lnTo>
                    <a:pt x="0" y="218"/>
                  </a:lnTo>
                  <a:lnTo>
                    <a:pt x="8" y="47"/>
                  </a:lnTo>
                  <a:lnTo>
                    <a:pt x="173" y="0"/>
                  </a:lnTo>
                  <a:lnTo>
                    <a:pt x="204" y="47"/>
                  </a:lnTo>
                  <a:lnTo>
                    <a:pt x="204" y="63"/>
                  </a:lnTo>
                  <a:lnTo>
                    <a:pt x="228" y="63"/>
                  </a:lnTo>
                  <a:lnTo>
                    <a:pt x="228" y="86"/>
                  </a:lnTo>
                  <a:lnTo>
                    <a:pt x="252" y="63"/>
                  </a:lnTo>
                  <a:lnTo>
                    <a:pt x="260" y="94"/>
                  </a:lnTo>
                  <a:lnTo>
                    <a:pt x="283" y="109"/>
                  </a:lnTo>
                  <a:lnTo>
                    <a:pt x="283" y="125"/>
                  </a:lnTo>
                  <a:lnTo>
                    <a:pt x="197" y="171"/>
                  </a:lnTo>
                  <a:lnTo>
                    <a:pt x="189" y="210"/>
                  </a:lnTo>
                  <a:lnTo>
                    <a:pt x="158" y="234"/>
                  </a:lnTo>
                  <a:close/>
                </a:path>
              </a:pathLst>
            </a:custGeom>
            <a:solidFill>
              <a:srgbClr val="FFFFFF"/>
            </a:solidFill>
            <a:ln w="1588">
              <a:solidFill>
                <a:srgbClr val="000000"/>
              </a:solidFill>
              <a:prstDash val="solid"/>
              <a:round/>
              <a:headEnd/>
              <a:tailEnd/>
            </a:ln>
          </p:spPr>
          <p:txBody>
            <a:bodyPr/>
            <a:lstStyle/>
            <a:p>
              <a:endParaRPr lang="en-US"/>
            </a:p>
          </p:txBody>
        </p:sp>
        <p:sp>
          <p:nvSpPr>
            <p:cNvPr id="28806" name="Freeform 133"/>
            <p:cNvSpPr>
              <a:spLocks noChangeAspect="1"/>
            </p:cNvSpPr>
            <p:nvPr/>
          </p:nvSpPr>
          <p:spPr bwMode="auto">
            <a:xfrm>
              <a:off x="1133" y="3032"/>
              <a:ext cx="173" cy="167"/>
            </a:xfrm>
            <a:custGeom>
              <a:avLst/>
              <a:gdLst>
                <a:gd name="T0" fmla="*/ 16 w 174"/>
                <a:gd name="T1" fmla="*/ 78 h 150"/>
                <a:gd name="T2" fmla="*/ 24 w 174"/>
                <a:gd name="T3" fmla="*/ 78 h 150"/>
                <a:gd name="T4" fmla="*/ 24 w 174"/>
                <a:gd name="T5" fmla="*/ 69 h 150"/>
                <a:gd name="T6" fmla="*/ 47 w 174"/>
                <a:gd name="T7" fmla="*/ 40 h 150"/>
                <a:gd name="T8" fmla="*/ 47 w 174"/>
                <a:gd name="T9" fmla="*/ 30 h 150"/>
                <a:gd name="T10" fmla="*/ 63 w 174"/>
                <a:gd name="T11" fmla="*/ 30 h 150"/>
                <a:gd name="T12" fmla="*/ 63 w 174"/>
                <a:gd name="T13" fmla="*/ 0 h 150"/>
                <a:gd name="T14" fmla="*/ 79 w 174"/>
                <a:gd name="T15" fmla="*/ 10 h 150"/>
                <a:gd name="T16" fmla="*/ 140 w 174"/>
                <a:gd name="T17" fmla="*/ 10 h 150"/>
                <a:gd name="T18" fmla="*/ 124 w 174"/>
                <a:gd name="T19" fmla="*/ 30 h 150"/>
                <a:gd name="T20" fmla="*/ 172 w 174"/>
                <a:gd name="T21" fmla="*/ 48 h 150"/>
                <a:gd name="T22" fmla="*/ 172 w 174"/>
                <a:gd name="T23" fmla="*/ 186 h 150"/>
                <a:gd name="T24" fmla="*/ 140 w 174"/>
                <a:gd name="T25" fmla="*/ 186 h 150"/>
                <a:gd name="T26" fmla="*/ 0 w 174"/>
                <a:gd name="T27" fmla="*/ 186 h 150"/>
                <a:gd name="T28" fmla="*/ 16 w 174"/>
                <a:gd name="T29" fmla="*/ 78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4" h="150">
                  <a:moveTo>
                    <a:pt x="16" y="63"/>
                  </a:moveTo>
                  <a:lnTo>
                    <a:pt x="24" y="63"/>
                  </a:lnTo>
                  <a:lnTo>
                    <a:pt x="24" y="56"/>
                  </a:lnTo>
                  <a:lnTo>
                    <a:pt x="47" y="32"/>
                  </a:lnTo>
                  <a:lnTo>
                    <a:pt x="47" y="24"/>
                  </a:lnTo>
                  <a:lnTo>
                    <a:pt x="63" y="24"/>
                  </a:lnTo>
                  <a:lnTo>
                    <a:pt x="63" y="0"/>
                  </a:lnTo>
                  <a:lnTo>
                    <a:pt x="79" y="8"/>
                  </a:lnTo>
                  <a:lnTo>
                    <a:pt x="142" y="8"/>
                  </a:lnTo>
                  <a:lnTo>
                    <a:pt x="126" y="24"/>
                  </a:lnTo>
                  <a:lnTo>
                    <a:pt x="174" y="39"/>
                  </a:lnTo>
                  <a:lnTo>
                    <a:pt x="174" y="150"/>
                  </a:lnTo>
                  <a:lnTo>
                    <a:pt x="142" y="150"/>
                  </a:lnTo>
                  <a:lnTo>
                    <a:pt x="0" y="150"/>
                  </a:lnTo>
                  <a:lnTo>
                    <a:pt x="16" y="63"/>
                  </a:lnTo>
                  <a:close/>
                </a:path>
              </a:pathLst>
            </a:custGeom>
            <a:solidFill>
              <a:srgbClr val="FFFFFF"/>
            </a:solidFill>
            <a:ln w="1588">
              <a:solidFill>
                <a:srgbClr val="000000"/>
              </a:solidFill>
              <a:prstDash val="solid"/>
              <a:round/>
              <a:headEnd/>
              <a:tailEnd/>
            </a:ln>
          </p:spPr>
          <p:txBody>
            <a:bodyPr/>
            <a:lstStyle/>
            <a:p>
              <a:endParaRPr lang="en-US"/>
            </a:p>
          </p:txBody>
        </p:sp>
        <p:sp>
          <p:nvSpPr>
            <p:cNvPr id="28807" name="Freeform 134"/>
            <p:cNvSpPr>
              <a:spLocks noChangeAspect="1"/>
            </p:cNvSpPr>
            <p:nvPr/>
          </p:nvSpPr>
          <p:spPr bwMode="auto">
            <a:xfrm>
              <a:off x="2195" y="672"/>
              <a:ext cx="392" cy="218"/>
            </a:xfrm>
            <a:custGeom>
              <a:avLst/>
              <a:gdLst>
                <a:gd name="T0" fmla="*/ 392 w 392"/>
                <a:gd name="T1" fmla="*/ 0 h 195"/>
                <a:gd name="T2" fmla="*/ 369 w 392"/>
                <a:gd name="T3" fmla="*/ 39 h 195"/>
                <a:gd name="T4" fmla="*/ 385 w 392"/>
                <a:gd name="T5" fmla="*/ 57 h 195"/>
                <a:gd name="T6" fmla="*/ 353 w 392"/>
                <a:gd name="T7" fmla="*/ 57 h 195"/>
                <a:gd name="T8" fmla="*/ 322 w 392"/>
                <a:gd name="T9" fmla="*/ 97 h 195"/>
                <a:gd name="T10" fmla="*/ 299 w 392"/>
                <a:gd name="T11" fmla="*/ 106 h 195"/>
                <a:gd name="T12" fmla="*/ 275 w 392"/>
                <a:gd name="T13" fmla="*/ 136 h 195"/>
                <a:gd name="T14" fmla="*/ 275 w 392"/>
                <a:gd name="T15" fmla="*/ 146 h 195"/>
                <a:gd name="T16" fmla="*/ 243 w 392"/>
                <a:gd name="T17" fmla="*/ 165 h 195"/>
                <a:gd name="T18" fmla="*/ 236 w 392"/>
                <a:gd name="T19" fmla="*/ 184 h 195"/>
                <a:gd name="T20" fmla="*/ 236 w 392"/>
                <a:gd name="T21" fmla="*/ 214 h 195"/>
                <a:gd name="T22" fmla="*/ 212 w 392"/>
                <a:gd name="T23" fmla="*/ 224 h 195"/>
                <a:gd name="T24" fmla="*/ 212 w 392"/>
                <a:gd name="T25" fmla="*/ 244 h 195"/>
                <a:gd name="T26" fmla="*/ 156 w 392"/>
                <a:gd name="T27" fmla="*/ 214 h 195"/>
                <a:gd name="T28" fmla="*/ 126 w 392"/>
                <a:gd name="T29" fmla="*/ 244 h 195"/>
                <a:gd name="T30" fmla="*/ 94 w 392"/>
                <a:gd name="T31" fmla="*/ 224 h 195"/>
                <a:gd name="T32" fmla="*/ 63 w 392"/>
                <a:gd name="T33" fmla="*/ 214 h 195"/>
                <a:gd name="T34" fmla="*/ 63 w 392"/>
                <a:gd name="T35" fmla="*/ 184 h 195"/>
                <a:gd name="T36" fmla="*/ 39 w 392"/>
                <a:gd name="T37" fmla="*/ 146 h 195"/>
                <a:gd name="T38" fmla="*/ 0 w 392"/>
                <a:gd name="T39" fmla="*/ 146 h 195"/>
                <a:gd name="T40" fmla="*/ 0 w 392"/>
                <a:gd name="T41" fmla="*/ 106 h 195"/>
                <a:gd name="T42" fmla="*/ 23 w 392"/>
                <a:gd name="T43" fmla="*/ 67 h 195"/>
                <a:gd name="T44" fmla="*/ 39 w 392"/>
                <a:gd name="T45" fmla="*/ 67 h 195"/>
                <a:gd name="T46" fmla="*/ 39 w 392"/>
                <a:gd name="T47" fmla="*/ 57 h 195"/>
                <a:gd name="T48" fmla="*/ 78 w 392"/>
                <a:gd name="T49" fmla="*/ 39 h 195"/>
                <a:gd name="T50" fmla="*/ 78 w 392"/>
                <a:gd name="T51" fmla="*/ 0 h 195"/>
                <a:gd name="T52" fmla="*/ 392 w 392"/>
                <a:gd name="T53" fmla="*/ 0 h 1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92" h="195">
                  <a:moveTo>
                    <a:pt x="392" y="0"/>
                  </a:moveTo>
                  <a:lnTo>
                    <a:pt x="369" y="31"/>
                  </a:lnTo>
                  <a:lnTo>
                    <a:pt x="385" y="46"/>
                  </a:lnTo>
                  <a:lnTo>
                    <a:pt x="353" y="46"/>
                  </a:lnTo>
                  <a:lnTo>
                    <a:pt x="322" y="78"/>
                  </a:lnTo>
                  <a:lnTo>
                    <a:pt x="299" y="85"/>
                  </a:lnTo>
                  <a:lnTo>
                    <a:pt x="275" y="109"/>
                  </a:lnTo>
                  <a:lnTo>
                    <a:pt x="275" y="117"/>
                  </a:lnTo>
                  <a:lnTo>
                    <a:pt x="243" y="132"/>
                  </a:lnTo>
                  <a:lnTo>
                    <a:pt x="236" y="148"/>
                  </a:lnTo>
                  <a:lnTo>
                    <a:pt x="236" y="171"/>
                  </a:lnTo>
                  <a:lnTo>
                    <a:pt x="212" y="179"/>
                  </a:lnTo>
                  <a:lnTo>
                    <a:pt x="212" y="195"/>
                  </a:lnTo>
                  <a:lnTo>
                    <a:pt x="156" y="171"/>
                  </a:lnTo>
                  <a:lnTo>
                    <a:pt x="126" y="195"/>
                  </a:lnTo>
                  <a:lnTo>
                    <a:pt x="94" y="179"/>
                  </a:lnTo>
                  <a:lnTo>
                    <a:pt x="63" y="171"/>
                  </a:lnTo>
                  <a:lnTo>
                    <a:pt x="63" y="148"/>
                  </a:lnTo>
                  <a:lnTo>
                    <a:pt x="39" y="117"/>
                  </a:lnTo>
                  <a:lnTo>
                    <a:pt x="0" y="117"/>
                  </a:lnTo>
                  <a:lnTo>
                    <a:pt x="0" y="85"/>
                  </a:lnTo>
                  <a:lnTo>
                    <a:pt x="23" y="54"/>
                  </a:lnTo>
                  <a:lnTo>
                    <a:pt x="39" y="54"/>
                  </a:lnTo>
                  <a:lnTo>
                    <a:pt x="39" y="46"/>
                  </a:lnTo>
                  <a:lnTo>
                    <a:pt x="78" y="31"/>
                  </a:lnTo>
                  <a:lnTo>
                    <a:pt x="78" y="0"/>
                  </a:lnTo>
                  <a:lnTo>
                    <a:pt x="392" y="0"/>
                  </a:lnTo>
                  <a:close/>
                </a:path>
              </a:pathLst>
            </a:custGeom>
            <a:solidFill>
              <a:srgbClr val="FFFFFF"/>
            </a:solidFill>
            <a:ln w="1588">
              <a:solidFill>
                <a:srgbClr val="000000"/>
              </a:solidFill>
              <a:prstDash val="solid"/>
              <a:round/>
              <a:headEnd/>
              <a:tailEnd/>
            </a:ln>
          </p:spPr>
          <p:txBody>
            <a:bodyPr/>
            <a:lstStyle/>
            <a:p>
              <a:endParaRPr lang="en-US"/>
            </a:p>
          </p:txBody>
        </p:sp>
        <p:sp>
          <p:nvSpPr>
            <p:cNvPr id="28808" name="Freeform 135"/>
            <p:cNvSpPr>
              <a:spLocks noChangeAspect="1"/>
            </p:cNvSpPr>
            <p:nvPr/>
          </p:nvSpPr>
          <p:spPr bwMode="auto">
            <a:xfrm>
              <a:off x="1273" y="3075"/>
              <a:ext cx="297" cy="255"/>
            </a:xfrm>
            <a:custGeom>
              <a:avLst/>
              <a:gdLst>
                <a:gd name="T0" fmla="*/ 217 w 300"/>
                <a:gd name="T1" fmla="*/ 256 h 228"/>
                <a:gd name="T2" fmla="*/ 210 w 300"/>
                <a:gd name="T3" fmla="*/ 265 h 228"/>
                <a:gd name="T4" fmla="*/ 93 w 300"/>
                <a:gd name="T5" fmla="*/ 285 h 228"/>
                <a:gd name="T6" fmla="*/ 8 w 300"/>
                <a:gd name="T7" fmla="*/ 285 h 228"/>
                <a:gd name="T8" fmla="*/ 8 w 300"/>
                <a:gd name="T9" fmla="*/ 226 h 228"/>
                <a:gd name="T10" fmla="*/ 0 w 300"/>
                <a:gd name="T11" fmla="*/ 226 h 228"/>
                <a:gd name="T12" fmla="*/ 8 w 300"/>
                <a:gd name="T13" fmla="*/ 188 h 228"/>
                <a:gd name="T14" fmla="*/ 0 w 300"/>
                <a:gd name="T15" fmla="*/ 188 h 228"/>
                <a:gd name="T16" fmla="*/ 0 w 300"/>
                <a:gd name="T17" fmla="*/ 138 h 228"/>
                <a:gd name="T18" fmla="*/ 32 w 300"/>
                <a:gd name="T19" fmla="*/ 138 h 228"/>
                <a:gd name="T20" fmla="*/ 32 w 300"/>
                <a:gd name="T21" fmla="*/ 0 h 228"/>
                <a:gd name="T22" fmla="*/ 210 w 300"/>
                <a:gd name="T23" fmla="*/ 0 h 228"/>
                <a:gd name="T24" fmla="*/ 242 w 300"/>
                <a:gd name="T25" fmla="*/ 0 h 228"/>
                <a:gd name="T26" fmla="*/ 242 w 300"/>
                <a:gd name="T27" fmla="*/ 138 h 228"/>
                <a:gd name="T28" fmla="*/ 271 w 300"/>
                <a:gd name="T29" fmla="*/ 138 h 228"/>
                <a:gd name="T30" fmla="*/ 271 w 300"/>
                <a:gd name="T31" fmla="*/ 168 h 228"/>
                <a:gd name="T32" fmla="*/ 294 w 300"/>
                <a:gd name="T33" fmla="*/ 226 h 228"/>
                <a:gd name="T34" fmla="*/ 279 w 300"/>
                <a:gd name="T35" fmla="*/ 265 h 228"/>
                <a:gd name="T36" fmla="*/ 217 w 300"/>
                <a:gd name="T37" fmla="*/ 256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0" h="228">
                  <a:moveTo>
                    <a:pt x="221" y="205"/>
                  </a:moveTo>
                  <a:lnTo>
                    <a:pt x="214" y="212"/>
                  </a:lnTo>
                  <a:lnTo>
                    <a:pt x="95" y="228"/>
                  </a:lnTo>
                  <a:lnTo>
                    <a:pt x="8" y="228"/>
                  </a:lnTo>
                  <a:lnTo>
                    <a:pt x="8" y="181"/>
                  </a:lnTo>
                  <a:lnTo>
                    <a:pt x="0" y="181"/>
                  </a:lnTo>
                  <a:lnTo>
                    <a:pt x="8" y="150"/>
                  </a:lnTo>
                  <a:lnTo>
                    <a:pt x="0" y="150"/>
                  </a:lnTo>
                  <a:lnTo>
                    <a:pt x="0" y="110"/>
                  </a:lnTo>
                  <a:lnTo>
                    <a:pt x="32" y="110"/>
                  </a:lnTo>
                  <a:lnTo>
                    <a:pt x="32" y="0"/>
                  </a:lnTo>
                  <a:lnTo>
                    <a:pt x="214" y="0"/>
                  </a:lnTo>
                  <a:lnTo>
                    <a:pt x="246" y="0"/>
                  </a:lnTo>
                  <a:lnTo>
                    <a:pt x="246" y="110"/>
                  </a:lnTo>
                  <a:lnTo>
                    <a:pt x="277" y="110"/>
                  </a:lnTo>
                  <a:lnTo>
                    <a:pt x="277" y="134"/>
                  </a:lnTo>
                  <a:lnTo>
                    <a:pt x="300" y="181"/>
                  </a:lnTo>
                  <a:lnTo>
                    <a:pt x="285" y="212"/>
                  </a:lnTo>
                  <a:lnTo>
                    <a:pt x="221" y="205"/>
                  </a:lnTo>
                  <a:close/>
                </a:path>
              </a:pathLst>
            </a:custGeom>
            <a:solidFill>
              <a:srgbClr val="FFFFFF"/>
            </a:solidFill>
            <a:ln w="1588">
              <a:solidFill>
                <a:srgbClr val="000000"/>
              </a:solidFill>
              <a:prstDash val="solid"/>
              <a:round/>
              <a:headEnd/>
              <a:tailEnd/>
            </a:ln>
          </p:spPr>
          <p:txBody>
            <a:bodyPr/>
            <a:lstStyle/>
            <a:p>
              <a:endParaRPr lang="en-US"/>
            </a:p>
          </p:txBody>
        </p:sp>
        <p:sp>
          <p:nvSpPr>
            <p:cNvPr id="28809" name="Freeform 136"/>
            <p:cNvSpPr>
              <a:spLocks noChangeAspect="1"/>
            </p:cNvSpPr>
            <p:nvPr/>
          </p:nvSpPr>
          <p:spPr bwMode="auto">
            <a:xfrm>
              <a:off x="3111" y="1808"/>
              <a:ext cx="369" cy="254"/>
            </a:xfrm>
            <a:custGeom>
              <a:avLst/>
              <a:gdLst>
                <a:gd name="T0" fmla="*/ 267 w 369"/>
                <a:gd name="T1" fmla="*/ 48 h 228"/>
                <a:gd name="T2" fmla="*/ 306 w 369"/>
                <a:gd name="T3" fmla="*/ 79 h 228"/>
                <a:gd name="T4" fmla="*/ 314 w 369"/>
                <a:gd name="T5" fmla="*/ 107 h 228"/>
                <a:gd name="T6" fmla="*/ 298 w 369"/>
                <a:gd name="T7" fmla="*/ 107 h 228"/>
                <a:gd name="T8" fmla="*/ 314 w 369"/>
                <a:gd name="T9" fmla="*/ 117 h 228"/>
                <a:gd name="T10" fmla="*/ 298 w 369"/>
                <a:gd name="T11" fmla="*/ 128 h 228"/>
                <a:gd name="T12" fmla="*/ 306 w 369"/>
                <a:gd name="T13" fmla="*/ 155 h 228"/>
                <a:gd name="T14" fmla="*/ 298 w 369"/>
                <a:gd name="T15" fmla="*/ 155 h 228"/>
                <a:gd name="T16" fmla="*/ 338 w 369"/>
                <a:gd name="T17" fmla="*/ 205 h 228"/>
                <a:gd name="T18" fmla="*/ 361 w 369"/>
                <a:gd name="T19" fmla="*/ 205 h 228"/>
                <a:gd name="T20" fmla="*/ 353 w 369"/>
                <a:gd name="T21" fmla="*/ 233 h 228"/>
                <a:gd name="T22" fmla="*/ 369 w 369"/>
                <a:gd name="T23" fmla="*/ 243 h 228"/>
                <a:gd name="T24" fmla="*/ 361 w 369"/>
                <a:gd name="T25" fmla="*/ 262 h 228"/>
                <a:gd name="T26" fmla="*/ 329 w 369"/>
                <a:gd name="T27" fmla="*/ 243 h 228"/>
                <a:gd name="T28" fmla="*/ 267 w 369"/>
                <a:gd name="T29" fmla="*/ 283 h 228"/>
                <a:gd name="T30" fmla="*/ 212 w 369"/>
                <a:gd name="T31" fmla="*/ 262 h 228"/>
                <a:gd name="T32" fmla="*/ 189 w 369"/>
                <a:gd name="T33" fmla="*/ 273 h 228"/>
                <a:gd name="T34" fmla="*/ 125 w 369"/>
                <a:gd name="T35" fmla="*/ 225 h 228"/>
                <a:gd name="T36" fmla="*/ 63 w 369"/>
                <a:gd name="T37" fmla="*/ 243 h 228"/>
                <a:gd name="T38" fmla="*/ 0 w 369"/>
                <a:gd name="T39" fmla="*/ 205 h 228"/>
                <a:gd name="T40" fmla="*/ 39 w 369"/>
                <a:gd name="T41" fmla="*/ 165 h 228"/>
                <a:gd name="T42" fmla="*/ 235 w 369"/>
                <a:gd name="T43" fmla="*/ 0 h 228"/>
                <a:gd name="T44" fmla="*/ 267 w 369"/>
                <a:gd name="T45" fmla="*/ 48 h 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69" h="228">
                  <a:moveTo>
                    <a:pt x="267" y="39"/>
                  </a:moveTo>
                  <a:lnTo>
                    <a:pt x="306" y="64"/>
                  </a:lnTo>
                  <a:lnTo>
                    <a:pt x="314" y="86"/>
                  </a:lnTo>
                  <a:lnTo>
                    <a:pt x="298" y="86"/>
                  </a:lnTo>
                  <a:lnTo>
                    <a:pt x="314" y="94"/>
                  </a:lnTo>
                  <a:lnTo>
                    <a:pt x="298" y="103"/>
                  </a:lnTo>
                  <a:lnTo>
                    <a:pt x="306" y="125"/>
                  </a:lnTo>
                  <a:lnTo>
                    <a:pt x="298" y="125"/>
                  </a:lnTo>
                  <a:lnTo>
                    <a:pt x="338" y="165"/>
                  </a:lnTo>
                  <a:lnTo>
                    <a:pt x="361" y="165"/>
                  </a:lnTo>
                  <a:lnTo>
                    <a:pt x="353" y="188"/>
                  </a:lnTo>
                  <a:lnTo>
                    <a:pt x="369" y="196"/>
                  </a:lnTo>
                  <a:lnTo>
                    <a:pt x="361" y="211"/>
                  </a:lnTo>
                  <a:lnTo>
                    <a:pt x="329" y="196"/>
                  </a:lnTo>
                  <a:lnTo>
                    <a:pt x="267" y="228"/>
                  </a:lnTo>
                  <a:lnTo>
                    <a:pt x="212" y="211"/>
                  </a:lnTo>
                  <a:lnTo>
                    <a:pt x="189" y="220"/>
                  </a:lnTo>
                  <a:lnTo>
                    <a:pt x="125" y="181"/>
                  </a:lnTo>
                  <a:lnTo>
                    <a:pt x="63" y="196"/>
                  </a:lnTo>
                  <a:lnTo>
                    <a:pt x="0" y="165"/>
                  </a:lnTo>
                  <a:lnTo>
                    <a:pt x="39" y="133"/>
                  </a:lnTo>
                  <a:lnTo>
                    <a:pt x="235" y="0"/>
                  </a:lnTo>
                  <a:lnTo>
                    <a:pt x="267" y="39"/>
                  </a:lnTo>
                  <a:close/>
                </a:path>
              </a:pathLst>
            </a:custGeom>
            <a:solidFill>
              <a:srgbClr val="FFFFFF"/>
            </a:solidFill>
            <a:ln w="1588">
              <a:solidFill>
                <a:srgbClr val="000000"/>
              </a:solidFill>
              <a:prstDash val="solid"/>
              <a:round/>
              <a:headEnd/>
              <a:tailEnd/>
            </a:ln>
          </p:spPr>
          <p:txBody>
            <a:bodyPr/>
            <a:lstStyle/>
            <a:p>
              <a:endParaRPr lang="en-US"/>
            </a:p>
          </p:txBody>
        </p:sp>
        <p:sp>
          <p:nvSpPr>
            <p:cNvPr id="28810" name="Freeform 137"/>
            <p:cNvSpPr>
              <a:spLocks noChangeAspect="1"/>
            </p:cNvSpPr>
            <p:nvPr/>
          </p:nvSpPr>
          <p:spPr bwMode="auto">
            <a:xfrm>
              <a:off x="1817" y="1615"/>
              <a:ext cx="188" cy="213"/>
            </a:xfrm>
            <a:custGeom>
              <a:avLst/>
              <a:gdLst>
                <a:gd name="T0" fmla="*/ 39 w 188"/>
                <a:gd name="T1" fmla="*/ 139 h 190"/>
                <a:gd name="T2" fmla="*/ 47 w 188"/>
                <a:gd name="T3" fmla="*/ 158 h 190"/>
                <a:gd name="T4" fmla="*/ 94 w 188"/>
                <a:gd name="T5" fmla="*/ 61 h 190"/>
                <a:gd name="T6" fmla="*/ 109 w 188"/>
                <a:gd name="T7" fmla="*/ 30 h 190"/>
                <a:gd name="T8" fmla="*/ 141 w 188"/>
                <a:gd name="T9" fmla="*/ 0 h 190"/>
                <a:gd name="T10" fmla="*/ 188 w 188"/>
                <a:gd name="T11" fmla="*/ 40 h 190"/>
                <a:gd name="T12" fmla="*/ 172 w 188"/>
                <a:gd name="T13" fmla="*/ 120 h 190"/>
                <a:gd name="T14" fmla="*/ 102 w 188"/>
                <a:gd name="T15" fmla="*/ 239 h 190"/>
                <a:gd name="T16" fmla="*/ 94 w 188"/>
                <a:gd name="T17" fmla="*/ 219 h 190"/>
                <a:gd name="T18" fmla="*/ 39 w 188"/>
                <a:gd name="T19" fmla="*/ 198 h 190"/>
                <a:gd name="T20" fmla="*/ 0 w 188"/>
                <a:gd name="T21" fmla="*/ 139 h 190"/>
                <a:gd name="T22" fmla="*/ 39 w 188"/>
                <a:gd name="T23" fmla="*/ 139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8" h="190">
                  <a:moveTo>
                    <a:pt x="39" y="111"/>
                  </a:moveTo>
                  <a:lnTo>
                    <a:pt x="47" y="126"/>
                  </a:lnTo>
                  <a:lnTo>
                    <a:pt x="94" y="48"/>
                  </a:lnTo>
                  <a:lnTo>
                    <a:pt x="109" y="24"/>
                  </a:lnTo>
                  <a:lnTo>
                    <a:pt x="141" y="0"/>
                  </a:lnTo>
                  <a:lnTo>
                    <a:pt x="188" y="32"/>
                  </a:lnTo>
                  <a:lnTo>
                    <a:pt x="172" y="95"/>
                  </a:lnTo>
                  <a:lnTo>
                    <a:pt x="102" y="190"/>
                  </a:lnTo>
                  <a:lnTo>
                    <a:pt x="94" y="174"/>
                  </a:lnTo>
                  <a:lnTo>
                    <a:pt x="39" y="158"/>
                  </a:lnTo>
                  <a:lnTo>
                    <a:pt x="0" y="111"/>
                  </a:lnTo>
                  <a:lnTo>
                    <a:pt x="39" y="111"/>
                  </a:lnTo>
                  <a:close/>
                </a:path>
              </a:pathLst>
            </a:custGeom>
            <a:solidFill>
              <a:srgbClr val="FFFFFF"/>
            </a:solidFill>
            <a:ln w="1588">
              <a:solidFill>
                <a:srgbClr val="000000"/>
              </a:solidFill>
              <a:prstDash val="solid"/>
              <a:round/>
              <a:headEnd/>
              <a:tailEnd/>
            </a:ln>
          </p:spPr>
          <p:txBody>
            <a:bodyPr/>
            <a:lstStyle/>
            <a:p>
              <a:endParaRPr lang="en-US"/>
            </a:p>
          </p:txBody>
        </p:sp>
        <p:sp>
          <p:nvSpPr>
            <p:cNvPr id="28811" name="Freeform 138"/>
            <p:cNvSpPr>
              <a:spLocks noChangeAspect="1"/>
            </p:cNvSpPr>
            <p:nvPr/>
          </p:nvSpPr>
          <p:spPr bwMode="auto">
            <a:xfrm>
              <a:off x="1644" y="2692"/>
              <a:ext cx="173" cy="208"/>
            </a:xfrm>
            <a:custGeom>
              <a:avLst/>
              <a:gdLst>
                <a:gd name="T0" fmla="*/ 126 w 173"/>
                <a:gd name="T1" fmla="*/ 115 h 187"/>
                <a:gd name="T2" fmla="*/ 149 w 173"/>
                <a:gd name="T3" fmla="*/ 115 h 187"/>
                <a:gd name="T4" fmla="*/ 149 w 173"/>
                <a:gd name="T5" fmla="*/ 165 h 187"/>
                <a:gd name="T6" fmla="*/ 173 w 173"/>
                <a:gd name="T7" fmla="*/ 165 h 187"/>
                <a:gd name="T8" fmla="*/ 173 w 173"/>
                <a:gd name="T9" fmla="*/ 231 h 187"/>
                <a:gd name="T10" fmla="*/ 0 w 173"/>
                <a:gd name="T11" fmla="*/ 221 h 187"/>
                <a:gd name="T12" fmla="*/ 0 w 173"/>
                <a:gd name="T13" fmla="*/ 165 h 187"/>
                <a:gd name="T14" fmla="*/ 8 w 173"/>
                <a:gd name="T15" fmla="*/ 165 h 187"/>
                <a:gd name="T16" fmla="*/ 8 w 173"/>
                <a:gd name="T17" fmla="*/ 115 h 187"/>
                <a:gd name="T18" fmla="*/ 23 w 173"/>
                <a:gd name="T19" fmla="*/ 115 h 187"/>
                <a:gd name="T20" fmla="*/ 23 w 173"/>
                <a:gd name="T21" fmla="*/ 9 h 187"/>
                <a:gd name="T22" fmla="*/ 39 w 173"/>
                <a:gd name="T23" fmla="*/ 0 h 187"/>
                <a:gd name="T24" fmla="*/ 55 w 173"/>
                <a:gd name="T25" fmla="*/ 38 h 187"/>
                <a:gd name="T26" fmla="*/ 71 w 173"/>
                <a:gd name="T27" fmla="*/ 29 h 187"/>
                <a:gd name="T28" fmla="*/ 71 w 173"/>
                <a:gd name="T29" fmla="*/ 38 h 187"/>
                <a:gd name="T30" fmla="*/ 126 w 173"/>
                <a:gd name="T31" fmla="*/ 38 h 187"/>
                <a:gd name="T32" fmla="*/ 126 w 173"/>
                <a:gd name="T33" fmla="*/ 115 h 1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187">
                  <a:moveTo>
                    <a:pt x="126" y="93"/>
                  </a:moveTo>
                  <a:lnTo>
                    <a:pt x="149" y="93"/>
                  </a:lnTo>
                  <a:lnTo>
                    <a:pt x="149" y="133"/>
                  </a:lnTo>
                  <a:lnTo>
                    <a:pt x="173" y="133"/>
                  </a:lnTo>
                  <a:lnTo>
                    <a:pt x="173" y="187"/>
                  </a:lnTo>
                  <a:lnTo>
                    <a:pt x="0" y="179"/>
                  </a:lnTo>
                  <a:lnTo>
                    <a:pt x="0" y="133"/>
                  </a:lnTo>
                  <a:lnTo>
                    <a:pt x="8" y="133"/>
                  </a:lnTo>
                  <a:lnTo>
                    <a:pt x="8" y="93"/>
                  </a:lnTo>
                  <a:lnTo>
                    <a:pt x="23" y="93"/>
                  </a:lnTo>
                  <a:lnTo>
                    <a:pt x="23" y="7"/>
                  </a:lnTo>
                  <a:lnTo>
                    <a:pt x="39" y="0"/>
                  </a:lnTo>
                  <a:lnTo>
                    <a:pt x="55" y="31"/>
                  </a:lnTo>
                  <a:lnTo>
                    <a:pt x="71" y="23"/>
                  </a:lnTo>
                  <a:lnTo>
                    <a:pt x="71" y="31"/>
                  </a:lnTo>
                  <a:lnTo>
                    <a:pt x="126" y="31"/>
                  </a:lnTo>
                  <a:lnTo>
                    <a:pt x="126" y="93"/>
                  </a:lnTo>
                  <a:close/>
                </a:path>
              </a:pathLst>
            </a:custGeom>
            <a:solidFill>
              <a:srgbClr val="FFFFFF"/>
            </a:solidFill>
            <a:ln w="1651">
              <a:solidFill>
                <a:srgbClr val="000000"/>
              </a:solidFill>
              <a:prstDash val="solid"/>
              <a:round/>
              <a:headEnd/>
              <a:tailEnd/>
            </a:ln>
          </p:spPr>
          <p:txBody>
            <a:bodyPr/>
            <a:lstStyle/>
            <a:p>
              <a:endParaRPr lang="en-US"/>
            </a:p>
          </p:txBody>
        </p:sp>
        <p:sp>
          <p:nvSpPr>
            <p:cNvPr id="28812" name="Freeform 139"/>
            <p:cNvSpPr>
              <a:spLocks noChangeAspect="1"/>
            </p:cNvSpPr>
            <p:nvPr/>
          </p:nvSpPr>
          <p:spPr bwMode="auto">
            <a:xfrm>
              <a:off x="3459" y="2210"/>
              <a:ext cx="340" cy="438"/>
            </a:xfrm>
            <a:custGeom>
              <a:avLst/>
              <a:gdLst>
                <a:gd name="T0" fmla="*/ 262 w 339"/>
                <a:gd name="T1" fmla="*/ 19 h 393"/>
                <a:gd name="T2" fmla="*/ 254 w 339"/>
                <a:gd name="T3" fmla="*/ 78 h 393"/>
                <a:gd name="T4" fmla="*/ 278 w 339"/>
                <a:gd name="T5" fmla="*/ 127 h 393"/>
                <a:gd name="T6" fmla="*/ 286 w 339"/>
                <a:gd name="T7" fmla="*/ 127 h 393"/>
                <a:gd name="T8" fmla="*/ 278 w 339"/>
                <a:gd name="T9" fmla="*/ 137 h 393"/>
                <a:gd name="T10" fmla="*/ 286 w 339"/>
                <a:gd name="T11" fmla="*/ 156 h 393"/>
                <a:gd name="T12" fmla="*/ 286 w 339"/>
                <a:gd name="T13" fmla="*/ 166 h 393"/>
                <a:gd name="T14" fmla="*/ 310 w 339"/>
                <a:gd name="T15" fmla="*/ 185 h 393"/>
                <a:gd name="T16" fmla="*/ 310 w 339"/>
                <a:gd name="T17" fmla="*/ 225 h 393"/>
                <a:gd name="T18" fmla="*/ 317 w 339"/>
                <a:gd name="T19" fmla="*/ 234 h 393"/>
                <a:gd name="T20" fmla="*/ 310 w 339"/>
                <a:gd name="T21" fmla="*/ 234 h 393"/>
                <a:gd name="T22" fmla="*/ 325 w 339"/>
                <a:gd name="T23" fmla="*/ 263 h 393"/>
                <a:gd name="T24" fmla="*/ 310 w 339"/>
                <a:gd name="T25" fmla="*/ 283 h 393"/>
                <a:gd name="T26" fmla="*/ 325 w 339"/>
                <a:gd name="T27" fmla="*/ 312 h 393"/>
                <a:gd name="T28" fmla="*/ 325 w 339"/>
                <a:gd name="T29" fmla="*/ 340 h 393"/>
                <a:gd name="T30" fmla="*/ 317 w 339"/>
                <a:gd name="T31" fmla="*/ 361 h 393"/>
                <a:gd name="T32" fmla="*/ 341 w 339"/>
                <a:gd name="T33" fmla="*/ 390 h 393"/>
                <a:gd name="T34" fmla="*/ 230 w 339"/>
                <a:gd name="T35" fmla="*/ 468 h 393"/>
                <a:gd name="T36" fmla="*/ 223 w 339"/>
                <a:gd name="T37" fmla="*/ 488 h 393"/>
                <a:gd name="T38" fmla="*/ 110 w 339"/>
                <a:gd name="T39" fmla="*/ 429 h 393"/>
                <a:gd name="T40" fmla="*/ 39 w 339"/>
                <a:gd name="T41" fmla="*/ 340 h 393"/>
                <a:gd name="T42" fmla="*/ 7 w 339"/>
                <a:gd name="T43" fmla="*/ 340 h 393"/>
                <a:gd name="T44" fmla="*/ 0 w 339"/>
                <a:gd name="T45" fmla="*/ 312 h 393"/>
                <a:gd name="T46" fmla="*/ 70 w 339"/>
                <a:gd name="T47" fmla="*/ 117 h 393"/>
                <a:gd name="T48" fmla="*/ 223 w 339"/>
                <a:gd name="T49" fmla="*/ 0 h 393"/>
                <a:gd name="T50" fmla="*/ 262 w 339"/>
                <a:gd name="T51" fmla="*/ 19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9" h="393">
                  <a:moveTo>
                    <a:pt x="260" y="15"/>
                  </a:moveTo>
                  <a:lnTo>
                    <a:pt x="252" y="63"/>
                  </a:lnTo>
                  <a:lnTo>
                    <a:pt x="276" y="102"/>
                  </a:lnTo>
                  <a:lnTo>
                    <a:pt x="284" y="102"/>
                  </a:lnTo>
                  <a:lnTo>
                    <a:pt x="276" y="110"/>
                  </a:lnTo>
                  <a:lnTo>
                    <a:pt x="284" y="126"/>
                  </a:lnTo>
                  <a:lnTo>
                    <a:pt x="284" y="134"/>
                  </a:lnTo>
                  <a:lnTo>
                    <a:pt x="308" y="149"/>
                  </a:lnTo>
                  <a:lnTo>
                    <a:pt x="308" y="181"/>
                  </a:lnTo>
                  <a:lnTo>
                    <a:pt x="315" y="188"/>
                  </a:lnTo>
                  <a:lnTo>
                    <a:pt x="308" y="188"/>
                  </a:lnTo>
                  <a:lnTo>
                    <a:pt x="323" y="212"/>
                  </a:lnTo>
                  <a:lnTo>
                    <a:pt x="308" y="228"/>
                  </a:lnTo>
                  <a:lnTo>
                    <a:pt x="323" y="251"/>
                  </a:lnTo>
                  <a:lnTo>
                    <a:pt x="323" y="274"/>
                  </a:lnTo>
                  <a:lnTo>
                    <a:pt x="315" y="291"/>
                  </a:lnTo>
                  <a:lnTo>
                    <a:pt x="339" y="314"/>
                  </a:lnTo>
                  <a:lnTo>
                    <a:pt x="228" y="377"/>
                  </a:lnTo>
                  <a:lnTo>
                    <a:pt x="221" y="393"/>
                  </a:lnTo>
                  <a:lnTo>
                    <a:pt x="110" y="345"/>
                  </a:lnTo>
                  <a:lnTo>
                    <a:pt x="39" y="274"/>
                  </a:lnTo>
                  <a:lnTo>
                    <a:pt x="7" y="274"/>
                  </a:lnTo>
                  <a:lnTo>
                    <a:pt x="0" y="251"/>
                  </a:lnTo>
                  <a:lnTo>
                    <a:pt x="70" y="94"/>
                  </a:lnTo>
                  <a:lnTo>
                    <a:pt x="221" y="0"/>
                  </a:lnTo>
                  <a:lnTo>
                    <a:pt x="260" y="15"/>
                  </a:lnTo>
                  <a:close/>
                </a:path>
              </a:pathLst>
            </a:custGeom>
            <a:solidFill>
              <a:srgbClr val="FFFF00"/>
            </a:solidFill>
            <a:ln w="1651">
              <a:solidFill>
                <a:srgbClr val="000000"/>
              </a:solidFill>
              <a:prstDash val="solid"/>
              <a:round/>
              <a:headEnd/>
              <a:tailEnd/>
            </a:ln>
          </p:spPr>
          <p:txBody>
            <a:bodyPr/>
            <a:lstStyle/>
            <a:p>
              <a:endParaRPr lang="en-US"/>
            </a:p>
          </p:txBody>
        </p:sp>
        <p:sp>
          <p:nvSpPr>
            <p:cNvPr id="28813" name="Freeform 140"/>
            <p:cNvSpPr>
              <a:spLocks noChangeAspect="1"/>
            </p:cNvSpPr>
            <p:nvPr/>
          </p:nvSpPr>
          <p:spPr bwMode="auto">
            <a:xfrm>
              <a:off x="1219" y="3750"/>
              <a:ext cx="212" cy="289"/>
            </a:xfrm>
            <a:custGeom>
              <a:avLst/>
              <a:gdLst>
                <a:gd name="T0" fmla="*/ 78 w 213"/>
                <a:gd name="T1" fmla="*/ 282 h 259"/>
                <a:gd name="T2" fmla="*/ 63 w 213"/>
                <a:gd name="T3" fmla="*/ 224 h 259"/>
                <a:gd name="T4" fmla="*/ 78 w 213"/>
                <a:gd name="T5" fmla="*/ 195 h 259"/>
                <a:gd name="T6" fmla="*/ 63 w 213"/>
                <a:gd name="T7" fmla="*/ 175 h 259"/>
                <a:gd name="T8" fmla="*/ 31 w 213"/>
                <a:gd name="T9" fmla="*/ 117 h 259"/>
                <a:gd name="T10" fmla="*/ 31 w 213"/>
                <a:gd name="T11" fmla="*/ 97 h 259"/>
                <a:gd name="T12" fmla="*/ 24 w 213"/>
                <a:gd name="T13" fmla="*/ 97 h 259"/>
                <a:gd name="T14" fmla="*/ 24 w 213"/>
                <a:gd name="T15" fmla="*/ 58 h 259"/>
                <a:gd name="T16" fmla="*/ 0 w 213"/>
                <a:gd name="T17" fmla="*/ 0 h 259"/>
                <a:gd name="T18" fmla="*/ 78 w 213"/>
                <a:gd name="T19" fmla="*/ 0 h 259"/>
                <a:gd name="T20" fmla="*/ 211 w 213"/>
                <a:gd name="T21" fmla="*/ 19 h 259"/>
                <a:gd name="T22" fmla="*/ 211 w 213"/>
                <a:gd name="T23" fmla="*/ 29 h 259"/>
                <a:gd name="T24" fmla="*/ 187 w 213"/>
                <a:gd name="T25" fmla="*/ 29 h 259"/>
                <a:gd name="T26" fmla="*/ 187 w 213"/>
                <a:gd name="T27" fmla="*/ 175 h 259"/>
                <a:gd name="T28" fmla="*/ 187 w 213"/>
                <a:gd name="T29" fmla="*/ 214 h 259"/>
                <a:gd name="T30" fmla="*/ 172 w 213"/>
                <a:gd name="T31" fmla="*/ 244 h 259"/>
                <a:gd name="T32" fmla="*/ 116 w 213"/>
                <a:gd name="T33" fmla="*/ 282 h 259"/>
                <a:gd name="T34" fmla="*/ 108 w 213"/>
                <a:gd name="T35" fmla="*/ 301 h 259"/>
                <a:gd name="T36" fmla="*/ 116 w 213"/>
                <a:gd name="T37" fmla="*/ 322 h 259"/>
                <a:gd name="T38" fmla="*/ 78 w 213"/>
                <a:gd name="T39" fmla="*/ 282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3" h="259">
                  <a:moveTo>
                    <a:pt x="78" y="227"/>
                  </a:moveTo>
                  <a:lnTo>
                    <a:pt x="63" y="180"/>
                  </a:lnTo>
                  <a:lnTo>
                    <a:pt x="78" y="157"/>
                  </a:lnTo>
                  <a:lnTo>
                    <a:pt x="63" y="141"/>
                  </a:lnTo>
                  <a:lnTo>
                    <a:pt x="31" y="94"/>
                  </a:lnTo>
                  <a:lnTo>
                    <a:pt x="31" y="78"/>
                  </a:lnTo>
                  <a:lnTo>
                    <a:pt x="24" y="78"/>
                  </a:lnTo>
                  <a:lnTo>
                    <a:pt x="24" y="47"/>
                  </a:lnTo>
                  <a:lnTo>
                    <a:pt x="0" y="0"/>
                  </a:lnTo>
                  <a:lnTo>
                    <a:pt x="78" y="0"/>
                  </a:lnTo>
                  <a:lnTo>
                    <a:pt x="213" y="15"/>
                  </a:lnTo>
                  <a:lnTo>
                    <a:pt x="213" y="23"/>
                  </a:lnTo>
                  <a:lnTo>
                    <a:pt x="189" y="23"/>
                  </a:lnTo>
                  <a:lnTo>
                    <a:pt x="189" y="141"/>
                  </a:lnTo>
                  <a:lnTo>
                    <a:pt x="189" y="172"/>
                  </a:lnTo>
                  <a:lnTo>
                    <a:pt x="174" y="196"/>
                  </a:lnTo>
                  <a:lnTo>
                    <a:pt x="118" y="227"/>
                  </a:lnTo>
                  <a:lnTo>
                    <a:pt x="110" y="242"/>
                  </a:lnTo>
                  <a:lnTo>
                    <a:pt x="118" y="259"/>
                  </a:lnTo>
                  <a:lnTo>
                    <a:pt x="78" y="227"/>
                  </a:lnTo>
                  <a:close/>
                </a:path>
              </a:pathLst>
            </a:custGeom>
            <a:solidFill>
              <a:srgbClr val="FFFF00"/>
            </a:solidFill>
            <a:ln w="1651">
              <a:solidFill>
                <a:srgbClr val="000000"/>
              </a:solidFill>
              <a:prstDash val="solid"/>
              <a:round/>
              <a:headEnd/>
              <a:tailEnd/>
            </a:ln>
          </p:spPr>
          <p:txBody>
            <a:bodyPr/>
            <a:lstStyle/>
            <a:p>
              <a:endParaRPr lang="en-US"/>
            </a:p>
          </p:txBody>
        </p:sp>
        <p:sp>
          <p:nvSpPr>
            <p:cNvPr id="28814" name="Freeform 141"/>
            <p:cNvSpPr>
              <a:spLocks noChangeAspect="1"/>
            </p:cNvSpPr>
            <p:nvPr/>
          </p:nvSpPr>
          <p:spPr bwMode="auto">
            <a:xfrm>
              <a:off x="1589" y="1957"/>
              <a:ext cx="298" cy="141"/>
            </a:xfrm>
            <a:custGeom>
              <a:avLst/>
              <a:gdLst>
                <a:gd name="T0" fmla="*/ 297 w 299"/>
                <a:gd name="T1" fmla="*/ 69 h 125"/>
                <a:gd name="T2" fmla="*/ 266 w 299"/>
                <a:gd name="T3" fmla="*/ 99 h 125"/>
                <a:gd name="T4" fmla="*/ 266 w 299"/>
                <a:gd name="T5" fmla="*/ 139 h 125"/>
                <a:gd name="T6" fmla="*/ 266 w 299"/>
                <a:gd name="T7" fmla="*/ 159 h 125"/>
                <a:gd name="T8" fmla="*/ 179 w 299"/>
                <a:gd name="T9" fmla="*/ 149 h 125"/>
                <a:gd name="T10" fmla="*/ 94 w 299"/>
                <a:gd name="T11" fmla="*/ 149 h 125"/>
                <a:gd name="T12" fmla="*/ 78 w 299"/>
                <a:gd name="T13" fmla="*/ 139 h 125"/>
                <a:gd name="T14" fmla="*/ 55 w 299"/>
                <a:gd name="T15" fmla="*/ 139 h 125"/>
                <a:gd name="T16" fmla="*/ 16 w 299"/>
                <a:gd name="T17" fmla="*/ 149 h 125"/>
                <a:gd name="T18" fmla="*/ 0 w 299"/>
                <a:gd name="T19" fmla="*/ 120 h 125"/>
                <a:gd name="T20" fmla="*/ 0 w 299"/>
                <a:gd name="T21" fmla="*/ 99 h 125"/>
                <a:gd name="T22" fmla="*/ 16 w 299"/>
                <a:gd name="T23" fmla="*/ 99 h 125"/>
                <a:gd name="T24" fmla="*/ 55 w 299"/>
                <a:gd name="T25" fmla="*/ 99 h 125"/>
                <a:gd name="T26" fmla="*/ 55 w 299"/>
                <a:gd name="T27" fmla="*/ 60 h 125"/>
                <a:gd name="T28" fmla="*/ 87 w 299"/>
                <a:gd name="T29" fmla="*/ 41 h 125"/>
                <a:gd name="T30" fmla="*/ 87 w 299"/>
                <a:gd name="T31" fmla="*/ 0 h 125"/>
                <a:gd name="T32" fmla="*/ 110 w 299"/>
                <a:gd name="T33" fmla="*/ 0 h 125"/>
                <a:gd name="T34" fmla="*/ 242 w 299"/>
                <a:gd name="T35" fmla="*/ 20 h 125"/>
                <a:gd name="T36" fmla="*/ 242 w 299"/>
                <a:gd name="T37" fmla="*/ 41 h 125"/>
                <a:gd name="T38" fmla="*/ 289 w 299"/>
                <a:gd name="T39" fmla="*/ 60 h 125"/>
                <a:gd name="T40" fmla="*/ 297 w 299"/>
                <a:gd name="T41" fmla="*/ 69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9" h="125">
                  <a:moveTo>
                    <a:pt x="299" y="54"/>
                  </a:moveTo>
                  <a:lnTo>
                    <a:pt x="268" y="78"/>
                  </a:lnTo>
                  <a:lnTo>
                    <a:pt x="268" y="109"/>
                  </a:lnTo>
                  <a:lnTo>
                    <a:pt x="268" y="125"/>
                  </a:lnTo>
                  <a:lnTo>
                    <a:pt x="181" y="117"/>
                  </a:lnTo>
                  <a:lnTo>
                    <a:pt x="94" y="117"/>
                  </a:lnTo>
                  <a:lnTo>
                    <a:pt x="78" y="109"/>
                  </a:lnTo>
                  <a:lnTo>
                    <a:pt x="55" y="109"/>
                  </a:lnTo>
                  <a:lnTo>
                    <a:pt x="16" y="117"/>
                  </a:lnTo>
                  <a:lnTo>
                    <a:pt x="0" y="94"/>
                  </a:lnTo>
                  <a:lnTo>
                    <a:pt x="0" y="78"/>
                  </a:lnTo>
                  <a:lnTo>
                    <a:pt x="16" y="78"/>
                  </a:lnTo>
                  <a:lnTo>
                    <a:pt x="55" y="78"/>
                  </a:lnTo>
                  <a:lnTo>
                    <a:pt x="55" y="47"/>
                  </a:lnTo>
                  <a:lnTo>
                    <a:pt x="87" y="32"/>
                  </a:lnTo>
                  <a:lnTo>
                    <a:pt x="87" y="0"/>
                  </a:lnTo>
                  <a:lnTo>
                    <a:pt x="110" y="0"/>
                  </a:lnTo>
                  <a:lnTo>
                    <a:pt x="244" y="16"/>
                  </a:lnTo>
                  <a:lnTo>
                    <a:pt x="244" y="32"/>
                  </a:lnTo>
                  <a:lnTo>
                    <a:pt x="291" y="47"/>
                  </a:lnTo>
                  <a:lnTo>
                    <a:pt x="299" y="54"/>
                  </a:lnTo>
                  <a:close/>
                </a:path>
              </a:pathLst>
            </a:custGeom>
            <a:solidFill>
              <a:srgbClr val="FFFFFF"/>
            </a:solidFill>
            <a:ln w="1588">
              <a:solidFill>
                <a:srgbClr val="000000"/>
              </a:solidFill>
              <a:prstDash val="solid"/>
              <a:round/>
              <a:headEnd/>
              <a:tailEnd/>
            </a:ln>
          </p:spPr>
          <p:txBody>
            <a:bodyPr/>
            <a:lstStyle/>
            <a:p>
              <a:endParaRPr lang="en-US"/>
            </a:p>
          </p:txBody>
        </p:sp>
        <p:sp>
          <p:nvSpPr>
            <p:cNvPr id="28815" name="Freeform 142"/>
            <p:cNvSpPr>
              <a:spLocks noChangeAspect="1"/>
            </p:cNvSpPr>
            <p:nvPr/>
          </p:nvSpPr>
          <p:spPr bwMode="auto">
            <a:xfrm>
              <a:off x="2321" y="909"/>
              <a:ext cx="259" cy="190"/>
            </a:xfrm>
            <a:custGeom>
              <a:avLst/>
              <a:gdLst>
                <a:gd name="T0" fmla="*/ 174 w 258"/>
                <a:gd name="T1" fmla="*/ 67 h 170"/>
                <a:gd name="T2" fmla="*/ 213 w 258"/>
                <a:gd name="T3" fmla="*/ 77 h 170"/>
                <a:gd name="T4" fmla="*/ 228 w 258"/>
                <a:gd name="T5" fmla="*/ 97 h 170"/>
                <a:gd name="T6" fmla="*/ 260 w 258"/>
                <a:gd name="T7" fmla="*/ 135 h 170"/>
                <a:gd name="T8" fmla="*/ 213 w 258"/>
                <a:gd name="T9" fmla="*/ 183 h 170"/>
                <a:gd name="T10" fmla="*/ 54 w 258"/>
                <a:gd name="T11" fmla="*/ 212 h 170"/>
                <a:gd name="T12" fmla="*/ 0 w 258"/>
                <a:gd name="T13" fmla="*/ 183 h 170"/>
                <a:gd name="T14" fmla="*/ 78 w 258"/>
                <a:gd name="T15" fmla="*/ 19 h 170"/>
                <a:gd name="T16" fmla="*/ 93 w 258"/>
                <a:gd name="T17" fmla="*/ 0 h 170"/>
                <a:gd name="T18" fmla="*/ 174 w 258"/>
                <a:gd name="T19" fmla="*/ 67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8" h="170">
                  <a:moveTo>
                    <a:pt x="172" y="54"/>
                  </a:moveTo>
                  <a:lnTo>
                    <a:pt x="211" y="62"/>
                  </a:lnTo>
                  <a:lnTo>
                    <a:pt x="226" y="78"/>
                  </a:lnTo>
                  <a:lnTo>
                    <a:pt x="258" y="108"/>
                  </a:lnTo>
                  <a:lnTo>
                    <a:pt x="211" y="147"/>
                  </a:lnTo>
                  <a:lnTo>
                    <a:pt x="54" y="170"/>
                  </a:lnTo>
                  <a:lnTo>
                    <a:pt x="0" y="147"/>
                  </a:lnTo>
                  <a:lnTo>
                    <a:pt x="78" y="15"/>
                  </a:lnTo>
                  <a:lnTo>
                    <a:pt x="93" y="0"/>
                  </a:lnTo>
                  <a:lnTo>
                    <a:pt x="172" y="54"/>
                  </a:lnTo>
                  <a:close/>
                </a:path>
              </a:pathLst>
            </a:custGeom>
            <a:solidFill>
              <a:srgbClr val="FFFFFF"/>
            </a:solidFill>
            <a:ln w="1588">
              <a:solidFill>
                <a:srgbClr val="000000"/>
              </a:solidFill>
              <a:prstDash val="solid"/>
              <a:round/>
              <a:headEnd/>
              <a:tailEnd/>
            </a:ln>
          </p:spPr>
          <p:txBody>
            <a:bodyPr/>
            <a:lstStyle/>
            <a:p>
              <a:endParaRPr lang="en-US"/>
            </a:p>
          </p:txBody>
        </p:sp>
        <p:sp>
          <p:nvSpPr>
            <p:cNvPr id="28816" name="Freeform 143"/>
            <p:cNvSpPr>
              <a:spLocks noChangeAspect="1"/>
            </p:cNvSpPr>
            <p:nvPr/>
          </p:nvSpPr>
          <p:spPr bwMode="auto">
            <a:xfrm>
              <a:off x="1193" y="2842"/>
              <a:ext cx="300" cy="233"/>
            </a:xfrm>
            <a:custGeom>
              <a:avLst/>
              <a:gdLst>
                <a:gd name="T0" fmla="*/ 0 w 299"/>
                <a:gd name="T1" fmla="*/ 183 h 209"/>
                <a:gd name="T2" fmla="*/ 0 w 299"/>
                <a:gd name="T3" fmla="*/ 164 h 209"/>
                <a:gd name="T4" fmla="*/ 16 w 299"/>
                <a:gd name="T5" fmla="*/ 134 h 209"/>
                <a:gd name="T6" fmla="*/ 0 w 299"/>
                <a:gd name="T7" fmla="*/ 87 h 209"/>
                <a:gd name="T8" fmla="*/ 32 w 299"/>
                <a:gd name="T9" fmla="*/ 57 h 209"/>
                <a:gd name="T10" fmla="*/ 63 w 299"/>
                <a:gd name="T11" fmla="*/ 30 h 209"/>
                <a:gd name="T12" fmla="*/ 55 w 299"/>
                <a:gd name="T13" fmla="*/ 30 h 209"/>
                <a:gd name="T14" fmla="*/ 63 w 299"/>
                <a:gd name="T15" fmla="*/ 19 h 209"/>
                <a:gd name="T16" fmla="*/ 102 w 299"/>
                <a:gd name="T17" fmla="*/ 0 h 209"/>
                <a:gd name="T18" fmla="*/ 294 w 299"/>
                <a:gd name="T19" fmla="*/ 0 h 209"/>
                <a:gd name="T20" fmla="*/ 301 w 299"/>
                <a:gd name="T21" fmla="*/ 0 h 209"/>
                <a:gd name="T22" fmla="*/ 301 w 299"/>
                <a:gd name="T23" fmla="*/ 39 h 209"/>
                <a:gd name="T24" fmla="*/ 294 w 299"/>
                <a:gd name="T25" fmla="*/ 57 h 209"/>
                <a:gd name="T26" fmla="*/ 301 w 299"/>
                <a:gd name="T27" fmla="*/ 67 h 209"/>
                <a:gd name="T28" fmla="*/ 301 w 299"/>
                <a:gd name="T29" fmla="*/ 164 h 209"/>
                <a:gd name="T30" fmla="*/ 294 w 299"/>
                <a:gd name="T31" fmla="*/ 260 h 209"/>
                <a:gd name="T32" fmla="*/ 110 w 299"/>
                <a:gd name="T33" fmla="*/ 260 h 209"/>
                <a:gd name="T34" fmla="*/ 63 w 299"/>
                <a:gd name="T35" fmla="*/ 241 h 209"/>
                <a:gd name="T36" fmla="*/ 78 w 299"/>
                <a:gd name="T37" fmla="*/ 223 h 209"/>
                <a:gd name="T38" fmla="*/ 16 w 299"/>
                <a:gd name="T39" fmla="*/ 223 h 209"/>
                <a:gd name="T40" fmla="*/ 0 w 299"/>
                <a:gd name="T41" fmla="*/ 212 h 209"/>
                <a:gd name="T42" fmla="*/ 0 w 299"/>
                <a:gd name="T43" fmla="*/ 183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99" h="209">
                  <a:moveTo>
                    <a:pt x="0" y="147"/>
                  </a:moveTo>
                  <a:lnTo>
                    <a:pt x="0" y="132"/>
                  </a:lnTo>
                  <a:lnTo>
                    <a:pt x="16" y="108"/>
                  </a:lnTo>
                  <a:lnTo>
                    <a:pt x="0" y="70"/>
                  </a:lnTo>
                  <a:lnTo>
                    <a:pt x="32" y="46"/>
                  </a:lnTo>
                  <a:lnTo>
                    <a:pt x="63" y="24"/>
                  </a:lnTo>
                  <a:lnTo>
                    <a:pt x="55" y="24"/>
                  </a:lnTo>
                  <a:lnTo>
                    <a:pt x="63" y="15"/>
                  </a:lnTo>
                  <a:lnTo>
                    <a:pt x="102" y="0"/>
                  </a:lnTo>
                  <a:lnTo>
                    <a:pt x="292" y="0"/>
                  </a:lnTo>
                  <a:lnTo>
                    <a:pt x="299" y="0"/>
                  </a:lnTo>
                  <a:lnTo>
                    <a:pt x="299" y="31"/>
                  </a:lnTo>
                  <a:lnTo>
                    <a:pt x="292" y="46"/>
                  </a:lnTo>
                  <a:lnTo>
                    <a:pt x="299" y="54"/>
                  </a:lnTo>
                  <a:lnTo>
                    <a:pt x="299" y="132"/>
                  </a:lnTo>
                  <a:lnTo>
                    <a:pt x="292" y="209"/>
                  </a:lnTo>
                  <a:lnTo>
                    <a:pt x="110" y="209"/>
                  </a:lnTo>
                  <a:lnTo>
                    <a:pt x="63" y="194"/>
                  </a:lnTo>
                  <a:lnTo>
                    <a:pt x="78" y="179"/>
                  </a:lnTo>
                  <a:lnTo>
                    <a:pt x="16" y="179"/>
                  </a:lnTo>
                  <a:lnTo>
                    <a:pt x="0" y="170"/>
                  </a:lnTo>
                  <a:lnTo>
                    <a:pt x="0" y="147"/>
                  </a:lnTo>
                  <a:close/>
                </a:path>
              </a:pathLst>
            </a:custGeom>
            <a:solidFill>
              <a:srgbClr val="FFFFFF"/>
            </a:solidFill>
            <a:ln w="1588">
              <a:solidFill>
                <a:srgbClr val="000000"/>
              </a:solidFill>
              <a:prstDash val="solid"/>
              <a:round/>
              <a:headEnd/>
              <a:tailEnd/>
            </a:ln>
          </p:spPr>
          <p:txBody>
            <a:bodyPr/>
            <a:lstStyle/>
            <a:p>
              <a:endParaRPr lang="en-US"/>
            </a:p>
          </p:txBody>
        </p:sp>
        <p:sp>
          <p:nvSpPr>
            <p:cNvPr id="28817" name="Freeform 144"/>
            <p:cNvSpPr>
              <a:spLocks noChangeAspect="1"/>
            </p:cNvSpPr>
            <p:nvPr/>
          </p:nvSpPr>
          <p:spPr bwMode="auto">
            <a:xfrm>
              <a:off x="1636" y="2842"/>
              <a:ext cx="369" cy="285"/>
            </a:xfrm>
            <a:custGeom>
              <a:avLst/>
              <a:gdLst>
                <a:gd name="T0" fmla="*/ 368 w 370"/>
                <a:gd name="T1" fmla="*/ 250 h 256"/>
                <a:gd name="T2" fmla="*/ 368 w 370"/>
                <a:gd name="T3" fmla="*/ 281 h 256"/>
                <a:gd name="T4" fmla="*/ 71 w 370"/>
                <a:gd name="T5" fmla="*/ 281 h 256"/>
                <a:gd name="T6" fmla="*/ 71 w 370"/>
                <a:gd name="T7" fmla="*/ 317 h 256"/>
                <a:gd name="T8" fmla="*/ 0 w 370"/>
                <a:gd name="T9" fmla="*/ 240 h 256"/>
                <a:gd name="T10" fmla="*/ 7 w 370"/>
                <a:gd name="T11" fmla="*/ 87 h 256"/>
                <a:gd name="T12" fmla="*/ 7 w 370"/>
                <a:gd name="T13" fmla="*/ 57 h 256"/>
                <a:gd name="T14" fmla="*/ 181 w 370"/>
                <a:gd name="T15" fmla="*/ 67 h 256"/>
                <a:gd name="T16" fmla="*/ 181 w 370"/>
                <a:gd name="T17" fmla="*/ 0 h 256"/>
                <a:gd name="T18" fmla="*/ 218 w 370"/>
                <a:gd name="T19" fmla="*/ 0 h 256"/>
                <a:gd name="T20" fmla="*/ 218 w 370"/>
                <a:gd name="T21" fmla="*/ 39 h 256"/>
                <a:gd name="T22" fmla="*/ 250 w 370"/>
                <a:gd name="T23" fmla="*/ 30 h 256"/>
                <a:gd name="T24" fmla="*/ 289 w 370"/>
                <a:gd name="T25" fmla="*/ 57 h 256"/>
                <a:gd name="T26" fmla="*/ 281 w 370"/>
                <a:gd name="T27" fmla="*/ 67 h 256"/>
                <a:gd name="T28" fmla="*/ 320 w 370"/>
                <a:gd name="T29" fmla="*/ 125 h 256"/>
                <a:gd name="T30" fmla="*/ 320 w 370"/>
                <a:gd name="T31" fmla="*/ 164 h 256"/>
                <a:gd name="T32" fmla="*/ 337 w 370"/>
                <a:gd name="T33" fmla="*/ 174 h 256"/>
                <a:gd name="T34" fmla="*/ 368 w 370"/>
                <a:gd name="T35" fmla="*/ 250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0" h="256">
                  <a:moveTo>
                    <a:pt x="370" y="202"/>
                  </a:moveTo>
                  <a:lnTo>
                    <a:pt x="370" y="226"/>
                  </a:lnTo>
                  <a:lnTo>
                    <a:pt x="71" y="226"/>
                  </a:lnTo>
                  <a:lnTo>
                    <a:pt x="71" y="256"/>
                  </a:lnTo>
                  <a:lnTo>
                    <a:pt x="0" y="194"/>
                  </a:lnTo>
                  <a:lnTo>
                    <a:pt x="7" y="70"/>
                  </a:lnTo>
                  <a:lnTo>
                    <a:pt x="7" y="46"/>
                  </a:lnTo>
                  <a:lnTo>
                    <a:pt x="181" y="54"/>
                  </a:lnTo>
                  <a:lnTo>
                    <a:pt x="181" y="0"/>
                  </a:lnTo>
                  <a:lnTo>
                    <a:pt x="220" y="0"/>
                  </a:lnTo>
                  <a:lnTo>
                    <a:pt x="220" y="31"/>
                  </a:lnTo>
                  <a:lnTo>
                    <a:pt x="252" y="24"/>
                  </a:lnTo>
                  <a:lnTo>
                    <a:pt x="291" y="46"/>
                  </a:lnTo>
                  <a:lnTo>
                    <a:pt x="283" y="54"/>
                  </a:lnTo>
                  <a:lnTo>
                    <a:pt x="322" y="101"/>
                  </a:lnTo>
                  <a:lnTo>
                    <a:pt x="322" y="132"/>
                  </a:lnTo>
                  <a:lnTo>
                    <a:pt x="339" y="140"/>
                  </a:lnTo>
                  <a:lnTo>
                    <a:pt x="370" y="202"/>
                  </a:lnTo>
                  <a:close/>
                </a:path>
              </a:pathLst>
            </a:custGeom>
            <a:solidFill>
              <a:srgbClr val="FFFFFF"/>
            </a:solidFill>
            <a:ln w="1651">
              <a:solidFill>
                <a:srgbClr val="000000"/>
              </a:solidFill>
              <a:prstDash val="solid"/>
              <a:round/>
              <a:headEnd/>
              <a:tailEnd/>
            </a:ln>
          </p:spPr>
          <p:txBody>
            <a:bodyPr/>
            <a:lstStyle/>
            <a:p>
              <a:endParaRPr lang="en-US"/>
            </a:p>
          </p:txBody>
        </p:sp>
        <p:sp>
          <p:nvSpPr>
            <p:cNvPr id="28818" name="Freeform 145"/>
            <p:cNvSpPr>
              <a:spLocks noChangeAspect="1"/>
            </p:cNvSpPr>
            <p:nvPr/>
          </p:nvSpPr>
          <p:spPr bwMode="auto">
            <a:xfrm>
              <a:off x="1454" y="2324"/>
              <a:ext cx="291" cy="301"/>
            </a:xfrm>
            <a:custGeom>
              <a:avLst/>
              <a:gdLst>
                <a:gd name="T0" fmla="*/ 0 w 291"/>
                <a:gd name="T1" fmla="*/ 338 h 268"/>
                <a:gd name="T2" fmla="*/ 16 w 291"/>
                <a:gd name="T3" fmla="*/ 298 h 268"/>
                <a:gd name="T4" fmla="*/ 0 w 291"/>
                <a:gd name="T5" fmla="*/ 298 h 268"/>
                <a:gd name="T6" fmla="*/ 0 w 291"/>
                <a:gd name="T7" fmla="*/ 267 h 268"/>
                <a:gd name="T8" fmla="*/ 0 w 291"/>
                <a:gd name="T9" fmla="*/ 188 h 268"/>
                <a:gd name="T10" fmla="*/ 0 w 291"/>
                <a:gd name="T11" fmla="*/ 159 h 268"/>
                <a:gd name="T12" fmla="*/ 0 w 291"/>
                <a:gd name="T13" fmla="*/ 60 h 268"/>
                <a:gd name="T14" fmla="*/ 0 w 291"/>
                <a:gd name="T15" fmla="*/ 40 h 268"/>
                <a:gd name="T16" fmla="*/ 87 w 291"/>
                <a:gd name="T17" fmla="*/ 40 h 268"/>
                <a:gd name="T18" fmla="*/ 134 w 291"/>
                <a:gd name="T19" fmla="*/ 0 h 268"/>
                <a:gd name="T20" fmla="*/ 158 w 291"/>
                <a:gd name="T21" fmla="*/ 10 h 268"/>
                <a:gd name="T22" fmla="*/ 149 w 291"/>
                <a:gd name="T23" fmla="*/ 31 h 268"/>
                <a:gd name="T24" fmla="*/ 165 w 291"/>
                <a:gd name="T25" fmla="*/ 31 h 268"/>
                <a:gd name="T26" fmla="*/ 165 w 291"/>
                <a:gd name="T27" fmla="*/ 60 h 268"/>
                <a:gd name="T28" fmla="*/ 197 w 291"/>
                <a:gd name="T29" fmla="*/ 60 h 268"/>
                <a:gd name="T30" fmla="*/ 220 w 291"/>
                <a:gd name="T31" fmla="*/ 100 h 268"/>
                <a:gd name="T32" fmla="*/ 244 w 291"/>
                <a:gd name="T33" fmla="*/ 100 h 268"/>
                <a:gd name="T34" fmla="*/ 252 w 291"/>
                <a:gd name="T35" fmla="*/ 120 h 268"/>
                <a:gd name="T36" fmla="*/ 291 w 291"/>
                <a:gd name="T37" fmla="*/ 139 h 268"/>
                <a:gd name="T38" fmla="*/ 252 w 291"/>
                <a:gd name="T39" fmla="*/ 149 h 268"/>
                <a:gd name="T40" fmla="*/ 252 w 291"/>
                <a:gd name="T41" fmla="*/ 188 h 268"/>
                <a:gd name="T42" fmla="*/ 228 w 291"/>
                <a:gd name="T43" fmla="*/ 188 h 268"/>
                <a:gd name="T44" fmla="*/ 228 w 291"/>
                <a:gd name="T45" fmla="*/ 228 h 268"/>
                <a:gd name="T46" fmla="*/ 212 w 291"/>
                <a:gd name="T47" fmla="*/ 239 h 268"/>
                <a:gd name="T48" fmla="*/ 212 w 291"/>
                <a:gd name="T49" fmla="*/ 298 h 268"/>
                <a:gd name="T50" fmla="*/ 181 w 291"/>
                <a:gd name="T51" fmla="*/ 298 h 268"/>
                <a:gd name="T52" fmla="*/ 102 w 291"/>
                <a:gd name="T53" fmla="*/ 308 h 268"/>
                <a:gd name="T54" fmla="*/ 87 w 291"/>
                <a:gd name="T55" fmla="*/ 317 h 268"/>
                <a:gd name="T56" fmla="*/ 39 w 291"/>
                <a:gd name="T57" fmla="*/ 317 h 268"/>
                <a:gd name="T58" fmla="*/ 0 w 291"/>
                <a:gd name="T59" fmla="*/ 338 h 2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91" h="268">
                  <a:moveTo>
                    <a:pt x="0" y="268"/>
                  </a:moveTo>
                  <a:lnTo>
                    <a:pt x="16" y="236"/>
                  </a:lnTo>
                  <a:lnTo>
                    <a:pt x="0" y="236"/>
                  </a:lnTo>
                  <a:lnTo>
                    <a:pt x="0" y="212"/>
                  </a:lnTo>
                  <a:lnTo>
                    <a:pt x="0" y="149"/>
                  </a:lnTo>
                  <a:lnTo>
                    <a:pt x="0" y="126"/>
                  </a:lnTo>
                  <a:lnTo>
                    <a:pt x="0" y="47"/>
                  </a:lnTo>
                  <a:lnTo>
                    <a:pt x="0" y="32"/>
                  </a:lnTo>
                  <a:lnTo>
                    <a:pt x="87" y="32"/>
                  </a:lnTo>
                  <a:lnTo>
                    <a:pt x="134" y="0"/>
                  </a:lnTo>
                  <a:lnTo>
                    <a:pt x="158" y="8"/>
                  </a:lnTo>
                  <a:lnTo>
                    <a:pt x="149" y="25"/>
                  </a:lnTo>
                  <a:lnTo>
                    <a:pt x="165" y="25"/>
                  </a:lnTo>
                  <a:lnTo>
                    <a:pt x="165" y="47"/>
                  </a:lnTo>
                  <a:lnTo>
                    <a:pt x="197" y="47"/>
                  </a:lnTo>
                  <a:lnTo>
                    <a:pt x="220" y="79"/>
                  </a:lnTo>
                  <a:lnTo>
                    <a:pt x="244" y="79"/>
                  </a:lnTo>
                  <a:lnTo>
                    <a:pt x="252" y="95"/>
                  </a:lnTo>
                  <a:lnTo>
                    <a:pt x="291" y="110"/>
                  </a:lnTo>
                  <a:lnTo>
                    <a:pt x="252" y="118"/>
                  </a:lnTo>
                  <a:lnTo>
                    <a:pt x="252" y="149"/>
                  </a:lnTo>
                  <a:lnTo>
                    <a:pt x="228" y="149"/>
                  </a:lnTo>
                  <a:lnTo>
                    <a:pt x="228" y="181"/>
                  </a:lnTo>
                  <a:lnTo>
                    <a:pt x="212" y="190"/>
                  </a:lnTo>
                  <a:lnTo>
                    <a:pt x="212" y="236"/>
                  </a:lnTo>
                  <a:lnTo>
                    <a:pt x="181" y="236"/>
                  </a:lnTo>
                  <a:lnTo>
                    <a:pt x="102" y="244"/>
                  </a:lnTo>
                  <a:lnTo>
                    <a:pt x="87" y="251"/>
                  </a:lnTo>
                  <a:lnTo>
                    <a:pt x="39" y="251"/>
                  </a:lnTo>
                  <a:lnTo>
                    <a:pt x="0" y="268"/>
                  </a:lnTo>
                  <a:close/>
                </a:path>
              </a:pathLst>
            </a:custGeom>
            <a:solidFill>
              <a:srgbClr val="FFFFFF"/>
            </a:solidFill>
            <a:ln w="1588">
              <a:solidFill>
                <a:srgbClr val="000000"/>
              </a:solidFill>
              <a:prstDash val="solid"/>
              <a:round/>
              <a:headEnd/>
              <a:tailEnd/>
            </a:ln>
          </p:spPr>
          <p:txBody>
            <a:bodyPr/>
            <a:lstStyle/>
            <a:p>
              <a:endParaRPr lang="en-US"/>
            </a:p>
          </p:txBody>
        </p:sp>
        <p:sp>
          <p:nvSpPr>
            <p:cNvPr id="28819" name="Freeform 146"/>
            <p:cNvSpPr>
              <a:spLocks noChangeAspect="1"/>
            </p:cNvSpPr>
            <p:nvPr/>
          </p:nvSpPr>
          <p:spPr bwMode="auto">
            <a:xfrm>
              <a:off x="2643" y="1668"/>
              <a:ext cx="227" cy="217"/>
            </a:xfrm>
            <a:custGeom>
              <a:avLst/>
              <a:gdLst>
                <a:gd name="T0" fmla="*/ 16 w 227"/>
                <a:gd name="T1" fmla="*/ 201 h 195"/>
                <a:gd name="T2" fmla="*/ 16 w 227"/>
                <a:gd name="T3" fmla="*/ 175 h 195"/>
                <a:gd name="T4" fmla="*/ 0 w 227"/>
                <a:gd name="T5" fmla="*/ 127 h 195"/>
                <a:gd name="T6" fmla="*/ 16 w 227"/>
                <a:gd name="T7" fmla="*/ 97 h 195"/>
                <a:gd name="T8" fmla="*/ 39 w 227"/>
                <a:gd name="T9" fmla="*/ 48 h 195"/>
                <a:gd name="T10" fmla="*/ 16 w 227"/>
                <a:gd name="T11" fmla="*/ 20 h 195"/>
                <a:gd name="T12" fmla="*/ 47 w 227"/>
                <a:gd name="T13" fmla="*/ 0 h 195"/>
                <a:gd name="T14" fmla="*/ 93 w 227"/>
                <a:gd name="T15" fmla="*/ 87 h 195"/>
                <a:gd name="T16" fmla="*/ 102 w 227"/>
                <a:gd name="T17" fmla="*/ 78 h 195"/>
                <a:gd name="T18" fmla="*/ 149 w 227"/>
                <a:gd name="T19" fmla="*/ 58 h 195"/>
                <a:gd name="T20" fmla="*/ 188 w 227"/>
                <a:gd name="T21" fmla="*/ 97 h 195"/>
                <a:gd name="T22" fmla="*/ 227 w 227"/>
                <a:gd name="T23" fmla="*/ 97 h 195"/>
                <a:gd name="T24" fmla="*/ 227 w 227"/>
                <a:gd name="T25" fmla="*/ 117 h 195"/>
                <a:gd name="T26" fmla="*/ 219 w 227"/>
                <a:gd name="T27" fmla="*/ 117 h 195"/>
                <a:gd name="T28" fmla="*/ 188 w 227"/>
                <a:gd name="T29" fmla="*/ 175 h 195"/>
                <a:gd name="T30" fmla="*/ 132 w 227"/>
                <a:gd name="T31" fmla="*/ 175 h 195"/>
                <a:gd name="T32" fmla="*/ 102 w 227"/>
                <a:gd name="T33" fmla="*/ 233 h 195"/>
                <a:gd name="T34" fmla="*/ 117 w 227"/>
                <a:gd name="T35" fmla="*/ 241 h 195"/>
                <a:gd name="T36" fmla="*/ 16 w 227"/>
                <a:gd name="T37" fmla="*/ 241 h 195"/>
                <a:gd name="T38" fmla="*/ 0 w 227"/>
                <a:gd name="T39" fmla="*/ 233 h 195"/>
                <a:gd name="T40" fmla="*/ 16 w 227"/>
                <a:gd name="T41" fmla="*/ 201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7" h="195">
                  <a:moveTo>
                    <a:pt x="16" y="163"/>
                  </a:moveTo>
                  <a:lnTo>
                    <a:pt x="16" y="141"/>
                  </a:lnTo>
                  <a:lnTo>
                    <a:pt x="0" y="102"/>
                  </a:lnTo>
                  <a:lnTo>
                    <a:pt x="16" y="78"/>
                  </a:lnTo>
                  <a:lnTo>
                    <a:pt x="39" y="39"/>
                  </a:lnTo>
                  <a:lnTo>
                    <a:pt x="16" y="16"/>
                  </a:lnTo>
                  <a:lnTo>
                    <a:pt x="47" y="0"/>
                  </a:lnTo>
                  <a:lnTo>
                    <a:pt x="93" y="70"/>
                  </a:lnTo>
                  <a:lnTo>
                    <a:pt x="102" y="63"/>
                  </a:lnTo>
                  <a:lnTo>
                    <a:pt x="149" y="47"/>
                  </a:lnTo>
                  <a:lnTo>
                    <a:pt x="188" y="78"/>
                  </a:lnTo>
                  <a:lnTo>
                    <a:pt x="227" y="78"/>
                  </a:lnTo>
                  <a:lnTo>
                    <a:pt x="227" y="94"/>
                  </a:lnTo>
                  <a:lnTo>
                    <a:pt x="219" y="94"/>
                  </a:lnTo>
                  <a:lnTo>
                    <a:pt x="188" y="141"/>
                  </a:lnTo>
                  <a:lnTo>
                    <a:pt x="132" y="141"/>
                  </a:lnTo>
                  <a:lnTo>
                    <a:pt x="102" y="188"/>
                  </a:lnTo>
                  <a:lnTo>
                    <a:pt x="117" y="195"/>
                  </a:lnTo>
                  <a:lnTo>
                    <a:pt x="16" y="195"/>
                  </a:lnTo>
                  <a:lnTo>
                    <a:pt x="0" y="188"/>
                  </a:lnTo>
                  <a:lnTo>
                    <a:pt x="16" y="163"/>
                  </a:lnTo>
                  <a:close/>
                </a:path>
              </a:pathLst>
            </a:custGeom>
            <a:solidFill>
              <a:srgbClr val="FFFFFF"/>
            </a:solidFill>
            <a:ln w="1588">
              <a:solidFill>
                <a:srgbClr val="000000"/>
              </a:solidFill>
              <a:prstDash val="solid"/>
              <a:round/>
              <a:headEnd/>
              <a:tailEnd/>
            </a:ln>
          </p:spPr>
          <p:txBody>
            <a:bodyPr/>
            <a:lstStyle/>
            <a:p>
              <a:endParaRPr lang="en-US"/>
            </a:p>
          </p:txBody>
        </p:sp>
        <p:sp>
          <p:nvSpPr>
            <p:cNvPr id="28820" name="Freeform 147"/>
            <p:cNvSpPr>
              <a:spLocks noChangeAspect="1"/>
            </p:cNvSpPr>
            <p:nvPr/>
          </p:nvSpPr>
          <p:spPr bwMode="auto">
            <a:xfrm>
              <a:off x="3193" y="2770"/>
              <a:ext cx="336" cy="429"/>
            </a:xfrm>
            <a:custGeom>
              <a:avLst/>
              <a:gdLst>
                <a:gd name="T0" fmla="*/ 86 w 336"/>
                <a:gd name="T1" fmla="*/ 401 h 384"/>
                <a:gd name="T2" fmla="*/ 86 w 336"/>
                <a:gd name="T3" fmla="*/ 371 h 384"/>
                <a:gd name="T4" fmla="*/ 86 w 336"/>
                <a:gd name="T5" fmla="*/ 381 h 384"/>
                <a:gd name="T6" fmla="*/ 71 w 336"/>
                <a:gd name="T7" fmla="*/ 371 h 384"/>
                <a:gd name="T8" fmla="*/ 24 w 336"/>
                <a:gd name="T9" fmla="*/ 371 h 384"/>
                <a:gd name="T10" fmla="*/ 24 w 336"/>
                <a:gd name="T11" fmla="*/ 215 h 384"/>
                <a:gd name="T12" fmla="*/ 39 w 336"/>
                <a:gd name="T13" fmla="*/ 136 h 384"/>
                <a:gd name="T14" fmla="*/ 24 w 336"/>
                <a:gd name="T15" fmla="*/ 97 h 384"/>
                <a:gd name="T16" fmla="*/ 0 w 336"/>
                <a:gd name="T17" fmla="*/ 0 h 384"/>
                <a:gd name="T18" fmla="*/ 149 w 336"/>
                <a:gd name="T19" fmla="*/ 39 h 384"/>
                <a:gd name="T20" fmla="*/ 180 w 336"/>
                <a:gd name="T21" fmla="*/ 215 h 384"/>
                <a:gd name="T22" fmla="*/ 251 w 336"/>
                <a:gd name="T23" fmla="*/ 244 h 384"/>
                <a:gd name="T24" fmla="*/ 336 w 336"/>
                <a:gd name="T25" fmla="*/ 244 h 384"/>
                <a:gd name="T26" fmla="*/ 297 w 336"/>
                <a:gd name="T27" fmla="*/ 264 h 384"/>
                <a:gd name="T28" fmla="*/ 251 w 336"/>
                <a:gd name="T29" fmla="*/ 322 h 384"/>
                <a:gd name="T30" fmla="*/ 243 w 336"/>
                <a:gd name="T31" fmla="*/ 371 h 384"/>
                <a:gd name="T32" fmla="*/ 228 w 336"/>
                <a:gd name="T33" fmla="*/ 381 h 384"/>
                <a:gd name="T34" fmla="*/ 196 w 336"/>
                <a:gd name="T35" fmla="*/ 449 h 384"/>
                <a:gd name="T36" fmla="*/ 180 w 336"/>
                <a:gd name="T37" fmla="*/ 449 h 384"/>
                <a:gd name="T38" fmla="*/ 189 w 336"/>
                <a:gd name="T39" fmla="*/ 479 h 384"/>
                <a:gd name="T40" fmla="*/ 133 w 336"/>
                <a:gd name="T41" fmla="*/ 440 h 384"/>
                <a:gd name="T42" fmla="*/ 86 w 336"/>
                <a:gd name="T43" fmla="*/ 401 h 3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6" h="384">
                  <a:moveTo>
                    <a:pt x="86" y="321"/>
                  </a:moveTo>
                  <a:lnTo>
                    <a:pt x="86" y="297"/>
                  </a:lnTo>
                  <a:lnTo>
                    <a:pt x="86" y="305"/>
                  </a:lnTo>
                  <a:lnTo>
                    <a:pt x="71" y="297"/>
                  </a:lnTo>
                  <a:lnTo>
                    <a:pt x="24" y="297"/>
                  </a:lnTo>
                  <a:lnTo>
                    <a:pt x="24" y="172"/>
                  </a:lnTo>
                  <a:lnTo>
                    <a:pt x="39" y="109"/>
                  </a:lnTo>
                  <a:lnTo>
                    <a:pt x="24" y="78"/>
                  </a:lnTo>
                  <a:lnTo>
                    <a:pt x="0" y="0"/>
                  </a:lnTo>
                  <a:lnTo>
                    <a:pt x="149" y="31"/>
                  </a:lnTo>
                  <a:lnTo>
                    <a:pt x="180" y="172"/>
                  </a:lnTo>
                  <a:lnTo>
                    <a:pt x="251" y="195"/>
                  </a:lnTo>
                  <a:lnTo>
                    <a:pt x="336" y="195"/>
                  </a:lnTo>
                  <a:lnTo>
                    <a:pt x="297" y="211"/>
                  </a:lnTo>
                  <a:lnTo>
                    <a:pt x="251" y="258"/>
                  </a:lnTo>
                  <a:lnTo>
                    <a:pt x="243" y="297"/>
                  </a:lnTo>
                  <a:lnTo>
                    <a:pt x="228" y="305"/>
                  </a:lnTo>
                  <a:lnTo>
                    <a:pt x="196" y="360"/>
                  </a:lnTo>
                  <a:lnTo>
                    <a:pt x="180" y="360"/>
                  </a:lnTo>
                  <a:lnTo>
                    <a:pt x="189" y="384"/>
                  </a:lnTo>
                  <a:lnTo>
                    <a:pt x="133" y="353"/>
                  </a:lnTo>
                  <a:lnTo>
                    <a:pt x="86" y="321"/>
                  </a:lnTo>
                  <a:close/>
                </a:path>
              </a:pathLst>
            </a:custGeom>
            <a:solidFill>
              <a:srgbClr val="FFFFFF"/>
            </a:solidFill>
            <a:ln w="1588">
              <a:solidFill>
                <a:srgbClr val="000000"/>
              </a:solidFill>
              <a:prstDash val="solid"/>
              <a:round/>
              <a:headEnd/>
              <a:tailEnd/>
            </a:ln>
          </p:spPr>
          <p:txBody>
            <a:bodyPr/>
            <a:lstStyle/>
            <a:p>
              <a:endParaRPr lang="en-US"/>
            </a:p>
          </p:txBody>
        </p:sp>
        <p:sp>
          <p:nvSpPr>
            <p:cNvPr id="28821" name="Freeform 148"/>
            <p:cNvSpPr>
              <a:spLocks noChangeAspect="1"/>
            </p:cNvSpPr>
            <p:nvPr/>
          </p:nvSpPr>
          <p:spPr bwMode="auto">
            <a:xfrm>
              <a:off x="1618" y="2445"/>
              <a:ext cx="325" cy="282"/>
            </a:xfrm>
            <a:custGeom>
              <a:avLst/>
              <a:gdLst>
                <a:gd name="T0" fmla="*/ 261 w 325"/>
                <a:gd name="T1" fmla="*/ 49 h 251"/>
                <a:gd name="T2" fmla="*/ 278 w 325"/>
                <a:gd name="T3" fmla="*/ 90 h 251"/>
                <a:gd name="T4" fmla="*/ 278 w 325"/>
                <a:gd name="T5" fmla="*/ 100 h 251"/>
                <a:gd name="T6" fmla="*/ 278 w 325"/>
                <a:gd name="T7" fmla="*/ 139 h 251"/>
                <a:gd name="T8" fmla="*/ 325 w 325"/>
                <a:gd name="T9" fmla="*/ 178 h 251"/>
                <a:gd name="T10" fmla="*/ 325 w 325"/>
                <a:gd name="T11" fmla="*/ 208 h 251"/>
                <a:gd name="T12" fmla="*/ 301 w 325"/>
                <a:gd name="T13" fmla="*/ 208 h 251"/>
                <a:gd name="T14" fmla="*/ 293 w 325"/>
                <a:gd name="T15" fmla="*/ 178 h 251"/>
                <a:gd name="T16" fmla="*/ 246 w 325"/>
                <a:gd name="T17" fmla="*/ 198 h 251"/>
                <a:gd name="T18" fmla="*/ 198 w 325"/>
                <a:gd name="T19" fmla="*/ 286 h 251"/>
                <a:gd name="T20" fmla="*/ 150 w 325"/>
                <a:gd name="T21" fmla="*/ 307 h 251"/>
                <a:gd name="T22" fmla="*/ 150 w 325"/>
                <a:gd name="T23" fmla="*/ 317 h 251"/>
                <a:gd name="T24" fmla="*/ 95 w 325"/>
                <a:gd name="T25" fmla="*/ 317 h 251"/>
                <a:gd name="T26" fmla="*/ 95 w 325"/>
                <a:gd name="T27" fmla="*/ 307 h 251"/>
                <a:gd name="T28" fmla="*/ 79 w 325"/>
                <a:gd name="T29" fmla="*/ 317 h 251"/>
                <a:gd name="T30" fmla="*/ 63 w 325"/>
                <a:gd name="T31" fmla="*/ 278 h 251"/>
                <a:gd name="T32" fmla="*/ 47 w 325"/>
                <a:gd name="T33" fmla="*/ 286 h 251"/>
                <a:gd name="T34" fmla="*/ 47 w 325"/>
                <a:gd name="T35" fmla="*/ 267 h 251"/>
                <a:gd name="T36" fmla="*/ 32 w 325"/>
                <a:gd name="T37" fmla="*/ 267 h 251"/>
                <a:gd name="T38" fmla="*/ 32 w 325"/>
                <a:gd name="T39" fmla="*/ 228 h 251"/>
                <a:gd name="T40" fmla="*/ 24 w 325"/>
                <a:gd name="T41" fmla="*/ 208 h 251"/>
                <a:gd name="T42" fmla="*/ 24 w 325"/>
                <a:gd name="T43" fmla="*/ 198 h 251"/>
                <a:gd name="T44" fmla="*/ 0 w 325"/>
                <a:gd name="T45" fmla="*/ 178 h 251"/>
                <a:gd name="T46" fmla="*/ 16 w 325"/>
                <a:gd name="T47" fmla="*/ 157 h 251"/>
                <a:gd name="T48" fmla="*/ 47 w 325"/>
                <a:gd name="T49" fmla="*/ 157 h 251"/>
                <a:gd name="T50" fmla="*/ 47 w 325"/>
                <a:gd name="T51" fmla="*/ 100 h 251"/>
                <a:gd name="T52" fmla="*/ 63 w 325"/>
                <a:gd name="T53" fmla="*/ 90 h 251"/>
                <a:gd name="T54" fmla="*/ 63 w 325"/>
                <a:gd name="T55" fmla="*/ 49 h 251"/>
                <a:gd name="T56" fmla="*/ 87 w 325"/>
                <a:gd name="T57" fmla="*/ 49 h 251"/>
                <a:gd name="T58" fmla="*/ 87 w 325"/>
                <a:gd name="T59" fmla="*/ 10 h 251"/>
                <a:gd name="T60" fmla="*/ 127 w 325"/>
                <a:gd name="T61" fmla="*/ 0 h 251"/>
                <a:gd name="T62" fmla="*/ 150 w 325"/>
                <a:gd name="T63" fmla="*/ 10 h 251"/>
                <a:gd name="T64" fmla="*/ 167 w 325"/>
                <a:gd name="T65" fmla="*/ 0 h 251"/>
                <a:gd name="T66" fmla="*/ 167 w 325"/>
                <a:gd name="T67" fmla="*/ 10 h 251"/>
                <a:gd name="T68" fmla="*/ 182 w 325"/>
                <a:gd name="T69" fmla="*/ 49 h 251"/>
                <a:gd name="T70" fmla="*/ 261 w 325"/>
                <a:gd name="T71" fmla="*/ 49 h 2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5" h="251">
                  <a:moveTo>
                    <a:pt x="261" y="39"/>
                  </a:moveTo>
                  <a:lnTo>
                    <a:pt x="278" y="71"/>
                  </a:lnTo>
                  <a:lnTo>
                    <a:pt x="278" y="79"/>
                  </a:lnTo>
                  <a:lnTo>
                    <a:pt x="278" y="110"/>
                  </a:lnTo>
                  <a:lnTo>
                    <a:pt x="325" y="141"/>
                  </a:lnTo>
                  <a:lnTo>
                    <a:pt x="325" y="165"/>
                  </a:lnTo>
                  <a:lnTo>
                    <a:pt x="301" y="165"/>
                  </a:lnTo>
                  <a:lnTo>
                    <a:pt x="293" y="141"/>
                  </a:lnTo>
                  <a:lnTo>
                    <a:pt x="246" y="157"/>
                  </a:lnTo>
                  <a:lnTo>
                    <a:pt x="198" y="227"/>
                  </a:lnTo>
                  <a:lnTo>
                    <a:pt x="150" y="243"/>
                  </a:lnTo>
                  <a:lnTo>
                    <a:pt x="150" y="251"/>
                  </a:lnTo>
                  <a:lnTo>
                    <a:pt x="95" y="251"/>
                  </a:lnTo>
                  <a:lnTo>
                    <a:pt x="95" y="243"/>
                  </a:lnTo>
                  <a:lnTo>
                    <a:pt x="79" y="251"/>
                  </a:lnTo>
                  <a:lnTo>
                    <a:pt x="63" y="220"/>
                  </a:lnTo>
                  <a:lnTo>
                    <a:pt x="47" y="227"/>
                  </a:lnTo>
                  <a:lnTo>
                    <a:pt x="47" y="212"/>
                  </a:lnTo>
                  <a:lnTo>
                    <a:pt x="32" y="212"/>
                  </a:lnTo>
                  <a:lnTo>
                    <a:pt x="32" y="181"/>
                  </a:lnTo>
                  <a:lnTo>
                    <a:pt x="24" y="165"/>
                  </a:lnTo>
                  <a:lnTo>
                    <a:pt x="24" y="157"/>
                  </a:lnTo>
                  <a:lnTo>
                    <a:pt x="0" y="141"/>
                  </a:lnTo>
                  <a:lnTo>
                    <a:pt x="16" y="125"/>
                  </a:lnTo>
                  <a:lnTo>
                    <a:pt x="47" y="125"/>
                  </a:lnTo>
                  <a:lnTo>
                    <a:pt x="47" y="79"/>
                  </a:lnTo>
                  <a:lnTo>
                    <a:pt x="63" y="71"/>
                  </a:lnTo>
                  <a:lnTo>
                    <a:pt x="63" y="39"/>
                  </a:lnTo>
                  <a:lnTo>
                    <a:pt x="87" y="39"/>
                  </a:lnTo>
                  <a:lnTo>
                    <a:pt x="87" y="8"/>
                  </a:lnTo>
                  <a:lnTo>
                    <a:pt x="127" y="0"/>
                  </a:lnTo>
                  <a:lnTo>
                    <a:pt x="150" y="8"/>
                  </a:lnTo>
                  <a:lnTo>
                    <a:pt x="167" y="0"/>
                  </a:lnTo>
                  <a:lnTo>
                    <a:pt x="167" y="8"/>
                  </a:lnTo>
                  <a:lnTo>
                    <a:pt x="182" y="39"/>
                  </a:lnTo>
                  <a:lnTo>
                    <a:pt x="261" y="39"/>
                  </a:lnTo>
                  <a:close/>
                </a:path>
              </a:pathLst>
            </a:custGeom>
            <a:solidFill>
              <a:srgbClr val="FFFFFF"/>
            </a:solidFill>
            <a:ln w="1651">
              <a:solidFill>
                <a:srgbClr val="000000"/>
              </a:solidFill>
              <a:prstDash val="solid"/>
              <a:round/>
              <a:headEnd/>
              <a:tailEnd/>
            </a:ln>
          </p:spPr>
          <p:txBody>
            <a:bodyPr/>
            <a:lstStyle/>
            <a:p>
              <a:endParaRPr lang="en-US"/>
            </a:p>
          </p:txBody>
        </p:sp>
        <p:sp>
          <p:nvSpPr>
            <p:cNvPr id="28822" name="Freeform 149"/>
            <p:cNvSpPr>
              <a:spLocks noChangeAspect="1"/>
            </p:cNvSpPr>
            <p:nvPr/>
          </p:nvSpPr>
          <p:spPr bwMode="auto">
            <a:xfrm>
              <a:off x="2517" y="2900"/>
              <a:ext cx="385" cy="299"/>
            </a:xfrm>
            <a:custGeom>
              <a:avLst/>
              <a:gdLst>
                <a:gd name="T0" fmla="*/ 126 w 386"/>
                <a:gd name="T1" fmla="*/ 335 h 267"/>
                <a:gd name="T2" fmla="*/ 63 w 386"/>
                <a:gd name="T3" fmla="*/ 305 h 267"/>
                <a:gd name="T4" fmla="*/ 39 w 386"/>
                <a:gd name="T5" fmla="*/ 305 h 267"/>
                <a:gd name="T6" fmla="*/ 16 w 386"/>
                <a:gd name="T7" fmla="*/ 275 h 267"/>
                <a:gd name="T8" fmla="*/ 16 w 386"/>
                <a:gd name="T9" fmla="*/ 255 h 267"/>
                <a:gd name="T10" fmla="*/ 0 w 386"/>
                <a:gd name="T11" fmla="*/ 226 h 267"/>
                <a:gd name="T12" fmla="*/ 174 w 386"/>
                <a:gd name="T13" fmla="*/ 29 h 267"/>
                <a:gd name="T14" fmla="*/ 165 w 386"/>
                <a:gd name="T15" fmla="*/ 20 h 267"/>
                <a:gd name="T16" fmla="*/ 189 w 386"/>
                <a:gd name="T17" fmla="*/ 0 h 267"/>
                <a:gd name="T18" fmla="*/ 189 w 386"/>
                <a:gd name="T19" fmla="*/ 20 h 267"/>
                <a:gd name="T20" fmla="*/ 189 w 386"/>
                <a:gd name="T21" fmla="*/ 29 h 267"/>
                <a:gd name="T22" fmla="*/ 211 w 386"/>
                <a:gd name="T23" fmla="*/ 40 h 267"/>
                <a:gd name="T24" fmla="*/ 218 w 386"/>
                <a:gd name="T25" fmla="*/ 69 h 267"/>
                <a:gd name="T26" fmla="*/ 337 w 386"/>
                <a:gd name="T27" fmla="*/ 138 h 267"/>
                <a:gd name="T28" fmla="*/ 353 w 386"/>
                <a:gd name="T29" fmla="*/ 177 h 267"/>
                <a:gd name="T30" fmla="*/ 384 w 386"/>
                <a:gd name="T31" fmla="*/ 217 h 267"/>
                <a:gd name="T32" fmla="*/ 353 w 386"/>
                <a:gd name="T33" fmla="*/ 196 h 267"/>
                <a:gd name="T34" fmla="*/ 353 w 386"/>
                <a:gd name="T35" fmla="*/ 226 h 267"/>
                <a:gd name="T36" fmla="*/ 250 w 386"/>
                <a:gd name="T37" fmla="*/ 305 h 267"/>
                <a:gd name="T38" fmla="*/ 227 w 386"/>
                <a:gd name="T39" fmla="*/ 335 h 267"/>
                <a:gd name="T40" fmla="*/ 142 w 386"/>
                <a:gd name="T41" fmla="*/ 335 h 267"/>
                <a:gd name="T42" fmla="*/ 126 w 386"/>
                <a:gd name="T43" fmla="*/ 335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6" h="267">
                  <a:moveTo>
                    <a:pt x="126" y="267"/>
                  </a:moveTo>
                  <a:lnTo>
                    <a:pt x="63" y="243"/>
                  </a:lnTo>
                  <a:lnTo>
                    <a:pt x="39" y="243"/>
                  </a:lnTo>
                  <a:lnTo>
                    <a:pt x="16" y="220"/>
                  </a:lnTo>
                  <a:lnTo>
                    <a:pt x="16" y="204"/>
                  </a:lnTo>
                  <a:lnTo>
                    <a:pt x="0" y="180"/>
                  </a:lnTo>
                  <a:lnTo>
                    <a:pt x="174" y="23"/>
                  </a:lnTo>
                  <a:lnTo>
                    <a:pt x="165" y="16"/>
                  </a:lnTo>
                  <a:lnTo>
                    <a:pt x="189" y="0"/>
                  </a:lnTo>
                  <a:lnTo>
                    <a:pt x="189" y="16"/>
                  </a:lnTo>
                  <a:lnTo>
                    <a:pt x="189" y="23"/>
                  </a:lnTo>
                  <a:lnTo>
                    <a:pt x="213" y="32"/>
                  </a:lnTo>
                  <a:lnTo>
                    <a:pt x="220" y="55"/>
                  </a:lnTo>
                  <a:lnTo>
                    <a:pt x="339" y="110"/>
                  </a:lnTo>
                  <a:lnTo>
                    <a:pt x="355" y="141"/>
                  </a:lnTo>
                  <a:lnTo>
                    <a:pt x="386" y="173"/>
                  </a:lnTo>
                  <a:lnTo>
                    <a:pt x="355" y="156"/>
                  </a:lnTo>
                  <a:lnTo>
                    <a:pt x="355" y="180"/>
                  </a:lnTo>
                  <a:lnTo>
                    <a:pt x="252" y="243"/>
                  </a:lnTo>
                  <a:lnTo>
                    <a:pt x="229" y="267"/>
                  </a:lnTo>
                  <a:lnTo>
                    <a:pt x="142" y="267"/>
                  </a:lnTo>
                  <a:lnTo>
                    <a:pt x="126" y="267"/>
                  </a:lnTo>
                  <a:close/>
                </a:path>
              </a:pathLst>
            </a:custGeom>
            <a:solidFill>
              <a:srgbClr val="FFFFFF"/>
            </a:solidFill>
            <a:ln w="1588">
              <a:solidFill>
                <a:srgbClr val="000000"/>
              </a:solidFill>
              <a:prstDash val="solid"/>
              <a:round/>
              <a:headEnd/>
              <a:tailEnd/>
            </a:ln>
          </p:spPr>
          <p:txBody>
            <a:bodyPr/>
            <a:lstStyle/>
            <a:p>
              <a:endParaRPr lang="en-US"/>
            </a:p>
          </p:txBody>
        </p:sp>
        <p:sp>
          <p:nvSpPr>
            <p:cNvPr id="28823" name="Freeform 150"/>
            <p:cNvSpPr>
              <a:spLocks noChangeAspect="1"/>
            </p:cNvSpPr>
            <p:nvPr/>
          </p:nvSpPr>
          <p:spPr bwMode="auto">
            <a:xfrm>
              <a:off x="1518" y="3060"/>
              <a:ext cx="251" cy="251"/>
            </a:xfrm>
            <a:custGeom>
              <a:avLst/>
              <a:gdLst>
                <a:gd name="T0" fmla="*/ 39 w 252"/>
                <a:gd name="T1" fmla="*/ 280 h 225"/>
                <a:gd name="T2" fmla="*/ 54 w 252"/>
                <a:gd name="T3" fmla="*/ 243 h 225"/>
                <a:gd name="T4" fmla="*/ 31 w 252"/>
                <a:gd name="T5" fmla="*/ 184 h 225"/>
                <a:gd name="T6" fmla="*/ 31 w 252"/>
                <a:gd name="T7" fmla="*/ 154 h 225"/>
                <a:gd name="T8" fmla="*/ 0 w 252"/>
                <a:gd name="T9" fmla="*/ 154 h 225"/>
                <a:gd name="T10" fmla="*/ 0 w 252"/>
                <a:gd name="T11" fmla="*/ 19 h 225"/>
                <a:gd name="T12" fmla="*/ 102 w 252"/>
                <a:gd name="T13" fmla="*/ 40 h 225"/>
                <a:gd name="T14" fmla="*/ 118 w 252"/>
                <a:gd name="T15" fmla="*/ 0 h 225"/>
                <a:gd name="T16" fmla="*/ 187 w 252"/>
                <a:gd name="T17" fmla="*/ 77 h 225"/>
                <a:gd name="T18" fmla="*/ 219 w 252"/>
                <a:gd name="T19" fmla="*/ 77 h 225"/>
                <a:gd name="T20" fmla="*/ 250 w 252"/>
                <a:gd name="T21" fmla="*/ 116 h 225"/>
                <a:gd name="T22" fmla="*/ 242 w 252"/>
                <a:gd name="T23" fmla="*/ 146 h 225"/>
                <a:gd name="T24" fmla="*/ 226 w 252"/>
                <a:gd name="T25" fmla="*/ 146 h 225"/>
                <a:gd name="T26" fmla="*/ 219 w 252"/>
                <a:gd name="T27" fmla="*/ 231 h 225"/>
                <a:gd name="T28" fmla="*/ 211 w 252"/>
                <a:gd name="T29" fmla="*/ 231 h 225"/>
                <a:gd name="T30" fmla="*/ 219 w 252"/>
                <a:gd name="T31" fmla="*/ 243 h 225"/>
                <a:gd name="T32" fmla="*/ 219 w 252"/>
                <a:gd name="T33" fmla="*/ 280 h 225"/>
                <a:gd name="T34" fmla="*/ 102 w 252"/>
                <a:gd name="T35" fmla="*/ 280 h 225"/>
                <a:gd name="T36" fmla="*/ 39 w 252"/>
                <a:gd name="T37" fmla="*/ 280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2" h="225">
                  <a:moveTo>
                    <a:pt x="39" y="225"/>
                  </a:moveTo>
                  <a:lnTo>
                    <a:pt x="54" y="195"/>
                  </a:lnTo>
                  <a:lnTo>
                    <a:pt x="31" y="148"/>
                  </a:lnTo>
                  <a:lnTo>
                    <a:pt x="31" y="124"/>
                  </a:lnTo>
                  <a:lnTo>
                    <a:pt x="0" y="124"/>
                  </a:lnTo>
                  <a:lnTo>
                    <a:pt x="0" y="15"/>
                  </a:lnTo>
                  <a:lnTo>
                    <a:pt x="102" y="32"/>
                  </a:lnTo>
                  <a:lnTo>
                    <a:pt x="118" y="0"/>
                  </a:lnTo>
                  <a:lnTo>
                    <a:pt x="189" y="62"/>
                  </a:lnTo>
                  <a:lnTo>
                    <a:pt x="221" y="62"/>
                  </a:lnTo>
                  <a:lnTo>
                    <a:pt x="252" y="93"/>
                  </a:lnTo>
                  <a:lnTo>
                    <a:pt x="244" y="117"/>
                  </a:lnTo>
                  <a:lnTo>
                    <a:pt x="228" y="117"/>
                  </a:lnTo>
                  <a:lnTo>
                    <a:pt x="221" y="186"/>
                  </a:lnTo>
                  <a:lnTo>
                    <a:pt x="213" y="186"/>
                  </a:lnTo>
                  <a:lnTo>
                    <a:pt x="221" y="195"/>
                  </a:lnTo>
                  <a:lnTo>
                    <a:pt x="221" y="225"/>
                  </a:lnTo>
                  <a:lnTo>
                    <a:pt x="102" y="225"/>
                  </a:lnTo>
                  <a:lnTo>
                    <a:pt x="39" y="225"/>
                  </a:lnTo>
                  <a:close/>
                </a:path>
              </a:pathLst>
            </a:custGeom>
            <a:solidFill>
              <a:srgbClr val="FFFF00"/>
            </a:solidFill>
            <a:ln w="1651">
              <a:solidFill>
                <a:srgbClr val="000000"/>
              </a:solidFill>
              <a:prstDash val="solid"/>
              <a:round/>
              <a:headEnd/>
              <a:tailEnd/>
            </a:ln>
          </p:spPr>
          <p:txBody>
            <a:bodyPr/>
            <a:lstStyle/>
            <a:p>
              <a:endParaRPr lang="en-US"/>
            </a:p>
          </p:txBody>
        </p:sp>
        <p:sp>
          <p:nvSpPr>
            <p:cNvPr id="28824" name="Freeform 151"/>
            <p:cNvSpPr>
              <a:spLocks noChangeAspect="1"/>
            </p:cNvSpPr>
            <p:nvPr/>
          </p:nvSpPr>
          <p:spPr bwMode="auto">
            <a:xfrm>
              <a:off x="1863" y="3750"/>
              <a:ext cx="268" cy="333"/>
            </a:xfrm>
            <a:custGeom>
              <a:avLst/>
              <a:gdLst>
                <a:gd name="T0" fmla="*/ 24 w 269"/>
                <a:gd name="T1" fmla="*/ 362 h 298"/>
                <a:gd name="T2" fmla="*/ 32 w 269"/>
                <a:gd name="T3" fmla="*/ 146 h 298"/>
                <a:gd name="T4" fmla="*/ 0 w 269"/>
                <a:gd name="T5" fmla="*/ 97 h 298"/>
                <a:gd name="T6" fmla="*/ 0 w 269"/>
                <a:gd name="T7" fmla="*/ 0 h 298"/>
                <a:gd name="T8" fmla="*/ 79 w 269"/>
                <a:gd name="T9" fmla="*/ 0 h 298"/>
                <a:gd name="T10" fmla="*/ 79 w 269"/>
                <a:gd name="T11" fmla="*/ 29 h 298"/>
                <a:gd name="T12" fmla="*/ 227 w 269"/>
                <a:gd name="T13" fmla="*/ 39 h 298"/>
                <a:gd name="T14" fmla="*/ 267 w 269"/>
                <a:gd name="T15" fmla="*/ 39 h 298"/>
                <a:gd name="T16" fmla="*/ 267 w 269"/>
                <a:gd name="T17" fmla="*/ 372 h 298"/>
                <a:gd name="T18" fmla="*/ 24 w 269"/>
                <a:gd name="T19" fmla="*/ 362 h 2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9" h="298">
                  <a:moveTo>
                    <a:pt x="24" y="290"/>
                  </a:moveTo>
                  <a:lnTo>
                    <a:pt x="32" y="117"/>
                  </a:lnTo>
                  <a:lnTo>
                    <a:pt x="0" y="78"/>
                  </a:lnTo>
                  <a:lnTo>
                    <a:pt x="0" y="0"/>
                  </a:lnTo>
                  <a:lnTo>
                    <a:pt x="79" y="0"/>
                  </a:lnTo>
                  <a:lnTo>
                    <a:pt x="79" y="23"/>
                  </a:lnTo>
                  <a:lnTo>
                    <a:pt x="229" y="31"/>
                  </a:lnTo>
                  <a:lnTo>
                    <a:pt x="269" y="31"/>
                  </a:lnTo>
                  <a:lnTo>
                    <a:pt x="269" y="298"/>
                  </a:lnTo>
                  <a:lnTo>
                    <a:pt x="24" y="290"/>
                  </a:lnTo>
                  <a:close/>
                </a:path>
              </a:pathLst>
            </a:custGeom>
            <a:solidFill>
              <a:srgbClr val="FFFF00"/>
            </a:solidFill>
            <a:ln w="1651">
              <a:solidFill>
                <a:srgbClr val="000000"/>
              </a:solidFill>
              <a:prstDash val="solid"/>
              <a:round/>
              <a:headEnd/>
              <a:tailEnd/>
            </a:ln>
          </p:spPr>
          <p:txBody>
            <a:bodyPr/>
            <a:lstStyle/>
            <a:p>
              <a:endParaRPr lang="en-US"/>
            </a:p>
          </p:txBody>
        </p:sp>
        <p:sp>
          <p:nvSpPr>
            <p:cNvPr id="28825" name="Freeform 152"/>
            <p:cNvSpPr>
              <a:spLocks noChangeAspect="1"/>
            </p:cNvSpPr>
            <p:nvPr/>
          </p:nvSpPr>
          <p:spPr bwMode="auto">
            <a:xfrm>
              <a:off x="2187" y="3339"/>
              <a:ext cx="225" cy="209"/>
            </a:xfrm>
            <a:custGeom>
              <a:avLst/>
              <a:gdLst>
                <a:gd name="T0" fmla="*/ 208 w 226"/>
                <a:gd name="T1" fmla="*/ 116 h 187"/>
                <a:gd name="T2" fmla="*/ 193 w 226"/>
                <a:gd name="T3" fmla="*/ 177 h 187"/>
                <a:gd name="T4" fmla="*/ 154 w 226"/>
                <a:gd name="T5" fmla="*/ 215 h 187"/>
                <a:gd name="T6" fmla="*/ 131 w 226"/>
                <a:gd name="T7" fmla="*/ 234 h 187"/>
                <a:gd name="T8" fmla="*/ 101 w 226"/>
                <a:gd name="T9" fmla="*/ 234 h 187"/>
                <a:gd name="T10" fmla="*/ 8 w 226"/>
                <a:gd name="T11" fmla="*/ 234 h 187"/>
                <a:gd name="T12" fmla="*/ 8 w 226"/>
                <a:gd name="T13" fmla="*/ 146 h 187"/>
                <a:gd name="T14" fmla="*/ 0 w 226"/>
                <a:gd name="T15" fmla="*/ 146 h 187"/>
                <a:gd name="T16" fmla="*/ 0 w 226"/>
                <a:gd name="T17" fmla="*/ 106 h 187"/>
                <a:gd name="T18" fmla="*/ 8 w 226"/>
                <a:gd name="T19" fmla="*/ 106 h 187"/>
                <a:gd name="T20" fmla="*/ 8 w 226"/>
                <a:gd name="T21" fmla="*/ 29 h 187"/>
                <a:gd name="T22" fmla="*/ 8 w 226"/>
                <a:gd name="T23" fmla="*/ 0 h 187"/>
                <a:gd name="T24" fmla="*/ 115 w 226"/>
                <a:gd name="T25" fmla="*/ 0 h 187"/>
                <a:gd name="T26" fmla="*/ 115 w 226"/>
                <a:gd name="T27" fmla="*/ 29 h 187"/>
                <a:gd name="T28" fmla="*/ 161 w 226"/>
                <a:gd name="T29" fmla="*/ 39 h 187"/>
                <a:gd name="T30" fmla="*/ 193 w 226"/>
                <a:gd name="T31" fmla="*/ 106 h 187"/>
                <a:gd name="T32" fmla="*/ 224 w 226"/>
                <a:gd name="T33" fmla="*/ 106 h 187"/>
                <a:gd name="T34" fmla="*/ 208 w 226"/>
                <a:gd name="T35" fmla="*/ 116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6" h="187">
                  <a:moveTo>
                    <a:pt x="210" y="93"/>
                  </a:moveTo>
                  <a:lnTo>
                    <a:pt x="195" y="141"/>
                  </a:lnTo>
                  <a:lnTo>
                    <a:pt x="156" y="172"/>
                  </a:lnTo>
                  <a:lnTo>
                    <a:pt x="133" y="187"/>
                  </a:lnTo>
                  <a:lnTo>
                    <a:pt x="101" y="187"/>
                  </a:lnTo>
                  <a:lnTo>
                    <a:pt x="8" y="187"/>
                  </a:lnTo>
                  <a:lnTo>
                    <a:pt x="8" y="117"/>
                  </a:lnTo>
                  <a:lnTo>
                    <a:pt x="0" y="117"/>
                  </a:lnTo>
                  <a:lnTo>
                    <a:pt x="0" y="85"/>
                  </a:lnTo>
                  <a:lnTo>
                    <a:pt x="8" y="85"/>
                  </a:lnTo>
                  <a:lnTo>
                    <a:pt x="8" y="23"/>
                  </a:lnTo>
                  <a:lnTo>
                    <a:pt x="8" y="0"/>
                  </a:lnTo>
                  <a:lnTo>
                    <a:pt x="117" y="0"/>
                  </a:lnTo>
                  <a:lnTo>
                    <a:pt x="117" y="23"/>
                  </a:lnTo>
                  <a:lnTo>
                    <a:pt x="163" y="31"/>
                  </a:lnTo>
                  <a:lnTo>
                    <a:pt x="195" y="85"/>
                  </a:lnTo>
                  <a:lnTo>
                    <a:pt x="226" y="85"/>
                  </a:lnTo>
                  <a:lnTo>
                    <a:pt x="210" y="93"/>
                  </a:lnTo>
                  <a:close/>
                </a:path>
              </a:pathLst>
            </a:custGeom>
            <a:solidFill>
              <a:srgbClr val="FFFF00"/>
            </a:solidFill>
            <a:ln w="1651">
              <a:solidFill>
                <a:srgbClr val="000000"/>
              </a:solidFill>
              <a:prstDash val="solid"/>
              <a:round/>
              <a:headEnd/>
              <a:tailEnd/>
            </a:ln>
          </p:spPr>
          <p:txBody>
            <a:bodyPr/>
            <a:lstStyle/>
            <a:p>
              <a:endParaRPr lang="en-US"/>
            </a:p>
          </p:txBody>
        </p:sp>
        <p:sp>
          <p:nvSpPr>
            <p:cNvPr id="28826" name="Freeform 153"/>
            <p:cNvSpPr>
              <a:spLocks noChangeAspect="1"/>
            </p:cNvSpPr>
            <p:nvPr/>
          </p:nvSpPr>
          <p:spPr bwMode="auto">
            <a:xfrm>
              <a:off x="3021" y="2755"/>
              <a:ext cx="214" cy="348"/>
            </a:xfrm>
            <a:custGeom>
              <a:avLst/>
              <a:gdLst>
                <a:gd name="T0" fmla="*/ 144 w 213"/>
                <a:gd name="T1" fmla="*/ 349 h 312"/>
                <a:gd name="T2" fmla="*/ 121 w 213"/>
                <a:gd name="T3" fmla="*/ 358 h 312"/>
                <a:gd name="T4" fmla="*/ 32 w 213"/>
                <a:gd name="T5" fmla="*/ 340 h 312"/>
                <a:gd name="T6" fmla="*/ 0 w 213"/>
                <a:gd name="T7" fmla="*/ 340 h 312"/>
                <a:gd name="T8" fmla="*/ 24 w 213"/>
                <a:gd name="T9" fmla="*/ 117 h 312"/>
                <a:gd name="T10" fmla="*/ 32 w 213"/>
                <a:gd name="T11" fmla="*/ 49 h 312"/>
                <a:gd name="T12" fmla="*/ 56 w 213"/>
                <a:gd name="T13" fmla="*/ 0 h 312"/>
                <a:gd name="T14" fmla="*/ 95 w 213"/>
                <a:gd name="T15" fmla="*/ 49 h 312"/>
                <a:gd name="T16" fmla="*/ 144 w 213"/>
                <a:gd name="T17" fmla="*/ 49 h 312"/>
                <a:gd name="T18" fmla="*/ 176 w 213"/>
                <a:gd name="T19" fmla="*/ 20 h 312"/>
                <a:gd name="T20" fmla="*/ 200 w 213"/>
                <a:gd name="T21" fmla="*/ 117 h 312"/>
                <a:gd name="T22" fmla="*/ 215 w 213"/>
                <a:gd name="T23" fmla="*/ 155 h 312"/>
                <a:gd name="T24" fmla="*/ 200 w 213"/>
                <a:gd name="T25" fmla="*/ 233 h 312"/>
                <a:gd name="T26" fmla="*/ 200 w 213"/>
                <a:gd name="T27" fmla="*/ 388 h 312"/>
                <a:gd name="T28" fmla="*/ 144 w 213"/>
                <a:gd name="T29" fmla="*/ 349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3" h="312">
                  <a:moveTo>
                    <a:pt x="142" y="281"/>
                  </a:moveTo>
                  <a:lnTo>
                    <a:pt x="119" y="288"/>
                  </a:lnTo>
                  <a:lnTo>
                    <a:pt x="32" y="273"/>
                  </a:lnTo>
                  <a:lnTo>
                    <a:pt x="0" y="273"/>
                  </a:lnTo>
                  <a:lnTo>
                    <a:pt x="24" y="94"/>
                  </a:lnTo>
                  <a:lnTo>
                    <a:pt x="32" y="39"/>
                  </a:lnTo>
                  <a:lnTo>
                    <a:pt x="56" y="0"/>
                  </a:lnTo>
                  <a:lnTo>
                    <a:pt x="95" y="39"/>
                  </a:lnTo>
                  <a:lnTo>
                    <a:pt x="142" y="39"/>
                  </a:lnTo>
                  <a:lnTo>
                    <a:pt x="174" y="16"/>
                  </a:lnTo>
                  <a:lnTo>
                    <a:pt x="198" y="94"/>
                  </a:lnTo>
                  <a:lnTo>
                    <a:pt x="213" y="125"/>
                  </a:lnTo>
                  <a:lnTo>
                    <a:pt x="198" y="187"/>
                  </a:lnTo>
                  <a:lnTo>
                    <a:pt x="198" y="312"/>
                  </a:lnTo>
                  <a:lnTo>
                    <a:pt x="142" y="281"/>
                  </a:lnTo>
                  <a:close/>
                </a:path>
              </a:pathLst>
            </a:custGeom>
            <a:solidFill>
              <a:srgbClr val="FFFFFF"/>
            </a:solidFill>
            <a:ln w="1588">
              <a:solidFill>
                <a:srgbClr val="000000"/>
              </a:solidFill>
              <a:prstDash val="solid"/>
              <a:round/>
              <a:headEnd/>
              <a:tailEnd/>
            </a:ln>
          </p:spPr>
          <p:txBody>
            <a:bodyPr/>
            <a:lstStyle/>
            <a:p>
              <a:endParaRPr lang="en-US"/>
            </a:p>
          </p:txBody>
        </p:sp>
        <p:sp>
          <p:nvSpPr>
            <p:cNvPr id="28827" name="Freeform 154"/>
            <p:cNvSpPr>
              <a:spLocks noChangeAspect="1"/>
            </p:cNvSpPr>
            <p:nvPr/>
          </p:nvSpPr>
          <p:spPr bwMode="auto">
            <a:xfrm>
              <a:off x="1983" y="672"/>
              <a:ext cx="290" cy="155"/>
            </a:xfrm>
            <a:custGeom>
              <a:avLst/>
              <a:gdLst>
                <a:gd name="T0" fmla="*/ 289 w 291"/>
                <a:gd name="T1" fmla="*/ 0 h 139"/>
                <a:gd name="T2" fmla="*/ 289 w 291"/>
                <a:gd name="T3" fmla="*/ 39 h 139"/>
                <a:gd name="T4" fmla="*/ 250 w 291"/>
                <a:gd name="T5" fmla="*/ 57 h 139"/>
                <a:gd name="T6" fmla="*/ 250 w 291"/>
                <a:gd name="T7" fmla="*/ 67 h 139"/>
                <a:gd name="T8" fmla="*/ 233 w 291"/>
                <a:gd name="T9" fmla="*/ 67 h 139"/>
                <a:gd name="T10" fmla="*/ 211 w 291"/>
                <a:gd name="T11" fmla="*/ 105 h 139"/>
                <a:gd name="T12" fmla="*/ 211 w 291"/>
                <a:gd name="T13" fmla="*/ 144 h 139"/>
                <a:gd name="T14" fmla="*/ 187 w 291"/>
                <a:gd name="T15" fmla="*/ 163 h 139"/>
                <a:gd name="T16" fmla="*/ 118 w 291"/>
                <a:gd name="T17" fmla="*/ 173 h 139"/>
                <a:gd name="T18" fmla="*/ 94 w 291"/>
                <a:gd name="T19" fmla="*/ 105 h 139"/>
                <a:gd name="T20" fmla="*/ 94 w 291"/>
                <a:gd name="T21" fmla="*/ 77 h 139"/>
                <a:gd name="T22" fmla="*/ 23 w 291"/>
                <a:gd name="T23" fmla="*/ 57 h 139"/>
                <a:gd name="T24" fmla="*/ 0 w 291"/>
                <a:gd name="T25" fmla="*/ 29 h 139"/>
                <a:gd name="T26" fmla="*/ 7 w 291"/>
                <a:gd name="T27" fmla="*/ 0 h 139"/>
                <a:gd name="T28" fmla="*/ 289 w 291"/>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1" h="139">
                  <a:moveTo>
                    <a:pt x="291" y="0"/>
                  </a:moveTo>
                  <a:lnTo>
                    <a:pt x="291" y="31"/>
                  </a:lnTo>
                  <a:lnTo>
                    <a:pt x="252" y="46"/>
                  </a:lnTo>
                  <a:lnTo>
                    <a:pt x="252" y="54"/>
                  </a:lnTo>
                  <a:lnTo>
                    <a:pt x="235" y="54"/>
                  </a:lnTo>
                  <a:lnTo>
                    <a:pt x="213" y="84"/>
                  </a:lnTo>
                  <a:lnTo>
                    <a:pt x="213" y="116"/>
                  </a:lnTo>
                  <a:lnTo>
                    <a:pt x="189" y="131"/>
                  </a:lnTo>
                  <a:lnTo>
                    <a:pt x="118" y="139"/>
                  </a:lnTo>
                  <a:lnTo>
                    <a:pt x="94" y="84"/>
                  </a:lnTo>
                  <a:lnTo>
                    <a:pt x="94" y="62"/>
                  </a:lnTo>
                  <a:lnTo>
                    <a:pt x="23" y="46"/>
                  </a:lnTo>
                  <a:lnTo>
                    <a:pt x="0" y="23"/>
                  </a:lnTo>
                  <a:lnTo>
                    <a:pt x="7" y="0"/>
                  </a:lnTo>
                  <a:lnTo>
                    <a:pt x="291" y="0"/>
                  </a:lnTo>
                  <a:close/>
                </a:path>
              </a:pathLst>
            </a:custGeom>
            <a:solidFill>
              <a:srgbClr val="FFFFFF"/>
            </a:solidFill>
            <a:ln w="1588">
              <a:solidFill>
                <a:srgbClr val="000000"/>
              </a:solidFill>
              <a:prstDash val="solid"/>
              <a:round/>
              <a:headEnd/>
              <a:tailEnd/>
            </a:ln>
          </p:spPr>
          <p:txBody>
            <a:bodyPr/>
            <a:lstStyle/>
            <a:p>
              <a:endParaRPr lang="en-US"/>
            </a:p>
          </p:txBody>
        </p:sp>
        <p:sp>
          <p:nvSpPr>
            <p:cNvPr id="28828" name="Freeform 155"/>
            <p:cNvSpPr>
              <a:spLocks noChangeAspect="1"/>
            </p:cNvSpPr>
            <p:nvPr/>
          </p:nvSpPr>
          <p:spPr bwMode="auto">
            <a:xfrm>
              <a:off x="2831" y="2625"/>
              <a:ext cx="251" cy="174"/>
            </a:xfrm>
            <a:custGeom>
              <a:avLst/>
              <a:gdLst>
                <a:gd name="T0" fmla="*/ 173 w 251"/>
                <a:gd name="T1" fmla="*/ 9 h 156"/>
                <a:gd name="T2" fmla="*/ 251 w 251"/>
                <a:gd name="T3" fmla="*/ 68 h 156"/>
                <a:gd name="T4" fmla="*/ 244 w 251"/>
                <a:gd name="T5" fmla="*/ 146 h 156"/>
                <a:gd name="T6" fmla="*/ 70 w 251"/>
                <a:gd name="T7" fmla="*/ 165 h 156"/>
                <a:gd name="T8" fmla="*/ 63 w 251"/>
                <a:gd name="T9" fmla="*/ 194 h 156"/>
                <a:gd name="T10" fmla="*/ 23 w 251"/>
                <a:gd name="T11" fmla="*/ 184 h 156"/>
                <a:gd name="T12" fmla="*/ 0 w 251"/>
                <a:gd name="T13" fmla="*/ 155 h 156"/>
                <a:gd name="T14" fmla="*/ 39 w 251"/>
                <a:gd name="T15" fmla="*/ 87 h 156"/>
                <a:gd name="T16" fmla="*/ 39 w 251"/>
                <a:gd name="T17" fmla="*/ 49 h 156"/>
                <a:gd name="T18" fmla="*/ 70 w 251"/>
                <a:gd name="T19" fmla="*/ 39 h 156"/>
                <a:gd name="T20" fmla="*/ 87 w 251"/>
                <a:gd name="T21" fmla="*/ 29 h 156"/>
                <a:gd name="T22" fmla="*/ 63 w 251"/>
                <a:gd name="T23" fmla="*/ 9 h 156"/>
                <a:gd name="T24" fmla="*/ 70 w 251"/>
                <a:gd name="T25" fmla="*/ 0 h 156"/>
                <a:gd name="T26" fmla="*/ 173 w 251"/>
                <a:gd name="T27" fmla="*/ 9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1" h="156">
                  <a:moveTo>
                    <a:pt x="173" y="7"/>
                  </a:moveTo>
                  <a:lnTo>
                    <a:pt x="251" y="55"/>
                  </a:lnTo>
                  <a:lnTo>
                    <a:pt x="244" y="117"/>
                  </a:lnTo>
                  <a:lnTo>
                    <a:pt x="70" y="133"/>
                  </a:lnTo>
                  <a:lnTo>
                    <a:pt x="63" y="156"/>
                  </a:lnTo>
                  <a:lnTo>
                    <a:pt x="23" y="148"/>
                  </a:lnTo>
                  <a:lnTo>
                    <a:pt x="0" y="125"/>
                  </a:lnTo>
                  <a:lnTo>
                    <a:pt x="39" y="70"/>
                  </a:lnTo>
                  <a:lnTo>
                    <a:pt x="39" y="39"/>
                  </a:lnTo>
                  <a:lnTo>
                    <a:pt x="70" y="31"/>
                  </a:lnTo>
                  <a:lnTo>
                    <a:pt x="87" y="23"/>
                  </a:lnTo>
                  <a:lnTo>
                    <a:pt x="63" y="7"/>
                  </a:lnTo>
                  <a:lnTo>
                    <a:pt x="70" y="0"/>
                  </a:lnTo>
                  <a:lnTo>
                    <a:pt x="173" y="7"/>
                  </a:lnTo>
                  <a:close/>
                </a:path>
              </a:pathLst>
            </a:custGeom>
            <a:solidFill>
              <a:srgbClr val="FFFFFF"/>
            </a:solidFill>
            <a:ln w="1588">
              <a:solidFill>
                <a:srgbClr val="000000"/>
              </a:solidFill>
              <a:prstDash val="solid"/>
              <a:round/>
              <a:headEnd/>
              <a:tailEnd/>
            </a:ln>
          </p:spPr>
          <p:txBody>
            <a:bodyPr/>
            <a:lstStyle/>
            <a:p>
              <a:endParaRPr lang="en-US"/>
            </a:p>
          </p:txBody>
        </p:sp>
        <p:sp>
          <p:nvSpPr>
            <p:cNvPr id="28829" name="Freeform 156"/>
            <p:cNvSpPr>
              <a:spLocks noChangeAspect="1"/>
            </p:cNvSpPr>
            <p:nvPr/>
          </p:nvSpPr>
          <p:spPr bwMode="auto">
            <a:xfrm>
              <a:off x="1068" y="2062"/>
              <a:ext cx="268" cy="273"/>
            </a:xfrm>
            <a:custGeom>
              <a:avLst/>
              <a:gdLst>
                <a:gd name="T0" fmla="*/ 0 w 269"/>
                <a:gd name="T1" fmla="*/ 89 h 243"/>
                <a:gd name="T2" fmla="*/ 87 w 269"/>
                <a:gd name="T3" fmla="*/ 58 h 243"/>
                <a:gd name="T4" fmla="*/ 95 w 269"/>
                <a:gd name="T5" fmla="*/ 28 h 243"/>
                <a:gd name="T6" fmla="*/ 111 w 269"/>
                <a:gd name="T7" fmla="*/ 28 h 243"/>
                <a:gd name="T8" fmla="*/ 111 w 269"/>
                <a:gd name="T9" fmla="*/ 39 h 243"/>
                <a:gd name="T10" fmla="*/ 212 w 269"/>
                <a:gd name="T11" fmla="*/ 0 h 243"/>
                <a:gd name="T12" fmla="*/ 267 w 269"/>
                <a:gd name="T13" fmla="*/ 0 h 243"/>
                <a:gd name="T14" fmla="*/ 260 w 269"/>
                <a:gd name="T15" fmla="*/ 19 h 243"/>
                <a:gd name="T16" fmla="*/ 267 w 269"/>
                <a:gd name="T17" fmla="*/ 28 h 243"/>
                <a:gd name="T18" fmla="*/ 267 w 269"/>
                <a:gd name="T19" fmla="*/ 307 h 243"/>
                <a:gd name="T20" fmla="*/ 48 w 269"/>
                <a:gd name="T21" fmla="*/ 307 h 243"/>
                <a:gd name="T22" fmla="*/ 0 w 269"/>
                <a:gd name="T23" fmla="*/ 89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9" h="243">
                  <a:moveTo>
                    <a:pt x="0" y="70"/>
                  </a:moveTo>
                  <a:lnTo>
                    <a:pt x="87" y="46"/>
                  </a:lnTo>
                  <a:lnTo>
                    <a:pt x="95" y="22"/>
                  </a:lnTo>
                  <a:lnTo>
                    <a:pt x="111" y="22"/>
                  </a:lnTo>
                  <a:lnTo>
                    <a:pt x="111" y="31"/>
                  </a:lnTo>
                  <a:lnTo>
                    <a:pt x="214" y="0"/>
                  </a:lnTo>
                  <a:lnTo>
                    <a:pt x="269" y="0"/>
                  </a:lnTo>
                  <a:lnTo>
                    <a:pt x="262" y="15"/>
                  </a:lnTo>
                  <a:lnTo>
                    <a:pt x="269" y="22"/>
                  </a:lnTo>
                  <a:lnTo>
                    <a:pt x="269" y="243"/>
                  </a:lnTo>
                  <a:lnTo>
                    <a:pt x="48" y="243"/>
                  </a:lnTo>
                  <a:lnTo>
                    <a:pt x="0" y="70"/>
                  </a:lnTo>
                  <a:close/>
                </a:path>
              </a:pathLst>
            </a:custGeom>
            <a:solidFill>
              <a:srgbClr val="FFFFFF"/>
            </a:solidFill>
            <a:ln w="1588">
              <a:solidFill>
                <a:srgbClr val="000000"/>
              </a:solidFill>
              <a:prstDash val="solid"/>
              <a:round/>
              <a:headEnd/>
              <a:tailEnd/>
            </a:ln>
          </p:spPr>
          <p:txBody>
            <a:bodyPr/>
            <a:lstStyle/>
            <a:p>
              <a:endParaRPr lang="en-US"/>
            </a:p>
          </p:txBody>
        </p:sp>
        <p:sp>
          <p:nvSpPr>
            <p:cNvPr id="28830" name="Freeform 157"/>
            <p:cNvSpPr>
              <a:spLocks noChangeAspect="1"/>
            </p:cNvSpPr>
            <p:nvPr/>
          </p:nvSpPr>
          <p:spPr bwMode="auto">
            <a:xfrm>
              <a:off x="2091" y="3137"/>
              <a:ext cx="245" cy="229"/>
            </a:xfrm>
            <a:custGeom>
              <a:avLst/>
              <a:gdLst>
                <a:gd name="T0" fmla="*/ 246 w 244"/>
                <a:gd name="T1" fmla="*/ 99 h 204"/>
                <a:gd name="T2" fmla="*/ 230 w 244"/>
                <a:gd name="T3" fmla="*/ 110 h 204"/>
                <a:gd name="T4" fmla="*/ 246 w 244"/>
                <a:gd name="T5" fmla="*/ 138 h 204"/>
                <a:gd name="T6" fmla="*/ 214 w 244"/>
                <a:gd name="T7" fmla="*/ 147 h 204"/>
                <a:gd name="T8" fmla="*/ 214 w 244"/>
                <a:gd name="T9" fmla="*/ 228 h 204"/>
                <a:gd name="T10" fmla="*/ 103 w 244"/>
                <a:gd name="T11" fmla="*/ 228 h 204"/>
                <a:gd name="T12" fmla="*/ 103 w 244"/>
                <a:gd name="T13" fmla="*/ 257 h 204"/>
                <a:gd name="T14" fmla="*/ 94 w 244"/>
                <a:gd name="T15" fmla="*/ 257 h 204"/>
                <a:gd name="T16" fmla="*/ 94 w 244"/>
                <a:gd name="T17" fmla="*/ 228 h 204"/>
                <a:gd name="T18" fmla="*/ 71 w 244"/>
                <a:gd name="T19" fmla="*/ 228 h 204"/>
                <a:gd name="T20" fmla="*/ 63 w 244"/>
                <a:gd name="T21" fmla="*/ 196 h 204"/>
                <a:gd name="T22" fmla="*/ 0 w 244"/>
                <a:gd name="T23" fmla="*/ 196 h 204"/>
                <a:gd name="T24" fmla="*/ 0 w 244"/>
                <a:gd name="T25" fmla="*/ 39 h 204"/>
                <a:gd name="T26" fmla="*/ 128 w 244"/>
                <a:gd name="T27" fmla="*/ 39 h 204"/>
                <a:gd name="T28" fmla="*/ 128 w 244"/>
                <a:gd name="T29" fmla="*/ 0 h 204"/>
                <a:gd name="T30" fmla="*/ 222 w 244"/>
                <a:gd name="T31" fmla="*/ 10 h 204"/>
                <a:gd name="T32" fmla="*/ 246 w 244"/>
                <a:gd name="T33" fmla="*/ 99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4" h="204">
                  <a:moveTo>
                    <a:pt x="244" y="78"/>
                  </a:moveTo>
                  <a:lnTo>
                    <a:pt x="228" y="87"/>
                  </a:lnTo>
                  <a:lnTo>
                    <a:pt x="244" y="110"/>
                  </a:lnTo>
                  <a:lnTo>
                    <a:pt x="212" y="117"/>
                  </a:lnTo>
                  <a:lnTo>
                    <a:pt x="212" y="181"/>
                  </a:lnTo>
                  <a:lnTo>
                    <a:pt x="103" y="181"/>
                  </a:lnTo>
                  <a:lnTo>
                    <a:pt x="103" y="204"/>
                  </a:lnTo>
                  <a:lnTo>
                    <a:pt x="94" y="204"/>
                  </a:lnTo>
                  <a:lnTo>
                    <a:pt x="94" y="181"/>
                  </a:lnTo>
                  <a:lnTo>
                    <a:pt x="71" y="181"/>
                  </a:lnTo>
                  <a:lnTo>
                    <a:pt x="63" y="156"/>
                  </a:lnTo>
                  <a:lnTo>
                    <a:pt x="0" y="156"/>
                  </a:lnTo>
                  <a:lnTo>
                    <a:pt x="0" y="31"/>
                  </a:lnTo>
                  <a:lnTo>
                    <a:pt x="126" y="31"/>
                  </a:lnTo>
                  <a:lnTo>
                    <a:pt x="126" y="0"/>
                  </a:lnTo>
                  <a:lnTo>
                    <a:pt x="220" y="8"/>
                  </a:lnTo>
                  <a:lnTo>
                    <a:pt x="244" y="78"/>
                  </a:lnTo>
                  <a:close/>
                </a:path>
              </a:pathLst>
            </a:custGeom>
            <a:solidFill>
              <a:srgbClr val="FFFFFF"/>
            </a:solidFill>
            <a:ln w="1588">
              <a:solidFill>
                <a:srgbClr val="000000"/>
              </a:solidFill>
              <a:prstDash val="solid"/>
              <a:round/>
              <a:headEnd/>
              <a:tailEnd/>
            </a:ln>
          </p:spPr>
          <p:txBody>
            <a:bodyPr/>
            <a:lstStyle/>
            <a:p>
              <a:endParaRPr lang="en-US"/>
            </a:p>
          </p:txBody>
        </p:sp>
        <p:sp>
          <p:nvSpPr>
            <p:cNvPr id="28831" name="Freeform 158"/>
            <p:cNvSpPr>
              <a:spLocks noChangeAspect="1"/>
            </p:cNvSpPr>
            <p:nvPr/>
          </p:nvSpPr>
          <p:spPr bwMode="auto">
            <a:xfrm>
              <a:off x="2217" y="2324"/>
              <a:ext cx="278" cy="344"/>
            </a:xfrm>
            <a:custGeom>
              <a:avLst/>
              <a:gdLst>
                <a:gd name="T0" fmla="*/ 0 w 278"/>
                <a:gd name="T1" fmla="*/ 178 h 307"/>
                <a:gd name="T2" fmla="*/ 16 w 278"/>
                <a:gd name="T3" fmla="*/ 138 h 307"/>
                <a:gd name="T4" fmla="*/ 32 w 278"/>
                <a:gd name="T5" fmla="*/ 138 h 307"/>
                <a:gd name="T6" fmla="*/ 87 w 278"/>
                <a:gd name="T7" fmla="*/ 81 h 307"/>
                <a:gd name="T8" fmla="*/ 95 w 278"/>
                <a:gd name="T9" fmla="*/ 59 h 307"/>
                <a:gd name="T10" fmla="*/ 71 w 278"/>
                <a:gd name="T11" fmla="*/ 40 h 307"/>
                <a:gd name="T12" fmla="*/ 151 w 278"/>
                <a:gd name="T13" fmla="*/ 0 h 307"/>
                <a:gd name="T14" fmla="*/ 278 w 278"/>
                <a:gd name="T15" fmla="*/ 267 h 307"/>
                <a:gd name="T16" fmla="*/ 87 w 278"/>
                <a:gd name="T17" fmla="*/ 385 h 307"/>
                <a:gd name="T18" fmla="*/ 95 w 278"/>
                <a:gd name="T19" fmla="*/ 365 h 307"/>
                <a:gd name="T20" fmla="*/ 64 w 278"/>
                <a:gd name="T21" fmla="*/ 315 h 307"/>
                <a:gd name="T22" fmla="*/ 56 w 278"/>
                <a:gd name="T23" fmla="*/ 227 h 307"/>
                <a:gd name="T24" fmla="*/ 16 w 278"/>
                <a:gd name="T25" fmla="*/ 198 h 307"/>
                <a:gd name="T26" fmla="*/ 0 w 278"/>
                <a:gd name="T27" fmla="*/ 178 h 3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8" h="307">
                  <a:moveTo>
                    <a:pt x="0" y="142"/>
                  </a:moveTo>
                  <a:lnTo>
                    <a:pt x="16" y="110"/>
                  </a:lnTo>
                  <a:lnTo>
                    <a:pt x="32" y="110"/>
                  </a:lnTo>
                  <a:lnTo>
                    <a:pt x="87" y="64"/>
                  </a:lnTo>
                  <a:lnTo>
                    <a:pt x="95" y="47"/>
                  </a:lnTo>
                  <a:lnTo>
                    <a:pt x="71" y="32"/>
                  </a:lnTo>
                  <a:lnTo>
                    <a:pt x="151" y="0"/>
                  </a:lnTo>
                  <a:lnTo>
                    <a:pt x="278" y="212"/>
                  </a:lnTo>
                  <a:lnTo>
                    <a:pt x="87" y="307"/>
                  </a:lnTo>
                  <a:lnTo>
                    <a:pt x="95" y="291"/>
                  </a:lnTo>
                  <a:lnTo>
                    <a:pt x="64" y="251"/>
                  </a:lnTo>
                  <a:lnTo>
                    <a:pt x="56" y="181"/>
                  </a:lnTo>
                  <a:lnTo>
                    <a:pt x="16" y="158"/>
                  </a:lnTo>
                  <a:lnTo>
                    <a:pt x="0" y="142"/>
                  </a:lnTo>
                  <a:close/>
                </a:path>
              </a:pathLst>
            </a:custGeom>
            <a:solidFill>
              <a:srgbClr val="FFFFFF"/>
            </a:solidFill>
            <a:ln w="1588">
              <a:solidFill>
                <a:srgbClr val="000000"/>
              </a:solidFill>
              <a:prstDash val="solid"/>
              <a:round/>
              <a:headEnd/>
              <a:tailEnd/>
            </a:ln>
          </p:spPr>
          <p:txBody>
            <a:bodyPr/>
            <a:lstStyle/>
            <a:p>
              <a:endParaRPr lang="en-US"/>
            </a:p>
          </p:txBody>
        </p:sp>
        <p:sp>
          <p:nvSpPr>
            <p:cNvPr id="28832" name="Freeform 159"/>
            <p:cNvSpPr>
              <a:spLocks noChangeAspect="1"/>
            </p:cNvSpPr>
            <p:nvPr/>
          </p:nvSpPr>
          <p:spPr bwMode="auto">
            <a:xfrm>
              <a:off x="1822" y="672"/>
              <a:ext cx="279" cy="270"/>
            </a:xfrm>
            <a:custGeom>
              <a:avLst/>
              <a:gdLst>
                <a:gd name="T0" fmla="*/ 168 w 277"/>
                <a:gd name="T1" fmla="*/ 0 h 242"/>
                <a:gd name="T2" fmla="*/ 161 w 277"/>
                <a:gd name="T3" fmla="*/ 29 h 242"/>
                <a:gd name="T4" fmla="*/ 184 w 277"/>
                <a:gd name="T5" fmla="*/ 57 h 242"/>
                <a:gd name="T6" fmla="*/ 257 w 277"/>
                <a:gd name="T7" fmla="*/ 77 h 242"/>
                <a:gd name="T8" fmla="*/ 257 w 277"/>
                <a:gd name="T9" fmla="*/ 106 h 242"/>
                <a:gd name="T10" fmla="*/ 281 w 277"/>
                <a:gd name="T11" fmla="*/ 174 h 242"/>
                <a:gd name="T12" fmla="*/ 249 w 277"/>
                <a:gd name="T13" fmla="*/ 185 h 242"/>
                <a:gd name="T14" fmla="*/ 249 w 277"/>
                <a:gd name="T15" fmla="*/ 223 h 242"/>
                <a:gd name="T16" fmla="*/ 226 w 277"/>
                <a:gd name="T17" fmla="*/ 243 h 242"/>
                <a:gd name="T18" fmla="*/ 161 w 277"/>
                <a:gd name="T19" fmla="*/ 223 h 242"/>
                <a:gd name="T20" fmla="*/ 136 w 277"/>
                <a:gd name="T21" fmla="*/ 243 h 242"/>
                <a:gd name="T22" fmla="*/ 129 w 277"/>
                <a:gd name="T23" fmla="*/ 262 h 242"/>
                <a:gd name="T24" fmla="*/ 97 w 277"/>
                <a:gd name="T25" fmla="*/ 301 h 242"/>
                <a:gd name="T26" fmla="*/ 32 w 277"/>
                <a:gd name="T27" fmla="*/ 292 h 242"/>
                <a:gd name="T28" fmla="*/ 7 w 277"/>
                <a:gd name="T29" fmla="*/ 301 h 242"/>
                <a:gd name="T30" fmla="*/ 55 w 277"/>
                <a:gd name="T31" fmla="*/ 243 h 242"/>
                <a:gd name="T32" fmla="*/ 55 w 277"/>
                <a:gd name="T33" fmla="*/ 164 h 242"/>
                <a:gd name="T34" fmla="*/ 32 w 277"/>
                <a:gd name="T35" fmla="*/ 164 h 242"/>
                <a:gd name="T36" fmla="*/ 24 w 277"/>
                <a:gd name="T37" fmla="*/ 137 h 242"/>
                <a:gd name="T38" fmla="*/ 55 w 277"/>
                <a:gd name="T39" fmla="*/ 97 h 242"/>
                <a:gd name="T40" fmla="*/ 0 w 277"/>
                <a:gd name="T41" fmla="*/ 39 h 242"/>
                <a:gd name="T42" fmla="*/ 32 w 277"/>
                <a:gd name="T43" fmla="*/ 0 h 242"/>
                <a:gd name="T44" fmla="*/ 168 w 277"/>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7" h="242">
                  <a:moveTo>
                    <a:pt x="166" y="0"/>
                  </a:moveTo>
                  <a:lnTo>
                    <a:pt x="159" y="23"/>
                  </a:lnTo>
                  <a:lnTo>
                    <a:pt x="182" y="46"/>
                  </a:lnTo>
                  <a:lnTo>
                    <a:pt x="253" y="62"/>
                  </a:lnTo>
                  <a:lnTo>
                    <a:pt x="253" y="85"/>
                  </a:lnTo>
                  <a:lnTo>
                    <a:pt x="277" y="140"/>
                  </a:lnTo>
                  <a:lnTo>
                    <a:pt x="245" y="149"/>
                  </a:lnTo>
                  <a:lnTo>
                    <a:pt x="245" y="179"/>
                  </a:lnTo>
                  <a:lnTo>
                    <a:pt x="222" y="195"/>
                  </a:lnTo>
                  <a:lnTo>
                    <a:pt x="159" y="179"/>
                  </a:lnTo>
                  <a:lnTo>
                    <a:pt x="134" y="195"/>
                  </a:lnTo>
                  <a:lnTo>
                    <a:pt x="127" y="211"/>
                  </a:lnTo>
                  <a:lnTo>
                    <a:pt x="95" y="242"/>
                  </a:lnTo>
                  <a:lnTo>
                    <a:pt x="32" y="235"/>
                  </a:lnTo>
                  <a:lnTo>
                    <a:pt x="7" y="242"/>
                  </a:lnTo>
                  <a:lnTo>
                    <a:pt x="55" y="195"/>
                  </a:lnTo>
                  <a:lnTo>
                    <a:pt x="55" y="132"/>
                  </a:lnTo>
                  <a:lnTo>
                    <a:pt x="32" y="132"/>
                  </a:lnTo>
                  <a:lnTo>
                    <a:pt x="24" y="110"/>
                  </a:lnTo>
                  <a:lnTo>
                    <a:pt x="55" y="78"/>
                  </a:lnTo>
                  <a:lnTo>
                    <a:pt x="0" y="31"/>
                  </a:lnTo>
                  <a:lnTo>
                    <a:pt x="32" y="0"/>
                  </a:lnTo>
                  <a:lnTo>
                    <a:pt x="166" y="0"/>
                  </a:lnTo>
                  <a:close/>
                </a:path>
              </a:pathLst>
            </a:custGeom>
            <a:solidFill>
              <a:srgbClr val="FFFFFF"/>
            </a:solidFill>
            <a:ln w="1588">
              <a:solidFill>
                <a:srgbClr val="000000"/>
              </a:solidFill>
              <a:prstDash val="solid"/>
              <a:round/>
              <a:headEnd/>
              <a:tailEnd/>
            </a:ln>
          </p:spPr>
          <p:txBody>
            <a:bodyPr/>
            <a:lstStyle/>
            <a:p>
              <a:endParaRPr lang="en-US"/>
            </a:p>
          </p:txBody>
        </p:sp>
        <p:sp>
          <p:nvSpPr>
            <p:cNvPr id="28833" name="Freeform 160"/>
            <p:cNvSpPr>
              <a:spLocks noChangeAspect="1"/>
            </p:cNvSpPr>
            <p:nvPr/>
          </p:nvSpPr>
          <p:spPr bwMode="auto">
            <a:xfrm>
              <a:off x="1570" y="2246"/>
              <a:ext cx="288" cy="242"/>
            </a:xfrm>
            <a:custGeom>
              <a:avLst/>
              <a:gdLst>
                <a:gd name="T0" fmla="*/ 291 w 285"/>
                <a:gd name="T1" fmla="*/ 165 h 217"/>
                <a:gd name="T2" fmla="*/ 283 w 285"/>
                <a:gd name="T3" fmla="*/ 165 h 217"/>
                <a:gd name="T4" fmla="*/ 233 w 285"/>
                <a:gd name="T5" fmla="*/ 270 h 217"/>
                <a:gd name="T6" fmla="*/ 218 w 285"/>
                <a:gd name="T7" fmla="*/ 231 h 217"/>
                <a:gd name="T8" fmla="*/ 218 w 285"/>
                <a:gd name="T9" fmla="*/ 222 h 217"/>
                <a:gd name="T10" fmla="*/ 202 w 285"/>
                <a:gd name="T11" fmla="*/ 231 h 217"/>
                <a:gd name="T12" fmla="*/ 178 w 285"/>
                <a:gd name="T13" fmla="*/ 222 h 217"/>
                <a:gd name="T14" fmla="*/ 137 w 285"/>
                <a:gd name="T15" fmla="*/ 203 h 217"/>
                <a:gd name="T16" fmla="*/ 129 w 285"/>
                <a:gd name="T17" fmla="*/ 183 h 217"/>
                <a:gd name="T18" fmla="*/ 105 w 285"/>
                <a:gd name="T19" fmla="*/ 183 h 217"/>
                <a:gd name="T20" fmla="*/ 82 w 285"/>
                <a:gd name="T21" fmla="*/ 144 h 217"/>
                <a:gd name="T22" fmla="*/ 50 w 285"/>
                <a:gd name="T23" fmla="*/ 144 h 217"/>
                <a:gd name="T24" fmla="*/ 50 w 285"/>
                <a:gd name="T25" fmla="*/ 117 h 217"/>
                <a:gd name="T26" fmla="*/ 32 w 285"/>
                <a:gd name="T27" fmla="*/ 117 h 217"/>
                <a:gd name="T28" fmla="*/ 40 w 285"/>
                <a:gd name="T29" fmla="*/ 96 h 217"/>
                <a:gd name="T30" fmla="*/ 16 w 285"/>
                <a:gd name="T31" fmla="*/ 87 h 217"/>
                <a:gd name="T32" fmla="*/ 8 w 285"/>
                <a:gd name="T33" fmla="*/ 58 h 217"/>
                <a:gd name="T34" fmla="*/ 8 w 285"/>
                <a:gd name="T35" fmla="*/ 39 h 217"/>
                <a:gd name="T36" fmla="*/ 0 w 285"/>
                <a:gd name="T37" fmla="*/ 19 h 217"/>
                <a:gd name="T38" fmla="*/ 8 w 285"/>
                <a:gd name="T39" fmla="*/ 10 h 217"/>
                <a:gd name="T40" fmla="*/ 32 w 285"/>
                <a:gd name="T41" fmla="*/ 0 h 217"/>
                <a:gd name="T42" fmla="*/ 178 w 285"/>
                <a:gd name="T43" fmla="*/ 0 h 217"/>
                <a:gd name="T44" fmla="*/ 291 w 285"/>
                <a:gd name="T45" fmla="*/ 10 h 217"/>
                <a:gd name="T46" fmla="*/ 291 w 285"/>
                <a:gd name="T47" fmla="*/ 48 h 217"/>
                <a:gd name="T48" fmla="*/ 291 w 285"/>
                <a:gd name="T49" fmla="*/ 126 h 217"/>
                <a:gd name="T50" fmla="*/ 291 w 285"/>
                <a:gd name="T51" fmla="*/ 165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5" h="217">
                  <a:moveTo>
                    <a:pt x="285" y="133"/>
                  </a:moveTo>
                  <a:lnTo>
                    <a:pt x="277" y="133"/>
                  </a:lnTo>
                  <a:lnTo>
                    <a:pt x="229" y="217"/>
                  </a:lnTo>
                  <a:lnTo>
                    <a:pt x="214" y="186"/>
                  </a:lnTo>
                  <a:lnTo>
                    <a:pt x="214" y="178"/>
                  </a:lnTo>
                  <a:lnTo>
                    <a:pt x="198" y="186"/>
                  </a:lnTo>
                  <a:lnTo>
                    <a:pt x="174" y="178"/>
                  </a:lnTo>
                  <a:lnTo>
                    <a:pt x="135" y="163"/>
                  </a:lnTo>
                  <a:lnTo>
                    <a:pt x="127" y="147"/>
                  </a:lnTo>
                  <a:lnTo>
                    <a:pt x="103" y="147"/>
                  </a:lnTo>
                  <a:lnTo>
                    <a:pt x="80" y="116"/>
                  </a:lnTo>
                  <a:lnTo>
                    <a:pt x="48" y="116"/>
                  </a:lnTo>
                  <a:lnTo>
                    <a:pt x="48" y="94"/>
                  </a:lnTo>
                  <a:lnTo>
                    <a:pt x="32" y="94"/>
                  </a:lnTo>
                  <a:lnTo>
                    <a:pt x="40" y="77"/>
                  </a:lnTo>
                  <a:lnTo>
                    <a:pt x="16" y="70"/>
                  </a:lnTo>
                  <a:lnTo>
                    <a:pt x="8" y="47"/>
                  </a:lnTo>
                  <a:lnTo>
                    <a:pt x="8" y="31"/>
                  </a:lnTo>
                  <a:lnTo>
                    <a:pt x="0" y="15"/>
                  </a:lnTo>
                  <a:lnTo>
                    <a:pt x="8" y="8"/>
                  </a:lnTo>
                  <a:lnTo>
                    <a:pt x="32" y="0"/>
                  </a:lnTo>
                  <a:lnTo>
                    <a:pt x="174" y="0"/>
                  </a:lnTo>
                  <a:lnTo>
                    <a:pt x="285" y="8"/>
                  </a:lnTo>
                  <a:lnTo>
                    <a:pt x="285" y="39"/>
                  </a:lnTo>
                  <a:lnTo>
                    <a:pt x="285" y="101"/>
                  </a:lnTo>
                  <a:lnTo>
                    <a:pt x="285" y="133"/>
                  </a:lnTo>
                  <a:close/>
                </a:path>
              </a:pathLst>
            </a:custGeom>
            <a:solidFill>
              <a:srgbClr val="FFFFFF"/>
            </a:solidFill>
            <a:ln w="1588">
              <a:solidFill>
                <a:srgbClr val="000000"/>
              </a:solidFill>
              <a:prstDash val="solid"/>
              <a:round/>
              <a:headEnd/>
              <a:tailEnd/>
            </a:ln>
          </p:spPr>
          <p:txBody>
            <a:bodyPr/>
            <a:lstStyle/>
            <a:p>
              <a:endParaRPr lang="en-US"/>
            </a:p>
          </p:txBody>
        </p:sp>
        <p:sp>
          <p:nvSpPr>
            <p:cNvPr id="28834" name="Freeform 161"/>
            <p:cNvSpPr>
              <a:spLocks noChangeAspect="1"/>
            </p:cNvSpPr>
            <p:nvPr/>
          </p:nvSpPr>
          <p:spPr bwMode="auto">
            <a:xfrm>
              <a:off x="858" y="672"/>
              <a:ext cx="335" cy="324"/>
            </a:xfrm>
            <a:custGeom>
              <a:avLst/>
              <a:gdLst>
                <a:gd name="T0" fmla="*/ 0 w 336"/>
                <a:gd name="T1" fmla="*/ 322 h 290"/>
                <a:gd name="T2" fmla="*/ 62 w 336"/>
                <a:gd name="T3" fmla="*/ 225 h 290"/>
                <a:gd name="T4" fmla="*/ 62 w 336"/>
                <a:gd name="T5" fmla="*/ 137 h 290"/>
                <a:gd name="T6" fmla="*/ 125 w 336"/>
                <a:gd name="T7" fmla="*/ 0 h 290"/>
                <a:gd name="T8" fmla="*/ 193 w 336"/>
                <a:gd name="T9" fmla="*/ 0 h 290"/>
                <a:gd name="T10" fmla="*/ 193 w 336"/>
                <a:gd name="T11" fmla="*/ 117 h 290"/>
                <a:gd name="T12" fmla="*/ 232 w 336"/>
                <a:gd name="T13" fmla="*/ 117 h 290"/>
                <a:gd name="T14" fmla="*/ 232 w 336"/>
                <a:gd name="T15" fmla="*/ 185 h 290"/>
                <a:gd name="T16" fmla="*/ 272 w 336"/>
                <a:gd name="T17" fmla="*/ 206 h 290"/>
                <a:gd name="T18" fmla="*/ 263 w 336"/>
                <a:gd name="T19" fmla="*/ 245 h 290"/>
                <a:gd name="T20" fmla="*/ 334 w 336"/>
                <a:gd name="T21" fmla="*/ 245 h 290"/>
                <a:gd name="T22" fmla="*/ 334 w 336"/>
                <a:gd name="T23" fmla="*/ 322 h 290"/>
                <a:gd name="T24" fmla="*/ 334 w 336"/>
                <a:gd name="T25" fmla="*/ 362 h 290"/>
                <a:gd name="T26" fmla="*/ 326 w 336"/>
                <a:gd name="T27" fmla="*/ 362 h 290"/>
                <a:gd name="T28" fmla="*/ 302 w 336"/>
                <a:gd name="T29" fmla="*/ 362 h 290"/>
                <a:gd name="T30" fmla="*/ 15 w 336"/>
                <a:gd name="T31" fmla="*/ 362 h 290"/>
                <a:gd name="T32" fmla="*/ 0 w 336"/>
                <a:gd name="T33" fmla="*/ 322 h 2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6" h="290">
                  <a:moveTo>
                    <a:pt x="0" y="258"/>
                  </a:moveTo>
                  <a:lnTo>
                    <a:pt x="62" y="180"/>
                  </a:lnTo>
                  <a:lnTo>
                    <a:pt x="62" y="110"/>
                  </a:lnTo>
                  <a:lnTo>
                    <a:pt x="125" y="0"/>
                  </a:lnTo>
                  <a:lnTo>
                    <a:pt x="195" y="0"/>
                  </a:lnTo>
                  <a:lnTo>
                    <a:pt x="195" y="94"/>
                  </a:lnTo>
                  <a:lnTo>
                    <a:pt x="234" y="94"/>
                  </a:lnTo>
                  <a:lnTo>
                    <a:pt x="234" y="149"/>
                  </a:lnTo>
                  <a:lnTo>
                    <a:pt x="274" y="165"/>
                  </a:lnTo>
                  <a:lnTo>
                    <a:pt x="265" y="196"/>
                  </a:lnTo>
                  <a:lnTo>
                    <a:pt x="336" y="196"/>
                  </a:lnTo>
                  <a:lnTo>
                    <a:pt x="336" y="258"/>
                  </a:lnTo>
                  <a:lnTo>
                    <a:pt x="336" y="290"/>
                  </a:lnTo>
                  <a:lnTo>
                    <a:pt x="328" y="290"/>
                  </a:lnTo>
                  <a:lnTo>
                    <a:pt x="304" y="290"/>
                  </a:lnTo>
                  <a:lnTo>
                    <a:pt x="15" y="290"/>
                  </a:lnTo>
                  <a:lnTo>
                    <a:pt x="0" y="258"/>
                  </a:lnTo>
                  <a:close/>
                </a:path>
              </a:pathLst>
            </a:custGeom>
            <a:solidFill>
              <a:srgbClr val="FFFFFF"/>
            </a:solidFill>
            <a:ln w="1588">
              <a:solidFill>
                <a:srgbClr val="000000"/>
              </a:solidFill>
              <a:prstDash val="solid"/>
              <a:round/>
              <a:headEnd/>
              <a:tailEnd/>
            </a:ln>
          </p:spPr>
          <p:txBody>
            <a:bodyPr/>
            <a:lstStyle/>
            <a:p>
              <a:endParaRPr lang="en-US"/>
            </a:p>
          </p:txBody>
        </p:sp>
        <p:sp>
          <p:nvSpPr>
            <p:cNvPr id="28835" name="Freeform 162"/>
            <p:cNvSpPr>
              <a:spLocks noChangeAspect="1"/>
            </p:cNvSpPr>
            <p:nvPr/>
          </p:nvSpPr>
          <p:spPr bwMode="auto">
            <a:xfrm>
              <a:off x="1956" y="1512"/>
              <a:ext cx="350" cy="263"/>
            </a:xfrm>
            <a:custGeom>
              <a:avLst/>
              <a:gdLst>
                <a:gd name="T0" fmla="*/ 152 w 347"/>
                <a:gd name="T1" fmla="*/ 29 h 234"/>
                <a:gd name="T2" fmla="*/ 218 w 347"/>
                <a:gd name="T3" fmla="*/ 10 h 234"/>
                <a:gd name="T4" fmla="*/ 241 w 347"/>
                <a:gd name="T5" fmla="*/ 10 h 234"/>
                <a:gd name="T6" fmla="*/ 264 w 347"/>
                <a:gd name="T7" fmla="*/ 39 h 234"/>
                <a:gd name="T8" fmla="*/ 280 w 347"/>
                <a:gd name="T9" fmla="*/ 39 h 234"/>
                <a:gd name="T10" fmla="*/ 280 w 347"/>
                <a:gd name="T11" fmla="*/ 49 h 234"/>
                <a:gd name="T12" fmla="*/ 298 w 347"/>
                <a:gd name="T13" fmla="*/ 69 h 234"/>
                <a:gd name="T14" fmla="*/ 353 w 347"/>
                <a:gd name="T15" fmla="*/ 99 h 234"/>
                <a:gd name="T16" fmla="*/ 218 w 347"/>
                <a:gd name="T17" fmla="*/ 296 h 234"/>
                <a:gd name="T18" fmla="*/ 178 w 347"/>
                <a:gd name="T19" fmla="*/ 256 h 234"/>
                <a:gd name="T20" fmla="*/ 168 w 347"/>
                <a:gd name="T21" fmla="*/ 256 h 234"/>
                <a:gd name="T22" fmla="*/ 48 w 347"/>
                <a:gd name="T23" fmla="*/ 157 h 234"/>
                <a:gd name="T24" fmla="*/ 0 w 347"/>
                <a:gd name="T25" fmla="*/ 118 h 234"/>
                <a:gd name="T26" fmla="*/ 136 w 347"/>
                <a:gd name="T27" fmla="*/ 0 h 234"/>
                <a:gd name="T28" fmla="*/ 152 w 347"/>
                <a:gd name="T29" fmla="*/ 29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7" h="234">
                  <a:moveTo>
                    <a:pt x="150" y="23"/>
                  </a:moveTo>
                  <a:lnTo>
                    <a:pt x="214" y="8"/>
                  </a:lnTo>
                  <a:lnTo>
                    <a:pt x="237" y="8"/>
                  </a:lnTo>
                  <a:lnTo>
                    <a:pt x="260" y="31"/>
                  </a:lnTo>
                  <a:lnTo>
                    <a:pt x="276" y="31"/>
                  </a:lnTo>
                  <a:lnTo>
                    <a:pt x="276" y="39"/>
                  </a:lnTo>
                  <a:lnTo>
                    <a:pt x="292" y="54"/>
                  </a:lnTo>
                  <a:lnTo>
                    <a:pt x="347" y="78"/>
                  </a:lnTo>
                  <a:lnTo>
                    <a:pt x="214" y="234"/>
                  </a:lnTo>
                  <a:lnTo>
                    <a:pt x="174" y="203"/>
                  </a:lnTo>
                  <a:lnTo>
                    <a:pt x="166" y="203"/>
                  </a:lnTo>
                  <a:lnTo>
                    <a:pt x="48" y="125"/>
                  </a:lnTo>
                  <a:lnTo>
                    <a:pt x="0" y="93"/>
                  </a:lnTo>
                  <a:lnTo>
                    <a:pt x="134" y="0"/>
                  </a:lnTo>
                  <a:lnTo>
                    <a:pt x="150" y="23"/>
                  </a:lnTo>
                  <a:close/>
                </a:path>
              </a:pathLst>
            </a:custGeom>
            <a:solidFill>
              <a:srgbClr val="FFFFFF"/>
            </a:solidFill>
            <a:ln w="1588">
              <a:solidFill>
                <a:srgbClr val="000000"/>
              </a:solidFill>
              <a:prstDash val="solid"/>
              <a:round/>
              <a:headEnd/>
              <a:tailEnd/>
            </a:ln>
          </p:spPr>
          <p:txBody>
            <a:bodyPr/>
            <a:lstStyle/>
            <a:p>
              <a:endParaRPr lang="en-US"/>
            </a:p>
          </p:txBody>
        </p:sp>
        <p:sp>
          <p:nvSpPr>
            <p:cNvPr id="28836" name="Freeform 163"/>
            <p:cNvSpPr>
              <a:spLocks noChangeAspect="1"/>
            </p:cNvSpPr>
            <p:nvPr/>
          </p:nvSpPr>
          <p:spPr bwMode="auto">
            <a:xfrm>
              <a:off x="2864" y="3445"/>
              <a:ext cx="400" cy="708"/>
            </a:xfrm>
            <a:custGeom>
              <a:avLst/>
              <a:gdLst>
                <a:gd name="T0" fmla="*/ 204 w 400"/>
                <a:gd name="T1" fmla="*/ 782 h 633"/>
                <a:gd name="T2" fmla="*/ 204 w 400"/>
                <a:gd name="T3" fmla="*/ 752 h 633"/>
                <a:gd name="T4" fmla="*/ 189 w 400"/>
                <a:gd name="T5" fmla="*/ 752 h 633"/>
                <a:gd name="T6" fmla="*/ 189 w 400"/>
                <a:gd name="T7" fmla="*/ 665 h 633"/>
                <a:gd name="T8" fmla="*/ 204 w 400"/>
                <a:gd name="T9" fmla="*/ 644 h 633"/>
                <a:gd name="T10" fmla="*/ 189 w 400"/>
                <a:gd name="T11" fmla="*/ 644 h 633"/>
                <a:gd name="T12" fmla="*/ 189 w 400"/>
                <a:gd name="T13" fmla="*/ 567 h 633"/>
                <a:gd name="T14" fmla="*/ 149 w 400"/>
                <a:gd name="T15" fmla="*/ 567 h 633"/>
                <a:gd name="T16" fmla="*/ 149 w 400"/>
                <a:gd name="T17" fmla="*/ 441 h 633"/>
                <a:gd name="T18" fmla="*/ 126 w 400"/>
                <a:gd name="T19" fmla="*/ 441 h 633"/>
                <a:gd name="T20" fmla="*/ 109 w 400"/>
                <a:gd name="T21" fmla="*/ 410 h 633"/>
                <a:gd name="T22" fmla="*/ 70 w 400"/>
                <a:gd name="T23" fmla="*/ 402 h 633"/>
                <a:gd name="T24" fmla="*/ 24 w 400"/>
                <a:gd name="T25" fmla="*/ 254 h 633"/>
                <a:gd name="T26" fmla="*/ 0 w 400"/>
                <a:gd name="T27" fmla="*/ 215 h 633"/>
                <a:gd name="T28" fmla="*/ 8 w 400"/>
                <a:gd name="T29" fmla="*/ 177 h 633"/>
                <a:gd name="T30" fmla="*/ 31 w 400"/>
                <a:gd name="T31" fmla="*/ 157 h 633"/>
                <a:gd name="T32" fmla="*/ 55 w 400"/>
                <a:gd name="T33" fmla="*/ 177 h 633"/>
                <a:gd name="T34" fmla="*/ 55 w 400"/>
                <a:gd name="T35" fmla="*/ 97 h 633"/>
                <a:gd name="T36" fmla="*/ 55 w 400"/>
                <a:gd name="T37" fmla="*/ 0 h 633"/>
                <a:gd name="T38" fmla="*/ 70 w 400"/>
                <a:gd name="T39" fmla="*/ 0 h 633"/>
                <a:gd name="T40" fmla="*/ 149 w 400"/>
                <a:gd name="T41" fmla="*/ 0 h 633"/>
                <a:gd name="T42" fmla="*/ 157 w 400"/>
                <a:gd name="T43" fmla="*/ 39 h 633"/>
                <a:gd name="T44" fmla="*/ 204 w 400"/>
                <a:gd name="T45" fmla="*/ 39 h 633"/>
                <a:gd name="T46" fmla="*/ 204 w 400"/>
                <a:gd name="T47" fmla="*/ 59 h 633"/>
                <a:gd name="T48" fmla="*/ 212 w 400"/>
                <a:gd name="T49" fmla="*/ 59 h 633"/>
                <a:gd name="T50" fmla="*/ 204 w 400"/>
                <a:gd name="T51" fmla="*/ 78 h 633"/>
                <a:gd name="T52" fmla="*/ 219 w 400"/>
                <a:gd name="T53" fmla="*/ 97 h 633"/>
                <a:gd name="T54" fmla="*/ 219 w 400"/>
                <a:gd name="T55" fmla="*/ 147 h 633"/>
                <a:gd name="T56" fmla="*/ 274 w 400"/>
                <a:gd name="T57" fmla="*/ 215 h 633"/>
                <a:gd name="T58" fmla="*/ 298 w 400"/>
                <a:gd name="T59" fmla="*/ 215 h 633"/>
                <a:gd name="T60" fmla="*/ 298 w 400"/>
                <a:gd name="T61" fmla="*/ 235 h 633"/>
                <a:gd name="T62" fmla="*/ 353 w 400"/>
                <a:gd name="T63" fmla="*/ 254 h 633"/>
                <a:gd name="T64" fmla="*/ 353 w 400"/>
                <a:gd name="T65" fmla="*/ 333 h 633"/>
                <a:gd name="T66" fmla="*/ 400 w 400"/>
                <a:gd name="T67" fmla="*/ 402 h 633"/>
                <a:gd name="T68" fmla="*/ 204 w 400"/>
                <a:gd name="T69" fmla="*/ 402 h 633"/>
                <a:gd name="T70" fmla="*/ 204 w 400"/>
                <a:gd name="T71" fmla="*/ 595 h 633"/>
                <a:gd name="T72" fmla="*/ 392 w 400"/>
                <a:gd name="T73" fmla="*/ 595 h 633"/>
                <a:gd name="T74" fmla="*/ 353 w 400"/>
                <a:gd name="T75" fmla="*/ 792 h 633"/>
                <a:gd name="T76" fmla="*/ 204 w 400"/>
                <a:gd name="T77" fmla="*/ 782 h 6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0" h="633">
                  <a:moveTo>
                    <a:pt x="204" y="625"/>
                  </a:moveTo>
                  <a:lnTo>
                    <a:pt x="204" y="601"/>
                  </a:lnTo>
                  <a:lnTo>
                    <a:pt x="189" y="601"/>
                  </a:lnTo>
                  <a:lnTo>
                    <a:pt x="189" y="532"/>
                  </a:lnTo>
                  <a:lnTo>
                    <a:pt x="204" y="515"/>
                  </a:lnTo>
                  <a:lnTo>
                    <a:pt x="189" y="515"/>
                  </a:lnTo>
                  <a:lnTo>
                    <a:pt x="189" y="453"/>
                  </a:lnTo>
                  <a:lnTo>
                    <a:pt x="149" y="453"/>
                  </a:lnTo>
                  <a:lnTo>
                    <a:pt x="149" y="352"/>
                  </a:lnTo>
                  <a:lnTo>
                    <a:pt x="126" y="352"/>
                  </a:lnTo>
                  <a:lnTo>
                    <a:pt x="109" y="328"/>
                  </a:lnTo>
                  <a:lnTo>
                    <a:pt x="70" y="321"/>
                  </a:lnTo>
                  <a:lnTo>
                    <a:pt x="24" y="203"/>
                  </a:lnTo>
                  <a:lnTo>
                    <a:pt x="0" y="172"/>
                  </a:lnTo>
                  <a:lnTo>
                    <a:pt x="8" y="141"/>
                  </a:lnTo>
                  <a:lnTo>
                    <a:pt x="31" y="125"/>
                  </a:lnTo>
                  <a:lnTo>
                    <a:pt x="55" y="141"/>
                  </a:lnTo>
                  <a:lnTo>
                    <a:pt x="55" y="78"/>
                  </a:lnTo>
                  <a:lnTo>
                    <a:pt x="55" y="0"/>
                  </a:lnTo>
                  <a:lnTo>
                    <a:pt x="70" y="0"/>
                  </a:lnTo>
                  <a:lnTo>
                    <a:pt x="149" y="0"/>
                  </a:lnTo>
                  <a:lnTo>
                    <a:pt x="157" y="31"/>
                  </a:lnTo>
                  <a:lnTo>
                    <a:pt x="204" y="31"/>
                  </a:lnTo>
                  <a:lnTo>
                    <a:pt x="204" y="47"/>
                  </a:lnTo>
                  <a:lnTo>
                    <a:pt x="212" y="47"/>
                  </a:lnTo>
                  <a:lnTo>
                    <a:pt x="204" y="63"/>
                  </a:lnTo>
                  <a:lnTo>
                    <a:pt x="219" y="78"/>
                  </a:lnTo>
                  <a:lnTo>
                    <a:pt x="219" y="117"/>
                  </a:lnTo>
                  <a:lnTo>
                    <a:pt x="274" y="172"/>
                  </a:lnTo>
                  <a:lnTo>
                    <a:pt x="298" y="172"/>
                  </a:lnTo>
                  <a:lnTo>
                    <a:pt x="298" y="188"/>
                  </a:lnTo>
                  <a:lnTo>
                    <a:pt x="353" y="203"/>
                  </a:lnTo>
                  <a:lnTo>
                    <a:pt x="353" y="266"/>
                  </a:lnTo>
                  <a:lnTo>
                    <a:pt x="400" y="321"/>
                  </a:lnTo>
                  <a:lnTo>
                    <a:pt x="204" y="321"/>
                  </a:lnTo>
                  <a:lnTo>
                    <a:pt x="204" y="476"/>
                  </a:lnTo>
                  <a:lnTo>
                    <a:pt x="392" y="476"/>
                  </a:lnTo>
                  <a:lnTo>
                    <a:pt x="353" y="633"/>
                  </a:lnTo>
                  <a:lnTo>
                    <a:pt x="204" y="625"/>
                  </a:lnTo>
                  <a:close/>
                </a:path>
              </a:pathLst>
            </a:custGeom>
            <a:solidFill>
              <a:srgbClr val="FFFFFF"/>
            </a:solidFill>
            <a:ln w="1588">
              <a:solidFill>
                <a:srgbClr val="000000"/>
              </a:solidFill>
              <a:prstDash val="solid"/>
              <a:round/>
              <a:headEnd/>
              <a:tailEnd/>
            </a:ln>
          </p:spPr>
          <p:txBody>
            <a:bodyPr/>
            <a:lstStyle/>
            <a:p>
              <a:endParaRPr lang="en-US"/>
            </a:p>
          </p:txBody>
        </p:sp>
        <p:sp>
          <p:nvSpPr>
            <p:cNvPr id="28837" name="Freeform 164"/>
            <p:cNvSpPr>
              <a:spLocks noChangeAspect="1"/>
            </p:cNvSpPr>
            <p:nvPr/>
          </p:nvSpPr>
          <p:spPr bwMode="auto">
            <a:xfrm>
              <a:off x="2745" y="1754"/>
              <a:ext cx="337" cy="292"/>
            </a:xfrm>
            <a:custGeom>
              <a:avLst/>
              <a:gdLst>
                <a:gd name="T0" fmla="*/ 226 w 338"/>
                <a:gd name="T1" fmla="*/ 259 h 260"/>
                <a:gd name="T2" fmla="*/ 87 w 338"/>
                <a:gd name="T3" fmla="*/ 328 h 260"/>
                <a:gd name="T4" fmla="*/ 63 w 338"/>
                <a:gd name="T5" fmla="*/ 309 h 260"/>
                <a:gd name="T6" fmla="*/ 63 w 338"/>
                <a:gd name="T7" fmla="*/ 268 h 260"/>
                <a:gd name="T8" fmla="*/ 55 w 338"/>
                <a:gd name="T9" fmla="*/ 268 h 260"/>
                <a:gd name="T10" fmla="*/ 48 w 338"/>
                <a:gd name="T11" fmla="*/ 219 h 260"/>
                <a:gd name="T12" fmla="*/ 31 w 338"/>
                <a:gd name="T13" fmla="*/ 219 h 260"/>
                <a:gd name="T14" fmla="*/ 31 w 338"/>
                <a:gd name="T15" fmla="*/ 168 h 260"/>
                <a:gd name="T16" fmla="*/ 16 w 338"/>
                <a:gd name="T17" fmla="*/ 150 h 260"/>
                <a:gd name="T18" fmla="*/ 0 w 338"/>
                <a:gd name="T19" fmla="*/ 142 h 260"/>
                <a:gd name="T20" fmla="*/ 31 w 338"/>
                <a:gd name="T21" fmla="*/ 81 h 260"/>
                <a:gd name="T22" fmla="*/ 87 w 338"/>
                <a:gd name="T23" fmla="*/ 81 h 260"/>
                <a:gd name="T24" fmla="*/ 118 w 338"/>
                <a:gd name="T25" fmla="*/ 20 h 260"/>
                <a:gd name="T26" fmla="*/ 126 w 338"/>
                <a:gd name="T27" fmla="*/ 20 h 260"/>
                <a:gd name="T28" fmla="*/ 157 w 338"/>
                <a:gd name="T29" fmla="*/ 0 h 260"/>
                <a:gd name="T30" fmla="*/ 203 w 338"/>
                <a:gd name="T31" fmla="*/ 150 h 260"/>
                <a:gd name="T32" fmla="*/ 226 w 338"/>
                <a:gd name="T33" fmla="*/ 179 h 260"/>
                <a:gd name="T34" fmla="*/ 234 w 338"/>
                <a:gd name="T35" fmla="*/ 229 h 260"/>
                <a:gd name="T36" fmla="*/ 297 w 338"/>
                <a:gd name="T37" fmla="*/ 248 h 260"/>
                <a:gd name="T38" fmla="*/ 336 w 338"/>
                <a:gd name="T39" fmla="*/ 268 h 260"/>
                <a:gd name="T40" fmla="*/ 305 w 338"/>
                <a:gd name="T41" fmla="*/ 298 h 260"/>
                <a:gd name="T42" fmla="*/ 226 w 338"/>
                <a:gd name="T43" fmla="*/ 259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8" h="260">
                  <a:moveTo>
                    <a:pt x="228" y="206"/>
                  </a:moveTo>
                  <a:lnTo>
                    <a:pt x="87" y="260"/>
                  </a:lnTo>
                  <a:lnTo>
                    <a:pt x="63" y="245"/>
                  </a:lnTo>
                  <a:lnTo>
                    <a:pt x="63" y="213"/>
                  </a:lnTo>
                  <a:lnTo>
                    <a:pt x="55" y="213"/>
                  </a:lnTo>
                  <a:lnTo>
                    <a:pt x="48" y="174"/>
                  </a:lnTo>
                  <a:lnTo>
                    <a:pt x="31" y="174"/>
                  </a:lnTo>
                  <a:lnTo>
                    <a:pt x="31" y="134"/>
                  </a:lnTo>
                  <a:lnTo>
                    <a:pt x="16" y="119"/>
                  </a:lnTo>
                  <a:lnTo>
                    <a:pt x="0" y="112"/>
                  </a:lnTo>
                  <a:lnTo>
                    <a:pt x="31" y="64"/>
                  </a:lnTo>
                  <a:lnTo>
                    <a:pt x="87" y="64"/>
                  </a:lnTo>
                  <a:lnTo>
                    <a:pt x="118" y="16"/>
                  </a:lnTo>
                  <a:lnTo>
                    <a:pt x="126" y="16"/>
                  </a:lnTo>
                  <a:lnTo>
                    <a:pt x="157" y="0"/>
                  </a:lnTo>
                  <a:lnTo>
                    <a:pt x="205" y="119"/>
                  </a:lnTo>
                  <a:lnTo>
                    <a:pt x="228" y="142"/>
                  </a:lnTo>
                  <a:lnTo>
                    <a:pt x="236" y="182"/>
                  </a:lnTo>
                  <a:lnTo>
                    <a:pt x="299" y="197"/>
                  </a:lnTo>
                  <a:lnTo>
                    <a:pt x="338" y="213"/>
                  </a:lnTo>
                  <a:lnTo>
                    <a:pt x="307" y="236"/>
                  </a:lnTo>
                  <a:lnTo>
                    <a:pt x="228" y="206"/>
                  </a:lnTo>
                  <a:close/>
                </a:path>
              </a:pathLst>
            </a:custGeom>
            <a:solidFill>
              <a:srgbClr val="FFFFFF"/>
            </a:solidFill>
            <a:ln w="1588">
              <a:solidFill>
                <a:srgbClr val="000000"/>
              </a:solidFill>
              <a:prstDash val="solid"/>
              <a:round/>
              <a:headEnd/>
              <a:tailEnd/>
            </a:ln>
          </p:spPr>
          <p:txBody>
            <a:bodyPr/>
            <a:lstStyle/>
            <a:p>
              <a:endParaRPr lang="en-US"/>
            </a:p>
          </p:txBody>
        </p:sp>
        <p:sp>
          <p:nvSpPr>
            <p:cNvPr id="28838" name="Freeform 165"/>
            <p:cNvSpPr>
              <a:spLocks noChangeAspect="1"/>
            </p:cNvSpPr>
            <p:nvPr/>
          </p:nvSpPr>
          <p:spPr bwMode="auto">
            <a:xfrm>
              <a:off x="2594" y="2055"/>
              <a:ext cx="410" cy="375"/>
            </a:xfrm>
            <a:custGeom>
              <a:avLst/>
              <a:gdLst>
                <a:gd name="T0" fmla="*/ 16 w 409"/>
                <a:gd name="T1" fmla="*/ 224 h 337"/>
                <a:gd name="T2" fmla="*/ 23 w 409"/>
                <a:gd name="T3" fmla="*/ 224 h 337"/>
                <a:gd name="T4" fmla="*/ 16 w 409"/>
                <a:gd name="T5" fmla="*/ 185 h 337"/>
                <a:gd name="T6" fmla="*/ 23 w 409"/>
                <a:gd name="T7" fmla="*/ 145 h 337"/>
                <a:gd name="T8" fmla="*/ 23 w 409"/>
                <a:gd name="T9" fmla="*/ 136 h 337"/>
                <a:gd name="T10" fmla="*/ 55 w 409"/>
                <a:gd name="T11" fmla="*/ 136 h 337"/>
                <a:gd name="T12" fmla="*/ 134 w 409"/>
                <a:gd name="T13" fmla="*/ 97 h 337"/>
                <a:gd name="T14" fmla="*/ 165 w 409"/>
                <a:gd name="T15" fmla="*/ 38 h 337"/>
                <a:gd name="T16" fmla="*/ 238 w 409"/>
                <a:gd name="T17" fmla="*/ 0 h 337"/>
                <a:gd name="T18" fmla="*/ 246 w 409"/>
                <a:gd name="T19" fmla="*/ 29 h 337"/>
                <a:gd name="T20" fmla="*/ 246 w 409"/>
                <a:gd name="T21" fmla="*/ 48 h 337"/>
                <a:gd name="T22" fmla="*/ 301 w 409"/>
                <a:gd name="T23" fmla="*/ 97 h 337"/>
                <a:gd name="T24" fmla="*/ 340 w 409"/>
                <a:gd name="T25" fmla="*/ 175 h 337"/>
                <a:gd name="T26" fmla="*/ 379 w 409"/>
                <a:gd name="T27" fmla="*/ 194 h 337"/>
                <a:gd name="T28" fmla="*/ 387 w 409"/>
                <a:gd name="T29" fmla="*/ 253 h 337"/>
                <a:gd name="T30" fmla="*/ 411 w 409"/>
                <a:gd name="T31" fmla="*/ 273 h 337"/>
                <a:gd name="T32" fmla="*/ 395 w 409"/>
                <a:gd name="T33" fmla="*/ 359 h 337"/>
                <a:gd name="T34" fmla="*/ 230 w 409"/>
                <a:gd name="T35" fmla="*/ 407 h 337"/>
                <a:gd name="T36" fmla="*/ 214 w 409"/>
                <a:gd name="T37" fmla="*/ 379 h 337"/>
                <a:gd name="T38" fmla="*/ 197 w 409"/>
                <a:gd name="T39" fmla="*/ 379 h 337"/>
                <a:gd name="T40" fmla="*/ 95 w 409"/>
                <a:gd name="T41" fmla="*/ 417 h 337"/>
                <a:gd name="T42" fmla="*/ 86 w 409"/>
                <a:gd name="T43" fmla="*/ 407 h 337"/>
                <a:gd name="T44" fmla="*/ 86 w 409"/>
                <a:gd name="T45" fmla="*/ 379 h 337"/>
                <a:gd name="T46" fmla="*/ 78 w 409"/>
                <a:gd name="T47" fmla="*/ 359 h 337"/>
                <a:gd name="T48" fmla="*/ 47 w 409"/>
                <a:gd name="T49" fmla="*/ 330 h 337"/>
                <a:gd name="T50" fmla="*/ 0 w 409"/>
                <a:gd name="T51" fmla="*/ 253 h 337"/>
                <a:gd name="T52" fmla="*/ 16 w 409"/>
                <a:gd name="T53" fmla="*/ 224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9" h="337">
                  <a:moveTo>
                    <a:pt x="16" y="181"/>
                  </a:moveTo>
                  <a:lnTo>
                    <a:pt x="23" y="181"/>
                  </a:lnTo>
                  <a:lnTo>
                    <a:pt x="16" y="149"/>
                  </a:lnTo>
                  <a:lnTo>
                    <a:pt x="23" y="117"/>
                  </a:lnTo>
                  <a:lnTo>
                    <a:pt x="23" y="110"/>
                  </a:lnTo>
                  <a:lnTo>
                    <a:pt x="55" y="110"/>
                  </a:lnTo>
                  <a:lnTo>
                    <a:pt x="134" y="78"/>
                  </a:lnTo>
                  <a:lnTo>
                    <a:pt x="165" y="31"/>
                  </a:lnTo>
                  <a:lnTo>
                    <a:pt x="236" y="0"/>
                  </a:lnTo>
                  <a:lnTo>
                    <a:pt x="244" y="23"/>
                  </a:lnTo>
                  <a:lnTo>
                    <a:pt x="244" y="39"/>
                  </a:lnTo>
                  <a:lnTo>
                    <a:pt x="299" y="78"/>
                  </a:lnTo>
                  <a:lnTo>
                    <a:pt x="338" y="141"/>
                  </a:lnTo>
                  <a:lnTo>
                    <a:pt x="377" y="156"/>
                  </a:lnTo>
                  <a:lnTo>
                    <a:pt x="385" y="204"/>
                  </a:lnTo>
                  <a:lnTo>
                    <a:pt x="409" y="220"/>
                  </a:lnTo>
                  <a:lnTo>
                    <a:pt x="393" y="290"/>
                  </a:lnTo>
                  <a:lnTo>
                    <a:pt x="228" y="329"/>
                  </a:lnTo>
                  <a:lnTo>
                    <a:pt x="212" y="306"/>
                  </a:lnTo>
                  <a:lnTo>
                    <a:pt x="197" y="306"/>
                  </a:lnTo>
                  <a:lnTo>
                    <a:pt x="95" y="337"/>
                  </a:lnTo>
                  <a:lnTo>
                    <a:pt x="86" y="329"/>
                  </a:lnTo>
                  <a:lnTo>
                    <a:pt x="86" y="306"/>
                  </a:lnTo>
                  <a:lnTo>
                    <a:pt x="78" y="290"/>
                  </a:lnTo>
                  <a:lnTo>
                    <a:pt x="47" y="267"/>
                  </a:lnTo>
                  <a:lnTo>
                    <a:pt x="0" y="204"/>
                  </a:lnTo>
                  <a:lnTo>
                    <a:pt x="16" y="181"/>
                  </a:lnTo>
                  <a:close/>
                </a:path>
              </a:pathLst>
            </a:custGeom>
            <a:solidFill>
              <a:srgbClr val="FFFFFF"/>
            </a:solidFill>
            <a:ln w="1588">
              <a:solidFill>
                <a:srgbClr val="000000"/>
              </a:solidFill>
              <a:prstDash val="solid"/>
              <a:round/>
              <a:headEnd/>
              <a:tailEnd/>
            </a:ln>
          </p:spPr>
          <p:txBody>
            <a:bodyPr/>
            <a:lstStyle/>
            <a:p>
              <a:endParaRPr lang="en-US"/>
            </a:p>
          </p:txBody>
        </p:sp>
        <p:sp>
          <p:nvSpPr>
            <p:cNvPr id="28839" name="Freeform 166"/>
            <p:cNvSpPr>
              <a:spLocks noChangeAspect="1"/>
            </p:cNvSpPr>
            <p:nvPr/>
          </p:nvSpPr>
          <p:spPr bwMode="auto">
            <a:xfrm>
              <a:off x="3257" y="3164"/>
              <a:ext cx="377" cy="384"/>
            </a:xfrm>
            <a:custGeom>
              <a:avLst/>
              <a:gdLst>
                <a:gd name="T0" fmla="*/ 8 w 378"/>
                <a:gd name="T1" fmla="*/ 234 h 343"/>
                <a:gd name="T2" fmla="*/ 0 w 378"/>
                <a:gd name="T3" fmla="*/ 226 h 343"/>
                <a:gd name="T4" fmla="*/ 8 w 378"/>
                <a:gd name="T5" fmla="*/ 226 h 343"/>
                <a:gd name="T6" fmla="*/ 8 w 378"/>
                <a:gd name="T7" fmla="*/ 39 h 343"/>
                <a:gd name="T8" fmla="*/ 40 w 378"/>
                <a:gd name="T9" fmla="*/ 39 h 343"/>
                <a:gd name="T10" fmla="*/ 31 w 378"/>
                <a:gd name="T11" fmla="*/ 29 h 343"/>
                <a:gd name="T12" fmla="*/ 40 w 378"/>
                <a:gd name="T13" fmla="*/ 29 h 343"/>
                <a:gd name="T14" fmla="*/ 55 w 378"/>
                <a:gd name="T15" fmla="*/ 0 h 343"/>
                <a:gd name="T16" fmla="*/ 71 w 378"/>
                <a:gd name="T17" fmla="*/ 0 h 343"/>
                <a:gd name="T18" fmla="*/ 127 w 378"/>
                <a:gd name="T19" fmla="*/ 39 h 343"/>
                <a:gd name="T20" fmla="*/ 134 w 378"/>
                <a:gd name="T21" fmla="*/ 39 h 343"/>
                <a:gd name="T22" fmla="*/ 149 w 378"/>
                <a:gd name="T23" fmla="*/ 49 h 343"/>
                <a:gd name="T24" fmla="*/ 166 w 378"/>
                <a:gd name="T25" fmla="*/ 67 h 343"/>
                <a:gd name="T26" fmla="*/ 166 w 378"/>
                <a:gd name="T27" fmla="*/ 88 h 343"/>
                <a:gd name="T28" fmla="*/ 189 w 378"/>
                <a:gd name="T29" fmla="*/ 88 h 343"/>
                <a:gd name="T30" fmla="*/ 210 w 378"/>
                <a:gd name="T31" fmla="*/ 147 h 343"/>
                <a:gd name="T32" fmla="*/ 250 w 378"/>
                <a:gd name="T33" fmla="*/ 147 h 343"/>
                <a:gd name="T34" fmla="*/ 266 w 378"/>
                <a:gd name="T35" fmla="*/ 186 h 343"/>
                <a:gd name="T36" fmla="*/ 313 w 378"/>
                <a:gd name="T37" fmla="*/ 206 h 343"/>
                <a:gd name="T38" fmla="*/ 313 w 378"/>
                <a:gd name="T39" fmla="*/ 234 h 343"/>
                <a:gd name="T40" fmla="*/ 337 w 378"/>
                <a:gd name="T41" fmla="*/ 245 h 343"/>
                <a:gd name="T42" fmla="*/ 360 w 378"/>
                <a:gd name="T43" fmla="*/ 283 h 343"/>
                <a:gd name="T44" fmla="*/ 376 w 378"/>
                <a:gd name="T45" fmla="*/ 303 h 343"/>
                <a:gd name="T46" fmla="*/ 368 w 378"/>
                <a:gd name="T47" fmla="*/ 333 h 343"/>
                <a:gd name="T48" fmla="*/ 337 w 378"/>
                <a:gd name="T49" fmla="*/ 381 h 343"/>
                <a:gd name="T50" fmla="*/ 313 w 378"/>
                <a:gd name="T51" fmla="*/ 373 h 343"/>
                <a:gd name="T52" fmla="*/ 313 w 378"/>
                <a:gd name="T53" fmla="*/ 421 h 343"/>
                <a:gd name="T54" fmla="*/ 298 w 378"/>
                <a:gd name="T55" fmla="*/ 430 h 343"/>
                <a:gd name="T56" fmla="*/ 242 w 378"/>
                <a:gd name="T57" fmla="*/ 411 h 343"/>
                <a:gd name="T58" fmla="*/ 157 w 378"/>
                <a:gd name="T59" fmla="*/ 421 h 343"/>
                <a:gd name="T60" fmla="*/ 71 w 378"/>
                <a:gd name="T61" fmla="*/ 391 h 343"/>
                <a:gd name="T62" fmla="*/ 63 w 378"/>
                <a:gd name="T63" fmla="*/ 373 h 343"/>
                <a:gd name="T64" fmla="*/ 63 w 378"/>
                <a:gd name="T65" fmla="*/ 333 h 343"/>
                <a:gd name="T66" fmla="*/ 40 w 378"/>
                <a:gd name="T67" fmla="*/ 303 h 343"/>
                <a:gd name="T68" fmla="*/ 8 w 378"/>
                <a:gd name="T69" fmla="*/ 303 h 343"/>
                <a:gd name="T70" fmla="*/ 8 w 378"/>
                <a:gd name="T71" fmla="*/ 234 h 3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8" h="343">
                  <a:moveTo>
                    <a:pt x="8" y="187"/>
                  </a:moveTo>
                  <a:lnTo>
                    <a:pt x="0" y="180"/>
                  </a:lnTo>
                  <a:lnTo>
                    <a:pt x="8" y="180"/>
                  </a:lnTo>
                  <a:lnTo>
                    <a:pt x="8" y="31"/>
                  </a:lnTo>
                  <a:lnTo>
                    <a:pt x="40" y="31"/>
                  </a:lnTo>
                  <a:lnTo>
                    <a:pt x="31" y="23"/>
                  </a:lnTo>
                  <a:lnTo>
                    <a:pt x="40" y="23"/>
                  </a:lnTo>
                  <a:lnTo>
                    <a:pt x="55" y="0"/>
                  </a:lnTo>
                  <a:lnTo>
                    <a:pt x="71" y="0"/>
                  </a:lnTo>
                  <a:lnTo>
                    <a:pt x="127" y="31"/>
                  </a:lnTo>
                  <a:lnTo>
                    <a:pt x="134" y="31"/>
                  </a:lnTo>
                  <a:lnTo>
                    <a:pt x="149" y="39"/>
                  </a:lnTo>
                  <a:lnTo>
                    <a:pt x="166" y="54"/>
                  </a:lnTo>
                  <a:lnTo>
                    <a:pt x="166" y="71"/>
                  </a:lnTo>
                  <a:lnTo>
                    <a:pt x="189" y="71"/>
                  </a:lnTo>
                  <a:lnTo>
                    <a:pt x="212" y="117"/>
                  </a:lnTo>
                  <a:lnTo>
                    <a:pt x="252" y="117"/>
                  </a:lnTo>
                  <a:lnTo>
                    <a:pt x="268" y="148"/>
                  </a:lnTo>
                  <a:lnTo>
                    <a:pt x="315" y="164"/>
                  </a:lnTo>
                  <a:lnTo>
                    <a:pt x="315" y="187"/>
                  </a:lnTo>
                  <a:lnTo>
                    <a:pt x="339" y="196"/>
                  </a:lnTo>
                  <a:lnTo>
                    <a:pt x="362" y="226"/>
                  </a:lnTo>
                  <a:lnTo>
                    <a:pt x="378" y="242"/>
                  </a:lnTo>
                  <a:lnTo>
                    <a:pt x="370" y="265"/>
                  </a:lnTo>
                  <a:lnTo>
                    <a:pt x="339" y="304"/>
                  </a:lnTo>
                  <a:lnTo>
                    <a:pt x="315" y="297"/>
                  </a:lnTo>
                  <a:lnTo>
                    <a:pt x="315" y="336"/>
                  </a:lnTo>
                  <a:lnTo>
                    <a:pt x="300" y="343"/>
                  </a:lnTo>
                  <a:lnTo>
                    <a:pt x="244" y="328"/>
                  </a:lnTo>
                  <a:lnTo>
                    <a:pt x="157" y="336"/>
                  </a:lnTo>
                  <a:lnTo>
                    <a:pt x="71" y="312"/>
                  </a:lnTo>
                  <a:lnTo>
                    <a:pt x="63" y="297"/>
                  </a:lnTo>
                  <a:lnTo>
                    <a:pt x="63" y="265"/>
                  </a:lnTo>
                  <a:lnTo>
                    <a:pt x="40" y="242"/>
                  </a:lnTo>
                  <a:lnTo>
                    <a:pt x="8" y="242"/>
                  </a:lnTo>
                  <a:lnTo>
                    <a:pt x="8" y="187"/>
                  </a:lnTo>
                  <a:close/>
                </a:path>
              </a:pathLst>
            </a:custGeom>
            <a:solidFill>
              <a:srgbClr val="FFFFFF"/>
            </a:solidFill>
            <a:ln w="1588">
              <a:solidFill>
                <a:srgbClr val="000000"/>
              </a:solidFill>
              <a:prstDash val="solid"/>
              <a:round/>
              <a:headEnd/>
              <a:tailEnd/>
            </a:ln>
          </p:spPr>
          <p:txBody>
            <a:bodyPr/>
            <a:lstStyle/>
            <a:p>
              <a:endParaRPr lang="en-US"/>
            </a:p>
          </p:txBody>
        </p:sp>
        <p:sp>
          <p:nvSpPr>
            <p:cNvPr id="28840" name="Freeform 167"/>
            <p:cNvSpPr>
              <a:spLocks noChangeAspect="1"/>
            </p:cNvSpPr>
            <p:nvPr/>
          </p:nvSpPr>
          <p:spPr bwMode="auto">
            <a:xfrm>
              <a:off x="1488" y="2842"/>
              <a:ext cx="156" cy="252"/>
            </a:xfrm>
            <a:custGeom>
              <a:avLst/>
              <a:gdLst>
                <a:gd name="T0" fmla="*/ 31 w 157"/>
                <a:gd name="T1" fmla="*/ 0 h 225"/>
                <a:gd name="T2" fmla="*/ 39 w 157"/>
                <a:gd name="T3" fmla="*/ 30 h 225"/>
                <a:gd name="T4" fmla="*/ 71 w 157"/>
                <a:gd name="T5" fmla="*/ 58 h 225"/>
                <a:gd name="T6" fmla="*/ 92 w 157"/>
                <a:gd name="T7" fmla="*/ 86 h 225"/>
                <a:gd name="T8" fmla="*/ 155 w 157"/>
                <a:gd name="T9" fmla="*/ 86 h 225"/>
                <a:gd name="T10" fmla="*/ 148 w 157"/>
                <a:gd name="T11" fmla="*/ 243 h 225"/>
                <a:gd name="T12" fmla="*/ 131 w 157"/>
                <a:gd name="T13" fmla="*/ 282 h 225"/>
                <a:gd name="T14" fmla="*/ 31 w 157"/>
                <a:gd name="T15" fmla="*/ 261 h 225"/>
                <a:gd name="T16" fmla="*/ 0 w 157"/>
                <a:gd name="T17" fmla="*/ 261 h 225"/>
                <a:gd name="T18" fmla="*/ 7 w 157"/>
                <a:gd name="T19" fmla="*/ 165 h 225"/>
                <a:gd name="T20" fmla="*/ 7 w 157"/>
                <a:gd name="T21" fmla="*/ 67 h 225"/>
                <a:gd name="T22" fmla="*/ 0 w 157"/>
                <a:gd name="T23" fmla="*/ 58 h 225"/>
                <a:gd name="T24" fmla="*/ 7 w 157"/>
                <a:gd name="T25" fmla="*/ 39 h 225"/>
                <a:gd name="T26" fmla="*/ 7 w 157"/>
                <a:gd name="T27" fmla="*/ 0 h 225"/>
                <a:gd name="T28" fmla="*/ 31 w 157"/>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7" h="225">
                  <a:moveTo>
                    <a:pt x="31" y="0"/>
                  </a:moveTo>
                  <a:lnTo>
                    <a:pt x="39" y="24"/>
                  </a:lnTo>
                  <a:lnTo>
                    <a:pt x="71" y="46"/>
                  </a:lnTo>
                  <a:lnTo>
                    <a:pt x="94" y="69"/>
                  </a:lnTo>
                  <a:lnTo>
                    <a:pt x="157" y="69"/>
                  </a:lnTo>
                  <a:lnTo>
                    <a:pt x="150" y="194"/>
                  </a:lnTo>
                  <a:lnTo>
                    <a:pt x="133" y="225"/>
                  </a:lnTo>
                  <a:lnTo>
                    <a:pt x="31" y="208"/>
                  </a:lnTo>
                  <a:lnTo>
                    <a:pt x="0" y="208"/>
                  </a:lnTo>
                  <a:lnTo>
                    <a:pt x="7" y="131"/>
                  </a:lnTo>
                  <a:lnTo>
                    <a:pt x="7" y="54"/>
                  </a:lnTo>
                  <a:lnTo>
                    <a:pt x="0" y="46"/>
                  </a:lnTo>
                  <a:lnTo>
                    <a:pt x="7" y="31"/>
                  </a:lnTo>
                  <a:lnTo>
                    <a:pt x="7" y="0"/>
                  </a:lnTo>
                  <a:lnTo>
                    <a:pt x="31" y="0"/>
                  </a:lnTo>
                  <a:close/>
                </a:path>
              </a:pathLst>
            </a:custGeom>
            <a:solidFill>
              <a:srgbClr val="FFFFFF"/>
            </a:solidFill>
            <a:ln w="1588">
              <a:solidFill>
                <a:srgbClr val="000000"/>
              </a:solidFill>
              <a:prstDash val="solid"/>
              <a:round/>
              <a:headEnd/>
              <a:tailEnd/>
            </a:ln>
          </p:spPr>
          <p:txBody>
            <a:bodyPr/>
            <a:lstStyle/>
            <a:p>
              <a:endParaRPr lang="en-US"/>
            </a:p>
          </p:txBody>
        </p:sp>
        <p:sp>
          <p:nvSpPr>
            <p:cNvPr id="28841" name="Freeform 168"/>
            <p:cNvSpPr>
              <a:spLocks noChangeAspect="1"/>
            </p:cNvSpPr>
            <p:nvPr/>
          </p:nvSpPr>
          <p:spPr bwMode="auto">
            <a:xfrm>
              <a:off x="2705" y="2789"/>
              <a:ext cx="277" cy="305"/>
            </a:xfrm>
            <a:custGeom>
              <a:avLst/>
              <a:gdLst>
                <a:gd name="T0" fmla="*/ 55 w 277"/>
                <a:gd name="T1" fmla="*/ 88 h 273"/>
                <a:gd name="T2" fmla="*/ 151 w 277"/>
                <a:gd name="T3" fmla="*/ 0 h 273"/>
                <a:gd name="T4" fmla="*/ 190 w 277"/>
                <a:gd name="T5" fmla="*/ 10 h 273"/>
                <a:gd name="T6" fmla="*/ 214 w 277"/>
                <a:gd name="T7" fmla="*/ 39 h 273"/>
                <a:gd name="T8" fmla="*/ 198 w 277"/>
                <a:gd name="T9" fmla="*/ 49 h 273"/>
                <a:gd name="T10" fmla="*/ 214 w 277"/>
                <a:gd name="T11" fmla="*/ 88 h 273"/>
                <a:gd name="T12" fmla="*/ 214 w 277"/>
                <a:gd name="T13" fmla="*/ 117 h 273"/>
                <a:gd name="T14" fmla="*/ 222 w 277"/>
                <a:gd name="T15" fmla="*/ 126 h 273"/>
                <a:gd name="T16" fmla="*/ 214 w 277"/>
                <a:gd name="T17" fmla="*/ 146 h 273"/>
                <a:gd name="T18" fmla="*/ 222 w 277"/>
                <a:gd name="T19" fmla="*/ 166 h 273"/>
                <a:gd name="T20" fmla="*/ 222 w 277"/>
                <a:gd name="T21" fmla="*/ 194 h 273"/>
                <a:gd name="T22" fmla="*/ 214 w 277"/>
                <a:gd name="T23" fmla="*/ 194 h 273"/>
                <a:gd name="T24" fmla="*/ 230 w 277"/>
                <a:gd name="T25" fmla="*/ 194 h 273"/>
                <a:gd name="T26" fmla="*/ 230 w 277"/>
                <a:gd name="T27" fmla="*/ 233 h 273"/>
                <a:gd name="T28" fmla="*/ 230 w 277"/>
                <a:gd name="T29" fmla="*/ 242 h 273"/>
                <a:gd name="T30" fmla="*/ 277 w 277"/>
                <a:gd name="T31" fmla="*/ 282 h 273"/>
                <a:gd name="T32" fmla="*/ 277 w 277"/>
                <a:gd name="T33" fmla="*/ 301 h 273"/>
                <a:gd name="T34" fmla="*/ 198 w 277"/>
                <a:gd name="T35" fmla="*/ 341 h 273"/>
                <a:gd name="T36" fmla="*/ 166 w 277"/>
                <a:gd name="T37" fmla="*/ 301 h 273"/>
                <a:gd name="T38" fmla="*/ 151 w 277"/>
                <a:gd name="T39" fmla="*/ 263 h 273"/>
                <a:gd name="T40" fmla="*/ 31 w 277"/>
                <a:gd name="T41" fmla="*/ 194 h 273"/>
                <a:gd name="T42" fmla="*/ 24 w 277"/>
                <a:gd name="T43" fmla="*/ 166 h 273"/>
                <a:gd name="T44" fmla="*/ 0 w 277"/>
                <a:gd name="T45" fmla="*/ 156 h 273"/>
                <a:gd name="T46" fmla="*/ 0 w 277"/>
                <a:gd name="T47" fmla="*/ 146 h 273"/>
                <a:gd name="T48" fmla="*/ 55 w 277"/>
                <a:gd name="T49" fmla="*/ 88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7" h="273">
                  <a:moveTo>
                    <a:pt x="55" y="71"/>
                  </a:moveTo>
                  <a:lnTo>
                    <a:pt x="151" y="0"/>
                  </a:lnTo>
                  <a:lnTo>
                    <a:pt x="190" y="8"/>
                  </a:lnTo>
                  <a:lnTo>
                    <a:pt x="214" y="31"/>
                  </a:lnTo>
                  <a:lnTo>
                    <a:pt x="198" y="39"/>
                  </a:lnTo>
                  <a:lnTo>
                    <a:pt x="214" y="71"/>
                  </a:lnTo>
                  <a:lnTo>
                    <a:pt x="214" y="94"/>
                  </a:lnTo>
                  <a:lnTo>
                    <a:pt x="222" y="101"/>
                  </a:lnTo>
                  <a:lnTo>
                    <a:pt x="214" y="117"/>
                  </a:lnTo>
                  <a:lnTo>
                    <a:pt x="222" y="133"/>
                  </a:lnTo>
                  <a:lnTo>
                    <a:pt x="222" y="156"/>
                  </a:lnTo>
                  <a:lnTo>
                    <a:pt x="214" y="156"/>
                  </a:lnTo>
                  <a:lnTo>
                    <a:pt x="230" y="156"/>
                  </a:lnTo>
                  <a:lnTo>
                    <a:pt x="230" y="187"/>
                  </a:lnTo>
                  <a:lnTo>
                    <a:pt x="230" y="194"/>
                  </a:lnTo>
                  <a:lnTo>
                    <a:pt x="277" y="226"/>
                  </a:lnTo>
                  <a:lnTo>
                    <a:pt x="277" y="241"/>
                  </a:lnTo>
                  <a:lnTo>
                    <a:pt x="198" y="273"/>
                  </a:lnTo>
                  <a:lnTo>
                    <a:pt x="166" y="241"/>
                  </a:lnTo>
                  <a:lnTo>
                    <a:pt x="151" y="210"/>
                  </a:lnTo>
                  <a:lnTo>
                    <a:pt x="31" y="156"/>
                  </a:lnTo>
                  <a:lnTo>
                    <a:pt x="24" y="133"/>
                  </a:lnTo>
                  <a:lnTo>
                    <a:pt x="0" y="125"/>
                  </a:lnTo>
                  <a:lnTo>
                    <a:pt x="0" y="117"/>
                  </a:lnTo>
                  <a:lnTo>
                    <a:pt x="55" y="71"/>
                  </a:lnTo>
                  <a:close/>
                </a:path>
              </a:pathLst>
            </a:custGeom>
            <a:solidFill>
              <a:srgbClr val="FFFFFF"/>
            </a:solidFill>
            <a:ln w="1651">
              <a:solidFill>
                <a:srgbClr val="000000"/>
              </a:solidFill>
              <a:prstDash val="solid"/>
              <a:round/>
              <a:headEnd/>
              <a:tailEnd/>
            </a:ln>
          </p:spPr>
          <p:txBody>
            <a:bodyPr/>
            <a:lstStyle/>
            <a:p>
              <a:endParaRPr lang="en-US"/>
            </a:p>
          </p:txBody>
        </p:sp>
        <p:sp>
          <p:nvSpPr>
            <p:cNvPr id="28842" name="Freeform 169"/>
            <p:cNvSpPr>
              <a:spLocks noChangeAspect="1"/>
            </p:cNvSpPr>
            <p:nvPr/>
          </p:nvSpPr>
          <p:spPr bwMode="auto">
            <a:xfrm>
              <a:off x="2036" y="818"/>
              <a:ext cx="181" cy="229"/>
            </a:xfrm>
            <a:custGeom>
              <a:avLst/>
              <a:gdLst>
                <a:gd name="T0" fmla="*/ 181 w 181"/>
                <a:gd name="T1" fmla="*/ 40 h 206"/>
                <a:gd name="T2" fmla="*/ 181 w 181"/>
                <a:gd name="T3" fmla="*/ 48 h 206"/>
                <a:gd name="T4" fmla="*/ 158 w 181"/>
                <a:gd name="T5" fmla="*/ 118 h 206"/>
                <a:gd name="T6" fmla="*/ 150 w 181"/>
                <a:gd name="T7" fmla="*/ 129 h 206"/>
                <a:gd name="T8" fmla="*/ 166 w 181"/>
                <a:gd name="T9" fmla="*/ 167 h 206"/>
                <a:gd name="T10" fmla="*/ 158 w 181"/>
                <a:gd name="T11" fmla="*/ 177 h 206"/>
                <a:gd name="T12" fmla="*/ 181 w 181"/>
                <a:gd name="T13" fmla="*/ 235 h 206"/>
                <a:gd name="T14" fmla="*/ 150 w 181"/>
                <a:gd name="T15" fmla="*/ 255 h 206"/>
                <a:gd name="T16" fmla="*/ 24 w 181"/>
                <a:gd name="T17" fmla="*/ 255 h 206"/>
                <a:gd name="T18" fmla="*/ 31 w 181"/>
                <a:gd name="T19" fmla="*/ 235 h 206"/>
                <a:gd name="T20" fmla="*/ 8 w 181"/>
                <a:gd name="T21" fmla="*/ 215 h 206"/>
                <a:gd name="T22" fmla="*/ 8 w 181"/>
                <a:gd name="T23" fmla="*/ 167 h 206"/>
                <a:gd name="T24" fmla="*/ 0 w 181"/>
                <a:gd name="T25" fmla="*/ 167 h 206"/>
                <a:gd name="T26" fmla="*/ 0 w 181"/>
                <a:gd name="T27" fmla="*/ 118 h 206"/>
                <a:gd name="T28" fmla="*/ 8 w 181"/>
                <a:gd name="T29" fmla="*/ 79 h 206"/>
                <a:gd name="T30" fmla="*/ 31 w 181"/>
                <a:gd name="T31" fmla="*/ 58 h 206"/>
                <a:gd name="T32" fmla="*/ 31 w 181"/>
                <a:gd name="T33" fmla="*/ 20 h 206"/>
                <a:gd name="T34" fmla="*/ 63 w 181"/>
                <a:gd name="T35" fmla="*/ 10 h 206"/>
                <a:gd name="T36" fmla="*/ 134 w 181"/>
                <a:gd name="T37" fmla="*/ 0 h 206"/>
                <a:gd name="T38" fmla="*/ 181 w 181"/>
                <a:gd name="T39" fmla="*/ 40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1" h="206">
                  <a:moveTo>
                    <a:pt x="181" y="32"/>
                  </a:moveTo>
                  <a:lnTo>
                    <a:pt x="181" y="39"/>
                  </a:lnTo>
                  <a:lnTo>
                    <a:pt x="158" y="95"/>
                  </a:lnTo>
                  <a:lnTo>
                    <a:pt x="150" y="104"/>
                  </a:lnTo>
                  <a:lnTo>
                    <a:pt x="166" y="135"/>
                  </a:lnTo>
                  <a:lnTo>
                    <a:pt x="158" y="143"/>
                  </a:lnTo>
                  <a:lnTo>
                    <a:pt x="181" y="190"/>
                  </a:lnTo>
                  <a:lnTo>
                    <a:pt x="150" y="206"/>
                  </a:lnTo>
                  <a:lnTo>
                    <a:pt x="24" y="206"/>
                  </a:lnTo>
                  <a:lnTo>
                    <a:pt x="31" y="190"/>
                  </a:lnTo>
                  <a:lnTo>
                    <a:pt x="8" y="174"/>
                  </a:lnTo>
                  <a:lnTo>
                    <a:pt x="8" y="135"/>
                  </a:lnTo>
                  <a:lnTo>
                    <a:pt x="0" y="135"/>
                  </a:lnTo>
                  <a:lnTo>
                    <a:pt x="0" y="95"/>
                  </a:lnTo>
                  <a:lnTo>
                    <a:pt x="8" y="64"/>
                  </a:lnTo>
                  <a:lnTo>
                    <a:pt x="31" y="47"/>
                  </a:lnTo>
                  <a:lnTo>
                    <a:pt x="31" y="16"/>
                  </a:lnTo>
                  <a:lnTo>
                    <a:pt x="63" y="8"/>
                  </a:lnTo>
                  <a:lnTo>
                    <a:pt x="134" y="0"/>
                  </a:lnTo>
                  <a:lnTo>
                    <a:pt x="181" y="32"/>
                  </a:lnTo>
                  <a:close/>
                </a:path>
              </a:pathLst>
            </a:custGeom>
            <a:solidFill>
              <a:srgbClr val="FFFFFF"/>
            </a:solidFill>
            <a:ln w="1588">
              <a:solidFill>
                <a:srgbClr val="000000"/>
              </a:solidFill>
              <a:prstDash val="solid"/>
              <a:round/>
              <a:headEnd/>
              <a:tailEnd/>
            </a:ln>
          </p:spPr>
          <p:txBody>
            <a:bodyPr/>
            <a:lstStyle/>
            <a:p>
              <a:endParaRPr lang="en-US"/>
            </a:p>
          </p:txBody>
        </p:sp>
        <p:sp>
          <p:nvSpPr>
            <p:cNvPr id="28843" name="Freeform 170"/>
            <p:cNvSpPr>
              <a:spLocks noChangeAspect="1"/>
            </p:cNvSpPr>
            <p:nvPr/>
          </p:nvSpPr>
          <p:spPr bwMode="auto">
            <a:xfrm>
              <a:off x="1123" y="672"/>
              <a:ext cx="245" cy="297"/>
            </a:xfrm>
            <a:custGeom>
              <a:avLst/>
              <a:gdLst>
                <a:gd name="T0" fmla="*/ 247 w 243"/>
                <a:gd name="T1" fmla="*/ 0 h 265"/>
                <a:gd name="T2" fmla="*/ 224 w 243"/>
                <a:gd name="T3" fmla="*/ 68 h 265"/>
                <a:gd name="T4" fmla="*/ 247 w 243"/>
                <a:gd name="T5" fmla="*/ 106 h 265"/>
                <a:gd name="T6" fmla="*/ 224 w 243"/>
                <a:gd name="T7" fmla="*/ 106 h 265"/>
                <a:gd name="T8" fmla="*/ 215 w 243"/>
                <a:gd name="T9" fmla="*/ 166 h 265"/>
                <a:gd name="T10" fmla="*/ 239 w 243"/>
                <a:gd name="T11" fmla="*/ 176 h 265"/>
                <a:gd name="T12" fmla="*/ 208 w 243"/>
                <a:gd name="T13" fmla="*/ 186 h 265"/>
                <a:gd name="T14" fmla="*/ 224 w 243"/>
                <a:gd name="T15" fmla="*/ 215 h 265"/>
                <a:gd name="T16" fmla="*/ 208 w 243"/>
                <a:gd name="T17" fmla="*/ 225 h 265"/>
                <a:gd name="T18" fmla="*/ 224 w 243"/>
                <a:gd name="T19" fmla="*/ 245 h 265"/>
                <a:gd name="T20" fmla="*/ 159 w 243"/>
                <a:gd name="T21" fmla="*/ 256 h 265"/>
                <a:gd name="T22" fmla="*/ 208 w 243"/>
                <a:gd name="T23" fmla="*/ 284 h 265"/>
                <a:gd name="T24" fmla="*/ 159 w 243"/>
                <a:gd name="T25" fmla="*/ 284 h 265"/>
                <a:gd name="T26" fmla="*/ 183 w 243"/>
                <a:gd name="T27" fmla="*/ 323 h 265"/>
                <a:gd name="T28" fmla="*/ 174 w 243"/>
                <a:gd name="T29" fmla="*/ 333 h 265"/>
                <a:gd name="T30" fmla="*/ 73 w 243"/>
                <a:gd name="T31" fmla="*/ 323 h 265"/>
                <a:gd name="T32" fmla="*/ 73 w 243"/>
                <a:gd name="T33" fmla="*/ 245 h 265"/>
                <a:gd name="T34" fmla="*/ 0 w 243"/>
                <a:gd name="T35" fmla="*/ 245 h 265"/>
                <a:gd name="T36" fmla="*/ 8 w 243"/>
                <a:gd name="T37" fmla="*/ 206 h 265"/>
                <a:gd name="T38" fmla="*/ 24 w 243"/>
                <a:gd name="T39" fmla="*/ 166 h 265"/>
                <a:gd name="T40" fmla="*/ 73 w 243"/>
                <a:gd name="T41" fmla="*/ 166 h 265"/>
                <a:gd name="T42" fmla="*/ 73 w 243"/>
                <a:gd name="T43" fmla="*/ 106 h 265"/>
                <a:gd name="T44" fmla="*/ 96 w 243"/>
                <a:gd name="T45" fmla="*/ 106 h 265"/>
                <a:gd name="T46" fmla="*/ 120 w 243"/>
                <a:gd name="T47" fmla="*/ 19 h 265"/>
                <a:gd name="T48" fmla="*/ 135 w 243"/>
                <a:gd name="T49" fmla="*/ 19 h 265"/>
                <a:gd name="T50" fmla="*/ 127 w 243"/>
                <a:gd name="T51" fmla="*/ 0 h 265"/>
                <a:gd name="T52" fmla="*/ 247 w 243"/>
                <a:gd name="T53" fmla="*/ 0 h 2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43" h="265">
                  <a:moveTo>
                    <a:pt x="243" y="0"/>
                  </a:moveTo>
                  <a:lnTo>
                    <a:pt x="220" y="54"/>
                  </a:lnTo>
                  <a:lnTo>
                    <a:pt x="243" y="85"/>
                  </a:lnTo>
                  <a:lnTo>
                    <a:pt x="220" y="85"/>
                  </a:lnTo>
                  <a:lnTo>
                    <a:pt x="211" y="132"/>
                  </a:lnTo>
                  <a:lnTo>
                    <a:pt x="235" y="140"/>
                  </a:lnTo>
                  <a:lnTo>
                    <a:pt x="204" y="148"/>
                  </a:lnTo>
                  <a:lnTo>
                    <a:pt x="220" y="171"/>
                  </a:lnTo>
                  <a:lnTo>
                    <a:pt x="204" y="179"/>
                  </a:lnTo>
                  <a:lnTo>
                    <a:pt x="220" y="195"/>
                  </a:lnTo>
                  <a:lnTo>
                    <a:pt x="157" y="203"/>
                  </a:lnTo>
                  <a:lnTo>
                    <a:pt x="204" y="226"/>
                  </a:lnTo>
                  <a:lnTo>
                    <a:pt x="157" y="226"/>
                  </a:lnTo>
                  <a:lnTo>
                    <a:pt x="181" y="257"/>
                  </a:lnTo>
                  <a:lnTo>
                    <a:pt x="172" y="265"/>
                  </a:lnTo>
                  <a:lnTo>
                    <a:pt x="71" y="257"/>
                  </a:lnTo>
                  <a:lnTo>
                    <a:pt x="71" y="195"/>
                  </a:lnTo>
                  <a:lnTo>
                    <a:pt x="0" y="195"/>
                  </a:lnTo>
                  <a:lnTo>
                    <a:pt x="8" y="164"/>
                  </a:lnTo>
                  <a:lnTo>
                    <a:pt x="24" y="132"/>
                  </a:lnTo>
                  <a:lnTo>
                    <a:pt x="71" y="132"/>
                  </a:lnTo>
                  <a:lnTo>
                    <a:pt x="71" y="85"/>
                  </a:lnTo>
                  <a:lnTo>
                    <a:pt x="94" y="85"/>
                  </a:lnTo>
                  <a:lnTo>
                    <a:pt x="118" y="15"/>
                  </a:lnTo>
                  <a:lnTo>
                    <a:pt x="133" y="15"/>
                  </a:lnTo>
                  <a:lnTo>
                    <a:pt x="125" y="0"/>
                  </a:lnTo>
                  <a:lnTo>
                    <a:pt x="243" y="0"/>
                  </a:lnTo>
                  <a:close/>
                </a:path>
              </a:pathLst>
            </a:custGeom>
            <a:solidFill>
              <a:srgbClr val="FFFFFF"/>
            </a:solidFill>
            <a:ln w="1588">
              <a:solidFill>
                <a:srgbClr val="000000"/>
              </a:solidFill>
              <a:prstDash val="solid"/>
              <a:round/>
              <a:headEnd/>
              <a:tailEnd/>
            </a:ln>
          </p:spPr>
          <p:txBody>
            <a:bodyPr/>
            <a:lstStyle/>
            <a:p>
              <a:endParaRPr lang="en-US"/>
            </a:p>
          </p:txBody>
        </p:sp>
        <p:sp>
          <p:nvSpPr>
            <p:cNvPr id="28844" name="Freeform 171"/>
            <p:cNvSpPr>
              <a:spLocks noChangeAspect="1"/>
            </p:cNvSpPr>
            <p:nvPr/>
          </p:nvSpPr>
          <p:spPr bwMode="auto">
            <a:xfrm>
              <a:off x="2217" y="2919"/>
              <a:ext cx="318" cy="229"/>
            </a:xfrm>
            <a:custGeom>
              <a:avLst/>
              <a:gdLst>
                <a:gd name="T0" fmla="*/ 95 w 317"/>
                <a:gd name="T1" fmla="*/ 257 h 204"/>
                <a:gd name="T2" fmla="*/ 0 w 317"/>
                <a:gd name="T3" fmla="*/ 247 h 204"/>
                <a:gd name="T4" fmla="*/ 8 w 317"/>
                <a:gd name="T5" fmla="*/ 99 h 204"/>
                <a:gd name="T6" fmla="*/ 8 w 317"/>
                <a:gd name="T7" fmla="*/ 20 h 204"/>
                <a:gd name="T8" fmla="*/ 184 w 317"/>
                <a:gd name="T9" fmla="*/ 0 h 204"/>
                <a:gd name="T10" fmla="*/ 193 w 317"/>
                <a:gd name="T11" fmla="*/ 20 h 204"/>
                <a:gd name="T12" fmla="*/ 200 w 317"/>
                <a:gd name="T13" fmla="*/ 20 h 204"/>
                <a:gd name="T14" fmla="*/ 232 w 317"/>
                <a:gd name="T15" fmla="*/ 49 h 204"/>
                <a:gd name="T16" fmla="*/ 223 w 317"/>
                <a:gd name="T17" fmla="*/ 79 h 204"/>
                <a:gd name="T18" fmla="*/ 232 w 317"/>
                <a:gd name="T19" fmla="*/ 99 h 204"/>
                <a:gd name="T20" fmla="*/ 232 w 317"/>
                <a:gd name="T21" fmla="*/ 119 h 204"/>
                <a:gd name="T22" fmla="*/ 248 w 317"/>
                <a:gd name="T23" fmla="*/ 127 h 204"/>
                <a:gd name="T24" fmla="*/ 232 w 317"/>
                <a:gd name="T25" fmla="*/ 127 h 204"/>
                <a:gd name="T26" fmla="*/ 255 w 317"/>
                <a:gd name="T27" fmla="*/ 157 h 204"/>
                <a:gd name="T28" fmla="*/ 280 w 317"/>
                <a:gd name="T29" fmla="*/ 157 h 204"/>
                <a:gd name="T30" fmla="*/ 303 w 317"/>
                <a:gd name="T31" fmla="*/ 207 h 204"/>
                <a:gd name="T32" fmla="*/ 319 w 317"/>
                <a:gd name="T33" fmla="*/ 237 h 204"/>
                <a:gd name="T34" fmla="*/ 319 w 317"/>
                <a:gd name="T35" fmla="*/ 257 h 204"/>
                <a:gd name="T36" fmla="*/ 95 w 317"/>
                <a:gd name="T37" fmla="*/ 257 h 2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7" h="204">
                  <a:moveTo>
                    <a:pt x="95" y="204"/>
                  </a:moveTo>
                  <a:lnTo>
                    <a:pt x="0" y="196"/>
                  </a:lnTo>
                  <a:lnTo>
                    <a:pt x="8" y="78"/>
                  </a:lnTo>
                  <a:lnTo>
                    <a:pt x="8" y="16"/>
                  </a:lnTo>
                  <a:lnTo>
                    <a:pt x="182" y="0"/>
                  </a:lnTo>
                  <a:lnTo>
                    <a:pt x="191" y="16"/>
                  </a:lnTo>
                  <a:lnTo>
                    <a:pt x="198" y="16"/>
                  </a:lnTo>
                  <a:lnTo>
                    <a:pt x="230" y="39"/>
                  </a:lnTo>
                  <a:lnTo>
                    <a:pt x="221" y="62"/>
                  </a:lnTo>
                  <a:lnTo>
                    <a:pt x="230" y="78"/>
                  </a:lnTo>
                  <a:lnTo>
                    <a:pt x="230" y="94"/>
                  </a:lnTo>
                  <a:lnTo>
                    <a:pt x="246" y="101"/>
                  </a:lnTo>
                  <a:lnTo>
                    <a:pt x="230" y="101"/>
                  </a:lnTo>
                  <a:lnTo>
                    <a:pt x="253" y="125"/>
                  </a:lnTo>
                  <a:lnTo>
                    <a:pt x="278" y="125"/>
                  </a:lnTo>
                  <a:lnTo>
                    <a:pt x="301" y="164"/>
                  </a:lnTo>
                  <a:lnTo>
                    <a:pt x="317" y="188"/>
                  </a:lnTo>
                  <a:lnTo>
                    <a:pt x="317" y="204"/>
                  </a:lnTo>
                  <a:lnTo>
                    <a:pt x="95" y="204"/>
                  </a:lnTo>
                  <a:close/>
                </a:path>
              </a:pathLst>
            </a:custGeom>
            <a:solidFill>
              <a:srgbClr val="FFFFFF"/>
            </a:solidFill>
            <a:ln w="1588">
              <a:solidFill>
                <a:srgbClr val="000000"/>
              </a:solidFill>
              <a:prstDash val="solid"/>
              <a:round/>
              <a:headEnd/>
              <a:tailEnd/>
            </a:ln>
          </p:spPr>
          <p:txBody>
            <a:bodyPr/>
            <a:lstStyle/>
            <a:p>
              <a:endParaRPr lang="en-US"/>
            </a:p>
          </p:txBody>
        </p:sp>
        <p:sp>
          <p:nvSpPr>
            <p:cNvPr id="28845" name="Freeform 172"/>
            <p:cNvSpPr>
              <a:spLocks noChangeAspect="1"/>
            </p:cNvSpPr>
            <p:nvPr/>
          </p:nvSpPr>
          <p:spPr bwMode="auto">
            <a:xfrm>
              <a:off x="2656" y="1465"/>
              <a:ext cx="365" cy="310"/>
            </a:xfrm>
            <a:custGeom>
              <a:avLst/>
              <a:gdLst>
                <a:gd name="T0" fmla="*/ 247 w 364"/>
                <a:gd name="T1" fmla="*/ 0 h 276"/>
                <a:gd name="T2" fmla="*/ 279 w 364"/>
                <a:gd name="T3" fmla="*/ 100 h 276"/>
                <a:gd name="T4" fmla="*/ 303 w 364"/>
                <a:gd name="T5" fmla="*/ 100 h 276"/>
                <a:gd name="T6" fmla="*/ 279 w 364"/>
                <a:gd name="T7" fmla="*/ 130 h 276"/>
                <a:gd name="T8" fmla="*/ 303 w 364"/>
                <a:gd name="T9" fmla="*/ 170 h 276"/>
                <a:gd name="T10" fmla="*/ 366 w 364"/>
                <a:gd name="T11" fmla="*/ 309 h 276"/>
                <a:gd name="T12" fmla="*/ 350 w 364"/>
                <a:gd name="T13" fmla="*/ 289 h 276"/>
                <a:gd name="T14" fmla="*/ 318 w 364"/>
                <a:gd name="T15" fmla="*/ 309 h 276"/>
                <a:gd name="T16" fmla="*/ 295 w 364"/>
                <a:gd name="T17" fmla="*/ 289 h 276"/>
                <a:gd name="T18" fmla="*/ 295 w 364"/>
                <a:gd name="T19" fmla="*/ 309 h 276"/>
                <a:gd name="T20" fmla="*/ 271 w 364"/>
                <a:gd name="T21" fmla="*/ 309 h 276"/>
                <a:gd name="T22" fmla="*/ 271 w 364"/>
                <a:gd name="T23" fmla="*/ 328 h 276"/>
                <a:gd name="T24" fmla="*/ 247 w 364"/>
                <a:gd name="T25" fmla="*/ 328 h 276"/>
                <a:gd name="T26" fmla="*/ 216 w 364"/>
                <a:gd name="T27" fmla="*/ 348 h 276"/>
                <a:gd name="T28" fmla="*/ 216 w 364"/>
                <a:gd name="T29" fmla="*/ 328 h 276"/>
                <a:gd name="T30" fmla="*/ 174 w 364"/>
                <a:gd name="T31" fmla="*/ 328 h 276"/>
                <a:gd name="T32" fmla="*/ 135 w 364"/>
                <a:gd name="T33" fmla="*/ 289 h 276"/>
                <a:gd name="T34" fmla="*/ 87 w 364"/>
                <a:gd name="T35" fmla="*/ 309 h 276"/>
                <a:gd name="T36" fmla="*/ 79 w 364"/>
                <a:gd name="T37" fmla="*/ 318 h 276"/>
                <a:gd name="T38" fmla="*/ 32 w 364"/>
                <a:gd name="T39" fmla="*/ 228 h 276"/>
                <a:gd name="T40" fmla="*/ 0 w 364"/>
                <a:gd name="T41" fmla="*/ 170 h 276"/>
                <a:gd name="T42" fmla="*/ 16 w 364"/>
                <a:gd name="T43" fmla="*/ 159 h 276"/>
                <a:gd name="T44" fmla="*/ 87 w 364"/>
                <a:gd name="T45" fmla="*/ 61 h 276"/>
                <a:gd name="T46" fmla="*/ 143 w 364"/>
                <a:gd name="T47" fmla="*/ 39 h 276"/>
                <a:gd name="T48" fmla="*/ 150 w 364"/>
                <a:gd name="T49" fmla="*/ 10 h 276"/>
                <a:gd name="T50" fmla="*/ 247 w 364"/>
                <a:gd name="T51" fmla="*/ 0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4" h="276">
                  <a:moveTo>
                    <a:pt x="245" y="0"/>
                  </a:moveTo>
                  <a:lnTo>
                    <a:pt x="277" y="79"/>
                  </a:lnTo>
                  <a:lnTo>
                    <a:pt x="301" y="79"/>
                  </a:lnTo>
                  <a:lnTo>
                    <a:pt x="277" y="103"/>
                  </a:lnTo>
                  <a:lnTo>
                    <a:pt x="301" y="134"/>
                  </a:lnTo>
                  <a:lnTo>
                    <a:pt x="364" y="245"/>
                  </a:lnTo>
                  <a:lnTo>
                    <a:pt x="348" y="229"/>
                  </a:lnTo>
                  <a:lnTo>
                    <a:pt x="316" y="245"/>
                  </a:lnTo>
                  <a:lnTo>
                    <a:pt x="293" y="229"/>
                  </a:lnTo>
                  <a:lnTo>
                    <a:pt x="293" y="245"/>
                  </a:lnTo>
                  <a:lnTo>
                    <a:pt x="269" y="245"/>
                  </a:lnTo>
                  <a:lnTo>
                    <a:pt x="269" y="260"/>
                  </a:lnTo>
                  <a:lnTo>
                    <a:pt x="245" y="260"/>
                  </a:lnTo>
                  <a:lnTo>
                    <a:pt x="214" y="276"/>
                  </a:lnTo>
                  <a:lnTo>
                    <a:pt x="214" y="260"/>
                  </a:lnTo>
                  <a:lnTo>
                    <a:pt x="174" y="260"/>
                  </a:lnTo>
                  <a:lnTo>
                    <a:pt x="135" y="229"/>
                  </a:lnTo>
                  <a:lnTo>
                    <a:pt x="87" y="245"/>
                  </a:lnTo>
                  <a:lnTo>
                    <a:pt x="79" y="252"/>
                  </a:lnTo>
                  <a:lnTo>
                    <a:pt x="32" y="181"/>
                  </a:lnTo>
                  <a:lnTo>
                    <a:pt x="0" y="134"/>
                  </a:lnTo>
                  <a:lnTo>
                    <a:pt x="16" y="126"/>
                  </a:lnTo>
                  <a:lnTo>
                    <a:pt x="87" y="48"/>
                  </a:lnTo>
                  <a:lnTo>
                    <a:pt x="143" y="31"/>
                  </a:lnTo>
                  <a:lnTo>
                    <a:pt x="150" y="8"/>
                  </a:lnTo>
                  <a:lnTo>
                    <a:pt x="245" y="0"/>
                  </a:lnTo>
                  <a:close/>
                </a:path>
              </a:pathLst>
            </a:custGeom>
            <a:solidFill>
              <a:srgbClr val="FFFFFF"/>
            </a:solidFill>
            <a:ln w="1588">
              <a:solidFill>
                <a:srgbClr val="000000"/>
              </a:solidFill>
              <a:prstDash val="solid"/>
              <a:round/>
              <a:headEnd/>
              <a:tailEnd/>
            </a:ln>
          </p:spPr>
          <p:txBody>
            <a:bodyPr/>
            <a:lstStyle/>
            <a:p>
              <a:endParaRPr lang="en-US"/>
            </a:p>
          </p:txBody>
        </p:sp>
        <p:sp>
          <p:nvSpPr>
            <p:cNvPr id="28846" name="Freeform 173"/>
            <p:cNvSpPr>
              <a:spLocks noChangeAspect="1"/>
            </p:cNvSpPr>
            <p:nvPr/>
          </p:nvSpPr>
          <p:spPr bwMode="auto">
            <a:xfrm>
              <a:off x="2370" y="2230"/>
              <a:ext cx="321" cy="332"/>
            </a:xfrm>
            <a:custGeom>
              <a:avLst/>
              <a:gdLst>
                <a:gd name="T0" fmla="*/ 149 w 322"/>
                <a:gd name="T1" fmla="*/ 31 h 298"/>
                <a:gd name="T2" fmla="*/ 163 w 322"/>
                <a:gd name="T3" fmla="*/ 40 h 298"/>
                <a:gd name="T4" fmla="*/ 163 w 322"/>
                <a:gd name="T5" fmla="*/ 31 h 298"/>
                <a:gd name="T6" fmla="*/ 186 w 322"/>
                <a:gd name="T7" fmla="*/ 0 h 298"/>
                <a:gd name="T8" fmla="*/ 226 w 322"/>
                <a:gd name="T9" fmla="*/ 58 h 298"/>
                <a:gd name="T10" fmla="*/ 272 w 322"/>
                <a:gd name="T11" fmla="*/ 138 h 298"/>
                <a:gd name="T12" fmla="*/ 304 w 322"/>
                <a:gd name="T13" fmla="*/ 165 h 298"/>
                <a:gd name="T14" fmla="*/ 312 w 322"/>
                <a:gd name="T15" fmla="*/ 186 h 298"/>
                <a:gd name="T16" fmla="*/ 312 w 322"/>
                <a:gd name="T17" fmla="*/ 214 h 298"/>
                <a:gd name="T18" fmla="*/ 320 w 322"/>
                <a:gd name="T19" fmla="*/ 225 h 298"/>
                <a:gd name="T20" fmla="*/ 312 w 322"/>
                <a:gd name="T21" fmla="*/ 264 h 298"/>
                <a:gd name="T22" fmla="*/ 126 w 322"/>
                <a:gd name="T23" fmla="*/ 370 h 298"/>
                <a:gd name="T24" fmla="*/ 0 w 322"/>
                <a:gd name="T25" fmla="*/ 107 h 298"/>
                <a:gd name="T26" fmla="*/ 39 w 322"/>
                <a:gd name="T27" fmla="*/ 79 h 298"/>
                <a:gd name="T28" fmla="*/ 149 w 322"/>
                <a:gd name="T29" fmla="*/ 31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2" h="298">
                  <a:moveTo>
                    <a:pt x="149" y="25"/>
                  </a:moveTo>
                  <a:lnTo>
                    <a:pt x="165" y="32"/>
                  </a:lnTo>
                  <a:lnTo>
                    <a:pt x="165" y="25"/>
                  </a:lnTo>
                  <a:lnTo>
                    <a:pt x="188" y="0"/>
                  </a:lnTo>
                  <a:lnTo>
                    <a:pt x="228" y="47"/>
                  </a:lnTo>
                  <a:lnTo>
                    <a:pt x="274" y="111"/>
                  </a:lnTo>
                  <a:lnTo>
                    <a:pt x="306" y="133"/>
                  </a:lnTo>
                  <a:lnTo>
                    <a:pt x="314" y="150"/>
                  </a:lnTo>
                  <a:lnTo>
                    <a:pt x="314" y="172"/>
                  </a:lnTo>
                  <a:lnTo>
                    <a:pt x="322" y="181"/>
                  </a:lnTo>
                  <a:lnTo>
                    <a:pt x="314" y="213"/>
                  </a:lnTo>
                  <a:lnTo>
                    <a:pt x="126" y="298"/>
                  </a:lnTo>
                  <a:lnTo>
                    <a:pt x="0" y="86"/>
                  </a:lnTo>
                  <a:lnTo>
                    <a:pt x="39" y="64"/>
                  </a:lnTo>
                  <a:lnTo>
                    <a:pt x="149" y="25"/>
                  </a:lnTo>
                  <a:close/>
                </a:path>
              </a:pathLst>
            </a:custGeom>
            <a:solidFill>
              <a:srgbClr val="FFFFFF"/>
            </a:solidFill>
            <a:ln w="1588">
              <a:solidFill>
                <a:srgbClr val="000000"/>
              </a:solidFill>
              <a:prstDash val="solid"/>
              <a:round/>
              <a:headEnd/>
              <a:tailEnd/>
            </a:ln>
          </p:spPr>
          <p:txBody>
            <a:bodyPr/>
            <a:lstStyle/>
            <a:p>
              <a:endParaRPr lang="en-US"/>
            </a:p>
          </p:txBody>
        </p:sp>
        <p:sp>
          <p:nvSpPr>
            <p:cNvPr id="28847" name="Freeform 174"/>
            <p:cNvSpPr>
              <a:spLocks noChangeAspect="1"/>
            </p:cNvSpPr>
            <p:nvPr/>
          </p:nvSpPr>
          <p:spPr bwMode="auto">
            <a:xfrm>
              <a:off x="1919" y="3148"/>
              <a:ext cx="276" cy="419"/>
            </a:xfrm>
            <a:custGeom>
              <a:avLst/>
              <a:gdLst>
                <a:gd name="T0" fmla="*/ 212 w 277"/>
                <a:gd name="T1" fmla="*/ 467 h 376"/>
                <a:gd name="T2" fmla="*/ 204 w 277"/>
                <a:gd name="T3" fmla="*/ 467 h 376"/>
                <a:gd name="T4" fmla="*/ 204 w 277"/>
                <a:gd name="T5" fmla="*/ 446 h 376"/>
                <a:gd name="T6" fmla="*/ 32 w 277"/>
                <a:gd name="T7" fmla="*/ 446 h 376"/>
                <a:gd name="T8" fmla="*/ 32 w 277"/>
                <a:gd name="T9" fmla="*/ 349 h 376"/>
                <a:gd name="T10" fmla="*/ 32 w 277"/>
                <a:gd name="T11" fmla="*/ 252 h 376"/>
                <a:gd name="T12" fmla="*/ 39 w 277"/>
                <a:gd name="T13" fmla="*/ 243 h 376"/>
                <a:gd name="T14" fmla="*/ 32 w 277"/>
                <a:gd name="T15" fmla="*/ 243 h 376"/>
                <a:gd name="T16" fmla="*/ 32 w 277"/>
                <a:gd name="T17" fmla="*/ 184 h 376"/>
                <a:gd name="T18" fmla="*/ 24 w 277"/>
                <a:gd name="T19" fmla="*/ 184 h 376"/>
                <a:gd name="T20" fmla="*/ 32 w 277"/>
                <a:gd name="T21" fmla="*/ 175 h 376"/>
                <a:gd name="T22" fmla="*/ 24 w 277"/>
                <a:gd name="T23" fmla="*/ 175 h 376"/>
                <a:gd name="T24" fmla="*/ 0 w 277"/>
                <a:gd name="T25" fmla="*/ 107 h 376"/>
                <a:gd name="T26" fmla="*/ 39 w 277"/>
                <a:gd name="T27" fmla="*/ 68 h 376"/>
                <a:gd name="T28" fmla="*/ 24 w 277"/>
                <a:gd name="T29" fmla="*/ 48 h 376"/>
                <a:gd name="T30" fmla="*/ 39 w 277"/>
                <a:gd name="T31" fmla="*/ 29 h 376"/>
                <a:gd name="T32" fmla="*/ 56 w 277"/>
                <a:gd name="T33" fmla="*/ 0 h 376"/>
                <a:gd name="T34" fmla="*/ 71 w 277"/>
                <a:gd name="T35" fmla="*/ 0 h 376"/>
                <a:gd name="T36" fmla="*/ 127 w 277"/>
                <a:gd name="T37" fmla="*/ 0 h 376"/>
                <a:gd name="T38" fmla="*/ 127 w 277"/>
                <a:gd name="T39" fmla="*/ 29 h 376"/>
                <a:gd name="T40" fmla="*/ 141 w 277"/>
                <a:gd name="T41" fmla="*/ 0 h 376"/>
                <a:gd name="T42" fmla="*/ 172 w 277"/>
                <a:gd name="T43" fmla="*/ 29 h 376"/>
                <a:gd name="T44" fmla="*/ 172 w 277"/>
                <a:gd name="T45" fmla="*/ 184 h 376"/>
                <a:gd name="T46" fmla="*/ 235 w 277"/>
                <a:gd name="T47" fmla="*/ 184 h 376"/>
                <a:gd name="T48" fmla="*/ 243 w 277"/>
                <a:gd name="T49" fmla="*/ 215 h 376"/>
                <a:gd name="T50" fmla="*/ 267 w 277"/>
                <a:gd name="T51" fmla="*/ 215 h 376"/>
                <a:gd name="T52" fmla="*/ 267 w 277"/>
                <a:gd name="T53" fmla="*/ 243 h 376"/>
                <a:gd name="T54" fmla="*/ 275 w 277"/>
                <a:gd name="T55" fmla="*/ 243 h 376"/>
                <a:gd name="T56" fmla="*/ 275 w 277"/>
                <a:gd name="T57" fmla="*/ 321 h 376"/>
                <a:gd name="T58" fmla="*/ 267 w 277"/>
                <a:gd name="T59" fmla="*/ 321 h 376"/>
                <a:gd name="T60" fmla="*/ 267 w 277"/>
                <a:gd name="T61" fmla="*/ 360 h 376"/>
                <a:gd name="T62" fmla="*/ 275 w 277"/>
                <a:gd name="T63" fmla="*/ 360 h 376"/>
                <a:gd name="T64" fmla="*/ 275 w 277"/>
                <a:gd name="T65" fmla="*/ 446 h 376"/>
                <a:gd name="T66" fmla="*/ 212 w 277"/>
                <a:gd name="T67" fmla="*/ 46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376">
                  <a:moveTo>
                    <a:pt x="214" y="376"/>
                  </a:moveTo>
                  <a:lnTo>
                    <a:pt x="206" y="376"/>
                  </a:lnTo>
                  <a:lnTo>
                    <a:pt x="206" y="359"/>
                  </a:lnTo>
                  <a:lnTo>
                    <a:pt x="32" y="359"/>
                  </a:lnTo>
                  <a:lnTo>
                    <a:pt x="32" y="281"/>
                  </a:lnTo>
                  <a:lnTo>
                    <a:pt x="32" y="203"/>
                  </a:lnTo>
                  <a:lnTo>
                    <a:pt x="39" y="196"/>
                  </a:lnTo>
                  <a:lnTo>
                    <a:pt x="32" y="196"/>
                  </a:lnTo>
                  <a:lnTo>
                    <a:pt x="32" y="148"/>
                  </a:lnTo>
                  <a:lnTo>
                    <a:pt x="24" y="148"/>
                  </a:lnTo>
                  <a:lnTo>
                    <a:pt x="32" y="141"/>
                  </a:lnTo>
                  <a:lnTo>
                    <a:pt x="24" y="141"/>
                  </a:lnTo>
                  <a:lnTo>
                    <a:pt x="0" y="86"/>
                  </a:lnTo>
                  <a:lnTo>
                    <a:pt x="39" y="55"/>
                  </a:lnTo>
                  <a:lnTo>
                    <a:pt x="24" y="39"/>
                  </a:lnTo>
                  <a:lnTo>
                    <a:pt x="39" y="23"/>
                  </a:lnTo>
                  <a:lnTo>
                    <a:pt x="56" y="0"/>
                  </a:lnTo>
                  <a:lnTo>
                    <a:pt x="71" y="0"/>
                  </a:lnTo>
                  <a:lnTo>
                    <a:pt x="127" y="0"/>
                  </a:lnTo>
                  <a:lnTo>
                    <a:pt x="127" y="23"/>
                  </a:lnTo>
                  <a:lnTo>
                    <a:pt x="143" y="0"/>
                  </a:lnTo>
                  <a:lnTo>
                    <a:pt x="174" y="23"/>
                  </a:lnTo>
                  <a:lnTo>
                    <a:pt x="174" y="148"/>
                  </a:lnTo>
                  <a:lnTo>
                    <a:pt x="237" y="148"/>
                  </a:lnTo>
                  <a:lnTo>
                    <a:pt x="245" y="173"/>
                  </a:lnTo>
                  <a:lnTo>
                    <a:pt x="269" y="173"/>
                  </a:lnTo>
                  <a:lnTo>
                    <a:pt x="269" y="196"/>
                  </a:lnTo>
                  <a:lnTo>
                    <a:pt x="277" y="196"/>
                  </a:lnTo>
                  <a:lnTo>
                    <a:pt x="277" y="258"/>
                  </a:lnTo>
                  <a:lnTo>
                    <a:pt x="269" y="258"/>
                  </a:lnTo>
                  <a:lnTo>
                    <a:pt x="269" y="290"/>
                  </a:lnTo>
                  <a:lnTo>
                    <a:pt x="277" y="290"/>
                  </a:lnTo>
                  <a:lnTo>
                    <a:pt x="277" y="359"/>
                  </a:lnTo>
                  <a:lnTo>
                    <a:pt x="214" y="376"/>
                  </a:lnTo>
                  <a:close/>
                </a:path>
              </a:pathLst>
            </a:custGeom>
            <a:solidFill>
              <a:srgbClr val="FFFF00"/>
            </a:solidFill>
            <a:ln w="1651">
              <a:solidFill>
                <a:srgbClr val="000000"/>
              </a:solidFill>
              <a:prstDash val="solid"/>
              <a:round/>
              <a:headEnd/>
              <a:tailEnd/>
            </a:ln>
          </p:spPr>
          <p:txBody>
            <a:bodyPr/>
            <a:lstStyle/>
            <a:p>
              <a:endParaRPr lang="en-US"/>
            </a:p>
          </p:txBody>
        </p:sp>
      </p:grpSp>
      <p:sp>
        <p:nvSpPr>
          <p:cNvPr id="88239" name="Rectangle 175"/>
          <p:cNvSpPr>
            <a:spLocks noGrp="1" noChangeArrowheads="1"/>
          </p:cNvSpPr>
          <p:nvPr>
            <p:ph type="title"/>
          </p:nvPr>
        </p:nvSpPr>
        <p:spPr>
          <a:xfrm>
            <a:off x="914400" y="76200"/>
            <a:ext cx="7543800" cy="838200"/>
          </a:xfrm>
        </p:spPr>
        <p:txBody>
          <a:bodyPr/>
          <a:lstStyle/>
          <a:p>
            <a:pPr eaLnBrk="1" hangingPunct="1">
              <a:defRPr/>
            </a:pPr>
            <a:r>
              <a:rPr lang="en-US" sz="2800" b="1" smtClean="0"/>
              <a:t>GA Confirmed ALS-Resistant Palmer Sites</a:t>
            </a:r>
            <a:br>
              <a:rPr lang="en-US" sz="2800" b="1" smtClean="0"/>
            </a:br>
            <a:endParaRPr lang="en-US" sz="2800" i="1" smtClean="0">
              <a:solidFill>
                <a:srgbClr val="FF99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ers.usda.gov/ImageGen.ashx?image=/media/1141089/biotechcrops.png&amp;width=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
            <a:ext cx="8458200"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3666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n-US" sz="3200" dirty="0" smtClean="0"/>
              <a:t>Glyphosate Resistance Around the World</a:t>
            </a:r>
            <a:br>
              <a:rPr lang="en-US" sz="3200" dirty="0" smtClean="0"/>
            </a:br>
            <a:r>
              <a:rPr lang="en-US" sz="2800" i="1" dirty="0" smtClean="0">
                <a:solidFill>
                  <a:srgbClr val="FFC000"/>
                </a:solidFill>
              </a:rPr>
              <a:t>24 species</a:t>
            </a:r>
          </a:p>
        </p:txBody>
      </p:sp>
      <p:pic>
        <p:nvPicPr>
          <p:cNvPr id="29700" name="Picture 4" descr="roundupju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721783" y="1524000"/>
            <a:ext cx="3357033" cy="4648200"/>
          </a:xfrm>
        </p:spPr>
      </p:pic>
      <p:pic>
        <p:nvPicPr>
          <p:cNvPr id="29701" name="Picture 5" descr="Touch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2771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glypho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24400"/>
            <a:ext cx="307816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sz="half" idx="2"/>
          </p:nvPr>
        </p:nvSpPr>
        <p:spPr>
          <a:xfrm>
            <a:off x="4648200" y="1066800"/>
            <a:ext cx="4191000" cy="4648200"/>
          </a:xfrm>
        </p:spPr>
        <p:txBody>
          <a:bodyPr/>
          <a:lstStyle/>
          <a:p>
            <a:r>
              <a:rPr lang="en-US" sz="1300" dirty="0" smtClean="0"/>
              <a:t>rigid ryegrass (1996) </a:t>
            </a:r>
          </a:p>
          <a:p>
            <a:r>
              <a:rPr lang="en-US" sz="1300" dirty="0" err="1" smtClean="0"/>
              <a:t>goosegrass</a:t>
            </a:r>
            <a:r>
              <a:rPr lang="en-US" sz="1300" dirty="0" smtClean="0"/>
              <a:t> (1997)</a:t>
            </a:r>
          </a:p>
          <a:p>
            <a:r>
              <a:rPr lang="en-US" sz="1300" dirty="0" smtClean="0"/>
              <a:t>Horseweed (2000)</a:t>
            </a:r>
          </a:p>
          <a:p>
            <a:r>
              <a:rPr lang="en-US" sz="1300" dirty="0" smtClean="0"/>
              <a:t>Italian ryegrass (2001)</a:t>
            </a:r>
          </a:p>
          <a:p>
            <a:r>
              <a:rPr lang="en-US" sz="1300" dirty="0" smtClean="0"/>
              <a:t>Buckhorn </a:t>
            </a:r>
            <a:r>
              <a:rPr lang="en-US" sz="1300" dirty="0" err="1" smtClean="0"/>
              <a:t>Plainain</a:t>
            </a:r>
            <a:r>
              <a:rPr lang="en-US" sz="1300" dirty="0" smtClean="0"/>
              <a:t> (2003)</a:t>
            </a:r>
          </a:p>
          <a:p>
            <a:r>
              <a:rPr lang="en-US" sz="1300" dirty="0" smtClean="0"/>
              <a:t>Hairy fleabane (2003)</a:t>
            </a:r>
          </a:p>
          <a:p>
            <a:r>
              <a:rPr lang="en-US" sz="1300" dirty="0" smtClean="0"/>
              <a:t>Ragweed </a:t>
            </a:r>
            <a:r>
              <a:rPr lang="en-US" sz="1300" dirty="0" err="1" smtClean="0"/>
              <a:t>parthenium</a:t>
            </a:r>
            <a:r>
              <a:rPr lang="en-US" sz="1300" dirty="0" smtClean="0"/>
              <a:t> (2004)</a:t>
            </a:r>
          </a:p>
          <a:p>
            <a:r>
              <a:rPr lang="en-US" sz="1300" dirty="0" smtClean="0"/>
              <a:t>Common ragweed (2004)</a:t>
            </a:r>
          </a:p>
          <a:p>
            <a:r>
              <a:rPr lang="en-US" sz="1300" dirty="0" smtClean="0"/>
              <a:t>Giant ragweed (2004)</a:t>
            </a:r>
          </a:p>
          <a:p>
            <a:r>
              <a:rPr lang="en-US" sz="1300" dirty="0" err="1" smtClean="0"/>
              <a:t>Johnsongrass</a:t>
            </a:r>
            <a:r>
              <a:rPr lang="en-US" sz="1300" dirty="0" smtClean="0"/>
              <a:t> (2005)</a:t>
            </a:r>
          </a:p>
          <a:p>
            <a:r>
              <a:rPr lang="en-US" sz="1300" dirty="0" smtClean="0"/>
              <a:t>Common </a:t>
            </a:r>
            <a:r>
              <a:rPr lang="en-US" sz="1300" dirty="0" err="1" smtClean="0"/>
              <a:t>waterhemp</a:t>
            </a:r>
            <a:r>
              <a:rPr lang="en-US" sz="1300" dirty="0" smtClean="0"/>
              <a:t> (2005)</a:t>
            </a:r>
          </a:p>
          <a:p>
            <a:r>
              <a:rPr lang="en-US" sz="1300" dirty="0" smtClean="0"/>
              <a:t>Palmer amaranth (2005)</a:t>
            </a:r>
          </a:p>
          <a:p>
            <a:r>
              <a:rPr lang="en-US" sz="1300" dirty="0" err="1" smtClean="0"/>
              <a:t>Sourgrass</a:t>
            </a:r>
            <a:r>
              <a:rPr lang="en-US" sz="1300" dirty="0" smtClean="0"/>
              <a:t> (2005)</a:t>
            </a:r>
          </a:p>
          <a:p>
            <a:r>
              <a:rPr lang="en-US" sz="1300" dirty="0" err="1" smtClean="0"/>
              <a:t>Kochia</a:t>
            </a:r>
            <a:r>
              <a:rPr lang="en-US" sz="1300" dirty="0" smtClean="0"/>
              <a:t> (2007)</a:t>
            </a:r>
          </a:p>
          <a:p>
            <a:r>
              <a:rPr lang="en-US" sz="1300" dirty="0" err="1" smtClean="0"/>
              <a:t>Junglerice</a:t>
            </a:r>
            <a:r>
              <a:rPr lang="en-US" sz="1300" dirty="0" smtClean="0"/>
              <a:t> (2007)</a:t>
            </a:r>
          </a:p>
          <a:p>
            <a:r>
              <a:rPr lang="en-US" sz="1300" dirty="0" err="1" smtClean="0"/>
              <a:t>Gramilla</a:t>
            </a:r>
            <a:r>
              <a:rPr lang="en-US" sz="1300" dirty="0" smtClean="0"/>
              <a:t> </a:t>
            </a:r>
            <a:r>
              <a:rPr lang="en-US" sz="1300" dirty="0" err="1" smtClean="0"/>
              <a:t>mansa</a:t>
            </a:r>
            <a:r>
              <a:rPr lang="en-US" sz="1300" dirty="0" smtClean="0"/>
              <a:t> (2008)</a:t>
            </a:r>
          </a:p>
          <a:p>
            <a:r>
              <a:rPr lang="en-US" sz="1300" dirty="0" err="1" smtClean="0"/>
              <a:t>Liverseedgrass</a:t>
            </a:r>
            <a:r>
              <a:rPr lang="en-US" sz="1300" dirty="0" smtClean="0"/>
              <a:t> (2008)</a:t>
            </a:r>
          </a:p>
          <a:p>
            <a:r>
              <a:rPr lang="en-US" sz="1300" dirty="0" smtClean="0"/>
              <a:t>Perennial ryegrass (2008)</a:t>
            </a:r>
          </a:p>
          <a:p>
            <a:r>
              <a:rPr lang="en-US" sz="1300" dirty="0" smtClean="0"/>
              <a:t>Sumatran fleabane (2009)</a:t>
            </a:r>
          </a:p>
          <a:p>
            <a:r>
              <a:rPr lang="en-US" sz="1300" dirty="0" smtClean="0"/>
              <a:t>Annual bluegrass (2010)</a:t>
            </a:r>
          </a:p>
          <a:p>
            <a:r>
              <a:rPr lang="en-US" sz="1300" dirty="0" err="1" smtClean="0"/>
              <a:t>Australina</a:t>
            </a:r>
            <a:r>
              <a:rPr lang="en-US" sz="1300" dirty="0" smtClean="0"/>
              <a:t> </a:t>
            </a:r>
            <a:r>
              <a:rPr lang="en-US" sz="1300" dirty="0" err="1" smtClean="0"/>
              <a:t>fingergrass</a:t>
            </a:r>
            <a:r>
              <a:rPr lang="en-US" sz="1300" dirty="0" smtClean="0"/>
              <a:t> (2010)</a:t>
            </a:r>
          </a:p>
          <a:p>
            <a:r>
              <a:rPr lang="en-US" sz="1300" dirty="0" smtClean="0"/>
              <a:t>Tropical </a:t>
            </a:r>
            <a:r>
              <a:rPr lang="en-US" sz="1300" dirty="0" err="1" smtClean="0"/>
              <a:t>sprangletop</a:t>
            </a:r>
            <a:r>
              <a:rPr lang="en-US" sz="1300" dirty="0" smtClean="0"/>
              <a:t> (2010)</a:t>
            </a:r>
          </a:p>
          <a:p>
            <a:r>
              <a:rPr lang="en-US" sz="1300" dirty="0" err="1" smtClean="0"/>
              <a:t>Ripgut</a:t>
            </a:r>
            <a:r>
              <a:rPr lang="en-US" sz="1300" dirty="0" smtClean="0"/>
              <a:t> brome (2011)</a:t>
            </a:r>
          </a:p>
          <a:p>
            <a:r>
              <a:rPr lang="en-US" sz="1300" dirty="0" smtClean="0"/>
              <a:t>Spiny amaranth (2012)</a:t>
            </a:r>
          </a:p>
          <a:p>
            <a:endParaRPr lang="en-US" sz="1300"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04800" y="106363"/>
            <a:ext cx="8763000" cy="52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rgbClr val="FFFF00"/>
                </a:solidFill>
              </a:rPr>
              <a:t>Glyphosate-Resistant Palmer Amaranth in GA*</a:t>
            </a:r>
          </a:p>
        </p:txBody>
      </p:sp>
      <p:sp>
        <p:nvSpPr>
          <p:cNvPr id="2051" name="Freeform 3"/>
          <p:cNvSpPr>
            <a:spLocks noChangeAspect="1"/>
          </p:cNvSpPr>
          <p:nvPr/>
        </p:nvSpPr>
        <p:spPr bwMode="auto">
          <a:xfrm>
            <a:off x="3944938" y="4505325"/>
            <a:ext cx="522287" cy="568325"/>
          </a:xfrm>
          <a:custGeom>
            <a:avLst/>
            <a:gdLst>
              <a:gd name="T0" fmla="*/ 2147483647 w 353"/>
              <a:gd name="T1" fmla="*/ 2147483647 h 337"/>
              <a:gd name="T2" fmla="*/ 2147483647 w 353"/>
              <a:gd name="T3" fmla="*/ 2147483647 h 337"/>
              <a:gd name="T4" fmla="*/ 2147483647 w 353"/>
              <a:gd name="T5" fmla="*/ 2147483647 h 337"/>
              <a:gd name="T6" fmla="*/ 2147483647 w 353"/>
              <a:gd name="T7" fmla="*/ 2147483647 h 337"/>
              <a:gd name="T8" fmla="*/ 2147483647 w 353"/>
              <a:gd name="T9" fmla="*/ 2147483647 h 337"/>
              <a:gd name="T10" fmla="*/ 2147483647 w 353"/>
              <a:gd name="T11" fmla="*/ 2147483647 h 337"/>
              <a:gd name="T12" fmla="*/ 2147483647 w 353"/>
              <a:gd name="T13" fmla="*/ 2147483647 h 337"/>
              <a:gd name="T14" fmla="*/ 2147483647 w 353"/>
              <a:gd name="T15" fmla="*/ 2147483647 h 337"/>
              <a:gd name="T16" fmla="*/ 2147483647 w 353"/>
              <a:gd name="T17" fmla="*/ 2147483647 h 337"/>
              <a:gd name="T18" fmla="*/ 2147483647 w 353"/>
              <a:gd name="T19" fmla="*/ 2147483647 h 337"/>
              <a:gd name="T20" fmla="*/ 2147483647 w 353"/>
              <a:gd name="T21" fmla="*/ 2147483647 h 337"/>
              <a:gd name="T22" fmla="*/ 2147483647 w 353"/>
              <a:gd name="T23" fmla="*/ 2147483647 h 337"/>
              <a:gd name="T24" fmla="*/ 2147483647 w 353"/>
              <a:gd name="T25" fmla="*/ 2147483647 h 337"/>
              <a:gd name="T26" fmla="*/ 2147483647 w 353"/>
              <a:gd name="T27" fmla="*/ 2147483647 h 337"/>
              <a:gd name="T28" fmla="*/ 2147483647 w 353"/>
              <a:gd name="T29" fmla="*/ 2147483647 h 337"/>
              <a:gd name="T30" fmla="*/ 2147483647 w 353"/>
              <a:gd name="T31" fmla="*/ 2147483647 h 337"/>
              <a:gd name="T32" fmla="*/ 2147483647 w 353"/>
              <a:gd name="T33" fmla="*/ 2147483647 h 337"/>
              <a:gd name="T34" fmla="*/ 2147483647 w 353"/>
              <a:gd name="T35" fmla="*/ 2147483647 h 337"/>
              <a:gd name="T36" fmla="*/ 2147483647 w 353"/>
              <a:gd name="T37" fmla="*/ 2147483647 h 337"/>
              <a:gd name="T38" fmla="*/ 2147483647 w 353"/>
              <a:gd name="T39" fmla="*/ 2147483647 h 337"/>
              <a:gd name="T40" fmla="*/ 2147483647 w 353"/>
              <a:gd name="T41" fmla="*/ 2147483647 h 337"/>
              <a:gd name="T42" fmla="*/ 2147483647 w 353"/>
              <a:gd name="T43" fmla="*/ 2147483647 h 337"/>
              <a:gd name="T44" fmla="*/ 2147483647 w 353"/>
              <a:gd name="T45" fmla="*/ 0 h 337"/>
              <a:gd name="T46" fmla="*/ 2147483647 w 353"/>
              <a:gd name="T47" fmla="*/ 2147483647 h 337"/>
              <a:gd name="T48" fmla="*/ 2147483647 w 353"/>
              <a:gd name="T49" fmla="*/ 2147483647 h 337"/>
              <a:gd name="T50" fmla="*/ 2147483647 w 353"/>
              <a:gd name="T51" fmla="*/ 2147483647 h 337"/>
              <a:gd name="T52" fmla="*/ 0 w 353"/>
              <a:gd name="T53" fmla="*/ 2147483647 h 337"/>
              <a:gd name="T54" fmla="*/ 0 w 353"/>
              <a:gd name="T55" fmla="*/ 2147483647 h 337"/>
              <a:gd name="T56" fmla="*/ 2147483647 w 353"/>
              <a:gd name="T57" fmla="*/ 2147483647 h 337"/>
              <a:gd name="T58" fmla="*/ 2147483647 w 353"/>
              <a:gd name="T59" fmla="*/ 2147483647 h 337"/>
              <a:gd name="T60" fmla="*/ 2147483647 w 353"/>
              <a:gd name="T61" fmla="*/ 2147483647 h 3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53"/>
              <a:gd name="T94" fmla="*/ 0 h 337"/>
              <a:gd name="T95" fmla="*/ 353 w 353"/>
              <a:gd name="T96" fmla="*/ 337 h 33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53" h="337">
                <a:moveTo>
                  <a:pt x="40" y="180"/>
                </a:moveTo>
                <a:lnTo>
                  <a:pt x="71" y="211"/>
                </a:lnTo>
                <a:lnTo>
                  <a:pt x="220" y="282"/>
                </a:lnTo>
                <a:lnTo>
                  <a:pt x="228" y="291"/>
                </a:lnTo>
                <a:lnTo>
                  <a:pt x="259" y="337"/>
                </a:lnTo>
                <a:lnTo>
                  <a:pt x="291" y="337"/>
                </a:lnTo>
                <a:lnTo>
                  <a:pt x="291" y="282"/>
                </a:lnTo>
                <a:lnTo>
                  <a:pt x="283" y="275"/>
                </a:lnTo>
                <a:lnTo>
                  <a:pt x="291" y="275"/>
                </a:lnTo>
                <a:lnTo>
                  <a:pt x="291" y="126"/>
                </a:lnTo>
                <a:lnTo>
                  <a:pt x="322" y="126"/>
                </a:lnTo>
                <a:lnTo>
                  <a:pt x="314" y="118"/>
                </a:lnTo>
                <a:lnTo>
                  <a:pt x="322" y="118"/>
                </a:lnTo>
                <a:lnTo>
                  <a:pt x="338" y="94"/>
                </a:lnTo>
                <a:lnTo>
                  <a:pt x="353" y="94"/>
                </a:lnTo>
                <a:lnTo>
                  <a:pt x="306" y="62"/>
                </a:lnTo>
                <a:lnTo>
                  <a:pt x="306" y="39"/>
                </a:lnTo>
                <a:lnTo>
                  <a:pt x="306" y="47"/>
                </a:lnTo>
                <a:lnTo>
                  <a:pt x="291" y="39"/>
                </a:lnTo>
                <a:lnTo>
                  <a:pt x="244" y="39"/>
                </a:lnTo>
                <a:lnTo>
                  <a:pt x="188" y="8"/>
                </a:lnTo>
                <a:lnTo>
                  <a:pt x="165" y="15"/>
                </a:lnTo>
                <a:lnTo>
                  <a:pt x="79" y="0"/>
                </a:lnTo>
                <a:lnTo>
                  <a:pt x="79" y="79"/>
                </a:lnTo>
                <a:lnTo>
                  <a:pt x="16" y="79"/>
                </a:lnTo>
                <a:lnTo>
                  <a:pt x="16" y="149"/>
                </a:lnTo>
                <a:lnTo>
                  <a:pt x="0" y="149"/>
                </a:lnTo>
                <a:lnTo>
                  <a:pt x="0" y="157"/>
                </a:lnTo>
                <a:lnTo>
                  <a:pt x="16" y="157"/>
                </a:lnTo>
                <a:lnTo>
                  <a:pt x="16" y="165"/>
                </a:lnTo>
                <a:lnTo>
                  <a:pt x="40" y="180"/>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2" name="Freeform 4"/>
          <p:cNvSpPr>
            <a:spLocks noChangeAspect="1"/>
          </p:cNvSpPr>
          <p:nvPr/>
        </p:nvSpPr>
        <p:spPr bwMode="auto">
          <a:xfrm>
            <a:off x="3330575" y="5137150"/>
            <a:ext cx="531813" cy="292100"/>
          </a:xfrm>
          <a:custGeom>
            <a:avLst/>
            <a:gdLst>
              <a:gd name="T0" fmla="*/ 0 w 361"/>
              <a:gd name="T1" fmla="*/ 2147483647 h 173"/>
              <a:gd name="T2" fmla="*/ 2147483647 w 361"/>
              <a:gd name="T3" fmla="*/ 2147483647 h 173"/>
              <a:gd name="T4" fmla="*/ 2147483647 w 361"/>
              <a:gd name="T5" fmla="*/ 2147483647 h 173"/>
              <a:gd name="T6" fmla="*/ 2147483647 w 361"/>
              <a:gd name="T7" fmla="*/ 2147483647 h 173"/>
              <a:gd name="T8" fmla="*/ 2147483647 w 361"/>
              <a:gd name="T9" fmla="*/ 2147483647 h 173"/>
              <a:gd name="T10" fmla="*/ 2147483647 w 361"/>
              <a:gd name="T11" fmla="*/ 2147483647 h 173"/>
              <a:gd name="T12" fmla="*/ 2147483647 w 361"/>
              <a:gd name="T13" fmla="*/ 2147483647 h 173"/>
              <a:gd name="T14" fmla="*/ 2147483647 w 361"/>
              <a:gd name="T15" fmla="*/ 2147483647 h 173"/>
              <a:gd name="T16" fmla="*/ 2147483647 w 361"/>
              <a:gd name="T17" fmla="*/ 2147483647 h 173"/>
              <a:gd name="T18" fmla="*/ 2147483647 w 361"/>
              <a:gd name="T19" fmla="*/ 2147483647 h 173"/>
              <a:gd name="T20" fmla="*/ 2147483647 w 361"/>
              <a:gd name="T21" fmla="*/ 2147483647 h 173"/>
              <a:gd name="T22" fmla="*/ 2147483647 w 361"/>
              <a:gd name="T23" fmla="*/ 2147483647 h 173"/>
              <a:gd name="T24" fmla="*/ 2147483647 w 361"/>
              <a:gd name="T25" fmla="*/ 2147483647 h 173"/>
              <a:gd name="T26" fmla="*/ 2147483647 w 361"/>
              <a:gd name="T27" fmla="*/ 2147483647 h 173"/>
              <a:gd name="T28" fmla="*/ 0 w 361"/>
              <a:gd name="T29" fmla="*/ 0 h 173"/>
              <a:gd name="T30" fmla="*/ 0 w 361"/>
              <a:gd name="T31" fmla="*/ 2147483647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173"/>
              <a:gd name="T50" fmla="*/ 361 w 361"/>
              <a:gd name="T51" fmla="*/ 173 h 1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173">
                <a:moveTo>
                  <a:pt x="0" y="16"/>
                </a:moveTo>
                <a:lnTo>
                  <a:pt x="40" y="55"/>
                </a:lnTo>
                <a:lnTo>
                  <a:pt x="71" y="110"/>
                </a:lnTo>
                <a:lnTo>
                  <a:pt x="63" y="126"/>
                </a:lnTo>
                <a:lnTo>
                  <a:pt x="63" y="173"/>
                </a:lnTo>
                <a:lnTo>
                  <a:pt x="118" y="173"/>
                </a:lnTo>
                <a:lnTo>
                  <a:pt x="330" y="173"/>
                </a:lnTo>
                <a:lnTo>
                  <a:pt x="306" y="142"/>
                </a:lnTo>
                <a:lnTo>
                  <a:pt x="314" y="110"/>
                </a:lnTo>
                <a:lnTo>
                  <a:pt x="337" y="94"/>
                </a:lnTo>
                <a:lnTo>
                  <a:pt x="361" y="110"/>
                </a:lnTo>
                <a:lnTo>
                  <a:pt x="361" y="47"/>
                </a:lnTo>
                <a:lnTo>
                  <a:pt x="236" y="47"/>
                </a:lnTo>
                <a:lnTo>
                  <a:pt x="212" y="16"/>
                </a:lnTo>
                <a:lnTo>
                  <a:pt x="0" y="0"/>
                </a:lnTo>
                <a:lnTo>
                  <a:pt x="0" y="16"/>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3" name="Freeform 5"/>
          <p:cNvSpPr>
            <a:spLocks noChangeAspect="1"/>
          </p:cNvSpPr>
          <p:nvPr/>
        </p:nvSpPr>
        <p:spPr bwMode="auto">
          <a:xfrm>
            <a:off x="3862388" y="4781550"/>
            <a:ext cx="414337" cy="355600"/>
          </a:xfrm>
          <a:custGeom>
            <a:avLst/>
            <a:gdLst>
              <a:gd name="T0" fmla="*/ 2147483647 w 283"/>
              <a:gd name="T1" fmla="*/ 2147483647 h 212"/>
              <a:gd name="T2" fmla="*/ 2147483647 w 283"/>
              <a:gd name="T3" fmla="*/ 2147483647 h 212"/>
              <a:gd name="T4" fmla="*/ 2147483647 w 283"/>
              <a:gd name="T5" fmla="*/ 2147483647 h 212"/>
              <a:gd name="T6" fmla="*/ 2147483647 w 283"/>
              <a:gd name="T7" fmla="*/ 2147483647 h 212"/>
              <a:gd name="T8" fmla="*/ 2147483647 w 283"/>
              <a:gd name="T9" fmla="*/ 2147483647 h 212"/>
              <a:gd name="T10" fmla="*/ 2147483647 w 283"/>
              <a:gd name="T11" fmla="*/ 2147483647 h 212"/>
              <a:gd name="T12" fmla="*/ 2147483647 w 283"/>
              <a:gd name="T13" fmla="*/ 2147483647 h 212"/>
              <a:gd name="T14" fmla="*/ 2147483647 w 283"/>
              <a:gd name="T15" fmla="*/ 2147483647 h 212"/>
              <a:gd name="T16" fmla="*/ 2147483647 w 283"/>
              <a:gd name="T17" fmla="*/ 2147483647 h 212"/>
              <a:gd name="T18" fmla="*/ 2147483647 w 283"/>
              <a:gd name="T19" fmla="*/ 2147483647 h 212"/>
              <a:gd name="T20" fmla="*/ 2147483647 w 283"/>
              <a:gd name="T21" fmla="*/ 2147483647 h 212"/>
              <a:gd name="T22" fmla="*/ 2147483647 w 283"/>
              <a:gd name="T23" fmla="*/ 2147483647 h 212"/>
              <a:gd name="T24" fmla="*/ 2147483647 w 283"/>
              <a:gd name="T25" fmla="*/ 2147483647 h 212"/>
              <a:gd name="T26" fmla="*/ 2147483647 w 283"/>
              <a:gd name="T27" fmla="*/ 2147483647 h 212"/>
              <a:gd name="T28" fmla="*/ 0 w 283"/>
              <a:gd name="T29" fmla="*/ 2147483647 h 212"/>
              <a:gd name="T30" fmla="*/ 0 w 283"/>
              <a:gd name="T31" fmla="*/ 2147483647 h 212"/>
              <a:gd name="T32" fmla="*/ 2147483647 w 283"/>
              <a:gd name="T33" fmla="*/ 2147483647 h 212"/>
              <a:gd name="T34" fmla="*/ 2147483647 w 283"/>
              <a:gd name="T35" fmla="*/ 0 h 212"/>
              <a:gd name="T36" fmla="*/ 2147483647 w 283"/>
              <a:gd name="T37" fmla="*/ 2147483647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3"/>
              <a:gd name="T58" fmla="*/ 0 h 212"/>
              <a:gd name="T59" fmla="*/ 283 w 283"/>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3" h="212">
                <a:moveTo>
                  <a:pt x="94" y="15"/>
                </a:moveTo>
                <a:lnTo>
                  <a:pt x="126" y="47"/>
                </a:lnTo>
                <a:lnTo>
                  <a:pt x="275" y="118"/>
                </a:lnTo>
                <a:lnTo>
                  <a:pt x="283" y="126"/>
                </a:lnTo>
                <a:lnTo>
                  <a:pt x="252" y="157"/>
                </a:lnTo>
                <a:lnTo>
                  <a:pt x="228" y="157"/>
                </a:lnTo>
                <a:lnTo>
                  <a:pt x="228" y="181"/>
                </a:lnTo>
                <a:lnTo>
                  <a:pt x="212" y="196"/>
                </a:lnTo>
                <a:lnTo>
                  <a:pt x="197" y="212"/>
                </a:lnTo>
                <a:lnTo>
                  <a:pt x="149" y="212"/>
                </a:lnTo>
                <a:lnTo>
                  <a:pt x="102" y="212"/>
                </a:lnTo>
                <a:lnTo>
                  <a:pt x="94" y="181"/>
                </a:lnTo>
                <a:lnTo>
                  <a:pt x="15" y="181"/>
                </a:lnTo>
                <a:lnTo>
                  <a:pt x="15" y="118"/>
                </a:lnTo>
                <a:lnTo>
                  <a:pt x="0" y="118"/>
                </a:lnTo>
                <a:lnTo>
                  <a:pt x="0" y="31"/>
                </a:lnTo>
                <a:lnTo>
                  <a:pt x="71" y="31"/>
                </a:lnTo>
                <a:lnTo>
                  <a:pt x="71" y="0"/>
                </a:lnTo>
                <a:lnTo>
                  <a:pt x="94" y="15"/>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4" name="Freeform 6"/>
          <p:cNvSpPr>
            <a:spLocks noChangeAspect="1"/>
          </p:cNvSpPr>
          <p:nvPr/>
        </p:nvSpPr>
        <p:spPr bwMode="auto">
          <a:xfrm>
            <a:off x="1760538" y="5108575"/>
            <a:ext cx="523875" cy="434975"/>
          </a:xfrm>
          <a:custGeom>
            <a:avLst/>
            <a:gdLst>
              <a:gd name="T0" fmla="*/ 2147483647 w 356"/>
              <a:gd name="T1" fmla="*/ 0 h 259"/>
              <a:gd name="T2" fmla="*/ 2147483647 w 356"/>
              <a:gd name="T3" fmla="*/ 2147483647 h 259"/>
              <a:gd name="T4" fmla="*/ 0 w 356"/>
              <a:gd name="T5" fmla="*/ 2147483647 h 259"/>
              <a:gd name="T6" fmla="*/ 0 w 356"/>
              <a:gd name="T7" fmla="*/ 2147483647 h 259"/>
              <a:gd name="T8" fmla="*/ 2147483647 w 356"/>
              <a:gd name="T9" fmla="*/ 2147483647 h 259"/>
              <a:gd name="T10" fmla="*/ 0 w 356"/>
              <a:gd name="T11" fmla="*/ 2147483647 h 259"/>
              <a:gd name="T12" fmla="*/ 2147483647 w 356"/>
              <a:gd name="T13" fmla="*/ 2147483647 h 259"/>
              <a:gd name="T14" fmla="*/ 2147483647 w 356"/>
              <a:gd name="T15" fmla="*/ 2147483647 h 259"/>
              <a:gd name="T16" fmla="*/ 2147483647 w 356"/>
              <a:gd name="T17" fmla="*/ 2147483647 h 259"/>
              <a:gd name="T18" fmla="*/ 2147483647 w 356"/>
              <a:gd name="T19" fmla="*/ 2147483647 h 259"/>
              <a:gd name="T20" fmla="*/ 2147483647 w 356"/>
              <a:gd name="T21" fmla="*/ 2147483647 h 259"/>
              <a:gd name="T22" fmla="*/ 2147483647 w 356"/>
              <a:gd name="T23" fmla="*/ 2147483647 h 259"/>
              <a:gd name="T24" fmla="*/ 2147483647 w 356"/>
              <a:gd name="T25" fmla="*/ 2147483647 h 259"/>
              <a:gd name="T26" fmla="*/ 2147483647 w 356"/>
              <a:gd name="T27" fmla="*/ 2147483647 h 259"/>
              <a:gd name="T28" fmla="*/ 2147483647 w 356"/>
              <a:gd name="T29" fmla="*/ 2147483647 h 259"/>
              <a:gd name="T30" fmla="*/ 2147483647 w 356"/>
              <a:gd name="T31" fmla="*/ 2147483647 h 259"/>
              <a:gd name="T32" fmla="*/ 2147483647 w 356"/>
              <a:gd name="T33" fmla="*/ 2147483647 h 259"/>
              <a:gd name="T34" fmla="*/ 2147483647 w 356"/>
              <a:gd name="T35" fmla="*/ 2147483647 h 259"/>
              <a:gd name="T36" fmla="*/ 2147483647 w 356"/>
              <a:gd name="T37" fmla="*/ 2147483647 h 259"/>
              <a:gd name="T38" fmla="*/ 2147483647 w 356"/>
              <a:gd name="T39" fmla="*/ 2147483647 h 259"/>
              <a:gd name="T40" fmla="*/ 2147483647 w 356"/>
              <a:gd name="T41" fmla="*/ 0 h 259"/>
              <a:gd name="T42" fmla="*/ 2147483647 w 356"/>
              <a:gd name="T43" fmla="*/ 2147483647 h 259"/>
              <a:gd name="T44" fmla="*/ 2147483647 w 356"/>
              <a:gd name="T45" fmla="*/ 0 h 2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6"/>
              <a:gd name="T70" fmla="*/ 0 h 259"/>
              <a:gd name="T71" fmla="*/ 356 w 356"/>
              <a:gd name="T72" fmla="*/ 259 h 2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6" h="259">
                <a:moveTo>
                  <a:pt x="111" y="0"/>
                </a:moveTo>
                <a:lnTo>
                  <a:pt x="111" y="16"/>
                </a:lnTo>
                <a:lnTo>
                  <a:pt x="0" y="8"/>
                </a:lnTo>
                <a:lnTo>
                  <a:pt x="0" y="71"/>
                </a:lnTo>
                <a:lnTo>
                  <a:pt x="8" y="71"/>
                </a:lnTo>
                <a:lnTo>
                  <a:pt x="0" y="134"/>
                </a:lnTo>
                <a:lnTo>
                  <a:pt x="79" y="134"/>
                </a:lnTo>
                <a:lnTo>
                  <a:pt x="64" y="259"/>
                </a:lnTo>
                <a:lnTo>
                  <a:pt x="95" y="259"/>
                </a:lnTo>
                <a:lnTo>
                  <a:pt x="95" y="228"/>
                </a:lnTo>
                <a:lnTo>
                  <a:pt x="111" y="220"/>
                </a:lnTo>
                <a:lnTo>
                  <a:pt x="111" y="212"/>
                </a:lnTo>
                <a:lnTo>
                  <a:pt x="150" y="173"/>
                </a:lnTo>
                <a:lnTo>
                  <a:pt x="159" y="188"/>
                </a:lnTo>
                <a:lnTo>
                  <a:pt x="174" y="164"/>
                </a:lnTo>
                <a:lnTo>
                  <a:pt x="214" y="125"/>
                </a:lnTo>
                <a:lnTo>
                  <a:pt x="214" y="102"/>
                </a:lnTo>
                <a:lnTo>
                  <a:pt x="325" y="63"/>
                </a:lnTo>
                <a:lnTo>
                  <a:pt x="325" y="39"/>
                </a:lnTo>
                <a:lnTo>
                  <a:pt x="340" y="16"/>
                </a:lnTo>
                <a:lnTo>
                  <a:pt x="356" y="0"/>
                </a:lnTo>
                <a:lnTo>
                  <a:pt x="150" y="8"/>
                </a:lnTo>
                <a:lnTo>
                  <a:pt x="111" y="0"/>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5" name="Freeform 7"/>
          <p:cNvSpPr>
            <a:spLocks noChangeAspect="1"/>
          </p:cNvSpPr>
          <p:nvPr/>
        </p:nvSpPr>
        <p:spPr bwMode="auto">
          <a:xfrm>
            <a:off x="3013075" y="3044825"/>
            <a:ext cx="409575" cy="317500"/>
          </a:xfrm>
          <a:custGeom>
            <a:avLst/>
            <a:gdLst>
              <a:gd name="T0" fmla="*/ 2147483647 w 275"/>
              <a:gd name="T1" fmla="*/ 2147483647 h 189"/>
              <a:gd name="T2" fmla="*/ 2147483647 w 275"/>
              <a:gd name="T3" fmla="*/ 2147483647 h 189"/>
              <a:gd name="T4" fmla="*/ 2147483647 w 275"/>
              <a:gd name="T5" fmla="*/ 2147483647 h 189"/>
              <a:gd name="T6" fmla="*/ 2147483647 w 275"/>
              <a:gd name="T7" fmla="*/ 0 h 189"/>
              <a:gd name="T8" fmla="*/ 2147483647 w 275"/>
              <a:gd name="T9" fmla="*/ 2147483647 h 189"/>
              <a:gd name="T10" fmla="*/ 0 w 275"/>
              <a:gd name="T11" fmla="*/ 0 h 189"/>
              <a:gd name="T12" fmla="*/ 2147483647 w 275"/>
              <a:gd name="T13" fmla="*/ 2147483647 h 189"/>
              <a:gd name="T14" fmla="*/ 2147483647 w 275"/>
              <a:gd name="T15" fmla="*/ 2147483647 h 189"/>
              <a:gd name="T16" fmla="*/ 2147483647 w 275"/>
              <a:gd name="T17" fmla="*/ 2147483647 h 189"/>
              <a:gd name="T18" fmla="*/ 2147483647 w 275"/>
              <a:gd name="T19" fmla="*/ 2147483647 h 189"/>
              <a:gd name="T20" fmla="*/ 2147483647 w 275"/>
              <a:gd name="T21" fmla="*/ 2147483647 h 189"/>
              <a:gd name="T22" fmla="*/ 2147483647 w 275"/>
              <a:gd name="T23" fmla="*/ 2147483647 h 189"/>
              <a:gd name="T24" fmla="*/ 2147483647 w 275"/>
              <a:gd name="T25" fmla="*/ 2147483647 h 189"/>
              <a:gd name="T26" fmla="*/ 2147483647 w 275"/>
              <a:gd name="T27" fmla="*/ 2147483647 h 189"/>
              <a:gd name="T28" fmla="*/ 2147483647 w 275"/>
              <a:gd name="T29" fmla="*/ 2147483647 h 189"/>
              <a:gd name="T30" fmla="*/ 2147483647 w 275"/>
              <a:gd name="T31" fmla="*/ 2147483647 h 189"/>
              <a:gd name="T32" fmla="*/ 2147483647 w 275"/>
              <a:gd name="T33" fmla="*/ 2147483647 h 189"/>
              <a:gd name="T34" fmla="*/ 2147483647 w 275"/>
              <a:gd name="T35" fmla="*/ 2147483647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5"/>
              <a:gd name="T55" fmla="*/ 0 h 189"/>
              <a:gd name="T56" fmla="*/ 275 w 27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5" h="189">
                <a:moveTo>
                  <a:pt x="236" y="95"/>
                </a:moveTo>
                <a:lnTo>
                  <a:pt x="236" y="79"/>
                </a:lnTo>
                <a:lnTo>
                  <a:pt x="243" y="24"/>
                </a:lnTo>
                <a:lnTo>
                  <a:pt x="118" y="0"/>
                </a:lnTo>
                <a:lnTo>
                  <a:pt x="87" y="24"/>
                </a:lnTo>
                <a:lnTo>
                  <a:pt x="0" y="0"/>
                </a:lnTo>
                <a:lnTo>
                  <a:pt x="63" y="189"/>
                </a:lnTo>
                <a:lnTo>
                  <a:pt x="173" y="150"/>
                </a:lnTo>
                <a:lnTo>
                  <a:pt x="189" y="157"/>
                </a:lnTo>
                <a:lnTo>
                  <a:pt x="189" y="150"/>
                </a:lnTo>
                <a:lnTo>
                  <a:pt x="212" y="125"/>
                </a:lnTo>
                <a:lnTo>
                  <a:pt x="252" y="173"/>
                </a:lnTo>
                <a:lnTo>
                  <a:pt x="267" y="150"/>
                </a:lnTo>
                <a:lnTo>
                  <a:pt x="275" y="150"/>
                </a:lnTo>
                <a:lnTo>
                  <a:pt x="267" y="118"/>
                </a:lnTo>
                <a:lnTo>
                  <a:pt x="275" y="86"/>
                </a:lnTo>
                <a:lnTo>
                  <a:pt x="275" y="79"/>
                </a:lnTo>
                <a:lnTo>
                  <a:pt x="236" y="9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6" name="Freeform 8"/>
          <p:cNvSpPr>
            <a:spLocks noChangeAspect="1"/>
          </p:cNvSpPr>
          <p:nvPr/>
        </p:nvSpPr>
        <p:spPr bwMode="auto">
          <a:xfrm>
            <a:off x="2784475" y="1503363"/>
            <a:ext cx="331788" cy="358775"/>
          </a:xfrm>
          <a:custGeom>
            <a:avLst/>
            <a:gdLst>
              <a:gd name="T0" fmla="*/ 2147483647 w 226"/>
              <a:gd name="T1" fmla="*/ 2147483647 h 212"/>
              <a:gd name="T2" fmla="*/ 2147483647 w 226"/>
              <a:gd name="T3" fmla="*/ 2147483647 h 212"/>
              <a:gd name="T4" fmla="*/ 2147483647 w 226"/>
              <a:gd name="T5" fmla="*/ 2147483647 h 212"/>
              <a:gd name="T6" fmla="*/ 2147483647 w 226"/>
              <a:gd name="T7" fmla="*/ 2147483647 h 212"/>
              <a:gd name="T8" fmla="*/ 2147483647 w 226"/>
              <a:gd name="T9" fmla="*/ 2147483647 h 212"/>
              <a:gd name="T10" fmla="*/ 2147483647 w 226"/>
              <a:gd name="T11" fmla="*/ 0 h 212"/>
              <a:gd name="T12" fmla="*/ 2147483647 w 226"/>
              <a:gd name="T13" fmla="*/ 2147483647 h 212"/>
              <a:gd name="T14" fmla="*/ 2147483647 w 226"/>
              <a:gd name="T15" fmla="*/ 2147483647 h 212"/>
              <a:gd name="T16" fmla="*/ 0 w 226"/>
              <a:gd name="T17" fmla="*/ 2147483647 h 212"/>
              <a:gd name="T18" fmla="*/ 2147483647 w 226"/>
              <a:gd name="T19" fmla="*/ 2147483647 h 212"/>
              <a:gd name="T20" fmla="*/ 2147483647 w 226"/>
              <a:gd name="T21" fmla="*/ 2147483647 h 212"/>
              <a:gd name="T22" fmla="*/ 2147483647 w 226"/>
              <a:gd name="T23" fmla="*/ 2147483647 h 212"/>
              <a:gd name="T24" fmla="*/ 2147483647 w 226"/>
              <a:gd name="T25" fmla="*/ 2147483647 h 212"/>
              <a:gd name="T26" fmla="*/ 2147483647 w 226"/>
              <a:gd name="T27" fmla="*/ 2147483647 h 212"/>
              <a:gd name="T28" fmla="*/ 2147483647 w 226"/>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12"/>
              <a:gd name="T47" fmla="*/ 226 w 226"/>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12">
                <a:moveTo>
                  <a:pt x="226" y="164"/>
                </a:moveTo>
                <a:lnTo>
                  <a:pt x="187" y="117"/>
                </a:lnTo>
                <a:lnTo>
                  <a:pt x="195" y="55"/>
                </a:lnTo>
                <a:lnTo>
                  <a:pt x="187" y="31"/>
                </a:lnTo>
                <a:lnTo>
                  <a:pt x="133" y="7"/>
                </a:lnTo>
                <a:lnTo>
                  <a:pt x="94" y="0"/>
                </a:lnTo>
                <a:lnTo>
                  <a:pt x="31" y="39"/>
                </a:lnTo>
                <a:lnTo>
                  <a:pt x="8" y="63"/>
                </a:lnTo>
                <a:lnTo>
                  <a:pt x="0" y="94"/>
                </a:lnTo>
                <a:lnTo>
                  <a:pt x="31" y="134"/>
                </a:lnTo>
                <a:lnTo>
                  <a:pt x="70" y="164"/>
                </a:lnTo>
                <a:lnTo>
                  <a:pt x="125" y="157"/>
                </a:lnTo>
                <a:lnTo>
                  <a:pt x="180" y="212"/>
                </a:lnTo>
                <a:lnTo>
                  <a:pt x="219" y="189"/>
                </a:lnTo>
                <a:lnTo>
                  <a:pt x="226" y="16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7" name="Freeform 9"/>
          <p:cNvSpPr>
            <a:spLocks noChangeAspect="1"/>
          </p:cNvSpPr>
          <p:nvPr/>
        </p:nvSpPr>
        <p:spPr bwMode="auto">
          <a:xfrm>
            <a:off x="2574925" y="1952625"/>
            <a:ext cx="352425" cy="261938"/>
          </a:xfrm>
          <a:custGeom>
            <a:avLst/>
            <a:gdLst>
              <a:gd name="T0" fmla="*/ 0 w 238"/>
              <a:gd name="T1" fmla="*/ 2147483647 h 156"/>
              <a:gd name="T2" fmla="*/ 2147483647 w 238"/>
              <a:gd name="T3" fmla="*/ 2147483647 h 156"/>
              <a:gd name="T4" fmla="*/ 2147483647 w 238"/>
              <a:gd name="T5" fmla="*/ 2147483647 h 156"/>
              <a:gd name="T6" fmla="*/ 2147483647 w 238"/>
              <a:gd name="T7" fmla="*/ 2147483647 h 156"/>
              <a:gd name="T8" fmla="*/ 2147483647 w 238"/>
              <a:gd name="T9" fmla="*/ 2147483647 h 156"/>
              <a:gd name="T10" fmla="*/ 2147483647 w 238"/>
              <a:gd name="T11" fmla="*/ 2147483647 h 156"/>
              <a:gd name="T12" fmla="*/ 2147483647 w 238"/>
              <a:gd name="T13" fmla="*/ 2147483647 h 156"/>
              <a:gd name="T14" fmla="*/ 2147483647 w 238"/>
              <a:gd name="T15" fmla="*/ 2147483647 h 156"/>
              <a:gd name="T16" fmla="*/ 2147483647 w 238"/>
              <a:gd name="T17" fmla="*/ 2147483647 h 156"/>
              <a:gd name="T18" fmla="*/ 2147483647 w 238"/>
              <a:gd name="T19" fmla="*/ 0 h 156"/>
              <a:gd name="T20" fmla="*/ 0 w 238"/>
              <a:gd name="T21" fmla="*/ 2147483647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56"/>
              <a:gd name="T35" fmla="*/ 238 w 238"/>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56">
                <a:moveTo>
                  <a:pt x="0" y="78"/>
                </a:moveTo>
                <a:lnTo>
                  <a:pt x="47" y="133"/>
                </a:lnTo>
                <a:lnTo>
                  <a:pt x="63" y="156"/>
                </a:lnTo>
                <a:lnTo>
                  <a:pt x="127" y="140"/>
                </a:lnTo>
                <a:lnTo>
                  <a:pt x="151" y="140"/>
                </a:lnTo>
                <a:lnTo>
                  <a:pt x="238" y="102"/>
                </a:lnTo>
                <a:lnTo>
                  <a:pt x="206" y="62"/>
                </a:lnTo>
                <a:lnTo>
                  <a:pt x="111" y="47"/>
                </a:lnTo>
                <a:lnTo>
                  <a:pt x="63" y="39"/>
                </a:lnTo>
                <a:lnTo>
                  <a:pt x="32" y="0"/>
                </a:lnTo>
                <a:lnTo>
                  <a:pt x="0" y="78"/>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8" name="Freeform 10"/>
          <p:cNvSpPr>
            <a:spLocks noChangeAspect="1"/>
          </p:cNvSpPr>
          <p:nvPr/>
        </p:nvSpPr>
        <p:spPr bwMode="auto">
          <a:xfrm>
            <a:off x="1343025" y="1598613"/>
            <a:ext cx="417513" cy="404812"/>
          </a:xfrm>
          <a:custGeom>
            <a:avLst/>
            <a:gdLst>
              <a:gd name="T0" fmla="*/ 2147483647 w 282"/>
              <a:gd name="T1" fmla="*/ 2147483647 h 242"/>
              <a:gd name="T2" fmla="*/ 2147483647 w 282"/>
              <a:gd name="T3" fmla="*/ 2147483647 h 242"/>
              <a:gd name="T4" fmla="*/ 2147483647 w 282"/>
              <a:gd name="T5" fmla="*/ 2147483647 h 242"/>
              <a:gd name="T6" fmla="*/ 2147483647 w 282"/>
              <a:gd name="T7" fmla="*/ 0 h 242"/>
              <a:gd name="T8" fmla="*/ 2147483647 w 282"/>
              <a:gd name="T9" fmla="*/ 0 h 242"/>
              <a:gd name="T10" fmla="*/ 2147483647 w 282"/>
              <a:gd name="T11" fmla="*/ 2147483647 h 242"/>
              <a:gd name="T12" fmla="*/ 2147483647 w 282"/>
              <a:gd name="T13" fmla="*/ 2147483647 h 242"/>
              <a:gd name="T14" fmla="*/ 2147483647 w 282"/>
              <a:gd name="T15" fmla="*/ 2147483647 h 242"/>
              <a:gd name="T16" fmla="*/ 2147483647 w 282"/>
              <a:gd name="T17" fmla="*/ 2147483647 h 242"/>
              <a:gd name="T18" fmla="*/ 2147483647 w 282"/>
              <a:gd name="T19" fmla="*/ 2147483647 h 242"/>
              <a:gd name="T20" fmla="*/ 2147483647 w 282"/>
              <a:gd name="T21" fmla="*/ 2147483647 h 242"/>
              <a:gd name="T22" fmla="*/ 2147483647 w 282"/>
              <a:gd name="T23" fmla="*/ 2147483647 h 242"/>
              <a:gd name="T24" fmla="*/ 2147483647 w 282"/>
              <a:gd name="T25" fmla="*/ 2147483647 h 242"/>
              <a:gd name="T26" fmla="*/ 0 w 282"/>
              <a:gd name="T27" fmla="*/ 2147483647 h 242"/>
              <a:gd name="T28" fmla="*/ 0 w 282"/>
              <a:gd name="T29" fmla="*/ 2147483647 h 242"/>
              <a:gd name="T30" fmla="*/ 2147483647 w 282"/>
              <a:gd name="T31" fmla="*/ 2147483647 h 242"/>
              <a:gd name="T32" fmla="*/ 2147483647 w 282"/>
              <a:gd name="T33" fmla="*/ 2147483647 h 242"/>
              <a:gd name="T34" fmla="*/ 2147483647 w 282"/>
              <a:gd name="T35" fmla="*/ 2147483647 h 242"/>
              <a:gd name="T36" fmla="*/ 2147483647 w 282"/>
              <a:gd name="T37" fmla="*/ 2147483647 h 2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2"/>
              <a:gd name="T58" fmla="*/ 0 h 242"/>
              <a:gd name="T59" fmla="*/ 282 w 282"/>
              <a:gd name="T60" fmla="*/ 242 h 2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2" h="242">
                <a:moveTo>
                  <a:pt x="275" y="47"/>
                </a:moveTo>
                <a:lnTo>
                  <a:pt x="282" y="39"/>
                </a:lnTo>
                <a:lnTo>
                  <a:pt x="275" y="39"/>
                </a:lnTo>
                <a:lnTo>
                  <a:pt x="275" y="0"/>
                </a:lnTo>
                <a:lnTo>
                  <a:pt x="220" y="0"/>
                </a:lnTo>
                <a:lnTo>
                  <a:pt x="220" y="16"/>
                </a:lnTo>
                <a:lnTo>
                  <a:pt x="62" y="16"/>
                </a:lnTo>
                <a:lnTo>
                  <a:pt x="47" y="16"/>
                </a:lnTo>
                <a:lnTo>
                  <a:pt x="39" y="16"/>
                </a:lnTo>
                <a:lnTo>
                  <a:pt x="31" y="8"/>
                </a:lnTo>
                <a:lnTo>
                  <a:pt x="31" y="47"/>
                </a:lnTo>
                <a:lnTo>
                  <a:pt x="8" y="47"/>
                </a:lnTo>
                <a:lnTo>
                  <a:pt x="8" y="140"/>
                </a:lnTo>
                <a:lnTo>
                  <a:pt x="0" y="140"/>
                </a:lnTo>
                <a:lnTo>
                  <a:pt x="0" y="226"/>
                </a:lnTo>
                <a:lnTo>
                  <a:pt x="86" y="226"/>
                </a:lnTo>
                <a:lnTo>
                  <a:pt x="220" y="242"/>
                </a:lnTo>
                <a:lnTo>
                  <a:pt x="275" y="242"/>
                </a:lnTo>
                <a:lnTo>
                  <a:pt x="275" y="47"/>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59" name="Freeform 11"/>
          <p:cNvSpPr>
            <a:spLocks noChangeAspect="1"/>
          </p:cNvSpPr>
          <p:nvPr/>
        </p:nvSpPr>
        <p:spPr bwMode="auto">
          <a:xfrm>
            <a:off x="2968625" y="4638675"/>
            <a:ext cx="508000" cy="220663"/>
          </a:xfrm>
          <a:custGeom>
            <a:avLst/>
            <a:gdLst>
              <a:gd name="T0" fmla="*/ 2147483647 w 344"/>
              <a:gd name="T1" fmla="*/ 2147483647 h 133"/>
              <a:gd name="T2" fmla="*/ 2147483647 w 344"/>
              <a:gd name="T3" fmla="*/ 2147483647 h 133"/>
              <a:gd name="T4" fmla="*/ 2147483647 w 344"/>
              <a:gd name="T5" fmla="*/ 2147483647 h 133"/>
              <a:gd name="T6" fmla="*/ 2147483647 w 344"/>
              <a:gd name="T7" fmla="*/ 2147483647 h 133"/>
              <a:gd name="T8" fmla="*/ 2147483647 w 344"/>
              <a:gd name="T9" fmla="*/ 0 h 133"/>
              <a:gd name="T10" fmla="*/ 0 w 344"/>
              <a:gd name="T11" fmla="*/ 0 h 133"/>
              <a:gd name="T12" fmla="*/ 2147483647 w 344"/>
              <a:gd name="T13" fmla="*/ 2147483647 h 133"/>
              <a:gd name="T14" fmla="*/ 2147483647 w 344"/>
              <a:gd name="T15" fmla="*/ 2147483647 h 133"/>
              <a:gd name="T16" fmla="*/ 2147483647 w 344"/>
              <a:gd name="T17" fmla="*/ 2147483647 h 133"/>
              <a:gd name="T18" fmla="*/ 2147483647 w 344"/>
              <a:gd name="T19" fmla="*/ 2147483647 h 133"/>
              <a:gd name="T20" fmla="*/ 2147483647 w 344"/>
              <a:gd name="T21" fmla="*/ 2147483647 h 133"/>
              <a:gd name="T22" fmla="*/ 2147483647 w 344"/>
              <a:gd name="T23" fmla="*/ 2147483647 h 133"/>
              <a:gd name="T24" fmla="*/ 2147483647 w 344"/>
              <a:gd name="T25" fmla="*/ 2147483647 h 133"/>
              <a:gd name="T26" fmla="*/ 2147483647 w 344"/>
              <a:gd name="T27" fmla="*/ 2147483647 h 133"/>
              <a:gd name="T28" fmla="*/ 2147483647 w 344"/>
              <a:gd name="T29" fmla="*/ 2147483647 h 133"/>
              <a:gd name="T30" fmla="*/ 2147483647 w 344"/>
              <a:gd name="T31" fmla="*/ 2147483647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33"/>
              <a:gd name="T50" fmla="*/ 344 w 344"/>
              <a:gd name="T51" fmla="*/ 133 h 1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33">
                <a:moveTo>
                  <a:pt x="344" y="47"/>
                </a:moveTo>
                <a:lnTo>
                  <a:pt x="328" y="47"/>
                </a:lnTo>
                <a:lnTo>
                  <a:pt x="266" y="23"/>
                </a:lnTo>
                <a:lnTo>
                  <a:pt x="242" y="23"/>
                </a:lnTo>
                <a:lnTo>
                  <a:pt x="220" y="0"/>
                </a:lnTo>
                <a:lnTo>
                  <a:pt x="0" y="0"/>
                </a:lnTo>
                <a:lnTo>
                  <a:pt x="24" y="70"/>
                </a:lnTo>
                <a:lnTo>
                  <a:pt x="102" y="55"/>
                </a:lnTo>
                <a:lnTo>
                  <a:pt x="118" y="70"/>
                </a:lnTo>
                <a:lnTo>
                  <a:pt x="118" y="110"/>
                </a:lnTo>
                <a:lnTo>
                  <a:pt x="157" y="118"/>
                </a:lnTo>
                <a:lnTo>
                  <a:pt x="157" y="133"/>
                </a:lnTo>
                <a:lnTo>
                  <a:pt x="220" y="133"/>
                </a:lnTo>
                <a:lnTo>
                  <a:pt x="220" y="118"/>
                </a:lnTo>
                <a:lnTo>
                  <a:pt x="344" y="118"/>
                </a:lnTo>
                <a:lnTo>
                  <a:pt x="344" y="47"/>
                </a:lnTo>
                <a:close/>
              </a:path>
            </a:pathLst>
          </a:custGeom>
          <a:solidFill>
            <a:srgbClr val="00B7A5"/>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0" name="Freeform 12"/>
          <p:cNvSpPr>
            <a:spLocks noChangeAspect="1"/>
          </p:cNvSpPr>
          <p:nvPr/>
        </p:nvSpPr>
        <p:spPr bwMode="auto">
          <a:xfrm>
            <a:off x="3013075" y="5073650"/>
            <a:ext cx="419100" cy="522288"/>
          </a:xfrm>
          <a:custGeom>
            <a:avLst/>
            <a:gdLst>
              <a:gd name="T0" fmla="*/ 2147483647 w 283"/>
              <a:gd name="T1" fmla="*/ 2147483647 h 312"/>
              <a:gd name="T2" fmla="*/ 2147483647 w 283"/>
              <a:gd name="T3" fmla="*/ 2147483647 h 312"/>
              <a:gd name="T4" fmla="*/ 2147483647 w 283"/>
              <a:gd name="T5" fmla="*/ 2147483647 h 312"/>
              <a:gd name="T6" fmla="*/ 2147483647 w 283"/>
              <a:gd name="T7" fmla="*/ 2147483647 h 312"/>
              <a:gd name="T8" fmla="*/ 2147483647 w 283"/>
              <a:gd name="T9" fmla="*/ 2147483647 h 312"/>
              <a:gd name="T10" fmla="*/ 2147483647 w 283"/>
              <a:gd name="T11" fmla="*/ 2147483647 h 312"/>
              <a:gd name="T12" fmla="*/ 2147483647 w 283"/>
              <a:gd name="T13" fmla="*/ 2147483647 h 312"/>
              <a:gd name="T14" fmla="*/ 2147483647 w 283"/>
              <a:gd name="T15" fmla="*/ 2147483647 h 312"/>
              <a:gd name="T16" fmla="*/ 2147483647 w 283"/>
              <a:gd name="T17" fmla="*/ 2147483647 h 312"/>
              <a:gd name="T18" fmla="*/ 2147483647 w 283"/>
              <a:gd name="T19" fmla="*/ 2147483647 h 312"/>
              <a:gd name="T20" fmla="*/ 2147483647 w 283"/>
              <a:gd name="T21" fmla="*/ 2147483647 h 312"/>
              <a:gd name="T22" fmla="*/ 2147483647 w 283"/>
              <a:gd name="T23" fmla="*/ 2147483647 h 312"/>
              <a:gd name="T24" fmla="*/ 2147483647 w 283"/>
              <a:gd name="T25" fmla="*/ 2147483647 h 312"/>
              <a:gd name="T26" fmla="*/ 2147483647 w 283"/>
              <a:gd name="T27" fmla="*/ 2147483647 h 312"/>
              <a:gd name="T28" fmla="*/ 2147483647 w 283"/>
              <a:gd name="T29" fmla="*/ 2147483647 h 312"/>
              <a:gd name="T30" fmla="*/ 2147483647 w 283"/>
              <a:gd name="T31" fmla="*/ 2147483647 h 312"/>
              <a:gd name="T32" fmla="*/ 0 w 283"/>
              <a:gd name="T33" fmla="*/ 2147483647 h 312"/>
              <a:gd name="T34" fmla="*/ 0 w 283"/>
              <a:gd name="T35" fmla="*/ 2147483647 h 312"/>
              <a:gd name="T36" fmla="*/ 2147483647 w 283"/>
              <a:gd name="T37" fmla="*/ 2147483647 h 312"/>
              <a:gd name="T38" fmla="*/ 2147483647 w 283"/>
              <a:gd name="T39" fmla="*/ 2147483647 h 312"/>
              <a:gd name="T40" fmla="*/ 2147483647 w 283"/>
              <a:gd name="T41" fmla="*/ 0 h 312"/>
              <a:gd name="T42" fmla="*/ 2147483647 w 283"/>
              <a:gd name="T43" fmla="*/ 0 h 312"/>
              <a:gd name="T44" fmla="*/ 2147483647 w 283"/>
              <a:gd name="T45" fmla="*/ 2147483647 h 312"/>
              <a:gd name="T46" fmla="*/ 2147483647 w 283"/>
              <a:gd name="T47" fmla="*/ 2147483647 h 3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3"/>
              <a:gd name="T73" fmla="*/ 0 h 312"/>
              <a:gd name="T74" fmla="*/ 283 w 283"/>
              <a:gd name="T75" fmla="*/ 312 h 3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3" h="312">
                <a:moveTo>
                  <a:pt x="212" y="55"/>
                </a:moveTo>
                <a:lnTo>
                  <a:pt x="251" y="94"/>
                </a:lnTo>
                <a:lnTo>
                  <a:pt x="283" y="148"/>
                </a:lnTo>
                <a:lnTo>
                  <a:pt x="275" y="164"/>
                </a:lnTo>
                <a:lnTo>
                  <a:pt x="275" y="211"/>
                </a:lnTo>
                <a:lnTo>
                  <a:pt x="283" y="234"/>
                </a:lnTo>
                <a:lnTo>
                  <a:pt x="189" y="234"/>
                </a:lnTo>
                <a:lnTo>
                  <a:pt x="189" y="296"/>
                </a:lnTo>
                <a:lnTo>
                  <a:pt x="172" y="296"/>
                </a:lnTo>
                <a:lnTo>
                  <a:pt x="172" y="312"/>
                </a:lnTo>
                <a:lnTo>
                  <a:pt x="102" y="312"/>
                </a:lnTo>
                <a:lnTo>
                  <a:pt x="102" y="296"/>
                </a:lnTo>
                <a:lnTo>
                  <a:pt x="87" y="265"/>
                </a:lnTo>
                <a:lnTo>
                  <a:pt x="94" y="234"/>
                </a:lnTo>
                <a:lnTo>
                  <a:pt x="70" y="195"/>
                </a:lnTo>
                <a:lnTo>
                  <a:pt x="70" y="164"/>
                </a:lnTo>
                <a:lnTo>
                  <a:pt x="0" y="125"/>
                </a:lnTo>
                <a:lnTo>
                  <a:pt x="0" y="86"/>
                </a:lnTo>
                <a:lnTo>
                  <a:pt x="39" y="55"/>
                </a:lnTo>
                <a:lnTo>
                  <a:pt x="55" y="8"/>
                </a:lnTo>
                <a:lnTo>
                  <a:pt x="70" y="0"/>
                </a:lnTo>
                <a:lnTo>
                  <a:pt x="212" y="0"/>
                </a:lnTo>
                <a:lnTo>
                  <a:pt x="212" y="39"/>
                </a:lnTo>
                <a:lnTo>
                  <a:pt x="212" y="55"/>
                </a:lnTo>
                <a:close/>
              </a:path>
            </a:pathLst>
          </a:custGeom>
          <a:solidFill>
            <a:srgbClr val="FFFF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1" name="Freeform 13"/>
          <p:cNvSpPr>
            <a:spLocks noChangeAspect="1"/>
          </p:cNvSpPr>
          <p:nvPr/>
        </p:nvSpPr>
        <p:spPr bwMode="auto">
          <a:xfrm>
            <a:off x="2549525" y="3333750"/>
            <a:ext cx="419100" cy="328613"/>
          </a:xfrm>
          <a:custGeom>
            <a:avLst/>
            <a:gdLst>
              <a:gd name="T0" fmla="*/ 0 w 286"/>
              <a:gd name="T1" fmla="*/ 2147483647 h 195"/>
              <a:gd name="T2" fmla="*/ 2147483647 w 286"/>
              <a:gd name="T3" fmla="*/ 2147483647 h 195"/>
              <a:gd name="T4" fmla="*/ 2147483647 w 286"/>
              <a:gd name="T5" fmla="*/ 2147483647 h 195"/>
              <a:gd name="T6" fmla="*/ 2147483647 w 286"/>
              <a:gd name="T7" fmla="*/ 2147483647 h 195"/>
              <a:gd name="T8" fmla="*/ 2147483647 w 286"/>
              <a:gd name="T9" fmla="*/ 2147483647 h 195"/>
              <a:gd name="T10" fmla="*/ 2147483647 w 286"/>
              <a:gd name="T11" fmla="*/ 2147483647 h 195"/>
              <a:gd name="T12" fmla="*/ 2147483647 w 286"/>
              <a:gd name="T13" fmla="*/ 2147483647 h 195"/>
              <a:gd name="T14" fmla="*/ 2147483647 w 286"/>
              <a:gd name="T15" fmla="*/ 2147483647 h 195"/>
              <a:gd name="T16" fmla="*/ 2147483647 w 286"/>
              <a:gd name="T17" fmla="*/ 2147483647 h 195"/>
              <a:gd name="T18" fmla="*/ 2147483647 w 286"/>
              <a:gd name="T19" fmla="*/ 2147483647 h 195"/>
              <a:gd name="T20" fmla="*/ 2147483647 w 286"/>
              <a:gd name="T21" fmla="*/ 2147483647 h 195"/>
              <a:gd name="T22" fmla="*/ 2147483647 w 286"/>
              <a:gd name="T23" fmla="*/ 2147483647 h 195"/>
              <a:gd name="T24" fmla="*/ 2147483647 w 286"/>
              <a:gd name="T25" fmla="*/ 2147483647 h 195"/>
              <a:gd name="T26" fmla="*/ 2147483647 w 286"/>
              <a:gd name="T27" fmla="*/ 2147483647 h 195"/>
              <a:gd name="T28" fmla="*/ 2147483647 w 286"/>
              <a:gd name="T29" fmla="*/ 2147483647 h 195"/>
              <a:gd name="T30" fmla="*/ 2147483647 w 286"/>
              <a:gd name="T31" fmla="*/ 0 h 195"/>
              <a:gd name="T32" fmla="*/ 0 w 286"/>
              <a:gd name="T33" fmla="*/ 2147483647 h 195"/>
              <a:gd name="T34" fmla="*/ 0 w 286"/>
              <a:gd name="T35" fmla="*/ 2147483647 h 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6"/>
              <a:gd name="T55" fmla="*/ 0 h 195"/>
              <a:gd name="T56" fmla="*/ 286 w 286"/>
              <a:gd name="T57" fmla="*/ 195 h 1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6" h="195">
                <a:moveTo>
                  <a:pt x="0" y="85"/>
                </a:moveTo>
                <a:lnTo>
                  <a:pt x="40" y="148"/>
                </a:lnTo>
                <a:lnTo>
                  <a:pt x="127" y="179"/>
                </a:lnTo>
                <a:lnTo>
                  <a:pt x="207" y="195"/>
                </a:lnTo>
                <a:lnTo>
                  <a:pt x="190" y="179"/>
                </a:lnTo>
                <a:lnTo>
                  <a:pt x="207" y="148"/>
                </a:lnTo>
                <a:lnTo>
                  <a:pt x="223" y="148"/>
                </a:lnTo>
                <a:lnTo>
                  <a:pt x="278" y="102"/>
                </a:lnTo>
                <a:lnTo>
                  <a:pt x="286" y="85"/>
                </a:lnTo>
                <a:lnTo>
                  <a:pt x="262" y="70"/>
                </a:lnTo>
                <a:lnTo>
                  <a:pt x="231" y="47"/>
                </a:lnTo>
                <a:lnTo>
                  <a:pt x="223" y="63"/>
                </a:lnTo>
                <a:lnTo>
                  <a:pt x="207" y="39"/>
                </a:lnTo>
                <a:lnTo>
                  <a:pt x="159" y="39"/>
                </a:lnTo>
                <a:lnTo>
                  <a:pt x="135" y="16"/>
                </a:lnTo>
                <a:lnTo>
                  <a:pt x="127" y="0"/>
                </a:lnTo>
                <a:lnTo>
                  <a:pt x="0" y="70"/>
                </a:lnTo>
                <a:lnTo>
                  <a:pt x="0" y="8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2" name="Freeform 14"/>
          <p:cNvSpPr>
            <a:spLocks noChangeAspect="1"/>
          </p:cNvSpPr>
          <p:nvPr/>
        </p:nvSpPr>
        <p:spPr bwMode="auto">
          <a:xfrm>
            <a:off x="2960688" y="3757613"/>
            <a:ext cx="369887" cy="366712"/>
          </a:xfrm>
          <a:custGeom>
            <a:avLst/>
            <a:gdLst>
              <a:gd name="T0" fmla="*/ 2147483647 w 252"/>
              <a:gd name="T1" fmla="*/ 2147483647 h 220"/>
              <a:gd name="T2" fmla="*/ 2147483647 w 252"/>
              <a:gd name="T3" fmla="*/ 2147483647 h 220"/>
              <a:gd name="T4" fmla="*/ 2147483647 w 252"/>
              <a:gd name="T5" fmla="*/ 2147483647 h 220"/>
              <a:gd name="T6" fmla="*/ 2147483647 w 252"/>
              <a:gd name="T7" fmla="*/ 2147483647 h 220"/>
              <a:gd name="T8" fmla="*/ 2147483647 w 252"/>
              <a:gd name="T9" fmla="*/ 0 h 220"/>
              <a:gd name="T10" fmla="*/ 0 w 252"/>
              <a:gd name="T11" fmla="*/ 2147483647 h 220"/>
              <a:gd name="T12" fmla="*/ 2147483647 w 252"/>
              <a:gd name="T13" fmla="*/ 2147483647 h 220"/>
              <a:gd name="T14" fmla="*/ 0 w 252"/>
              <a:gd name="T15" fmla="*/ 2147483647 h 220"/>
              <a:gd name="T16" fmla="*/ 2147483647 w 252"/>
              <a:gd name="T17" fmla="*/ 2147483647 h 220"/>
              <a:gd name="T18" fmla="*/ 2147483647 w 252"/>
              <a:gd name="T19" fmla="*/ 2147483647 h 2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2"/>
              <a:gd name="T31" fmla="*/ 0 h 220"/>
              <a:gd name="T32" fmla="*/ 252 w 252"/>
              <a:gd name="T33" fmla="*/ 220 h 2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2" h="220">
                <a:moveTo>
                  <a:pt x="142" y="189"/>
                </a:moveTo>
                <a:lnTo>
                  <a:pt x="134" y="173"/>
                </a:lnTo>
                <a:lnTo>
                  <a:pt x="229" y="95"/>
                </a:lnTo>
                <a:lnTo>
                  <a:pt x="252" y="118"/>
                </a:lnTo>
                <a:lnTo>
                  <a:pt x="190" y="0"/>
                </a:lnTo>
                <a:lnTo>
                  <a:pt x="0" y="95"/>
                </a:lnTo>
                <a:lnTo>
                  <a:pt x="8" y="118"/>
                </a:lnTo>
                <a:lnTo>
                  <a:pt x="0" y="125"/>
                </a:lnTo>
                <a:lnTo>
                  <a:pt x="103" y="220"/>
                </a:lnTo>
                <a:lnTo>
                  <a:pt x="142" y="189"/>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3" name="Freeform 15"/>
          <p:cNvSpPr>
            <a:spLocks noChangeAspect="1"/>
          </p:cNvSpPr>
          <p:nvPr/>
        </p:nvSpPr>
        <p:spPr bwMode="auto">
          <a:xfrm>
            <a:off x="4222750" y="5187950"/>
            <a:ext cx="579438" cy="436563"/>
          </a:xfrm>
          <a:custGeom>
            <a:avLst/>
            <a:gdLst>
              <a:gd name="T0" fmla="*/ 2147483647 w 395"/>
              <a:gd name="T1" fmla="*/ 2147483647 h 260"/>
              <a:gd name="T2" fmla="*/ 2147483647 w 395"/>
              <a:gd name="T3" fmla="*/ 2147483647 h 260"/>
              <a:gd name="T4" fmla="*/ 2147483647 w 395"/>
              <a:gd name="T5" fmla="*/ 2147483647 h 260"/>
              <a:gd name="T6" fmla="*/ 2147483647 w 395"/>
              <a:gd name="T7" fmla="*/ 2147483647 h 260"/>
              <a:gd name="T8" fmla="*/ 2147483647 w 395"/>
              <a:gd name="T9" fmla="*/ 2147483647 h 260"/>
              <a:gd name="T10" fmla="*/ 2147483647 w 395"/>
              <a:gd name="T11" fmla="*/ 2147483647 h 260"/>
              <a:gd name="T12" fmla="*/ 2147483647 w 395"/>
              <a:gd name="T13" fmla="*/ 2147483647 h 260"/>
              <a:gd name="T14" fmla="*/ 2147483647 w 395"/>
              <a:gd name="T15" fmla="*/ 2147483647 h 260"/>
              <a:gd name="T16" fmla="*/ 2147483647 w 395"/>
              <a:gd name="T17" fmla="*/ 2147483647 h 260"/>
              <a:gd name="T18" fmla="*/ 2147483647 w 395"/>
              <a:gd name="T19" fmla="*/ 2147483647 h 260"/>
              <a:gd name="T20" fmla="*/ 2147483647 w 395"/>
              <a:gd name="T21" fmla="*/ 2147483647 h 260"/>
              <a:gd name="T22" fmla="*/ 2147483647 w 395"/>
              <a:gd name="T23" fmla="*/ 0 h 260"/>
              <a:gd name="T24" fmla="*/ 2147483647 w 395"/>
              <a:gd name="T25" fmla="*/ 2147483647 h 260"/>
              <a:gd name="T26" fmla="*/ 2147483647 w 395"/>
              <a:gd name="T27" fmla="*/ 2147483647 h 260"/>
              <a:gd name="T28" fmla="*/ 2147483647 w 395"/>
              <a:gd name="T29" fmla="*/ 2147483647 h 260"/>
              <a:gd name="T30" fmla="*/ 2147483647 w 395"/>
              <a:gd name="T31" fmla="*/ 2147483647 h 260"/>
              <a:gd name="T32" fmla="*/ 2147483647 w 395"/>
              <a:gd name="T33" fmla="*/ 2147483647 h 260"/>
              <a:gd name="T34" fmla="*/ 0 w 395"/>
              <a:gd name="T35" fmla="*/ 2147483647 h 260"/>
              <a:gd name="T36" fmla="*/ 0 w 395"/>
              <a:gd name="T37" fmla="*/ 2147483647 h 260"/>
              <a:gd name="T38" fmla="*/ 2147483647 w 395"/>
              <a:gd name="T39" fmla="*/ 2147483647 h 260"/>
              <a:gd name="T40" fmla="*/ 2147483647 w 395"/>
              <a:gd name="T41" fmla="*/ 2147483647 h 260"/>
              <a:gd name="T42" fmla="*/ 2147483647 w 395"/>
              <a:gd name="T43" fmla="*/ 2147483647 h 260"/>
              <a:gd name="T44" fmla="*/ 2147483647 w 395"/>
              <a:gd name="T45" fmla="*/ 2147483647 h 260"/>
              <a:gd name="T46" fmla="*/ 2147483647 w 395"/>
              <a:gd name="T47" fmla="*/ 2147483647 h 260"/>
              <a:gd name="T48" fmla="*/ 2147483647 w 395"/>
              <a:gd name="T49" fmla="*/ 2147483647 h 260"/>
              <a:gd name="T50" fmla="*/ 2147483647 w 395"/>
              <a:gd name="T51" fmla="*/ 2147483647 h 2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5"/>
              <a:gd name="T79" fmla="*/ 0 h 260"/>
              <a:gd name="T80" fmla="*/ 395 w 395"/>
              <a:gd name="T81" fmla="*/ 260 h 2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5" h="260">
                <a:moveTo>
                  <a:pt x="244" y="228"/>
                </a:moveTo>
                <a:lnTo>
                  <a:pt x="261" y="205"/>
                </a:lnTo>
                <a:lnTo>
                  <a:pt x="307" y="205"/>
                </a:lnTo>
                <a:lnTo>
                  <a:pt x="316" y="165"/>
                </a:lnTo>
                <a:lnTo>
                  <a:pt x="347" y="150"/>
                </a:lnTo>
                <a:lnTo>
                  <a:pt x="347" y="165"/>
                </a:lnTo>
                <a:lnTo>
                  <a:pt x="370" y="150"/>
                </a:lnTo>
                <a:lnTo>
                  <a:pt x="347" y="150"/>
                </a:lnTo>
                <a:lnTo>
                  <a:pt x="395" y="31"/>
                </a:lnTo>
                <a:lnTo>
                  <a:pt x="339" y="16"/>
                </a:lnTo>
                <a:lnTo>
                  <a:pt x="252" y="24"/>
                </a:lnTo>
                <a:lnTo>
                  <a:pt x="166" y="0"/>
                </a:lnTo>
                <a:lnTo>
                  <a:pt x="181" y="31"/>
                </a:lnTo>
                <a:lnTo>
                  <a:pt x="197" y="55"/>
                </a:lnTo>
                <a:lnTo>
                  <a:pt x="190" y="78"/>
                </a:lnTo>
                <a:lnTo>
                  <a:pt x="118" y="78"/>
                </a:lnTo>
                <a:lnTo>
                  <a:pt x="71" y="118"/>
                </a:lnTo>
                <a:lnTo>
                  <a:pt x="0" y="110"/>
                </a:lnTo>
                <a:lnTo>
                  <a:pt x="0" y="126"/>
                </a:lnTo>
                <a:lnTo>
                  <a:pt x="56" y="142"/>
                </a:lnTo>
                <a:lnTo>
                  <a:pt x="56" y="205"/>
                </a:lnTo>
                <a:lnTo>
                  <a:pt x="103" y="260"/>
                </a:lnTo>
                <a:lnTo>
                  <a:pt x="135" y="260"/>
                </a:lnTo>
                <a:lnTo>
                  <a:pt x="158" y="213"/>
                </a:lnTo>
                <a:lnTo>
                  <a:pt x="252" y="236"/>
                </a:lnTo>
                <a:lnTo>
                  <a:pt x="244" y="228"/>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4" name="Freeform 16"/>
          <p:cNvSpPr>
            <a:spLocks noChangeAspect="1"/>
          </p:cNvSpPr>
          <p:nvPr/>
        </p:nvSpPr>
        <p:spPr bwMode="auto">
          <a:xfrm>
            <a:off x="2701925" y="5543550"/>
            <a:ext cx="455613" cy="515938"/>
          </a:xfrm>
          <a:custGeom>
            <a:avLst/>
            <a:gdLst>
              <a:gd name="T0" fmla="*/ 2147483647 w 308"/>
              <a:gd name="T1" fmla="*/ 2147483647 h 307"/>
              <a:gd name="T2" fmla="*/ 0 w 308"/>
              <a:gd name="T3" fmla="*/ 2147483647 h 307"/>
              <a:gd name="T4" fmla="*/ 0 w 308"/>
              <a:gd name="T5" fmla="*/ 2147483647 h 307"/>
              <a:gd name="T6" fmla="*/ 2147483647 w 308"/>
              <a:gd name="T7" fmla="*/ 2147483647 h 307"/>
              <a:gd name="T8" fmla="*/ 2147483647 w 308"/>
              <a:gd name="T9" fmla="*/ 0 h 307"/>
              <a:gd name="T10" fmla="*/ 2147483647 w 308"/>
              <a:gd name="T11" fmla="*/ 2147483647 h 307"/>
              <a:gd name="T12" fmla="*/ 2147483647 w 308"/>
              <a:gd name="T13" fmla="*/ 2147483647 h 307"/>
              <a:gd name="T14" fmla="*/ 2147483647 w 308"/>
              <a:gd name="T15" fmla="*/ 2147483647 h 307"/>
              <a:gd name="T16" fmla="*/ 2147483647 w 308"/>
              <a:gd name="T17" fmla="*/ 2147483647 h 307"/>
              <a:gd name="T18" fmla="*/ 2147483647 w 308"/>
              <a:gd name="T19" fmla="*/ 2147483647 h 307"/>
              <a:gd name="T20" fmla="*/ 2147483647 w 308"/>
              <a:gd name="T21" fmla="*/ 2147483647 h 307"/>
              <a:gd name="T22" fmla="*/ 2147483647 w 308"/>
              <a:gd name="T23" fmla="*/ 2147483647 h 307"/>
              <a:gd name="T24" fmla="*/ 2147483647 w 308"/>
              <a:gd name="T25" fmla="*/ 2147483647 h 307"/>
              <a:gd name="T26" fmla="*/ 2147483647 w 308"/>
              <a:gd name="T27" fmla="*/ 2147483647 h 307"/>
              <a:gd name="T28" fmla="*/ 2147483647 w 308"/>
              <a:gd name="T29" fmla="*/ 2147483647 h 307"/>
              <a:gd name="T30" fmla="*/ 2147483647 w 308"/>
              <a:gd name="T31" fmla="*/ 2147483647 h 307"/>
              <a:gd name="T32" fmla="*/ 2147483647 w 308"/>
              <a:gd name="T33" fmla="*/ 2147483647 h 307"/>
              <a:gd name="T34" fmla="*/ 2147483647 w 308"/>
              <a:gd name="T35" fmla="*/ 2147483647 h 307"/>
              <a:gd name="T36" fmla="*/ 2147483647 w 308"/>
              <a:gd name="T37" fmla="*/ 2147483647 h 307"/>
              <a:gd name="T38" fmla="*/ 2147483647 w 308"/>
              <a:gd name="T39" fmla="*/ 2147483647 h 3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
              <a:gd name="T61" fmla="*/ 0 h 307"/>
              <a:gd name="T62" fmla="*/ 308 w 308"/>
              <a:gd name="T63" fmla="*/ 307 h 3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 h="307">
                <a:moveTo>
                  <a:pt x="277" y="307"/>
                </a:moveTo>
                <a:lnTo>
                  <a:pt x="0" y="300"/>
                </a:lnTo>
                <a:lnTo>
                  <a:pt x="0" y="31"/>
                </a:lnTo>
                <a:lnTo>
                  <a:pt x="118" y="31"/>
                </a:lnTo>
                <a:lnTo>
                  <a:pt x="118" y="0"/>
                </a:lnTo>
                <a:lnTo>
                  <a:pt x="142" y="15"/>
                </a:lnTo>
                <a:lnTo>
                  <a:pt x="173" y="15"/>
                </a:lnTo>
                <a:lnTo>
                  <a:pt x="190" y="31"/>
                </a:lnTo>
                <a:lnTo>
                  <a:pt x="213" y="86"/>
                </a:lnTo>
                <a:lnTo>
                  <a:pt x="213" y="118"/>
                </a:lnTo>
                <a:lnTo>
                  <a:pt x="269" y="141"/>
                </a:lnTo>
                <a:lnTo>
                  <a:pt x="277" y="158"/>
                </a:lnTo>
                <a:lnTo>
                  <a:pt x="213" y="181"/>
                </a:lnTo>
                <a:lnTo>
                  <a:pt x="206" y="228"/>
                </a:lnTo>
                <a:lnTo>
                  <a:pt x="181" y="228"/>
                </a:lnTo>
                <a:lnTo>
                  <a:pt x="213" y="268"/>
                </a:lnTo>
                <a:lnTo>
                  <a:pt x="269" y="300"/>
                </a:lnTo>
                <a:lnTo>
                  <a:pt x="277" y="307"/>
                </a:lnTo>
                <a:lnTo>
                  <a:pt x="308" y="307"/>
                </a:lnTo>
                <a:lnTo>
                  <a:pt x="277" y="307"/>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5" name="Freeform 17"/>
          <p:cNvSpPr>
            <a:spLocks noChangeAspect="1"/>
          </p:cNvSpPr>
          <p:nvPr/>
        </p:nvSpPr>
        <p:spPr bwMode="auto">
          <a:xfrm>
            <a:off x="4733925" y="4162425"/>
            <a:ext cx="673100" cy="601663"/>
          </a:xfrm>
          <a:custGeom>
            <a:avLst/>
            <a:gdLst>
              <a:gd name="T0" fmla="*/ 2147483647 w 456"/>
              <a:gd name="T1" fmla="*/ 2147483647 h 360"/>
              <a:gd name="T2" fmla="*/ 2147483647 w 456"/>
              <a:gd name="T3" fmla="*/ 2147483647 h 360"/>
              <a:gd name="T4" fmla="*/ 2147483647 w 456"/>
              <a:gd name="T5" fmla="*/ 2147483647 h 360"/>
              <a:gd name="T6" fmla="*/ 2147483647 w 456"/>
              <a:gd name="T7" fmla="*/ 2147483647 h 360"/>
              <a:gd name="T8" fmla="*/ 2147483647 w 456"/>
              <a:gd name="T9" fmla="*/ 2147483647 h 360"/>
              <a:gd name="T10" fmla="*/ 2147483647 w 456"/>
              <a:gd name="T11" fmla="*/ 2147483647 h 360"/>
              <a:gd name="T12" fmla="*/ 2147483647 w 456"/>
              <a:gd name="T13" fmla="*/ 2147483647 h 360"/>
              <a:gd name="T14" fmla="*/ 2147483647 w 456"/>
              <a:gd name="T15" fmla="*/ 2147483647 h 360"/>
              <a:gd name="T16" fmla="*/ 2147483647 w 456"/>
              <a:gd name="T17" fmla="*/ 2147483647 h 360"/>
              <a:gd name="T18" fmla="*/ 2147483647 w 456"/>
              <a:gd name="T19" fmla="*/ 2147483647 h 360"/>
              <a:gd name="T20" fmla="*/ 2147483647 w 456"/>
              <a:gd name="T21" fmla="*/ 2147483647 h 360"/>
              <a:gd name="T22" fmla="*/ 2147483647 w 456"/>
              <a:gd name="T23" fmla="*/ 2147483647 h 360"/>
              <a:gd name="T24" fmla="*/ 2147483647 w 456"/>
              <a:gd name="T25" fmla="*/ 2147483647 h 360"/>
              <a:gd name="T26" fmla="*/ 2147483647 w 456"/>
              <a:gd name="T27" fmla="*/ 2147483647 h 360"/>
              <a:gd name="T28" fmla="*/ 2147483647 w 456"/>
              <a:gd name="T29" fmla="*/ 2147483647 h 360"/>
              <a:gd name="T30" fmla="*/ 2147483647 w 456"/>
              <a:gd name="T31" fmla="*/ 2147483647 h 360"/>
              <a:gd name="T32" fmla="*/ 2147483647 w 456"/>
              <a:gd name="T33" fmla="*/ 2147483647 h 360"/>
              <a:gd name="T34" fmla="*/ 2147483647 w 456"/>
              <a:gd name="T35" fmla="*/ 2147483647 h 360"/>
              <a:gd name="T36" fmla="*/ 2147483647 w 456"/>
              <a:gd name="T37" fmla="*/ 2147483647 h 360"/>
              <a:gd name="T38" fmla="*/ 2147483647 w 456"/>
              <a:gd name="T39" fmla="*/ 2147483647 h 360"/>
              <a:gd name="T40" fmla="*/ 2147483647 w 456"/>
              <a:gd name="T41" fmla="*/ 2147483647 h 360"/>
              <a:gd name="T42" fmla="*/ 2147483647 w 456"/>
              <a:gd name="T43" fmla="*/ 2147483647 h 360"/>
              <a:gd name="T44" fmla="*/ 0 w 456"/>
              <a:gd name="T45" fmla="*/ 2147483647 h 360"/>
              <a:gd name="T46" fmla="*/ 2147483647 w 456"/>
              <a:gd name="T47" fmla="*/ 0 h 360"/>
              <a:gd name="T48" fmla="*/ 2147483647 w 456"/>
              <a:gd name="T49" fmla="*/ 2147483647 h 360"/>
              <a:gd name="T50" fmla="*/ 2147483647 w 456"/>
              <a:gd name="T51" fmla="*/ 2147483647 h 360"/>
              <a:gd name="T52" fmla="*/ 2147483647 w 456"/>
              <a:gd name="T53" fmla="*/ 2147483647 h 360"/>
              <a:gd name="T54" fmla="*/ 2147483647 w 456"/>
              <a:gd name="T55" fmla="*/ 2147483647 h 360"/>
              <a:gd name="T56" fmla="*/ 2147483647 w 456"/>
              <a:gd name="T57" fmla="*/ 2147483647 h 360"/>
              <a:gd name="T58" fmla="*/ 2147483647 w 456"/>
              <a:gd name="T59" fmla="*/ 2147483647 h 360"/>
              <a:gd name="T60" fmla="*/ 2147483647 w 456"/>
              <a:gd name="T61" fmla="*/ 2147483647 h 360"/>
              <a:gd name="T62" fmla="*/ 2147483647 w 456"/>
              <a:gd name="T63" fmla="*/ 2147483647 h 360"/>
              <a:gd name="T64" fmla="*/ 2147483647 w 456"/>
              <a:gd name="T65" fmla="*/ 2147483647 h 360"/>
              <a:gd name="T66" fmla="*/ 2147483647 w 456"/>
              <a:gd name="T67" fmla="*/ 2147483647 h 360"/>
              <a:gd name="T68" fmla="*/ 2147483647 w 456"/>
              <a:gd name="T69" fmla="*/ 2147483647 h 360"/>
              <a:gd name="T70" fmla="*/ 2147483647 w 456"/>
              <a:gd name="T71" fmla="*/ 2147483647 h 360"/>
              <a:gd name="T72" fmla="*/ 2147483647 w 456"/>
              <a:gd name="T73" fmla="*/ 2147483647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6"/>
              <a:gd name="T112" fmla="*/ 0 h 360"/>
              <a:gd name="T113" fmla="*/ 456 w 456"/>
              <a:gd name="T114" fmla="*/ 360 h 3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6" h="360">
                <a:moveTo>
                  <a:pt x="440" y="242"/>
                </a:moveTo>
                <a:lnTo>
                  <a:pt x="456" y="274"/>
                </a:lnTo>
                <a:lnTo>
                  <a:pt x="424" y="320"/>
                </a:lnTo>
                <a:lnTo>
                  <a:pt x="448" y="328"/>
                </a:lnTo>
                <a:lnTo>
                  <a:pt x="440" y="352"/>
                </a:lnTo>
                <a:lnTo>
                  <a:pt x="448" y="360"/>
                </a:lnTo>
                <a:lnTo>
                  <a:pt x="369" y="352"/>
                </a:lnTo>
                <a:lnTo>
                  <a:pt x="362" y="320"/>
                </a:lnTo>
                <a:lnTo>
                  <a:pt x="338" y="328"/>
                </a:lnTo>
                <a:lnTo>
                  <a:pt x="322" y="282"/>
                </a:lnTo>
                <a:lnTo>
                  <a:pt x="306" y="304"/>
                </a:lnTo>
                <a:lnTo>
                  <a:pt x="322" y="297"/>
                </a:lnTo>
                <a:lnTo>
                  <a:pt x="291" y="274"/>
                </a:lnTo>
                <a:lnTo>
                  <a:pt x="275" y="211"/>
                </a:lnTo>
                <a:lnTo>
                  <a:pt x="236" y="211"/>
                </a:lnTo>
                <a:lnTo>
                  <a:pt x="227" y="188"/>
                </a:lnTo>
                <a:lnTo>
                  <a:pt x="173" y="203"/>
                </a:lnTo>
                <a:lnTo>
                  <a:pt x="149" y="203"/>
                </a:lnTo>
                <a:lnTo>
                  <a:pt x="126" y="149"/>
                </a:lnTo>
                <a:lnTo>
                  <a:pt x="63" y="117"/>
                </a:lnTo>
                <a:lnTo>
                  <a:pt x="55" y="117"/>
                </a:lnTo>
                <a:lnTo>
                  <a:pt x="23" y="94"/>
                </a:lnTo>
                <a:lnTo>
                  <a:pt x="0" y="62"/>
                </a:lnTo>
                <a:lnTo>
                  <a:pt x="259" y="0"/>
                </a:lnTo>
                <a:lnTo>
                  <a:pt x="267" y="32"/>
                </a:lnTo>
                <a:lnTo>
                  <a:pt x="275" y="86"/>
                </a:lnTo>
                <a:lnTo>
                  <a:pt x="291" y="94"/>
                </a:lnTo>
                <a:lnTo>
                  <a:pt x="299" y="140"/>
                </a:lnTo>
                <a:lnTo>
                  <a:pt x="362" y="188"/>
                </a:lnTo>
                <a:lnTo>
                  <a:pt x="362" y="211"/>
                </a:lnTo>
                <a:lnTo>
                  <a:pt x="385" y="218"/>
                </a:lnTo>
                <a:lnTo>
                  <a:pt x="369" y="242"/>
                </a:lnTo>
                <a:lnTo>
                  <a:pt x="393" y="235"/>
                </a:lnTo>
                <a:lnTo>
                  <a:pt x="393" y="250"/>
                </a:lnTo>
                <a:lnTo>
                  <a:pt x="416" y="218"/>
                </a:lnTo>
                <a:lnTo>
                  <a:pt x="424" y="242"/>
                </a:lnTo>
                <a:lnTo>
                  <a:pt x="440" y="24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6" name="Freeform 18"/>
          <p:cNvSpPr>
            <a:spLocks noChangeAspect="1"/>
          </p:cNvSpPr>
          <p:nvPr/>
        </p:nvSpPr>
        <p:spPr bwMode="auto">
          <a:xfrm>
            <a:off x="4491038" y="3692525"/>
            <a:ext cx="627062" cy="573088"/>
          </a:xfrm>
          <a:custGeom>
            <a:avLst/>
            <a:gdLst>
              <a:gd name="T0" fmla="*/ 2147483647 w 425"/>
              <a:gd name="T1" fmla="*/ 2147483647 h 343"/>
              <a:gd name="T2" fmla="*/ 2147483647 w 425"/>
              <a:gd name="T3" fmla="*/ 2147483647 h 343"/>
              <a:gd name="T4" fmla="*/ 2147483647 w 425"/>
              <a:gd name="T5" fmla="*/ 2147483647 h 343"/>
              <a:gd name="T6" fmla="*/ 2147483647 w 425"/>
              <a:gd name="T7" fmla="*/ 2147483647 h 343"/>
              <a:gd name="T8" fmla="*/ 2147483647 w 425"/>
              <a:gd name="T9" fmla="*/ 2147483647 h 343"/>
              <a:gd name="T10" fmla="*/ 2147483647 w 425"/>
              <a:gd name="T11" fmla="*/ 2147483647 h 343"/>
              <a:gd name="T12" fmla="*/ 2147483647 w 425"/>
              <a:gd name="T13" fmla="*/ 2147483647 h 343"/>
              <a:gd name="T14" fmla="*/ 0 w 425"/>
              <a:gd name="T15" fmla="*/ 2147483647 h 343"/>
              <a:gd name="T16" fmla="*/ 2147483647 w 425"/>
              <a:gd name="T17" fmla="*/ 2147483647 h 343"/>
              <a:gd name="T18" fmla="*/ 2147483647 w 425"/>
              <a:gd name="T19" fmla="*/ 0 h 343"/>
              <a:gd name="T20" fmla="*/ 2147483647 w 425"/>
              <a:gd name="T21" fmla="*/ 0 h 343"/>
              <a:gd name="T22" fmla="*/ 2147483647 w 425"/>
              <a:gd name="T23" fmla="*/ 2147483647 h 343"/>
              <a:gd name="T24" fmla="*/ 2147483647 w 425"/>
              <a:gd name="T25" fmla="*/ 2147483647 h 343"/>
              <a:gd name="T26" fmla="*/ 2147483647 w 425"/>
              <a:gd name="T27" fmla="*/ 2147483647 h 343"/>
              <a:gd name="T28" fmla="*/ 2147483647 w 425"/>
              <a:gd name="T29" fmla="*/ 2147483647 h 343"/>
              <a:gd name="T30" fmla="*/ 2147483647 w 425"/>
              <a:gd name="T31" fmla="*/ 2147483647 h 343"/>
              <a:gd name="T32" fmla="*/ 2147483647 w 425"/>
              <a:gd name="T33" fmla="*/ 2147483647 h 343"/>
              <a:gd name="T34" fmla="*/ 2147483647 w 425"/>
              <a:gd name="T35" fmla="*/ 2147483647 h 343"/>
              <a:gd name="T36" fmla="*/ 2147483647 w 425"/>
              <a:gd name="T37" fmla="*/ 2147483647 h 3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5"/>
              <a:gd name="T58" fmla="*/ 0 h 343"/>
              <a:gd name="T59" fmla="*/ 425 w 425"/>
              <a:gd name="T60" fmla="*/ 343 h 3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5" h="343">
                <a:moveTo>
                  <a:pt x="166" y="343"/>
                </a:moveTo>
                <a:lnTo>
                  <a:pt x="149" y="289"/>
                </a:lnTo>
                <a:lnTo>
                  <a:pt x="95" y="258"/>
                </a:lnTo>
                <a:lnTo>
                  <a:pt x="40" y="273"/>
                </a:lnTo>
                <a:lnTo>
                  <a:pt x="71" y="163"/>
                </a:lnTo>
                <a:lnTo>
                  <a:pt x="40" y="125"/>
                </a:lnTo>
                <a:lnTo>
                  <a:pt x="40" y="94"/>
                </a:lnTo>
                <a:lnTo>
                  <a:pt x="0" y="78"/>
                </a:lnTo>
                <a:lnTo>
                  <a:pt x="16" y="32"/>
                </a:lnTo>
                <a:lnTo>
                  <a:pt x="126" y="0"/>
                </a:lnTo>
                <a:lnTo>
                  <a:pt x="158" y="0"/>
                </a:lnTo>
                <a:lnTo>
                  <a:pt x="228" y="70"/>
                </a:lnTo>
                <a:lnTo>
                  <a:pt x="339" y="117"/>
                </a:lnTo>
                <a:lnTo>
                  <a:pt x="362" y="149"/>
                </a:lnTo>
                <a:lnTo>
                  <a:pt x="346" y="149"/>
                </a:lnTo>
                <a:lnTo>
                  <a:pt x="346" y="180"/>
                </a:lnTo>
                <a:lnTo>
                  <a:pt x="402" y="227"/>
                </a:lnTo>
                <a:lnTo>
                  <a:pt x="425" y="281"/>
                </a:lnTo>
                <a:lnTo>
                  <a:pt x="166" y="343"/>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7" name="Freeform 19"/>
          <p:cNvSpPr>
            <a:spLocks noChangeAspect="1"/>
          </p:cNvSpPr>
          <p:nvPr/>
        </p:nvSpPr>
        <p:spPr bwMode="auto">
          <a:xfrm>
            <a:off x="4189413" y="2928938"/>
            <a:ext cx="801687" cy="579437"/>
          </a:xfrm>
          <a:custGeom>
            <a:avLst/>
            <a:gdLst>
              <a:gd name="T0" fmla="*/ 2147483647 w 544"/>
              <a:gd name="T1" fmla="*/ 2147483647 h 345"/>
              <a:gd name="T2" fmla="*/ 2147483647 w 544"/>
              <a:gd name="T3" fmla="*/ 2147483647 h 345"/>
              <a:gd name="T4" fmla="*/ 2147483647 w 544"/>
              <a:gd name="T5" fmla="*/ 2147483647 h 345"/>
              <a:gd name="T6" fmla="*/ 2147483647 w 544"/>
              <a:gd name="T7" fmla="*/ 2147483647 h 345"/>
              <a:gd name="T8" fmla="*/ 2147483647 w 544"/>
              <a:gd name="T9" fmla="*/ 2147483647 h 345"/>
              <a:gd name="T10" fmla="*/ 2147483647 w 544"/>
              <a:gd name="T11" fmla="*/ 2147483647 h 345"/>
              <a:gd name="T12" fmla="*/ 2147483647 w 544"/>
              <a:gd name="T13" fmla="*/ 2147483647 h 345"/>
              <a:gd name="T14" fmla="*/ 2147483647 w 544"/>
              <a:gd name="T15" fmla="*/ 2147483647 h 345"/>
              <a:gd name="T16" fmla="*/ 2147483647 w 544"/>
              <a:gd name="T17" fmla="*/ 2147483647 h 345"/>
              <a:gd name="T18" fmla="*/ 2147483647 w 544"/>
              <a:gd name="T19" fmla="*/ 2147483647 h 345"/>
              <a:gd name="T20" fmla="*/ 2147483647 w 544"/>
              <a:gd name="T21" fmla="*/ 2147483647 h 345"/>
              <a:gd name="T22" fmla="*/ 2147483647 w 544"/>
              <a:gd name="T23" fmla="*/ 2147483647 h 345"/>
              <a:gd name="T24" fmla="*/ 2147483647 w 544"/>
              <a:gd name="T25" fmla="*/ 2147483647 h 345"/>
              <a:gd name="T26" fmla="*/ 2147483647 w 544"/>
              <a:gd name="T27" fmla="*/ 2147483647 h 345"/>
              <a:gd name="T28" fmla="*/ 2147483647 w 544"/>
              <a:gd name="T29" fmla="*/ 2147483647 h 345"/>
              <a:gd name="T30" fmla="*/ 0 w 544"/>
              <a:gd name="T31" fmla="*/ 2147483647 h 345"/>
              <a:gd name="T32" fmla="*/ 2147483647 w 544"/>
              <a:gd name="T33" fmla="*/ 2147483647 h 345"/>
              <a:gd name="T34" fmla="*/ 2147483647 w 544"/>
              <a:gd name="T35" fmla="*/ 2147483647 h 345"/>
              <a:gd name="T36" fmla="*/ 2147483647 w 544"/>
              <a:gd name="T37" fmla="*/ 2147483647 h 345"/>
              <a:gd name="T38" fmla="*/ 2147483647 w 544"/>
              <a:gd name="T39" fmla="*/ 2147483647 h 345"/>
              <a:gd name="T40" fmla="*/ 2147483647 w 544"/>
              <a:gd name="T41" fmla="*/ 2147483647 h 345"/>
              <a:gd name="T42" fmla="*/ 2147483647 w 544"/>
              <a:gd name="T43" fmla="*/ 0 h 345"/>
              <a:gd name="T44" fmla="*/ 2147483647 w 544"/>
              <a:gd name="T45" fmla="*/ 2147483647 h 345"/>
              <a:gd name="T46" fmla="*/ 2147483647 w 544"/>
              <a:gd name="T47" fmla="*/ 2147483647 h 345"/>
              <a:gd name="T48" fmla="*/ 2147483647 w 544"/>
              <a:gd name="T49" fmla="*/ 2147483647 h 345"/>
              <a:gd name="T50" fmla="*/ 2147483647 w 544"/>
              <a:gd name="T51" fmla="*/ 2147483647 h 345"/>
              <a:gd name="T52" fmla="*/ 2147483647 w 544"/>
              <a:gd name="T53" fmla="*/ 2147483647 h 345"/>
              <a:gd name="T54" fmla="*/ 2147483647 w 544"/>
              <a:gd name="T55" fmla="*/ 2147483647 h 3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4"/>
              <a:gd name="T85" fmla="*/ 0 h 345"/>
              <a:gd name="T86" fmla="*/ 544 w 544"/>
              <a:gd name="T87" fmla="*/ 345 h 3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4" h="345">
                <a:moveTo>
                  <a:pt x="362" y="47"/>
                </a:moveTo>
                <a:lnTo>
                  <a:pt x="393" y="47"/>
                </a:lnTo>
                <a:lnTo>
                  <a:pt x="393" y="70"/>
                </a:lnTo>
                <a:lnTo>
                  <a:pt x="393" y="94"/>
                </a:lnTo>
                <a:lnTo>
                  <a:pt x="425" y="117"/>
                </a:lnTo>
                <a:lnTo>
                  <a:pt x="496" y="133"/>
                </a:lnTo>
                <a:lnTo>
                  <a:pt x="496" y="149"/>
                </a:lnTo>
                <a:lnTo>
                  <a:pt x="544" y="180"/>
                </a:lnTo>
                <a:lnTo>
                  <a:pt x="393" y="274"/>
                </a:lnTo>
                <a:lnTo>
                  <a:pt x="331" y="242"/>
                </a:lnTo>
                <a:lnTo>
                  <a:pt x="252" y="259"/>
                </a:lnTo>
                <a:lnTo>
                  <a:pt x="158" y="259"/>
                </a:lnTo>
                <a:lnTo>
                  <a:pt x="142" y="281"/>
                </a:lnTo>
                <a:lnTo>
                  <a:pt x="118" y="337"/>
                </a:lnTo>
                <a:lnTo>
                  <a:pt x="79" y="345"/>
                </a:lnTo>
                <a:lnTo>
                  <a:pt x="0" y="328"/>
                </a:lnTo>
                <a:lnTo>
                  <a:pt x="31" y="250"/>
                </a:lnTo>
                <a:lnTo>
                  <a:pt x="7" y="156"/>
                </a:lnTo>
                <a:lnTo>
                  <a:pt x="24" y="125"/>
                </a:lnTo>
                <a:lnTo>
                  <a:pt x="55" y="47"/>
                </a:lnTo>
                <a:lnTo>
                  <a:pt x="31" y="16"/>
                </a:lnTo>
                <a:lnTo>
                  <a:pt x="94" y="0"/>
                </a:lnTo>
                <a:lnTo>
                  <a:pt x="158" y="39"/>
                </a:lnTo>
                <a:lnTo>
                  <a:pt x="181" y="31"/>
                </a:lnTo>
                <a:lnTo>
                  <a:pt x="236" y="47"/>
                </a:lnTo>
                <a:lnTo>
                  <a:pt x="299" y="16"/>
                </a:lnTo>
                <a:lnTo>
                  <a:pt x="331" y="31"/>
                </a:lnTo>
                <a:lnTo>
                  <a:pt x="362" y="47"/>
                </a:lnTo>
                <a:close/>
              </a:path>
            </a:pathLst>
          </a:custGeom>
          <a:solidFill>
            <a:srgbClr val="FFFF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8" name="Freeform 20"/>
          <p:cNvSpPr>
            <a:spLocks noChangeAspect="1"/>
          </p:cNvSpPr>
          <p:nvPr/>
        </p:nvSpPr>
        <p:spPr bwMode="auto">
          <a:xfrm>
            <a:off x="2298700" y="2738438"/>
            <a:ext cx="320675" cy="306387"/>
          </a:xfrm>
          <a:custGeom>
            <a:avLst/>
            <a:gdLst>
              <a:gd name="T0" fmla="*/ 2147483647 w 219"/>
              <a:gd name="T1" fmla="*/ 2147483647 h 182"/>
              <a:gd name="T2" fmla="*/ 2147483647 w 219"/>
              <a:gd name="T3" fmla="*/ 2147483647 h 182"/>
              <a:gd name="T4" fmla="*/ 2147483647 w 219"/>
              <a:gd name="T5" fmla="*/ 2147483647 h 182"/>
              <a:gd name="T6" fmla="*/ 2147483647 w 219"/>
              <a:gd name="T7" fmla="*/ 2147483647 h 182"/>
              <a:gd name="T8" fmla="*/ 2147483647 w 219"/>
              <a:gd name="T9" fmla="*/ 2147483647 h 182"/>
              <a:gd name="T10" fmla="*/ 0 w 219"/>
              <a:gd name="T11" fmla="*/ 2147483647 h 182"/>
              <a:gd name="T12" fmla="*/ 0 w 219"/>
              <a:gd name="T13" fmla="*/ 2147483647 h 182"/>
              <a:gd name="T14" fmla="*/ 2147483647 w 219"/>
              <a:gd name="T15" fmla="*/ 2147483647 h 182"/>
              <a:gd name="T16" fmla="*/ 2147483647 w 219"/>
              <a:gd name="T17" fmla="*/ 2147483647 h 182"/>
              <a:gd name="T18" fmla="*/ 2147483647 w 219"/>
              <a:gd name="T19" fmla="*/ 2147483647 h 182"/>
              <a:gd name="T20" fmla="*/ 2147483647 w 219"/>
              <a:gd name="T21" fmla="*/ 2147483647 h 182"/>
              <a:gd name="T22" fmla="*/ 2147483647 w 219"/>
              <a:gd name="T23" fmla="*/ 2147483647 h 182"/>
              <a:gd name="T24" fmla="*/ 2147483647 w 219"/>
              <a:gd name="T25" fmla="*/ 2147483647 h 182"/>
              <a:gd name="T26" fmla="*/ 2147483647 w 219"/>
              <a:gd name="T27" fmla="*/ 2147483647 h 182"/>
              <a:gd name="T28" fmla="*/ 2147483647 w 219"/>
              <a:gd name="T29" fmla="*/ 0 h 182"/>
              <a:gd name="T30" fmla="*/ 2147483647 w 219"/>
              <a:gd name="T31" fmla="*/ 2147483647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9"/>
              <a:gd name="T49" fmla="*/ 0 h 182"/>
              <a:gd name="T50" fmla="*/ 219 w 219"/>
              <a:gd name="T51" fmla="*/ 182 h 1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9" h="182">
                <a:moveTo>
                  <a:pt x="86" y="63"/>
                </a:moveTo>
                <a:lnTo>
                  <a:pt x="62" y="63"/>
                </a:lnTo>
                <a:lnTo>
                  <a:pt x="55" y="96"/>
                </a:lnTo>
                <a:lnTo>
                  <a:pt x="23" y="111"/>
                </a:lnTo>
                <a:lnTo>
                  <a:pt x="31" y="119"/>
                </a:lnTo>
                <a:lnTo>
                  <a:pt x="0" y="142"/>
                </a:lnTo>
                <a:lnTo>
                  <a:pt x="0" y="175"/>
                </a:lnTo>
                <a:lnTo>
                  <a:pt x="62" y="175"/>
                </a:lnTo>
                <a:lnTo>
                  <a:pt x="188" y="175"/>
                </a:lnTo>
                <a:lnTo>
                  <a:pt x="211" y="182"/>
                </a:lnTo>
                <a:lnTo>
                  <a:pt x="219" y="182"/>
                </a:lnTo>
                <a:lnTo>
                  <a:pt x="211" y="159"/>
                </a:lnTo>
                <a:lnTo>
                  <a:pt x="219" y="142"/>
                </a:lnTo>
                <a:lnTo>
                  <a:pt x="188" y="55"/>
                </a:lnTo>
                <a:lnTo>
                  <a:pt x="148" y="0"/>
                </a:lnTo>
                <a:lnTo>
                  <a:pt x="86" y="6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69" name="Freeform 21"/>
          <p:cNvSpPr>
            <a:spLocks noChangeAspect="1"/>
          </p:cNvSpPr>
          <p:nvPr/>
        </p:nvSpPr>
        <p:spPr bwMode="auto">
          <a:xfrm>
            <a:off x="1576388" y="4875213"/>
            <a:ext cx="420687" cy="261937"/>
          </a:xfrm>
          <a:custGeom>
            <a:avLst/>
            <a:gdLst>
              <a:gd name="T0" fmla="*/ 2147483647 w 286"/>
              <a:gd name="T1" fmla="*/ 2147483647 h 156"/>
              <a:gd name="T2" fmla="*/ 2147483647 w 286"/>
              <a:gd name="T3" fmla="*/ 2147483647 h 156"/>
              <a:gd name="T4" fmla="*/ 2147483647 w 286"/>
              <a:gd name="T5" fmla="*/ 2147483647 h 156"/>
              <a:gd name="T6" fmla="*/ 2147483647 w 286"/>
              <a:gd name="T7" fmla="*/ 2147483647 h 156"/>
              <a:gd name="T8" fmla="*/ 2147483647 w 286"/>
              <a:gd name="T9" fmla="*/ 2147483647 h 156"/>
              <a:gd name="T10" fmla="*/ 2147483647 w 286"/>
              <a:gd name="T11" fmla="*/ 2147483647 h 156"/>
              <a:gd name="T12" fmla="*/ 0 w 286"/>
              <a:gd name="T13" fmla="*/ 2147483647 h 156"/>
              <a:gd name="T14" fmla="*/ 0 w 286"/>
              <a:gd name="T15" fmla="*/ 2147483647 h 156"/>
              <a:gd name="T16" fmla="*/ 2147483647 w 286"/>
              <a:gd name="T17" fmla="*/ 2147483647 h 156"/>
              <a:gd name="T18" fmla="*/ 0 w 286"/>
              <a:gd name="T19" fmla="*/ 2147483647 h 156"/>
              <a:gd name="T20" fmla="*/ 0 w 286"/>
              <a:gd name="T21" fmla="*/ 2147483647 h 156"/>
              <a:gd name="T22" fmla="*/ 0 w 286"/>
              <a:gd name="T23" fmla="*/ 2147483647 h 156"/>
              <a:gd name="T24" fmla="*/ 2147483647 w 286"/>
              <a:gd name="T25" fmla="*/ 2147483647 h 156"/>
              <a:gd name="T26" fmla="*/ 2147483647 w 286"/>
              <a:gd name="T27" fmla="*/ 0 h 156"/>
              <a:gd name="T28" fmla="*/ 2147483647 w 286"/>
              <a:gd name="T29" fmla="*/ 2147483647 h 156"/>
              <a:gd name="T30" fmla="*/ 2147483647 w 286"/>
              <a:gd name="T31" fmla="*/ 2147483647 h 156"/>
              <a:gd name="T32" fmla="*/ 2147483647 w 286"/>
              <a:gd name="T33" fmla="*/ 2147483647 h 156"/>
              <a:gd name="T34" fmla="*/ 2147483647 w 286"/>
              <a:gd name="T35" fmla="*/ 2147483647 h 156"/>
              <a:gd name="T36" fmla="*/ 2147483647 w 286"/>
              <a:gd name="T37" fmla="*/ 2147483647 h 156"/>
              <a:gd name="T38" fmla="*/ 2147483647 w 286"/>
              <a:gd name="T39" fmla="*/ 2147483647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6"/>
              <a:gd name="T61" fmla="*/ 0 h 156"/>
              <a:gd name="T62" fmla="*/ 286 w 286"/>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6" h="156">
                <a:moveTo>
                  <a:pt x="238" y="140"/>
                </a:moveTo>
                <a:lnTo>
                  <a:pt x="238" y="156"/>
                </a:lnTo>
                <a:lnTo>
                  <a:pt x="127" y="149"/>
                </a:lnTo>
                <a:lnTo>
                  <a:pt x="24" y="149"/>
                </a:lnTo>
                <a:lnTo>
                  <a:pt x="7" y="125"/>
                </a:lnTo>
                <a:lnTo>
                  <a:pt x="24" y="94"/>
                </a:lnTo>
                <a:lnTo>
                  <a:pt x="0" y="94"/>
                </a:lnTo>
                <a:lnTo>
                  <a:pt x="0" y="71"/>
                </a:lnTo>
                <a:lnTo>
                  <a:pt x="24" y="55"/>
                </a:lnTo>
                <a:lnTo>
                  <a:pt x="0" y="55"/>
                </a:lnTo>
                <a:lnTo>
                  <a:pt x="0" y="32"/>
                </a:lnTo>
                <a:lnTo>
                  <a:pt x="0" y="23"/>
                </a:lnTo>
                <a:lnTo>
                  <a:pt x="120" y="7"/>
                </a:lnTo>
                <a:lnTo>
                  <a:pt x="127" y="0"/>
                </a:lnTo>
                <a:lnTo>
                  <a:pt x="191" y="7"/>
                </a:lnTo>
                <a:lnTo>
                  <a:pt x="254" y="7"/>
                </a:lnTo>
                <a:lnTo>
                  <a:pt x="254" y="62"/>
                </a:lnTo>
                <a:lnTo>
                  <a:pt x="286" y="125"/>
                </a:lnTo>
                <a:lnTo>
                  <a:pt x="278" y="149"/>
                </a:lnTo>
                <a:lnTo>
                  <a:pt x="238" y="140"/>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0" name="Freeform 22"/>
          <p:cNvSpPr>
            <a:spLocks noChangeAspect="1"/>
          </p:cNvSpPr>
          <p:nvPr/>
        </p:nvSpPr>
        <p:spPr bwMode="auto">
          <a:xfrm>
            <a:off x="4578350" y="5440363"/>
            <a:ext cx="508000" cy="554037"/>
          </a:xfrm>
          <a:custGeom>
            <a:avLst/>
            <a:gdLst>
              <a:gd name="T0" fmla="*/ 2147483647 w 342"/>
              <a:gd name="T1" fmla="*/ 2147483647 h 329"/>
              <a:gd name="T2" fmla="*/ 2147483647 w 342"/>
              <a:gd name="T3" fmla="*/ 2147483647 h 329"/>
              <a:gd name="T4" fmla="*/ 2147483647 w 342"/>
              <a:gd name="T5" fmla="*/ 2147483647 h 329"/>
              <a:gd name="T6" fmla="*/ 2147483647 w 342"/>
              <a:gd name="T7" fmla="*/ 2147483647 h 329"/>
              <a:gd name="T8" fmla="*/ 2147483647 w 342"/>
              <a:gd name="T9" fmla="*/ 2147483647 h 329"/>
              <a:gd name="T10" fmla="*/ 2147483647 w 342"/>
              <a:gd name="T11" fmla="*/ 2147483647 h 329"/>
              <a:gd name="T12" fmla="*/ 2147483647 w 342"/>
              <a:gd name="T13" fmla="*/ 2147483647 h 329"/>
              <a:gd name="T14" fmla="*/ 2147483647 w 342"/>
              <a:gd name="T15" fmla="*/ 2147483647 h 329"/>
              <a:gd name="T16" fmla="*/ 2147483647 w 342"/>
              <a:gd name="T17" fmla="*/ 2147483647 h 329"/>
              <a:gd name="T18" fmla="*/ 2147483647 w 342"/>
              <a:gd name="T19" fmla="*/ 2147483647 h 329"/>
              <a:gd name="T20" fmla="*/ 2147483647 w 342"/>
              <a:gd name="T21" fmla="*/ 2147483647 h 329"/>
              <a:gd name="T22" fmla="*/ 2147483647 w 342"/>
              <a:gd name="T23" fmla="*/ 2147483647 h 329"/>
              <a:gd name="T24" fmla="*/ 2147483647 w 342"/>
              <a:gd name="T25" fmla="*/ 2147483647 h 329"/>
              <a:gd name="T26" fmla="*/ 2147483647 w 342"/>
              <a:gd name="T27" fmla="*/ 2147483647 h 329"/>
              <a:gd name="T28" fmla="*/ 2147483647 w 342"/>
              <a:gd name="T29" fmla="*/ 2147483647 h 329"/>
              <a:gd name="T30" fmla="*/ 2147483647 w 342"/>
              <a:gd name="T31" fmla="*/ 2147483647 h 329"/>
              <a:gd name="T32" fmla="*/ 2147483647 w 342"/>
              <a:gd name="T33" fmla="*/ 2147483647 h 329"/>
              <a:gd name="T34" fmla="*/ 2147483647 w 342"/>
              <a:gd name="T35" fmla="*/ 2147483647 h 329"/>
              <a:gd name="T36" fmla="*/ 2147483647 w 342"/>
              <a:gd name="T37" fmla="*/ 2147483647 h 329"/>
              <a:gd name="T38" fmla="*/ 2147483647 w 342"/>
              <a:gd name="T39" fmla="*/ 2147483647 h 329"/>
              <a:gd name="T40" fmla="*/ 2147483647 w 342"/>
              <a:gd name="T41" fmla="*/ 2147483647 h 329"/>
              <a:gd name="T42" fmla="*/ 2147483647 w 342"/>
              <a:gd name="T43" fmla="*/ 2147483647 h 329"/>
              <a:gd name="T44" fmla="*/ 2147483647 w 342"/>
              <a:gd name="T45" fmla="*/ 2147483647 h 329"/>
              <a:gd name="T46" fmla="*/ 2147483647 w 342"/>
              <a:gd name="T47" fmla="*/ 2147483647 h 329"/>
              <a:gd name="T48" fmla="*/ 2147483647 w 342"/>
              <a:gd name="T49" fmla="*/ 2147483647 h 329"/>
              <a:gd name="T50" fmla="*/ 2147483647 w 342"/>
              <a:gd name="T51" fmla="*/ 2147483647 h 329"/>
              <a:gd name="T52" fmla="*/ 2147483647 w 342"/>
              <a:gd name="T53" fmla="*/ 2147483647 h 329"/>
              <a:gd name="T54" fmla="*/ 2147483647 w 342"/>
              <a:gd name="T55" fmla="*/ 2147483647 h 329"/>
              <a:gd name="T56" fmla="*/ 2147483647 w 342"/>
              <a:gd name="T57" fmla="*/ 2147483647 h 329"/>
              <a:gd name="T58" fmla="*/ 2147483647 w 342"/>
              <a:gd name="T59" fmla="*/ 2147483647 h 329"/>
              <a:gd name="T60" fmla="*/ 2147483647 w 342"/>
              <a:gd name="T61" fmla="*/ 2147483647 h 329"/>
              <a:gd name="T62" fmla="*/ 2147483647 w 342"/>
              <a:gd name="T63" fmla="*/ 2147483647 h 329"/>
              <a:gd name="T64" fmla="*/ 2147483647 w 342"/>
              <a:gd name="T65" fmla="*/ 2147483647 h 329"/>
              <a:gd name="T66" fmla="*/ 2147483647 w 342"/>
              <a:gd name="T67" fmla="*/ 2147483647 h 329"/>
              <a:gd name="T68" fmla="*/ 2147483647 w 342"/>
              <a:gd name="T69" fmla="*/ 2147483647 h 329"/>
              <a:gd name="T70" fmla="*/ 0 w 342"/>
              <a:gd name="T71" fmla="*/ 2147483647 h 329"/>
              <a:gd name="T72" fmla="*/ 2147483647 w 342"/>
              <a:gd name="T73" fmla="*/ 2147483647 h 329"/>
              <a:gd name="T74" fmla="*/ 2147483647 w 342"/>
              <a:gd name="T75" fmla="*/ 2147483647 h 329"/>
              <a:gd name="T76" fmla="*/ 2147483647 w 342"/>
              <a:gd name="T77" fmla="*/ 2147483647 h 329"/>
              <a:gd name="T78" fmla="*/ 2147483647 w 342"/>
              <a:gd name="T79" fmla="*/ 0 h 329"/>
              <a:gd name="T80" fmla="*/ 2147483647 w 342"/>
              <a:gd name="T81" fmla="*/ 2147483647 h 329"/>
              <a:gd name="T82" fmla="*/ 2147483647 w 342"/>
              <a:gd name="T83" fmla="*/ 0 h 329"/>
              <a:gd name="T84" fmla="*/ 2147483647 w 342"/>
              <a:gd name="T85" fmla="*/ 2147483647 h 329"/>
              <a:gd name="T86" fmla="*/ 2147483647 w 342"/>
              <a:gd name="T87" fmla="*/ 2147483647 h 329"/>
              <a:gd name="T88" fmla="*/ 2147483647 w 342"/>
              <a:gd name="T89" fmla="*/ 2147483647 h 329"/>
              <a:gd name="T90" fmla="*/ 2147483647 w 342"/>
              <a:gd name="T91" fmla="*/ 2147483647 h 329"/>
              <a:gd name="T92" fmla="*/ 2147483647 w 342"/>
              <a:gd name="T93" fmla="*/ 2147483647 h 329"/>
              <a:gd name="T94" fmla="*/ 2147483647 w 342"/>
              <a:gd name="T95" fmla="*/ 2147483647 h 3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
              <a:gd name="T145" fmla="*/ 0 h 329"/>
              <a:gd name="T146" fmla="*/ 342 w 342"/>
              <a:gd name="T147" fmla="*/ 329 h 3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 h="329">
                <a:moveTo>
                  <a:pt x="310" y="86"/>
                </a:moveTo>
                <a:lnTo>
                  <a:pt x="310" y="94"/>
                </a:lnTo>
                <a:lnTo>
                  <a:pt x="342" y="110"/>
                </a:lnTo>
                <a:lnTo>
                  <a:pt x="310" y="141"/>
                </a:lnTo>
                <a:lnTo>
                  <a:pt x="231" y="117"/>
                </a:lnTo>
                <a:lnTo>
                  <a:pt x="255" y="141"/>
                </a:lnTo>
                <a:lnTo>
                  <a:pt x="279" y="125"/>
                </a:lnTo>
                <a:lnTo>
                  <a:pt x="302" y="141"/>
                </a:lnTo>
                <a:lnTo>
                  <a:pt x="342" y="149"/>
                </a:lnTo>
                <a:lnTo>
                  <a:pt x="302" y="204"/>
                </a:lnTo>
                <a:lnTo>
                  <a:pt x="318" y="220"/>
                </a:lnTo>
                <a:lnTo>
                  <a:pt x="318" y="259"/>
                </a:lnTo>
                <a:lnTo>
                  <a:pt x="310" y="259"/>
                </a:lnTo>
                <a:lnTo>
                  <a:pt x="318" y="290"/>
                </a:lnTo>
                <a:lnTo>
                  <a:pt x="318" y="305"/>
                </a:lnTo>
                <a:lnTo>
                  <a:pt x="286" y="329"/>
                </a:lnTo>
                <a:lnTo>
                  <a:pt x="247" y="305"/>
                </a:lnTo>
                <a:lnTo>
                  <a:pt x="231" y="322"/>
                </a:lnTo>
                <a:lnTo>
                  <a:pt x="223" y="305"/>
                </a:lnTo>
                <a:lnTo>
                  <a:pt x="215" y="305"/>
                </a:lnTo>
                <a:lnTo>
                  <a:pt x="191" y="290"/>
                </a:lnTo>
                <a:lnTo>
                  <a:pt x="183" y="290"/>
                </a:lnTo>
                <a:lnTo>
                  <a:pt x="191" y="305"/>
                </a:lnTo>
                <a:lnTo>
                  <a:pt x="152" y="298"/>
                </a:lnTo>
                <a:lnTo>
                  <a:pt x="127" y="274"/>
                </a:lnTo>
                <a:lnTo>
                  <a:pt x="120" y="290"/>
                </a:lnTo>
                <a:lnTo>
                  <a:pt x="104" y="266"/>
                </a:lnTo>
                <a:lnTo>
                  <a:pt x="41" y="266"/>
                </a:lnTo>
                <a:lnTo>
                  <a:pt x="17" y="243"/>
                </a:lnTo>
                <a:lnTo>
                  <a:pt x="32" y="180"/>
                </a:lnTo>
                <a:lnTo>
                  <a:pt x="17" y="180"/>
                </a:lnTo>
                <a:lnTo>
                  <a:pt x="32" y="141"/>
                </a:lnTo>
                <a:lnTo>
                  <a:pt x="17" y="125"/>
                </a:lnTo>
                <a:lnTo>
                  <a:pt x="17" y="94"/>
                </a:lnTo>
                <a:lnTo>
                  <a:pt x="8" y="86"/>
                </a:lnTo>
                <a:lnTo>
                  <a:pt x="0" y="78"/>
                </a:lnTo>
                <a:lnTo>
                  <a:pt x="17" y="55"/>
                </a:lnTo>
                <a:lnTo>
                  <a:pt x="64" y="55"/>
                </a:lnTo>
                <a:lnTo>
                  <a:pt x="72" y="16"/>
                </a:lnTo>
                <a:lnTo>
                  <a:pt x="104" y="0"/>
                </a:lnTo>
                <a:lnTo>
                  <a:pt x="104" y="16"/>
                </a:lnTo>
                <a:lnTo>
                  <a:pt x="127" y="0"/>
                </a:lnTo>
                <a:lnTo>
                  <a:pt x="127" y="16"/>
                </a:lnTo>
                <a:lnTo>
                  <a:pt x="215" y="47"/>
                </a:lnTo>
                <a:lnTo>
                  <a:pt x="262" y="24"/>
                </a:lnTo>
                <a:lnTo>
                  <a:pt x="255" y="55"/>
                </a:lnTo>
                <a:lnTo>
                  <a:pt x="318" y="78"/>
                </a:lnTo>
                <a:lnTo>
                  <a:pt x="310" y="8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1" name="Freeform 23"/>
          <p:cNvSpPr>
            <a:spLocks noChangeAspect="1"/>
          </p:cNvSpPr>
          <p:nvPr/>
        </p:nvSpPr>
        <p:spPr bwMode="auto">
          <a:xfrm>
            <a:off x="5037138" y="5675313"/>
            <a:ext cx="103187" cy="277812"/>
          </a:xfrm>
          <a:custGeom>
            <a:avLst/>
            <a:gdLst>
              <a:gd name="T0" fmla="*/ 2147483647 w 73"/>
              <a:gd name="T1" fmla="*/ 2147483647 h 165"/>
              <a:gd name="T2" fmla="*/ 0 w 73"/>
              <a:gd name="T3" fmla="*/ 2147483647 h 165"/>
              <a:gd name="T4" fmla="*/ 2147483647 w 73"/>
              <a:gd name="T5" fmla="*/ 2147483647 h 165"/>
              <a:gd name="T6" fmla="*/ 2147483647 w 73"/>
              <a:gd name="T7" fmla="*/ 2147483647 h 165"/>
              <a:gd name="T8" fmla="*/ 2147483647 w 73"/>
              <a:gd name="T9" fmla="*/ 0 h 165"/>
              <a:gd name="T10" fmla="*/ 2147483647 w 73"/>
              <a:gd name="T11" fmla="*/ 0 h 165"/>
              <a:gd name="T12" fmla="*/ 2147483647 w 73"/>
              <a:gd name="T13" fmla="*/ 2147483647 h 165"/>
              <a:gd name="T14" fmla="*/ 2147483647 w 73"/>
              <a:gd name="T15" fmla="*/ 2147483647 h 165"/>
              <a:gd name="T16" fmla="*/ 2147483647 w 73"/>
              <a:gd name="T17" fmla="*/ 2147483647 h 165"/>
              <a:gd name="T18" fmla="*/ 2147483647 w 73"/>
              <a:gd name="T19" fmla="*/ 2147483647 h 165"/>
              <a:gd name="T20" fmla="*/ 2147483647 w 73"/>
              <a:gd name="T21" fmla="*/ 2147483647 h 165"/>
              <a:gd name="T22" fmla="*/ 2147483647 w 73"/>
              <a:gd name="T23" fmla="*/ 2147483647 h 165"/>
              <a:gd name="T24" fmla="*/ 2147483647 w 73"/>
              <a:gd name="T25" fmla="*/ 2147483647 h 165"/>
              <a:gd name="T26" fmla="*/ 2147483647 w 73"/>
              <a:gd name="T27" fmla="*/ 2147483647 h 1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165"/>
              <a:gd name="T44" fmla="*/ 73 w 73"/>
              <a:gd name="T45" fmla="*/ 165 h 16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165">
                <a:moveTo>
                  <a:pt x="24" y="79"/>
                </a:moveTo>
                <a:lnTo>
                  <a:pt x="0" y="63"/>
                </a:lnTo>
                <a:lnTo>
                  <a:pt x="24" y="47"/>
                </a:lnTo>
                <a:lnTo>
                  <a:pt x="57" y="16"/>
                </a:lnTo>
                <a:lnTo>
                  <a:pt x="57" y="0"/>
                </a:lnTo>
                <a:lnTo>
                  <a:pt x="65" y="0"/>
                </a:lnTo>
                <a:lnTo>
                  <a:pt x="65" y="16"/>
                </a:lnTo>
                <a:lnTo>
                  <a:pt x="57" y="31"/>
                </a:lnTo>
                <a:lnTo>
                  <a:pt x="73" y="16"/>
                </a:lnTo>
                <a:lnTo>
                  <a:pt x="65" y="39"/>
                </a:lnTo>
                <a:lnTo>
                  <a:pt x="33" y="134"/>
                </a:lnTo>
                <a:lnTo>
                  <a:pt x="33" y="165"/>
                </a:lnTo>
                <a:lnTo>
                  <a:pt x="24" y="165"/>
                </a:lnTo>
                <a:lnTo>
                  <a:pt x="24" y="79"/>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2" name="Freeform 24"/>
          <p:cNvSpPr>
            <a:spLocks noChangeAspect="1"/>
          </p:cNvSpPr>
          <p:nvPr/>
        </p:nvSpPr>
        <p:spPr bwMode="auto">
          <a:xfrm>
            <a:off x="4243388" y="3792538"/>
            <a:ext cx="350837" cy="355600"/>
          </a:xfrm>
          <a:custGeom>
            <a:avLst/>
            <a:gdLst>
              <a:gd name="T0" fmla="*/ 2147483647 w 235"/>
              <a:gd name="T1" fmla="*/ 2147483647 h 212"/>
              <a:gd name="T2" fmla="*/ 2147483647 w 235"/>
              <a:gd name="T3" fmla="*/ 2147483647 h 212"/>
              <a:gd name="T4" fmla="*/ 2147483647 w 235"/>
              <a:gd name="T5" fmla="*/ 2147483647 h 212"/>
              <a:gd name="T6" fmla="*/ 2147483647 w 235"/>
              <a:gd name="T7" fmla="*/ 2147483647 h 212"/>
              <a:gd name="T8" fmla="*/ 2147483647 w 235"/>
              <a:gd name="T9" fmla="*/ 2147483647 h 212"/>
              <a:gd name="T10" fmla="*/ 2147483647 w 235"/>
              <a:gd name="T11" fmla="*/ 2147483647 h 212"/>
              <a:gd name="T12" fmla="*/ 2147483647 w 235"/>
              <a:gd name="T13" fmla="*/ 2147483647 h 212"/>
              <a:gd name="T14" fmla="*/ 0 w 235"/>
              <a:gd name="T15" fmla="*/ 2147483647 h 212"/>
              <a:gd name="T16" fmla="*/ 2147483647 w 235"/>
              <a:gd name="T17" fmla="*/ 2147483647 h 212"/>
              <a:gd name="T18" fmla="*/ 2147483647 w 235"/>
              <a:gd name="T19" fmla="*/ 2147483647 h 212"/>
              <a:gd name="T20" fmla="*/ 2147483647 w 235"/>
              <a:gd name="T21" fmla="*/ 2147483647 h 212"/>
              <a:gd name="T22" fmla="*/ 2147483647 w 235"/>
              <a:gd name="T23" fmla="*/ 0 h 212"/>
              <a:gd name="T24" fmla="*/ 2147483647 w 235"/>
              <a:gd name="T25" fmla="*/ 2147483647 h 212"/>
              <a:gd name="T26" fmla="*/ 2147483647 w 235"/>
              <a:gd name="T27" fmla="*/ 2147483647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5"/>
              <a:gd name="T43" fmla="*/ 0 h 212"/>
              <a:gd name="T44" fmla="*/ 235 w 235"/>
              <a:gd name="T45" fmla="*/ 212 h 2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5" h="212">
                <a:moveTo>
                  <a:pt x="204" y="32"/>
                </a:moveTo>
                <a:lnTo>
                  <a:pt x="204" y="63"/>
                </a:lnTo>
                <a:lnTo>
                  <a:pt x="235" y="102"/>
                </a:lnTo>
                <a:lnTo>
                  <a:pt x="204" y="212"/>
                </a:lnTo>
                <a:lnTo>
                  <a:pt x="164" y="197"/>
                </a:lnTo>
                <a:lnTo>
                  <a:pt x="16" y="166"/>
                </a:lnTo>
                <a:lnTo>
                  <a:pt x="16" y="149"/>
                </a:lnTo>
                <a:lnTo>
                  <a:pt x="0" y="149"/>
                </a:lnTo>
                <a:lnTo>
                  <a:pt x="55" y="87"/>
                </a:lnTo>
                <a:lnTo>
                  <a:pt x="55" y="63"/>
                </a:lnTo>
                <a:lnTo>
                  <a:pt x="79" y="15"/>
                </a:lnTo>
                <a:lnTo>
                  <a:pt x="118" y="0"/>
                </a:lnTo>
                <a:lnTo>
                  <a:pt x="164" y="15"/>
                </a:lnTo>
                <a:lnTo>
                  <a:pt x="204" y="32"/>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3" name="Freeform 25"/>
          <p:cNvSpPr>
            <a:spLocks noChangeAspect="1"/>
          </p:cNvSpPr>
          <p:nvPr/>
        </p:nvSpPr>
        <p:spPr bwMode="auto">
          <a:xfrm>
            <a:off x="1041400" y="2309813"/>
            <a:ext cx="546100" cy="457200"/>
          </a:xfrm>
          <a:custGeom>
            <a:avLst/>
            <a:gdLst>
              <a:gd name="T0" fmla="*/ 0 w 370"/>
              <a:gd name="T1" fmla="*/ 2147483647 h 273"/>
              <a:gd name="T2" fmla="*/ 2147483647 w 370"/>
              <a:gd name="T3" fmla="*/ 2147483647 h 273"/>
              <a:gd name="T4" fmla="*/ 2147483647 w 370"/>
              <a:gd name="T5" fmla="*/ 0 h 273"/>
              <a:gd name="T6" fmla="*/ 2147483647 w 370"/>
              <a:gd name="T7" fmla="*/ 0 h 273"/>
              <a:gd name="T8" fmla="*/ 2147483647 w 370"/>
              <a:gd name="T9" fmla="*/ 2147483647 h 273"/>
              <a:gd name="T10" fmla="*/ 2147483647 w 370"/>
              <a:gd name="T11" fmla="*/ 2147483647 h 273"/>
              <a:gd name="T12" fmla="*/ 2147483647 w 370"/>
              <a:gd name="T13" fmla="*/ 2147483647 h 273"/>
              <a:gd name="T14" fmla="*/ 2147483647 w 370"/>
              <a:gd name="T15" fmla="*/ 2147483647 h 273"/>
              <a:gd name="T16" fmla="*/ 2147483647 w 370"/>
              <a:gd name="T17" fmla="*/ 2147483647 h 273"/>
              <a:gd name="T18" fmla="*/ 2147483647 w 370"/>
              <a:gd name="T19" fmla="*/ 2147483647 h 273"/>
              <a:gd name="T20" fmla="*/ 2147483647 w 370"/>
              <a:gd name="T21" fmla="*/ 2147483647 h 273"/>
              <a:gd name="T22" fmla="*/ 2147483647 w 370"/>
              <a:gd name="T23" fmla="*/ 2147483647 h 273"/>
              <a:gd name="T24" fmla="*/ 2147483647 w 370"/>
              <a:gd name="T25" fmla="*/ 2147483647 h 273"/>
              <a:gd name="T26" fmla="*/ 2147483647 w 370"/>
              <a:gd name="T27" fmla="*/ 2147483647 h 273"/>
              <a:gd name="T28" fmla="*/ 2147483647 w 370"/>
              <a:gd name="T29" fmla="*/ 2147483647 h 273"/>
              <a:gd name="T30" fmla="*/ 0 w 370"/>
              <a:gd name="T31" fmla="*/ 2147483647 h 2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0"/>
              <a:gd name="T49" fmla="*/ 0 h 273"/>
              <a:gd name="T50" fmla="*/ 370 w 370"/>
              <a:gd name="T51" fmla="*/ 273 h 2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0" h="273">
                <a:moveTo>
                  <a:pt x="0" y="110"/>
                </a:moveTo>
                <a:lnTo>
                  <a:pt x="189" y="71"/>
                </a:lnTo>
                <a:lnTo>
                  <a:pt x="205" y="0"/>
                </a:lnTo>
                <a:lnTo>
                  <a:pt x="213" y="0"/>
                </a:lnTo>
                <a:lnTo>
                  <a:pt x="300" y="15"/>
                </a:lnTo>
                <a:lnTo>
                  <a:pt x="300" y="62"/>
                </a:lnTo>
                <a:lnTo>
                  <a:pt x="300" y="165"/>
                </a:lnTo>
                <a:lnTo>
                  <a:pt x="370" y="165"/>
                </a:lnTo>
                <a:lnTo>
                  <a:pt x="355" y="187"/>
                </a:lnTo>
                <a:lnTo>
                  <a:pt x="363" y="203"/>
                </a:lnTo>
                <a:lnTo>
                  <a:pt x="339" y="203"/>
                </a:lnTo>
                <a:lnTo>
                  <a:pt x="276" y="273"/>
                </a:lnTo>
                <a:lnTo>
                  <a:pt x="244" y="251"/>
                </a:lnTo>
                <a:lnTo>
                  <a:pt x="221" y="273"/>
                </a:lnTo>
                <a:lnTo>
                  <a:pt x="24" y="273"/>
                </a:lnTo>
                <a:lnTo>
                  <a:pt x="0" y="11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4" name="Freeform 26"/>
          <p:cNvSpPr>
            <a:spLocks noChangeAspect="1"/>
          </p:cNvSpPr>
          <p:nvPr/>
        </p:nvSpPr>
        <p:spPr bwMode="auto">
          <a:xfrm>
            <a:off x="1112838" y="914400"/>
            <a:ext cx="301625" cy="276225"/>
          </a:xfrm>
          <a:custGeom>
            <a:avLst/>
            <a:gdLst>
              <a:gd name="T0" fmla="*/ 2147483647 w 204"/>
              <a:gd name="T1" fmla="*/ 0 h 164"/>
              <a:gd name="T2" fmla="*/ 2147483647 w 204"/>
              <a:gd name="T3" fmla="*/ 2147483647 h 164"/>
              <a:gd name="T4" fmla="*/ 2147483647 w 204"/>
              <a:gd name="T5" fmla="*/ 2147483647 h 164"/>
              <a:gd name="T6" fmla="*/ 2147483647 w 204"/>
              <a:gd name="T7" fmla="*/ 2147483647 h 164"/>
              <a:gd name="T8" fmla="*/ 2147483647 w 204"/>
              <a:gd name="T9" fmla="*/ 2147483647 h 164"/>
              <a:gd name="T10" fmla="*/ 2147483647 w 204"/>
              <a:gd name="T11" fmla="*/ 2147483647 h 164"/>
              <a:gd name="T12" fmla="*/ 2147483647 w 204"/>
              <a:gd name="T13" fmla="*/ 2147483647 h 164"/>
              <a:gd name="T14" fmla="*/ 2147483647 w 204"/>
              <a:gd name="T15" fmla="*/ 2147483647 h 164"/>
              <a:gd name="T16" fmla="*/ 2147483647 w 204"/>
              <a:gd name="T17" fmla="*/ 2147483647 h 164"/>
              <a:gd name="T18" fmla="*/ 2147483647 w 204"/>
              <a:gd name="T19" fmla="*/ 2147483647 h 164"/>
              <a:gd name="T20" fmla="*/ 0 w 204"/>
              <a:gd name="T21" fmla="*/ 2147483647 h 164"/>
              <a:gd name="T22" fmla="*/ 0 w 204"/>
              <a:gd name="T23" fmla="*/ 0 h 164"/>
              <a:gd name="T24" fmla="*/ 2147483647 w 204"/>
              <a:gd name="T25" fmla="*/ 0 h 1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164"/>
              <a:gd name="T41" fmla="*/ 204 w 204"/>
              <a:gd name="T42" fmla="*/ 164 h 1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164">
                <a:moveTo>
                  <a:pt x="196" y="0"/>
                </a:moveTo>
                <a:lnTo>
                  <a:pt x="204" y="15"/>
                </a:lnTo>
                <a:lnTo>
                  <a:pt x="188" y="15"/>
                </a:lnTo>
                <a:lnTo>
                  <a:pt x="165" y="85"/>
                </a:lnTo>
                <a:lnTo>
                  <a:pt x="142" y="85"/>
                </a:lnTo>
                <a:lnTo>
                  <a:pt x="142" y="132"/>
                </a:lnTo>
                <a:lnTo>
                  <a:pt x="95" y="132"/>
                </a:lnTo>
                <a:lnTo>
                  <a:pt x="79" y="164"/>
                </a:lnTo>
                <a:lnTo>
                  <a:pt x="40" y="148"/>
                </a:lnTo>
                <a:lnTo>
                  <a:pt x="40" y="93"/>
                </a:lnTo>
                <a:lnTo>
                  <a:pt x="0" y="93"/>
                </a:lnTo>
                <a:lnTo>
                  <a:pt x="0" y="0"/>
                </a:lnTo>
                <a:lnTo>
                  <a:pt x="196"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5" name="Freeform 27"/>
          <p:cNvSpPr>
            <a:spLocks noChangeAspect="1"/>
          </p:cNvSpPr>
          <p:nvPr/>
        </p:nvSpPr>
        <p:spPr bwMode="auto">
          <a:xfrm>
            <a:off x="4086225" y="5543550"/>
            <a:ext cx="542925" cy="857250"/>
          </a:xfrm>
          <a:custGeom>
            <a:avLst/>
            <a:gdLst>
              <a:gd name="T0" fmla="*/ 2147483647 w 370"/>
              <a:gd name="T1" fmla="*/ 2147483647 h 510"/>
              <a:gd name="T2" fmla="*/ 2147483647 w 370"/>
              <a:gd name="T3" fmla="*/ 2147483647 h 510"/>
              <a:gd name="T4" fmla="*/ 2147483647 w 370"/>
              <a:gd name="T5" fmla="*/ 2147483647 h 510"/>
              <a:gd name="T6" fmla="*/ 2147483647 w 370"/>
              <a:gd name="T7" fmla="*/ 2147483647 h 510"/>
              <a:gd name="T8" fmla="*/ 2147483647 w 370"/>
              <a:gd name="T9" fmla="*/ 2147483647 h 510"/>
              <a:gd name="T10" fmla="*/ 2147483647 w 370"/>
              <a:gd name="T11" fmla="*/ 2147483647 h 510"/>
              <a:gd name="T12" fmla="*/ 2147483647 w 370"/>
              <a:gd name="T13" fmla="*/ 2147483647 h 510"/>
              <a:gd name="T14" fmla="*/ 2147483647 w 370"/>
              <a:gd name="T15" fmla="*/ 2147483647 h 510"/>
              <a:gd name="T16" fmla="*/ 2147483647 w 370"/>
              <a:gd name="T17" fmla="*/ 2147483647 h 510"/>
              <a:gd name="T18" fmla="*/ 2147483647 w 370"/>
              <a:gd name="T19" fmla="*/ 2147483647 h 510"/>
              <a:gd name="T20" fmla="*/ 2147483647 w 370"/>
              <a:gd name="T21" fmla="*/ 2147483647 h 510"/>
              <a:gd name="T22" fmla="*/ 2147483647 w 370"/>
              <a:gd name="T23" fmla="*/ 2147483647 h 510"/>
              <a:gd name="T24" fmla="*/ 2147483647 w 370"/>
              <a:gd name="T25" fmla="*/ 2147483647 h 510"/>
              <a:gd name="T26" fmla="*/ 2147483647 w 370"/>
              <a:gd name="T27" fmla="*/ 2147483647 h 510"/>
              <a:gd name="T28" fmla="*/ 2147483647 w 370"/>
              <a:gd name="T29" fmla="*/ 2147483647 h 510"/>
              <a:gd name="T30" fmla="*/ 2147483647 w 370"/>
              <a:gd name="T31" fmla="*/ 2147483647 h 510"/>
              <a:gd name="T32" fmla="*/ 2147483647 w 370"/>
              <a:gd name="T33" fmla="*/ 2147483647 h 510"/>
              <a:gd name="T34" fmla="*/ 2147483647 w 370"/>
              <a:gd name="T35" fmla="*/ 2147483647 h 510"/>
              <a:gd name="T36" fmla="*/ 2147483647 w 370"/>
              <a:gd name="T37" fmla="*/ 2147483647 h 510"/>
              <a:gd name="T38" fmla="*/ 0 w 370"/>
              <a:gd name="T39" fmla="*/ 2147483647 h 510"/>
              <a:gd name="T40" fmla="*/ 0 w 370"/>
              <a:gd name="T41" fmla="*/ 2147483647 h 510"/>
              <a:gd name="T42" fmla="*/ 2147483647 w 370"/>
              <a:gd name="T43" fmla="*/ 2147483647 h 510"/>
              <a:gd name="T44" fmla="*/ 2147483647 w 370"/>
              <a:gd name="T45" fmla="*/ 2147483647 h 510"/>
              <a:gd name="T46" fmla="*/ 2147483647 w 370"/>
              <a:gd name="T47" fmla="*/ 0 h 510"/>
              <a:gd name="T48" fmla="*/ 2147483647 w 370"/>
              <a:gd name="T49" fmla="*/ 2147483647 h 510"/>
              <a:gd name="T50" fmla="*/ 2147483647 w 370"/>
              <a:gd name="T51" fmla="*/ 2147483647 h 510"/>
              <a:gd name="T52" fmla="*/ 2147483647 w 370"/>
              <a:gd name="T53" fmla="*/ 2147483647 h 510"/>
              <a:gd name="T54" fmla="*/ 2147483647 w 370"/>
              <a:gd name="T55" fmla="*/ 2147483647 h 510"/>
              <a:gd name="T56" fmla="*/ 2147483647 w 370"/>
              <a:gd name="T57" fmla="*/ 2147483647 h 510"/>
              <a:gd name="T58" fmla="*/ 2147483647 w 370"/>
              <a:gd name="T59" fmla="*/ 2147483647 h 510"/>
              <a:gd name="T60" fmla="*/ 2147483647 w 370"/>
              <a:gd name="T61" fmla="*/ 2147483647 h 510"/>
              <a:gd name="T62" fmla="*/ 2147483647 w 370"/>
              <a:gd name="T63" fmla="*/ 2147483647 h 5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0"/>
              <a:gd name="T97" fmla="*/ 0 h 510"/>
              <a:gd name="T98" fmla="*/ 370 w 370"/>
              <a:gd name="T99" fmla="*/ 510 h 5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0" h="510">
                <a:moveTo>
                  <a:pt x="323" y="180"/>
                </a:moveTo>
                <a:lnTo>
                  <a:pt x="316" y="212"/>
                </a:lnTo>
                <a:lnTo>
                  <a:pt x="284" y="203"/>
                </a:lnTo>
                <a:lnTo>
                  <a:pt x="275" y="203"/>
                </a:lnTo>
                <a:lnTo>
                  <a:pt x="284" y="227"/>
                </a:lnTo>
                <a:lnTo>
                  <a:pt x="275" y="227"/>
                </a:lnTo>
                <a:lnTo>
                  <a:pt x="260" y="298"/>
                </a:lnTo>
                <a:lnTo>
                  <a:pt x="292" y="361"/>
                </a:lnTo>
                <a:lnTo>
                  <a:pt x="284" y="424"/>
                </a:lnTo>
                <a:lnTo>
                  <a:pt x="260" y="455"/>
                </a:lnTo>
                <a:lnTo>
                  <a:pt x="260" y="502"/>
                </a:lnTo>
                <a:lnTo>
                  <a:pt x="252" y="510"/>
                </a:lnTo>
                <a:lnTo>
                  <a:pt x="181" y="510"/>
                </a:lnTo>
                <a:lnTo>
                  <a:pt x="158" y="502"/>
                </a:lnTo>
                <a:lnTo>
                  <a:pt x="150" y="455"/>
                </a:lnTo>
                <a:lnTo>
                  <a:pt x="150" y="416"/>
                </a:lnTo>
                <a:lnTo>
                  <a:pt x="126" y="384"/>
                </a:lnTo>
                <a:lnTo>
                  <a:pt x="150" y="361"/>
                </a:lnTo>
                <a:lnTo>
                  <a:pt x="189" y="203"/>
                </a:lnTo>
                <a:lnTo>
                  <a:pt x="0" y="203"/>
                </a:lnTo>
                <a:lnTo>
                  <a:pt x="0" y="47"/>
                </a:lnTo>
                <a:lnTo>
                  <a:pt x="197" y="47"/>
                </a:lnTo>
                <a:lnTo>
                  <a:pt x="229" y="47"/>
                </a:lnTo>
                <a:lnTo>
                  <a:pt x="252" y="0"/>
                </a:lnTo>
                <a:lnTo>
                  <a:pt x="346" y="23"/>
                </a:lnTo>
                <a:lnTo>
                  <a:pt x="355" y="31"/>
                </a:lnTo>
                <a:lnTo>
                  <a:pt x="355" y="63"/>
                </a:lnTo>
                <a:lnTo>
                  <a:pt x="370" y="78"/>
                </a:lnTo>
                <a:lnTo>
                  <a:pt x="355" y="117"/>
                </a:lnTo>
                <a:lnTo>
                  <a:pt x="370" y="117"/>
                </a:lnTo>
                <a:lnTo>
                  <a:pt x="355" y="180"/>
                </a:lnTo>
                <a:lnTo>
                  <a:pt x="323" y="18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6" name="Freeform 28"/>
          <p:cNvSpPr>
            <a:spLocks noChangeAspect="1"/>
          </p:cNvSpPr>
          <p:nvPr/>
        </p:nvSpPr>
        <p:spPr bwMode="auto">
          <a:xfrm>
            <a:off x="5384800" y="4638675"/>
            <a:ext cx="134938" cy="142875"/>
          </a:xfrm>
          <a:custGeom>
            <a:avLst/>
            <a:gdLst>
              <a:gd name="T0" fmla="*/ 0 w 93"/>
              <a:gd name="T1" fmla="*/ 2147483647 h 86"/>
              <a:gd name="T2" fmla="*/ 2147483647 w 93"/>
              <a:gd name="T3" fmla="*/ 2147483647 h 86"/>
              <a:gd name="T4" fmla="*/ 0 w 93"/>
              <a:gd name="T5" fmla="*/ 2147483647 h 86"/>
              <a:gd name="T6" fmla="*/ 2147483647 w 93"/>
              <a:gd name="T7" fmla="*/ 0 h 86"/>
              <a:gd name="T8" fmla="*/ 2147483647 w 93"/>
              <a:gd name="T9" fmla="*/ 0 h 86"/>
              <a:gd name="T10" fmla="*/ 2147483647 w 93"/>
              <a:gd name="T11" fmla="*/ 0 h 86"/>
              <a:gd name="T12" fmla="*/ 2147483647 w 93"/>
              <a:gd name="T13" fmla="*/ 2147483647 h 86"/>
              <a:gd name="T14" fmla="*/ 2147483647 w 93"/>
              <a:gd name="T15" fmla="*/ 2147483647 h 86"/>
              <a:gd name="T16" fmla="*/ 2147483647 w 93"/>
              <a:gd name="T17" fmla="*/ 2147483647 h 86"/>
              <a:gd name="T18" fmla="*/ 2147483647 w 93"/>
              <a:gd name="T19" fmla="*/ 2147483647 h 86"/>
              <a:gd name="T20" fmla="*/ 2147483647 w 93"/>
              <a:gd name="T21" fmla="*/ 2147483647 h 86"/>
              <a:gd name="T22" fmla="*/ 2147483647 w 93"/>
              <a:gd name="T23" fmla="*/ 2147483647 h 86"/>
              <a:gd name="T24" fmla="*/ 0 w 93"/>
              <a:gd name="T25" fmla="*/ 2147483647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3"/>
              <a:gd name="T40" fmla="*/ 0 h 86"/>
              <a:gd name="T41" fmla="*/ 93 w 93"/>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3" h="86">
                <a:moveTo>
                  <a:pt x="0" y="70"/>
                </a:moveTo>
                <a:lnTo>
                  <a:pt x="8" y="47"/>
                </a:lnTo>
                <a:lnTo>
                  <a:pt x="0" y="23"/>
                </a:lnTo>
                <a:lnTo>
                  <a:pt x="8" y="0"/>
                </a:lnTo>
                <a:lnTo>
                  <a:pt x="16" y="0"/>
                </a:lnTo>
                <a:lnTo>
                  <a:pt x="46" y="0"/>
                </a:lnTo>
                <a:lnTo>
                  <a:pt x="70" y="16"/>
                </a:lnTo>
                <a:lnTo>
                  <a:pt x="70" y="23"/>
                </a:lnTo>
                <a:lnTo>
                  <a:pt x="93" y="23"/>
                </a:lnTo>
                <a:lnTo>
                  <a:pt x="70" y="54"/>
                </a:lnTo>
                <a:lnTo>
                  <a:pt x="31" y="86"/>
                </a:lnTo>
                <a:lnTo>
                  <a:pt x="8" y="70"/>
                </a:lnTo>
                <a:lnTo>
                  <a:pt x="0" y="7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7" name="Freeform 29"/>
          <p:cNvSpPr>
            <a:spLocks noChangeAspect="1"/>
          </p:cNvSpPr>
          <p:nvPr/>
        </p:nvSpPr>
        <p:spPr bwMode="auto">
          <a:xfrm>
            <a:off x="5535613" y="4527550"/>
            <a:ext cx="92075" cy="93663"/>
          </a:xfrm>
          <a:custGeom>
            <a:avLst/>
            <a:gdLst>
              <a:gd name="T0" fmla="*/ 0 w 64"/>
              <a:gd name="T1" fmla="*/ 2147483647 h 55"/>
              <a:gd name="T2" fmla="*/ 2147483647 w 64"/>
              <a:gd name="T3" fmla="*/ 0 h 55"/>
              <a:gd name="T4" fmla="*/ 2147483647 w 64"/>
              <a:gd name="T5" fmla="*/ 2147483647 h 55"/>
              <a:gd name="T6" fmla="*/ 2147483647 w 64"/>
              <a:gd name="T7" fmla="*/ 2147483647 h 55"/>
              <a:gd name="T8" fmla="*/ 2147483647 w 64"/>
              <a:gd name="T9" fmla="*/ 2147483647 h 55"/>
              <a:gd name="T10" fmla="*/ 0 w 64"/>
              <a:gd name="T11" fmla="*/ 2147483647 h 55"/>
              <a:gd name="T12" fmla="*/ 0 60000 65536"/>
              <a:gd name="T13" fmla="*/ 0 60000 65536"/>
              <a:gd name="T14" fmla="*/ 0 60000 65536"/>
              <a:gd name="T15" fmla="*/ 0 60000 65536"/>
              <a:gd name="T16" fmla="*/ 0 60000 65536"/>
              <a:gd name="T17" fmla="*/ 0 60000 65536"/>
              <a:gd name="T18" fmla="*/ 0 w 64"/>
              <a:gd name="T19" fmla="*/ 0 h 55"/>
              <a:gd name="T20" fmla="*/ 64 w 6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64" h="55">
                <a:moveTo>
                  <a:pt x="0" y="16"/>
                </a:moveTo>
                <a:lnTo>
                  <a:pt x="7" y="0"/>
                </a:lnTo>
                <a:lnTo>
                  <a:pt x="64" y="24"/>
                </a:lnTo>
                <a:lnTo>
                  <a:pt x="7" y="55"/>
                </a:lnTo>
                <a:lnTo>
                  <a:pt x="23" y="47"/>
                </a:lnTo>
                <a:lnTo>
                  <a:pt x="0" y="1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8" name="Freeform 30"/>
          <p:cNvSpPr>
            <a:spLocks noChangeAspect="1"/>
          </p:cNvSpPr>
          <p:nvPr/>
        </p:nvSpPr>
        <p:spPr bwMode="auto">
          <a:xfrm>
            <a:off x="5638800" y="4452938"/>
            <a:ext cx="68263" cy="74612"/>
          </a:xfrm>
          <a:custGeom>
            <a:avLst/>
            <a:gdLst>
              <a:gd name="T0" fmla="*/ 2147483647 w 48"/>
              <a:gd name="T1" fmla="*/ 0 h 45"/>
              <a:gd name="T2" fmla="*/ 2147483647 w 48"/>
              <a:gd name="T3" fmla="*/ 2147483647 h 45"/>
              <a:gd name="T4" fmla="*/ 0 w 48"/>
              <a:gd name="T5" fmla="*/ 2147483647 h 45"/>
              <a:gd name="T6" fmla="*/ 0 w 48"/>
              <a:gd name="T7" fmla="*/ 2147483647 h 45"/>
              <a:gd name="T8" fmla="*/ 2147483647 w 48"/>
              <a:gd name="T9" fmla="*/ 0 h 45"/>
              <a:gd name="T10" fmla="*/ 0 60000 65536"/>
              <a:gd name="T11" fmla="*/ 0 60000 65536"/>
              <a:gd name="T12" fmla="*/ 0 60000 65536"/>
              <a:gd name="T13" fmla="*/ 0 60000 65536"/>
              <a:gd name="T14" fmla="*/ 0 60000 65536"/>
              <a:gd name="T15" fmla="*/ 0 w 48"/>
              <a:gd name="T16" fmla="*/ 0 h 45"/>
              <a:gd name="T17" fmla="*/ 48 w 48"/>
              <a:gd name="T18" fmla="*/ 45 h 45"/>
            </a:gdLst>
            <a:ahLst/>
            <a:cxnLst>
              <a:cxn ang="T10">
                <a:pos x="T0" y="T1"/>
              </a:cxn>
              <a:cxn ang="T11">
                <a:pos x="T2" y="T3"/>
              </a:cxn>
              <a:cxn ang="T12">
                <a:pos x="T4" y="T5"/>
              </a:cxn>
              <a:cxn ang="T13">
                <a:pos x="T6" y="T7"/>
              </a:cxn>
              <a:cxn ang="T14">
                <a:pos x="T8" y="T9"/>
              </a:cxn>
            </a:cxnLst>
            <a:rect l="T15" t="T16" r="T17" b="T18"/>
            <a:pathLst>
              <a:path w="48" h="45">
                <a:moveTo>
                  <a:pt x="48" y="0"/>
                </a:moveTo>
                <a:lnTo>
                  <a:pt x="48" y="7"/>
                </a:lnTo>
                <a:lnTo>
                  <a:pt x="0" y="45"/>
                </a:lnTo>
                <a:lnTo>
                  <a:pt x="0" y="7"/>
                </a:lnTo>
                <a:lnTo>
                  <a:pt x="48"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79" name="Freeform 31"/>
          <p:cNvSpPr>
            <a:spLocks noChangeAspect="1"/>
          </p:cNvSpPr>
          <p:nvPr/>
        </p:nvSpPr>
        <p:spPr bwMode="auto">
          <a:xfrm>
            <a:off x="5519738" y="4376738"/>
            <a:ext cx="107950" cy="141287"/>
          </a:xfrm>
          <a:custGeom>
            <a:avLst/>
            <a:gdLst>
              <a:gd name="T0" fmla="*/ 2147483647 w 72"/>
              <a:gd name="T1" fmla="*/ 2147483647 h 86"/>
              <a:gd name="T2" fmla="*/ 0 w 72"/>
              <a:gd name="T3" fmla="*/ 2147483647 h 86"/>
              <a:gd name="T4" fmla="*/ 2147483647 w 72"/>
              <a:gd name="T5" fmla="*/ 0 h 86"/>
              <a:gd name="T6" fmla="*/ 2147483647 w 72"/>
              <a:gd name="T7" fmla="*/ 2147483647 h 86"/>
              <a:gd name="T8" fmla="*/ 2147483647 w 72"/>
              <a:gd name="T9" fmla="*/ 2147483647 h 86"/>
              <a:gd name="T10" fmla="*/ 2147483647 w 72"/>
              <a:gd name="T11" fmla="*/ 2147483647 h 86"/>
              <a:gd name="T12" fmla="*/ 2147483647 w 72"/>
              <a:gd name="T13" fmla="*/ 2147483647 h 86"/>
              <a:gd name="T14" fmla="*/ 2147483647 w 72"/>
              <a:gd name="T15" fmla="*/ 2147483647 h 86"/>
              <a:gd name="T16" fmla="*/ 2147483647 w 72"/>
              <a:gd name="T17" fmla="*/ 2147483647 h 86"/>
              <a:gd name="T18" fmla="*/ 2147483647 w 72"/>
              <a:gd name="T19" fmla="*/ 2147483647 h 86"/>
              <a:gd name="T20" fmla="*/ 2147483647 w 72"/>
              <a:gd name="T21" fmla="*/ 2147483647 h 86"/>
              <a:gd name="T22" fmla="*/ 2147483647 w 72"/>
              <a:gd name="T23" fmla="*/ 2147483647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86"/>
              <a:gd name="T38" fmla="*/ 72 w 72"/>
              <a:gd name="T39" fmla="*/ 86 h 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86">
                <a:moveTo>
                  <a:pt x="16" y="47"/>
                </a:moveTo>
                <a:lnTo>
                  <a:pt x="0" y="23"/>
                </a:lnTo>
                <a:lnTo>
                  <a:pt x="9" y="0"/>
                </a:lnTo>
                <a:lnTo>
                  <a:pt x="40" y="15"/>
                </a:lnTo>
                <a:lnTo>
                  <a:pt x="72" y="31"/>
                </a:lnTo>
                <a:lnTo>
                  <a:pt x="64" y="63"/>
                </a:lnTo>
                <a:lnTo>
                  <a:pt x="40" y="54"/>
                </a:lnTo>
                <a:lnTo>
                  <a:pt x="40" y="78"/>
                </a:lnTo>
                <a:lnTo>
                  <a:pt x="64" y="78"/>
                </a:lnTo>
                <a:lnTo>
                  <a:pt x="40" y="86"/>
                </a:lnTo>
                <a:lnTo>
                  <a:pt x="16" y="78"/>
                </a:lnTo>
                <a:lnTo>
                  <a:pt x="16" y="47"/>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0" name="Freeform 32"/>
          <p:cNvSpPr>
            <a:spLocks noChangeAspect="1"/>
          </p:cNvSpPr>
          <p:nvPr/>
        </p:nvSpPr>
        <p:spPr bwMode="auto">
          <a:xfrm>
            <a:off x="5545138" y="4376738"/>
            <a:ext cx="174625" cy="87312"/>
          </a:xfrm>
          <a:custGeom>
            <a:avLst/>
            <a:gdLst>
              <a:gd name="T0" fmla="*/ 2147483647 w 118"/>
              <a:gd name="T1" fmla="*/ 2147483647 h 53"/>
              <a:gd name="T2" fmla="*/ 2147483647 w 118"/>
              <a:gd name="T3" fmla="*/ 2147483647 h 53"/>
              <a:gd name="T4" fmla="*/ 0 w 118"/>
              <a:gd name="T5" fmla="*/ 0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53"/>
              <a:gd name="T26" fmla="*/ 118 w 11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53">
                <a:moveTo>
                  <a:pt x="63" y="46"/>
                </a:moveTo>
                <a:lnTo>
                  <a:pt x="48" y="23"/>
                </a:lnTo>
                <a:lnTo>
                  <a:pt x="0" y="0"/>
                </a:lnTo>
                <a:lnTo>
                  <a:pt x="87" y="30"/>
                </a:lnTo>
                <a:lnTo>
                  <a:pt x="118" y="30"/>
                </a:lnTo>
                <a:lnTo>
                  <a:pt x="110" y="53"/>
                </a:lnTo>
                <a:lnTo>
                  <a:pt x="110" y="46"/>
                </a:lnTo>
                <a:lnTo>
                  <a:pt x="63" y="4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1" name="Freeform 33"/>
          <p:cNvSpPr>
            <a:spLocks noChangeAspect="1"/>
          </p:cNvSpPr>
          <p:nvPr/>
        </p:nvSpPr>
        <p:spPr bwMode="auto">
          <a:xfrm>
            <a:off x="5162550" y="4178300"/>
            <a:ext cx="406400" cy="442913"/>
          </a:xfrm>
          <a:custGeom>
            <a:avLst/>
            <a:gdLst>
              <a:gd name="T0" fmla="*/ 2147483647 w 277"/>
              <a:gd name="T1" fmla="*/ 2147483647 h 264"/>
              <a:gd name="T2" fmla="*/ 2147483647 w 277"/>
              <a:gd name="T3" fmla="*/ 2147483647 h 264"/>
              <a:gd name="T4" fmla="*/ 2147483647 w 277"/>
              <a:gd name="T5" fmla="*/ 2147483647 h 264"/>
              <a:gd name="T6" fmla="*/ 2147483647 w 277"/>
              <a:gd name="T7" fmla="*/ 2147483647 h 264"/>
              <a:gd name="T8" fmla="*/ 2147483647 w 277"/>
              <a:gd name="T9" fmla="*/ 2147483647 h 264"/>
              <a:gd name="T10" fmla="*/ 2147483647 w 277"/>
              <a:gd name="T11" fmla="*/ 2147483647 h 264"/>
              <a:gd name="T12" fmla="*/ 2147483647 w 277"/>
              <a:gd name="T13" fmla="*/ 2147483647 h 264"/>
              <a:gd name="T14" fmla="*/ 2147483647 w 277"/>
              <a:gd name="T15" fmla="*/ 2147483647 h 264"/>
              <a:gd name="T16" fmla="*/ 2147483647 w 277"/>
              <a:gd name="T17" fmla="*/ 2147483647 h 264"/>
              <a:gd name="T18" fmla="*/ 2147483647 w 277"/>
              <a:gd name="T19" fmla="*/ 2147483647 h 264"/>
              <a:gd name="T20" fmla="*/ 2147483647 w 277"/>
              <a:gd name="T21" fmla="*/ 2147483647 h 264"/>
              <a:gd name="T22" fmla="*/ 2147483647 w 277"/>
              <a:gd name="T23" fmla="*/ 2147483647 h 264"/>
              <a:gd name="T24" fmla="*/ 2147483647 w 277"/>
              <a:gd name="T25" fmla="*/ 2147483647 h 264"/>
              <a:gd name="T26" fmla="*/ 2147483647 w 277"/>
              <a:gd name="T27" fmla="*/ 2147483647 h 264"/>
              <a:gd name="T28" fmla="*/ 2147483647 w 277"/>
              <a:gd name="T29" fmla="*/ 2147483647 h 264"/>
              <a:gd name="T30" fmla="*/ 2147483647 w 277"/>
              <a:gd name="T31" fmla="*/ 2147483647 h 264"/>
              <a:gd name="T32" fmla="*/ 2147483647 w 277"/>
              <a:gd name="T33" fmla="*/ 2147483647 h 264"/>
              <a:gd name="T34" fmla="*/ 2147483647 w 277"/>
              <a:gd name="T35" fmla="*/ 2147483647 h 264"/>
              <a:gd name="T36" fmla="*/ 2147483647 w 277"/>
              <a:gd name="T37" fmla="*/ 2147483647 h 264"/>
              <a:gd name="T38" fmla="*/ 2147483647 w 277"/>
              <a:gd name="T39" fmla="*/ 2147483647 h 264"/>
              <a:gd name="T40" fmla="*/ 2147483647 w 277"/>
              <a:gd name="T41" fmla="*/ 2147483647 h 264"/>
              <a:gd name="T42" fmla="*/ 2147483647 w 277"/>
              <a:gd name="T43" fmla="*/ 2147483647 h 264"/>
              <a:gd name="T44" fmla="*/ 2147483647 w 277"/>
              <a:gd name="T45" fmla="*/ 2147483647 h 264"/>
              <a:gd name="T46" fmla="*/ 2147483647 w 277"/>
              <a:gd name="T47" fmla="*/ 2147483647 h 264"/>
              <a:gd name="T48" fmla="*/ 2147483647 w 277"/>
              <a:gd name="T49" fmla="*/ 2147483647 h 264"/>
              <a:gd name="T50" fmla="*/ 2147483647 w 277"/>
              <a:gd name="T51" fmla="*/ 2147483647 h 264"/>
              <a:gd name="T52" fmla="*/ 2147483647 w 277"/>
              <a:gd name="T53" fmla="*/ 2147483647 h 264"/>
              <a:gd name="T54" fmla="*/ 2147483647 w 277"/>
              <a:gd name="T55" fmla="*/ 2147483647 h 264"/>
              <a:gd name="T56" fmla="*/ 2147483647 w 277"/>
              <a:gd name="T57" fmla="*/ 2147483647 h 264"/>
              <a:gd name="T58" fmla="*/ 2147483647 w 277"/>
              <a:gd name="T59" fmla="*/ 2147483647 h 264"/>
              <a:gd name="T60" fmla="*/ 2147483647 w 277"/>
              <a:gd name="T61" fmla="*/ 2147483647 h 264"/>
              <a:gd name="T62" fmla="*/ 2147483647 w 277"/>
              <a:gd name="T63" fmla="*/ 2147483647 h 264"/>
              <a:gd name="T64" fmla="*/ 2147483647 w 277"/>
              <a:gd name="T65" fmla="*/ 2147483647 h 264"/>
              <a:gd name="T66" fmla="*/ 2147483647 w 277"/>
              <a:gd name="T67" fmla="*/ 2147483647 h 264"/>
              <a:gd name="T68" fmla="*/ 2147483647 w 277"/>
              <a:gd name="T69" fmla="*/ 2147483647 h 264"/>
              <a:gd name="T70" fmla="*/ 2147483647 w 277"/>
              <a:gd name="T71" fmla="*/ 2147483647 h 264"/>
              <a:gd name="T72" fmla="*/ 2147483647 w 277"/>
              <a:gd name="T73" fmla="*/ 2147483647 h 264"/>
              <a:gd name="T74" fmla="*/ 2147483647 w 277"/>
              <a:gd name="T75" fmla="*/ 2147483647 h 264"/>
              <a:gd name="T76" fmla="*/ 2147483647 w 277"/>
              <a:gd name="T77" fmla="*/ 2147483647 h 264"/>
              <a:gd name="T78" fmla="*/ 2147483647 w 277"/>
              <a:gd name="T79" fmla="*/ 2147483647 h 264"/>
              <a:gd name="T80" fmla="*/ 2147483647 w 277"/>
              <a:gd name="T81" fmla="*/ 2147483647 h 264"/>
              <a:gd name="T82" fmla="*/ 2147483647 w 277"/>
              <a:gd name="T83" fmla="*/ 2147483647 h 264"/>
              <a:gd name="T84" fmla="*/ 2147483647 w 277"/>
              <a:gd name="T85" fmla="*/ 2147483647 h 264"/>
              <a:gd name="T86" fmla="*/ 2147483647 w 277"/>
              <a:gd name="T87" fmla="*/ 2147483647 h 264"/>
              <a:gd name="T88" fmla="*/ 0 w 277"/>
              <a:gd name="T89" fmla="*/ 2147483647 h 264"/>
              <a:gd name="T90" fmla="*/ 2147483647 w 277"/>
              <a:gd name="T91" fmla="*/ 0 h 264"/>
              <a:gd name="T92" fmla="*/ 2147483647 w 277"/>
              <a:gd name="T93" fmla="*/ 0 h 264"/>
              <a:gd name="T94" fmla="*/ 2147483647 w 277"/>
              <a:gd name="T95" fmla="*/ 2147483647 h 2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7"/>
              <a:gd name="T145" fmla="*/ 0 h 264"/>
              <a:gd name="T146" fmla="*/ 277 w 277"/>
              <a:gd name="T147" fmla="*/ 264 h 2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7" h="264">
                <a:moveTo>
                  <a:pt x="158" y="46"/>
                </a:moveTo>
                <a:lnTo>
                  <a:pt x="158" y="54"/>
                </a:lnTo>
                <a:lnTo>
                  <a:pt x="167" y="15"/>
                </a:lnTo>
                <a:lnTo>
                  <a:pt x="190" y="46"/>
                </a:lnTo>
                <a:lnTo>
                  <a:pt x="182" y="46"/>
                </a:lnTo>
                <a:lnTo>
                  <a:pt x="182" y="54"/>
                </a:lnTo>
                <a:lnTo>
                  <a:pt x="182" y="70"/>
                </a:lnTo>
                <a:lnTo>
                  <a:pt x="158" y="54"/>
                </a:lnTo>
                <a:lnTo>
                  <a:pt x="158" y="46"/>
                </a:ln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2" name="Freeform 34"/>
          <p:cNvSpPr>
            <a:spLocks noChangeAspect="1"/>
          </p:cNvSpPr>
          <p:nvPr/>
        </p:nvSpPr>
        <p:spPr bwMode="auto">
          <a:xfrm>
            <a:off x="5394325" y="4202113"/>
            <a:ext cx="47625" cy="92075"/>
          </a:xfrm>
          <a:custGeom>
            <a:avLst/>
            <a:gdLst>
              <a:gd name="T0" fmla="*/ 2147483647 w 33"/>
              <a:gd name="T1" fmla="*/ 0 h 55"/>
              <a:gd name="T2" fmla="*/ 2147483647 w 33"/>
              <a:gd name="T3" fmla="*/ 2147483647 h 55"/>
              <a:gd name="T4" fmla="*/ 2147483647 w 33"/>
              <a:gd name="T5" fmla="*/ 2147483647 h 55"/>
              <a:gd name="T6" fmla="*/ 2147483647 w 33"/>
              <a:gd name="T7" fmla="*/ 2147483647 h 55"/>
              <a:gd name="T8" fmla="*/ 2147483647 w 33"/>
              <a:gd name="T9" fmla="*/ 2147483647 h 55"/>
              <a:gd name="T10" fmla="*/ 0 w 33"/>
              <a:gd name="T11" fmla="*/ 2147483647 h 55"/>
              <a:gd name="T12" fmla="*/ 2147483647 w 33"/>
              <a:gd name="T13" fmla="*/ 0 h 55"/>
              <a:gd name="T14" fmla="*/ 0 60000 65536"/>
              <a:gd name="T15" fmla="*/ 0 60000 65536"/>
              <a:gd name="T16" fmla="*/ 0 60000 65536"/>
              <a:gd name="T17" fmla="*/ 0 60000 65536"/>
              <a:gd name="T18" fmla="*/ 0 60000 65536"/>
              <a:gd name="T19" fmla="*/ 0 60000 65536"/>
              <a:gd name="T20" fmla="*/ 0 60000 65536"/>
              <a:gd name="T21" fmla="*/ 0 w 33"/>
              <a:gd name="T22" fmla="*/ 0 h 55"/>
              <a:gd name="T23" fmla="*/ 33 w 33"/>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55">
                <a:moveTo>
                  <a:pt x="9" y="0"/>
                </a:moveTo>
                <a:lnTo>
                  <a:pt x="33" y="31"/>
                </a:lnTo>
                <a:lnTo>
                  <a:pt x="25" y="31"/>
                </a:lnTo>
                <a:lnTo>
                  <a:pt x="25" y="39"/>
                </a:lnTo>
                <a:lnTo>
                  <a:pt x="25" y="55"/>
                </a:lnTo>
                <a:lnTo>
                  <a:pt x="0" y="39"/>
                </a:lnTo>
                <a:lnTo>
                  <a:pt x="9"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3" name="Freeform 35"/>
          <p:cNvSpPr>
            <a:spLocks noChangeAspect="1"/>
          </p:cNvSpPr>
          <p:nvPr/>
        </p:nvSpPr>
        <p:spPr bwMode="auto">
          <a:xfrm>
            <a:off x="5162550" y="4178300"/>
            <a:ext cx="406400" cy="442913"/>
          </a:xfrm>
          <a:custGeom>
            <a:avLst/>
            <a:gdLst>
              <a:gd name="T0" fmla="*/ 2147483647 w 277"/>
              <a:gd name="T1" fmla="*/ 2147483647 h 264"/>
              <a:gd name="T2" fmla="*/ 2147483647 w 277"/>
              <a:gd name="T3" fmla="*/ 2147483647 h 264"/>
              <a:gd name="T4" fmla="*/ 2147483647 w 277"/>
              <a:gd name="T5" fmla="*/ 2147483647 h 264"/>
              <a:gd name="T6" fmla="*/ 2147483647 w 277"/>
              <a:gd name="T7" fmla="*/ 2147483647 h 264"/>
              <a:gd name="T8" fmla="*/ 2147483647 w 277"/>
              <a:gd name="T9" fmla="*/ 2147483647 h 264"/>
              <a:gd name="T10" fmla="*/ 2147483647 w 277"/>
              <a:gd name="T11" fmla="*/ 2147483647 h 264"/>
              <a:gd name="T12" fmla="*/ 2147483647 w 277"/>
              <a:gd name="T13" fmla="*/ 2147483647 h 264"/>
              <a:gd name="T14" fmla="*/ 2147483647 w 277"/>
              <a:gd name="T15" fmla="*/ 2147483647 h 264"/>
              <a:gd name="T16" fmla="*/ 2147483647 w 277"/>
              <a:gd name="T17" fmla="*/ 2147483647 h 264"/>
              <a:gd name="T18" fmla="*/ 2147483647 w 277"/>
              <a:gd name="T19" fmla="*/ 2147483647 h 264"/>
              <a:gd name="T20" fmla="*/ 2147483647 w 277"/>
              <a:gd name="T21" fmla="*/ 2147483647 h 264"/>
              <a:gd name="T22" fmla="*/ 2147483647 w 277"/>
              <a:gd name="T23" fmla="*/ 2147483647 h 264"/>
              <a:gd name="T24" fmla="*/ 2147483647 w 277"/>
              <a:gd name="T25" fmla="*/ 2147483647 h 264"/>
              <a:gd name="T26" fmla="*/ 2147483647 w 277"/>
              <a:gd name="T27" fmla="*/ 2147483647 h 264"/>
              <a:gd name="T28" fmla="*/ 2147483647 w 277"/>
              <a:gd name="T29" fmla="*/ 2147483647 h 264"/>
              <a:gd name="T30" fmla="*/ 2147483647 w 277"/>
              <a:gd name="T31" fmla="*/ 2147483647 h 264"/>
              <a:gd name="T32" fmla="*/ 2147483647 w 277"/>
              <a:gd name="T33" fmla="*/ 2147483647 h 264"/>
              <a:gd name="T34" fmla="*/ 2147483647 w 277"/>
              <a:gd name="T35" fmla="*/ 2147483647 h 264"/>
              <a:gd name="T36" fmla="*/ 2147483647 w 277"/>
              <a:gd name="T37" fmla="*/ 2147483647 h 264"/>
              <a:gd name="T38" fmla="*/ 2147483647 w 277"/>
              <a:gd name="T39" fmla="*/ 2147483647 h 264"/>
              <a:gd name="T40" fmla="*/ 2147483647 w 277"/>
              <a:gd name="T41" fmla="*/ 2147483647 h 264"/>
              <a:gd name="T42" fmla="*/ 2147483647 w 277"/>
              <a:gd name="T43" fmla="*/ 2147483647 h 264"/>
              <a:gd name="T44" fmla="*/ 2147483647 w 277"/>
              <a:gd name="T45" fmla="*/ 2147483647 h 264"/>
              <a:gd name="T46" fmla="*/ 2147483647 w 277"/>
              <a:gd name="T47" fmla="*/ 2147483647 h 264"/>
              <a:gd name="T48" fmla="*/ 2147483647 w 277"/>
              <a:gd name="T49" fmla="*/ 2147483647 h 264"/>
              <a:gd name="T50" fmla="*/ 2147483647 w 277"/>
              <a:gd name="T51" fmla="*/ 2147483647 h 264"/>
              <a:gd name="T52" fmla="*/ 2147483647 w 277"/>
              <a:gd name="T53" fmla="*/ 2147483647 h 264"/>
              <a:gd name="T54" fmla="*/ 2147483647 w 277"/>
              <a:gd name="T55" fmla="*/ 2147483647 h 264"/>
              <a:gd name="T56" fmla="*/ 2147483647 w 277"/>
              <a:gd name="T57" fmla="*/ 2147483647 h 264"/>
              <a:gd name="T58" fmla="*/ 2147483647 w 277"/>
              <a:gd name="T59" fmla="*/ 2147483647 h 264"/>
              <a:gd name="T60" fmla="*/ 2147483647 w 277"/>
              <a:gd name="T61" fmla="*/ 2147483647 h 264"/>
              <a:gd name="T62" fmla="*/ 2147483647 w 277"/>
              <a:gd name="T63" fmla="*/ 2147483647 h 264"/>
              <a:gd name="T64" fmla="*/ 2147483647 w 277"/>
              <a:gd name="T65" fmla="*/ 2147483647 h 264"/>
              <a:gd name="T66" fmla="*/ 2147483647 w 277"/>
              <a:gd name="T67" fmla="*/ 2147483647 h 264"/>
              <a:gd name="T68" fmla="*/ 2147483647 w 277"/>
              <a:gd name="T69" fmla="*/ 2147483647 h 264"/>
              <a:gd name="T70" fmla="*/ 2147483647 w 277"/>
              <a:gd name="T71" fmla="*/ 2147483647 h 264"/>
              <a:gd name="T72" fmla="*/ 0 w 277"/>
              <a:gd name="T73" fmla="*/ 2147483647 h 264"/>
              <a:gd name="T74" fmla="*/ 2147483647 w 277"/>
              <a:gd name="T75" fmla="*/ 0 h 264"/>
              <a:gd name="T76" fmla="*/ 2147483647 w 277"/>
              <a:gd name="T77" fmla="*/ 0 h 264"/>
              <a:gd name="T78" fmla="*/ 2147483647 w 277"/>
              <a:gd name="T79" fmla="*/ 214748364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7"/>
              <a:gd name="T121" fmla="*/ 0 h 264"/>
              <a:gd name="T122" fmla="*/ 277 w 277"/>
              <a:gd name="T123" fmla="*/ 264 h 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7" h="264">
                <a:moveTo>
                  <a:pt x="158" y="46"/>
                </a:moveTo>
                <a:lnTo>
                  <a:pt x="182" y="86"/>
                </a:lnTo>
                <a:lnTo>
                  <a:pt x="222" y="108"/>
                </a:lnTo>
                <a:lnTo>
                  <a:pt x="261" y="108"/>
                </a:lnTo>
                <a:lnTo>
                  <a:pt x="230" y="140"/>
                </a:lnTo>
                <a:lnTo>
                  <a:pt x="254" y="170"/>
                </a:lnTo>
                <a:lnTo>
                  <a:pt x="261" y="194"/>
                </a:lnTo>
                <a:lnTo>
                  <a:pt x="277" y="209"/>
                </a:lnTo>
                <a:lnTo>
                  <a:pt x="245" y="209"/>
                </a:lnTo>
                <a:lnTo>
                  <a:pt x="245" y="233"/>
                </a:lnTo>
                <a:lnTo>
                  <a:pt x="222" y="256"/>
                </a:lnTo>
                <a:lnTo>
                  <a:pt x="198" y="209"/>
                </a:lnTo>
                <a:lnTo>
                  <a:pt x="190" y="209"/>
                </a:lnTo>
                <a:lnTo>
                  <a:pt x="198" y="233"/>
                </a:lnTo>
                <a:lnTo>
                  <a:pt x="190" y="233"/>
                </a:lnTo>
                <a:lnTo>
                  <a:pt x="182" y="209"/>
                </a:lnTo>
                <a:lnTo>
                  <a:pt x="167" y="225"/>
                </a:lnTo>
                <a:lnTo>
                  <a:pt x="150" y="202"/>
                </a:lnTo>
                <a:lnTo>
                  <a:pt x="150" y="209"/>
                </a:lnTo>
                <a:lnTo>
                  <a:pt x="182" y="225"/>
                </a:lnTo>
                <a:lnTo>
                  <a:pt x="182" y="233"/>
                </a:lnTo>
                <a:lnTo>
                  <a:pt x="158" y="233"/>
                </a:lnTo>
                <a:lnTo>
                  <a:pt x="167" y="240"/>
                </a:lnTo>
                <a:lnTo>
                  <a:pt x="198" y="240"/>
                </a:lnTo>
                <a:lnTo>
                  <a:pt x="198" y="264"/>
                </a:lnTo>
                <a:lnTo>
                  <a:pt x="167" y="256"/>
                </a:lnTo>
                <a:lnTo>
                  <a:pt x="150" y="233"/>
                </a:lnTo>
                <a:lnTo>
                  <a:pt x="135" y="233"/>
                </a:lnTo>
                <a:lnTo>
                  <a:pt x="127" y="209"/>
                </a:lnTo>
                <a:lnTo>
                  <a:pt x="104" y="240"/>
                </a:lnTo>
                <a:lnTo>
                  <a:pt x="104" y="225"/>
                </a:lnTo>
                <a:lnTo>
                  <a:pt x="79" y="233"/>
                </a:lnTo>
                <a:lnTo>
                  <a:pt x="95" y="209"/>
                </a:lnTo>
                <a:lnTo>
                  <a:pt x="72" y="202"/>
                </a:lnTo>
                <a:lnTo>
                  <a:pt x="72" y="178"/>
                </a:lnTo>
                <a:lnTo>
                  <a:pt x="8" y="131"/>
                </a:lnTo>
                <a:lnTo>
                  <a:pt x="0" y="86"/>
                </a:lnTo>
                <a:lnTo>
                  <a:pt x="135" y="0"/>
                </a:lnTo>
                <a:lnTo>
                  <a:pt x="158" y="0"/>
                </a:lnTo>
                <a:lnTo>
                  <a:pt x="158" y="4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4" name="Freeform 36"/>
          <p:cNvSpPr>
            <a:spLocks noChangeAspect="1"/>
          </p:cNvSpPr>
          <p:nvPr/>
        </p:nvSpPr>
        <p:spPr bwMode="auto">
          <a:xfrm>
            <a:off x="1389063" y="3821113"/>
            <a:ext cx="371475" cy="357187"/>
          </a:xfrm>
          <a:custGeom>
            <a:avLst/>
            <a:gdLst>
              <a:gd name="T0" fmla="*/ 2147483647 w 252"/>
              <a:gd name="T1" fmla="*/ 2147483647 h 212"/>
              <a:gd name="T2" fmla="*/ 2147483647 w 252"/>
              <a:gd name="T3" fmla="*/ 2147483647 h 212"/>
              <a:gd name="T4" fmla="*/ 2147483647 w 252"/>
              <a:gd name="T5" fmla="*/ 2147483647 h 212"/>
              <a:gd name="T6" fmla="*/ 0 w 252"/>
              <a:gd name="T7" fmla="*/ 2147483647 h 212"/>
              <a:gd name="T8" fmla="*/ 2147483647 w 252"/>
              <a:gd name="T9" fmla="*/ 2147483647 h 212"/>
              <a:gd name="T10" fmla="*/ 2147483647 w 252"/>
              <a:gd name="T11" fmla="*/ 2147483647 h 212"/>
              <a:gd name="T12" fmla="*/ 2147483647 w 252"/>
              <a:gd name="T13" fmla="*/ 2147483647 h 212"/>
              <a:gd name="T14" fmla="*/ 2147483647 w 252"/>
              <a:gd name="T15" fmla="*/ 2147483647 h 212"/>
              <a:gd name="T16" fmla="*/ 2147483647 w 252"/>
              <a:gd name="T17" fmla="*/ 2147483647 h 212"/>
              <a:gd name="T18" fmla="*/ 2147483647 w 252"/>
              <a:gd name="T19" fmla="*/ 0 h 212"/>
              <a:gd name="T20" fmla="*/ 2147483647 w 252"/>
              <a:gd name="T21" fmla="*/ 2147483647 h 212"/>
              <a:gd name="T22" fmla="*/ 2147483647 w 252"/>
              <a:gd name="T23" fmla="*/ 2147483647 h 212"/>
              <a:gd name="T24" fmla="*/ 2147483647 w 252"/>
              <a:gd name="T25" fmla="*/ 2147483647 h 212"/>
              <a:gd name="T26" fmla="*/ 2147483647 w 252"/>
              <a:gd name="T27" fmla="*/ 2147483647 h 212"/>
              <a:gd name="T28" fmla="*/ 2147483647 w 252"/>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2"/>
              <a:gd name="T46" fmla="*/ 0 h 212"/>
              <a:gd name="T47" fmla="*/ 252 w 252"/>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2" h="212">
                <a:moveTo>
                  <a:pt x="63" y="204"/>
                </a:moveTo>
                <a:lnTo>
                  <a:pt x="55" y="196"/>
                </a:lnTo>
                <a:lnTo>
                  <a:pt x="87" y="196"/>
                </a:lnTo>
                <a:lnTo>
                  <a:pt x="0" y="150"/>
                </a:lnTo>
                <a:lnTo>
                  <a:pt x="16" y="110"/>
                </a:lnTo>
                <a:lnTo>
                  <a:pt x="87" y="86"/>
                </a:lnTo>
                <a:lnTo>
                  <a:pt x="157" y="79"/>
                </a:lnTo>
                <a:lnTo>
                  <a:pt x="189" y="24"/>
                </a:lnTo>
                <a:lnTo>
                  <a:pt x="213" y="17"/>
                </a:lnTo>
                <a:lnTo>
                  <a:pt x="252" y="0"/>
                </a:lnTo>
                <a:lnTo>
                  <a:pt x="252" y="24"/>
                </a:lnTo>
                <a:lnTo>
                  <a:pt x="245" y="24"/>
                </a:lnTo>
                <a:lnTo>
                  <a:pt x="245" y="212"/>
                </a:lnTo>
                <a:lnTo>
                  <a:pt x="55" y="212"/>
                </a:lnTo>
                <a:lnTo>
                  <a:pt x="63" y="20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5" name="Freeform 37"/>
          <p:cNvSpPr>
            <a:spLocks noChangeAspect="1"/>
          </p:cNvSpPr>
          <p:nvPr/>
        </p:nvSpPr>
        <p:spPr bwMode="auto">
          <a:xfrm>
            <a:off x="842963" y="1401763"/>
            <a:ext cx="431800" cy="354012"/>
          </a:xfrm>
          <a:custGeom>
            <a:avLst/>
            <a:gdLst>
              <a:gd name="T0" fmla="*/ 0 w 291"/>
              <a:gd name="T1" fmla="*/ 0 h 211"/>
              <a:gd name="T2" fmla="*/ 2147483647 w 291"/>
              <a:gd name="T3" fmla="*/ 0 h 211"/>
              <a:gd name="T4" fmla="*/ 2147483647 w 291"/>
              <a:gd name="T5" fmla="*/ 2147483647 h 211"/>
              <a:gd name="T6" fmla="*/ 2147483647 w 291"/>
              <a:gd name="T7" fmla="*/ 2147483647 h 211"/>
              <a:gd name="T8" fmla="*/ 2147483647 w 291"/>
              <a:gd name="T9" fmla="*/ 2147483647 h 211"/>
              <a:gd name="T10" fmla="*/ 2147483647 w 291"/>
              <a:gd name="T11" fmla="*/ 2147483647 h 211"/>
              <a:gd name="T12" fmla="*/ 0 w 291"/>
              <a:gd name="T13" fmla="*/ 0 h 211"/>
              <a:gd name="T14" fmla="*/ 0 60000 65536"/>
              <a:gd name="T15" fmla="*/ 0 60000 65536"/>
              <a:gd name="T16" fmla="*/ 0 60000 65536"/>
              <a:gd name="T17" fmla="*/ 0 60000 65536"/>
              <a:gd name="T18" fmla="*/ 0 60000 65536"/>
              <a:gd name="T19" fmla="*/ 0 60000 65536"/>
              <a:gd name="T20" fmla="*/ 0 60000 65536"/>
              <a:gd name="T21" fmla="*/ 0 w 291"/>
              <a:gd name="T22" fmla="*/ 0 h 211"/>
              <a:gd name="T23" fmla="*/ 291 w 291"/>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211">
                <a:moveTo>
                  <a:pt x="0" y="0"/>
                </a:moveTo>
                <a:lnTo>
                  <a:pt x="291" y="0"/>
                </a:lnTo>
                <a:lnTo>
                  <a:pt x="245" y="101"/>
                </a:lnTo>
                <a:lnTo>
                  <a:pt x="134" y="148"/>
                </a:lnTo>
                <a:lnTo>
                  <a:pt x="95" y="211"/>
                </a:lnTo>
                <a:lnTo>
                  <a:pt x="39" y="211"/>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6" name="Freeform 38"/>
          <p:cNvSpPr>
            <a:spLocks noChangeAspect="1"/>
          </p:cNvSpPr>
          <p:nvPr/>
        </p:nvSpPr>
        <p:spPr bwMode="auto">
          <a:xfrm>
            <a:off x="1754188" y="1598613"/>
            <a:ext cx="414337" cy="404812"/>
          </a:xfrm>
          <a:custGeom>
            <a:avLst/>
            <a:gdLst>
              <a:gd name="T0" fmla="*/ 0 w 283"/>
              <a:gd name="T1" fmla="*/ 2147483647 h 242"/>
              <a:gd name="T2" fmla="*/ 2147483647 w 283"/>
              <a:gd name="T3" fmla="*/ 2147483647 h 242"/>
              <a:gd name="T4" fmla="*/ 0 w 283"/>
              <a:gd name="T5" fmla="*/ 2147483647 h 242"/>
              <a:gd name="T6" fmla="*/ 0 w 283"/>
              <a:gd name="T7" fmla="*/ 0 h 242"/>
              <a:gd name="T8" fmla="*/ 2147483647 w 283"/>
              <a:gd name="T9" fmla="*/ 0 h 242"/>
              <a:gd name="T10" fmla="*/ 2147483647 w 283"/>
              <a:gd name="T11" fmla="*/ 2147483647 h 242"/>
              <a:gd name="T12" fmla="*/ 2147483647 w 283"/>
              <a:gd name="T13" fmla="*/ 2147483647 h 242"/>
              <a:gd name="T14" fmla="*/ 2147483647 w 283"/>
              <a:gd name="T15" fmla="*/ 2147483647 h 242"/>
              <a:gd name="T16" fmla="*/ 2147483647 w 283"/>
              <a:gd name="T17" fmla="*/ 2147483647 h 242"/>
              <a:gd name="T18" fmla="*/ 2147483647 w 283"/>
              <a:gd name="T19" fmla="*/ 2147483647 h 242"/>
              <a:gd name="T20" fmla="*/ 2147483647 w 283"/>
              <a:gd name="T21" fmla="*/ 2147483647 h 242"/>
              <a:gd name="T22" fmla="*/ 2147483647 w 283"/>
              <a:gd name="T23" fmla="*/ 2147483647 h 242"/>
              <a:gd name="T24" fmla="*/ 2147483647 w 283"/>
              <a:gd name="T25" fmla="*/ 2147483647 h 242"/>
              <a:gd name="T26" fmla="*/ 2147483647 w 283"/>
              <a:gd name="T27" fmla="*/ 2147483647 h 242"/>
              <a:gd name="T28" fmla="*/ 0 w 283"/>
              <a:gd name="T29" fmla="*/ 2147483647 h 242"/>
              <a:gd name="T30" fmla="*/ 0 w 283"/>
              <a:gd name="T31" fmla="*/ 2147483647 h 2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242"/>
              <a:gd name="T50" fmla="*/ 283 w 283"/>
              <a:gd name="T51" fmla="*/ 242 h 2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242">
                <a:moveTo>
                  <a:pt x="0" y="47"/>
                </a:moveTo>
                <a:lnTo>
                  <a:pt x="7" y="39"/>
                </a:lnTo>
                <a:lnTo>
                  <a:pt x="0" y="39"/>
                </a:lnTo>
                <a:lnTo>
                  <a:pt x="0" y="0"/>
                </a:lnTo>
                <a:lnTo>
                  <a:pt x="55" y="0"/>
                </a:lnTo>
                <a:lnTo>
                  <a:pt x="55" y="16"/>
                </a:lnTo>
                <a:lnTo>
                  <a:pt x="283" y="16"/>
                </a:lnTo>
                <a:lnTo>
                  <a:pt x="283" y="62"/>
                </a:lnTo>
                <a:lnTo>
                  <a:pt x="283" y="164"/>
                </a:lnTo>
                <a:lnTo>
                  <a:pt x="212" y="164"/>
                </a:lnTo>
                <a:lnTo>
                  <a:pt x="196" y="211"/>
                </a:lnTo>
                <a:lnTo>
                  <a:pt x="165" y="219"/>
                </a:lnTo>
                <a:lnTo>
                  <a:pt x="165" y="242"/>
                </a:lnTo>
                <a:lnTo>
                  <a:pt x="15" y="226"/>
                </a:lnTo>
                <a:lnTo>
                  <a:pt x="0" y="242"/>
                </a:lnTo>
                <a:lnTo>
                  <a:pt x="0" y="47"/>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7" name="Freeform 39"/>
          <p:cNvSpPr>
            <a:spLocks noChangeAspect="1"/>
          </p:cNvSpPr>
          <p:nvPr/>
        </p:nvSpPr>
        <p:spPr bwMode="auto">
          <a:xfrm>
            <a:off x="2927350" y="2033588"/>
            <a:ext cx="287338" cy="233362"/>
          </a:xfrm>
          <a:custGeom>
            <a:avLst/>
            <a:gdLst>
              <a:gd name="T0" fmla="*/ 0 w 196"/>
              <a:gd name="T1" fmla="*/ 2147483647 h 139"/>
              <a:gd name="T2" fmla="*/ 2147483647 w 196"/>
              <a:gd name="T3" fmla="*/ 2147483647 h 139"/>
              <a:gd name="T4" fmla="*/ 2147483647 w 196"/>
              <a:gd name="T5" fmla="*/ 2147483647 h 139"/>
              <a:gd name="T6" fmla="*/ 2147483647 w 196"/>
              <a:gd name="T7" fmla="*/ 2147483647 h 139"/>
              <a:gd name="T8" fmla="*/ 2147483647 w 196"/>
              <a:gd name="T9" fmla="*/ 2147483647 h 139"/>
              <a:gd name="T10" fmla="*/ 2147483647 w 196"/>
              <a:gd name="T11" fmla="*/ 2147483647 h 139"/>
              <a:gd name="T12" fmla="*/ 2147483647 w 196"/>
              <a:gd name="T13" fmla="*/ 2147483647 h 139"/>
              <a:gd name="T14" fmla="*/ 2147483647 w 196"/>
              <a:gd name="T15" fmla="*/ 2147483647 h 139"/>
              <a:gd name="T16" fmla="*/ 2147483647 w 196"/>
              <a:gd name="T17" fmla="*/ 0 h 139"/>
              <a:gd name="T18" fmla="*/ 0 w 196"/>
              <a:gd name="T19" fmla="*/ 2147483647 h 1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139"/>
              <a:gd name="T32" fmla="*/ 196 w 196"/>
              <a:gd name="T33" fmla="*/ 139 h 1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139">
                <a:moveTo>
                  <a:pt x="0" y="55"/>
                </a:moveTo>
                <a:lnTo>
                  <a:pt x="23" y="77"/>
                </a:lnTo>
                <a:lnTo>
                  <a:pt x="70" y="85"/>
                </a:lnTo>
                <a:lnTo>
                  <a:pt x="150" y="139"/>
                </a:lnTo>
                <a:lnTo>
                  <a:pt x="181" y="139"/>
                </a:lnTo>
                <a:lnTo>
                  <a:pt x="196" y="93"/>
                </a:lnTo>
                <a:lnTo>
                  <a:pt x="181" y="62"/>
                </a:lnTo>
                <a:lnTo>
                  <a:pt x="189" y="31"/>
                </a:lnTo>
                <a:lnTo>
                  <a:pt x="118" y="0"/>
                </a:lnTo>
                <a:lnTo>
                  <a:pt x="0" y="5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8" name="Freeform 40"/>
          <p:cNvSpPr>
            <a:spLocks noChangeAspect="1"/>
          </p:cNvSpPr>
          <p:nvPr/>
        </p:nvSpPr>
        <p:spPr bwMode="auto">
          <a:xfrm>
            <a:off x="1230313" y="4716463"/>
            <a:ext cx="381000" cy="357187"/>
          </a:xfrm>
          <a:custGeom>
            <a:avLst/>
            <a:gdLst>
              <a:gd name="T0" fmla="*/ 2147483647 w 261"/>
              <a:gd name="T1" fmla="*/ 2147483647 h 212"/>
              <a:gd name="T2" fmla="*/ 2147483647 w 261"/>
              <a:gd name="T3" fmla="*/ 2147483647 h 212"/>
              <a:gd name="T4" fmla="*/ 2147483647 w 261"/>
              <a:gd name="T5" fmla="*/ 2147483647 h 212"/>
              <a:gd name="T6" fmla="*/ 2147483647 w 261"/>
              <a:gd name="T7" fmla="*/ 2147483647 h 212"/>
              <a:gd name="T8" fmla="*/ 0 w 261"/>
              <a:gd name="T9" fmla="*/ 0 h 212"/>
              <a:gd name="T10" fmla="*/ 2147483647 w 261"/>
              <a:gd name="T11" fmla="*/ 0 h 212"/>
              <a:gd name="T12" fmla="*/ 2147483647 w 261"/>
              <a:gd name="T13" fmla="*/ 2147483647 h 212"/>
              <a:gd name="T14" fmla="*/ 2147483647 w 261"/>
              <a:gd name="T15" fmla="*/ 2147483647 h 212"/>
              <a:gd name="T16" fmla="*/ 2147483647 w 261"/>
              <a:gd name="T17" fmla="*/ 2147483647 h 212"/>
              <a:gd name="T18" fmla="*/ 2147483647 w 261"/>
              <a:gd name="T19" fmla="*/ 2147483647 h 212"/>
              <a:gd name="T20" fmla="*/ 2147483647 w 261"/>
              <a:gd name="T21" fmla="*/ 2147483647 h 212"/>
              <a:gd name="T22" fmla="*/ 2147483647 w 261"/>
              <a:gd name="T23" fmla="*/ 2147483647 h 212"/>
              <a:gd name="T24" fmla="*/ 2147483647 w 261"/>
              <a:gd name="T25" fmla="*/ 2147483647 h 212"/>
              <a:gd name="T26" fmla="*/ 2147483647 w 261"/>
              <a:gd name="T27" fmla="*/ 2147483647 h 212"/>
              <a:gd name="T28" fmla="*/ 2147483647 w 261"/>
              <a:gd name="T29" fmla="*/ 2147483647 h 212"/>
              <a:gd name="T30" fmla="*/ 2147483647 w 261"/>
              <a:gd name="T31" fmla="*/ 2147483647 h 212"/>
              <a:gd name="T32" fmla="*/ 2147483647 w 261"/>
              <a:gd name="T33" fmla="*/ 2147483647 h 212"/>
              <a:gd name="T34" fmla="*/ 2147483647 w 261"/>
              <a:gd name="T35" fmla="*/ 2147483647 h 212"/>
              <a:gd name="T36" fmla="*/ 2147483647 w 261"/>
              <a:gd name="T37" fmla="*/ 2147483647 h 212"/>
              <a:gd name="T38" fmla="*/ 2147483647 w 261"/>
              <a:gd name="T39" fmla="*/ 2147483647 h 212"/>
              <a:gd name="T40" fmla="*/ 2147483647 w 261"/>
              <a:gd name="T41" fmla="*/ 2147483647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1"/>
              <a:gd name="T64" fmla="*/ 0 h 212"/>
              <a:gd name="T65" fmla="*/ 261 w 261"/>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1" h="212">
                <a:moveTo>
                  <a:pt x="63" y="118"/>
                </a:moveTo>
                <a:lnTo>
                  <a:pt x="24" y="63"/>
                </a:lnTo>
                <a:lnTo>
                  <a:pt x="24" y="32"/>
                </a:lnTo>
                <a:lnTo>
                  <a:pt x="24" y="8"/>
                </a:lnTo>
                <a:lnTo>
                  <a:pt x="0" y="0"/>
                </a:lnTo>
                <a:lnTo>
                  <a:pt x="142" y="0"/>
                </a:lnTo>
                <a:lnTo>
                  <a:pt x="142" y="40"/>
                </a:lnTo>
                <a:lnTo>
                  <a:pt x="150" y="40"/>
                </a:lnTo>
                <a:lnTo>
                  <a:pt x="142" y="71"/>
                </a:lnTo>
                <a:lnTo>
                  <a:pt x="150" y="71"/>
                </a:lnTo>
                <a:lnTo>
                  <a:pt x="150" y="118"/>
                </a:lnTo>
                <a:lnTo>
                  <a:pt x="237" y="118"/>
                </a:lnTo>
                <a:lnTo>
                  <a:pt x="237" y="126"/>
                </a:lnTo>
                <a:lnTo>
                  <a:pt x="237" y="149"/>
                </a:lnTo>
                <a:lnTo>
                  <a:pt x="261" y="149"/>
                </a:lnTo>
                <a:lnTo>
                  <a:pt x="237" y="166"/>
                </a:lnTo>
                <a:lnTo>
                  <a:pt x="237" y="189"/>
                </a:lnTo>
                <a:lnTo>
                  <a:pt x="87" y="212"/>
                </a:lnTo>
                <a:lnTo>
                  <a:pt x="87" y="189"/>
                </a:lnTo>
                <a:lnTo>
                  <a:pt x="79" y="189"/>
                </a:lnTo>
                <a:lnTo>
                  <a:pt x="63" y="118"/>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89" name="Freeform 41"/>
          <p:cNvSpPr>
            <a:spLocks noChangeAspect="1"/>
          </p:cNvSpPr>
          <p:nvPr/>
        </p:nvSpPr>
        <p:spPr bwMode="auto">
          <a:xfrm>
            <a:off x="1944688" y="2522538"/>
            <a:ext cx="223837" cy="325437"/>
          </a:xfrm>
          <a:custGeom>
            <a:avLst/>
            <a:gdLst>
              <a:gd name="T0" fmla="*/ 2147483647 w 152"/>
              <a:gd name="T1" fmla="*/ 0 h 195"/>
              <a:gd name="T2" fmla="*/ 0 w 152"/>
              <a:gd name="T3" fmla="*/ 0 h 195"/>
              <a:gd name="T4" fmla="*/ 0 w 152"/>
              <a:gd name="T5" fmla="*/ 2147483647 h 195"/>
              <a:gd name="T6" fmla="*/ 2147483647 w 152"/>
              <a:gd name="T7" fmla="*/ 2147483647 h 195"/>
              <a:gd name="T8" fmla="*/ 2147483647 w 152"/>
              <a:gd name="T9" fmla="*/ 2147483647 h 195"/>
              <a:gd name="T10" fmla="*/ 2147483647 w 152"/>
              <a:gd name="T11" fmla="*/ 2147483647 h 195"/>
              <a:gd name="T12" fmla="*/ 2147483647 w 152"/>
              <a:gd name="T13" fmla="*/ 2147483647 h 195"/>
              <a:gd name="T14" fmla="*/ 2147483647 w 152"/>
              <a:gd name="T15" fmla="*/ 2147483647 h 195"/>
              <a:gd name="T16" fmla="*/ 2147483647 w 152"/>
              <a:gd name="T17" fmla="*/ 2147483647 h 195"/>
              <a:gd name="T18" fmla="*/ 2147483647 w 152"/>
              <a:gd name="T19" fmla="*/ 2147483647 h 195"/>
              <a:gd name="T20" fmla="*/ 2147483647 w 152"/>
              <a:gd name="T21" fmla="*/ 2147483647 h 195"/>
              <a:gd name="T22" fmla="*/ 2147483647 w 152"/>
              <a:gd name="T23" fmla="*/ 2147483647 h 195"/>
              <a:gd name="T24" fmla="*/ 2147483647 w 152"/>
              <a:gd name="T25" fmla="*/ 2147483647 h 195"/>
              <a:gd name="T26" fmla="*/ 2147483647 w 152"/>
              <a:gd name="T27" fmla="*/ 2147483647 h 195"/>
              <a:gd name="T28" fmla="*/ 2147483647 w 152"/>
              <a:gd name="T29" fmla="*/ 2147483647 h 195"/>
              <a:gd name="T30" fmla="*/ 2147483647 w 152"/>
              <a:gd name="T31" fmla="*/ 2147483647 h 195"/>
              <a:gd name="T32" fmla="*/ 2147483647 w 152"/>
              <a:gd name="T33" fmla="*/ 2147483647 h 195"/>
              <a:gd name="T34" fmla="*/ 2147483647 w 152"/>
              <a:gd name="T35" fmla="*/ 2147483647 h 195"/>
              <a:gd name="T36" fmla="*/ 2147483647 w 152"/>
              <a:gd name="T37" fmla="*/ 0 h 195"/>
              <a:gd name="T38" fmla="*/ 2147483647 w 152"/>
              <a:gd name="T39" fmla="*/ 0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2"/>
              <a:gd name="T61" fmla="*/ 0 h 195"/>
              <a:gd name="T62" fmla="*/ 152 w 152"/>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2" h="195">
                <a:moveTo>
                  <a:pt x="80" y="0"/>
                </a:moveTo>
                <a:lnTo>
                  <a:pt x="0" y="0"/>
                </a:lnTo>
                <a:lnTo>
                  <a:pt x="0" y="62"/>
                </a:lnTo>
                <a:lnTo>
                  <a:pt x="24" y="62"/>
                </a:lnTo>
                <a:lnTo>
                  <a:pt x="24" y="101"/>
                </a:lnTo>
                <a:lnTo>
                  <a:pt x="56" y="117"/>
                </a:lnTo>
                <a:lnTo>
                  <a:pt x="56" y="133"/>
                </a:lnTo>
                <a:lnTo>
                  <a:pt x="48" y="148"/>
                </a:lnTo>
                <a:lnTo>
                  <a:pt x="56" y="164"/>
                </a:lnTo>
                <a:lnTo>
                  <a:pt x="48" y="164"/>
                </a:lnTo>
                <a:lnTo>
                  <a:pt x="56" y="195"/>
                </a:lnTo>
                <a:lnTo>
                  <a:pt x="80" y="195"/>
                </a:lnTo>
                <a:lnTo>
                  <a:pt x="80" y="148"/>
                </a:lnTo>
                <a:lnTo>
                  <a:pt x="128" y="148"/>
                </a:lnTo>
                <a:lnTo>
                  <a:pt x="128" y="62"/>
                </a:lnTo>
                <a:lnTo>
                  <a:pt x="144" y="62"/>
                </a:lnTo>
                <a:lnTo>
                  <a:pt x="144" y="39"/>
                </a:lnTo>
                <a:lnTo>
                  <a:pt x="152" y="31"/>
                </a:lnTo>
                <a:lnTo>
                  <a:pt x="128" y="0"/>
                </a:lnTo>
                <a:lnTo>
                  <a:pt x="8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0" name="Freeform 42"/>
          <p:cNvSpPr>
            <a:spLocks noChangeAspect="1"/>
          </p:cNvSpPr>
          <p:nvPr/>
        </p:nvSpPr>
        <p:spPr bwMode="auto">
          <a:xfrm>
            <a:off x="3503613" y="5429250"/>
            <a:ext cx="582612" cy="708025"/>
          </a:xfrm>
          <a:custGeom>
            <a:avLst/>
            <a:gdLst>
              <a:gd name="T0" fmla="*/ 2147483647 w 394"/>
              <a:gd name="T1" fmla="*/ 2147483647 h 423"/>
              <a:gd name="T2" fmla="*/ 2147483647 w 394"/>
              <a:gd name="T3" fmla="*/ 2147483647 h 423"/>
              <a:gd name="T4" fmla="*/ 2147483647 w 394"/>
              <a:gd name="T5" fmla="*/ 2147483647 h 423"/>
              <a:gd name="T6" fmla="*/ 2147483647 w 394"/>
              <a:gd name="T7" fmla="*/ 2147483647 h 423"/>
              <a:gd name="T8" fmla="*/ 2147483647 w 394"/>
              <a:gd name="T9" fmla="*/ 2147483647 h 423"/>
              <a:gd name="T10" fmla="*/ 2147483647 w 394"/>
              <a:gd name="T11" fmla="*/ 2147483647 h 423"/>
              <a:gd name="T12" fmla="*/ 2147483647 w 394"/>
              <a:gd name="T13" fmla="*/ 2147483647 h 423"/>
              <a:gd name="T14" fmla="*/ 0 w 394"/>
              <a:gd name="T15" fmla="*/ 2147483647 h 423"/>
              <a:gd name="T16" fmla="*/ 0 w 394"/>
              <a:gd name="T17" fmla="*/ 0 h 423"/>
              <a:gd name="T18" fmla="*/ 2147483647 w 394"/>
              <a:gd name="T19" fmla="*/ 0 h 423"/>
              <a:gd name="T20" fmla="*/ 2147483647 w 394"/>
              <a:gd name="T21" fmla="*/ 2147483647 h 423"/>
              <a:gd name="T22" fmla="*/ 2147483647 w 394"/>
              <a:gd name="T23" fmla="*/ 2147483647 h 423"/>
              <a:gd name="T24" fmla="*/ 2147483647 w 394"/>
              <a:gd name="T25" fmla="*/ 2147483647 h 423"/>
              <a:gd name="T26" fmla="*/ 2147483647 w 394"/>
              <a:gd name="T27" fmla="*/ 2147483647 h 423"/>
              <a:gd name="T28" fmla="*/ 2147483647 w 394"/>
              <a:gd name="T29" fmla="*/ 2147483647 h 423"/>
              <a:gd name="T30" fmla="*/ 2147483647 w 394"/>
              <a:gd name="T31" fmla="*/ 2147483647 h 423"/>
              <a:gd name="T32" fmla="*/ 2147483647 w 394"/>
              <a:gd name="T33" fmla="*/ 2147483647 h 423"/>
              <a:gd name="T34" fmla="*/ 2147483647 w 394"/>
              <a:gd name="T35" fmla="*/ 2147483647 h 423"/>
              <a:gd name="T36" fmla="*/ 2147483647 w 394"/>
              <a:gd name="T37" fmla="*/ 2147483647 h 423"/>
              <a:gd name="T38" fmla="*/ 2147483647 w 394"/>
              <a:gd name="T39" fmla="*/ 2147483647 h 423"/>
              <a:gd name="T40" fmla="*/ 2147483647 w 394"/>
              <a:gd name="T41" fmla="*/ 2147483647 h 423"/>
              <a:gd name="T42" fmla="*/ 2147483647 w 394"/>
              <a:gd name="T43" fmla="*/ 2147483647 h 423"/>
              <a:gd name="T44" fmla="*/ 2147483647 w 394"/>
              <a:gd name="T45" fmla="*/ 2147483647 h 4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4"/>
              <a:gd name="T70" fmla="*/ 0 h 423"/>
              <a:gd name="T71" fmla="*/ 394 w 394"/>
              <a:gd name="T72" fmla="*/ 423 h 4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4" h="423">
                <a:moveTo>
                  <a:pt x="276" y="407"/>
                </a:moveTo>
                <a:lnTo>
                  <a:pt x="284" y="337"/>
                </a:lnTo>
                <a:lnTo>
                  <a:pt x="260" y="337"/>
                </a:lnTo>
                <a:lnTo>
                  <a:pt x="127" y="305"/>
                </a:lnTo>
                <a:lnTo>
                  <a:pt x="95" y="274"/>
                </a:lnTo>
                <a:lnTo>
                  <a:pt x="95" y="250"/>
                </a:lnTo>
                <a:lnTo>
                  <a:pt x="95" y="243"/>
                </a:lnTo>
                <a:lnTo>
                  <a:pt x="0" y="219"/>
                </a:lnTo>
                <a:lnTo>
                  <a:pt x="0" y="0"/>
                </a:lnTo>
                <a:lnTo>
                  <a:pt x="214" y="0"/>
                </a:lnTo>
                <a:lnTo>
                  <a:pt x="260" y="118"/>
                </a:lnTo>
                <a:lnTo>
                  <a:pt x="299" y="125"/>
                </a:lnTo>
                <a:lnTo>
                  <a:pt x="316" y="149"/>
                </a:lnTo>
                <a:lnTo>
                  <a:pt x="339" y="149"/>
                </a:lnTo>
                <a:lnTo>
                  <a:pt x="339" y="250"/>
                </a:lnTo>
                <a:lnTo>
                  <a:pt x="379" y="250"/>
                </a:lnTo>
                <a:lnTo>
                  <a:pt x="379" y="313"/>
                </a:lnTo>
                <a:lnTo>
                  <a:pt x="394" y="313"/>
                </a:lnTo>
                <a:lnTo>
                  <a:pt x="379" y="329"/>
                </a:lnTo>
                <a:lnTo>
                  <a:pt x="379" y="399"/>
                </a:lnTo>
                <a:lnTo>
                  <a:pt x="394" y="399"/>
                </a:lnTo>
                <a:lnTo>
                  <a:pt x="394" y="423"/>
                </a:lnTo>
                <a:lnTo>
                  <a:pt x="276" y="407"/>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1" name="Freeform 43"/>
          <p:cNvSpPr>
            <a:spLocks noChangeAspect="1"/>
          </p:cNvSpPr>
          <p:nvPr/>
        </p:nvSpPr>
        <p:spPr bwMode="auto">
          <a:xfrm>
            <a:off x="1670050" y="1978025"/>
            <a:ext cx="371475" cy="409575"/>
          </a:xfrm>
          <a:custGeom>
            <a:avLst/>
            <a:gdLst>
              <a:gd name="T0" fmla="*/ 2147483647 w 252"/>
              <a:gd name="T1" fmla="*/ 2147483647 h 243"/>
              <a:gd name="T2" fmla="*/ 2147483647 w 252"/>
              <a:gd name="T3" fmla="*/ 0 h 243"/>
              <a:gd name="T4" fmla="*/ 2147483647 w 252"/>
              <a:gd name="T5" fmla="*/ 2147483647 h 243"/>
              <a:gd name="T6" fmla="*/ 2147483647 w 252"/>
              <a:gd name="T7" fmla="*/ 2147483647 h 243"/>
              <a:gd name="T8" fmla="*/ 2147483647 w 252"/>
              <a:gd name="T9" fmla="*/ 2147483647 h 243"/>
              <a:gd name="T10" fmla="*/ 2147483647 w 252"/>
              <a:gd name="T11" fmla="*/ 2147483647 h 243"/>
              <a:gd name="T12" fmla="*/ 2147483647 w 252"/>
              <a:gd name="T13" fmla="*/ 2147483647 h 243"/>
              <a:gd name="T14" fmla="*/ 2147483647 w 252"/>
              <a:gd name="T15" fmla="*/ 2147483647 h 243"/>
              <a:gd name="T16" fmla="*/ 0 w 252"/>
              <a:gd name="T17" fmla="*/ 2147483647 h 243"/>
              <a:gd name="T18" fmla="*/ 0 w 252"/>
              <a:gd name="T19" fmla="*/ 2147483647 h 243"/>
              <a:gd name="T20" fmla="*/ 0 w 252"/>
              <a:gd name="T21" fmla="*/ 2147483647 h 243"/>
              <a:gd name="T22" fmla="*/ 2147483647 w 252"/>
              <a:gd name="T23" fmla="*/ 2147483647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2"/>
              <a:gd name="T37" fmla="*/ 0 h 243"/>
              <a:gd name="T38" fmla="*/ 252 w 252"/>
              <a:gd name="T39" fmla="*/ 243 h 2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2" h="243">
                <a:moveTo>
                  <a:pt x="56" y="16"/>
                </a:moveTo>
                <a:lnTo>
                  <a:pt x="71" y="0"/>
                </a:lnTo>
                <a:lnTo>
                  <a:pt x="221" y="16"/>
                </a:lnTo>
                <a:lnTo>
                  <a:pt x="252" y="87"/>
                </a:lnTo>
                <a:lnTo>
                  <a:pt x="205" y="126"/>
                </a:lnTo>
                <a:lnTo>
                  <a:pt x="189" y="196"/>
                </a:lnTo>
                <a:lnTo>
                  <a:pt x="111" y="243"/>
                </a:lnTo>
                <a:lnTo>
                  <a:pt x="71" y="204"/>
                </a:lnTo>
                <a:lnTo>
                  <a:pt x="0" y="204"/>
                </a:lnTo>
                <a:lnTo>
                  <a:pt x="0" y="109"/>
                </a:lnTo>
                <a:lnTo>
                  <a:pt x="0" y="16"/>
                </a:lnTo>
                <a:lnTo>
                  <a:pt x="56" y="1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2" name="Freeform 44"/>
          <p:cNvSpPr>
            <a:spLocks noChangeAspect="1"/>
          </p:cNvSpPr>
          <p:nvPr/>
        </p:nvSpPr>
        <p:spPr bwMode="auto">
          <a:xfrm>
            <a:off x="3330575" y="4675188"/>
            <a:ext cx="555625" cy="541337"/>
          </a:xfrm>
          <a:custGeom>
            <a:avLst/>
            <a:gdLst>
              <a:gd name="T0" fmla="*/ 2147483647 w 378"/>
              <a:gd name="T1" fmla="*/ 2147483647 h 323"/>
              <a:gd name="T2" fmla="*/ 2147483647 w 378"/>
              <a:gd name="T3" fmla="*/ 2147483647 h 323"/>
              <a:gd name="T4" fmla="*/ 0 w 378"/>
              <a:gd name="T5" fmla="*/ 2147483647 h 323"/>
              <a:gd name="T6" fmla="*/ 0 w 378"/>
              <a:gd name="T7" fmla="*/ 2147483647 h 323"/>
              <a:gd name="T8" fmla="*/ 2147483647 w 378"/>
              <a:gd name="T9" fmla="*/ 2147483647 h 323"/>
              <a:gd name="T10" fmla="*/ 2147483647 w 378"/>
              <a:gd name="T11" fmla="*/ 2147483647 h 323"/>
              <a:gd name="T12" fmla="*/ 2147483647 w 378"/>
              <a:gd name="T13" fmla="*/ 2147483647 h 323"/>
              <a:gd name="T14" fmla="*/ 2147483647 w 378"/>
              <a:gd name="T15" fmla="*/ 2147483647 h 323"/>
              <a:gd name="T16" fmla="*/ 2147483647 w 378"/>
              <a:gd name="T17" fmla="*/ 2147483647 h 323"/>
              <a:gd name="T18" fmla="*/ 2147483647 w 378"/>
              <a:gd name="T19" fmla="*/ 2147483647 h 323"/>
              <a:gd name="T20" fmla="*/ 2147483647 w 378"/>
              <a:gd name="T21" fmla="*/ 2147483647 h 323"/>
              <a:gd name="T22" fmla="*/ 2147483647 w 378"/>
              <a:gd name="T23" fmla="*/ 2147483647 h 323"/>
              <a:gd name="T24" fmla="*/ 2147483647 w 378"/>
              <a:gd name="T25" fmla="*/ 0 h 323"/>
              <a:gd name="T26" fmla="*/ 2147483647 w 378"/>
              <a:gd name="T27" fmla="*/ 2147483647 h 323"/>
              <a:gd name="T28" fmla="*/ 2147483647 w 378"/>
              <a:gd name="T29" fmla="*/ 2147483647 h 323"/>
              <a:gd name="T30" fmla="*/ 2147483647 w 378"/>
              <a:gd name="T31" fmla="*/ 2147483647 h 323"/>
              <a:gd name="T32" fmla="*/ 2147483647 w 378"/>
              <a:gd name="T33" fmla="*/ 2147483647 h 323"/>
              <a:gd name="T34" fmla="*/ 2147483647 w 378"/>
              <a:gd name="T35" fmla="*/ 2147483647 h 323"/>
              <a:gd name="T36" fmla="*/ 2147483647 w 378"/>
              <a:gd name="T37" fmla="*/ 2147483647 h 323"/>
              <a:gd name="T38" fmla="*/ 2147483647 w 378"/>
              <a:gd name="T39" fmla="*/ 2147483647 h 323"/>
              <a:gd name="T40" fmla="*/ 2147483647 w 378"/>
              <a:gd name="T41" fmla="*/ 2147483647 h 3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8"/>
              <a:gd name="T64" fmla="*/ 0 h 323"/>
              <a:gd name="T65" fmla="*/ 378 w 378"/>
              <a:gd name="T66" fmla="*/ 323 h 3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8" h="323">
                <a:moveTo>
                  <a:pt x="237" y="323"/>
                </a:moveTo>
                <a:lnTo>
                  <a:pt x="213" y="292"/>
                </a:lnTo>
                <a:lnTo>
                  <a:pt x="0" y="275"/>
                </a:lnTo>
                <a:lnTo>
                  <a:pt x="0" y="236"/>
                </a:lnTo>
                <a:lnTo>
                  <a:pt x="24" y="236"/>
                </a:lnTo>
                <a:lnTo>
                  <a:pt x="55" y="190"/>
                </a:lnTo>
                <a:lnTo>
                  <a:pt x="63" y="142"/>
                </a:lnTo>
                <a:lnTo>
                  <a:pt x="87" y="126"/>
                </a:lnTo>
                <a:lnTo>
                  <a:pt x="87" y="110"/>
                </a:lnTo>
                <a:lnTo>
                  <a:pt x="102" y="95"/>
                </a:lnTo>
                <a:lnTo>
                  <a:pt x="102" y="24"/>
                </a:lnTo>
                <a:lnTo>
                  <a:pt x="189" y="24"/>
                </a:lnTo>
                <a:lnTo>
                  <a:pt x="213" y="0"/>
                </a:lnTo>
                <a:lnTo>
                  <a:pt x="213" y="95"/>
                </a:lnTo>
                <a:lnTo>
                  <a:pt x="363" y="95"/>
                </a:lnTo>
                <a:lnTo>
                  <a:pt x="363" y="181"/>
                </a:lnTo>
                <a:lnTo>
                  <a:pt x="378" y="181"/>
                </a:lnTo>
                <a:lnTo>
                  <a:pt x="378" y="244"/>
                </a:lnTo>
                <a:lnTo>
                  <a:pt x="363" y="244"/>
                </a:lnTo>
                <a:lnTo>
                  <a:pt x="363" y="323"/>
                </a:lnTo>
                <a:lnTo>
                  <a:pt x="237" y="323"/>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3" name="Freeform 45"/>
          <p:cNvSpPr>
            <a:spLocks noChangeAspect="1"/>
          </p:cNvSpPr>
          <p:nvPr/>
        </p:nvSpPr>
        <p:spPr bwMode="auto">
          <a:xfrm>
            <a:off x="2424113" y="5240338"/>
            <a:ext cx="536575" cy="355600"/>
          </a:xfrm>
          <a:custGeom>
            <a:avLst/>
            <a:gdLst>
              <a:gd name="T0" fmla="*/ 2147483647 w 361"/>
              <a:gd name="T1" fmla="*/ 2147483647 h 212"/>
              <a:gd name="T2" fmla="*/ 2147483647 w 361"/>
              <a:gd name="T3" fmla="*/ 2147483647 h 212"/>
              <a:gd name="T4" fmla="*/ 2147483647 w 361"/>
              <a:gd name="T5" fmla="*/ 2147483647 h 212"/>
              <a:gd name="T6" fmla="*/ 0 w 361"/>
              <a:gd name="T7" fmla="*/ 2147483647 h 212"/>
              <a:gd name="T8" fmla="*/ 0 w 361"/>
              <a:gd name="T9" fmla="*/ 2147483647 h 212"/>
              <a:gd name="T10" fmla="*/ 0 w 361"/>
              <a:gd name="T11" fmla="*/ 2147483647 h 212"/>
              <a:gd name="T12" fmla="*/ 2147483647 w 361"/>
              <a:gd name="T13" fmla="*/ 0 h 212"/>
              <a:gd name="T14" fmla="*/ 2147483647 w 361"/>
              <a:gd name="T15" fmla="*/ 0 h 212"/>
              <a:gd name="T16" fmla="*/ 2147483647 w 361"/>
              <a:gd name="T17" fmla="*/ 2147483647 h 212"/>
              <a:gd name="T18" fmla="*/ 2147483647 w 361"/>
              <a:gd name="T19" fmla="*/ 2147483647 h 212"/>
              <a:gd name="T20" fmla="*/ 2147483647 w 361"/>
              <a:gd name="T21" fmla="*/ 0 h 212"/>
              <a:gd name="T22" fmla="*/ 2147483647 w 361"/>
              <a:gd name="T23" fmla="*/ 0 h 212"/>
              <a:gd name="T24" fmla="*/ 2147483647 w 361"/>
              <a:gd name="T25" fmla="*/ 2147483647 h 212"/>
              <a:gd name="T26" fmla="*/ 2147483647 w 361"/>
              <a:gd name="T27" fmla="*/ 2147483647 h 212"/>
              <a:gd name="T28" fmla="*/ 2147483647 w 361"/>
              <a:gd name="T29" fmla="*/ 2147483647 h 212"/>
              <a:gd name="T30" fmla="*/ 2147483647 w 361"/>
              <a:gd name="T31" fmla="*/ 2147483647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212"/>
              <a:gd name="T50" fmla="*/ 361 w 361"/>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212">
                <a:moveTo>
                  <a:pt x="306" y="212"/>
                </a:moveTo>
                <a:lnTo>
                  <a:pt x="189" y="212"/>
                </a:lnTo>
                <a:lnTo>
                  <a:pt x="149" y="212"/>
                </a:lnTo>
                <a:lnTo>
                  <a:pt x="0" y="205"/>
                </a:lnTo>
                <a:lnTo>
                  <a:pt x="0" y="181"/>
                </a:lnTo>
                <a:lnTo>
                  <a:pt x="0" y="150"/>
                </a:lnTo>
                <a:lnTo>
                  <a:pt x="8" y="0"/>
                </a:lnTo>
                <a:lnTo>
                  <a:pt x="180" y="0"/>
                </a:lnTo>
                <a:lnTo>
                  <a:pt x="180" y="17"/>
                </a:lnTo>
                <a:lnTo>
                  <a:pt x="189" y="17"/>
                </a:lnTo>
                <a:lnTo>
                  <a:pt x="251" y="0"/>
                </a:lnTo>
                <a:lnTo>
                  <a:pt x="345" y="0"/>
                </a:lnTo>
                <a:lnTo>
                  <a:pt x="361" y="86"/>
                </a:lnTo>
                <a:lnTo>
                  <a:pt x="330" y="110"/>
                </a:lnTo>
                <a:lnTo>
                  <a:pt x="306" y="181"/>
                </a:lnTo>
                <a:lnTo>
                  <a:pt x="306" y="212"/>
                </a:lnTo>
                <a:close/>
              </a:path>
            </a:pathLst>
          </a:custGeom>
          <a:solidFill>
            <a:srgbClr val="00B7A5"/>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4" name="Freeform 46"/>
          <p:cNvSpPr>
            <a:spLocks noChangeAspect="1"/>
          </p:cNvSpPr>
          <p:nvPr/>
        </p:nvSpPr>
        <p:spPr bwMode="auto">
          <a:xfrm>
            <a:off x="4046538" y="2439988"/>
            <a:ext cx="444500" cy="407987"/>
          </a:xfrm>
          <a:custGeom>
            <a:avLst/>
            <a:gdLst>
              <a:gd name="T0" fmla="*/ 2147483647 w 300"/>
              <a:gd name="T1" fmla="*/ 2147483647 h 243"/>
              <a:gd name="T2" fmla="*/ 2147483647 w 300"/>
              <a:gd name="T3" fmla="*/ 2147483647 h 243"/>
              <a:gd name="T4" fmla="*/ 2147483647 w 300"/>
              <a:gd name="T5" fmla="*/ 2147483647 h 243"/>
              <a:gd name="T6" fmla="*/ 2147483647 w 300"/>
              <a:gd name="T7" fmla="*/ 2147483647 h 243"/>
              <a:gd name="T8" fmla="*/ 2147483647 w 300"/>
              <a:gd name="T9" fmla="*/ 2147483647 h 243"/>
              <a:gd name="T10" fmla="*/ 2147483647 w 300"/>
              <a:gd name="T11" fmla="*/ 2147483647 h 243"/>
              <a:gd name="T12" fmla="*/ 2147483647 w 300"/>
              <a:gd name="T13" fmla="*/ 2147483647 h 243"/>
              <a:gd name="T14" fmla="*/ 2147483647 w 300"/>
              <a:gd name="T15" fmla="*/ 2147483647 h 243"/>
              <a:gd name="T16" fmla="*/ 2147483647 w 300"/>
              <a:gd name="T17" fmla="*/ 2147483647 h 243"/>
              <a:gd name="T18" fmla="*/ 2147483647 w 300"/>
              <a:gd name="T19" fmla="*/ 2147483647 h 243"/>
              <a:gd name="T20" fmla="*/ 0 w 300"/>
              <a:gd name="T21" fmla="*/ 2147483647 h 243"/>
              <a:gd name="T22" fmla="*/ 2147483647 w 300"/>
              <a:gd name="T23" fmla="*/ 2147483647 h 243"/>
              <a:gd name="T24" fmla="*/ 2147483647 w 300"/>
              <a:gd name="T25" fmla="*/ 0 h 243"/>
              <a:gd name="T26" fmla="*/ 2147483647 w 300"/>
              <a:gd name="T27" fmla="*/ 2147483647 h 243"/>
              <a:gd name="T28" fmla="*/ 2147483647 w 300"/>
              <a:gd name="T29" fmla="*/ 2147483647 h 2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
              <a:gd name="T46" fmla="*/ 0 h 243"/>
              <a:gd name="T47" fmla="*/ 300 w 300"/>
              <a:gd name="T48" fmla="*/ 243 h 2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 h="243">
                <a:moveTo>
                  <a:pt x="189" y="62"/>
                </a:moveTo>
                <a:lnTo>
                  <a:pt x="221" y="78"/>
                </a:lnTo>
                <a:lnTo>
                  <a:pt x="245" y="78"/>
                </a:lnTo>
                <a:lnTo>
                  <a:pt x="300" y="109"/>
                </a:lnTo>
                <a:lnTo>
                  <a:pt x="102" y="243"/>
                </a:lnTo>
                <a:lnTo>
                  <a:pt x="39" y="149"/>
                </a:lnTo>
                <a:lnTo>
                  <a:pt x="32" y="126"/>
                </a:lnTo>
                <a:lnTo>
                  <a:pt x="39" y="126"/>
                </a:lnTo>
                <a:lnTo>
                  <a:pt x="8" y="109"/>
                </a:lnTo>
                <a:lnTo>
                  <a:pt x="24" y="78"/>
                </a:lnTo>
                <a:lnTo>
                  <a:pt x="0" y="47"/>
                </a:lnTo>
                <a:lnTo>
                  <a:pt x="24" y="31"/>
                </a:lnTo>
                <a:lnTo>
                  <a:pt x="63" y="0"/>
                </a:lnTo>
                <a:lnTo>
                  <a:pt x="174" y="16"/>
                </a:lnTo>
                <a:lnTo>
                  <a:pt x="189" y="6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5" name="Freeform 47"/>
          <p:cNvSpPr>
            <a:spLocks noChangeAspect="1"/>
          </p:cNvSpPr>
          <p:nvPr/>
        </p:nvSpPr>
        <p:spPr bwMode="auto">
          <a:xfrm>
            <a:off x="2873375" y="5216525"/>
            <a:ext cx="293688" cy="379413"/>
          </a:xfrm>
          <a:custGeom>
            <a:avLst/>
            <a:gdLst>
              <a:gd name="T0" fmla="*/ 2147483647 w 199"/>
              <a:gd name="T1" fmla="*/ 2147483647 h 226"/>
              <a:gd name="T2" fmla="*/ 2147483647 w 199"/>
              <a:gd name="T3" fmla="*/ 2147483647 h 226"/>
              <a:gd name="T4" fmla="*/ 2147483647 w 199"/>
              <a:gd name="T5" fmla="*/ 2147483647 h 226"/>
              <a:gd name="T6" fmla="*/ 2147483647 w 199"/>
              <a:gd name="T7" fmla="*/ 2147483647 h 226"/>
              <a:gd name="T8" fmla="*/ 2147483647 w 199"/>
              <a:gd name="T9" fmla="*/ 2147483647 h 226"/>
              <a:gd name="T10" fmla="*/ 2147483647 w 199"/>
              <a:gd name="T11" fmla="*/ 2147483647 h 226"/>
              <a:gd name="T12" fmla="*/ 2147483647 w 199"/>
              <a:gd name="T13" fmla="*/ 2147483647 h 226"/>
              <a:gd name="T14" fmla="*/ 2147483647 w 199"/>
              <a:gd name="T15" fmla="*/ 2147483647 h 226"/>
              <a:gd name="T16" fmla="*/ 2147483647 w 199"/>
              <a:gd name="T17" fmla="*/ 2147483647 h 226"/>
              <a:gd name="T18" fmla="*/ 2147483647 w 199"/>
              <a:gd name="T19" fmla="*/ 2147483647 h 226"/>
              <a:gd name="T20" fmla="*/ 0 w 199"/>
              <a:gd name="T21" fmla="*/ 2147483647 h 226"/>
              <a:gd name="T22" fmla="*/ 2147483647 w 199"/>
              <a:gd name="T23" fmla="*/ 2147483647 h 226"/>
              <a:gd name="T24" fmla="*/ 2147483647 w 199"/>
              <a:gd name="T25" fmla="*/ 2147483647 h 226"/>
              <a:gd name="T26" fmla="*/ 2147483647 w 199"/>
              <a:gd name="T27" fmla="*/ 2147483647 h 226"/>
              <a:gd name="T28" fmla="*/ 2147483647 w 199"/>
              <a:gd name="T29" fmla="*/ 2147483647 h 226"/>
              <a:gd name="T30" fmla="*/ 2147483647 w 199"/>
              <a:gd name="T31" fmla="*/ 0 h 226"/>
              <a:gd name="T32" fmla="*/ 2147483647 w 199"/>
              <a:gd name="T33" fmla="*/ 2147483647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9"/>
              <a:gd name="T52" fmla="*/ 0 h 226"/>
              <a:gd name="T53" fmla="*/ 199 w 19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9" h="226">
                <a:moveTo>
                  <a:pt x="96" y="39"/>
                </a:moveTo>
                <a:lnTo>
                  <a:pt x="167" y="78"/>
                </a:lnTo>
                <a:lnTo>
                  <a:pt x="167" y="109"/>
                </a:lnTo>
                <a:lnTo>
                  <a:pt x="191" y="148"/>
                </a:lnTo>
                <a:lnTo>
                  <a:pt x="183" y="179"/>
                </a:lnTo>
                <a:lnTo>
                  <a:pt x="199" y="210"/>
                </a:lnTo>
                <a:lnTo>
                  <a:pt x="199" y="226"/>
                </a:lnTo>
                <a:lnTo>
                  <a:pt x="72" y="226"/>
                </a:lnTo>
                <a:lnTo>
                  <a:pt x="55" y="210"/>
                </a:lnTo>
                <a:lnTo>
                  <a:pt x="24" y="210"/>
                </a:lnTo>
                <a:lnTo>
                  <a:pt x="0" y="195"/>
                </a:lnTo>
                <a:lnTo>
                  <a:pt x="24" y="125"/>
                </a:lnTo>
                <a:lnTo>
                  <a:pt x="55" y="101"/>
                </a:lnTo>
                <a:lnTo>
                  <a:pt x="40" y="15"/>
                </a:lnTo>
                <a:lnTo>
                  <a:pt x="72" y="15"/>
                </a:lnTo>
                <a:lnTo>
                  <a:pt x="96" y="0"/>
                </a:lnTo>
                <a:lnTo>
                  <a:pt x="96" y="39"/>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6" name="Freeform 48"/>
          <p:cNvSpPr>
            <a:spLocks noChangeAspect="1"/>
          </p:cNvSpPr>
          <p:nvPr/>
        </p:nvSpPr>
        <p:spPr bwMode="auto">
          <a:xfrm>
            <a:off x="1368425" y="2652713"/>
            <a:ext cx="558800" cy="392112"/>
          </a:xfrm>
          <a:custGeom>
            <a:avLst/>
            <a:gdLst>
              <a:gd name="T0" fmla="*/ 2147483647 w 377"/>
              <a:gd name="T1" fmla="*/ 2147483647 h 234"/>
              <a:gd name="T2" fmla="*/ 2147483647 w 377"/>
              <a:gd name="T3" fmla="*/ 2147483647 h 234"/>
              <a:gd name="T4" fmla="*/ 2147483647 w 377"/>
              <a:gd name="T5" fmla="*/ 0 h 234"/>
              <a:gd name="T6" fmla="*/ 2147483647 w 377"/>
              <a:gd name="T7" fmla="*/ 2147483647 h 234"/>
              <a:gd name="T8" fmla="*/ 2147483647 w 377"/>
              <a:gd name="T9" fmla="*/ 2147483647 h 234"/>
              <a:gd name="T10" fmla="*/ 2147483647 w 377"/>
              <a:gd name="T11" fmla="*/ 2147483647 h 234"/>
              <a:gd name="T12" fmla="*/ 2147483647 w 377"/>
              <a:gd name="T13" fmla="*/ 2147483647 h 234"/>
              <a:gd name="T14" fmla="*/ 2147483647 w 377"/>
              <a:gd name="T15" fmla="*/ 2147483647 h 234"/>
              <a:gd name="T16" fmla="*/ 2147483647 w 377"/>
              <a:gd name="T17" fmla="*/ 2147483647 h 234"/>
              <a:gd name="T18" fmla="*/ 2147483647 w 377"/>
              <a:gd name="T19" fmla="*/ 2147483647 h 234"/>
              <a:gd name="T20" fmla="*/ 2147483647 w 377"/>
              <a:gd name="T21" fmla="*/ 2147483647 h 234"/>
              <a:gd name="T22" fmla="*/ 2147483647 w 377"/>
              <a:gd name="T23" fmla="*/ 2147483647 h 234"/>
              <a:gd name="T24" fmla="*/ 2147483647 w 377"/>
              <a:gd name="T25" fmla="*/ 2147483647 h 234"/>
              <a:gd name="T26" fmla="*/ 2147483647 w 377"/>
              <a:gd name="T27" fmla="*/ 2147483647 h 234"/>
              <a:gd name="T28" fmla="*/ 2147483647 w 377"/>
              <a:gd name="T29" fmla="*/ 2147483647 h 234"/>
              <a:gd name="T30" fmla="*/ 2147483647 w 377"/>
              <a:gd name="T31" fmla="*/ 2147483647 h 234"/>
              <a:gd name="T32" fmla="*/ 2147483647 w 377"/>
              <a:gd name="T33" fmla="*/ 2147483647 h 234"/>
              <a:gd name="T34" fmla="*/ 2147483647 w 377"/>
              <a:gd name="T35" fmla="*/ 2147483647 h 234"/>
              <a:gd name="T36" fmla="*/ 2147483647 w 377"/>
              <a:gd name="T37" fmla="*/ 2147483647 h 234"/>
              <a:gd name="T38" fmla="*/ 0 w 377"/>
              <a:gd name="T39" fmla="*/ 2147483647 h 234"/>
              <a:gd name="T40" fmla="*/ 2147483647 w 377"/>
              <a:gd name="T41" fmla="*/ 2147483647 h 2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7"/>
              <a:gd name="T64" fmla="*/ 0 h 234"/>
              <a:gd name="T65" fmla="*/ 377 w 377"/>
              <a:gd name="T66" fmla="*/ 234 h 2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7" h="234">
                <a:moveTo>
                  <a:pt x="23" y="47"/>
                </a:moveTo>
                <a:lnTo>
                  <a:pt x="55" y="70"/>
                </a:lnTo>
                <a:lnTo>
                  <a:pt x="117" y="0"/>
                </a:lnTo>
                <a:lnTo>
                  <a:pt x="291" y="16"/>
                </a:lnTo>
                <a:lnTo>
                  <a:pt x="275" y="47"/>
                </a:lnTo>
                <a:lnTo>
                  <a:pt x="291" y="86"/>
                </a:lnTo>
                <a:lnTo>
                  <a:pt x="314" y="117"/>
                </a:lnTo>
                <a:lnTo>
                  <a:pt x="354" y="149"/>
                </a:lnTo>
                <a:lnTo>
                  <a:pt x="377" y="195"/>
                </a:lnTo>
                <a:lnTo>
                  <a:pt x="361" y="195"/>
                </a:lnTo>
                <a:lnTo>
                  <a:pt x="361" y="212"/>
                </a:lnTo>
                <a:lnTo>
                  <a:pt x="117" y="212"/>
                </a:lnTo>
                <a:lnTo>
                  <a:pt x="117" y="234"/>
                </a:lnTo>
                <a:lnTo>
                  <a:pt x="109" y="234"/>
                </a:lnTo>
                <a:lnTo>
                  <a:pt x="102" y="227"/>
                </a:lnTo>
                <a:lnTo>
                  <a:pt x="109" y="212"/>
                </a:lnTo>
                <a:lnTo>
                  <a:pt x="55" y="212"/>
                </a:lnTo>
                <a:lnTo>
                  <a:pt x="55" y="172"/>
                </a:lnTo>
                <a:lnTo>
                  <a:pt x="46" y="172"/>
                </a:lnTo>
                <a:lnTo>
                  <a:pt x="0" y="70"/>
                </a:lnTo>
                <a:lnTo>
                  <a:pt x="23" y="47"/>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7" name="Freeform 49"/>
          <p:cNvSpPr>
            <a:spLocks noChangeAspect="1"/>
          </p:cNvSpPr>
          <p:nvPr/>
        </p:nvSpPr>
        <p:spPr bwMode="auto">
          <a:xfrm>
            <a:off x="2214563" y="3452813"/>
            <a:ext cx="520700" cy="368300"/>
          </a:xfrm>
          <a:custGeom>
            <a:avLst/>
            <a:gdLst>
              <a:gd name="T0" fmla="*/ 2147483647 w 353"/>
              <a:gd name="T1" fmla="*/ 2147483647 h 220"/>
              <a:gd name="T2" fmla="*/ 2147483647 w 353"/>
              <a:gd name="T3" fmla="*/ 2147483647 h 220"/>
              <a:gd name="T4" fmla="*/ 2147483647 w 353"/>
              <a:gd name="T5" fmla="*/ 2147483647 h 220"/>
              <a:gd name="T6" fmla="*/ 2147483647 w 353"/>
              <a:gd name="T7" fmla="*/ 2147483647 h 220"/>
              <a:gd name="T8" fmla="*/ 2147483647 w 353"/>
              <a:gd name="T9" fmla="*/ 2147483647 h 220"/>
              <a:gd name="T10" fmla="*/ 2147483647 w 353"/>
              <a:gd name="T11" fmla="*/ 2147483647 h 220"/>
              <a:gd name="T12" fmla="*/ 2147483647 w 353"/>
              <a:gd name="T13" fmla="*/ 2147483647 h 220"/>
              <a:gd name="T14" fmla="*/ 2147483647 w 353"/>
              <a:gd name="T15" fmla="*/ 2147483647 h 220"/>
              <a:gd name="T16" fmla="*/ 2147483647 w 353"/>
              <a:gd name="T17" fmla="*/ 2147483647 h 220"/>
              <a:gd name="T18" fmla="*/ 2147483647 w 353"/>
              <a:gd name="T19" fmla="*/ 2147483647 h 220"/>
              <a:gd name="T20" fmla="*/ 2147483647 w 353"/>
              <a:gd name="T21" fmla="*/ 2147483647 h 220"/>
              <a:gd name="T22" fmla="*/ 0 w 353"/>
              <a:gd name="T23" fmla="*/ 2147483647 h 220"/>
              <a:gd name="T24" fmla="*/ 2147483647 w 353"/>
              <a:gd name="T25" fmla="*/ 2147483647 h 220"/>
              <a:gd name="T26" fmla="*/ 2147483647 w 353"/>
              <a:gd name="T27" fmla="*/ 2147483647 h 220"/>
              <a:gd name="T28" fmla="*/ 2147483647 w 353"/>
              <a:gd name="T29" fmla="*/ 0 h 220"/>
              <a:gd name="T30" fmla="*/ 2147483647 w 353"/>
              <a:gd name="T31" fmla="*/ 0 h 220"/>
              <a:gd name="T32" fmla="*/ 2147483647 w 353"/>
              <a:gd name="T33" fmla="*/ 2147483647 h 2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3"/>
              <a:gd name="T52" fmla="*/ 0 h 220"/>
              <a:gd name="T53" fmla="*/ 353 w 353"/>
              <a:gd name="T54" fmla="*/ 220 h 2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3" h="220">
                <a:moveTo>
                  <a:pt x="228" y="15"/>
                </a:moveTo>
                <a:lnTo>
                  <a:pt x="267" y="79"/>
                </a:lnTo>
                <a:lnTo>
                  <a:pt x="353" y="111"/>
                </a:lnTo>
                <a:lnTo>
                  <a:pt x="306" y="111"/>
                </a:lnTo>
                <a:lnTo>
                  <a:pt x="188" y="181"/>
                </a:lnTo>
                <a:lnTo>
                  <a:pt x="181" y="205"/>
                </a:lnTo>
                <a:lnTo>
                  <a:pt x="142" y="220"/>
                </a:lnTo>
                <a:lnTo>
                  <a:pt x="95" y="189"/>
                </a:lnTo>
                <a:lnTo>
                  <a:pt x="95" y="158"/>
                </a:lnTo>
                <a:lnTo>
                  <a:pt x="95" y="150"/>
                </a:lnTo>
                <a:lnTo>
                  <a:pt x="79" y="118"/>
                </a:lnTo>
                <a:lnTo>
                  <a:pt x="0" y="118"/>
                </a:lnTo>
                <a:lnTo>
                  <a:pt x="47" y="32"/>
                </a:lnTo>
                <a:lnTo>
                  <a:pt x="55" y="32"/>
                </a:lnTo>
                <a:lnTo>
                  <a:pt x="55" y="0"/>
                </a:lnTo>
                <a:lnTo>
                  <a:pt x="228" y="0"/>
                </a:lnTo>
                <a:lnTo>
                  <a:pt x="228" y="15"/>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8" name="Freeform 50"/>
          <p:cNvSpPr>
            <a:spLocks noChangeAspect="1"/>
          </p:cNvSpPr>
          <p:nvPr/>
        </p:nvSpPr>
        <p:spPr bwMode="auto">
          <a:xfrm>
            <a:off x="2470150" y="4410075"/>
            <a:ext cx="371475" cy="265113"/>
          </a:xfrm>
          <a:custGeom>
            <a:avLst/>
            <a:gdLst>
              <a:gd name="T0" fmla="*/ 0 w 252"/>
              <a:gd name="T1" fmla="*/ 0 h 156"/>
              <a:gd name="T2" fmla="*/ 2147483647 w 252"/>
              <a:gd name="T3" fmla="*/ 2147483647 h 156"/>
              <a:gd name="T4" fmla="*/ 2147483647 w 252"/>
              <a:gd name="T5" fmla="*/ 2147483647 h 156"/>
              <a:gd name="T6" fmla="*/ 2147483647 w 252"/>
              <a:gd name="T7" fmla="*/ 2147483647 h 156"/>
              <a:gd name="T8" fmla="*/ 2147483647 w 252"/>
              <a:gd name="T9" fmla="*/ 2147483647 h 156"/>
              <a:gd name="T10" fmla="*/ 2147483647 w 252"/>
              <a:gd name="T11" fmla="*/ 2147483647 h 156"/>
              <a:gd name="T12" fmla="*/ 2147483647 w 252"/>
              <a:gd name="T13" fmla="*/ 2147483647 h 156"/>
              <a:gd name="T14" fmla="*/ 2147483647 w 252"/>
              <a:gd name="T15" fmla="*/ 2147483647 h 156"/>
              <a:gd name="T16" fmla="*/ 2147483647 w 252"/>
              <a:gd name="T17" fmla="*/ 2147483647 h 156"/>
              <a:gd name="T18" fmla="*/ 2147483647 w 252"/>
              <a:gd name="T19" fmla="*/ 2147483647 h 156"/>
              <a:gd name="T20" fmla="*/ 2147483647 w 252"/>
              <a:gd name="T21" fmla="*/ 2147483647 h 156"/>
              <a:gd name="T22" fmla="*/ 2147483647 w 252"/>
              <a:gd name="T23" fmla="*/ 2147483647 h 156"/>
              <a:gd name="T24" fmla="*/ 2147483647 w 252"/>
              <a:gd name="T25" fmla="*/ 2147483647 h 156"/>
              <a:gd name="T26" fmla="*/ 0 w 252"/>
              <a:gd name="T27" fmla="*/ 0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2"/>
              <a:gd name="T43" fmla="*/ 0 h 156"/>
              <a:gd name="T44" fmla="*/ 252 w 252"/>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2" h="156">
                <a:moveTo>
                  <a:pt x="0" y="0"/>
                </a:moveTo>
                <a:lnTo>
                  <a:pt x="31" y="62"/>
                </a:lnTo>
                <a:lnTo>
                  <a:pt x="31" y="86"/>
                </a:lnTo>
                <a:lnTo>
                  <a:pt x="16" y="94"/>
                </a:lnTo>
                <a:lnTo>
                  <a:pt x="31" y="117"/>
                </a:lnTo>
                <a:lnTo>
                  <a:pt x="16" y="133"/>
                </a:lnTo>
                <a:lnTo>
                  <a:pt x="71" y="133"/>
                </a:lnTo>
                <a:lnTo>
                  <a:pt x="71" y="156"/>
                </a:lnTo>
                <a:lnTo>
                  <a:pt x="87" y="133"/>
                </a:lnTo>
                <a:lnTo>
                  <a:pt x="118" y="156"/>
                </a:lnTo>
                <a:lnTo>
                  <a:pt x="244" y="156"/>
                </a:lnTo>
                <a:lnTo>
                  <a:pt x="244" y="125"/>
                </a:lnTo>
                <a:lnTo>
                  <a:pt x="252" y="7"/>
                </a:lnTo>
                <a:lnTo>
                  <a:pt x="0" y="0"/>
                </a:lnTo>
                <a:close/>
              </a:path>
            </a:pathLst>
          </a:custGeom>
          <a:solidFill>
            <a:srgbClr val="00B7A5"/>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099" name="Freeform 51"/>
          <p:cNvSpPr>
            <a:spLocks noChangeAspect="1"/>
          </p:cNvSpPr>
          <p:nvPr/>
        </p:nvSpPr>
        <p:spPr bwMode="auto">
          <a:xfrm>
            <a:off x="762000" y="914400"/>
            <a:ext cx="242888" cy="430213"/>
          </a:xfrm>
          <a:custGeom>
            <a:avLst/>
            <a:gdLst>
              <a:gd name="T0" fmla="*/ 0 w 165"/>
              <a:gd name="T1" fmla="*/ 0 h 256"/>
              <a:gd name="T2" fmla="*/ 2147483647 w 165"/>
              <a:gd name="T3" fmla="*/ 0 h 256"/>
              <a:gd name="T4" fmla="*/ 2147483647 w 165"/>
              <a:gd name="T5" fmla="*/ 2147483647 h 256"/>
              <a:gd name="T6" fmla="*/ 2147483647 w 165"/>
              <a:gd name="T7" fmla="*/ 2147483647 h 256"/>
              <a:gd name="T8" fmla="*/ 2147483647 w 165"/>
              <a:gd name="T9" fmla="*/ 2147483647 h 256"/>
              <a:gd name="T10" fmla="*/ 0 w 165"/>
              <a:gd name="T11" fmla="*/ 0 h 256"/>
              <a:gd name="T12" fmla="*/ 0 60000 65536"/>
              <a:gd name="T13" fmla="*/ 0 60000 65536"/>
              <a:gd name="T14" fmla="*/ 0 60000 65536"/>
              <a:gd name="T15" fmla="*/ 0 60000 65536"/>
              <a:gd name="T16" fmla="*/ 0 60000 65536"/>
              <a:gd name="T17" fmla="*/ 0 60000 65536"/>
              <a:gd name="T18" fmla="*/ 0 w 165"/>
              <a:gd name="T19" fmla="*/ 0 h 256"/>
              <a:gd name="T20" fmla="*/ 165 w 165"/>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65" h="256">
                <a:moveTo>
                  <a:pt x="0" y="0"/>
                </a:moveTo>
                <a:lnTo>
                  <a:pt x="165" y="0"/>
                </a:lnTo>
                <a:lnTo>
                  <a:pt x="103" y="109"/>
                </a:lnTo>
                <a:lnTo>
                  <a:pt x="103" y="178"/>
                </a:lnTo>
                <a:lnTo>
                  <a:pt x="40" y="256"/>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0" name="Freeform 52"/>
          <p:cNvSpPr>
            <a:spLocks noChangeAspect="1"/>
          </p:cNvSpPr>
          <p:nvPr/>
        </p:nvSpPr>
        <p:spPr bwMode="auto">
          <a:xfrm>
            <a:off x="2073275" y="1362075"/>
            <a:ext cx="411163" cy="339725"/>
          </a:xfrm>
          <a:custGeom>
            <a:avLst/>
            <a:gdLst>
              <a:gd name="T0" fmla="*/ 2147483647 w 277"/>
              <a:gd name="T1" fmla="*/ 2147483647 h 203"/>
              <a:gd name="T2" fmla="*/ 2147483647 w 277"/>
              <a:gd name="T3" fmla="*/ 2147483647 h 203"/>
              <a:gd name="T4" fmla="*/ 2147483647 w 277"/>
              <a:gd name="T5" fmla="*/ 2147483647 h 203"/>
              <a:gd name="T6" fmla="*/ 0 w 277"/>
              <a:gd name="T7" fmla="*/ 2147483647 h 203"/>
              <a:gd name="T8" fmla="*/ 2147483647 w 277"/>
              <a:gd name="T9" fmla="*/ 2147483647 h 203"/>
              <a:gd name="T10" fmla="*/ 2147483647 w 277"/>
              <a:gd name="T11" fmla="*/ 2147483647 h 203"/>
              <a:gd name="T12" fmla="*/ 2147483647 w 277"/>
              <a:gd name="T13" fmla="*/ 2147483647 h 203"/>
              <a:gd name="T14" fmla="*/ 2147483647 w 277"/>
              <a:gd name="T15" fmla="*/ 0 h 203"/>
              <a:gd name="T16" fmla="*/ 2147483647 w 277"/>
              <a:gd name="T17" fmla="*/ 2147483647 h 203"/>
              <a:gd name="T18" fmla="*/ 2147483647 w 277"/>
              <a:gd name="T19" fmla="*/ 2147483647 h 203"/>
              <a:gd name="T20" fmla="*/ 2147483647 w 277"/>
              <a:gd name="T21" fmla="*/ 2147483647 h 203"/>
              <a:gd name="T22" fmla="*/ 2147483647 w 277"/>
              <a:gd name="T23" fmla="*/ 2147483647 h 203"/>
              <a:gd name="T24" fmla="*/ 2147483647 w 277"/>
              <a:gd name="T25" fmla="*/ 2147483647 h 203"/>
              <a:gd name="T26" fmla="*/ 2147483647 w 277"/>
              <a:gd name="T27" fmla="*/ 2147483647 h 203"/>
              <a:gd name="T28" fmla="*/ 2147483647 w 277"/>
              <a:gd name="T29" fmla="*/ 2147483647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7"/>
              <a:gd name="T46" fmla="*/ 0 h 203"/>
              <a:gd name="T47" fmla="*/ 277 w 277"/>
              <a:gd name="T48" fmla="*/ 203 h 2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7" h="203">
                <a:moveTo>
                  <a:pt x="63" y="157"/>
                </a:moveTo>
                <a:lnTo>
                  <a:pt x="63" y="110"/>
                </a:lnTo>
                <a:lnTo>
                  <a:pt x="24" y="110"/>
                </a:lnTo>
                <a:lnTo>
                  <a:pt x="0" y="32"/>
                </a:lnTo>
                <a:lnTo>
                  <a:pt x="8" y="24"/>
                </a:lnTo>
                <a:lnTo>
                  <a:pt x="63" y="32"/>
                </a:lnTo>
                <a:lnTo>
                  <a:pt x="63" y="8"/>
                </a:lnTo>
                <a:lnTo>
                  <a:pt x="111" y="0"/>
                </a:lnTo>
                <a:lnTo>
                  <a:pt x="111" y="55"/>
                </a:lnTo>
                <a:lnTo>
                  <a:pt x="174" y="110"/>
                </a:lnTo>
                <a:lnTo>
                  <a:pt x="252" y="141"/>
                </a:lnTo>
                <a:lnTo>
                  <a:pt x="252" y="180"/>
                </a:lnTo>
                <a:lnTo>
                  <a:pt x="277" y="203"/>
                </a:lnTo>
                <a:lnTo>
                  <a:pt x="63" y="203"/>
                </a:lnTo>
                <a:lnTo>
                  <a:pt x="63" y="157"/>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1" name="Freeform 53"/>
          <p:cNvSpPr>
            <a:spLocks noChangeAspect="1"/>
          </p:cNvSpPr>
          <p:nvPr/>
        </p:nvSpPr>
        <p:spPr bwMode="auto">
          <a:xfrm>
            <a:off x="1517650" y="5543550"/>
            <a:ext cx="523875" cy="458788"/>
          </a:xfrm>
          <a:custGeom>
            <a:avLst/>
            <a:gdLst>
              <a:gd name="T0" fmla="*/ 2147483647 w 356"/>
              <a:gd name="T1" fmla="*/ 2147483647 h 273"/>
              <a:gd name="T2" fmla="*/ 0 w 356"/>
              <a:gd name="T3" fmla="*/ 2147483647 h 273"/>
              <a:gd name="T4" fmla="*/ 2147483647 w 356"/>
              <a:gd name="T5" fmla="*/ 2147483647 h 273"/>
              <a:gd name="T6" fmla="*/ 2147483647 w 356"/>
              <a:gd name="T7" fmla="*/ 2147483647 h 273"/>
              <a:gd name="T8" fmla="*/ 2147483647 w 356"/>
              <a:gd name="T9" fmla="*/ 2147483647 h 273"/>
              <a:gd name="T10" fmla="*/ 2147483647 w 356"/>
              <a:gd name="T11" fmla="*/ 2147483647 h 273"/>
              <a:gd name="T12" fmla="*/ 2147483647 w 356"/>
              <a:gd name="T13" fmla="*/ 2147483647 h 273"/>
              <a:gd name="T14" fmla="*/ 2147483647 w 356"/>
              <a:gd name="T15" fmla="*/ 2147483647 h 273"/>
              <a:gd name="T16" fmla="*/ 2147483647 w 356"/>
              <a:gd name="T17" fmla="*/ 2147483647 h 273"/>
              <a:gd name="T18" fmla="*/ 2147483647 w 356"/>
              <a:gd name="T19" fmla="*/ 0 h 273"/>
              <a:gd name="T20" fmla="*/ 2147483647 w 356"/>
              <a:gd name="T21" fmla="*/ 0 h 273"/>
              <a:gd name="T22" fmla="*/ 2147483647 w 356"/>
              <a:gd name="T23" fmla="*/ 0 h 273"/>
              <a:gd name="T24" fmla="*/ 2147483647 w 356"/>
              <a:gd name="T25" fmla="*/ 2147483647 h 273"/>
              <a:gd name="T26" fmla="*/ 2147483647 w 356"/>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6"/>
              <a:gd name="T43" fmla="*/ 0 h 273"/>
              <a:gd name="T44" fmla="*/ 356 w 356"/>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6" h="273">
                <a:moveTo>
                  <a:pt x="7" y="258"/>
                </a:moveTo>
                <a:lnTo>
                  <a:pt x="0" y="241"/>
                </a:lnTo>
                <a:lnTo>
                  <a:pt x="7" y="226"/>
                </a:lnTo>
                <a:lnTo>
                  <a:pt x="64" y="195"/>
                </a:lnTo>
                <a:lnTo>
                  <a:pt x="79" y="172"/>
                </a:lnTo>
                <a:lnTo>
                  <a:pt x="79" y="140"/>
                </a:lnTo>
                <a:lnTo>
                  <a:pt x="79" y="23"/>
                </a:lnTo>
                <a:lnTo>
                  <a:pt x="103" y="23"/>
                </a:lnTo>
                <a:lnTo>
                  <a:pt x="103" y="15"/>
                </a:lnTo>
                <a:lnTo>
                  <a:pt x="230" y="0"/>
                </a:lnTo>
                <a:lnTo>
                  <a:pt x="261" y="0"/>
                </a:lnTo>
                <a:lnTo>
                  <a:pt x="356" y="0"/>
                </a:lnTo>
                <a:lnTo>
                  <a:pt x="349" y="273"/>
                </a:lnTo>
                <a:lnTo>
                  <a:pt x="7" y="258"/>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2" name="Freeform 54"/>
          <p:cNvSpPr>
            <a:spLocks noChangeAspect="1"/>
          </p:cNvSpPr>
          <p:nvPr/>
        </p:nvSpPr>
        <p:spPr bwMode="auto">
          <a:xfrm>
            <a:off x="2065338" y="2124075"/>
            <a:ext cx="338137" cy="417513"/>
          </a:xfrm>
          <a:custGeom>
            <a:avLst/>
            <a:gdLst>
              <a:gd name="T0" fmla="*/ 0 w 229"/>
              <a:gd name="T1" fmla="*/ 2147483647 h 250"/>
              <a:gd name="T2" fmla="*/ 2147483647 w 229"/>
              <a:gd name="T3" fmla="*/ 0 h 250"/>
              <a:gd name="T4" fmla="*/ 2147483647 w 229"/>
              <a:gd name="T5" fmla="*/ 2147483647 h 250"/>
              <a:gd name="T6" fmla="*/ 2147483647 w 229"/>
              <a:gd name="T7" fmla="*/ 2147483647 h 250"/>
              <a:gd name="T8" fmla="*/ 2147483647 w 229"/>
              <a:gd name="T9" fmla="*/ 2147483647 h 250"/>
              <a:gd name="T10" fmla="*/ 2147483647 w 229"/>
              <a:gd name="T11" fmla="*/ 2147483647 h 250"/>
              <a:gd name="T12" fmla="*/ 2147483647 w 229"/>
              <a:gd name="T13" fmla="*/ 2147483647 h 250"/>
              <a:gd name="T14" fmla="*/ 2147483647 w 229"/>
              <a:gd name="T15" fmla="*/ 2147483647 h 250"/>
              <a:gd name="T16" fmla="*/ 2147483647 w 229"/>
              <a:gd name="T17" fmla="*/ 2147483647 h 250"/>
              <a:gd name="T18" fmla="*/ 2147483647 w 229"/>
              <a:gd name="T19" fmla="*/ 2147483647 h 250"/>
              <a:gd name="T20" fmla="*/ 0 w 229"/>
              <a:gd name="T21" fmla="*/ 2147483647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9"/>
              <a:gd name="T34" fmla="*/ 0 h 250"/>
              <a:gd name="T35" fmla="*/ 229 w 229"/>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9" h="250">
                <a:moveTo>
                  <a:pt x="0" y="235"/>
                </a:moveTo>
                <a:lnTo>
                  <a:pt x="8" y="0"/>
                </a:lnTo>
                <a:lnTo>
                  <a:pt x="47" y="7"/>
                </a:lnTo>
                <a:lnTo>
                  <a:pt x="71" y="39"/>
                </a:lnTo>
                <a:lnTo>
                  <a:pt x="229" y="148"/>
                </a:lnTo>
                <a:lnTo>
                  <a:pt x="214" y="172"/>
                </a:lnTo>
                <a:lnTo>
                  <a:pt x="166" y="250"/>
                </a:lnTo>
                <a:lnTo>
                  <a:pt x="158" y="235"/>
                </a:lnTo>
                <a:lnTo>
                  <a:pt x="119" y="235"/>
                </a:lnTo>
                <a:lnTo>
                  <a:pt x="47" y="235"/>
                </a:lnTo>
                <a:lnTo>
                  <a:pt x="0" y="23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3" name="Freeform 55"/>
          <p:cNvSpPr>
            <a:spLocks noChangeAspect="1"/>
          </p:cNvSpPr>
          <p:nvPr/>
        </p:nvSpPr>
        <p:spPr bwMode="auto">
          <a:xfrm>
            <a:off x="3071813" y="3916363"/>
            <a:ext cx="558800" cy="654050"/>
          </a:xfrm>
          <a:custGeom>
            <a:avLst/>
            <a:gdLst>
              <a:gd name="T0" fmla="*/ 2147483647 w 378"/>
              <a:gd name="T1" fmla="*/ 2147483647 h 390"/>
              <a:gd name="T2" fmla="*/ 2147483647 w 378"/>
              <a:gd name="T3" fmla="*/ 2147483647 h 390"/>
              <a:gd name="T4" fmla="*/ 2147483647 w 378"/>
              <a:gd name="T5" fmla="*/ 0 h 390"/>
              <a:gd name="T6" fmla="*/ 2147483647 w 378"/>
              <a:gd name="T7" fmla="*/ 2147483647 h 390"/>
              <a:gd name="T8" fmla="*/ 2147483647 w 378"/>
              <a:gd name="T9" fmla="*/ 2147483647 h 390"/>
              <a:gd name="T10" fmla="*/ 2147483647 w 378"/>
              <a:gd name="T11" fmla="*/ 2147483647 h 390"/>
              <a:gd name="T12" fmla="*/ 2147483647 w 378"/>
              <a:gd name="T13" fmla="*/ 2147483647 h 390"/>
              <a:gd name="T14" fmla="*/ 2147483647 w 378"/>
              <a:gd name="T15" fmla="*/ 2147483647 h 390"/>
              <a:gd name="T16" fmla="*/ 2147483647 w 378"/>
              <a:gd name="T17" fmla="*/ 2147483647 h 390"/>
              <a:gd name="T18" fmla="*/ 2147483647 w 378"/>
              <a:gd name="T19" fmla="*/ 2147483647 h 390"/>
              <a:gd name="T20" fmla="*/ 2147483647 w 378"/>
              <a:gd name="T21" fmla="*/ 2147483647 h 390"/>
              <a:gd name="T22" fmla="*/ 2147483647 w 378"/>
              <a:gd name="T23" fmla="*/ 2147483647 h 390"/>
              <a:gd name="T24" fmla="*/ 2147483647 w 378"/>
              <a:gd name="T25" fmla="*/ 2147483647 h 390"/>
              <a:gd name="T26" fmla="*/ 2147483647 w 378"/>
              <a:gd name="T27" fmla="*/ 2147483647 h 390"/>
              <a:gd name="T28" fmla="*/ 2147483647 w 378"/>
              <a:gd name="T29" fmla="*/ 2147483647 h 390"/>
              <a:gd name="T30" fmla="*/ 2147483647 w 378"/>
              <a:gd name="T31" fmla="*/ 2147483647 h 390"/>
              <a:gd name="T32" fmla="*/ 2147483647 w 378"/>
              <a:gd name="T33" fmla="*/ 2147483647 h 390"/>
              <a:gd name="T34" fmla="*/ 2147483647 w 378"/>
              <a:gd name="T35" fmla="*/ 2147483647 h 390"/>
              <a:gd name="T36" fmla="*/ 2147483647 w 378"/>
              <a:gd name="T37" fmla="*/ 2147483647 h 390"/>
              <a:gd name="T38" fmla="*/ 2147483647 w 378"/>
              <a:gd name="T39" fmla="*/ 2147483647 h 390"/>
              <a:gd name="T40" fmla="*/ 2147483647 w 378"/>
              <a:gd name="T41" fmla="*/ 2147483647 h 390"/>
              <a:gd name="T42" fmla="*/ 2147483647 w 378"/>
              <a:gd name="T43" fmla="*/ 2147483647 h 390"/>
              <a:gd name="T44" fmla="*/ 2147483647 w 378"/>
              <a:gd name="T45" fmla="*/ 2147483647 h 390"/>
              <a:gd name="T46" fmla="*/ 2147483647 w 378"/>
              <a:gd name="T47" fmla="*/ 2147483647 h 390"/>
              <a:gd name="T48" fmla="*/ 0 w 378"/>
              <a:gd name="T49" fmla="*/ 2147483647 h 390"/>
              <a:gd name="T50" fmla="*/ 2147483647 w 378"/>
              <a:gd name="T51" fmla="*/ 2147483647 h 390"/>
              <a:gd name="T52" fmla="*/ 2147483647 w 378"/>
              <a:gd name="T53" fmla="*/ 2147483647 h 3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8"/>
              <a:gd name="T82" fmla="*/ 0 h 390"/>
              <a:gd name="T83" fmla="*/ 378 w 378"/>
              <a:gd name="T84" fmla="*/ 390 h 3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8" h="390">
                <a:moveTo>
                  <a:pt x="63" y="94"/>
                </a:moveTo>
                <a:lnTo>
                  <a:pt x="55" y="78"/>
                </a:lnTo>
                <a:lnTo>
                  <a:pt x="150" y="0"/>
                </a:lnTo>
                <a:lnTo>
                  <a:pt x="173" y="23"/>
                </a:lnTo>
                <a:lnTo>
                  <a:pt x="276" y="226"/>
                </a:lnTo>
                <a:lnTo>
                  <a:pt x="354" y="180"/>
                </a:lnTo>
                <a:lnTo>
                  <a:pt x="378" y="180"/>
                </a:lnTo>
                <a:lnTo>
                  <a:pt x="323" y="226"/>
                </a:lnTo>
                <a:lnTo>
                  <a:pt x="323" y="211"/>
                </a:lnTo>
                <a:lnTo>
                  <a:pt x="299" y="226"/>
                </a:lnTo>
                <a:lnTo>
                  <a:pt x="307" y="234"/>
                </a:lnTo>
                <a:lnTo>
                  <a:pt x="134" y="390"/>
                </a:lnTo>
                <a:lnTo>
                  <a:pt x="111" y="351"/>
                </a:lnTo>
                <a:lnTo>
                  <a:pt x="87" y="351"/>
                </a:lnTo>
                <a:lnTo>
                  <a:pt x="63" y="327"/>
                </a:lnTo>
                <a:lnTo>
                  <a:pt x="79" y="327"/>
                </a:lnTo>
                <a:lnTo>
                  <a:pt x="63" y="320"/>
                </a:lnTo>
                <a:lnTo>
                  <a:pt x="63" y="304"/>
                </a:lnTo>
                <a:lnTo>
                  <a:pt x="55" y="288"/>
                </a:lnTo>
                <a:lnTo>
                  <a:pt x="63" y="265"/>
                </a:lnTo>
                <a:lnTo>
                  <a:pt x="31" y="242"/>
                </a:lnTo>
                <a:lnTo>
                  <a:pt x="55" y="226"/>
                </a:lnTo>
                <a:lnTo>
                  <a:pt x="48" y="211"/>
                </a:lnTo>
                <a:lnTo>
                  <a:pt x="63" y="203"/>
                </a:lnTo>
                <a:lnTo>
                  <a:pt x="0" y="140"/>
                </a:lnTo>
                <a:lnTo>
                  <a:pt x="24" y="125"/>
                </a:lnTo>
                <a:lnTo>
                  <a:pt x="63" y="94"/>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4" name="Freeform 56"/>
          <p:cNvSpPr>
            <a:spLocks noChangeAspect="1"/>
          </p:cNvSpPr>
          <p:nvPr/>
        </p:nvSpPr>
        <p:spPr bwMode="auto">
          <a:xfrm>
            <a:off x="2389188" y="4113213"/>
            <a:ext cx="452437" cy="311150"/>
          </a:xfrm>
          <a:custGeom>
            <a:avLst/>
            <a:gdLst>
              <a:gd name="T0" fmla="*/ 2147483647 w 308"/>
              <a:gd name="T1" fmla="*/ 2147483647 h 186"/>
              <a:gd name="T2" fmla="*/ 2147483647 w 308"/>
              <a:gd name="T3" fmla="*/ 2147483647 h 186"/>
              <a:gd name="T4" fmla="*/ 2147483647 w 308"/>
              <a:gd name="T5" fmla="*/ 2147483647 h 186"/>
              <a:gd name="T6" fmla="*/ 0 w 308"/>
              <a:gd name="T7" fmla="*/ 2147483647 h 186"/>
              <a:gd name="T8" fmla="*/ 2147483647 w 308"/>
              <a:gd name="T9" fmla="*/ 2147483647 h 186"/>
              <a:gd name="T10" fmla="*/ 2147483647 w 308"/>
              <a:gd name="T11" fmla="*/ 2147483647 h 186"/>
              <a:gd name="T12" fmla="*/ 2147483647 w 308"/>
              <a:gd name="T13" fmla="*/ 0 h 186"/>
              <a:gd name="T14" fmla="*/ 2147483647 w 308"/>
              <a:gd name="T15" fmla="*/ 0 h 186"/>
              <a:gd name="T16" fmla="*/ 2147483647 w 308"/>
              <a:gd name="T17" fmla="*/ 0 h 186"/>
              <a:gd name="T18" fmla="*/ 2147483647 w 308"/>
              <a:gd name="T19" fmla="*/ 0 h 186"/>
              <a:gd name="T20" fmla="*/ 2147483647 w 308"/>
              <a:gd name="T21" fmla="*/ 2147483647 h 186"/>
              <a:gd name="T22" fmla="*/ 2147483647 w 308"/>
              <a:gd name="T23" fmla="*/ 2147483647 h 186"/>
              <a:gd name="T24" fmla="*/ 2147483647 w 308"/>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8"/>
              <a:gd name="T40" fmla="*/ 0 h 186"/>
              <a:gd name="T41" fmla="*/ 308 w 308"/>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8" h="186">
                <a:moveTo>
                  <a:pt x="56" y="179"/>
                </a:moveTo>
                <a:lnTo>
                  <a:pt x="39" y="171"/>
                </a:lnTo>
                <a:lnTo>
                  <a:pt x="39" y="140"/>
                </a:lnTo>
                <a:lnTo>
                  <a:pt x="0" y="93"/>
                </a:lnTo>
                <a:lnTo>
                  <a:pt x="8" y="86"/>
                </a:lnTo>
                <a:lnTo>
                  <a:pt x="56" y="23"/>
                </a:lnTo>
                <a:lnTo>
                  <a:pt x="111" y="0"/>
                </a:lnTo>
                <a:lnTo>
                  <a:pt x="143" y="0"/>
                </a:lnTo>
                <a:lnTo>
                  <a:pt x="300" y="0"/>
                </a:lnTo>
                <a:lnTo>
                  <a:pt x="308" y="0"/>
                </a:lnTo>
                <a:lnTo>
                  <a:pt x="308" y="125"/>
                </a:lnTo>
                <a:lnTo>
                  <a:pt x="308" y="186"/>
                </a:lnTo>
                <a:lnTo>
                  <a:pt x="56" y="179"/>
                </a:lnTo>
                <a:close/>
              </a:path>
            </a:pathLst>
          </a:custGeom>
          <a:solidFill>
            <a:srgbClr val="FF99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5" name="Freeform 57"/>
          <p:cNvSpPr>
            <a:spLocks noChangeAspect="1"/>
          </p:cNvSpPr>
          <p:nvPr/>
        </p:nvSpPr>
        <p:spPr bwMode="auto">
          <a:xfrm>
            <a:off x="1944688" y="4875213"/>
            <a:ext cx="500062" cy="246062"/>
          </a:xfrm>
          <a:custGeom>
            <a:avLst/>
            <a:gdLst>
              <a:gd name="T0" fmla="*/ 2147483647 w 339"/>
              <a:gd name="T1" fmla="*/ 2147483647 h 147"/>
              <a:gd name="T2" fmla="*/ 2147483647 w 339"/>
              <a:gd name="T3" fmla="*/ 2147483647 h 147"/>
              <a:gd name="T4" fmla="*/ 0 w 339"/>
              <a:gd name="T5" fmla="*/ 2147483647 h 147"/>
              <a:gd name="T6" fmla="*/ 0 w 339"/>
              <a:gd name="T7" fmla="*/ 2147483647 h 147"/>
              <a:gd name="T8" fmla="*/ 2147483647 w 339"/>
              <a:gd name="T9" fmla="*/ 2147483647 h 147"/>
              <a:gd name="T10" fmla="*/ 2147483647 w 339"/>
              <a:gd name="T11" fmla="*/ 2147483647 h 147"/>
              <a:gd name="T12" fmla="*/ 2147483647 w 339"/>
              <a:gd name="T13" fmla="*/ 0 h 147"/>
              <a:gd name="T14" fmla="*/ 2147483647 w 339"/>
              <a:gd name="T15" fmla="*/ 0 h 147"/>
              <a:gd name="T16" fmla="*/ 2147483647 w 339"/>
              <a:gd name="T17" fmla="*/ 2147483647 h 147"/>
              <a:gd name="T18" fmla="*/ 2147483647 w 339"/>
              <a:gd name="T19" fmla="*/ 2147483647 h 147"/>
              <a:gd name="T20" fmla="*/ 2147483647 w 339"/>
              <a:gd name="T21" fmla="*/ 2147483647 h 147"/>
              <a:gd name="T22" fmla="*/ 2147483647 w 339"/>
              <a:gd name="T23" fmla="*/ 2147483647 h 147"/>
              <a:gd name="T24" fmla="*/ 2147483647 w 339"/>
              <a:gd name="T25" fmla="*/ 2147483647 h 147"/>
              <a:gd name="T26" fmla="*/ 2147483647 w 339"/>
              <a:gd name="T27" fmla="*/ 2147483647 h 147"/>
              <a:gd name="T28" fmla="*/ 2147483647 w 339"/>
              <a:gd name="T29" fmla="*/ 2147483647 h 147"/>
              <a:gd name="T30" fmla="*/ 2147483647 w 339"/>
              <a:gd name="T31" fmla="*/ 2147483647 h 1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9"/>
              <a:gd name="T49" fmla="*/ 0 h 147"/>
              <a:gd name="T50" fmla="*/ 339 w 339"/>
              <a:gd name="T51" fmla="*/ 147 h 1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9" h="147">
                <a:moveTo>
                  <a:pt x="24" y="147"/>
                </a:moveTo>
                <a:lnTo>
                  <a:pt x="32" y="123"/>
                </a:lnTo>
                <a:lnTo>
                  <a:pt x="0" y="62"/>
                </a:lnTo>
                <a:lnTo>
                  <a:pt x="0" y="7"/>
                </a:lnTo>
                <a:lnTo>
                  <a:pt x="119" y="7"/>
                </a:lnTo>
                <a:lnTo>
                  <a:pt x="300" y="7"/>
                </a:lnTo>
                <a:lnTo>
                  <a:pt x="324" y="0"/>
                </a:lnTo>
                <a:lnTo>
                  <a:pt x="332" y="0"/>
                </a:lnTo>
                <a:lnTo>
                  <a:pt x="324" y="7"/>
                </a:lnTo>
                <a:lnTo>
                  <a:pt x="332" y="7"/>
                </a:lnTo>
                <a:lnTo>
                  <a:pt x="332" y="54"/>
                </a:lnTo>
                <a:lnTo>
                  <a:pt x="339" y="54"/>
                </a:lnTo>
                <a:lnTo>
                  <a:pt x="332" y="62"/>
                </a:lnTo>
                <a:lnTo>
                  <a:pt x="332" y="139"/>
                </a:lnTo>
                <a:lnTo>
                  <a:pt x="229" y="139"/>
                </a:lnTo>
                <a:lnTo>
                  <a:pt x="24" y="147"/>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6" name="Freeform 58"/>
          <p:cNvSpPr>
            <a:spLocks noChangeAspect="1"/>
          </p:cNvSpPr>
          <p:nvPr/>
        </p:nvSpPr>
        <p:spPr bwMode="auto">
          <a:xfrm>
            <a:off x="1484313" y="2320925"/>
            <a:ext cx="346075" cy="265113"/>
          </a:xfrm>
          <a:custGeom>
            <a:avLst/>
            <a:gdLst>
              <a:gd name="T0" fmla="*/ 0 w 235"/>
              <a:gd name="T1" fmla="*/ 2147483647 h 159"/>
              <a:gd name="T2" fmla="*/ 0 w 235"/>
              <a:gd name="T3" fmla="*/ 2147483647 h 159"/>
              <a:gd name="T4" fmla="*/ 0 w 235"/>
              <a:gd name="T5" fmla="*/ 2147483647 h 159"/>
              <a:gd name="T6" fmla="*/ 2147483647 w 235"/>
              <a:gd name="T7" fmla="*/ 2147483647 h 159"/>
              <a:gd name="T8" fmla="*/ 2147483647 w 235"/>
              <a:gd name="T9" fmla="*/ 0 h 159"/>
              <a:gd name="T10" fmla="*/ 2147483647 w 235"/>
              <a:gd name="T11" fmla="*/ 0 h 159"/>
              <a:gd name="T12" fmla="*/ 2147483647 w 235"/>
              <a:gd name="T13" fmla="*/ 2147483647 h 159"/>
              <a:gd name="T14" fmla="*/ 2147483647 w 235"/>
              <a:gd name="T15" fmla="*/ 2147483647 h 159"/>
              <a:gd name="T16" fmla="*/ 2147483647 w 235"/>
              <a:gd name="T17" fmla="*/ 2147483647 h 159"/>
              <a:gd name="T18" fmla="*/ 2147483647 w 235"/>
              <a:gd name="T19" fmla="*/ 2147483647 h 159"/>
              <a:gd name="T20" fmla="*/ 2147483647 w 235"/>
              <a:gd name="T21" fmla="*/ 2147483647 h 159"/>
              <a:gd name="T22" fmla="*/ 2147483647 w 235"/>
              <a:gd name="T23" fmla="*/ 2147483647 h 159"/>
              <a:gd name="T24" fmla="*/ 0 w 235"/>
              <a:gd name="T25" fmla="*/ 2147483647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
              <a:gd name="T40" fmla="*/ 0 h 159"/>
              <a:gd name="T41" fmla="*/ 235 w 235"/>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 h="159">
                <a:moveTo>
                  <a:pt x="0" y="159"/>
                </a:moveTo>
                <a:lnTo>
                  <a:pt x="0" y="55"/>
                </a:lnTo>
                <a:lnTo>
                  <a:pt x="0" y="7"/>
                </a:lnTo>
                <a:lnTo>
                  <a:pt x="101" y="7"/>
                </a:lnTo>
                <a:lnTo>
                  <a:pt x="125" y="0"/>
                </a:lnTo>
                <a:lnTo>
                  <a:pt x="195" y="0"/>
                </a:lnTo>
                <a:lnTo>
                  <a:pt x="235" y="39"/>
                </a:lnTo>
                <a:lnTo>
                  <a:pt x="180" y="87"/>
                </a:lnTo>
                <a:lnTo>
                  <a:pt x="180" y="95"/>
                </a:lnTo>
                <a:lnTo>
                  <a:pt x="125" y="127"/>
                </a:lnTo>
                <a:lnTo>
                  <a:pt x="101" y="119"/>
                </a:lnTo>
                <a:lnTo>
                  <a:pt x="70" y="159"/>
                </a:lnTo>
                <a:lnTo>
                  <a:pt x="0" y="159"/>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7" name="Freeform 59"/>
          <p:cNvSpPr>
            <a:spLocks noChangeAspect="1"/>
          </p:cNvSpPr>
          <p:nvPr/>
        </p:nvSpPr>
        <p:spPr bwMode="auto">
          <a:xfrm>
            <a:off x="1260475" y="5030788"/>
            <a:ext cx="512763" cy="512762"/>
          </a:xfrm>
          <a:custGeom>
            <a:avLst/>
            <a:gdLst>
              <a:gd name="T0" fmla="*/ 2147483647 w 347"/>
              <a:gd name="T1" fmla="*/ 2147483647 h 306"/>
              <a:gd name="T2" fmla="*/ 2147483647 w 347"/>
              <a:gd name="T3" fmla="*/ 2147483647 h 306"/>
              <a:gd name="T4" fmla="*/ 2147483647 w 347"/>
              <a:gd name="T5" fmla="*/ 2147483647 h 306"/>
              <a:gd name="T6" fmla="*/ 2147483647 w 347"/>
              <a:gd name="T7" fmla="*/ 2147483647 h 306"/>
              <a:gd name="T8" fmla="*/ 0 w 347"/>
              <a:gd name="T9" fmla="*/ 2147483647 h 306"/>
              <a:gd name="T10" fmla="*/ 2147483647 w 347"/>
              <a:gd name="T11" fmla="*/ 2147483647 h 306"/>
              <a:gd name="T12" fmla="*/ 2147483647 w 347"/>
              <a:gd name="T13" fmla="*/ 2147483647 h 306"/>
              <a:gd name="T14" fmla="*/ 2147483647 w 347"/>
              <a:gd name="T15" fmla="*/ 2147483647 h 306"/>
              <a:gd name="T16" fmla="*/ 2147483647 w 347"/>
              <a:gd name="T17" fmla="*/ 2147483647 h 306"/>
              <a:gd name="T18" fmla="*/ 2147483647 w 347"/>
              <a:gd name="T19" fmla="*/ 0 h 306"/>
              <a:gd name="T20" fmla="*/ 2147483647 w 347"/>
              <a:gd name="T21" fmla="*/ 0 h 306"/>
              <a:gd name="T22" fmla="*/ 2147483647 w 347"/>
              <a:gd name="T23" fmla="*/ 2147483647 h 306"/>
              <a:gd name="T24" fmla="*/ 2147483647 w 347"/>
              <a:gd name="T25" fmla="*/ 0 h 306"/>
              <a:gd name="T26" fmla="*/ 2147483647 w 347"/>
              <a:gd name="T27" fmla="*/ 0 h 306"/>
              <a:gd name="T28" fmla="*/ 2147483647 w 347"/>
              <a:gd name="T29" fmla="*/ 2147483647 h 306"/>
              <a:gd name="T30" fmla="*/ 2147483647 w 347"/>
              <a:gd name="T31" fmla="*/ 2147483647 h 306"/>
              <a:gd name="T32" fmla="*/ 2147483647 w 347"/>
              <a:gd name="T33" fmla="*/ 2147483647 h 306"/>
              <a:gd name="T34" fmla="*/ 2147483647 w 347"/>
              <a:gd name="T35" fmla="*/ 2147483647 h 306"/>
              <a:gd name="T36" fmla="*/ 2147483647 w 347"/>
              <a:gd name="T37" fmla="*/ 2147483647 h 306"/>
              <a:gd name="T38" fmla="*/ 2147483647 w 347"/>
              <a:gd name="T39" fmla="*/ 2147483647 h 306"/>
              <a:gd name="T40" fmla="*/ 2147483647 w 347"/>
              <a:gd name="T41" fmla="*/ 2147483647 h 306"/>
              <a:gd name="T42" fmla="*/ 2147483647 w 347"/>
              <a:gd name="T43" fmla="*/ 2147483647 h 306"/>
              <a:gd name="T44" fmla="*/ 2147483647 w 347"/>
              <a:gd name="T45" fmla="*/ 2147483647 h 306"/>
              <a:gd name="T46" fmla="*/ 2147483647 w 347"/>
              <a:gd name="T47" fmla="*/ 2147483647 h 3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7"/>
              <a:gd name="T73" fmla="*/ 0 h 306"/>
              <a:gd name="T74" fmla="*/ 347 w 347"/>
              <a:gd name="T75" fmla="*/ 306 h 3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7" h="306">
                <a:moveTo>
                  <a:pt x="63" y="290"/>
                </a:moveTo>
                <a:lnTo>
                  <a:pt x="7" y="243"/>
                </a:lnTo>
                <a:lnTo>
                  <a:pt x="7" y="220"/>
                </a:lnTo>
                <a:lnTo>
                  <a:pt x="24" y="204"/>
                </a:lnTo>
                <a:lnTo>
                  <a:pt x="0" y="172"/>
                </a:lnTo>
                <a:lnTo>
                  <a:pt x="24" y="149"/>
                </a:lnTo>
                <a:lnTo>
                  <a:pt x="24" y="110"/>
                </a:lnTo>
                <a:lnTo>
                  <a:pt x="39" y="55"/>
                </a:lnTo>
                <a:lnTo>
                  <a:pt x="31" y="23"/>
                </a:lnTo>
                <a:lnTo>
                  <a:pt x="55" y="0"/>
                </a:lnTo>
                <a:lnTo>
                  <a:pt x="63" y="0"/>
                </a:lnTo>
                <a:lnTo>
                  <a:pt x="63" y="23"/>
                </a:lnTo>
                <a:lnTo>
                  <a:pt x="213" y="0"/>
                </a:lnTo>
                <a:lnTo>
                  <a:pt x="237" y="0"/>
                </a:lnTo>
                <a:lnTo>
                  <a:pt x="220" y="31"/>
                </a:lnTo>
                <a:lnTo>
                  <a:pt x="237" y="55"/>
                </a:lnTo>
                <a:lnTo>
                  <a:pt x="339" y="55"/>
                </a:lnTo>
                <a:lnTo>
                  <a:pt x="339" y="118"/>
                </a:lnTo>
                <a:lnTo>
                  <a:pt x="347" y="118"/>
                </a:lnTo>
                <a:lnTo>
                  <a:pt x="339" y="181"/>
                </a:lnTo>
                <a:lnTo>
                  <a:pt x="150" y="181"/>
                </a:lnTo>
                <a:lnTo>
                  <a:pt x="141" y="306"/>
                </a:lnTo>
                <a:lnTo>
                  <a:pt x="63" y="306"/>
                </a:lnTo>
                <a:lnTo>
                  <a:pt x="63" y="290"/>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8" name="Freeform 60"/>
          <p:cNvSpPr>
            <a:spLocks noChangeAspect="1"/>
          </p:cNvSpPr>
          <p:nvPr/>
        </p:nvSpPr>
        <p:spPr bwMode="auto">
          <a:xfrm>
            <a:off x="3330575" y="5792788"/>
            <a:ext cx="588963" cy="315912"/>
          </a:xfrm>
          <a:custGeom>
            <a:avLst/>
            <a:gdLst>
              <a:gd name="T0" fmla="*/ 0 w 400"/>
              <a:gd name="T1" fmla="*/ 2147483647 h 189"/>
              <a:gd name="T2" fmla="*/ 0 w 400"/>
              <a:gd name="T3" fmla="*/ 2147483647 h 189"/>
              <a:gd name="T4" fmla="*/ 2147483647 w 400"/>
              <a:gd name="T5" fmla="*/ 2147483647 h 189"/>
              <a:gd name="T6" fmla="*/ 0 w 400"/>
              <a:gd name="T7" fmla="*/ 2147483647 h 189"/>
              <a:gd name="T8" fmla="*/ 0 w 400"/>
              <a:gd name="T9" fmla="*/ 2147483647 h 189"/>
              <a:gd name="T10" fmla="*/ 2147483647 w 400"/>
              <a:gd name="T11" fmla="*/ 2147483647 h 189"/>
              <a:gd name="T12" fmla="*/ 2147483647 w 400"/>
              <a:gd name="T13" fmla="*/ 2147483647 h 189"/>
              <a:gd name="T14" fmla="*/ 2147483647 w 400"/>
              <a:gd name="T15" fmla="*/ 2147483647 h 189"/>
              <a:gd name="T16" fmla="*/ 2147483647 w 400"/>
              <a:gd name="T17" fmla="*/ 0 h 189"/>
              <a:gd name="T18" fmla="*/ 2147483647 w 400"/>
              <a:gd name="T19" fmla="*/ 2147483647 h 189"/>
              <a:gd name="T20" fmla="*/ 2147483647 w 400"/>
              <a:gd name="T21" fmla="*/ 2147483647 h 189"/>
              <a:gd name="T22" fmla="*/ 2147483647 w 400"/>
              <a:gd name="T23" fmla="*/ 2147483647 h 189"/>
              <a:gd name="T24" fmla="*/ 2147483647 w 400"/>
              <a:gd name="T25" fmla="*/ 2147483647 h 189"/>
              <a:gd name="T26" fmla="*/ 2147483647 w 400"/>
              <a:gd name="T27" fmla="*/ 2147483647 h 189"/>
              <a:gd name="T28" fmla="*/ 2147483647 w 400"/>
              <a:gd name="T29" fmla="*/ 2147483647 h 189"/>
              <a:gd name="T30" fmla="*/ 2147483647 w 400"/>
              <a:gd name="T31" fmla="*/ 2147483647 h 189"/>
              <a:gd name="T32" fmla="*/ 0 w 400"/>
              <a:gd name="T33" fmla="*/ 2147483647 h 1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0"/>
              <a:gd name="T52" fmla="*/ 0 h 189"/>
              <a:gd name="T53" fmla="*/ 400 w 400"/>
              <a:gd name="T54" fmla="*/ 189 h 1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0" h="189">
                <a:moveTo>
                  <a:pt x="0" y="173"/>
                </a:moveTo>
                <a:lnTo>
                  <a:pt x="0" y="157"/>
                </a:lnTo>
                <a:lnTo>
                  <a:pt x="24" y="157"/>
                </a:lnTo>
                <a:lnTo>
                  <a:pt x="0" y="150"/>
                </a:lnTo>
                <a:lnTo>
                  <a:pt x="0" y="55"/>
                </a:lnTo>
                <a:lnTo>
                  <a:pt x="24" y="48"/>
                </a:lnTo>
                <a:lnTo>
                  <a:pt x="40" y="8"/>
                </a:lnTo>
                <a:lnTo>
                  <a:pt x="86" y="8"/>
                </a:lnTo>
                <a:lnTo>
                  <a:pt x="118" y="0"/>
                </a:lnTo>
                <a:lnTo>
                  <a:pt x="212" y="24"/>
                </a:lnTo>
                <a:lnTo>
                  <a:pt x="212" y="31"/>
                </a:lnTo>
                <a:lnTo>
                  <a:pt x="212" y="55"/>
                </a:lnTo>
                <a:lnTo>
                  <a:pt x="243" y="87"/>
                </a:lnTo>
                <a:lnTo>
                  <a:pt x="376" y="118"/>
                </a:lnTo>
                <a:lnTo>
                  <a:pt x="400" y="118"/>
                </a:lnTo>
                <a:lnTo>
                  <a:pt x="392" y="189"/>
                </a:lnTo>
                <a:lnTo>
                  <a:pt x="0" y="17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09" name="Freeform 61"/>
          <p:cNvSpPr>
            <a:spLocks noChangeAspect="1"/>
          </p:cNvSpPr>
          <p:nvPr/>
        </p:nvSpPr>
        <p:spPr bwMode="auto">
          <a:xfrm>
            <a:off x="4991100" y="3757613"/>
            <a:ext cx="441325" cy="563562"/>
          </a:xfrm>
          <a:custGeom>
            <a:avLst/>
            <a:gdLst>
              <a:gd name="T0" fmla="*/ 2147483647 w 299"/>
              <a:gd name="T1" fmla="*/ 2147483647 h 337"/>
              <a:gd name="T2" fmla="*/ 2147483647 w 299"/>
              <a:gd name="T3" fmla="*/ 2147483647 h 337"/>
              <a:gd name="T4" fmla="*/ 2147483647 w 299"/>
              <a:gd name="T5" fmla="*/ 2147483647 h 337"/>
              <a:gd name="T6" fmla="*/ 2147483647 w 299"/>
              <a:gd name="T7" fmla="*/ 2147483647 h 337"/>
              <a:gd name="T8" fmla="*/ 2147483647 w 299"/>
              <a:gd name="T9" fmla="*/ 2147483647 h 337"/>
              <a:gd name="T10" fmla="*/ 2147483647 w 299"/>
              <a:gd name="T11" fmla="*/ 2147483647 h 337"/>
              <a:gd name="T12" fmla="*/ 2147483647 w 299"/>
              <a:gd name="T13" fmla="*/ 2147483647 h 337"/>
              <a:gd name="T14" fmla="*/ 2147483647 w 299"/>
              <a:gd name="T15" fmla="*/ 2147483647 h 337"/>
              <a:gd name="T16" fmla="*/ 2147483647 w 299"/>
              <a:gd name="T17" fmla="*/ 2147483647 h 337"/>
              <a:gd name="T18" fmla="*/ 2147483647 w 299"/>
              <a:gd name="T19" fmla="*/ 2147483647 h 337"/>
              <a:gd name="T20" fmla="*/ 2147483647 w 299"/>
              <a:gd name="T21" fmla="*/ 2147483647 h 337"/>
              <a:gd name="T22" fmla="*/ 2147483647 w 299"/>
              <a:gd name="T23" fmla="*/ 2147483647 h 337"/>
              <a:gd name="T24" fmla="*/ 2147483647 w 299"/>
              <a:gd name="T25" fmla="*/ 2147483647 h 337"/>
              <a:gd name="T26" fmla="*/ 2147483647 w 299"/>
              <a:gd name="T27" fmla="*/ 2147483647 h 337"/>
              <a:gd name="T28" fmla="*/ 2147483647 w 299"/>
              <a:gd name="T29" fmla="*/ 2147483647 h 337"/>
              <a:gd name="T30" fmla="*/ 2147483647 w 299"/>
              <a:gd name="T31" fmla="*/ 2147483647 h 337"/>
              <a:gd name="T32" fmla="*/ 2147483647 w 299"/>
              <a:gd name="T33" fmla="*/ 2147483647 h 337"/>
              <a:gd name="T34" fmla="*/ 2147483647 w 299"/>
              <a:gd name="T35" fmla="*/ 2147483647 h 337"/>
              <a:gd name="T36" fmla="*/ 2147483647 w 299"/>
              <a:gd name="T37" fmla="*/ 2147483647 h 337"/>
              <a:gd name="T38" fmla="*/ 2147483647 w 299"/>
              <a:gd name="T39" fmla="*/ 2147483647 h 337"/>
              <a:gd name="T40" fmla="*/ 2147483647 w 299"/>
              <a:gd name="T41" fmla="*/ 2147483647 h 337"/>
              <a:gd name="T42" fmla="*/ 2147483647 w 299"/>
              <a:gd name="T43" fmla="*/ 2147483647 h 337"/>
              <a:gd name="T44" fmla="*/ 2147483647 w 299"/>
              <a:gd name="T45" fmla="*/ 2147483647 h 337"/>
              <a:gd name="T46" fmla="*/ 2147483647 w 299"/>
              <a:gd name="T47" fmla="*/ 2147483647 h 337"/>
              <a:gd name="T48" fmla="*/ 2147483647 w 299"/>
              <a:gd name="T49" fmla="*/ 2147483647 h 337"/>
              <a:gd name="T50" fmla="*/ 0 w 299"/>
              <a:gd name="T51" fmla="*/ 2147483647 h 337"/>
              <a:gd name="T52" fmla="*/ 2147483647 w 299"/>
              <a:gd name="T53" fmla="*/ 2147483647 h 337"/>
              <a:gd name="T54" fmla="*/ 2147483647 w 299"/>
              <a:gd name="T55" fmla="*/ 0 h 337"/>
              <a:gd name="T56" fmla="*/ 2147483647 w 299"/>
              <a:gd name="T57" fmla="*/ 2147483647 h 3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9"/>
              <a:gd name="T88" fmla="*/ 0 h 337"/>
              <a:gd name="T89" fmla="*/ 299 w 299"/>
              <a:gd name="T90" fmla="*/ 337 h 3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9" h="337">
                <a:moveTo>
                  <a:pt x="149" y="24"/>
                </a:moveTo>
                <a:lnTo>
                  <a:pt x="189" y="24"/>
                </a:lnTo>
                <a:lnTo>
                  <a:pt x="196" y="39"/>
                </a:lnTo>
                <a:lnTo>
                  <a:pt x="221" y="56"/>
                </a:lnTo>
                <a:lnTo>
                  <a:pt x="221" y="63"/>
                </a:lnTo>
                <a:lnTo>
                  <a:pt x="251" y="86"/>
                </a:lnTo>
                <a:lnTo>
                  <a:pt x="244" y="95"/>
                </a:lnTo>
                <a:lnTo>
                  <a:pt x="244" y="118"/>
                </a:lnTo>
                <a:lnTo>
                  <a:pt x="275" y="172"/>
                </a:lnTo>
                <a:lnTo>
                  <a:pt x="299" y="172"/>
                </a:lnTo>
                <a:lnTo>
                  <a:pt x="299" y="189"/>
                </a:lnTo>
                <a:lnTo>
                  <a:pt x="299" y="204"/>
                </a:lnTo>
                <a:lnTo>
                  <a:pt x="299" y="220"/>
                </a:lnTo>
                <a:lnTo>
                  <a:pt x="275" y="243"/>
                </a:lnTo>
                <a:lnTo>
                  <a:pt x="283" y="251"/>
                </a:lnTo>
                <a:lnTo>
                  <a:pt x="275" y="251"/>
                </a:lnTo>
                <a:lnTo>
                  <a:pt x="251" y="251"/>
                </a:lnTo>
                <a:lnTo>
                  <a:pt x="118" y="337"/>
                </a:lnTo>
                <a:lnTo>
                  <a:pt x="102" y="329"/>
                </a:lnTo>
                <a:lnTo>
                  <a:pt x="94" y="275"/>
                </a:lnTo>
                <a:lnTo>
                  <a:pt x="86" y="243"/>
                </a:lnTo>
                <a:lnTo>
                  <a:pt x="63" y="189"/>
                </a:lnTo>
                <a:lnTo>
                  <a:pt x="7" y="141"/>
                </a:lnTo>
                <a:lnTo>
                  <a:pt x="7" y="110"/>
                </a:lnTo>
                <a:lnTo>
                  <a:pt x="24" y="110"/>
                </a:lnTo>
                <a:lnTo>
                  <a:pt x="0" y="79"/>
                </a:lnTo>
                <a:lnTo>
                  <a:pt x="7" y="63"/>
                </a:lnTo>
                <a:lnTo>
                  <a:pt x="118" y="0"/>
                </a:lnTo>
                <a:lnTo>
                  <a:pt x="149" y="24"/>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0" name="Freeform 62"/>
          <p:cNvSpPr>
            <a:spLocks noChangeAspect="1"/>
          </p:cNvSpPr>
          <p:nvPr/>
        </p:nvSpPr>
        <p:spPr bwMode="auto">
          <a:xfrm>
            <a:off x="3363913" y="1755775"/>
            <a:ext cx="555625" cy="379413"/>
          </a:xfrm>
          <a:custGeom>
            <a:avLst/>
            <a:gdLst>
              <a:gd name="T0" fmla="*/ 2147483647 w 377"/>
              <a:gd name="T1" fmla="*/ 2147483647 h 226"/>
              <a:gd name="T2" fmla="*/ 2147483647 w 377"/>
              <a:gd name="T3" fmla="*/ 2147483647 h 226"/>
              <a:gd name="T4" fmla="*/ 2147483647 w 377"/>
              <a:gd name="T5" fmla="*/ 2147483647 h 226"/>
              <a:gd name="T6" fmla="*/ 2147483647 w 377"/>
              <a:gd name="T7" fmla="*/ 2147483647 h 226"/>
              <a:gd name="T8" fmla="*/ 2147483647 w 377"/>
              <a:gd name="T9" fmla="*/ 2147483647 h 226"/>
              <a:gd name="T10" fmla="*/ 2147483647 w 377"/>
              <a:gd name="T11" fmla="*/ 2147483647 h 226"/>
              <a:gd name="T12" fmla="*/ 2147483647 w 377"/>
              <a:gd name="T13" fmla="*/ 2147483647 h 226"/>
              <a:gd name="T14" fmla="*/ 2147483647 w 377"/>
              <a:gd name="T15" fmla="*/ 2147483647 h 226"/>
              <a:gd name="T16" fmla="*/ 2147483647 w 377"/>
              <a:gd name="T17" fmla="*/ 2147483647 h 226"/>
              <a:gd name="T18" fmla="*/ 2147483647 w 377"/>
              <a:gd name="T19" fmla="*/ 2147483647 h 226"/>
              <a:gd name="T20" fmla="*/ 2147483647 w 377"/>
              <a:gd name="T21" fmla="*/ 2147483647 h 226"/>
              <a:gd name="T22" fmla="*/ 2147483647 w 377"/>
              <a:gd name="T23" fmla="*/ 2147483647 h 226"/>
              <a:gd name="T24" fmla="*/ 2147483647 w 377"/>
              <a:gd name="T25" fmla="*/ 2147483647 h 226"/>
              <a:gd name="T26" fmla="*/ 2147483647 w 377"/>
              <a:gd name="T27" fmla="*/ 2147483647 h 226"/>
              <a:gd name="T28" fmla="*/ 2147483647 w 377"/>
              <a:gd name="T29" fmla="*/ 2147483647 h 226"/>
              <a:gd name="T30" fmla="*/ 0 w 377"/>
              <a:gd name="T31" fmla="*/ 2147483647 h 226"/>
              <a:gd name="T32" fmla="*/ 2147483647 w 377"/>
              <a:gd name="T33" fmla="*/ 2147483647 h 226"/>
              <a:gd name="T34" fmla="*/ 2147483647 w 377"/>
              <a:gd name="T35" fmla="*/ 2147483647 h 226"/>
              <a:gd name="T36" fmla="*/ 2147483647 w 377"/>
              <a:gd name="T37" fmla="*/ 2147483647 h 226"/>
              <a:gd name="T38" fmla="*/ 2147483647 w 377"/>
              <a:gd name="T39" fmla="*/ 2147483647 h 226"/>
              <a:gd name="T40" fmla="*/ 2147483647 w 377"/>
              <a:gd name="T41" fmla="*/ 0 h 226"/>
              <a:gd name="T42" fmla="*/ 2147483647 w 377"/>
              <a:gd name="T43" fmla="*/ 2147483647 h 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7"/>
              <a:gd name="T67" fmla="*/ 0 h 226"/>
              <a:gd name="T68" fmla="*/ 377 w 377"/>
              <a:gd name="T69" fmla="*/ 226 h 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7" h="226">
                <a:moveTo>
                  <a:pt x="251" y="7"/>
                </a:moveTo>
                <a:lnTo>
                  <a:pt x="275" y="93"/>
                </a:lnTo>
                <a:lnTo>
                  <a:pt x="322" y="133"/>
                </a:lnTo>
                <a:lnTo>
                  <a:pt x="322" y="148"/>
                </a:lnTo>
                <a:lnTo>
                  <a:pt x="353" y="179"/>
                </a:lnTo>
                <a:lnTo>
                  <a:pt x="377" y="226"/>
                </a:lnTo>
                <a:lnTo>
                  <a:pt x="322" y="210"/>
                </a:lnTo>
                <a:lnTo>
                  <a:pt x="227" y="219"/>
                </a:lnTo>
                <a:lnTo>
                  <a:pt x="126" y="195"/>
                </a:lnTo>
                <a:lnTo>
                  <a:pt x="110" y="187"/>
                </a:lnTo>
                <a:lnTo>
                  <a:pt x="126" y="179"/>
                </a:lnTo>
                <a:lnTo>
                  <a:pt x="94" y="164"/>
                </a:lnTo>
                <a:lnTo>
                  <a:pt x="47" y="133"/>
                </a:lnTo>
                <a:lnTo>
                  <a:pt x="47" y="117"/>
                </a:lnTo>
                <a:lnTo>
                  <a:pt x="31" y="93"/>
                </a:lnTo>
                <a:lnTo>
                  <a:pt x="0" y="86"/>
                </a:lnTo>
                <a:lnTo>
                  <a:pt x="7" y="47"/>
                </a:lnTo>
                <a:lnTo>
                  <a:pt x="16" y="39"/>
                </a:lnTo>
                <a:lnTo>
                  <a:pt x="63" y="31"/>
                </a:lnTo>
                <a:lnTo>
                  <a:pt x="78" y="47"/>
                </a:lnTo>
                <a:lnTo>
                  <a:pt x="227" y="0"/>
                </a:lnTo>
                <a:lnTo>
                  <a:pt x="251" y="7"/>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1" name="Freeform 63"/>
          <p:cNvSpPr>
            <a:spLocks noChangeAspect="1"/>
          </p:cNvSpPr>
          <p:nvPr/>
        </p:nvSpPr>
        <p:spPr bwMode="auto">
          <a:xfrm>
            <a:off x="3840163" y="3479800"/>
            <a:ext cx="674687" cy="633413"/>
          </a:xfrm>
          <a:custGeom>
            <a:avLst/>
            <a:gdLst>
              <a:gd name="T0" fmla="*/ 2147483647 w 457"/>
              <a:gd name="T1" fmla="*/ 2147483647 h 376"/>
              <a:gd name="T2" fmla="*/ 2147483647 w 457"/>
              <a:gd name="T3" fmla="*/ 2147483647 h 376"/>
              <a:gd name="T4" fmla="*/ 2147483647 w 457"/>
              <a:gd name="T5" fmla="*/ 2147483647 h 376"/>
              <a:gd name="T6" fmla="*/ 2147483647 w 457"/>
              <a:gd name="T7" fmla="*/ 2147483647 h 376"/>
              <a:gd name="T8" fmla="*/ 2147483647 w 457"/>
              <a:gd name="T9" fmla="*/ 2147483647 h 376"/>
              <a:gd name="T10" fmla="*/ 2147483647 w 457"/>
              <a:gd name="T11" fmla="*/ 2147483647 h 376"/>
              <a:gd name="T12" fmla="*/ 2147483647 w 457"/>
              <a:gd name="T13" fmla="*/ 2147483647 h 376"/>
              <a:gd name="T14" fmla="*/ 2147483647 w 457"/>
              <a:gd name="T15" fmla="*/ 2147483647 h 376"/>
              <a:gd name="T16" fmla="*/ 2147483647 w 457"/>
              <a:gd name="T17" fmla="*/ 2147483647 h 376"/>
              <a:gd name="T18" fmla="*/ 2147483647 w 457"/>
              <a:gd name="T19" fmla="*/ 2147483647 h 376"/>
              <a:gd name="T20" fmla="*/ 2147483647 w 457"/>
              <a:gd name="T21" fmla="*/ 2147483647 h 376"/>
              <a:gd name="T22" fmla="*/ 2147483647 w 457"/>
              <a:gd name="T23" fmla="*/ 2147483647 h 376"/>
              <a:gd name="T24" fmla="*/ 2147483647 w 457"/>
              <a:gd name="T25" fmla="*/ 2147483647 h 376"/>
              <a:gd name="T26" fmla="*/ 0 w 457"/>
              <a:gd name="T27" fmla="*/ 2147483647 h 376"/>
              <a:gd name="T28" fmla="*/ 2147483647 w 457"/>
              <a:gd name="T29" fmla="*/ 2147483647 h 376"/>
              <a:gd name="T30" fmla="*/ 2147483647 w 457"/>
              <a:gd name="T31" fmla="*/ 2147483647 h 376"/>
              <a:gd name="T32" fmla="*/ 2147483647 w 457"/>
              <a:gd name="T33" fmla="*/ 2147483647 h 376"/>
              <a:gd name="T34" fmla="*/ 2147483647 w 457"/>
              <a:gd name="T35" fmla="*/ 2147483647 h 376"/>
              <a:gd name="T36" fmla="*/ 2147483647 w 457"/>
              <a:gd name="T37" fmla="*/ 2147483647 h 376"/>
              <a:gd name="T38" fmla="*/ 2147483647 w 457"/>
              <a:gd name="T39" fmla="*/ 2147483647 h 376"/>
              <a:gd name="T40" fmla="*/ 2147483647 w 457"/>
              <a:gd name="T41" fmla="*/ 2147483647 h 376"/>
              <a:gd name="T42" fmla="*/ 2147483647 w 457"/>
              <a:gd name="T43" fmla="*/ 2147483647 h 376"/>
              <a:gd name="T44" fmla="*/ 2147483647 w 457"/>
              <a:gd name="T45" fmla="*/ 2147483647 h 376"/>
              <a:gd name="T46" fmla="*/ 2147483647 w 457"/>
              <a:gd name="T47" fmla="*/ 2147483647 h 376"/>
              <a:gd name="T48" fmla="*/ 2147483647 w 457"/>
              <a:gd name="T49" fmla="*/ 0 h 376"/>
              <a:gd name="T50" fmla="*/ 2147483647 w 457"/>
              <a:gd name="T51" fmla="*/ 2147483647 h 376"/>
              <a:gd name="T52" fmla="*/ 2147483647 w 457"/>
              <a:gd name="T53" fmla="*/ 2147483647 h 376"/>
              <a:gd name="T54" fmla="*/ 2147483647 w 457"/>
              <a:gd name="T55" fmla="*/ 2147483647 h 376"/>
              <a:gd name="T56" fmla="*/ 2147483647 w 457"/>
              <a:gd name="T57" fmla="*/ 2147483647 h 376"/>
              <a:gd name="T58" fmla="*/ 2147483647 w 457"/>
              <a:gd name="T59" fmla="*/ 2147483647 h 3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7"/>
              <a:gd name="T91" fmla="*/ 0 h 376"/>
              <a:gd name="T92" fmla="*/ 457 w 457"/>
              <a:gd name="T93" fmla="*/ 376 h 3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7" h="376">
                <a:moveTo>
                  <a:pt x="441" y="203"/>
                </a:moveTo>
                <a:lnTo>
                  <a:pt x="394" y="188"/>
                </a:lnTo>
                <a:lnTo>
                  <a:pt x="355" y="203"/>
                </a:lnTo>
                <a:lnTo>
                  <a:pt x="330" y="251"/>
                </a:lnTo>
                <a:lnTo>
                  <a:pt x="330" y="275"/>
                </a:lnTo>
                <a:lnTo>
                  <a:pt x="276" y="337"/>
                </a:lnTo>
                <a:lnTo>
                  <a:pt x="291" y="337"/>
                </a:lnTo>
                <a:lnTo>
                  <a:pt x="291" y="353"/>
                </a:lnTo>
                <a:lnTo>
                  <a:pt x="260" y="376"/>
                </a:lnTo>
                <a:lnTo>
                  <a:pt x="213" y="376"/>
                </a:lnTo>
                <a:lnTo>
                  <a:pt x="174" y="337"/>
                </a:lnTo>
                <a:lnTo>
                  <a:pt x="181" y="275"/>
                </a:lnTo>
                <a:lnTo>
                  <a:pt x="102" y="227"/>
                </a:lnTo>
                <a:lnTo>
                  <a:pt x="0" y="220"/>
                </a:lnTo>
                <a:lnTo>
                  <a:pt x="31" y="203"/>
                </a:lnTo>
                <a:lnTo>
                  <a:pt x="55" y="203"/>
                </a:lnTo>
                <a:lnTo>
                  <a:pt x="31" y="173"/>
                </a:lnTo>
                <a:lnTo>
                  <a:pt x="102" y="134"/>
                </a:lnTo>
                <a:lnTo>
                  <a:pt x="134" y="125"/>
                </a:lnTo>
                <a:lnTo>
                  <a:pt x="110" y="102"/>
                </a:lnTo>
                <a:lnTo>
                  <a:pt x="142" y="71"/>
                </a:lnTo>
                <a:lnTo>
                  <a:pt x="150" y="39"/>
                </a:lnTo>
                <a:lnTo>
                  <a:pt x="181" y="39"/>
                </a:lnTo>
                <a:lnTo>
                  <a:pt x="165" y="8"/>
                </a:lnTo>
                <a:lnTo>
                  <a:pt x="236" y="0"/>
                </a:lnTo>
                <a:lnTo>
                  <a:pt x="315" y="17"/>
                </a:lnTo>
                <a:lnTo>
                  <a:pt x="355" y="8"/>
                </a:lnTo>
                <a:lnTo>
                  <a:pt x="394" y="110"/>
                </a:lnTo>
                <a:lnTo>
                  <a:pt x="457" y="157"/>
                </a:lnTo>
                <a:lnTo>
                  <a:pt x="441" y="203"/>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2" name="Freeform 64"/>
          <p:cNvSpPr>
            <a:spLocks noChangeAspect="1"/>
          </p:cNvSpPr>
          <p:nvPr/>
        </p:nvSpPr>
        <p:spPr bwMode="auto">
          <a:xfrm>
            <a:off x="4491038" y="4124325"/>
            <a:ext cx="323850" cy="274638"/>
          </a:xfrm>
          <a:custGeom>
            <a:avLst/>
            <a:gdLst>
              <a:gd name="T0" fmla="*/ 2147483647 w 221"/>
              <a:gd name="T1" fmla="*/ 2147483647 h 162"/>
              <a:gd name="T2" fmla="*/ 2147483647 w 221"/>
              <a:gd name="T3" fmla="*/ 2147483647 h 162"/>
              <a:gd name="T4" fmla="*/ 2147483647 w 221"/>
              <a:gd name="T5" fmla="*/ 2147483647 h 162"/>
              <a:gd name="T6" fmla="*/ 2147483647 w 221"/>
              <a:gd name="T7" fmla="*/ 2147483647 h 162"/>
              <a:gd name="T8" fmla="*/ 2147483647 w 221"/>
              <a:gd name="T9" fmla="*/ 2147483647 h 162"/>
              <a:gd name="T10" fmla="*/ 0 w 221"/>
              <a:gd name="T11" fmla="*/ 0 h 162"/>
              <a:gd name="T12" fmla="*/ 2147483647 w 221"/>
              <a:gd name="T13" fmla="*/ 2147483647 h 162"/>
              <a:gd name="T14" fmla="*/ 2147483647 w 221"/>
              <a:gd name="T15" fmla="*/ 0 h 162"/>
              <a:gd name="T16" fmla="*/ 2147483647 w 221"/>
              <a:gd name="T17" fmla="*/ 2147483647 h 162"/>
              <a:gd name="T18" fmla="*/ 2147483647 w 221"/>
              <a:gd name="T19" fmla="*/ 2147483647 h 162"/>
              <a:gd name="T20" fmla="*/ 2147483647 w 221"/>
              <a:gd name="T21" fmla="*/ 2147483647 h 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1"/>
              <a:gd name="T34" fmla="*/ 0 h 162"/>
              <a:gd name="T35" fmla="*/ 221 w 221"/>
              <a:gd name="T36" fmla="*/ 162 h 1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1" h="162">
                <a:moveTo>
                  <a:pt x="189" y="116"/>
                </a:moveTo>
                <a:lnTo>
                  <a:pt x="221" y="139"/>
                </a:lnTo>
                <a:lnTo>
                  <a:pt x="189" y="162"/>
                </a:lnTo>
                <a:lnTo>
                  <a:pt x="103" y="162"/>
                </a:lnTo>
                <a:lnTo>
                  <a:pt x="32" y="139"/>
                </a:lnTo>
                <a:lnTo>
                  <a:pt x="0" y="0"/>
                </a:lnTo>
                <a:lnTo>
                  <a:pt x="40" y="15"/>
                </a:lnTo>
                <a:lnTo>
                  <a:pt x="95" y="0"/>
                </a:lnTo>
                <a:lnTo>
                  <a:pt x="150" y="31"/>
                </a:lnTo>
                <a:lnTo>
                  <a:pt x="166" y="85"/>
                </a:lnTo>
                <a:lnTo>
                  <a:pt x="189" y="116"/>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3" name="Freeform 65"/>
          <p:cNvSpPr>
            <a:spLocks noChangeAspect="1"/>
          </p:cNvSpPr>
          <p:nvPr/>
        </p:nvSpPr>
        <p:spPr bwMode="auto">
          <a:xfrm>
            <a:off x="1773238" y="914400"/>
            <a:ext cx="558800" cy="430213"/>
          </a:xfrm>
          <a:custGeom>
            <a:avLst/>
            <a:gdLst>
              <a:gd name="T0" fmla="*/ 2147483647 w 378"/>
              <a:gd name="T1" fmla="*/ 0 h 256"/>
              <a:gd name="T2" fmla="*/ 2147483647 w 378"/>
              <a:gd name="T3" fmla="*/ 2147483647 h 256"/>
              <a:gd name="T4" fmla="*/ 2147483647 w 378"/>
              <a:gd name="T5" fmla="*/ 2147483647 h 256"/>
              <a:gd name="T6" fmla="*/ 2147483647 w 378"/>
              <a:gd name="T7" fmla="*/ 2147483647 h 256"/>
              <a:gd name="T8" fmla="*/ 2147483647 w 378"/>
              <a:gd name="T9" fmla="*/ 2147483647 h 256"/>
              <a:gd name="T10" fmla="*/ 2147483647 w 378"/>
              <a:gd name="T11" fmla="*/ 2147483647 h 256"/>
              <a:gd name="T12" fmla="*/ 2147483647 w 378"/>
              <a:gd name="T13" fmla="*/ 2147483647 h 256"/>
              <a:gd name="T14" fmla="*/ 2147483647 w 378"/>
              <a:gd name="T15" fmla="*/ 2147483647 h 256"/>
              <a:gd name="T16" fmla="*/ 2147483647 w 378"/>
              <a:gd name="T17" fmla="*/ 2147483647 h 256"/>
              <a:gd name="T18" fmla="*/ 2147483647 w 378"/>
              <a:gd name="T19" fmla="*/ 2147483647 h 256"/>
              <a:gd name="T20" fmla="*/ 2147483647 w 378"/>
              <a:gd name="T21" fmla="*/ 2147483647 h 256"/>
              <a:gd name="T22" fmla="*/ 2147483647 w 378"/>
              <a:gd name="T23" fmla="*/ 2147483647 h 256"/>
              <a:gd name="T24" fmla="*/ 2147483647 w 378"/>
              <a:gd name="T25" fmla="*/ 2147483647 h 256"/>
              <a:gd name="T26" fmla="*/ 2147483647 w 378"/>
              <a:gd name="T27" fmla="*/ 2147483647 h 256"/>
              <a:gd name="T28" fmla="*/ 0 w 378"/>
              <a:gd name="T29" fmla="*/ 0 h 256"/>
              <a:gd name="T30" fmla="*/ 2147483647 w 378"/>
              <a:gd name="T31" fmla="*/ 0 h 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256"/>
              <a:gd name="T50" fmla="*/ 378 w 378"/>
              <a:gd name="T51" fmla="*/ 256 h 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256">
                <a:moveTo>
                  <a:pt x="354" y="0"/>
                </a:moveTo>
                <a:lnTo>
                  <a:pt x="323" y="31"/>
                </a:lnTo>
                <a:lnTo>
                  <a:pt x="378" y="77"/>
                </a:lnTo>
                <a:lnTo>
                  <a:pt x="347" y="109"/>
                </a:lnTo>
                <a:lnTo>
                  <a:pt x="354" y="132"/>
                </a:lnTo>
                <a:lnTo>
                  <a:pt x="378" y="132"/>
                </a:lnTo>
                <a:lnTo>
                  <a:pt x="378" y="194"/>
                </a:lnTo>
                <a:lnTo>
                  <a:pt x="330" y="241"/>
                </a:lnTo>
                <a:lnTo>
                  <a:pt x="315" y="256"/>
                </a:lnTo>
                <a:lnTo>
                  <a:pt x="268" y="233"/>
                </a:lnTo>
                <a:lnTo>
                  <a:pt x="268" y="194"/>
                </a:lnTo>
                <a:lnTo>
                  <a:pt x="228" y="139"/>
                </a:lnTo>
                <a:lnTo>
                  <a:pt x="181" y="109"/>
                </a:lnTo>
                <a:lnTo>
                  <a:pt x="16" y="93"/>
                </a:lnTo>
                <a:lnTo>
                  <a:pt x="0" y="0"/>
                </a:lnTo>
                <a:lnTo>
                  <a:pt x="354"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4" name="Freeform 66"/>
          <p:cNvSpPr>
            <a:spLocks noChangeAspect="1"/>
          </p:cNvSpPr>
          <p:nvPr/>
        </p:nvSpPr>
        <p:spPr bwMode="auto">
          <a:xfrm>
            <a:off x="1773238" y="2622550"/>
            <a:ext cx="255587" cy="358775"/>
          </a:xfrm>
          <a:custGeom>
            <a:avLst/>
            <a:gdLst>
              <a:gd name="T0" fmla="*/ 2147483647 w 173"/>
              <a:gd name="T1" fmla="*/ 0 h 212"/>
              <a:gd name="T2" fmla="*/ 2147483647 w 173"/>
              <a:gd name="T3" fmla="*/ 2147483647 h 212"/>
              <a:gd name="T4" fmla="*/ 2147483647 w 173"/>
              <a:gd name="T5" fmla="*/ 2147483647 h 212"/>
              <a:gd name="T6" fmla="*/ 2147483647 w 173"/>
              <a:gd name="T7" fmla="*/ 2147483647 h 212"/>
              <a:gd name="T8" fmla="*/ 2147483647 w 173"/>
              <a:gd name="T9" fmla="*/ 2147483647 h 212"/>
              <a:gd name="T10" fmla="*/ 2147483647 w 173"/>
              <a:gd name="T11" fmla="*/ 2147483647 h 212"/>
              <a:gd name="T12" fmla="*/ 2147483647 w 173"/>
              <a:gd name="T13" fmla="*/ 2147483647 h 212"/>
              <a:gd name="T14" fmla="*/ 2147483647 w 173"/>
              <a:gd name="T15" fmla="*/ 2147483647 h 212"/>
              <a:gd name="T16" fmla="*/ 2147483647 w 173"/>
              <a:gd name="T17" fmla="*/ 2147483647 h 212"/>
              <a:gd name="T18" fmla="*/ 2147483647 w 173"/>
              <a:gd name="T19" fmla="*/ 2147483647 h 212"/>
              <a:gd name="T20" fmla="*/ 2147483647 w 173"/>
              <a:gd name="T21" fmla="*/ 2147483647 h 212"/>
              <a:gd name="T22" fmla="*/ 2147483647 w 173"/>
              <a:gd name="T23" fmla="*/ 2147483647 h 212"/>
              <a:gd name="T24" fmla="*/ 2147483647 w 173"/>
              <a:gd name="T25" fmla="*/ 2147483647 h 212"/>
              <a:gd name="T26" fmla="*/ 2147483647 w 173"/>
              <a:gd name="T27" fmla="*/ 2147483647 h 212"/>
              <a:gd name="T28" fmla="*/ 2147483647 w 173"/>
              <a:gd name="T29" fmla="*/ 2147483647 h 212"/>
              <a:gd name="T30" fmla="*/ 0 w 173"/>
              <a:gd name="T31" fmla="*/ 2147483647 h 212"/>
              <a:gd name="T32" fmla="*/ 2147483647 w 173"/>
              <a:gd name="T33" fmla="*/ 2147483647 h 212"/>
              <a:gd name="T34" fmla="*/ 2147483647 w 173"/>
              <a:gd name="T35" fmla="*/ 0 h 212"/>
              <a:gd name="T36" fmla="*/ 2147483647 w 173"/>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212"/>
              <a:gd name="T59" fmla="*/ 173 w 173"/>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212">
                <a:moveTo>
                  <a:pt x="141" y="0"/>
                </a:moveTo>
                <a:lnTo>
                  <a:pt x="141" y="39"/>
                </a:lnTo>
                <a:lnTo>
                  <a:pt x="173" y="55"/>
                </a:lnTo>
                <a:lnTo>
                  <a:pt x="173" y="71"/>
                </a:lnTo>
                <a:lnTo>
                  <a:pt x="165" y="86"/>
                </a:lnTo>
                <a:lnTo>
                  <a:pt x="173" y="103"/>
                </a:lnTo>
                <a:lnTo>
                  <a:pt x="165" y="103"/>
                </a:lnTo>
                <a:lnTo>
                  <a:pt x="173" y="134"/>
                </a:lnTo>
                <a:lnTo>
                  <a:pt x="173" y="166"/>
                </a:lnTo>
                <a:lnTo>
                  <a:pt x="141" y="181"/>
                </a:lnTo>
                <a:lnTo>
                  <a:pt x="141" y="212"/>
                </a:lnTo>
                <a:lnTo>
                  <a:pt x="102" y="212"/>
                </a:lnTo>
                <a:lnTo>
                  <a:pt x="79" y="166"/>
                </a:lnTo>
                <a:lnTo>
                  <a:pt x="40" y="134"/>
                </a:lnTo>
                <a:lnTo>
                  <a:pt x="16" y="103"/>
                </a:lnTo>
                <a:lnTo>
                  <a:pt x="0" y="64"/>
                </a:lnTo>
                <a:lnTo>
                  <a:pt x="16" y="32"/>
                </a:lnTo>
                <a:lnTo>
                  <a:pt x="118" y="0"/>
                </a:lnTo>
                <a:lnTo>
                  <a:pt x="141"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5" name="Freeform 67"/>
          <p:cNvSpPr>
            <a:spLocks noChangeAspect="1"/>
          </p:cNvSpPr>
          <p:nvPr/>
        </p:nvSpPr>
        <p:spPr bwMode="auto">
          <a:xfrm>
            <a:off x="901700" y="1401763"/>
            <a:ext cx="487363" cy="576262"/>
          </a:xfrm>
          <a:custGeom>
            <a:avLst/>
            <a:gdLst>
              <a:gd name="T0" fmla="*/ 0 w 330"/>
              <a:gd name="T1" fmla="*/ 2147483647 h 342"/>
              <a:gd name="T2" fmla="*/ 2147483647 w 330"/>
              <a:gd name="T3" fmla="*/ 2147483647 h 342"/>
              <a:gd name="T4" fmla="*/ 2147483647 w 330"/>
              <a:gd name="T5" fmla="*/ 2147483647 h 342"/>
              <a:gd name="T6" fmla="*/ 2147483647 w 330"/>
              <a:gd name="T7" fmla="*/ 2147483647 h 342"/>
              <a:gd name="T8" fmla="*/ 2147483647 w 330"/>
              <a:gd name="T9" fmla="*/ 0 h 342"/>
              <a:gd name="T10" fmla="*/ 2147483647 w 330"/>
              <a:gd name="T11" fmla="*/ 0 h 342"/>
              <a:gd name="T12" fmla="*/ 2147483647 w 330"/>
              <a:gd name="T13" fmla="*/ 2147483647 h 342"/>
              <a:gd name="T14" fmla="*/ 2147483647 w 330"/>
              <a:gd name="T15" fmla="*/ 2147483647 h 342"/>
              <a:gd name="T16" fmla="*/ 2147483647 w 330"/>
              <a:gd name="T17" fmla="*/ 2147483647 h 342"/>
              <a:gd name="T18" fmla="*/ 2147483647 w 330"/>
              <a:gd name="T19" fmla="*/ 2147483647 h 342"/>
              <a:gd name="T20" fmla="*/ 2147483647 w 330"/>
              <a:gd name="T21" fmla="*/ 2147483647 h 342"/>
              <a:gd name="T22" fmla="*/ 2147483647 w 330"/>
              <a:gd name="T23" fmla="*/ 2147483647 h 342"/>
              <a:gd name="T24" fmla="*/ 2147483647 w 330"/>
              <a:gd name="T25" fmla="*/ 2147483647 h 342"/>
              <a:gd name="T26" fmla="*/ 2147483647 w 330"/>
              <a:gd name="T27" fmla="*/ 2147483647 h 342"/>
              <a:gd name="T28" fmla="*/ 2147483647 w 330"/>
              <a:gd name="T29" fmla="*/ 2147483647 h 342"/>
              <a:gd name="T30" fmla="*/ 2147483647 w 330"/>
              <a:gd name="T31" fmla="*/ 2147483647 h 342"/>
              <a:gd name="T32" fmla="*/ 2147483647 w 330"/>
              <a:gd name="T33" fmla="*/ 2147483647 h 342"/>
              <a:gd name="T34" fmla="*/ 2147483647 w 330"/>
              <a:gd name="T35" fmla="*/ 2147483647 h 342"/>
              <a:gd name="T36" fmla="*/ 2147483647 w 330"/>
              <a:gd name="T37" fmla="*/ 2147483647 h 342"/>
              <a:gd name="T38" fmla="*/ 0 w 330"/>
              <a:gd name="T39" fmla="*/ 2147483647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0"/>
              <a:gd name="T61" fmla="*/ 0 h 342"/>
              <a:gd name="T62" fmla="*/ 330 w 330"/>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0" h="342">
                <a:moveTo>
                  <a:pt x="0" y="210"/>
                </a:moveTo>
                <a:lnTo>
                  <a:pt x="56" y="210"/>
                </a:lnTo>
                <a:lnTo>
                  <a:pt x="95" y="147"/>
                </a:lnTo>
                <a:lnTo>
                  <a:pt x="205" y="101"/>
                </a:lnTo>
                <a:lnTo>
                  <a:pt x="251" y="0"/>
                </a:lnTo>
                <a:lnTo>
                  <a:pt x="275" y="0"/>
                </a:lnTo>
                <a:lnTo>
                  <a:pt x="283" y="30"/>
                </a:lnTo>
                <a:lnTo>
                  <a:pt x="267" y="30"/>
                </a:lnTo>
                <a:lnTo>
                  <a:pt x="267" y="85"/>
                </a:lnTo>
                <a:lnTo>
                  <a:pt x="244" y="85"/>
                </a:lnTo>
                <a:lnTo>
                  <a:pt x="267" y="116"/>
                </a:lnTo>
                <a:lnTo>
                  <a:pt x="251" y="124"/>
                </a:lnTo>
                <a:lnTo>
                  <a:pt x="330" y="124"/>
                </a:lnTo>
                <a:lnTo>
                  <a:pt x="330" y="163"/>
                </a:lnTo>
                <a:lnTo>
                  <a:pt x="307" y="163"/>
                </a:lnTo>
                <a:lnTo>
                  <a:pt x="307" y="256"/>
                </a:lnTo>
                <a:lnTo>
                  <a:pt x="299" y="256"/>
                </a:lnTo>
                <a:lnTo>
                  <a:pt x="299" y="342"/>
                </a:lnTo>
                <a:lnTo>
                  <a:pt x="32" y="342"/>
                </a:lnTo>
                <a:lnTo>
                  <a:pt x="0" y="21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6" name="Freeform 68"/>
          <p:cNvSpPr>
            <a:spLocks noChangeAspect="1"/>
          </p:cNvSpPr>
          <p:nvPr/>
        </p:nvSpPr>
        <p:spPr bwMode="auto">
          <a:xfrm>
            <a:off x="2168525" y="1701800"/>
            <a:ext cx="347663" cy="315913"/>
          </a:xfrm>
          <a:custGeom>
            <a:avLst/>
            <a:gdLst>
              <a:gd name="T0" fmla="*/ 0 w 235"/>
              <a:gd name="T1" fmla="*/ 0 h 189"/>
              <a:gd name="T2" fmla="*/ 2147483647 w 235"/>
              <a:gd name="T3" fmla="*/ 0 h 189"/>
              <a:gd name="T4" fmla="*/ 2147483647 w 235"/>
              <a:gd name="T5" fmla="*/ 2147483647 h 189"/>
              <a:gd name="T6" fmla="*/ 2147483647 w 235"/>
              <a:gd name="T7" fmla="*/ 2147483647 h 189"/>
              <a:gd name="T8" fmla="*/ 2147483647 w 235"/>
              <a:gd name="T9" fmla="*/ 2147483647 h 189"/>
              <a:gd name="T10" fmla="*/ 2147483647 w 235"/>
              <a:gd name="T11" fmla="*/ 2147483647 h 189"/>
              <a:gd name="T12" fmla="*/ 2147483647 w 235"/>
              <a:gd name="T13" fmla="*/ 2147483647 h 189"/>
              <a:gd name="T14" fmla="*/ 2147483647 w 235"/>
              <a:gd name="T15" fmla="*/ 2147483647 h 189"/>
              <a:gd name="T16" fmla="*/ 2147483647 w 235"/>
              <a:gd name="T17" fmla="*/ 2147483647 h 189"/>
              <a:gd name="T18" fmla="*/ 2147483647 w 235"/>
              <a:gd name="T19" fmla="*/ 2147483647 h 189"/>
              <a:gd name="T20" fmla="*/ 2147483647 w 235"/>
              <a:gd name="T21" fmla="*/ 2147483647 h 189"/>
              <a:gd name="T22" fmla="*/ 2147483647 w 235"/>
              <a:gd name="T23" fmla="*/ 2147483647 h 189"/>
              <a:gd name="T24" fmla="*/ 2147483647 w 235"/>
              <a:gd name="T25" fmla="*/ 2147483647 h 189"/>
              <a:gd name="T26" fmla="*/ 0 w 235"/>
              <a:gd name="T27" fmla="*/ 2147483647 h 189"/>
              <a:gd name="T28" fmla="*/ 0 w 235"/>
              <a:gd name="T29" fmla="*/ 2147483647 h 189"/>
              <a:gd name="T30" fmla="*/ 0 w 235"/>
              <a:gd name="T31" fmla="*/ 0 h 1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5"/>
              <a:gd name="T49" fmla="*/ 0 h 189"/>
              <a:gd name="T50" fmla="*/ 235 w 235"/>
              <a:gd name="T51" fmla="*/ 189 h 1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5" h="189">
                <a:moveTo>
                  <a:pt x="0" y="0"/>
                </a:moveTo>
                <a:lnTo>
                  <a:pt x="212" y="0"/>
                </a:lnTo>
                <a:lnTo>
                  <a:pt x="212" y="16"/>
                </a:lnTo>
                <a:lnTo>
                  <a:pt x="235" y="32"/>
                </a:lnTo>
                <a:lnTo>
                  <a:pt x="212" y="39"/>
                </a:lnTo>
                <a:lnTo>
                  <a:pt x="212" y="63"/>
                </a:lnTo>
                <a:lnTo>
                  <a:pt x="188" y="94"/>
                </a:lnTo>
                <a:lnTo>
                  <a:pt x="149" y="94"/>
                </a:lnTo>
                <a:lnTo>
                  <a:pt x="126" y="118"/>
                </a:lnTo>
                <a:lnTo>
                  <a:pt x="94" y="165"/>
                </a:lnTo>
                <a:lnTo>
                  <a:pt x="94" y="189"/>
                </a:lnTo>
                <a:lnTo>
                  <a:pt x="110" y="189"/>
                </a:lnTo>
                <a:lnTo>
                  <a:pt x="79" y="189"/>
                </a:lnTo>
                <a:lnTo>
                  <a:pt x="0" y="157"/>
                </a:lnTo>
                <a:lnTo>
                  <a:pt x="0" y="103"/>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7" name="Freeform 69"/>
          <p:cNvSpPr>
            <a:spLocks noChangeAspect="1"/>
          </p:cNvSpPr>
          <p:nvPr/>
        </p:nvSpPr>
        <p:spPr bwMode="auto">
          <a:xfrm>
            <a:off x="3059113" y="1450975"/>
            <a:ext cx="363537" cy="368300"/>
          </a:xfrm>
          <a:custGeom>
            <a:avLst/>
            <a:gdLst>
              <a:gd name="T0" fmla="*/ 2147483647 w 244"/>
              <a:gd name="T1" fmla="*/ 2147483647 h 220"/>
              <a:gd name="T2" fmla="*/ 2147483647 w 244"/>
              <a:gd name="T3" fmla="*/ 2147483647 h 220"/>
              <a:gd name="T4" fmla="*/ 2147483647 w 244"/>
              <a:gd name="T5" fmla="*/ 2147483647 h 220"/>
              <a:gd name="T6" fmla="*/ 2147483647 w 244"/>
              <a:gd name="T7" fmla="*/ 2147483647 h 220"/>
              <a:gd name="T8" fmla="*/ 2147483647 w 244"/>
              <a:gd name="T9" fmla="*/ 2147483647 h 220"/>
              <a:gd name="T10" fmla="*/ 2147483647 w 244"/>
              <a:gd name="T11" fmla="*/ 2147483647 h 220"/>
              <a:gd name="T12" fmla="*/ 2147483647 w 244"/>
              <a:gd name="T13" fmla="*/ 2147483647 h 220"/>
              <a:gd name="T14" fmla="*/ 2147483647 w 244"/>
              <a:gd name="T15" fmla="*/ 2147483647 h 220"/>
              <a:gd name="T16" fmla="*/ 2147483647 w 244"/>
              <a:gd name="T17" fmla="*/ 2147483647 h 220"/>
              <a:gd name="T18" fmla="*/ 0 w 244"/>
              <a:gd name="T19" fmla="*/ 2147483647 h 220"/>
              <a:gd name="T20" fmla="*/ 2147483647 w 244"/>
              <a:gd name="T21" fmla="*/ 2147483647 h 220"/>
              <a:gd name="T22" fmla="*/ 0 w 244"/>
              <a:gd name="T23" fmla="*/ 2147483647 h 220"/>
              <a:gd name="T24" fmla="*/ 2147483647 w 244"/>
              <a:gd name="T25" fmla="*/ 2147483647 h 220"/>
              <a:gd name="T26" fmla="*/ 2147483647 w 244"/>
              <a:gd name="T27" fmla="*/ 0 h 220"/>
              <a:gd name="T28" fmla="*/ 2147483647 w 244"/>
              <a:gd name="T29" fmla="*/ 2147483647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
              <a:gd name="T46" fmla="*/ 0 h 220"/>
              <a:gd name="T47" fmla="*/ 244 w 244"/>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 h="220">
                <a:moveTo>
                  <a:pt x="244" y="32"/>
                </a:moveTo>
                <a:lnTo>
                  <a:pt x="212" y="87"/>
                </a:lnTo>
                <a:lnTo>
                  <a:pt x="205" y="134"/>
                </a:lnTo>
                <a:lnTo>
                  <a:pt x="212" y="134"/>
                </a:lnTo>
                <a:lnTo>
                  <a:pt x="205" y="188"/>
                </a:lnTo>
                <a:lnTo>
                  <a:pt x="158" y="212"/>
                </a:lnTo>
                <a:lnTo>
                  <a:pt x="63" y="188"/>
                </a:lnTo>
                <a:lnTo>
                  <a:pt x="32" y="220"/>
                </a:lnTo>
                <a:lnTo>
                  <a:pt x="39" y="196"/>
                </a:lnTo>
                <a:lnTo>
                  <a:pt x="0" y="149"/>
                </a:lnTo>
                <a:lnTo>
                  <a:pt x="8" y="87"/>
                </a:lnTo>
                <a:lnTo>
                  <a:pt x="0" y="63"/>
                </a:lnTo>
                <a:lnTo>
                  <a:pt x="158" y="39"/>
                </a:lnTo>
                <a:lnTo>
                  <a:pt x="205" y="0"/>
                </a:lnTo>
                <a:lnTo>
                  <a:pt x="244" y="32"/>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8" name="Freeform 70"/>
          <p:cNvSpPr>
            <a:spLocks noChangeAspect="1"/>
          </p:cNvSpPr>
          <p:nvPr/>
        </p:nvSpPr>
        <p:spPr bwMode="auto">
          <a:xfrm>
            <a:off x="1543050" y="1874838"/>
            <a:ext cx="788988" cy="800100"/>
          </a:xfrm>
          <a:custGeom>
            <a:avLst/>
            <a:gdLst>
              <a:gd name="T0" fmla="*/ 2147483647 w 535"/>
              <a:gd name="T1" fmla="*/ 2147483647 h 476"/>
              <a:gd name="T2" fmla="*/ 2147483647 w 535"/>
              <a:gd name="T3" fmla="*/ 2147483647 h 476"/>
              <a:gd name="T4" fmla="*/ 2147483647 w 535"/>
              <a:gd name="T5" fmla="*/ 2147483647 h 476"/>
              <a:gd name="T6" fmla="*/ 2147483647 w 535"/>
              <a:gd name="T7" fmla="*/ 2147483647 h 476"/>
              <a:gd name="T8" fmla="*/ 2147483647 w 535"/>
              <a:gd name="T9" fmla="*/ 2147483647 h 476"/>
              <a:gd name="T10" fmla="*/ 2147483647 w 535"/>
              <a:gd name="T11" fmla="*/ 2147483647 h 476"/>
              <a:gd name="T12" fmla="*/ 2147483647 w 535"/>
              <a:gd name="T13" fmla="*/ 2147483647 h 476"/>
              <a:gd name="T14" fmla="*/ 2147483647 w 535"/>
              <a:gd name="T15" fmla="*/ 2147483647 h 476"/>
              <a:gd name="T16" fmla="*/ 2147483647 w 535"/>
              <a:gd name="T17" fmla="*/ 2147483647 h 476"/>
              <a:gd name="T18" fmla="*/ 2147483647 w 535"/>
              <a:gd name="T19" fmla="*/ 2147483647 h 476"/>
              <a:gd name="T20" fmla="*/ 2147483647 w 535"/>
              <a:gd name="T21" fmla="*/ 2147483647 h 476"/>
              <a:gd name="T22" fmla="*/ 2147483647 w 535"/>
              <a:gd name="T23" fmla="*/ 2147483647 h 476"/>
              <a:gd name="T24" fmla="*/ 2147483647 w 535"/>
              <a:gd name="T25" fmla="*/ 2147483647 h 476"/>
              <a:gd name="T26" fmla="*/ 2147483647 w 535"/>
              <a:gd name="T27" fmla="*/ 2147483647 h 476"/>
              <a:gd name="T28" fmla="*/ 2147483647 w 535"/>
              <a:gd name="T29" fmla="*/ 0 h 476"/>
              <a:gd name="T30" fmla="*/ 2147483647 w 535"/>
              <a:gd name="T31" fmla="*/ 0 h 476"/>
              <a:gd name="T32" fmla="*/ 2147483647 w 535"/>
              <a:gd name="T33" fmla="*/ 2147483647 h 476"/>
              <a:gd name="T34" fmla="*/ 2147483647 w 535"/>
              <a:gd name="T35" fmla="*/ 2147483647 h 476"/>
              <a:gd name="T36" fmla="*/ 2147483647 w 535"/>
              <a:gd name="T37" fmla="*/ 2147483647 h 476"/>
              <a:gd name="T38" fmla="*/ 2147483647 w 535"/>
              <a:gd name="T39" fmla="*/ 2147483647 h 476"/>
              <a:gd name="T40" fmla="*/ 2147483647 w 535"/>
              <a:gd name="T41" fmla="*/ 2147483647 h 476"/>
              <a:gd name="T42" fmla="*/ 2147483647 w 535"/>
              <a:gd name="T43" fmla="*/ 2147483647 h 476"/>
              <a:gd name="T44" fmla="*/ 2147483647 w 535"/>
              <a:gd name="T45" fmla="*/ 2147483647 h 476"/>
              <a:gd name="T46" fmla="*/ 2147483647 w 535"/>
              <a:gd name="T47" fmla="*/ 2147483647 h 476"/>
              <a:gd name="T48" fmla="*/ 2147483647 w 535"/>
              <a:gd name="T49" fmla="*/ 2147483647 h 476"/>
              <a:gd name="T50" fmla="*/ 2147483647 w 535"/>
              <a:gd name="T51" fmla="*/ 2147483647 h 476"/>
              <a:gd name="T52" fmla="*/ 2147483647 w 535"/>
              <a:gd name="T53" fmla="*/ 2147483647 h 476"/>
              <a:gd name="T54" fmla="*/ 2147483647 w 535"/>
              <a:gd name="T55" fmla="*/ 2147483647 h 476"/>
              <a:gd name="T56" fmla="*/ 0 w 535"/>
              <a:gd name="T57" fmla="*/ 2147483647 h 476"/>
              <a:gd name="T58" fmla="*/ 2147483647 w 535"/>
              <a:gd name="T59" fmla="*/ 2147483647 h 4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76"/>
              <a:gd name="T92" fmla="*/ 535 w 535"/>
              <a:gd name="T93" fmla="*/ 476 h 4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76">
                <a:moveTo>
                  <a:pt x="24" y="460"/>
                </a:moveTo>
                <a:lnTo>
                  <a:pt x="16" y="444"/>
                </a:lnTo>
                <a:lnTo>
                  <a:pt x="31" y="422"/>
                </a:lnTo>
                <a:lnTo>
                  <a:pt x="63" y="382"/>
                </a:lnTo>
                <a:lnTo>
                  <a:pt x="87" y="390"/>
                </a:lnTo>
                <a:lnTo>
                  <a:pt x="142" y="358"/>
                </a:lnTo>
                <a:lnTo>
                  <a:pt x="142" y="351"/>
                </a:lnTo>
                <a:lnTo>
                  <a:pt x="197" y="304"/>
                </a:lnTo>
                <a:lnTo>
                  <a:pt x="275" y="257"/>
                </a:lnTo>
                <a:lnTo>
                  <a:pt x="292" y="187"/>
                </a:lnTo>
                <a:lnTo>
                  <a:pt x="338" y="148"/>
                </a:lnTo>
                <a:lnTo>
                  <a:pt x="307" y="78"/>
                </a:lnTo>
                <a:lnTo>
                  <a:pt x="307" y="54"/>
                </a:lnTo>
                <a:lnTo>
                  <a:pt x="338" y="47"/>
                </a:lnTo>
                <a:lnTo>
                  <a:pt x="354" y="0"/>
                </a:lnTo>
                <a:lnTo>
                  <a:pt x="425" y="0"/>
                </a:lnTo>
                <a:lnTo>
                  <a:pt x="425" y="54"/>
                </a:lnTo>
                <a:lnTo>
                  <a:pt x="504" y="86"/>
                </a:lnTo>
                <a:lnTo>
                  <a:pt x="535" y="86"/>
                </a:lnTo>
                <a:lnTo>
                  <a:pt x="487" y="108"/>
                </a:lnTo>
                <a:lnTo>
                  <a:pt x="472" y="125"/>
                </a:lnTo>
                <a:lnTo>
                  <a:pt x="425" y="125"/>
                </a:lnTo>
                <a:lnTo>
                  <a:pt x="401" y="156"/>
                </a:lnTo>
                <a:lnTo>
                  <a:pt x="362" y="148"/>
                </a:lnTo>
                <a:lnTo>
                  <a:pt x="354" y="382"/>
                </a:lnTo>
                <a:lnTo>
                  <a:pt x="275" y="382"/>
                </a:lnTo>
                <a:lnTo>
                  <a:pt x="275" y="444"/>
                </a:lnTo>
                <a:lnTo>
                  <a:pt x="173" y="476"/>
                </a:lnTo>
                <a:lnTo>
                  <a:pt x="0" y="460"/>
                </a:lnTo>
                <a:lnTo>
                  <a:pt x="24" y="46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19" name="Freeform 71"/>
          <p:cNvSpPr>
            <a:spLocks noChangeAspect="1"/>
          </p:cNvSpPr>
          <p:nvPr/>
        </p:nvSpPr>
        <p:spPr bwMode="auto">
          <a:xfrm>
            <a:off x="1754188" y="1066800"/>
            <a:ext cx="484187" cy="384175"/>
          </a:xfrm>
          <a:custGeom>
            <a:avLst/>
            <a:gdLst>
              <a:gd name="T0" fmla="*/ 2147483647 w 330"/>
              <a:gd name="T1" fmla="*/ 2147483647 h 228"/>
              <a:gd name="T2" fmla="*/ 2147483647 w 330"/>
              <a:gd name="T3" fmla="*/ 2147483647 h 228"/>
              <a:gd name="T4" fmla="*/ 2147483647 w 330"/>
              <a:gd name="T5" fmla="*/ 2147483647 h 228"/>
              <a:gd name="T6" fmla="*/ 2147483647 w 330"/>
              <a:gd name="T7" fmla="*/ 2147483647 h 228"/>
              <a:gd name="T8" fmla="*/ 2147483647 w 330"/>
              <a:gd name="T9" fmla="*/ 2147483647 h 228"/>
              <a:gd name="T10" fmla="*/ 2147483647 w 330"/>
              <a:gd name="T11" fmla="*/ 2147483647 h 228"/>
              <a:gd name="T12" fmla="*/ 2147483647 w 330"/>
              <a:gd name="T13" fmla="*/ 2147483647 h 228"/>
              <a:gd name="T14" fmla="*/ 2147483647 w 330"/>
              <a:gd name="T15" fmla="*/ 2147483647 h 228"/>
              <a:gd name="T16" fmla="*/ 2147483647 w 330"/>
              <a:gd name="T17" fmla="*/ 2147483647 h 228"/>
              <a:gd name="T18" fmla="*/ 2147483647 w 330"/>
              <a:gd name="T19" fmla="*/ 2147483647 h 228"/>
              <a:gd name="T20" fmla="*/ 2147483647 w 330"/>
              <a:gd name="T21" fmla="*/ 2147483647 h 228"/>
              <a:gd name="T22" fmla="*/ 2147483647 w 330"/>
              <a:gd name="T23" fmla="*/ 2147483647 h 228"/>
              <a:gd name="T24" fmla="*/ 2147483647 w 330"/>
              <a:gd name="T25" fmla="*/ 2147483647 h 228"/>
              <a:gd name="T26" fmla="*/ 0 w 330"/>
              <a:gd name="T27" fmla="*/ 2147483647 h 228"/>
              <a:gd name="T28" fmla="*/ 0 w 330"/>
              <a:gd name="T29" fmla="*/ 2147483647 h 228"/>
              <a:gd name="T30" fmla="*/ 0 w 330"/>
              <a:gd name="T31" fmla="*/ 2147483647 h 228"/>
              <a:gd name="T32" fmla="*/ 2147483647 w 330"/>
              <a:gd name="T33" fmla="*/ 2147483647 h 228"/>
              <a:gd name="T34" fmla="*/ 2147483647 w 330"/>
              <a:gd name="T35" fmla="*/ 2147483647 h 228"/>
              <a:gd name="T36" fmla="*/ 2147483647 w 330"/>
              <a:gd name="T37" fmla="*/ 2147483647 h 228"/>
              <a:gd name="T38" fmla="*/ 2147483647 w 330"/>
              <a:gd name="T39" fmla="*/ 0 h 228"/>
              <a:gd name="T40" fmla="*/ 2147483647 w 330"/>
              <a:gd name="T41" fmla="*/ 2147483647 h 228"/>
              <a:gd name="T42" fmla="*/ 2147483647 w 330"/>
              <a:gd name="T43" fmla="*/ 2147483647 h 228"/>
              <a:gd name="T44" fmla="*/ 2147483647 w 330"/>
              <a:gd name="T45" fmla="*/ 2147483647 h 228"/>
              <a:gd name="T46" fmla="*/ 2147483647 w 330"/>
              <a:gd name="T47" fmla="*/ 2147483647 h 228"/>
              <a:gd name="T48" fmla="*/ 2147483647 w 330"/>
              <a:gd name="T49" fmla="*/ 2147483647 h 228"/>
              <a:gd name="T50" fmla="*/ 2147483647 w 330"/>
              <a:gd name="T51" fmla="*/ 2147483647 h 228"/>
              <a:gd name="T52" fmla="*/ 2147483647 w 330"/>
              <a:gd name="T53" fmla="*/ 2147483647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0"/>
              <a:gd name="T82" fmla="*/ 0 h 228"/>
              <a:gd name="T83" fmla="*/ 330 w 330"/>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0" h="228">
                <a:moveTo>
                  <a:pt x="282" y="182"/>
                </a:moveTo>
                <a:lnTo>
                  <a:pt x="282" y="205"/>
                </a:lnTo>
                <a:lnTo>
                  <a:pt x="228" y="197"/>
                </a:lnTo>
                <a:lnTo>
                  <a:pt x="220" y="205"/>
                </a:lnTo>
                <a:lnTo>
                  <a:pt x="196" y="205"/>
                </a:lnTo>
                <a:lnTo>
                  <a:pt x="196" y="228"/>
                </a:lnTo>
                <a:lnTo>
                  <a:pt x="133" y="228"/>
                </a:lnTo>
                <a:lnTo>
                  <a:pt x="126" y="205"/>
                </a:lnTo>
                <a:lnTo>
                  <a:pt x="117" y="205"/>
                </a:lnTo>
                <a:lnTo>
                  <a:pt x="126" y="212"/>
                </a:lnTo>
                <a:lnTo>
                  <a:pt x="102" y="212"/>
                </a:lnTo>
                <a:lnTo>
                  <a:pt x="94" y="205"/>
                </a:lnTo>
                <a:lnTo>
                  <a:pt x="94" y="228"/>
                </a:lnTo>
                <a:lnTo>
                  <a:pt x="0" y="228"/>
                </a:lnTo>
                <a:lnTo>
                  <a:pt x="0" y="197"/>
                </a:lnTo>
                <a:lnTo>
                  <a:pt x="0" y="86"/>
                </a:lnTo>
                <a:lnTo>
                  <a:pt x="7" y="78"/>
                </a:lnTo>
                <a:lnTo>
                  <a:pt x="7" y="55"/>
                </a:lnTo>
                <a:lnTo>
                  <a:pt x="55" y="24"/>
                </a:lnTo>
                <a:lnTo>
                  <a:pt x="31" y="0"/>
                </a:lnTo>
                <a:lnTo>
                  <a:pt x="196" y="16"/>
                </a:lnTo>
                <a:lnTo>
                  <a:pt x="243" y="47"/>
                </a:lnTo>
                <a:lnTo>
                  <a:pt x="282" y="103"/>
                </a:lnTo>
                <a:lnTo>
                  <a:pt x="282" y="142"/>
                </a:lnTo>
                <a:lnTo>
                  <a:pt x="330" y="165"/>
                </a:lnTo>
                <a:lnTo>
                  <a:pt x="330" y="173"/>
                </a:lnTo>
                <a:lnTo>
                  <a:pt x="282" y="18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0" name="Freeform 72"/>
          <p:cNvSpPr>
            <a:spLocks noChangeAspect="1"/>
          </p:cNvSpPr>
          <p:nvPr/>
        </p:nvSpPr>
        <p:spPr bwMode="auto">
          <a:xfrm>
            <a:off x="3735388" y="2887663"/>
            <a:ext cx="325437" cy="249237"/>
          </a:xfrm>
          <a:custGeom>
            <a:avLst/>
            <a:gdLst>
              <a:gd name="T0" fmla="*/ 0 w 221"/>
              <a:gd name="T1" fmla="*/ 2147483647 h 150"/>
              <a:gd name="T2" fmla="*/ 2147483647 w 221"/>
              <a:gd name="T3" fmla="*/ 2147483647 h 150"/>
              <a:gd name="T4" fmla="*/ 2147483647 w 221"/>
              <a:gd name="T5" fmla="*/ 2147483647 h 150"/>
              <a:gd name="T6" fmla="*/ 2147483647 w 221"/>
              <a:gd name="T7" fmla="*/ 2147483647 h 150"/>
              <a:gd name="T8" fmla="*/ 2147483647 w 221"/>
              <a:gd name="T9" fmla="*/ 2147483647 h 150"/>
              <a:gd name="T10" fmla="*/ 2147483647 w 221"/>
              <a:gd name="T11" fmla="*/ 2147483647 h 150"/>
              <a:gd name="T12" fmla="*/ 2147483647 w 221"/>
              <a:gd name="T13" fmla="*/ 2147483647 h 150"/>
              <a:gd name="T14" fmla="*/ 2147483647 w 221"/>
              <a:gd name="T15" fmla="*/ 2147483647 h 150"/>
              <a:gd name="T16" fmla="*/ 2147483647 w 221"/>
              <a:gd name="T17" fmla="*/ 2147483647 h 150"/>
              <a:gd name="T18" fmla="*/ 2147483647 w 221"/>
              <a:gd name="T19" fmla="*/ 0 h 150"/>
              <a:gd name="T20" fmla="*/ 0 w 221"/>
              <a:gd name="T21" fmla="*/ 2147483647 h 150"/>
              <a:gd name="T22" fmla="*/ 0 w 221"/>
              <a:gd name="T23" fmla="*/ 2147483647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
              <a:gd name="T37" fmla="*/ 0 h 150"/>
              <a:gd name="T38" fmla="*/ 221 w 221"/>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 h="150">
                <a:moveTo>
                  <a:pt x="0" y="63"/>
                </a:moveTo>
                <a:lnTo>
                  <a:pt x="8" y="87"/>
                </a:lnTo>
                <a:lnTo>
                  <a:pt x="8" y="102"/>
                </a:lnTo>
                <a:lnTo>
                  <a:pt x="63" y="142"/>
                </a:lnTo>
                <a:lnTo>
                  <a:pt x="118" y="150"/>
                </a:lnTo>
                <a:lnTo>
                  <a:pt x="126" y="118"/>
                </a:lnTo>
                <a:lnTo>
                  <a:pt x="118" y="118"/>
                </a:lnTo>
                <a:lnTo>
                  <a:pt x="126" y="94"/>
                </a:lnTo>
                <a:lnTo>
                  <a:pt x="221" y="31"/>
                </a:lnTo>
                <a:lnTo>
                  <a:pt x="141" y="0"/>
                </a:lnTo>
                <a:lnTo>
                  <a:pt x="0" y="54"/>
                </a:lnTo>
                <a:lnTo>
                  <a:pt x="0" y="6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1" name="Freeform 73"/>
          <p:cNvSpPr>
            <a:spLocks noChangeAspect="1"/>
          </p:cNvSpPr>
          <p:nvPr/>
        </p:nvSpPr>
        <p:spPr bwMode="auto">
          <a:xfrm>
            <a:off x="5118100" y="5495925"/>
            <a:ext cx="22225" cy="128588"/>
          </a:xfrm>
          <a:custGeom>
            <a:avLst/>
            <a:gdLst>
              <a:gd name="T0" fmla="*/ 2147483647 w 17"/>
              <a:gd name="T1" fmla="*/ 0 h 78"/>
              <a:gd name="T2" fmla="*/ 2147483647 w 17"/>
              <a:gd name="T3" fmla="*/ 2147483647 h 78"/>
              <a:gd name="T4" fmla="*/ 0 w 17"/>
              <a:gd name="T5" fmla="*/ 2147483647 h 78"/>
              <a:gd name="T6" fmla="*/ 0 w 17"/>
              <a:gd name="T7" fmla="*/ 2147483647 h 78"/>
              <a:gd name="T8" fmla="*/ 2147483647 w 17"/>
              <a:gd name="T9" fmla="*/ 0 h 78"/>
              <a:gd name="T10" fmla="*/ 0 60000 65536"/>
              <a:gd name="T11" fmla="*/ 0 60000 65536"/>
              <a:gd name="T12" fmla="*/ 0 60000 65536"/>
              <a:gd name="T13" fmla="*/ 0 60000 65536"/>
              <a:gd name="T14" fmla="*/ 0 60000 65536"/>
              <a:gd name="T15" fmla="*/ 0 w 17"/>
              <a:gd name="T16" fmla="*/ 0 h 78"/>
              <a:gd name="T17" fmla="*/ 17 w 17"/>
              <a:gd name="T18" fmla="*/ 78 h 78"/>
            </a:gdLst>
            <a:ahLst/>
            <a:cxnLst>
              <a:cxn ang="T10">
                <a:pos x="T0" y="T1"/>
              </a:cxn>
              <a:cxn ang="T11">
                <a:pos x="T2" y="T3"/>
              </a:cxn>
              <a:cxn ang="T12">
                <a:pos x="T4" y="T5"/>
              </a:cxn>
              <a:cxn ang="T13">
                <a:pos x="T6" y="T7"/>
              </a:cxn>
              <a:cxn ang="T14">
                <a:pos x="T8" y="T9"/>
              </a:cxn>
            </a:cxnLst>
            <a:rect l="T15" t="T16" r="T17" b="T18"/>
            <a:pathLst>
              <a:path w="17" h="78">
                <a:moveTo>
                  <a:pt x="8" y="0"/>
                </a:moveTo>
                <a:lnTo>
                  <a:pt x="17" y="23"/>
                </a:lnTo>
                <a:lnTo>
                  <a:pt x="0" y="78"/>
                </a:lnTo>
                <a:lnTo>
                  <a:pt x="0" y="23"/>
                </a:lnTo>
                <a:lnTo>
                  <a:pt x="8"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2" name="Freeform 74"/>
          <p:cNvSpPr>
            <a:spLocks noChangeAspect="1"/>
          </p:cNvSpPr>
          <p:nvPr/>
        </p:nvSpPr>
        <p:spPr bwMode="auto">
          <a:xfrm>
            <a:off x="4733925" y="5108575"/>
            <a:ext cx="406400" cy="465138"/>
          </a:xfrm>
          <a:custGeom>
            <a:avLst/>
            <a:gdLst>
              <a:gd name="T0" fmla="*/ 2147483647 w 277"/>
              <a:gd name="T1" fmla="*/ 2147483647 h 276"/>
              <a:gd name="T2" fmla="*/ 2147483647 w 277"/>
              <a:gd name="T3" fmla="*/ 2147483647 h 276"/>
              <a:gd name="T4" fmla="*/ 2147483647 w 277"/>
              <a:gd name="T5" fmla="*/ 2147483647 h 276"/>
              <a:gd name="T6" fmla="*/ 2147483647 w 277"/>
              <a:gd name="T7" fmla="*/ 2147483647 h 276"/>
              <a:gd name="T8" fmla="*/ 2147483647 w 277"/>
              <a:gd name="T9" fmla="*/ 2147483647 h 276"/>
              <a:gd name="T10" fmla="*/ 2147483647 w 277"/>
              <a:gd name="T11" fmla="*/ 2147483647 h 276"/>
              <a:gd name="T12" fmla="*/ 2147483647 w 277"/>
              <a:gd name="T13" fmla="*/ 2147483647 h 276"/>
              <a:gd name="T14" fmla="*/ 2147483647 w 277"/>
              <a:gd name="T15" fmla="*/ 2147483647 h 276"/>
              <a:gd name="T16" fmla="*/ 2147483647 w 277"/>
              <a:gd name="T17" fmla="*/ 2147483647 h 276"/>
              <a:gd name="T18" fmla="*/ 2147483647 w 277"/>
              <a:gd name="T19" fmla="*/ 2147483647 h 276"/>
              <a:gd name="T20" fmla="*/ 2147483647 w 277"/>
              <a:gd name="T21" fmla="*/ 2147483647 h 276"/>
              <a:gd name="T22" fmla="*/ 2147483647 w 277"/>
              <a:gd name="T23" fmla="*/ 2147483647 h 276"/>
              <a:gd name="T24" fmla="*/ 2147483647 w 277"/>
              <a:gd name="T25" fmla="*/ 2147483647 h 276"/>
              <a:gd name="T26" fmla="*/ 2147483647 w 277"/>
              <a:gd name="T27" fmla="*/ 2147483647 h 276"/>
              <a:gd name="T28" fmla="*/ 2147483647 w 277"/>
              <a:gd name="T29" fmla="*/ 2147483647 h 276"/>
              <a:gd name="T30" fmla="*/ 2147483647 w 277"/>
              <a:gd name="T31" fmla="*/ 2147483647 h 276"/>
              <a:gd name="T32" fmla="*/ 2147483647 w 277"/>
              <a:gd name="T33" fmla="*/ 2147483647 h 276"/>
              <a:gd name="T34" fmla="*/ 2147483647 w 277"/>
              <a:gd name="T35" fmla="*/ 2147483647 h 276"/>
              <a:gd name="T36" fmla="*/ 2147483647 w 277"/>
              <a:gd name="T37" fmla="*/ 2147483647 h 276"/>
              <a:gd name="T38" fmla="*/ 2147483647 w 277"/>
              <a:gd name="T39" fmla="*/ 2147483647 h 276"/>
              <a:gd name="T40" fmla="*/ 2147483647 w 277"/>
              <a:gd name="T41" fmla="*/ 2147483647 h 276"/>
              <a:gd name="T42" fmla="*/ 2147483647 w 277"/>
              <a:gd name="T43" fmla="*/ 2147483647 h 276"/>
              <a:gd name="T44" fmla="*/ 0 w 277"/>
              <a:gd name="T45" fmla="*/ 2147483647 h 276"/>
              <a:gd name="T46" fmla="*/ 2147483647 w 277"/>
              <a:gd name="T47" fmla="*/ 2147483647 h 276"/>
              <a:gd name="T48" fmla="*/ 2147483647 w 277"/>
              <a:gd name="T49" fmla="*/ 2147483647 h 276"/>
              <a:gd name="T50" fmla="*/ 2147483647 w 277"/>
              <a:gd name="T51" fmla="*/ 2147483647 h 276"/>
              <a:gd name="T52" fmla="*/ 2147483647 w 277"/>
              <a:gd name="T53" fmla="*/ 2147483647 h 276"/>
              <a:gd name="T54" fmla="*/ 2147483647 w 277"/>
              <a:gd name="T55" fmla="*/ 0 h 276"/>
              <a:gd name="T56" fmla="*/ 2147483647 w 277"/>
              <a:gd name="T57" fmla="*/ 2147483647 h 276"/>
              <a:gd name="T58" fmla="*/ 2147483647 w 277"/>
              <a:gd name="T59" fmla="*/ 2147483647 h 276"/>
              <a:gd name="T60" fmla="*/ 2147483647 w 277"/>
              <a:gd name="T61" fmla="*/ 2147483647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7"/>
              <a:gd name="T94" fmla="*/ 0 h 276"/>
              <a:gd name="T95" fmla="*/ 277 w 277"/>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7" h="276">
                <a:moveTo>
                  <a:pt x="269" y="103"/>
                </a:moveTo>
                <a:lnTo>
                  <a:pt x="277" y="126"/>
                </a:lnTo>
                <a:lnTo>
                  <a:pt x="269" y="111"/>
                </a:lnTo>
                <a:lnTo>
                  <a:pt x="277" y="135"/>
                </a:lnTo>
                <a:lnTo>
                  <a:pt x="261" y="135"/>
                </a:lnTo>
                <a:lnTo>
                  <a:pt x="245" y="158"/>
                </a:lnTo>
                <a:lnTo>
                  <a:pt x="245" y="229"/>
                </a:lnTo>
                <a:lnTo>
                  <a:pt x="198" y="222"/>
                </a:lnTo>
                <a:lnTo>
                  <a:pt x="198" y="190"/>
                </a:lnTo>
                <a:lnTo>
                  <a:pt x="182" y="190"/>
                </a:lnTo>
                <a:lnTo>
                  <a:pt x="182" y="222"/>
                </a:lnTo>
                <a:lnTo>
                  <a:pt x="175" y="222"/>
                </a:lnTo>
                <a:lnTo>
                  <a:pt x="198" y="229"/>
                </a:lnTo>
                <a:lnTo>
                  <a:pt x="182" y="245"/>
                </a:lnTo>
                <a:lnTo>
                  <a:pt x="198" y="252"/>
                </a:lnTo>
                <a:lnTo>
                  <a:pt x="229" y="276"/>
                </a:lnTo>
                <a:lnTo>
                  <a:pt x="214" y="276"/>
                </a:lnTo>
                <a:lnTo>
                  <a:pt x="150" y="252"/>
                </a:lnTo>
                <a:lnTo>
                  <a:pt x="158" y="222"/>
                </a:lnTo>
                <a:lnTo>
                  <a:pt x="111" y="245"/>
                </a:lnTo>
                <a:lnTo>
                  <a:pt x="23" y="213"/>
                </a:lnTo>
                <a:lnTo>
                  <a:pt x="23" y="197"/>
                </a:lnTo>
                <a:lnTo>
                  <a:pt x="0" y="197"/>
                </a:lnTo>
                <a:lnTo>
                  <a:pt x="48" y="79"/>
                </a:lnTo>
                <a:lnTo>
                  <a:pt x="63" y="71"/>
                </a:lnTo>
                <a:lnTo>
                  <a:pt x="63" y="32"/>
                </a:lnTo>
                <a:lnTo>
                  <a:pt x="87" y="39"/>
                </a:lnTo>
                <a:lnTo>
                  <a:pt x="119" y="0"/>
                </a:lnTo>
                <a:lnTo>
                  <a:pt x="175" y="48"/>
                </a:lnTo>
                <a:lnTo>
                  <a:pt x="277" y="103"/>
                </a:lnTo>
                <a:lnTo>
                  <a:pt x="269" y="10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3" name="Freeform 75"/>
          <p:cNvSpPr>
            <a:spLocks noChangeAspect="1"/>
          </p:cNvSpPr>
          <p:nvPr/>
        </p:nvSpPr>
        <p:spPr bwMode="auto">
          <a:xfrm>
            <a:off x="5118100" y="5267325"/>
            <a:ext cx="152400" cy="211138"/>
          </a:xfrm>
          <a:custGeom>
            <a:avLst/>
            <a:gdLst>
              <a:gd name="T0" fmla="*/ 2147483647 w 104"/>
              <a:gd name="T1" fmla="*/ 2147483647 h 125"/>
              <a:gd name="T2" fmla="*/ 0 w 104"/>
              <a:gd name="T3" fmla="*/ 2147483647 h 125"/>
              <a:gd name="T4" fmla="*/ 2147483647 w 104"/>
              <a:gd name="T5" fmla="*/ 2147483647 h 125"/>
              <a:gd name="T6" fmla="*/ 0 w 104"/>
              <a:gd name="T7" fmla="*/ 2147483647 h 125"/>
              <a:gd name="T8" fmla="*/ 2147483647 w 104"/>
              <a:gd name="T9" fmla="*/ 2147483647 h 125"/>
              <a:gd name="T10" fmla="*/ 2147483647 w 104"/>
              <a:gd name="T11" fmla="*/ 2147483647 h 125"/>
              <a:gd name="T12" fmla="*/ 2147483647 w 104"/>
              <a:gd name="T13" fmla="*/ 2147483647 h 125"/>
              <a:gd name="T14" fmla="*/ 2147483647 w 104"/>
              <a:gd name="T15" fmla="*/ 0 h 125"/>
              <a:gd name="T16" fmla="*/ 2147483647 w 104"/>
              <a:gd name="T17" fmla="*/ 2147483647 h 125"/>
              <a:gd name="T18" fmla="*/ 2147483647 w 104"/>
              <a:gd name="T19" fmla="*/ 2147483647 h 125"/>
              <a:gd name="T20" fmla="*/ 2147483647 w 104"/>
              <a:gd name="T21" fmla="*/ 2147483647 h 125"/>
              <a:gd name="T22" fmla="*/ 2147483647 w 104"/>
              <a:gd name="T23" fmla="*/ 2147483647 h 125"/>
              <a:gd name="T24" fmla="*/ 2147483647 w 104"/>
              <a:gd name="T25" fmla="*/ 2147483647 h 125"/>
              <a:gd name="T26" fmla="*/ 2147483647 w 104"/>
              <a:gd name="T27" fmla="*/ 2147483647 h 125"/>
              <a:gd name="T28" fmla="*/ 2147483647 w 104"/>
              <a:gd name="T29" fmla="*/ 2147483647 h 125"/>
              <a:gd name="T30" fmla="*/ 2147483647 w 104"/>
              <a:gd name="T31" fmla="*/ 2147483647 h 125"/>
              <a:gd name="T32" fmla="*/ 2147483647 w 104"/>
              <a:gd name="T33" fmla="*/ 2147483647 h 125"/>
              <a:gd name="T34" fmla="*/ 2147483647 w 104"/>
              <a:gd name="T35" fmla="*/ 2147483647 h 125"/>
              <a:gd name="T36" fmla="*/ 2147483647 w 104"/>
              <a:gd name="T37" fmla="*/ 2147483647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25"/>
              <a:gd name="T59" fmla="*/ 104 w 104"/>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25">
                <a:moveTo>
                  <a:pt x="8" y="93"/>
                </a:moveTo>
                <a:lnTo>
                  <a:pt x="0" y="69"/>
                </a:lnTo>
                <a:lnTo>
                  <a:pt x="8" y="69"/>
                </a:lnTo>
                <a:lnTo>
                  <a:pt x="0" y="62"/>
                </a:lnTo>
                <a:lnTo>
                  <a:pt x="8" y="47"/>
                </a:lnTo>
                <a:lnTo>
                  <a:pt x="32" y="39"/>
                </a:lnTo>
                <a:lnTo>
                  <a:pt x="16" y="7"/>
                </a:lnTo>
                <a:lnTo>
                  <a:pt x="64" y="0"/>
                </a:lnTo>
                <a:lnTo>
                  <a:pt x="95" y="7"/>
                </a:lnTo>
                <a:lnTo>
                  <a:pt x="95" y="31"/>
                </a:lnTo>
                <a:lnTo>
                  <a:pt x="104" y="31"/>
                </a:lnTo>
                <a:lnTo>
                  <a:pt x="104" y="47"/>
                </a:lnTo>
                <a:lnTo>
                  <a:pt x="95" y="39"/>
                </a:lnTo>
                <a:lnTo>
                  <a:pt x="95" y="62"/>
                </a:lnTo>
                <a:lnTo>
                  <a:pt x="72" y="47"/>
                </a:lnTo>
                <a:lnTo>
                  <a:pt x="80" y="69"/>
                </a:lnTo>
                <a:lnTo>
                  <a:pt x="16" y="125"/>
                </a:lnTo>
                <a:lnTo>
                  <a:pt x="8" y="117"/>
                </a:lnTo>
                <a:lnTo>
                  <a:pt x="8" y="9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4" name="Freeform 76"/>
          <p:cNvSpPr>
            <a:spLocks noChangeAspect="1"/>
          </p:cNvSpPr>
          <p:nvPr/>
        </p:nvSpPr>
        <p:spPr bwMode="auto">
          <a:xfrm>
            <a:off x="1260475" y="1344613"/>
            <a:ext cx="500063" cy="280987"/>
          </a:xfrm>
          <a:custGeom>
            <a:avLst/>
            <a:gdLst>
              <a:gd name="T0" fmla="*/ 2147483647 w 338"/>
              <a:gd name="T1" fmla="*/ 2147483647 h 167"/>
              <a:gd name="T2" fmla="*/ 2147483647 w 338"/>
              <a:gd name="T3" fmla="*/ 2147483647 h 167"/>
              <a:gd name="T4" fmla="*/ 2147483647 w 338"/>
              <a:gd name="T5" fmla="*/ 2147483647 h 167"/>
              <a:gd name="T6" fmla="*/ 2147483647 w 338"/>
              <a:gd name="T7" fmla="*/ 2147483647 h 167"/>
              <a:gd name="T8" fmla="*/ 2147483647 w 338"/>
              <a:gd name="T9" fmla="*/ 2147483647 h 167"/>
              <a:gd name="T10" fmla="*/ 2147483647 w 338"/>
              <a:gd name="T11" fmla="*/ 2147483647 h 167"/>
              <a:gd name="T12" fmla="*/ 2147483647 w 338"/>
              <a:gd name="T13" fmla="*/ 2147483647 h 167"/>
              <a:gd name="T14" fmla="*/ 2147483647 w 338"/>
              <a:gd name="T15" fmla="*/ 2147483647 h 167"/>
              <a:gd name="T16" fmla="*/ 0 w 338"/>
              <a:gd name="T17" fmla="*/ 2147483647 h 167"/>
              <a:gd name="T18" fmla="*/ 2147483647 w 338"/>
              <a:gd name="T19" fmla="*/ 2147483647 h 167"/>
              <a:gd name="T20" fmla="*/ 2147483647 w 338"/>
              <a:gd name="T21" fmla="*/ 2147483647 h 167"/>
              <a:gd name="T22" fmla="*/ 2147483647 w 338"/>
              <a:gd name="T23" fmla="*/ 2147483647 h 167"/>
              <a:gd name="T24" fmla="*/ 2147483647 w 338"/>
              <a:gd name="T25" fmla="*/ 2147483647 h 167"/>
              <a:gd name="T26" fmla="*/ 2147483647 w 338"/>
              <a:gd name="T27" fmla="*/ 2147483647 h 167"/>
              <a:gd name="T28" fmla="*/ 2147483647 w 338"/>
              <a:gd name="T29" fmla="*/ 0 h 167"/>
              <a:gd name="T30" fmla="*/ 2147483647 w 338"/>
              <a:gd name="T31" fmla="*/ 2147483647 h 167"/>
              <a:gd name="T32" fmla="*/ 2147483647 w 338"/>
              <a:gd name="T33" fmla="*/ 0 h 167"/>
              <a:gd name="T34" fmla="*/ 2147483647 w 338"/>
              <a:gd name="T35" fmla="*/ 2147483647 h 167"/>
              <a:gd name="T36" fmla="*/ 2147483647 w 338"/>
              <a:gd name="T37" fmla="*/ 0 h 167"/>
              <a:gd name="T38" fmla="*/ 2147483647 w 338"/>
              <a:gd name="T39" fmla="*/ 2147483647 h 167"/>
              <a:gd name="T40" fmla="*/ 2147483647 w 338"/>
              <a:gd name="T41" fmla="*/ 2147483647 h 167"/>
              <a:gd name="T42" fmla="*/ 2147483647 w 338"/>
              <a:gd name="T43" fmla="*/ 2147483647 h 167"/>
              <a:gd name="T44" fmla="*/ 2147483647 w 338"/>
              <a:gd name="T45" fmla="*/ 2147483647 h 167"/>
              <a:gd name="T46" fmla="*/ 2147483647 w 338"/>
              <a:gd name="T47" fmla="*/ 2147483647 h 167"/>
              <a:gd name="T48" fmla="*/ 2147483647 w 338"/>
              <a:gd name="T49" fmla="*/ 2147483647 h 167"/>
              <a:gd name="T50" fmla="*/ 2147483647 w 338"/>
              <a:gd name="T51" fmla="*/ 2147483647 h 167"/>
              <a:gd name="T52" fmla="*/ 2147483647 w 338"/>
              <a:gd name="T53" fmla="*/ 2147483647 h 167"/>
              <a:gd name="T54" fmla="*/ 2147483647 w 338"/>
              <a:gd name="T55" fmla="*/ 2147483647 h 1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8"/>
              <a:gd name="T85" fmla="*/ 0 h 167"/>
              <a:gd name="T86" fmla="*/ 338 w 338"/>
              <a:gd name="T87" fmla="*/ 167 h 1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8" h="167">
                <a:moveTo>
                  <a:pt x="275" y="151"/>
                </a:moveTo>
                <a:lnTo>
                  <a:pt x="275" y="167"/>
                </a:lnTo>
                <a:lnTo>
                  <a:pt x="118" y="167"/>
                </a:lnTo>
                <a:lnTo>
                  <a:pt x="102" y="167"/>
                </a:lnTo>
                <a:lnTo>
                  <a:pt x="94" y="167"/>
                </a:lnTo>
                <a:lnTo>
                  <a:pt x="86" y="159"/>
                </a:lnTo>
                <a:lnTo>
                  <a:pt x="7" y="159"/>
                </a:lnTo>
                <a:lnTo>
                  <a:pt x="24" y="151"/>
                </a:lnTo>
                <a:lnTo>
                  <a:pt x="0" y="119"/>
                </a:lnTo>
                <a:lnTo>
                  <a:pt x="24" y="119"/>
                </a:lnTo>
                <a:lnTo>
                  <a:pt x="24" y="63"/>
                </a:lnTo>
                <a:lnTo>
                  <a:pt x="39" y="63"/>
                </a:lnTo>
                <a:lnTo>
                  <a:pt x="31" y="32"/>
                </a:lnTo>
                <a:lnTo>
                  <a:pt x="39" y="32"/>
                </a:lnTo>
                <a:lnTo>
                  <a:pt x="39" y="0"/>
                </a:lnTo>
                <a:lnTo>
                  <a:pt x="141" y="8"/>
                </a:lnTo>
                <a:lnTo>
                  <a:pt x="149" y="0"/>
                </a:lnTo>
                <a:lnTo>
                  <a:pt x="180" y="16"/>
                </a:lnTo>
                <a:lnTo>
                  <a:pt x="275" y="0"/>
                </a:lnTo>
                <a:lnTo>
                  <a:pt x="283" y="16"/>
                </a:lnTo>
                <a:lnTo>
                  <a:pt x="275" y="8"/>
                </a:lnTo>
                <a:lnTo>
                  <a:pt x="275" y="16"/>
                </a:lnTo>
                <a:lnTo>
                  <a:pt x="331" y="32"/>
                </a:lnTo>
                <a:lnTo>
                  <a:pt x="331" y="63"/>
                </a:lnTo>
                <a:lnTo>
                  <a:pt x="338" y="126"/>
                </a:lnTo>
                <a:lnTo>
                  <a:pt x="331" y="126"/>
                </a:lnTo>
                <a:lnTo>
                  <a:pt x="331" y="151"/>
                </a:lnTo>
                <a:lnTo>
                  <a:pt x="275" y="15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5" name="Freeform 77"/>
          <p:cNvSpPr>
            <a:spLocks noChangeAspect="1"/>
          </p:cNvSpPr>
          <p:nvPr/>
        </p:nvSpPr>
        <p:spPr bwMode="auto">
          <a:xfrm>
            <a:off x="2028825" y="5543550"/>
            <a:ext cx="328613" cy="487363"/>
          </a:xfrm>
          <a:custGeom>
            <a:avLst/>
            <a:gdLst>
              <a:gd name="T0" fmla="*/ 0 w 222"/>
              <a:gd name="T1" fmla="*/ 2147483647 h 290"/>
              <a:gd name="T2" fmla="*/ 2147483647 w 222"/>
              <a:gd name="T3" fmla="*/ 0 h 290"/>
              <a:gd name="T4" fmla="*/ 2147483647 w 222"/>
              <a:gd name="T5" fmla="*/ 0 h 290"/>
              <a:gd name="T6" fmla="*/ 2147483647 w 222"/>
              <a:gd name="T7" fmla="*/ 2147483647 h 290"/>
              <a:gd name="T8" fmla="*/ 2147483647 w 222"/>
              <a:gd name="T9" fmla="*/ 2147483647 h 290"/>
              <a:gd name="T10" fmla="*/ 2147483647 w 222"/>
              <a:gd name="T11" fmla="*/ 2147483647 h 290"/>
              <a:gd name="T12" fmla="*/ 0 w 222"/>
              <a:gd name="T13" fmla="*/ 2147483647 h 290"/>
              <a:gd name="T14" fmla="*/ 0 60000 65536"/>
              <a:gd name="T15" fmla="*/ 0 60000 65536"/>
              <a:gd name="T16" fmla="*/ 0 60000 65536"/>
              <a:gd name="T17" fmla="*/ 0 60000 65536"/>
              <a:gd name="T18" fmla="*/ 0 60000 65536"/>
              <a:gd name="T19" fmla="*/ 0 60000 65536"/>
              <a:gd name="T20" fmla="*/ 0 60000 65536"/>
              <a:gd name="T21" fmla="*/ 0 w 222"/>
              <a:gd name="T22" fmla="*/ 0 h 290"/>
              <a:gd name="T23" fmla="*/ 222 w 222"/>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 h="290">
                <a:moveTo>
                  <a:pt x="0" y="274"/>
                </a:moveTo>
                <a:lnTo>
                  <a:pt x="7" y="0"/>
                </a:lnTo>
                <a:lnTo>
                  <a:pt x="190" y="0"/>
                </a:lnTo>
                <a:lnTo>
                  <a:pt x="190" y="78"/>
                </a:lnTo>
                <a:lnTo>
                  <a:pt x="222" y="117"/>
                </a:lnTo>
                <a:lnTo>
                  <a:pt x="214" y="290"/>
                </a:lnTo>
                <a:lnTo>
                  <a:pt x="0" y="274"/>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6" name="Freeform 78"/>
          <p:cNvSpPr>
            <a:spLocks noChangeAspect="1"/>
          </p:cNvSpPr>
          <p:nvPr/>
        </p:nvSpPr>
        <p:spPr bwMode="auto">
          <a:xfrm>
            <a:off x="3054350" y="2374900"/>
            <a:ext cx="460375" cy="473075"/>
          </a:xfrm>
          <a:custGeom>
            <a:avLst/>
            <a:gdLst>
              <a:gd name="T0" fmla="*/ 2147483647 w 313"/>
              <a:gd name="T1" fmla="*/ 2147483647 h 282"/>
              <a:gd name="T2" fmla="*/ 2147483647 w 313"/>
              <a:gd name="T3" fmla="*/ 2147483647 h 282"/>
              <a:gd name="T4" fmla="*/ 2147483647 w 313"/>
              <a:gd name="T5" fmla="*/ 2147483647 h 282"/>
              <a:gd name="T6" fmla="*/ 2147483647 w 313"/>
              <a:gd name="T7" fmla="*/ 2147483647 h 282"/>
              <a:gd name="T8" fmla="*/ 2147483647 w 313"/>
              <a:gd name="T9" fmla="*/ 2147483647 h 282"/>
              <a:gd name="T10" fmla="*/ 2147483647 w 313"/>
              <a:gd name="T11" fmla="*/ 2147483647 h 282"/>
              <a:gd name="T12" fmla="*/ 2147483647 w 313"/>
              <a:gd name="T13" fmla="*/ 2147483647 h 282"/>
              <a:gd name="T14" fmla="*/ 2147483647 w 313"/>
              <a:gd name="T15" fmla="*/ 2147483647 h 282"/>
              <a:gd name="T16" fmla="*/ 2147483647 w 313"/>
              <a:gd name="T17" fmla="*/ 2147483647 h 282"/>
              <a:gd name="T18" fmla="*/ 2147483647 w 313"/>
              <a:gd name="T19" fmla="*/ 0 h 282"/>
              <a:gd name="T20" fmla="*/ 2147483647 w 313"/>
              <a:gd name="T21" fmla="*/ 2147483647 h 282"/>
              <a:gd name="T22" fmla="*/ 0 w 313"/>
              <a:gd name="T23" fmla="*/ 2147483647 h 282"/>
              <a:gd name="T24" fmla="*/ 2147483647 w 313"/>
              <a:gd name="T25" fmla="*/ 2147483647 h 282"/>
              <a:gd name="T26" fmla="*/ 2147483647 w 313"/>
              <a:gd name="T27" fmla="*/ 2147483647 h 282"/>
              <a:gd name="T28" fmla="*/ 2147483647 w 313"/>
              <a:gd name="T29" fmla="*/ 2147483647 h 282"/>
              <a:gd name="T30" fmla="*/ 2147483647 w 313"/>
              <a:gd name="T31" fmla="*/ 2147483647 h 282"/>
              <a:gd name="T32" fmla="*/ 2147483647 w 313"/>
              <a:gd name="T33" fmla="*/ 2147483647 h 282"/>
              <a:gd name="T34" fmla="*/ 2147483647 w 313"/>
              <a:gd name="T35" fmla="*/ 2147483647 h 282"/>
              <a:gd name="T36" fmla="*/ 2147483647 w 313"/>
              <a:gd name="T37" fmla="*/ 2147483647 h 282"/>
              <a:gd name="T38" fmla="*/ 2147483647 w 313"/>
              <a:gd name="T39" fmla="*/ 2147483647 h 282"/>
              <a:gd name="T40" fmla="*/ 2147483647 w 313"/>
              <a:gd name="T41" fmla="*/ 2147483647 h 282"/>
              <a:gd name="T42" fmla="*/ 2147483647 w 313"/>
              <a:gd name="T43" fmla="*/ 2147483647 h 282"/>
              <a:gd name="T44" fmla="*/ 2147483647 w 313"/>
              <a:gd name="T45" fmla="*/ 2147483647 h 282"/>
              <a:gd name="T46" fmla="*/ 2147483647 w 313"/>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3"/>
              <a:gd name="T73" fmla="*/ 0 h 282"/>
              <a:gd name="T74" fmla="*/ 313 w 313"/>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3" h="282">
                <a:moveTo>
                  <a:pt x="274" y="212"/>
                </a:moveTo>
                <a:lnTo>
                  <a:pt x="290" y="188"/>
                </a:lnTo>
                <a:lnTo>
                  <a:pt x="290" y="165"/>
                </a:lnTo>
                <a:lnTo>
                  <a:pt x="274" y="126"/>
                </a:lnTo>
                <a:lnTo>
                  <a:pt x="290" y="101"/>
                </a:lnTo>
                <a:lnTo>
                  <a:pt x="313" y="62"/>
                </a:lnTo>
                <a:lnTo>
                  <a:pt x="290" y="40"/>
                </a:lnTo>
                <a:lnTo>
                  <a:pt x="251" y="32"/>
                </a:lnTo>
                <a:lnTo>
                  <a:pt x="211" y="40"/>
                </a:lnTo>
                <a:lnTo>
                  <a:pt x="78" y="0"/>
                </a:lnTo>
                <a:lnTo>
                  <a:pt x="78" y="23"/>
                </a:lnTo>
                <a:lnTo>
                  <a:pt x="0" y="40"/>
                </a:lnTo>
                <a:lnTo>
                  <a:pt x="31" y="71"/>
                </a:lnTo>
                <a:lnTo>
                  <a:pt x="39" y="118"/>
                </a:lnTo>
                <a:lnTo>
                  <a:pt x="94" y="157"/>
                </a:lnTo>
                <a:lnTo>
                  <a:pt x="78" y="181"/>
                </a:lnTo>
                <a:lnTo>
                  <a:pt x="78" y="188"/>
                </a:lnTo>
                <a:lnTo>
                  <a:pt x="109" y="235"/>
                </a:lnTo>
                <a:lnTo>
                  <a:pt x="109" y="251"/>
                </a:lnTo>
                <a:lnTo>
                  <a:pt x="133" y="251"/>
                </a:lnTo>
                <a:lnTo>
                  <a:pt x="133" y="274"/>
                </a:lnTo>
                <a:lnTo>
                  <a:pt x="156" y="251"/>
                </a:lnTo>
                <a:lnTo>
                  <a:pt x="165" y="282"/>
                </a:lnTo>
                <a:lnTo>
                  <a:pt x="274" y="21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7" name="Freeform 79"/>
          <p:cNvSpPr>
            <a:spLocks noChangeAspect="1"/>
          </p:cNvSpPr>
          <p:nvPr/>
        </p:nvSpPr>
        <p:spPr bwMode="auto">
          <a:xfrm>
            <a:off x="2132013" y="1901825"/>
            <a:ext cx="511175" cy="473075"/>
          </a:xfrm>
          <a:custGeom>
            <a:avLst/>
            <a:gdLst>
              <a:gd name="T0" fmla="*/ 2147483647 w 347"/>
              <a:gd name="T1" fmla="*/ 2147483647 h 281"/>
              <a:gd name="T2" fmla="*/ 2147483647 w 347"/>
              <a:gd name="T3" fmla="*/ 2147483647 h 281"/>
              <a:gd name="T4" fmla="*/ 2147483647 w 347"/>
              <a:gd name="T5" fmla="*/ 2147483647 h 281"/>
              <a:gd name="T6" fmla="*/ 2147483647 w 347"/>
              <a:gd name="T7" fmla="*/ 2147483647 h 281"/>
              <a:gd name="T8" fmla="*/ 2147483647 w 347"/>
              <a:gd name="T9" fmla="*/ 2147483647 h 281"/>
              <a:gd name="T10" fmla="*/ 0 w 347"/>
              <a:gd name="T11" fmla="*/ 2147483647 h 281"/>
              <a:gd name="T12" fmla="*/ 2147483647 w 347"/>
              <a:gd name="T13" fmla="*/ 2147483647 h 281"/>
              <a:gd name="T14" fmla="*/ 2147483647 w 347"/>
              <a:gd name="T15" fmla="*/ 2147483647 h 281"/>
              <a:gd name="T16" fmla="*/ 2147483647 w 347"/>
              <a:gd name="T17" fmla="*/ 2147483647 h 281"/>
              <a:gd name="T18" fmla="*/ 2147483647 w 347"/>
              <a:gd name="T19" fmla="*/ 2147483647 h 281"/>
              <a:gd name="T20" fmla="*/ 2147483647 w 347"/>
              <a:gd name="T21" fmla="*/ 2147483647 h 281"/>
              <a:gd name="T22" fmla="*/ 2147483647 w 347"/>
              <a:gd name="T23" fmla="*/ 2147483647 h 281"/>
              <a:gd name="T24" fmla="*/ 2147483647 w 347"/>
              <a:gd name="T25" fmla="*/ 0 h 281"/>
              <a:gd name="T26" fmla="*/ 2147483647 w 347"/>
              <a:gd name="T27" fmla="*/ 2147483647 h 281"/>
              <a:gd name="T28" fmla="*/ 2147483647 w 347"/>
              <a:gd name="T29" fmla="*/ 2147483647 h 281"/>
              <a:gd name="T30" fmla="*/ 2147483647 w 347"/>
              <a:gd name="T31" fmla="*/ 2147483647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7"/>
              <a:gd name="T49" fmla="*/ 0 h 281"/>
              <a:gd name="T50" fmla="*/ 347 w 347"/>
              <a:gd name="T51" fmla="*/ 281 h 2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7" h="281">
                <a:moveTo>
                  <a:pt x="300" y="110"/>
                </a:moveTo>
                <a:lnTo>
                  <a:pt x="347" y="164"/>
                </a:lnTo>
                <a:lnTo>
                  <a:pt x="213" y="257"/>
                </a:lnTo>
                <a:lnTo>
                  <a:pt x="181" y="281"/>
                </a:lnTo>
                <a:lnTo>
                  <a:pt x="24" y="172"/>
                </a:lnTo>
                <a:lnTo>
                  <a:pt x="0" y="140"/>
                </a:lnTo>
                <a:lnTo>
                  <a:pt x="24" y="110"/>
                </a:lnTo>
                <a:lnTo>
                  <a:pt x="71" y="110"/>
                </a:lnTo>
                <a:lnTo>
                  <a:pt x="86" y="93"/>
                </a:lnTo>
                <a:lnTo>
                  <a:pt x="134" y="71"/>
                </a:lnTo>
                <a:lnTo>
                  <a:pt x="118" y="71"/>
                </a:lnTo>
                <a:lnTo>
                  <a:pt x="118" y="47"/>
                </a:lnTo>
                <a:lnTo>
                  <a:pt x="150" y="0"/>
                </a:lnTo>
                <a:lnTo>
                  <a:pt x="300" y="47"/>
                </a:lnTo>
                <a:lnTo>
                  <a:pt x="332" y="31"/>
                </a:lnTo>
                <a:lnTo>
                  <a:pt x="300" y="11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8" name="Freeform 80"/>
          <p:cNvSpPr>
            <a:spLocks noChangeAspect="1"/>
          </p:cNvSpPr>
          <p:nvPr/>
        </p:nvSpPr>
        <p:spPr bwMode="auto">
          <a:xfrm>
            <a:off x="2760663" y="1111250"/>
            <a:ext cx="355600" cy="458788"/>
          </a:xfrm>
          <a:custGeom>
            <a:avLst/>
            <a:gdLst>
              <a:gd name="T0" fmla="*/ 2147483647 w 243"/>
              <a:gd name="T1" fmla="*/ 2147483647 h 273"/>
              <a:gd name="T2" fmla="*/ 2147483647 w 243"/>
              <a:gd name="T3" fmla="*/ 2147483647 h 273"/>
              <a:gd name="T4" fmla="*/ 2147483647 w 243"/>
              <a:gd name="T5" fmla="*/ 2147483647 h 273"/>
              <a:gd name="T6" fmla="*/ 2147483647 w 243"/>
              <a:gd name="T7" fmla="*/ 2147483647 h 273"/>
              <a:gd name="T8" fmla="*/ 2147483647 w 243"/>
              <a:gd name="T9" fmla="*/ 2147483647 h 273"/>
              <a:gd name="T10" fmla="*/ 2147483647 w 243"/>
              <a:gd name="T11" fmla="*/ 2147483647 h 273"/>
              <a:gd name="T12" fmla="*/ 2147483647 w 243"/>
              <a:gd name="T13" fmla="*/ 2147483647 h 273"/>
              <a:gd name="T14" fmla="*/ 2147483647 w 243"/>
              <a:gd name="T15" fmla="*/ 2147483647 h 273"/>
              <a:gd name="T16" fmla="*/ 2147483647 w 243"/>
              <a:gd name="T17" fmla="*/ 2147483647 h 273"/>
              <a:gd name="T18" fmla="*/ 2147483647 w 243"/>
              <a:gd name="T19" fmla="*/ 2147483647 h 273"/>
              <a:gd name="T20" fmla="*/ 2147483647 w 243"/>
              <a:gd name="T21" fmla="*/ 2147483647 h 273"/>
              <a:gd name="T22" fmla="*/ 2147483647 w 243"/>
              <a:gd name="T23" fmla="*/ 2147483647 h 273"/>
              <a:gd name="T24" fmla="*/ 2147483647 w 243"/>
              <a:gd name="T25" fmla="*/ 2147483647 h 273"/>
              <a:gd name="T26" fmla="*/ 0 w 243"/>
              <a:gd name="T27" fmla="*/ 2147483647 h 273"/>
              <a:gd name="T28" fmla="*/ 2147483647 w 243"/>
              <a:gd name="T29" fmla="*/ 0 h 273"/>
              <a:gd name="T30" fmla="*/ 2147483647 w 243"/>
              <a:gd name="T31" fmla="*/ 0 h 273"/>
              <a:gd name="T32" fmla="*/ 2147483647 w 243"/>
              <a:gd name="T33" fmla="*/ 2147483647 h 273"/>
              <a:gd name="T34" fmla="*/ 2147483647 w 243"/>
              <a:gd name="T35" fmla="*/ 2147483647 h 273"/>
              <a:gd name="T36" fmla="*/ 2147483647 w 243"/>
              <a:gd name="T37" fmla="*/ 2147483647 h 273"/>
              <a:gd name="T38" fmla="*/ 2147483647 w 243"/>
              <a:gd name="T39" fmla="*/ 2147483647 h 273"/>
              <a:gd name="T40" fmla="*/ 2147483647 w 243"/>
              <a:gd name="T41" fmla="*/ 2147483647 h 273"/>
              <a:gd name="T42" fmla="*/ 2147483647 w 243"/>
              <a:gd name="T43" fmla="*/ 2147483647 h 273"/>
              <a:gd name="T44" fmla="*/ 2147483647 w 243"/>
              <a:gd name="T45" fmla="*/ 2147483647 h 2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3"/>
              <a:gd name="T70" fmla="*/ 0 h 273"/>
              <a:gd name="T71" fmla="*/ 243 w 243"/>
              <a:gd name="T72" fmla="*/ 273 h 2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3" h="273">
                <a:moveTo>
                  <a:pt x="243" y="94"/>
                </a:moveTo>
                <a:lnTo>
                  <a:pt x="227" y="109"/>
                </a:lnTo>
                <a:lnTo>
                  <a:pt x="149" y="241"/>
                </a:lnTo>
                <a:lnTo>
                  <a:pt x="110" y="234"/>
                </a:lnTo>
                <a:lnTo>
                  <a:pt x="46" y="273"/>
                </a:lnTo>
                <a:lnTo>
                  <a:pt x="15" y="219"/>
                </a:lnTo>
                <a:lnTo>
                  <a:pt x="46" y="203"/>
                </a:lnTo>
                <a:lnTo>
                  <a:pt x="23" y="156"/>
                </a:lnTo>
                <a:lnTo>
                  <a:pt x="31" y="148"/>
                </a:lnTo>
                <a:lnTo>
                  <a:pt x="15" y="118"/>
                </a:lnTo>
                <a:lnTo>
                  <a:pt x="23" y="109"/>
                </a:lnTo>
                <a:lnTo>
                  <a:pt x="46" y="54"/>
                </a:lnTo>
                <a:lnTo>
                  <a:pt x="46" y="47"/>
                </a:lnTo>
                <a:lnTo>
                  <a:pt x="0" y="16"/>
                </a:lnTo>
                <a:lnTo>
                  <a:pt x="23" y="0"/>
                </a:lnTo>
                <a:lnTo>
                  <a:pt x="63" y="0"/>
                </a:lnTo>
                <a:lnTo>
                  <a:pt x="86" y="32"/>
                </a:lnTo>
                <a:lnTo>
                  <a:pt x="86" y="54"/>
                </a:lnTo>
                <a:lnTo>
                  <a:pt x="117" y="62"/>
                </a:lnTo>
                <a:lnTo>
                  <a:pt x="149" y="78"/>
                </a:lnTo>
                <a:lnTo>
                  <a:pt x="180" y="54"/>
                </a:lnTo>
                <a:lnTo>
                  <a:pt x="236" y="78"/>
                </a:lnTo>
                <a:lnTo>
                  <a:pt x="243" y="9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29" name="Freeform 81"/>
          <p:cNvSpPr>
            <a:spLocks noChangeAspect="1"/>
          </p:cNvSpPr>
          <p:nvPr/>
        </p:nvSpPr>
        <p:spPr bwMode="auto">
          <a:xfrm>
            <a:off x="2357438" y="1477963"/>
            <a:ext cx="471487" cy="500062"/>
          </a:xfrm>
          <a:custGeom>
            <a:avLst/>
            <a:gdLst>
              <a:gd name="T0" fmla="*/ 2147483647 w 321"/>
              <a:gd name="T1" fmla="*/ 2147483647 h 295"/>
              <a:gd name="T2" fmla="*/ 2147483647 w 321"/>
              <a:gd name="T3" fmla="*/ 2147483647 h 295"/>
              <a:gd name="T4" fmla="*/ 2147483647 w 321"/>
              <a:gd name="T5" fmla="*/ 2147483647 h 295"/>
              <a:gd name="T6" fmla="*/ 2147483647 w 321"/>
              <a:gd name="T7" fmla="*/ 2147483647 h 295"/>
              <a:gd name="T8" fmla="*/ 2147483647 w 321"/>
              <a:gd name="T9" fmla="*/ 2147483647 h 295"/>
              <a:gd name="T10" fmla="*/ 0 w 321"/>
              <a:gd name="T11" fmla="*/ 2147483647 h 295"/>
              <a:gd name="T12" fmla="*/ 2147483647 w 321"/>
              <a:gd name="T13" fmla="*/ 2147483647 h 295"/>
              <a:gd name="T14" fmla="*/ 2147483647 w 321"/>
              <a:gd name="T15" fmla="*/ 2147483647 h 295"/>
              <a:gd name="T16" fmla="*/ 2147483647 w 321"/>
              <a:gd name="T17" fmla="*/ 2147483647 h 295"/>
              <a:gd name="T18" fmla="*/ 2147483647 w 321"/>
              <a:gd name="T19" fmla="*/ 2147483647 h 295"/>
              <a:gd name="T20" fmla="*/ 2147483647 w 321"/>
              <a:gd name="T21" fmla="*/ 2147483647 h 295"/>
              <a:gd name="T22" fmla="*/ 2147483647 w 321"/>
              <a:gd name="T23" fmla="*/ 2147483647 h 295"/>
              <a:gd name="T24" fmla="*/ 2147483647 w 321"/>
              <a:gd name="T25" fmla="*/ 2147483647 h 295"/>
              <a:gd name="T26" fmla="*/ 2147483647 w 321"/>
              <a:gd name="T27" fmla="*/ 2147483647 h 295"/>
              <a:gd name="T28" fmla="*/ 2147483647 w 321"/>
              <a:gd name="T29" fmla="*/ 2147483647 h 295"/>
              <a:gd name="T30" fmla="*/ 2147483647 w 321"/>
              <a:gd name="T31" fmla="*/ 2147483647 h 295"/>
              <a:gd name="T32" fmla="*/ 2147483647 w 321"/>
              <a:gd name="T33" fmla="*/ 2147483647 h 295"/>
              <a:gd name="T34" fmla="*/ 2147483647 w 321"/>
              <a:gd name="T35" fmla="*/ 2147483647 h 295"/>
              <a:gd name="T36" fmla="*/ 2147483647 w 321"/>
              <a:gd name="T37" fmla="*/ 0 h 295"/>
              <a:gd name="T38" fmla="*/ 2147483647 w 321"/>
              <a:gd name="T39" fmla="*/ 0 h 295"/>
              <a:gd name="T40" fmla="*/ 2147483647 w 321"/>
              <a:gd name="T41" fmla="*/ 2147483647 h 295"/>
              <a:gd name="T42" fmla="*/ 2147483647 w 321"/>
              <a:gd name="T43" fmla="*/ 2147483647 h 2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1"/>
              <a:gd name="T67" fmla="*/ 0 h 295"/>
              <a:gd name="T68" fmla="*/ 321 w 321"/>
              <a:gd name="T69" fmla="*/ 295 h 2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1" h="295">
                <a:moveTo>
                  <a:pt x="298" y="77"/>
                </a:moveTo>
                <a:lnTo>
                  <a:pt x="290" y="108"/>
                </a:lnTo>
                <a:lnTo>
                  <a:pt x="321" y="147"/>
                </a:lnTo>
                <a:lnTo>
                  <a:pt x="180" y="280"/>
                </a:lnTo>
                <a:lnTo>
                  <a:pt x="149" y="295"/>
                </a:lnTo>
                <a:lnTo>
                  <a:pt x="0" y="249"/>
                </a:lnTo>
                <a:lnTo>
                  <a:pt x="23" y="225"/>
                </a:lnTo>
                <a:lnTo>
                  <a:pt x="62" y="225"/>
                </a:lnTo>
                <a:lnTo>
                  <a:pt x="87" y="194"/>
                </a:lnTo>
                <a:lnTo>
                  <a:pt x="87" y="170"/>
                </a:lnTo>
                <a:lnTo>
                  <a:pt x="109" y="163"/>
                </a:lnTo>
                <a:lnTo>
                  <a:pt x="87" y="147"/>
                </a:lnTo>
                <a:lnTo>
                  <a:pt x="87" y="131"/>
                </a:lnTo>
                <a:lnTo>
                  <a:pt x="62" y="108"/>
                </a:lnTo>
                <a:lnTo>
                  <a:pt x="62" y="70"/>
                </a:lnTo>
                <a:lnTo>
                  <a:pt x="109" y="46"/>
                </a:lnTo>
                <a:lnTo>
                  <a:pt x="109" y="39"/>
                </a:lnTo>
                <a:lnTo>
                  <a:pt x="141" y="46"/>
                </a:lnTo>
                <a:lnTo>
                  <a:pt x="165" y="0"/>
                </a:lnTo>
                <a:lnTo>
                  <a:pt x="290" y="0"/>
                </a:lnTo>
                <a:lnTo>
                  <a:pt x="321" y="54"/>
                </a:lnTo>
                <a:lnTo>
                  <a:pt x="298" y="77"/>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0" name="Freeform 82"/>
          <p:cNvSpPr>
            <a:spLocks noChangeAspect="1"/>
          </p:cNvSpPr>
          <p:nvPr/>
        </p:nvSpPr>
        <p:spPr bwMode="auto">
          <a:xfrm>
            <a:off x="3190875" y="2733675"/>
            <a:ext cx="544513" cy="468313"/>
          </a:xfrm>
          <a:custGeom>
            <a:avLst/>
            <a:gdLst>
              <a:gd name="T0" fmla="*/ 2147483647 w 370"/>
              <a:gd name="T1" fmla="*/ 2147483647 h 281"/>
              <a:gd name="T2" fmla="*/ 2147483647 w 370"/>
              <a:gd name="T3" fmla="*/ 2147483647 h 281"/>
              <a:gd name="T4" fmla="*/ 2147483647 w 370"/>
              <a:gd name="T5" fmla="*/ 2147483647 h 281"/>
              <a:gd name="T6" fmla="*/ 0 w 370"/>
              <a:gd name="T7" fmla="*/ 2147483647 h 281"/>
              <a:gd name="T8" fmla="*/ 2147483647 w 370"/>
              <a:gd name="T9" fmla="*/ 2147483647 h 281"/>
              <a:gd name="T10" fmla="*/ 2147483647 w 370"/>
              <a:gd name="T11" fmla="*/ 2147483647 h 281"/>
              <a:gd name="T12" fmla="*/ 2147483647 w 370"/>
              <a:gd name="T13" fmla="*/ 2147483647 h 281"/>
              <a:gd name="T14" fmla="*/ 2147483647 w 370"/>
              <a:gd name="T15" fmla="*/ 2147483647 h 281"/>
              <a:gd name="T16" fmla="*/ 2147483647 w 370"/>
              <a:gd name="T17" fmla="*/ 0 h 281"/>
              <a:gd name="T18" fmla="*/ 2147483647 w 370"/>
              <a:gd name="T19" fmla="*/ 2147483647 h 281"/>
              <a:gd name="T20" fmla="*/ 2147483647 w 370"/>
              <a:gd name="T21" fmla="*/ 2147483647 h 281"/>
              <a:gd name="T22" fmla="*/ 2147483647 w 370"/>
              <a:gd name="T23" fmla="*/ 2147483647 h 281"/>
              <a:gd name="T24" fmla="*/ 2147483647 w 370"/>
              <a:gd name="T25" fmla="*/ 2147483647 h 281"/>
              <a:gd name="T26" fmla="*/ 2147483647 w 370"/>
              <a:gd name="T27" fmla="*/ 2147483647 h 281"/>
              <a:gd name="T28" fmla="*/ 2147483647 w 370"/>
              <a:gd name="T29" fmla="*/ 2147483647 h 281"/>
              <a:gd name="T30" fmla="*/ 2147483647 w 370"/>
              <a:gd name="T31" fmla="*/ 2147483647 h 281"/>
              <a:gd name="T32" fmla="*/ 2147483647 w 370"/>
              <a:gd name="T33" fmla="*/ 2147483647 h 281"/>
              <a:gd name="T34" fmla="*/ 2147483647 w 370"/>
              <a:gd name="T35" fmla="*/ 2147483647 h 281"/>
              <a:gd name="T36" fmla="*/ 2147483647 w 370"/>
              <a:gd name="T37" fmla="*/ 2147483647 h 281"/>
              <a:gd name="T38" fmla="*/ 2147483647 w 370"/>
              <a:gd name="T39" fmla="*/ 2147483647 h 281"/>
              <a:gd name="T40" fmla="*/ 2147483647 w 370"/>
              <a:gd name="T41" fmla="*/ 2147483647 h 281"/>
              <a:gd name="T42" fmla="*/ 2147483647 w 370"/>
              <a:gd name="T43" fmla="*/ 2147483647 h 281"/>
              <a:gd name="T44" fmla="*/ 2147483647 w 370"/>
              <a:gd name="T45" fmla="*/ 2147483647 h 281"/>
              <a:gd name="T46" fmla="*/ 2147483647 w 370"/>
              <a:gd name="T47" fmla="*/ 2147483647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0"/>
              <a:gd name="T73" fmla="*/ 0 h 281"/>
              <a:gd name="T74" fmla="*/ 370 w 370"/>
              <a:gd name="T75" fmla="*/ 281 h 2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0" h="281">
                <a:moveTo>
                  <a:pt x="118" y="281"/>
                </a:moveTo>
                <a:lnTo>
                  <a:pt x="118" y="265"/>
                </a:lnTo>
                <a:lnTo>
                  <a:pt x="125" y="210"/>
                </a:lnTo>
                <a:lnTo>
                  <a:pt x="0" y="186"/>
                </a:lnTo>
                <a:lnTo>
                  <a:pt x="8" y="147"/>
                </a:lnTo>
                <a:lnTo>
                  <a:pt x="94" y="101"/>
                </a:lnTo>
                <a:lnTo>
                  <a:pt x="94" y="85"/>
                </a:lnTo>
                <a:lnTo>
                  <a:pt x="71" y="70"/>
                </a:lnTo>
                <a:lnTo>
                  <a:pt x="181" y="0"/>
                </a:lnTo>
                <a:lnTo>
                  <a:pt x="196" y="7"/>
                </a:lnTo>
                <a:lnTo>
                  <a:pt x="299" y="7"/>
                </a:lnTo>
                <a:lnTo>
                  <a:pt x="314" y="22"/>
                </a:lnTo>
                <a:lnTo>
                  <a:pt x="314" y="62"/>
                </a:lnTo>
                <a:lnTo>
                  <a:pt x="331" y="62"/>
                </a:lnTo>
                <a:lnTo>
                  <a:pt x="339" y="101"/>
                </a:lnTo>
                <a:lnTo>
                  <a:pt x="346" y="101"/>
                </a:lnTo>
                <a:lnTo>
                  <a:pt x="346" y="132"/>
                </a:lnTo>
                <a:lnTo>
                  <a:pt x="370" y="147"/>
                </a:lnTo>
                <a:lnTo>
                  <a:pt x="370" y="156"/>
                </a:lnTo>
                <a:lnTo>
                  <a:pt x="299" y="186"/>
                </a:lnTo>
                <a:lnTo>
                  <a:pt x="268" y="234"/>
                </a:lnTo>
                <a:lnTo>
                  <a:pt x="189" y="265"/>
                </a:lnTo>
                <a:lnTo>
                  <a:pt x="157" y="265"/>
                </a:lnTo>
                <a:lnTo>
                  <a:pt x="118" y="28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1" name="Freeform 83"/>
          <p:cNvSpPr>
            <a:spLocks noChangeAspect="1"/>
          </p:cNvSpPr>
          <p:nvPr/>
        </p:nvSpPr>
        <p:spPr bwMode="auto">
          <a:xfrm>
            <a:off x="981075" y="2184400"/>
            <a:ext cx="376238" cy="309563"/>
          </a:xfrm>
          <a:custGeom>
            <a:avLst/>
            <a:gdLst>
              <a:gd name="T0" fmla="*/ 0 w 252"/>
              <a:gd name="T1" fmla="*/ 0 h 181"/>
              <a:gd name="T2" fmla="*/ 2147483647 w 252"/>
              <a:gd name="T3" fmla="*/ 0 h 181"/>
              <a:gd name="T4" fmla="*/ 2147483647 w 252"/>
              <a:gd name="T5" fmla="*/ 0 h 181"/>
              <a:gd name="T6" fmla="*/ 2147483647 w 252"/>
              <a:gd name="T7" fmla="*/ 2147483647 h 181"/>
              <a:gd name="T8" fmla="*/ 2147483647 w 252"/>
              <a:gd name="T9" fmla="*/ 2147483647 h 181"/>
              <a:gd name="T10" fmla="*/ 2147483647 w 252"/>
              <a:gd name="T11" fmla="*/ 2147483647 h 181"/>
              <a:gd name="T12" fmla="*/ 2147483647 w 252"/>
              <a:gd name="T13" fmla="*/ 2147483647 h 181"/>
              <a:gd name="T14" fmla="*/ 0 w 252"/>
              <a:gd name="T15" fmla="*/ 0 h 181"/>
              <a:gd name="T16" fmla="*/ 0 60000 65536"/>
              <a:gd name="T17" fmla="*/ 0 60000 65536"/>
              <a:gd name="T18" fmla="*/ 0 60000 65536"/>
              <a:gd name="T19" fmla="*/ 0 60000 65536"/>
              <a:gd name="T20" fmla="*/ 0 60000 65536"/>
              <a:gd name="T21" fmla="*/ 0 60000 65536"/>
              <a:gd name="T22" fmla="*/ 0 60000 65536"/>
              <a:gd name="T23" fmla="*/ 0 60000 65536"/>
              <a:gd name="T24" fmla="*/ 0 w 252"/>
              <a:gd name="T25" fmla="*/ 0 h 181"/>
              <a:gd name="T26" fmla="*/ 252 w 252"/>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2" h="181">
                <a:moveTo>
                  <a:pt x="0" y="0"/>
                </a:moveTo>
                <a:lnTo>
                  <a:pt x="228" y="0"/>
                </a:lnTo>
                <a:lnTo>
                  <a:pt x="252" y="0"/>
                </a:lnTo>
                <a:lnTo>
                  <a:pt x="252" y="71"/>
                </a:lnTo>
                <a:lnTo>
                  <a:pt x="244" y="71"/>
                </a:lnTo>
                <a:lnTo>
                  <a:pt x="228" y="142"/>
                </a:lnTo>
                <a:lnTo>
                  <a:pt x="39" y="181"/>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2" name="Freeform 84"/>
          <p:cNvSpPr>
            <a:spLocks noChangeAspect="1"/>
          </p:cNvSpPr>
          <p:nvPr/>
        </p:nvSpPr>
        <p:spPr bwMode="auto">
          <a:xfrm>
            <a:off x="1206500" y="3416300"/>
            <a:ext cx="496888" cy="341313"/>
          </a:xfrm>
          <a:custGeom>
            <a:avLst/>
            <a:gdLst>
              <a:gd name="T0" fmla="*/ 2147483647 w 338"/>
              <a:gd name="T1" fmla="*/ 2147483647 h 203"/>
              <a:gd name="T2" fmla="*/ 2147483647 w 338"/>
              <a:gd name="T3" fmla="*/ 2147483647 h 203"/>
              <a:gd name="T4" fmla="*/ 2147483647 w 338"/>
              <a:gd name="T5" fmla="*/ 2147483647 h 203"/>
              <a:gd name="T6" fmla="*/ 2147483647 w 338"/>
              <a:gd name="T7" fmla="*/ 2147483647 h 203"/>
              <a:gd name="T8" fmla="*/ 2147483647 w 338"/>
              <a:gd name="T9" fmla="*/ 2147483647 h 203"/>
              <a:gd name="T10" fmla="*/ 2147483647 w 338"/>
              <a:gd name="T11" fmla="*/ 2147483647 h 203"/>
              <a:gd name="T12" fmla="*/ 2147483647 w 338"/>
              <a:gd name="T13" fmla="*/ 2147483647 h 203"/>
              <a:gd name="T14" fmla="*/ 2147483647 w 338"/>
              <a:gd name="T15" fmla="*/ 2147483647 h 203"/>
              <a:gd name="T16" fmla="*/ 2147483647 w 338"/>
              <a:gd name="T17" fmla="*/ 2147483647 h 203"/>
              <a:gd name="T18" fmla="*/ 2147483647 w 338"/>
              <a:gd name="T19" fmla="*/ 2147483647 h 203"/>
              <a:gd name="T20" fmla="*/ 0 w 338"/>
              <a:gd name="T21" fmla="*/ 0 h 203"/>
              <a:gd name="T22" fmla="*/ 2147483647 w 338"/>
              <a:gd name="T23" fmla="*/ 0 h 203"/>
              <a:gd name="T24" fmla="*/ 2147483647 w 338"/>
              <a:gd name="T25" fmla="*/ 2147483647 h 203"/>
              <a:gd name="T26" fmla="*/ 2147483647 w 338"/>
              <a:gd name="T27" fmla="*/ 2147483647 h 203"/>
              <a:gd name="T28" fmla="*/ 2147483647 w 338"/>
              <a:gd name="T29" fmla="*/ 2147483647 h 203"/>
              <a:gd name="T30" fmla="*/ 2147483647 w 338"/>
              <a:gd name="T31" fmla="*/ 2147483647 h 203"/>
              <a:gd name="T32" fmla="*/ 2147483647 w 338"/>
              <a:gd name="T33" fmla="*/ 2147483647 h 203"/>
              <a:gd name="T34" fmla="*/ 2147483647 w 338"/>
              <a:gd name="T35" fmla="*/ 2147483647 h 203"/>
              <a:gd name="T36" fmla="*/ 2147483647 w 338"/>
              <a:gd name="T37" fmla="*/ 2147483647 h 203"/>
              <a:gd name="T38" fmla="*/ 2147483647 w 338"/>
              <a:gd name="T39" fmla="*/ 2147483647 h 203"/>
              <a:gd name="T40" fmla="*/ 2147483647 w 338"/>
              <a:gd name="T41" fmla="*/ 2147483647 h 203"/>
              <a:gd name="T42" fmla="*/ 2147483647 w 338"/>
              <a:gd name="T43" fmla="*/ 2147483647 h 2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8"/>
              <a:gd name="T67" fmla="*/ 0 h 203"/>
              <a:gd name="T68" fmla="*/ 338 w 338"/>
              <a:gd name="T69" fmla="*/ 203 h 2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8" h="203">
                <a:moveTo>
                  <a:pt x="63" y="172"/>
                </a:moveTo>
                <a:lnTo>
                  <a:pt x="46" y="164"/>
                </a:lnTo>
                <a:lnTo>
                  <a:pt x="63" y="149"/>
                </a:lnTo>
                <a:lnTo>
                  <a:pt x="39" y="133"/>
                </a:lnTo>
                <a:lnTo>
                  <a:pt x="39" y="102"/>
                </a:lnTo>
                <a:lnTo>
                  <a:pt x="16" y="86"/>
                </a:lnTo>
                <a:lnTo>
                  <a:pt x="39" y="78"/>
                </a:lnTo>
                <a:lnTo>
                  <a:pt x="7" y="56"/>
                </a:lnTo>
                <a:lnTo>
                  <a:pt x="7" y="39"/>
                </a:lnTo>
                <a:lnTo>
                  <a:pt x="16" y="24"/>
                </a:lnTo>
                <a:lnTo>
                  <a:pt x="0" y="0"/>
                </a:lnTo>
                <a:lnTo>
                  <a:pt x="219" y="0"/>
                </a:lnTo>
                <a:lnTo>
                  <a:pt x="290" y="17"/>
                </a:lnTo>
                <a:lnTo>
                  <a:pt x="338" y="24"/>
                </a:lnTo>
                <a:lnTo>
                  <a:pt x="338" y="39"/>
                </a:lnTo>
                <a:lnTo>
                  <a:pt x="338" y="118"/>
                </a:lnTo>
                <a:lnTo>
                  <a:pt x="338" y="141"/>
                </a:lnTo>
                <a:lnTo>
                  <a:pt x="338" y="203"/>
                </a:lnTo>
                <a:lnTo>
                  <a:pt x="189" y="203"/>
                </a:lnTo>
                <a:lnTo>
                  <a:pt x="189" y="196"/>
                </a:lnTo>
                <a:lnTo>
                  <a:pt x="63" y="196"/>
                </a:lnTo>
                <a:lnTo>
                  <a:pt x="63" y="17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3" name="Freeform 85"/>
          <p:cNvSpPr>
            <a:spLocks noChangeAspect="1"/>
          </p:cNvSpPr>
          <p:nvPr/>
        </p:nvSpPr>
        <p:spPr bwMode="auto">
          <a:xfrm>
            <a:off x="3363913" y="1503363"/>
            <a:ext cx="336550" cy="330200"/>
          </a:xfrm>
          <a:custGeom>
            <a:avLst/>
            <a:gdLst>
              <a:gd name="T0" fmla="*/ 2147483647 w 229"/>
              <a:gd name="T1" fmla="*/ 2147483647 h 195"/>
              <a:gd name="T2" fmla="*/ 2147483647 w 229"/>
              <a:gd name="T3" fmla="*/ 2147483647 h 195"/>
              <a:gd name="T4" fmla="*/ 2147483647 w 229"/>
              <a:gd name="T5" fmla="*/ 2147483647 h 195"/>
              <a:gd name="T6" fmla="*/ 2147483647 w 229"/>
              <a:gd name="T7" fmla="*/ 2147483647 h 195"/>
              <a:gd name="T8" fmla="*/ 2147483647 w 229"/>
              <a:gd name="T9" fmla="*/ 2147483647 h 195"/>
              <a:gd name="T10" fmla="*/ 2147483647 w 229"/>
              <a:gd name="T11" fmla="*/ 2147483647 h 195"/>
              <a:gd name="T12" fmla="*/ 2147483647 w 229"/>
              <a:gd name="T13" fmla="*/ 2147483647 h 195"/>
              <a:gd name="T14" fmla="*/ 2147483647 w 229"/>
              <a:gd name="T15" fmla="*/ 2147483647 h 195"/>
              <a:gd name="T16" fmla="*/ 2147483647 w 229"/>
              <a:gd name="T17" fmla="*/ 2147483647 h 195"/>
              <a:gd name="T18" fmla="*/ 2147483647 w 229"/>
              <a:gd name="T19" fmla="*/ 2147483647 h 195"/>
              <a:gd name="T20" fmla="*/ 0 w 229"/>
              <a:gd name="T21" fmla="*/ 2147483647 h 195"/>
              <a:gd name="T22" fmla="*/ 2147483647 w 229"/>
              <a:gd name="T23" fmla="*/ 2147483647 h 195"/>
              <a:gd name="T24" fmla="*/ 0 w 229"/>
              <a:gd name="T25" fmla="*/ 2147483647 h 195"/>
              <a:gd name="T26" fmla="*/ 2147483647 w 229"/>
              <a:gd name="T27" fmla="*/ 2147483647 h 195"/>
              <a:gd name="T28" fmla="*/ 2147483647 w 229"/>
              <a:gd name="T29" fmla="*/ 0 h 195"/>
              <a:gd name="T30" fmla="*/ 2147483647 w 229"/>
              <a:gd name="T31" fmla="*/ 2147483647 h 1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9"/>
              <a:gd name="T49" fmla="*/ 0 h 195"/>
              <a:gd name="T50" fmla="*/ 229 w 229"/>
              <a:gd name="T51" fmla="*/ 195 h 1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9" h="195">
                <a:moveTo>
                  <a:pt x="71" y="7"/>
                </a:moveTo>
                <a:lnTo>
                  <a:pt x="127" y="7"/>
                </a:lnTo>
                <a:lnTo>
                  <a:pt x="166" y="7"/>
                </a:lnTo>
                <a:lnTo>
                  <a:pt x="166" y="31"/>
                </a:lnTo>
                <a:lnTo>
                  <a:pt x="190" y="93"/>
                </a:lnTo>
                <a:lnTo>
                  <a:pt x="222" y="117"/>
                </a:lnTo>
                <a:lnTo>
                  <a:pt x="229" y="148"/>
                </a:lnTo>
                <a:lnTo>
                  <a:pt x="79" y="195"/>
                </a:lnTo>
                <a:lnTo>
                  <a:pt x="63" y="179"/>
                </a:lnTo>
                <a:lnTo>
                  <a:pt x="16" y="187"/>
                </a:lnTo>
                <a:lnTo>
                  <a:pt x="0" y="156"/>
                </a:lnTo>
                <a:lnTo>
                  <a:pt x="7" y="102"/>
                </a:lnTo>
                <a:lnTo>
                  <a:pt x="0" y="102"/>
                </a:lnTo>
                <a:lnTo>
                  <a:pt x="7" y="54"/>
                </a:lnTo>
                <a:lnTo>
                  <a:pt x="39" y="0"/>
                </a:lnTo>
                <a:lnTo>
                  <a:pt x="71" y="7"/>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4" name="Freeform 86"/>
          <p:cNvSpPr>
            <a:spLocks noChangeAspect="1"/>
          </p:cNvSpPr>
          <p:nvPr/>
        </p:nvSpPr>
        <p:spPr bwMode="auto">
          <a:xfrm>
            <a:off x="1074738" y="2767013"/>
            <a:ext cx="369887" cy="355600"/>
          </a:xfrm>
          <a:custGeom>
            <a:avLst/>
            <a:gdLst>
              <a:gd name="T0" fmla="*/ 0 w 252"/>
              <a:gd name="T1" fmla="*/ 0 h 212"/>
              <a:gd name="T2" fmla="*/ 2147483647 w 252"/>
              <a:gd name="T3" fmla="*/ 0 h 212"/>
              <a:gd name="T4" fmla="*/ 2147483647 w 252"/>
              <a:gd name="T5" fmla="*/ 2147483647 h 212"/>
              <a:gd name="T6" fmla="*/ 2147483647 w 252"/>
              <a:gd name="T7" fmla="*/ 2147483647 h 212"/>
              <a:gd name="T8" fmla="*/ 2147483647 w 252"/>
              <a:gd name="T9" fmla="*/ 2147483647 h 212"/>
              <a:gd name="T10" fmla="*/ 2147483647 w 252"/>
              <a:gd name="T11" fmla="*/ 2147483647 h 212"/>
              <a:gd name="T12" fmla="*/ 2147483647 w 252"/>
              <a:gd name="T13" fmla="*/ 2147483647 h 212"/>
              <a:gd name="T14" fmla="*/ 2147483647 w 252"/>
              <a:gd name="T15" fmla="*/ 2147483647 h 212"/>
              <a:gd name="T16" fmla="*/ 2147483647 w 252"/>
              <a:gd name="T17" fmla="*/ 2147483647 h 212"/>
              <a:gd name="T18" fmla="*/ 2147483647 w 252"/>
              <a:gd name="T19" fmla="*/ 2147483647 h 212"/>
              <a:gd name="T20" fmla="*/ 0 w 252"/>
              <a:gd name="T21" fmla="*/ 0 h 2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2"/>
              <a:gd name="T34" fmla="*/ 0 h 212"/>
              <a:gd name="T35" fmla="*/ 252 w 252"/>
              <a:gd name="T36" fmla="*/ 212 h 2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2" h="212">
                <a:moveTo>
                  <a:pt x="0" y="0"/>
                </a:moveTo>
                <a:lnTo>
                  <a:pt x="197" y="0"/>
                </a:lnTo>
                <a:lnTo>
                  <a:pt x="244" y="102"/>
                </a:lnTo>
                <a:lnTo>
                  <a:pt x="252" y="102"/>
                </a:lnTo>
                <a:lnTo>
                  <a:pt x="252" y="142"/>
                </a:lnTo>
                <a:lnTo>
                  <a:pt x="150" y="173"/>
                </a:lnTo>
                <a:lnTo>
                  <a:pt x="150" y="165"/>
                </a:lnTo>
                <a:lnTo>
                  <a:pt x="133" y="165"/>
                </a:lnTo>
                <a:lnTo>
                  <a:pt x="126" y="189"/>
                </a:lnTo>
                <a:lnTo>
                  <a:pt x="39" y="212"/>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5" name="Freeform 87"/>
          <p:cNvSpPr>
            <a:spLocks noChangeAspect="1"/>
          </p:cNvSpPr>
          <p:nvPr/>
        </p:nvSpPr>
        <p:spPr bwMode="auto">
          <a:xfrm>
            <a:off x="2065338" y="2522538"/>
            <a:ext cx="450850" cy="406400"/>
          </a:xfrm>
          <a:custGeom>
            <a:avLst/>
            <a:gdLst>
              <a:gd name="T0" fmla="*/ 2147483647 w 308"/>
              <a:gd name="T1" fmla="*/ 2147483647 h 242"/>
              <a:gd name="T2" fmla="*/ 2147483647 w 308"/>
              <a:gd name="T3" fmla="*/ 2147483647 h 242"/>
              <a:gd name="T4" fmla="*/ 2147483647 w 308"/>
              <a:gd name="T5" fmla="*/ 2147483647 h 242"/>
              <a:gd name="T6" fmla="*/ 2147483647 w 308"/>
              <a:gd name="T7" fmla="*/ 2147483647 h 242"/>
              <a:gd name="T8" fmla="*/ 2147483647 w 308"/>
              <a:gd name="T9" fmla="*/ 2147483647 h 242"/>
              <a:gd name="T10" fmla="*/ 2147483647 w 308"/>
              <a:gd name="T11" fmla="*/ 2147483647 h 242"/>
              <a:gd name="T12" fmla="*/ 0 w 308"/>
              <a:gd name="T13" fmla="*/ 2147483647 h 242"/>
              <a:gd name="T14" fmla="*/ 0 w 308"/>
              <a:gd name="T15" fmla="*/ 2147483647 h 242"/>
              <a:gd name="T16" fmla="*/ 2147483647 w 308"/>
              <a:gd name="T17" fmla="*/ 2147483647 h 242"/>
              <a:gd name="T18" fmla="*/ 2147483647 w 308"/>
              <a:gd name="T19" fmla="*/ 2147483647 h 242"/>
              <a:gd name="T20" fmla="*/ 2147483647 w 308"/>
              <a:gd name="T21" fmla="*/ 2147483647 h 242"/>
              <a:gd name="T22" fmla="*/ 2147483647 w 308"/>
              <a:gd name="T23" fmla="*/ 2147483647 h 242"/>
              <a:gd name="T24" fmla="*/ 2147483647 w 308"/>
              <a:gd name="T25" fmla="*/ 2147483647 h 242"/>
              <a:gd name="T26" fmla="*/ 2147483647 w 308"/>
              <a:gd name="T27" fmla="*/ 0 h 242"/>
              <a:gd name="T28" fmla="*/ 2147483647 w 308"/>
              <a:gd name="T29" fmla="*/ 0 h 242"/>
              <a:gd name="T30" fmla="*/ 2147483647 w 308"/>
              <a:gd name="T31" fmla="*/ 2147483647 h 242"/>
              <a:gd name="T32" fmla="*/ 2147483647 w 308"/>
              <a:gd name="T33" fmla="*/ 2147483647 h 242"/>
              <a:gd name="T34" fmla="*/ 2147483647 w 308"/>
              <a:gd name="T35" fmla="*/ 2147483647 h 242"/>
              <a:gd name="T36" fmla="*/ 2147483647 w 308"/>
              <a:gd name="T37" fmla="*/ 2147483647 h 242"/>
              <a:gd name="T38" fmla="*/ 2147483647 w 308"/>
              <a:gd name="T39" fmla="*/ 2147483647 h 242"/>
              <a:gd name="T40" fmla="*/ 2147483647 w 308"/>
              <a:gd name="T41" fmla="*/ 2147483647 h 242"/>
              <a:gd name="T42" fmla="*/ 2147483647 w 308"/>
              <a:gd name="T43" fmla="*/ 2147483647 h 2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8"/>
              <a:gd name="T67" fmla="*/ 0 h 242"/>
              <a:gd name="T68" fmla="*/ 308 w 308"/>
              <a:gd name="T69" fmla="*/ 242 h 2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8" h="242">
                <a:moveTo>
                  <a:pt x="245" y="195"/>
                </a:moveTo>
                <a:lnTo>
                  <a:pt x="221" y="195"/>
                </a:lnTo>
                <a:lnTo>
                  <a:pt x="214" y="226"/>
                </a:lnTo>
                <a:lnTo>
                  <a:pt x="182" y="242"/>
                </a:lnTo>
                <a:lnTo>
                  <a:pt x="134" y="226"/>
                </a:lnTo>
                <a:lnTo>
                  <a:pt x="134" y="210"/>
                </a:lnTo>
                <a:lnTo>
                  <a:pt x="0" y="195"/>
                </a:lnTo>
                <a:lnTo>
                  <a:pt x="0" y="148"/>
                </a:lnTo>
                <a:lnTo>
                  <a:pt x="47" y="148"/>
                </a:lnTo>
                <a:lnTo>
                  <a:pt x="47" y="62"/>
                </a:lnTo>
                <a:lnTo>
                  <a:pt x="63" y="62"/>
                </a:lnTo>
                <a:lnTo>
                  <a:pt x="63" y="39"/>
                </a:lnTo>
                <a:lnTo>
                  <a:pt x="71" y="31"/>
                </a:lnTo>
                <a:lnTo>
                  <a:pt x="47" y="0"/>
                </a:lnTo>
                <a:lnTo>
                  <a:pt x="119" y="0"/>
                </a:lnTo>
                <a:lnTo>
                  <a:pt x="158" y="47"/>
                </a:lnTo>
                <a:lnTo>
                  <a:pt x="214" y="62"/>
                </a:lnTo>
                <a:lnTo>
                  <a:pt x="221" y="78"/>
                </a:lnTo>
                <a:lnTo>
                  <a:pt x="221" y="101"/>
                </a:lnTo>
                <a:lnTo>
                  <a:pt x="285" y="101"/>
                </a:lnTo>
                <a:lnTo>
                  <a:pt x="308" y="133"/>
                </a:lnTo>
                <a:lnTo>
                  <a:pt x="245" y="195"/>
                </a:lnTo>
                <a:close/>
              </a:path>
            </a:pathLst>
          </a:custGeom>
          <a:solidFill>
            <a:srgbClr val="FFFFFF"/>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6" name="Freeform 88"/>
          <p:cNvSpPr>
            <a:spLocks noChangeAspect="1"/>
          </p:cNvSpPr>
          <p:nvPr/>
        </p:nvSpPr>
        <p:spPr bwMode="auto">
          <a:xfrm>
            <a:off x="2574925" y="3638550"/>
            <a:ext cx="393700" cy="474663"/>
          </a:xfrm>
          <a:custGeom>
            <a:avLst/>
            <a:gdLst>
              <a:gd name="T0" fmla="*/ 2147483647 w 269"/>
              <a:gd name="T1" fmla="*/ 2147483647 h 282"/>
              <a:gd name="T2" fmla="*/ 2147483647 w 269"/>
              <a:gd name="T3" fmla="*/ 2147483647 h 282"/>
              <a:gd name="T4" fmla="*/ 2147483647 w 269"/>
              <a:gd name="T5" fmla="*/ 2147483647 h 282"/>
              <a:gd name="T6" fmla="*/ 2147483647 w 269"/>
              <a:gd name="T7" fmla="*/ 2147483647 h 282"/>
              <a:gd name="T8" fmla="*/ 2147483647 w 269"/>
              <a:gd name="T9" fmla="*/ 2147483647 h 282"/>
              <a:gd name="T10" fmla="*/ 2147483647 w 269"/>
              <a:gd name="T11" fmla="*/ 2147483647 h 282"/>
              <a:gd name="T12" fmla="*/ 2147483647 w 269"/>
              <a:gd name="T13" fmla="*/ 2147483647 h 282"/>
              <a:gd name="T14" fmla="*/ 2147483647 w 269"/>
              <a:gd name="T15" fmla="*/ 2147483647 h 282"/>
              <a:gd name="T16" fmla="*/ 2147483647 w 269"/>
              <a:gd name="T17" fmla="*/ 2147483647 h 282"/>
              <a:gd name="T18" fmla="*/ 2147483647 w 269"/>
              <a:gd name="T19" fmla="*/ 2147483647 h 282"/>
              <a:gd name="T20" fmla="*/ 0 w 269"/>
              <a:gd name="T21" fmla="*/ 2147483647 h 282"/>
              <a:gd name="T22" fmla="*/ 2147483647 w 269"/>
              <a:gd name="T23" fmla="*/ 2147483647 h 282"/>
              <a:gd name="T24" fmla="*/ 2147483647 w 269"/>
              <a:gd name="T25" fmla="*/ 2147483647 h 282"/>
              <a:gd name="T26" fmla="*/ 2147483647 w 269"/>
              <a:gd name="T27" fmla="*/ 2147483647 h 282"/>
              <a:gd name="T28" fmla="*/ 2147483647 w 269"/>
              <a:gd name="T29" fmla="*/ 2147483647 h 282"/>
              <a:gd name="T30" fmla="*/ 2147483647 w 269"/>
              <a:gd name="T31" fmla="*/ 2147483647 h 282"/>
              <a:gd name="T32" fmla="*/ 2147483647 w 269"/>
              <a:gd name="T33" fmla="*/ 2147483647 h 282"/>
              <a:gd name="T34" fmla="*/ 2147483647 w 269"/>
              <a:gd name="T35" fmla="*/ 2147483647 h 282"/>
              <a:gd name="T36" fmla="*/ 2147483647 w 269"/>
              <a:gd name="T37" fmla="*/ 2147483647 h 282"/>
              <a:gd name="T38" fmla="*/ 2147483647 w 269"/>
              <a:gd name="T39" fmla="*/ 2147483647 h 282"/>
              <a:gd name="T40" fmla="*/ 2147483647 w 269"/>
              <a:gd name="T41" fmla="*/ 2147483647 h 282"/>
              <a:gd name="T42" fmla="*/ 2147483647 w 269"/>
              <a:gd name="T43" fmla="*/ 2147483647 h 282"/>
              <a:gd name="T44" fmla="*/ 2147483647 w 269"/>
              <a:gd name="T45" fmla="*/ 0 h 282"/>
              <a:gd name="T46" fmla="*/ 2147483647 w 269"/>
              <a:gd name="T47" fmla="*/ 2147483647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9"/>
              <a:gd name="T73" fmla="*/ 0 h 282"/>
              <a:gd name="T74" fmla="*/ 269 w 269"/>
              <a:gd name="T75" fmla="*/ 282 h 2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9" h="282">
                <a:moveTo>
                  <a:pt x="190" y="16"/>
                </a:moveTo>
                <a:lnTo>
                  <a:pt x="230" y="39"/>
                </a:lnTo>
                <a:lnTo>
                  <a:pt x="238" y="109"/>
                </a:lnTo>
                <a:lnTo>
                  <a:pt x="269" y="149"/>
                </a:lnTo>
                <a:lnTo>
                  <a:pt x="261" y="165"/>
                </a:lnTo>
                <a:lnTo>
                  <a:pt x="269" y="188"/>
                </a:lnTo>
                <a:lnTo>
                  <a:pt x="261" y="195"/>
                </a:lnTo>
                <a:lnTo>
                  <a:pt x="238" y="212"/>
                </a:lnTo>
                <a:lnTo>
                  <a:pt x="174" y="282"/>
                </a:lnTo>
                <a:lnTo>
                  <a:pt x="16" y="282"/>
                </a:lnTo>
                <a:lnTo>
                  <a:pt x="0" y="219"/>
                </a:lnTo>
                <a:lnTo>
                  <a:pt x="23" y="219"/>
                </a:lnTo>
                <a:lnTo>
                  <a:pt x="16" y="156"/>
                </a:lnTo>
                <a:lnTo>
                  <a:pt x="23" y="180"/>
                </a:lnTo>
                <a:lnTo>
                  <a:pt x="47" y="180"/>
                </a:lnTo>
                <a:lnTo>
                  <a:pt x="55" y="126"/>
                </a:lnTo>
                <a:lnTo>
                  <a:pt x="87" y="133"/>
                </a:lnTo>
                <a:lnTo>
                  <a:pt x="87" y="109"/>
                </a:lnTo>
                <a:lnTo>
                  <a:pt x="95" y="109"/>
                </a:lnTo>
                <a:lnTo>
                  <a:pt x="111" y="47"/>
                </a:lnTo>
                <a:lnTo>
                  <a:pt x="95" y="31"/>
                </a:lnTo>
                <a:lnTo>
                  <a:pt x="111" y="31"/>
                </a:lnTo>
                <a:lnTo>
                  <a:pt x="111" y="0"/>
                </a:lnTo>
                <a:lnTo>
                  <a:pt x="190" y="16"/>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7" name="Freeform 89"/>
          <p:cNvSpPr>
            <a:spLocks noChangeAspect="1"/>
          </p:cNvSpPr>
          <p:nvPr/>
        </p:nvSpPr>
        <p:spPr bwMode="auto">
          <a:xfrm>
            <a:off x="2960688" y="4729163"/>
            <a:ext cx="515937" cy="344487"/>
          </a:xfrm>
          <a:custGeom>
            <a:avLst/>
            <a:gdLst>
              <a:gd name="T0" fmla="*/ 2147483647 w 353"/>
              <a:gd name="T1" fmla="*/ 0 h 204"/>
              <a:gd name="T2" fmla="*/ 2147483647 w 353"/>
              <a:gd name="T3" fmla="*/ 2147483647 h 204"/>
              <a:gd name="T4" fmla="*/ 2147483647 w 353"/>
              <a:gd name="T5" fmla="*/ 2147483647 h 204"/>
              <a:gd name="T6" fmla="*/ 2147483647 w 353"/>
              <a:gd name="T7" fmla="*/ 2147483647 h 204"/>
              <a:gd name="T8" fmla="*/ 2147483647 w 353"/>
              <a:gd name="T9" fmla="*/ 2147483647 h 204"/>
              <a:gd name="T10" fmla="*/ 2147483647 w 353"/>
              <a:gd name="T11" fmla="*/ 2147483647 h 204"/>
              <a:gd name="T12" fmla="*/ 2147483647 w 353"/>
              <a:gd name="T13" fmla="*/ 2147483647 h 204"/>
              <a:gd name="T14" fmla="*/ 2147483647 w 353"/>
              <a:gd name="T15" fmla="*/ 2147483647 h 204"/>
              <a:gd name="T16" fmla="*/ 2147483647 w 353"/>
              <a:gd name="T17" fmla="*/ 2147483647 h 204"/>
              <a:gd name="T18" fmla="*/ 2147483647 w 353"/>
              <a:gd name="T19" fmla="*/ 2147483647 h 204"/>
              <a:gd name="T20" fmla="*/ 2147483647 w 353"/>
              <a:gd name="T21" fmla="*/ 2147483647 h 204"/>
              <a:gd name="T22" fmla="*/ 2147483647 w 353"/>
              <a:gd name="T23" fmla="*/ 2147483647 h 204"/>
              <a:gd name="T24" fmla="*/ 2147483647 w 353"/>
              <a:gd name="T25" fmla="*/ 2147483647 h 204"/>
              <a:gd name="T26" fmla="*/ 2147483647 w 353"/>
              <a:gd name="T27" fmla="*/ 2147483647 h 204"/>
              <a:gd name="T28" fmla="*/ 2147483647 w 353"/>
              <a:gd name="T29" fmla="*/ 2147483647 h 204"/>
              <a:gd name="T30" fmla="*/ 2147483647 w 353"/>
              <a:gd name="T31" fmla="*/ 2147483647 h 204"/>
              <a:gd name="T32" fmla="*/ 2147483647 w 353"/>
              <a:gd name="T33" fmla="*/ 2147483647 h 204"/>
              <a:gd name="T34" fmla="*/ 0 w 353"/>
              <a:gd name="T35" fmla="*/ 2147483647 h 204"/>
              <a:gd name="T36" fmla="*/ 0 w 353"/>
              <a:gd name="T37" fmla="*/ 2147483647 h 204"/>
              <a:gd name="T38" fmla="*/ 0 w 353"/>
              <a:gd name="T39" fmla="*/ 2147483647 h 204"/>
              <a:gd name="T40" fmla="*/ 2147483647 w 353"/>
              <a:gd name="T41" fmla="*/ 2147483647 h 204"/>
              <a:gd name="T42" fmla="*/ 2147483647 w 353"/>
              <a:gd name="T43" fmla="*/ 2147483647 h 204"/>
              <a:gd name="T44" fmla="*/ 2147483647 w 353"/>
              <a:gd name="T45" fmla="*/ 2147483647 h 204"/>
              <a:gd name="T46" fmla="*/ 2147483647 w 353"/>
              <a:gd name="T47" fmla="*/ 0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3"/>
              <a:gd name="T73" fmla="*/ 0 h 204"/>
              <a:gd name="T74" fmla="*/ 353 w 353"/>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3" h="204">
                <a:moveTo>
                  <a:pt x="110" y="0"/>
                </a:moveTo>
                <a:lnTo>
                  <a:pt x="126" y="16"/>
                </a:lnTo>
                <a:lnTo>
                  <a:pt x="126" y="55"/>
                </a:lnTo>
                <a:lnTo>
                  <a:pt x="165" y="63"/>
                </a:lnTo>
                <a:lnTo>
                  <a:pt x="165" y="78"/>
                </a:lnTo>
                <a:lnTo>
                  <a:pt x="228" y="78"/>
                </a:lnTo>
                <a:lnTo>
                  <a:pt x="228" y="63"/>
                </a:lnTo>
                <a:lnTo>
                  <a:pt x="353" y="63"/>
                </a:lnTo>
                <a:lnTo>
                  <a:pt x="337" y="78"/>
                </a:lnTo>
                <a:lnTo>
                  <a:pt x="337" y="94"/>
                </a:lnTo>
                <a:lnTo>
                  <a:pt x="314" y="110"/>
                </a:lnTo>
                <a:lnTo>
                  <a:pt x="306" y="158"/>
                </a:lnTo>
                <a:lnTo>
                  <a:pt x="275" y="204"/>
                </a:lnTo>
                <a:lnTo>
                  <a:pt x="251" y="204"/>
                </a:lnTo>
                <a:lnTo>
                  <a:pt x="110" y="204"/>
                </a:lnTo>
                <a:lnTo>
                  <a:pt x="79" y="204"/>
                </a:lnTo>
                <a:lnTo>
                  <a:pt x="47" y="149"/>
                </a:lnTo>
                <a:lnTo>
                  <a:pt x="0" y="141"/>
                </a:lnTo>
                <a:lnTo>
                  <a:pt x="0" y="118"/>
                </a:lnTo>
                <a:lnTo>
                  <a:pt x="0" y="55"/>
                </a:lnTo>
                <a:lnTo>
                  <a:pt x="32" y="47"/>
                </a:lnTo>
                <a:lnTo>
                  <a:pt x="16" y="24"/>
                </a:lnTo>
                <a:lnTo>
                  <a:pt x="32" y="16"/>
                </a:lnTo>
                <a:lnTo>
                  <a:pt x="110" y="0"/>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8" name="Freeform 90"/>
          <p:cNvSpPr>
            <a:spLocks noChangeAspect="1"/>
          </p:cNvSpPr>
          <p:nvPr/>
        </p:nvSpPr>
        <p:spPr bwMode="auto">
          <a:xfrm>
            <a:off x="2619375" y="1730375"/>
            <a:ext cx="493713" cy="393700"/>
          </a:xfrm>
          <a:custGeom>
            <a:avLst/>
            <a:gdLst>
              <a:gd name="T0" fmla="*/ 2147483647 w 333"/>
              <a:gd name="T1" fmla="*/ 2147483647 h 234"/>
              <a:gd name="T2" fmla="*/ 2147483647 w 333"/>
              <a:gd name="T3" fmla="*/ 2147483647 h 234"/>
              <a:gd name="T4" fmla="*/ 2147483647 w 333"/>
              <a:gd name="T5" fmla="*/ 2147483647 h 234"/>
              <a:gd name="T6" fmla="*/ 2147483647 w 333"/>
              <a:gd name="T7" fmla="*/ 2147483647 h 234"/>
              <a:gd name="T8" fmla="*/ 2147483647 w 333"/>
              <a:gd name="T9" fmla="*/ 2147483647 h 234"/>
              <a:gd name="T10" fmla="*/ 2147483647 w 333"/>
              <a:gd name="T11" fmla="*/ 2147483647 h 234"/>
              <a:gd name="T12" fmla="*/ 2147483647 w 333"/>
              <a:gd name="T13" fmla="*/ 2147483647 h 234"/>
              <a:gd name="T14" fmla="*/ 2147483647 w 333"/>
              <a:gd name="T15" fmla="*/ 2147483647 h 234"/>
              <a:gd name="T16" fmla="*/ 2147483647 w 333"/>
              <a:gd name="T17" fmla="*/ 2147483647 h 234"/>
              <a:gd name="T18" fmla="*/ 2147483647 w 333"/>
              <a:gd name="T19" fmla="*/ 2147483647 h 234"/>
              <a:gd name="T20" fmla="*/ 2147483647 w 333"/>
              <a:gd name="T21" fmla="*/ 2147483647 h 234"/>
              <a:gd name="T22" fmla="*/ 0 w 333"/>
              <a:gd name="T23" fmla="*/ 2147483647 h 234"/>
              <a:gd name="T24" fmla="*/ 2147483647 w 333"/>
              <a:gd name="T25" fmla="*/ 0 h 234"/>
              <a:gd name="T26" fmla="*/ 2147483647 w 333"/>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3"/>
              <a:gd name="T43" fmla="*/ 0 h 234"/>
              <a:gd name="T44" fmla="*/ 333 w 333"/>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3" h="234">
                <a:moveTo>
                  <a:pt x="182" y="30"/>
                </a:moveTo>
                <a:lnTo>
                  <a:pt x="237" y="23"/>
                </a:lnTo>
                <a:lnTo>
                  <a:pt x="294" y="78"/>
                </a:lnTo>
                <a:lnTo>
                  <a:pt x="325" y="109"/>
                </a:lnTo>
                <a:lnTo>
                  <a:pt x="333" y="133"/>
                </a:lnTo>
                <a:lnTo>
                  <a:pt x="309" y="172"/>
                </a:lnTo>
                <a:lnTo>
                  <a:pt x="325" y="179"/>
                </a:lnTo>
                <a:lnTo>
                  <a:pt x="206" y="234"/>
                </a:lnTo>
                <a:lnTo>
                  <a:pt x="174" y="194"/>
                </a:lnTo>
                <a:lnTo>
                  <a:pt x="79" y="179"/>
                </a:lnTo>
                <a:lnTo>
                  <a:pt x="32" y="172"/>
                </a:lnTo>
                <a:lnTo>
                  <a:pt x="0" y="133"/>
                </a:lnTo>
                <a:lnTo>
                  <a:pt x="142" y="0"/>
                </a:lnTo>
                <a:lnTo>
                  <a:pt x="182" y="3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39" name="Freeform 91"/>
          <p:cNvSpPr>
            <a:spLocks noChangeAspect="1"/>
          </p:cNvSpPr>
          <p:nvPr/>
        </p:nvSpPr>
        <p:spPr bwMode="auto">
          <a:xfrm>
            <a:off x="2574925" y="2652713"/>
            <a:ext cx="352425" cy="469900"/>
          </a:xfrm>
          <a:custGeom>
            <a:avLst/>
            <a:gdLst>
              <a:gd name="T0" fmla="*/ 2147483647 w 238"/>
              <a:gd name="T1" fmla="*/ 2147483647 h 281"/>
              <a:gd name="T2" fmla="*/ 2147483647 w 238"/>
              <a:gd name="T3" fmla="*/ 2147483647 h 281"/>
              <a:gd name="T4" fmla="*/ 2147483647 w 238"/>
              <a:gd name="T5" fmla="*/ 2147483647 h 281"/>
              <a:gd name="T6" fmla="*/ 0 w 238"/>
              <a:gd name="T7" fmla="*/ 2147483647 h 281"/>
              <a:gd name="T8" fmla="*/ 2147483647 w 238"/>
              <a:gd name="T9" fmla="*/ 2147483647 h 281"/>
              <a:gd name="T10" fmla="*/ 2147483647 w 238"/>
              <a:gd name="T11" fmla="*/ 2147483647 h 281"/>
              <a:gd name="T12" fmla="*/ 2147483647 w 238"/>
              <a:gd name="T13" fmla="*/ 2147483647 h 281"/>
              <a:gd name="T14" fmla="*/ 2147483647 w 238"/>
              <a:gd name="T15" fmla="*/ 2147483647 h 281"/>
              <a:gd name="T16" fmla="*/ 2147483647 w 238"/>
              <a:gd name="T17" fmla="*/ 2147483647 h 281"/>
              <a:gd name="T18" fmla="*/ 2147483647 w 238"/>
              <a:gd name="T19" fmla="*/ 2147483647 h 281"/>
              <a:gd name="T20" fmla="*/ 2147483647 w 238"/>
              <a:gd name="T21" fmla="*/ 0 h 281"/>
              <a:gd name="T22" fmla="*/ 2147483647 w 238"/>
              <a:gd name="T23" fmla="*/ 2147483647 h 281"/>
              <a:gd name="T24" fmla="*/ 2147483647 w 238"/>
              <a:gd name="T25" fmla="*/ 2147483647 h 281"/>
              <a:gd name="T26" fmla="*/ 2147483647 w 238"/>
              <a:gd name="T27" fmla="*/ 2147483647 h 281"/>
              <a:gd name="T28" fmla="*/ 2147483647 w 238"/>
              <a:gd name="T29" fmla="*/ 2147483647 h 281"/>
              <a:gd name="T30" fmla="*/ 2147483647 w 238"/>
              <a:gd name="T31" fmla="*/ 2147483647 h 2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8"/>
              <a:gd name="T49" fmla="*/ 0 h 281"/>
              <a:gd name="T50" fmla="*/ 238 w 238"/>
              <a:gd name="T51" fmla="*/ 281 h 2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8" h="281">
                <a:moveTo>
                  <a:pt x="32" y="234"/>
                </a:moveTo>
                <a:lnTo>
                  <a:pt x="23" y="211"/>
                </a:lnTo>
                <a:lnTo>
                  <a:pt x="32" y="195"/>
                </a:lnTo>
                <a:lnTo>
                  <a:pt x="0" y="109"/>
                </a:lnTo>
                <a:lnTo>
                  <a:pt x="23" y="86"/>
                </a:lnTo>
                <a:lnTo>
                  <a:pt x="16" y="78"/>
                </a:lnTo>
                <a:lnTo>
                  <a:pt x="23" y="78"/>
                </a:lnTo>
                <a:lnTo>
                  <a:pt x="23" y="70"/>
                </a:lnTo>
                <a:lnTo>
                  <a:pt x="111" y="16"/>
                </a:lnTo>
                <a:lnTo>
                  <a:pt x="127" y="23"/>
                </a:lnTo>
                <a:lnTo>
                  <a:pt x="127" y="0"/>
                </a:lnTo>
                <a:lnTo>
                  <a:pt x="238" y="70"/>
                </a:lnTo>
                <a:lnTo>
                  <a:pt x="230" y="242"/>
                </a:lnTo>
                <a:lnTo>
                  <a:pt x="32" y="281"/>
                </a:lnTo>
                <a:lnTo>
                  <a:pt x="23" y="234"/>
                </a:lnTo>
                <a:lnTo>
                  <a:pt x="32" y="23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0" name="Freeform 92"/>
          <p:cNvSpPr>
            <a:spLocks noChangeAspect="1"/>
          </p:cNvSpPr>
          <p:nvPr/>
        </p:nvSpPr>
        <p:spPr bwMode="auto">
          <a:xfrm>
            <a:off x="3643313" y="4505325"/>
            <a:ext cx="417512" cy="328613"/>
          </a:xfrm>
          <a:custGeom>
            <a:avLst/>
            <a:gdLst>
              <a:gd name="T0" fmla="*/ 2147483647 w 283"/>
              <a:gd name="T1" fmla="*/ 2147483647 h 195"/>
              <a:gd name="T2" fmla="*/ 2147483647 w 283"/>
              <a:gd name="T3" fmla="*/ 2147483647 h 195"/>
              <a:gd name="T4" fmla="*/ 2147483647 w 283"/>
              <a:gd name="T5" fmla="*/ 2147483647 h 195"/>
              <a:gd name="T6" fmla="*/ 2147483647 w 283"/>
              <a:gd name="T7" fmla="*/ 2147483647 h 195"/>
              <a:gd name="T8" fmla="*/ 2147483647 w 283"/>
              <a:gd name="T9" fmla="*/ 2147483647 h 195"/>
              <a:gd name="T10" fmla="*/ 2147483647 w 283"/>
              <a:gd name="T11" fmla="*/ 2147483647 h 195"/>
              <a:gd name="T12" fmla="*/ 2147483647 w 283"/>
              <a:gd name="T13" fmla="*/ 2147483647 h 195"/>
              <a:gd name="T14" fmla="*/ 2147483647 w 283"/>
              <a:gd name="T15" fmla="*/ 2147483647 h 195"/>
              <a:gd name="T16" fmla="*/ 2147483647 w 283"/>
              <a:gd name="T17" fmla="*/ 2147483647 h 195"/>
              <a:gd name="T18" fmla="*/ 0 w 283"/>
              <a:gd name="T19" fmla="*/ 2147483647 h 195"/>
              <a:gd name="T20" fmla="*/ 0 w 283"/>
              <a:gd name="T21" fmla="*/ 2147483647 h 195"/>
              <a:gd name="T22" fmla="*/ 2147483647 w 283"/>
              <a:gd name="T23" fmla="*/ 2147483647 h 195"/>
              <a:gd name="T24" fmla="*/ 2147483647 w 283"/>
              <a:gd name="T25" fmla="*/ 2147483647 h 195"/>
              <a:gd name="T26" fmla="*/ 2147483647 w 283"/>
              <a:gd name="T27" fmla="*/ 2147483647 h 195"/>
              <a:gd name="T28" fmla="*/ 2147483647 w 283"/>
              <a:gd name="T29" fmla="*/ 0 h 195"/>
              <a:gd name="T30" fmla="*/ 2147483647 w 283"/>
              <a:gd name="T31" fmla="*/ 2147483647 h 195"/>
              <a:gd name="T32" fmla="*/ 2147483647 w 283"/>
              <a:gd name="T33" fmla="*/ 0 h 195"/>
              <a:gd name="T34" fmla="*/ 2147483647 w 283"/>
              <a:gd name="T35" fmla="*/ 0 h 195"/>
              <a:gd name="T36" fmla="*/ 2147483647 w 283"/>
              <a:gd name="T37" fmla="*/ 2147483647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3"/>
              <a:gd name="T58" fmla="*/ 0 h 195"/>
              <a:gd name="T59" fmla="*/ 283 w 283"/>
              <a:gd name="T60" fmla="*/ 195 h 1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3" h="195">
                <a:moveTo>
                  <a:pt x="283" y="78"/>
                </a:moveTo>
                <a:lnTo>
                  <a:pt x="220" y="78"/>
                </a:lnTo>
                <a:lnTo>
                  <a:pt x="220" y="148"/>
                </a:lnTo>
                <a:lnTo>
                  <a:pt x="204" y="148"/>
                </a:lnTo>
                <a:lnTo>
                  <a:pt x="204" y="156"/>
                </a:lnTo>
                <a:lnTo>
                  <a:pt x="220" y="156"/>
                </a:lnTo>
                <a:lnTo>
                  <a:pt x="220" y="164"/>
                </a:lnTo>
                <a:lnTo>
                  <a:pt x="220" y="195"/>
                </a:lnTo>
                <a:lnTo>
                  <a:pt x="150" y="195"/>
                </a:lnTo>
                <a:lnTo>
                  <a:pt x="0" y="195"/>
                </a:lnTo>
                <a:lnTo>
                  <a:pt x="0" y="101"/>
                </a:lnTo>
                <a:lnTo>
                  <a:pt x="102" y="39"/>
                </a:lnTo>
                <a:lnTo>
                  <a:pt x="102" y="15"/>
                </a:lnTo>
                <a:lnTo>
                  <a:pt x="133" y="32"/>
                </a:lnTo>
                <a:lnTo>
                  <a:pt x="212" y="0"/>
                </a:lnTo>
                <a:lnTo>
                  <a:pt x="251" y="8"/>
                </a:lnTo>
                <a:lnTo>
                  <a:pt x="251" y="0"/>
                </a:lnTo>
                <a:lnTo>
                  <a:pt x="283" y="0"/>
                </a:lnTo>
                <a:lnTo>
                  <a:pt x="283" y="78"/>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1" name="Freeform 93"/>
          <p:cNvSpPr>
            <a:spLocks noChangeAspect="1"/>
          </p:cNvSpPr>
          <p:nvPr/>
        </p:nvSpPr>
        <p:spPr bwMode="auto">
          <a:xfrm>
            <a:off x="3810000" y="2895600"/>
            <a:ext cx="439738" cy="644525"/>
          </a:xfrm>
          <a:custGeom>
            <a:avLst/>
            <a:gdLst>
              <a:gd name="T0" fmla="*/ 2147483647 w 299"/>
              <a:gd name="T1" fmla="*/ 2147483647 h 385"/>
              <a:gd name="T2" fmla="*/ 2147483647 w 299"/>
              <a:gd name="T3" fmla="*/ 2147483647 h 385"/>
              <a:gd name="T4" fmla="*/ 2147483647 w 299"/>
              <a:gd name="T5" fmla="*/ 2147483647 h 385"/>
              <a:gd name="T6" fmla="*/ 2147483647 w 299"/>
              <a:gd name="T7" fmla="*/ 2147483647 h 385"/>
              <a:gd name="T8" fmla="*/ 2147483647 w 299"/>
              <a:gd name="T9" fmla="*/ 2147483647 h 385"/>
              <a:gd name="T10" fmla="*/ 2147483647 w 299"/>
              <a:gd name="T11" fmla="*/ 2147483647 h 385"/>
              <a:gd name="T12" fmla="*/ 2147483647 w 299"/>
              <a:gd name="T13" fmla="*/ 2147483647 h 385"/>
              <a:gd name="T14" fmla="*/ 2147483647 w 299"/>
              <a:gd name="T15" fmla="*/ 2147483647 h 385"/>
              <a:gd name="T16" fmla="*/ 2147483647 w 299"/>
              <a:gd name="T17" fmla="*/ 2147483647 h 385"/>
              <a:gd name="T18" fmla="*/ 2147483647 w 299"/>
              <a:gd name="T19" fmla="*/ 2147483647 h 385"/>
              <a:gd name="T20" fmla="*/ 2147483647 w 299"/>
              <a:gd name="T21" fmla="*/ 2147483647 h 385"/>
              <a:gd name="T22" fmla="*/ 2147483647 w 299"/>
              <a:gd name="T23" fmla="*/ 2147483647 h 385"/>
              <a:gd name="T24" fmla="*/ 2147483647 w 299"/>
              <a:gd name="T25" fmla="*/ 2147483647 h 385"/>
              <a:gd name="T26" fmla="*/ 0 w 299"/>
              <a:gd name="T27" fmla="*/ 2147483647 h 385"/>
              <a:gd name="T28" fmla="*/ 2147483647 w 299"/>
              <a:gd name="T29" fmla="*/ 2147483647 h 385"/>
              <a:gd name="T30" fmla="*/ 2147483647 w 299"/>
              <a:gd name="T31" fmla="*/ 2147483647 h 385"/>
              <a:gd name="T32" fmla="*/ 2147483647 w 299"/>
              <a:gd name="T33" fmla="*/ 2147483647 h 385"/>
              <a:gd name="T34" fmla="*/ 2147483647 w 299"/>
              <a:gd name="T35" fmla="*/ 2147483647 h 385"/>
              <a:gd name="T36" fmla="*/ 2147483647 w 299"/>
              <a:gd name="T37" fmla="*/ 2147483647 h 385"/>
              <a:gd name="T38" fmla="*/ 2147483647 w 299"/>
              <a:gd name="T39" fmla="*/ 0 h 385"/>
              <a:gd name="T40" fmla="*/ 2147483647 w 299"/>
              <a:gd name="T41" fmla="*/ 0 h 385"/>
              <a:gd name="T42" fmla="*/ 2147483647 w 299"/>
              <a:gd name="T43" fmla="*/ 2147483647 h 385"/>
              <a:gd name="T44" fmla="*/ 2147483647 w 299"/>
              <a:gd name="T45" fmla="*/ 2147483647 h 3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9"/>
              <a:gd name="T70" fmla="*/ 0 h 385"/>
              <a:gd name="T71" fmla="*/ 299 w 299"/>
              <a:gd name="T72" fmla="*/ 385 h 3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9" h="385">
                <a:moveTo>
                  <a:pt x="299" y="63"/>
                </a:moveTo>
                <a:lnTo>
                  <a:pt x="268" y="142"/>
                </a:lnTo>
                <a:lnTo>
                  <a:pt x="251" y="173"/>
                </a:lnTo>
                <a:lnTo>
                  <a:pt x="275" y="267"/>
                </a:lnTo>
                <a:lnTo>
                  <a:pt x="244" y="346"/>
                </a:lnTo>
                <a:lnTo>
                  <a:pt x="173" y="354"/>
                </a:lnTo>
                <a:lnTo>
                  <a:pt x="189" y="385"/>
                </a:lnTo>
                <a:lnTo>
                  <a:pt x="158" y="385"/>
                </a:lnTo>
                <a:lnTo>
                  <a:pt x="95" y="346"/>
                </a:lnTo>
                <a:lnTo>
                  <a:pt x="110" y="276"/>
                </a:lnTo>
                <a:lnTo>
                  <a:pt x="86" y="259"/>
                </a:lnTo>
                <a:lnTo>
                  <a:pt x="78" y="212"/>
                </a:lnTo>
                <a:lnTo>
                  <a:pt x="39" y="197"/>
                </a:lnTo>
                <a:lnTo>
                  <a:pt x="0" y="133"/>
                </a:lnTo>
                <a:lnTo>
                  <a:pt x="55" y="142"/>
                </a:lnTo>
                <a:lnTo>
                  <a:pt x="63" y="110"/>
                </a:lnTo>
                <a:lnTo>
                  <a:pt x="55" y="110"/>
                </a:lnTo>
                <a:lnTo>
                  <a:pt x="63" y="86"/>
                </a:lnTo>
                <a:lnTo>
                  <a:pt x="158" y="23"/>
                </a:lnTo>
                <a:lnTo>
                  <a:pt x="189" y="0"/>
                </a:lnTo>
                <a:lnTo>
                  <a:pt x="212" y="0"/>
                </a:lnTo>
                <a:lnTo>
                  <a:pt x="275" y="31"/>
                </a:lnTo>
                <a:lnTo>
                  <a:pt x="299" y="63"/>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2" name="Freeform 94"/>
          <p:cNvSpPr>
            <a:spLocks noChangeAspect="1"/>
          </p:cNvSpPr>
          <p:nvPr/>
        </p:nvSpPr>
        <p:spPr bwMode="auto">
          <a:xfrm>
            <a:off x="4364038" y="3333750"/>
            <a:ext cx="400050" cy="407988"/>
          </a:xfrm>
          <a:custGeom>
            <a:avLst/>
            <a:gdLst>
              <a:gd name="T0" fmla="*/ 2147483647 w 274"/>
              <a:gd name="T1" fmla="*/ 2147483647 h 243"/>
              <a:gd name="T2" fmla="*/ 2147483647 w 274"/>
              <a:gd name="T3" fmla="*/ 2147483647 h 243"/>
              <a:gd name="T4" fmla="*/ 0 w 274"/>
              <a:gd name="T5" fmla="*/ 2147483647 h 243"/>
              <a:gd name="T6" fmla="*/ 2147483647 w 274"/>
              <a:gd name="T7" fmla="*/ 2147483647 h 243"/>
              <a:gd name="T8" fmla="*/ 2147483647 w 274"/>
              <a:gd name="T9" fmla="*/ 2147483647 h 243"/>
              <a:gd name="T10" fmla="*/ 2147483647 w 274"/>
              <a:gd name="T11" fmla="*/ 2147483647 h 243"/>
              <a:gd name="T12" fmla="*/ 2147483647 w 274"/>
              <a:gd name="T13" fmla="*/ 0 h 243"/>
              <a:gd name="T14" fmla="*/ 2147483647 w 274"/>
              <a:gd name="T15" fmla="*/ 2147483647 h 243"/>
              <a:gd name="T16" fmla="*/ 2147483647 w 274"/>
              <a:gd name="T17" fmla="*/ 2147483647 h 243"/>
              <a:gd name="T18" fmla="*/ 2147483647 w 274"/>
              <a:gd name="T19" fmla="*/ 2147483647 h 243"/>
              <a:gd name="T20" fmla="*/ 2147483647 w 274"/>
              <a:gd name="T21" fmla="*/ 2147483647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4"/>
              <a:gd name="T34" fmla="*/ 0 h 243"/>
              <a:gd name="T35" fmla="*/ 274 w 274"/>
              <a:gd name="T36" fmla="*/ 243 h 2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4" h="243">
                <a:moveTo>
                  <a:pt x="102" y="243"/>
                </a:moveTo>
                <a:lnTo>
                  <a:pt x="40" y="196"/>
                </a:lnTo>
                <a:lnTo>
                  <a:pt x="0" y="94"/>
                </a:lnTo>
                <a:lnTo>
                  <a:pt x="23" y="39"/>
                </a:lnTo>
                <a:lnTo>
                  <a:pt x="40" y="16"/>
                </a:lnTo>
                <a:lnTo>
                  <a:pt x="133" y="16"/>
                </a:lnTo>
                <a:lnTo>
                  <a:pt x="211" y="0"/>
                </a:lnTo>
                <a:lnTo>
                  <a:pt x="274" y="32"/>
                </a:lnTo>
                <a:lnTo>
                  <a:pt x="204" y="188"/>
                </a:lnTo>
                <a:lnTo>
                  <a:pt x="211" y="211"/>
                </a:lnTo>
                <a:lnTo>
                  <a:pt x="102" y="243"/>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3" name="Freeform 95"/>
          <p:cNvSpPr>
            <a:spLocks noChangeAspect="1"/>
          </p:cNvSpPr>
          <p:nvPr/>
        </p:nvSpPr>
        <p:spPr bwMode="auto">
          <a:xfrm>
            <a:off x="3514725" y="3479800"/>
            <a:ext cx="546100" cy="371475"/>
          </a:xfrm>
          <a:custGeom>
            <a:avLst/>
            <a:gdLst>
              <a:gd name="T0" fmla="*/ 2147483647 w 370"/>
              <a:gd name="T1" fmla="*/ 2147483647 h 220"/>
              <a:gd name="T2" fmla="*/ 2147483647 w 370"/>
              <a:gd name="T3" fmla="*/ 2147483647 h 220"/>
              <a:gd name="T4" fmla="*/ 2147483647 w 370"/>
              <a:gd name="T5" fmla="*/ 2147483647 h 220"/>
              <a:gd name="T6" fmla="*/ 2147483647 w 370"/>
              <a:gd name="T7" fmla="*/ 2147483647 h 220"/>
              <a:gd name="T8" fmla="*/ 2147483647 w 370"/>
              <a:gd name="T9" fmla="*/ 2147483647 h 220"/>
              <a:gd name="T10" fmla="*/ 2147483647 w 370"/>
              <a:gd name="T11" fmla="*/ 2147483647 h 220"/>
              <a:gd name="T12" fmla="*/ 2147483647 w 370"/>
              <a:gd name="T13" fmla="*/ 2147483647 h 220"/>
              <a:gd name="T14" fmla="*/ 2147483647 w 370"/>
              <a:gd name="T15" fmla="*/ 2147483647 h 220"/>
              <a:gd name="T16" fmla="*/ 2147483647 w 370"/>
              <a:gd name="T17" fmla="*/ 2147483647 h 220"/>
              <a:gd name="T18" fmla="*/ 2147483647 w 370"/>
              <a:gd name="T19" fmla="*/ 2147483647 h 220"/>
              <a:gd name="T20" fmla="*/ 2147483647 w 370"/>
              <a:gd name="T21" fmla="*/ 2147483647 h 220"/>
              <a:gd name="T22" fmla="*/ 2147483647 w 370"/>
              <a:gd name="T23" fmla="*/ 2147483647 h 220"/>
              <a:gd name="T24" fmla="*/ 2147483647 w 370"/>
              <a:gd name="T25" fmla="*/ 2147483647 h 220"/>
              <a:gd name="T26" fmla="*/ 2147483647 w 370"/>
              <a:gd name="T27" fmla="*/ 2147483647 h 220"/>
              <a:gd name="T28" fmla="*/ 0 w 370"/>
              <a:gd name="T29" fmla="*/ 2147483647 h 220"/>
              <a:gd name="T30" fmla="*/ 2147483647 w 370"/>
              <a:gd name="T31" fmla="*/ 2147483647 h 220"/>
              <a:gd name="T32" fmla="*/ 2147483647 w 370"/>
              <a:gd name="T33" fmla="*/ 2147483647 h 220"/>
              <a:gd name="T34" fmla="*/ 2147483647 w 370"/>
              <a:gd name="T35" fmla="*/ 2147483647 h 220"/>
              <a:gd name="T36" fmla="*/ 2147483647 w 370"/>
              <a:gd name="T37" fmla="*/ 2147483647 h 220"/>
              <a:gd name="T38" fmla="*/ 2147483647 w 370"/>
              <a:gd name="T39" fmla="*/ 0 h 220"/>
              <a:gd name="T40" fmla="*/ 2147483647 w 370"/>
              <a:gd name="T41" fmla="*/ 2147483647 h 220"/>
              <a:gd name="T42" fmla="*/ 2147483647 w 370"/>
              <a:gd name="T43" fmla="*/ 2147483647 h 2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220"/>
              <a:gd name="T68" fmla="*/ 370 w 370"/>
              <a:gd name="T69" fmla="*/ 220 h 2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220">
                <a:moveTo>
                  <a:pt x="362" y="71"/>
                </a:moveTo>
                <a:lnTo>
                  <a:pt x="330" y="102"/>
                </a:lnTo>
                <a:lnTo>
                  <a:pt x="354" y="125"/>
                </a:lnTo>
                <a:lnTo>
                  <a:pt x="322" y="134"/>
                </a:lnTo>
                <a:lnTo>
                  <a:pt x="252" y="173"/>
                </a:lnTo>
                <a:lnTo>
                  <a:pt x="276" y="203"/>
                </a:lnTo>
                <a:lnTo>
                  <a:pt x="252" y="203"/>
                </a:lnTo>
                <a:lnTo>
                  <a:pt x="220" y="220"/>
                </a:lnTo>
                <a:lnTo>
                  <a:pt x="205" y="203"/>
                </a:lnTo>
                <a:lnTo>
                  <a:pt x="212" y="142"/>
                </a:lnTo>
                <a:lnTo>
                  <a:pt x="126" y="125"/>
                </a:lnTo>
                <a:lnTo>
                  <a:pt x="118" y="110"/>
                </a:lnTo>
                <a:lnTo>
                  <a:pt x="126" y="102"/>
                </a:lnTo>
                <a:lnTo>
                  <a:pt x="63" y="79"/>
                </a:lnTo>
                <a:lnTo>
                  <a:pt x="0" y="79"/>
                </a:lnTo>
                <a:lnTo>
                  <a:pt x="8" y="47"/>
                </a:lnTo>
                <a:lnTo>
                  <a:pt x="111" y="17"/>
                </a:lnTo>
                <a:lnTo>
                  <a:pt x="126" y="17"/>
                </a:lnTo>
                <a:lnTo>
                  <a:pt x="141" y="39"/>
                </a:lnTo>
                <a:lnTo>
                  <a:pt x="307" y="0"/>
                </a:lnTo>
                <a:lnTo>
                  <a:pt x="370" y="39"/>
                </a:lnTo>
                <a:lnTo>
                  <a:pt x="362" y="71"/>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4" name="Freeform 96"/>
          <p:cNvSpPr>
            <a:spLocks noChangeAspect="1"/>
          </p:cNvSpPr>
          <p:nvPr/>
        </p:nvSpPr>
        <p:spPr bwMode="auto">
          <a:xfrm>
            <a:off x="2619375" y="3044825"/>
            <a:ext cx="493713" cy="407988"/>
          </a:xfrm>
          <a:custGeom>
            <a:avLst/>
            <a:gdLst>
              <a:gd name="T0" fmla="*/ 2147483647 w 333"/>
              <a:gd name="T1" fmla="*/ 2147483647 h 242"/>
              <a:gd name="T2" fmla="*/ 2147483647 w 333"/>
              <a:gd name="T3" fmla="*/ 2147483647 h 242"/>
              <a:gd name="T4" fmla="*/ 2147483647 w 333"/>
              <a:gd name="T5" fmla="*/ 2147483647 h 242"/>
              <a:gd name="T6" fmla="*/ 2147483647 w 333"/>
              <a:gd name="T7" fmla="*/ 2147483647 h 242"/>
              <a:gd name="T8" fmla="*/ 2147483647 w 333"/>
              <a:gd name="T9" fmla="*/ 2147483647 h 242"/>
              <a:gd name="T10" fmla="*/ 2147483647 w 333"/>
              <a:gd name="T11" fmla="*/ 2147483647 h 242"/>
              <a:gd name="T12" fmla="*/ 2147483647 w 333"/>
              <a:gd name="T13" fmla="*/ 2147483647 h 242"/>
              <a:gd name="T14" fmla="*/ 2147483647 w 333"/>
              <a:gd name="T15" fmla="*/ 2147483647 h 242"/>
              <a:gd name="T16" fmla="*/ 2147483647 w 333"/>
              <a:gd name="T17" fmla="*/ 2147483647 h 242"/>
              <a:gd name="T18" fmla="*/ 2147483647 w 333"/>
              <a:gd name="T19" fmla="*/ 2147483647 h 242"/>
              <a:gd name="T20" fmla="*/ 0 w 333"/>
              <a:gd name="T21" fmla="*/ 2147483647 h 242"/>
              <a:gd name="T22" fmla="*/ 2147483647 w 333"/>
              <a:gd name="T23" fmla="*/ 2147483647 h 242"/>
              <a:gd name="T24" fmla="*/ 2147483647 w 333"/>
              <a:gd name="T25" fmla="*/ 0 h 242"/>
              <a:gd name="T26" fmla="*/ 2147483647 w 333"/>
              <a:gd name="T27" fmla="*/ 2147483647 h 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3"/>
              <a:gd name="T43" fmla="*/ 0 h 242"/>
              <a:gd name="T44" fmla="*/ 333 w 333"/>
              <a:gd name="T45" fmla="*/ 242 h 2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3" h="242">
                <a:moveTo>
                  <a:pt x="333" y="188"/>
                </a:moveTo>
                <a:lnTo>
                  <a:pt x="294" y="210"/>
                </a:lnTo>
                <a:lnTo>
                  <a:pt x="214" y="242"/>
                </a:lnTo>
                <a:lnTo>
                  <a:pt x="182" y="218"/>
                </a:lnTo>
                <a:lnTo>
                  <a:pt x="174" y="235"/>
                </a:lnTo>
                <a:lnTo>
                  <a:pt x="158" y="210"/>
                </a:lnTo>
                <a:lnTo>
                  <a:pt x="110" y="210"/>
                </a:lnTo>
                <a:lnTo>
                  <a:pt x="87" y="188"/>
                </a:lnTo>
                <a:lnTo>
                  <a:pt x="79" y="172"/>
                </a:lnTo>
                <a:lnTo>
                  <a:pt x="63" y="110"/>
                </a:lnTo>
                <a:lnTo>
                  <a:pt x="0" y="47"/>
                </a:lnTo>
                <a:lnTo>
                  <a:pt x="198" y="8"/>
                </a:lnTo>
                <a:lnTo>
                  <a:pt x="269" y="0"/>
                </a:lnTo>
                <a:lnTo>
                  <a:pt x="333" y="188"/>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5" name="Freeform 97"/>
          <p:cNvSpPr>
            <a:spLocks noChangeAspect="1"/>
          </p:cNvSpPr>
          <p:nvPr/>
        </p:nvSpPr>
        <p:spPr bwMode="auto">
          <a:xfrm>
            <a:off x="2132013" y="3030538"/>
            <a:ext cx="257175" cy="319087"/>
          </a:xfrm>
          <a:custGeom>
            <a:avLst/>
            <a:gdLst>
              <a:gd name="T0" fmla="*/ 2147483647 w 174"/>
              <a:gd name="T1" fmla="*/ 0 h 190"/>
              <a:gd name="T2" fmla="*/ 2147483647 w 174"/>
              <a:gd name="T3" fmla="*/ 2147483647 h 190"/>
              <a:gd name="T4" fmla="*/ 2147483647 w 174"/>
              <a:gd name="T5" fmla="*/ 2147483647 h 190"/>
              <a:gd name="T6" fmla="*/ 2147483647 w 174"/>
              <a:gd name="T7" fmla="*/ 2147483647 h 190"/>
              <a:gd name="T8" fmla="*/ 2147483647 w 174"/>
              <a:gd name="T9" fmla="*/ 2147483647 h 190"/>
              <a:gd name="T10" fmla="*/ 0 w 174"/>
              <a:gd name="T11" fmla="*/ 2147483647 h 190"/>
              <a:gd name="T12" fmla="*/ 2147483647 w 174"/>
              <a:gd name="T13" fmla="*/ 2147483647 h 190"/>
              <a:gd name="T14" fmla="*/ 2147483647 w 174"/>
              <a:gd name="T15" fmla="*/ 2147483647 h 190"/>
              <a:gd name="T16" fmla="*/ 2147483647 w 174"/>
              <a:gd name="T17" fmla="*/ 2147483647 h 190"/>
              <a:gd name="T18" fmla="*/ 2147483647 w 174"/>
              <a:gd name="T19" fmla="*/ 2147483647 h 190"/>
              <a:gd name="T20" fmla="*/ 2147483647 w 174"/>
              <a:gd name="T21" fmla="*/ 0 h 190"/>
              <a:gd name="T22" fmla="*/ 2147483647 w 174"/>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190"/>
              <a:gd name="T38" fmla="*/ 174 w 174"/>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190">
                <a:moveTo>
                  <a:pt x="174" y="0"/>
                </a:moveTo>
                <a:lnTo>
                  <a:pt x="174" y="182"/>
                </a:lnTo>
                <a:lnTo>
                  <a:pt x="167" y="190"/>
                </a:lnTo>
                <a:lnTo>
                  <a:pt x="111" y="190"/>
                </a:lnTo>
                <a:lnTo>
                  <a:pt x="111" y="159"/>
                </a:lnTo>
                <a:lnTo>
                  <a:pt x="0" y="151"/>
                </a:lnTo>
                <a:lnTo>
                  <a:pt x="16" y="119"/>
                </a:lnTo>
                <a:lnTo>
                  <a:pt x="24" y="119"/>
                </a:lnTo>
                <a:lnTo>
                  <a:pt x="24" y="7"/>
                </a:lnTo>
                <a:lnTo>
                  <a:pt x="111" y="16"/>
                </a:lnTo>
                <a:lnTo>
                  <a:pt x="111" y="0"/>
                </a:lnTo>
                <a:lnTo>
                  <a:pt x="174" y="0"/>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6" name="Freeform 98"/>
          <p:cNvSpPr>
            <a:spLocks noChangeAspect="1"/>
          </p:cNvSpPr>
          <p:nvPr/>
        </p:nvSpPr>
        <p:spPr bwMode="auto">
          <a:xfrm>
            <a:off x="3271838" y="5429250"/>
            <a:ext cx="231775" cy="377825"/>
          </a:xfrm>
          <a:custGeom>
            <a:avLst/>
            <a:gdLst>
              <a:gd name="T0" fmla="*/ 2147483647 w 157"/>
              <a:gd name="T1" fmla="*/ 0 h 225"/>
              <a:gd name="T2" fmla="*/ 2147483647 w 157"/>
              <a:gd name="T3" fmla="*/ 2147483647 h 225"/>
              <a:gd name="T4" fmla="*/ 2147483647 w 157"/>
              <a:gd name="T5" fmla="*/ 2147483647 h 225"/>
              <a:gd name="T6" fmla="*/ 2147483647 w 157"/>
              <a:gd name="T7" fmla="*/ 2147483647 h 225"/>
              <a:gd name="T8" fmla="*/ 2147483647 w 157"/>
              <a:gd name="T9" fmla="*/ 2147483647 h 225"/>
              <a:gd name="T10" fmla="*/ 2147483647 w 157"/>
              <a:gd name="T11" fmla="*/ 2147483647 h 225"/>
              <a:gd name="T12" fmla="*/ 2147483647 w 157"/>
              <a:gd name="T13" fmla="*/ 2147483647 h 225"/>
              <a:gd name="T14" fmla="*/ 0 w 157"/>
              <a:gd name="T15" fmla="*/ 2147483647 h 225"/>
              <a:gd name="T16" fmla="*/ 0 w 157"/>
              <a:gd name="T17" fmla="*/ 2147483647 h 225"/>
              <a:gd name="T18" fmla="*/ 2147483647 w 157"/>
              <a:gd name="T19" fmla="*/ 2147483647 h 225"/>
              <a:gd name="T20" fmla="*/ 2147483647 w 157"/>
              <a:gd name="T21" fmla="*/ 2147483647 h 225"/>
              <a:gd name="T22" fmla="*/ 2147483647 w 157"/>
              <a:gd name="T23" fmla="*/ 2147483647 h 225"/>
              <a:gd name="T24" fmla="*/ 2147483647 w 157"/>
              <a:gd name="T25" fmla="*/ 0 h 225"/>
              <a:gd name="T26" fmla="*/ 2147483647 w 157"/>
              <a:gd name="T27" fmla="*/ 0 h 2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7"/>
              <a:gd name="T43" fmla="*/ 0 h 225"/>
              <a:gd name="T44" fmla="*/ 157 w 157"/>
              <a:gd name="T45" fmla="*/ 225 h 2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7" h="225">
                <a:moveTo>
                  <a:pt x="157" y="0"/>
                </a:moveTo>
                <a:lnTo>
                  <a:pt x="157" y="217"/>
                </a:lnTo>
                <a:lnTo>
                  <a:pt x="126" y="225"/>
                </a:lnTo>
                <a:lnTo>
                  <a:pt x="126" y="186"/>
                </a:lnTo>
                <a:lnTo>
                  <a:pt x="102" y="163"/>
                </a:lnTo>
                <a:lnTo>
                  <a:pt x="16" y="163"/>
                </a:lnTo>
                <a:lnTo>
                  <a:pt x="8" y="100"/>
                </a:lnTo>
                <a:lnTo>
                  <a:pt x="0" y="100"/>
                </a:lnTo>
                <a:lnTo>
                  <a:pt x="0" y="85"/>
                </a:lnTo>
                <a:lnTo>
                  <a:pt x="16" y="85"/>
                </a:lnTo>
                <a:lnTo>
                  <a:pt x="16" y="23"/>
                </a:lnTo>
                <a:lnTo>
                  <a:pt x="111" y="23"/>
                </a:lnTo>
                <a:lnTo>
                  <a:pt x="102" y="0"/>
                </a:lnTo>
                <a:lnTo>
                  <a:pt x="157" y="0"/>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7" name="Freeform 99"/>
          <p:cNvSpPr>
            <a:spLocks noChangeAspect="1"/>
          </p:cNvSpPr>
          <p:nvPr/>
        </p:nvSpPr>
        <p:spPr bwMode="auto">
          <a:xfrm>
            <a:off x="3238500" y="3611563"/>
            <a:ext cx="623888" cy="682625"/>
          </a:xfrm>
          <a:custGeom>
            <a:avLst/>
            <a:gdLst>
              <a:gd name="T0" fmla="*/ 0 w 422"/>
              <a:gd name="T1" fmla="*/ 2147483647 h 406"/>
              <a:gd name="T2" fmla="*/ 2147483647 w 422"/>
              <a:gd name="T3" fmla="*/ 0 h 406"/>
              <a:gd name="T4" fmla="*/ 2147483647 w 422"/>
              <a:gd name="T5" fmla="*/ 0 h 406"/>
              <a:gd name="T6" fmla="*/ 2147483647 w 422"/>
              <a:gd name="T7" fmla="*/ 2147483647 h 406"/>
              <a:gd name="T8" fmla="*/ 2147483647 w 422"/>
              <a:gd name="T9" fmla="*/ 2147483647 h 406"/>
              <a:gd name="T10" fmla="*/ 2147483647 w 422"/>
              <a:gd name="T11" fmla="*/ 2147483647 h 406"/>
              <a:gd name="T12" fmla="*/ 2147483647 w 422"/>
              <a:gd name="T13" fmla="*/ 2147483647 h 406"/>
              <a:gd name="T14" fmla="*/ 2147483647 w 422"/>
              <a:gd name="T15" fmla="*/ 2147483647 h 406"/>
              <a:gd name="T16" fmla="*/ 2147483647 w 422"/>
              <a:gd name="T17" fmla="*/ 2147483647 h 406"/>
              <a:gd name="T18" fmla="*/ 2147483647 w 422"/>
              <a:gd name="T19" fmla="*/ 2147483647 h 406"/>
              <a:gd name="T20" fmla="*/ 2147483647 w 422"/>
              <a:gd name="T21" fmla="*/ 2147483647 h 406"/>
              <a:gd name="T22" fmla="*/ 2147483647 w 422"/>
              <a:gd name="T23" fmla="*/ 2147483647 h 406"/>
              <a:gd name="T24" fmla="*/ 2147483647 w 422"/>
              <a:gd name="T25" fmla="*/ 2147483647 h 406"/>
              <a:gd name="T26" fmla="*/ 2147483647 w 422"/>
              <a:gd name="T27" fmla="*/ 2147483647 h 406"/>
              <a:gd name="T28" fmla="*/ 2147483647 w 422"/>
              <a:gd name="T29" fmla="*/ 2147483647 h 406"/>
              <a:gd name="T30" fmla="*/ 2147483647 w 422"/>
              <a:gd name="T31" fmla="*/ 2147483647 h 406"/>
              <a:gd name="T32" fmla="*/ 2147483647 w 422"/>
              <a:gd name="T33" fmla="*/ 2147483647 h 406"/>
              <a:gd name="T34" fmla="*/ 2147483647 w 422"/>
              <a:gd name="T35" fmla="*/ 2147483647 h 406"/>
              <a:gd name="T36" fmla="*/ 2147483647 w 422"/>
              <a:gd name="T37" fmla="*/ 2147483647 h 406"/>
              <a:gd name="T38" fmla="*/ 2147483647 w 422"/>
              <a:gd name="T39" fmla="*/ 2147483647 h 406"/>
              <a:gd name="T40" fmla="*/ 0 w 422"/>
              <a:gd name="T41" fmla="*/ 2147483647 h 4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2"/>
              <a:gd name="T64" fmla="*/ 0 h 406"/>
              <a:gd name="T65" fmla="*/ 422 w 422"/>
              <a:gd name="T66" fmla="*/ 406 h 4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2" h="406">
                <a:moveTo>
                  <a:pt x="0" y="85"/>
                </a:moveTo>
                <a:lnTo>
                  <a:pt x="187" y="0"/>
                </a:lnTo>
                <a:lnTo>
                  <a:pt x="250" y="0"/>
                </a:lnTo>
                <a:lnTo>
                  <a:pt x="312" y="23"/>
                </a:lnTo>
                <a:lnTo>
                  <a:pt x="305" y="31"/>
                </a:lnTo>
                <a:lnTo>
                  <a:pt x="312" y="46"/>
                </a:lnTo>
                <a:lnTo>
                  <a:pt x="398" y="63"/>
                </a:lnTo>
                <a:lnTo>
                  <a:pt x="391" y="124"/>
                </a:lnTo>
                <a:lnTo>
                  <a:pt x="406" y="141"/>
                </a:lnTo>
                <a:lnTo>
                  <a:pt x="398" y="148"/>
                </a:lnTo>
                <a:lnTo>
                  <a:pt x="422" y="164"/>
                </a:lnTo>
                <a:lnTo>
                  <a:pt x="406" y="171"/>
                </a:lnTo>
                <a:lnTo>
                  <a:pt x="375" y="180"/>
                </a:lnTo>
                <a:lnTo>
                  <a:pt x="375" y="210"/>
                </a:lnTo>
                <a:lnTo>
                  <a:pt x="336" y="265"/>
                </a:lnTo>
                <a:lnTo>
                  <a:pt x="359" y="289"/>
                </a:lnTo>
                <a:lnTo>
                  <a:pt x="265" y="360"/>
                </a:lnTo>
                <a:lnTo>
                  <a:pt x="241" y="360"/>
                </a:lnTo>
                <a:lnTo>
                  <a:pt x="163" y="406"/>
                </a:lnTo>
                <a:lnTo>
                  <a:pt x="62" y="203"/>
                </a:lnTo>
                <a:lnTo>
                  <a:pt x="0" y="85"/>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8" name="Freeform 100"/>
          <p:cNvSpPr>
            <a:spLocks noChangeAspect="1"/>
          </p:cNvSpPr>
          <p:nvPr/>
        </p:nvSpPr>
        <p:spPr bwMode="auto">
          <a:xfrm>
            <a:off x="2073275" y="4557713"/>
            <a:ext cx="442913" cy="325437"/>
          </a:xfrm>
          <a:custGeom>
            <a:avLst/>
            <a:gdLst>
              <a:gd name="T0" fmla="*/ 2147483647 w 300"/>
              <a:gd name="T1" fmla="*/ 2147483647 h 195"/>
              <a:gd name="T2" fmla="*/ 2147483647 w 300"/>
              <a:gd name="T3" fmla="*/ 2147483647 h 195"/>
              <a:gd name="T4" fmla="*/ 2147483647 w 300"/>
              <a:gd name="T5" fmla="*/ 2147483647 h 195"/>
              <a:gd name="T6" fmla="*/ 2147483647 w 300"/>
              <a:gd name="T7" fmla="*/ 2147483647 h 195"/>
              <a:gd name="T8" fmla="*/ 2147483647 w 300"/>
              <a:gd name="T9" fmla="*/ 2147483647 h 195"/>
              <a:gd name="T10" fmla="*/ 2147483647 w 300"/>
              <a:gd name="T11" fmla="*/ 2147483647 h 195"/>
              <a:gd name="T12" fmla="*/ 2147483647 w 300"/>
              <a:gd name="T13" fmla="*/ 2147483647 h 195"/>
              <a:gd name="T14" fmla="*/ 2147483647 w 300"/>
              <a:gd name="T15" fmla="*/ 2147483647 h 195"/>
              <a:gd name="T16" fmla="*/ 2147483647 w 300"/>
              <a:gd name="T17" fmla="*/ 2147483647 h 195"/>
              <a:gd name="T18" fmla="*/ 2147483647 w 300"/>
              <a:gd name="T19" fmla="*/ 2147483647 h 195"/>
              <a:gd name="T20" fmla="*/ 2147483647 w 300"/>
              <a:gd name="T21" fmla="*/ 2147483647 h 195"/>
              <a:gd name="T22" fmla="*/ 2147483647 w 300"/>
              <a:gd name="T23" fmla="*/ 2147483647 h 195"/>
              <a:gd name="T24" fmla="*/ 2147483647 w 300"/>
              <a:gd name="T25" fmla="*/ 2147483647 h 195"/>
              <a:gd name="T26" fmla="*/ 2147483647 w 300"/>
              <a:gd name="T27" fmla="*/ 2147483647 h 195"/>
              <a:gd name="T28" fmla="*/ 2147483647 w 300"/>
              <a:gd name="T29" fmla="*/ 2147483647 h 195"/>
              <a:gd name="T30" fmla="*/ 2147483647 w 300"/>
              <a:gd name="T31" fmla="*/ 2147483647 h 195"/>
              <a:gd name="T32" fmla="*/ 2147483647 w 300"/>
              <a:gd name="T33" fmla="*/ 2147483647 h 195"/>
              <a:gd name="T34" fmla="*/ 2147483647 w 300"/>
              <a:gd name="T35" fmla="*/ 2147483647 h 195"/>
              <a:gd name="T36" fmla="*/ 0 w 300"/>
              <a:gd name="T37" fmla="*/ 2147483647 h 195"/>
              <a:gd name="T38" fmla="*/ 0 w 300"/>
              <a:gd name="T39" fmla="*/ 0 h 195"/>
              <a:gd name="T40" fmla="*/ 2147483647 w 300"/>
              <a:gd name="T41" fmla="*/ 0 h 195"/>
              <a:gd name="T42" fmla="*/ 2147483647 w 300"/>
              <a:gd name="T43" fmla="*/ 2147483647 h 1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0"/>
              <a:gd name="T67" fmla="*/ 0 h 195"/>
              <a:gd name="T68" fmla="*/ 300 w 300"/>
              <a:gd name="T69" fmla="*/ 195 h 1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0" h="195">
                <a:moveTo>
                  <a:pt x="284" y="7"/>
                </a:moveTo>
                <a:lnTo>
                  <a:pt x="300" y="31"/>
                </a:lnTo>
                <a:lnTo>
                  <a:pt x="284" y="47"/>
                </a:lnTo>
                <a:lnTo>
                  <a:pt x="269" y="47"/>
                </a:lnTo>
                <a:lnTo>
                  <a:pt x="252" y="70"/>
                </a:lnTo>
                <a:lnTo>
                  <a:pt x="237" y="86"/>
                </a:lnTo>
                <a:lnTo>
                  <a:pt x="252" y="101"/>
                </a:lnTo>
                <a:lnTo>
                  <a:pt x="213" y="133"/>
                </a:lnTo>
                <a:lnTo>
                  <a:pt x="237" y="188"/>
                </a:lnTo>
                <a:lnTo>
                  <a:pt x="213" y="195"/>
                </a:lnTo>
                <a:lnTo>
                  <a:pt x="32" y="195"/>
                </a:lnTo>
                <a:lnTo>
                  <a:pt x="32" y="164"/>
                </a:lnTo>
                <a:lnTo>
                  <a:pt x="24" y="156"/>
                </a:lnTo>
                <a:lnTo>
                  <a:pt x="32" y="156"/>
                </a:lnTo>
                <a:lnTo>
                  <a:pt x="39" y="86"/>
                </a:lnTo>
                <a:lnTo>
                  <a:pt x="55" y="86"/>
                </a:lnTo>
                <a:lnTo>
                  <a:pt x="63" y="62"/>
                </a:lnTo>
                <a:lnTo>
                  <a:pt x="32" y="31"/>
                </a:lnTo>
                <a:lnTo>
                  <a:pt x="0" y="31"/>
                </a:lnTo>
                <a:lnTo>
                  <a:pt x="0" y="0"/>
                </a:lnTo>
                <a:lnTo>
                  <a:pt x="300" y="0"/>
                </a:lnTo>
                <a:lnTo>
                  <a:pt x="284" y="7"/>
                </a:lnTo>
                <a:close/>
              </a:path>
            </a:pathLst>
          </a:custGeom>
          <a:solidFill>
            <a:srgbClr val="00B7A5"/>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49" name="Freeform 101"/>
          <p:cNvSpPr>
            <a:spLocks noChangeAspect="1"/>
          </p:cNvSpPr>
          <p:nvPr/>
        </p:nvSpPr>
        <p:spPr bwMode="auto">
          <a:xfrm>
            <a:off x="5360988" y="4810125"/>
            <a:ext cx="71437" cy="166688"/>
          </a:xfrm>
          <a:custGeom>
            <a:avLst/>
            <a:gdLst>
              <a:gd name="T0" fmla="*/ 2147483647 w 48"/>
              <a:gd name="T1" fmla="*/ 2147483647 h 100"/>
              <a:gd name="T2" fmla="*/ 0 w 48"/>
              <a:gd name="T3" fmla="*/ 2147483647 h 100"/>
              <a:gd name="T4" fmla="*/ 2147483647 w 48"/>
              <a:gd name="T5" fmla="*/ 0 h 100"/>
              <a:gd name="T6" fmla="*/ 2147483647 w 48"/>
              <a:gd name="T7" fmla="*/ 0 h 100"/>
              <a:gd name="T8" fmla="*/ 2147483647 w 48"/>
              <a:gd name="T9" fmla="*/ 2147483647 h 100"/>
              <a:gd name="T10" fmla="*/ 2147483647 w 48"/>
              <a:gd name="T11" fmla="*/ 2147483647 h 100"/>
              <a:gd name="T12" fmla="*/ 2147483647 w 48"/>
              <a:gd name="T13" fmla="*/ 2147483647 h 100"/>
              <a:gd name="T14" fmla="*/ 2147483647 w 48"/>
              <a:gd name="T15" fmla="*/ 2147483647 h 100"/>
              <a:gd name="T16" fmla="*/ 0 w 48"/>
              <a:gd name="T17" fmla="*/ 2147483647 h 100"/>
              <a:gd name="T18" fmla="*/ 2147483647 w 48"/>
              <a:gd name="T19" fmla="*/ 214748364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00"/>
              <a:gd name="T32" fmla="*/ 48 w 48"/>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00">
                <a:moveTo>
                  <a:pt x="16" y="70"/>
                </a:moveTo>
                <a:lnTo>
                  <a:pt x="0" y="39"/>
                </a:lnTo>
                <a:lnTo>
                  <a:pt x="32" y="0"/>
                </a:lnTo>
                <a:lnTo>
                  <a:pt x="48" y="0"/>
                </a:lnTo>
                <a:lnTo>
                  <a:pt x="48" y="39"/>
                </a:lnTo>
                <a:lnTo>
                  <a:pt x="32" y="46"/>
                </a:lnTo>
                <a:lnTo>
                  <a:pt x="48" y="46"/>
                </a:lnTo>
                <a:lnTo>
                  <a:pt x="16" y="100"/>
                </a:lnTo>
                <a:lnTo>
                  <a:pt x="0" y="92"/>
                </a:lnTo>
                <a:lnTo>
                  <a:pt x="16" y="7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0" name="Freeform 102"/>
          <p:cNvSpPr>
            <a:spLocks noChangeAspect="1"/>
          </p:cNvSpPr>
          <p:nvPr/>
        </p:nvSpPr>
        <p:spPr bwMode="auto">
          <a:xfrm>
            <a:off x="4708525" y="4357688"/>
            <a:ext cx="652463" cy="554037"/>
          </a:xfrm>
          <a:custGeom>
            <a:avLst/>
            <a:gdLst>
              <a:gd name="T0" fmla="*/ 2147483647 w 442"/>
              <a:gd name="T1" fmla="*/ 2147483647 h 329"/>
              <a:gd name="T2" fmla="*/ 2147483647 w 442"/>
              <a:gd name="T3" fmla="*/ 2147483647 h 329"/>
              <a:gd name="T4" fmla="*/ 2147483647 w 442"/>
              <a:gd name="T5" fmla="*/ 2147483647 h 329"/>
              <a:gd name="T6" fmla="*/ 2147483647 w 442"/>
              <a:gd name="T7" fmla="*/ 2147483647 h 329"/>
              <a:gd name="T8" fmla="*/ 2147483647 w 442"/>
              <a:gd name="T9" fmla="*/ 2147483647 h 329"/>
              <a:gd name="T10" fmla="*/ 2147483647 w 442"/>
              <a:gd name="T11" fmla="*/ 2147483647 h 329"/>
              <a:gd name="T12" fmla="*/ 2147483647 w 442"/>
              <a:gd name="T13" fmla="*/ 2147483647 h 329"/>
              <a:gd name="T14" fmla="*/ 2147483647 w 442"/>
              <a:gd name="T15" fmla="*/ 2147483647 h 329"/>
              <a:gd name="T16" fmla="*/ 2147483647 w 442"/>
              <a:gd name="T17" fmla="*/ 2147483647 h 329"/>
              <a:gd name="T18" fmla="*/ 2147483647 w 442"/>
              <a:gd name="T19" fmla="*/ 2147483647 h 329"/>
              <a:gd name="T20" fmla="*/ 2147483647 w 442"/>
              <a:gd name="T21" fmla="*/ 2147483647 h 329"/>
              <a:gd name="T22" fmla="*/ 2147483647 w 442"/>
              <a:gd name="T23" fmla="*/ 2147483647 h 329"/>
              <a:gd name="T24" fmla="*/ 2147483647 w 442"/>
              <a:gd name="T25" fmla="*/ 2147483647 h 329"/>
              <a:gd name="T26" fmla="*/ 2147483647 w 442"/>
              <a:gd name="T27" fmla="*/ 2147483647 h 329"/>
              <a:gd name="T28" fmla="*/ 2147483647 w 442"/>
              <a:gd name="T29" fmla="*/ 2147483647 h 329"/>
              <a:gd name="T30" fmla="*/ 2147483647 w 442"/>
              <a:gd name="T31" fmla="*/ 2147483647 h 329"/>
              <a:gd name="T32" fmla="*/ 2147483647 w 442"/>
              <a:gd name="T33" fmla="*/ 2147483647 h 329"/>
              <a:gd name="T34" fmla="*/ 0 w 442"/>
              <a:gd name="T35" fmla="*/ 2147483647 h 329"/>
              <a:gd name="T36" fmla="*/ 2147483647 w 442"/>
              <a:gd name="T37" fmla="*/ 2147483647 h 329"/>
              <a:gd name="T38" fmla="*/ 2147483647 w 442"/>
              <a:gd name="T39" fmla="*/ 0 h 329"/>
              <a:gd name="T40" fmla="*/ 2147483647 w 442"/>
              <a:gd name="T41" fmla="*/ 0 h 329"/>
              <a:gd name="T42" fmla="*/ 2147483647 w 442"/>
              <a:gd name="T43" fmla="*/ 2147483647 h 329"/>
              <a:gd name="T44" fmla="*/ 2147483647 w 442"/>
              <a:gd name="T45" fmla="*/ 2147483647 h 329"/>
              <a:gd name="T46" fmla="*/ 2147483647 w 442"/>
              <a:gd name="T47" fmla="*/ 2147483647 h 329"/>
              <a:gd name="T48" fmla="*/ 2147483647 w 442"/>
              <a:gd name="T49" fmla="*/ 2147483647 h 329"/>
              <a:gd name="T50" fmla="*/ 2147483647 w 442"/>
              <a:gd name="T51" fmla="*/ 2147483647 h 329"/>
              <a:gd name="T52" fmla="*/ 2147483647 w 442"/>
              <a:gd name="T53" fmla="*/ 2147483647 h 329"/>
              <a:gd name="T54" fmla="*/ 2147483647 w 442"/>
              <a:gd name="T55" fmla="*/ 2147483647 h 329"/>
              <a:gd name="T56" fmla="*/ 2147483647 w 442"/>
              <a:gd name="T57" fmla="*/ 2147483647 h 329"/>
              <a:gd name="T58" fmla="*/ 2147483647 w 442"/>
              <a:gd name="T59" fmla="*/ 2147483647 h 329"/>
              <a:gd name="T60" fmla="*/ 2147483647 w 442"/>
              <a:gd name="T61" fmla="*/ 2147483647 h 329"/>
              <a:gd name="T62" fmla="*/ 2147483647 w 442"/>
              <a:gd name="T63" fmla="*/ 2147483647 h 329"/>
              <a:gd name="T64" fmla="*/ 2147483647 w 442"/>
              <a:gd name="T65" fmla="*/ 2147483647 h 329"/>
              <a:gd name="T66" fmla="*/ 2147483647 w 442"/>
              <a:gd name="T67" fmla="*/ 2147483647 h 329"/>
              <a:gd name="T68" fmla="*/ 2147483647 w 442"/>
              <a:gd name="T69" fmla="*/ 2147483647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2"/>
              <a:gd name="T106" fmla="*/ 0 h 329"/>
              <a:gd name="T107" fmla="*/ 442 w 442"/>
              <a:gd name="T108" fmla="*/ 329 h 3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2" h="329">
                <a:moveTo>
                  <a:pt x="442" y="251"/>
                </a:moveTo>
                <a:lnTo>
                  <a:pt x="434" y="297"/>
                </a:lnTo>
                <a:lnTo>
                  <a:pt x="411" y="297"/>
                </a:lnTo>
                <a:lnTo>
                  <a:pt x="434" y="313"/>
                </a:lnTo>
                <a:lnTo>
                  <a:pt x="418" y="329"/>
                </a:lnTo>
                <a:lnTo>
                  <a:pt x="386" y="297"/>
                </a:lnTo>
                <a:lnTo>
                  <a:pt x="356" y="297"/>
                </a:lnTo>
                <a:lnTo>
                  <a:pt x="277" y="306"/>
                </a:lnTo>
                <a:lnTo>
                  <a:pt x="253" y="282"/>
                </a:lnTo>
                <a:lnTo>
                  <a:pt x="253" y="274"/>
                </a:lnTo>
                <a:lnTo>
                  <a:pt x="229" y="274"/>
                </a:lnTo>
                <a:lnTo>
                  <a:pt x="127" y="219"/>
                </a:lnTo>
                <a:lnTo>
                  <a:pt x="103" y="188"/>
                </a:lnTo>
                <a:lnTo>
                  <a:pt x="39" y="149"/>
                </a:lnTo>
                <a:lnTo>
                  <a:pt x="39" y="133"/>
                </a:lnTo>
                <a:lnTo>
                  <a:pt x="48" y="86"/>
                </a:lnTo>
                <a:lnTo>
                  <a:pt x="16" y="62"/>
                </a:lnTo>
                <a:lnTo>
                  <a:pt x="0" y="39"/>
                </a:lnTo>
                <a:lnTo>
                  <a:pt x="39" y="23"/>
                </a:lnTo>
                <a:lnTo>
                  <a:pt x="71" y="0"/>
                </a:lnTo>
                <a:lnTo>
                  <a:pt x="79" y="0"/>
                </a:lnTo>
                <a:lnTo>
                  <a:pt x="142" y="32"/>
                </a:lnTo>
                <a:lnTo>
                  <a:pt x="166" y="86"/>
                </a:lnTo>
                <a:lnTo>
                  <a:pt x="190" y="86"/>
                </a:lnTo>
                <a:lnTo>
                  <a:pt x="245" y="71"/>
                </a:lnTo>
                <a:lnTo>
                  <a:pt x="253" y="94"/>
                </a:lnTo>
                <a:lnTo>
                  <a:pt x="292" y="94"/>
                </a:lnTo>
                <a:lnTo>
                  <a:pt x="308" y="157"/>
                </a:lnTo>
                <a:lnTo>
                  <a:pt x="339" y="180"/>
                </a:lnTo>
                <a:lnTo>
                  <a:pt x="324" y="188"/>
                </a:lnTo>
                <a:lnTo>
                  <a:pt x="339" y="165"/>
                </a:lnTo>
                <a:lnTo>
                  <a:pt x="356" y="212"/>
                </a:lnTo>
                <a:lnTo>
                  <a:pt x="379" y="204"/>
                </a:lnTo>
                <a:lnTo>
                  <a:pt x="386" y="235"/>
                </a:lnTo>
                <a:lnTo>
                  <a:pt x="442" y="25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1" name="Freeform 103"/>
          <p:cNvSpPr>
            <a:spLocks noChangeAspect="1"/>
          </p:cNvSpPr>
          <p:nvPr/>
        </p:nvSpPr>
        <p:spPr bwMode="auto">
          <a:xfrm>
            <a:off x="3840163" y="2106613"/>
            <a:ext cx="465137" cy="415925"/>
          </a:xfrm>
          <a:custGeom>
            <a:avLst/>
            <a:gdLst>
              <a:gd name="T0" fmla="*/ 2147483647 w 314"/>
              <a:gd name="T1" fmla="*/ 2147483647 h 246"/>
              <a:gd name="T2" fmla="*/ 2147483647 w 314"/>
              <a:gd name="T3" fmla="*/ 2147483647 h 246"/>
              <a:gd name="T4" fmla="*/ 2147483647 w 314"/>
              <a:gd name="T5" fmla="*/ 2147483647 h 246"/>
              <a:gd name="T6" fmla="*/ 2147483647 w 314"/>
              <a:gd name="T7" fmla="*/ 2147483647 h 246"/>
              <a:gd name="T8" fmla="*/ 2147483647 w 314"/>
              <a:gd name="T9" fmla="*/ 2147483647 h 246"/>
              <a:gd name="T10" fmla="*/ 2147483647 w 314"/>
              <a:gd name="T11" fmla="*/ 2147483647 h 246"/>
              <a:gd name="T12" fmla="*/ 2147483647 w 314"/>
              <a:gd name="T13" fmla="*/ 2147483647 h 246"/>
              <a:gd name="T14" fmla="*/ 2147483647 w 314"/>
              <a:gd name="T15" fmla="*/ 2147483647 h 246"/>
              <a:gd name="T16" fmla="*/ 2147483647 w 314"/>
              <a:gd name="T17" fmla="*/ 2147483647 h 246"/>
              <a:gd name="T18" fmla="*/ 2147483647 w 314"/>
              <a:gd name="T19" fmla="*/ 2147483647 h 246"/>
              <a:gd name="T20" fmla="*/ 2147483647 w 314"/>
              <a:gd name="T21" fmla="*/ 2147483647 h 246"/>
              <a:gd name="T22" fmla="*/ 2147483647 w 314"/>
              <a:gd name="T23" fmla="*/ 2147483647 h 246"/>
              <a:gd name="T24" fmla="*/ 0 w 314"/>
              <a:gd name="T25" fmla="*/ 0 h 246"/>
              <a:gd name="T26" fmla="*/ 2147483647 w 314"/>
              <a:gd name="T27" fmla="*/ 2147483647 h 246"/>
              <a:gd name="T28" fmla="*/ 2147483647 w 314"/>
              <a:gd name="T29" fmla="*/ 2147483647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4"/>
              <a:gd name="T46" fmla="*/ 0 h 246"/>
              <a:gd name="T47" fmla="*/ 314 w 314"/>
              <a:gd name="T48" fmla="*/ 246 h 2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4" h="246">
                <a:moveTo>
                  <a:pt x="102" y="32"/>
                </a:moveTo>
                <a:lnTo>
                  <a:pt x="149" y="80"/>
                </a:lnTo>
                <a:lnTo>
                  <a:pt x="228" y="119"/>
                </a:lnTo>
                <a:lnTo>
                  <a:pt x="274" y="159"/>
                </a:lnTo>
                <a:lnTo>
                  <a:pt x="314" y="214"/>
                </a:lnTo>
                <a:lnTo>
                  <a:pt x="204" y="199"/>
                </a:lnTo>
                <a:lnTo>
                  <a:pt x="165" y="230"/>
                </a:lnTo>
                <a:lnTo>
                  <a:pt x="118" y="246"/>
                </a:lnTo>
                <a:lnTo>
                  <a:pt x="55" y="134"/>
                </a:lnTo>
                <a:lnTo>
                  <a:pt x="31" y="103"/>
                </a:lnTo>
                <a:lnTo>
                  <a:pt x="55" y="80"/>
                </a:lnTo>
                <a:lnTo>
                  <a:pt x="31" y="80"/>
                </a:lnTo>
                <a:lnTo>
                  <a:pt x="0" y="0"/>
                </a:lnTo>
                <a:lnTo>
                  <a:pt x="55" y="16"/>
                </a:lnTo>
                <a:lnTo>
                  <a:pt x="102" y="3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2" name="Freeform 104"/>
          <p:cNvSpPr>
            <a:spLocks noChangeAspect="1"/>
          </p:cNvSpPr>
          <p:nvPr/>
        </p:nvSpPr>
        <p:spPr bwMode="auto">
          <a:xfrm>
            <a:off x="4535488" y="4424363"/>
            <a:ext cx="509587" cy="566737"/>
          </a:xfrm>
          <a:custGeom>
            <a:avLst/>
            <a:gdLst>
              <a:gd name="T0" fmla="*/ 2147483647 w 347"/>
              <a:gd name="T1" fmla="*/ 2147483647 h 337"/>
              <a:gd name="T2" fmla="*/ 2147483647 w 347"/>
              <a:gd name="T3" fmla="*/ 2147483647 h 337"/>
              <a:gd name="T4" fmla="*/ 2147483647 w 347"/>
              <a:gd name="T5" fmla="*/ 2147483647 h 337"/>
              <a:gd name="T6" fmla="*/ 2147483647 w 347"/>
              <a:gd name="T7" fmla="*/ 2147483647 h 337"/>
              <a:gd name="T8" fmla="*/ 2147483647 w 347"/>
              <a:gd name="T9" fmla="*/ 2147483647 h 337"/>
              <a:gd name="T10" fmla="*/ 2147483647 w 347"/>
              <a:gd name="T11" fmla="*/ 2147483647 h 337"/>
              <a:gd name="T12" fmla="*/ 2147483647 w 347"/>
              <a:gd name="T13" fmla="*/ 2147483647 h 337"/>
              <a:gd name="T14" fmla="*/ 2147483647 w 347"/>
              <a:gd name="T15" fmla="*/ 2147483647 h 337"/>
              <a:gd name="T16" fmla="*/ 2147483647 w 347"/>
              <a:gd name="T17" fmla="*/ 2147483647 h 337"/>
              <a:gd name="T18" fmla="*/ 2147483647 w 347"/>
              <a:gd name="T19" fmla="*/ 2147483647 h 337"/>
              <a:gd name="T20" fmla="*/ 2147483647 w 347"/>
              <a:gd name="T21" fmla="*/ 2147483647 h 337"/>
              <a:gd name="T22" fmla="*/ 2147483647 w 347"/>
              <a:gd name="T23" fmla="*/ 2147483647 h 337"/>
              <a:gd name="T24" fmla="*/ 2147483647 w 347"/>
              <a:gd name="T25" fmla="*/ 2147483647 h 337"/>
              <a:gd name="T26" fmla="*/ 2147483647 w 347"/>
              <a:gd name="T27" fmla="*/ 2147483647 h 337"/>
              <a:gd name="T28" fmla="*/ 2147483647 w 347"/>
              <a:gd name="T29" fmla="*/ 2147483647 h 337"/>
              <a:gd name="T30" fmla="*/ 2147483647 w 347"/>
              <a:gd name="T31" fmla="*/ 2147483647 h 337"/>
              <a:gd name="T32" fmla="*/ 2147483647 w 347"/>
              <a:gd name="T33" fmla="*/ 2147483647 h 337"/>
              <a:gd name="T34" fmla="*/ 2147483647 w 347"/>
              <a:gd name="T35" fmla="*/ 2147483647 h 337"/>
              <a:gd name="T36" fmla="*/ 2147483647 w 347"/>
              <a:gd name="T37" fmla="*/ 2147483647 h 337"/>
              <a:gd name="T38" fmla="*/ 2147483647 w 347"/>
              <a:gd name="T39" fmla="*/ 2147483647 h 337"/>
              <a:gd name="T40" fmla="*/ 0 w 347"/>
              <a:gd name="T41" fmla="*/ 2147483647 h 337"/>
              <a:gd name="T42" fmla="*/ 2147483647 w 347"/>
              <a:gd name="T43" fmla="*/ 2147483647 h 337"/>
              <a:gd name="T44" fmla="*/ 2147483647 w 347"/>
              <a:gd name="T45" fmla="*/ 2147483647 h 337"/>
              <a:gd name="T46" fmla="*/ 2147483647 w 347"/>
              <a:gd name="T47" fmla="*/ 2147483647 h 337"/>
              <a:gd name="T48" fmla="*/ 2147483647 w 347"/>
              <a:gd name="T49" fmla="*/ 2147483647 h 337"/>
              <a:gd name="T50" fmla="*/ 2147483647 w 347"/>
              <a:gd name="T51" fmla="*/ 0 h 337"/>
              <a:gd name="T52" fmla="*/ 2147483647 w 347"/>
              <a:gd name="T53" fmla="*/ 2147483647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7"/>
              <a:gd name="T82" fmla="*/ 0 h 337"/>
              <a:gd name="T83" fmla="*/ 347 w 347"/>
              <a:gd name="T84" fmla="*/ 337 h 3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7" h="337">
                <a:moveTo>
                  <a:pt x="134" y="23"/>
                </a:moveTo>
                <a:lnTo>
                  <a:pt x="165" y="47"/>
                </a:lnTo>
                <a:lnTo>
                  <a:pt x="157" y="94"/>
                </a:lnTo>
                <a:lnTo>
                  <a:pt x="157" y="110"/>
                </a:lnTo>
                <a:lnTo>
                  <a:pt x="221" y="148"/>
                </a:lnTo>
                <a:lnTo>
                  <a:pt x="244" y="180"/>
                </a:lnTo>
                <a:lnTo>
                  <a:pt x="347" y="235"/>
                </a:lnTo>
                <a:lnTo>
                  <a:pt x="292" y="321"/>
                </a:lnTo>
                <a:lnTo>
                  <a:pt x="221" y="337"/>
                </a:lnTo>
                <a:lnTo>
                  <a:pt x="197" y="329"/>
                </a:lnTo>
                <a:lnTo>
                  <a:pt x="197" y="305"/>
                </a:lnTo>
                <a:lnTo>
                  <a:pt x="150" y="290"/>
                </a:lnTo>
                <a:lnTo>
                  <a:pt x="134" y="258"/>
                </a:lnTo>
                <a:lnTo>
                  <a:pt x="94" y="258"/>
                </a:lnTo>
                <a:lnTo>
                  <a:pt x="71" y="212"/>
                </a:lnTo>
                <a:lnTo>
                  <a:pt x="48" y="212"/>
                </a:lnTo>
                <a:lnTo>
                  <a:pt x="48" y="196"/>
                </a:lnTo>
                <a:lnTo>
                  <a:pt x="31" y="180"/>
                </a:lnTo>
                <a:lnTo>
                  <a:pt x="16" y="172"/>
                </a:lnTo>
                <a:lnTo>
                  <a:pt x="8" y="172"/>
                </a:lnTo>
                <a:lnTo>
                  <a:pt x="0" y="148"/>
                </a:lnTo>
                <a:lnTo>
                  <a:pt x="16" y="148"/>
                </a:lnTo>
                <a:lnTo>
                  <a:pt x="48" y="94"/>
                </a:lnTo>
                <a:lnTo>
                  <a:pt x="63" y="86"/>
                </a:lnTo>
                <a:lnTo>
                  <a:pt x="71" y="47"/>
                </a:lnTo>
                <a:lnTo>
                  <a:pt x="118" y="0"/>
                </a:lnTo>
                <a:lnTo>
                  <a:pt x="134" y="2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3" name="Freeform 105"/>
          <p:cNvSpPr>
            <a:spLocks noChangeAspect="1"/>
          </p:cNvSpPr>
          <p:nvPr/>
        </p:nvSpPr>
        <p:spPr bwMode="auto">
          <a:xfrm>
            <a:off x="2968625" y="5595938"/>
            <a:ext cx="488950" cy="488950"/>
          </a:xfrm>
          <a:custGeom>
            <a:avLst/>
            <a:gdLst>
              <a:gd name="T0" fmla="*/ 2147483647 w 330"/>
              <a:gd name="T1" fmla="*/ 2147483647 h 290"/>
              <a:gd name="T2" fmla="*/ 2147483647 w 330"/>
              <a:gd name="T3" fmla="*/ 2147483647 h 290"/>
              <a:gd name="T4" fmla="*/ 2147483647 w 330"/>
              <a:gd name="T5" fmla="*/ 2147483647 h 290"/>
              <a:gd name="T6" fmla="*/ 2147483647 w 330"/>
              <a:gd name="T7" fmla="*/ 2147483647 h 290"/>
              <a:gd name="T8" fmla="*/ 0 w 330"/>
              <a:gd name="T9" fmla="*/ 2147483647 h 290"/>
              <a:gd name="T10" fmla="*/ 2147483647 w 330"/>
              <a:gd name="T11" fmla="*/ 2147483647 h 290"/>
              <a:gd name="T12" fmla="*/ 2147483647 w 330"/>
              <a:gd name="T13" fmla="*/ 2147483647 h 290"/>
              <a:gd name="T14" fmla="*/ 2147483647 w 330"/>
              <a:gd name="T15" fmla="*/ 2147483647 h 290"/>
              <a:gd name="T16" fmla="*/ 2147483647 w 330"/>
              <a:gd name="T17" fmla="*/ 2147483647 h 290"/>
              <a:gd name="T18" fmla="*/ 2147483647 w 330"/>
              <a:gd name="T19" fmla="*/ 2147483647 h 290"/>
              <a:gd name="T20" fmla="*/ 2147483647 w 330"/>
              <a:gd name="T21" fmla="*/ 2147483647 h 290"/>
              <a:gd name="T22" fmla="*/ 2147483647 w 330"/>
              <a:gd name="T23" fmla="*/ 0 h 290"/>
              <a:gd name="T24" fmla="*/ 2147483647 w 330"/>
              <a:gd name="T25" fmla="*/ 0 h 290"/>
              <a:gd name="T26" fmla="*/ 2147483647 w 330"/>
              <a:gd name="T27" fmla="*/ 0 h 290"/>
              <a:gd name="T28" fmla="*/ 2147483647 w 330"/>
              <a:gd name="T29" fmla="*/ 0 h 290"/>
              <a:gd name="T30" fmla="*/ 2147483647 w 330"/>
              <a:gd name="T31" fmla="*/ 2147483647 h 290"/>
              <a:gd name="T32" fmla="*/ 2147483647 w 330"/>
              <a:gd name="T33" fmla="*/ 2147483647 h 290"/>
              <a:gd name="T34" fmla="*/ 2147483647 w 330"/>
              <a:gd name="T35" fmla="*/ 2147483647 h 290"/>
              <a:gd name="T36" fmla="*/ 2147483647 w 330"/>
              <a:gd name="T37" fmla="*/ 2147483647 h 290"/>
              <a:gd name="T38" fmla="*/ 2147483647 w 330"/>
              <a:gd name="T39" fmla="*/ 2147483647 h 290"/>
              <a:gd name="T40" fmla="*/ 2147483647 w 330"/>
              <a:gd name="T41" fmla="*/ 2147483647 h 290"/>
              <a:gd name="T42" fmla="*/ 2147483647 w 330"/>
              <a:gd name="T43" fmla="*/ 2147483647 h 290"/>
              <a:gd name="T44" fmla="*/ 2147483647 w 330"/>
              <a:gd name="T45" fmla="*/ 2147483647 h 290"/>
              <a:gd name="T46" fmla="*/ 2147483647 w 330"/>
              <a:gd name="T47" fmla="*/ 2147483647 h 290"/>
              <a:gd name="T48" fmla="*/ 2147483647 w 330"/>
              <a:gd name="T49" fmla="*/ 2147483647 h 290"/>
              <a:gd name="T50" fmla="*/ 2147483647 w 330"/>
              <a:gd name="T51" fmla="*/ 2147483647 h 290"/>
              <a:gd name="T52" fmla="*/ 2147483647 w 330"/>
              <a:gd name="T53" fmla="*/ 2147483647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0"/>
              <a:gd name="T82" fmla="*/ 0 h 290"/>
              <a:gd name="T83" fmla="*/ 330 w 330"/>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0" h="290">
                <a:moveTo>
                  <a:pt x="126" y="274"/>
                </a:moveTo>
                <a:lnTo>
                  <a:pt x="95" y="274"/>
                </a:lnTo>
                <a:lnTo>
                  <a:pt x="87" y="267"/>
                </a:lnTo>
                <a:lnTo>
                  <a:pt x="32" y="235"/>
                </a:lnTo>
                <a:lnTo>
                  <a:pt x="0" y="196"/>
                </a:lnTo>
                <a:lnTo>
                  <a:pt x="24" y="196"/>
                </a:lnTo>
                <a:lnTo>
                  <a:pt x="32" y="149"/>
                </a:lnTo>
                <a:lnTo>
                  <a:pt x="95" y="126"/>
                </a:lnTo>
                <a:lnTo>
                  <a:pt x="87" y="110"/>
                </a:lnTo>
                <a:lnTo>
                  <a:pt x="32" y="86"/>
                </a:lnTo>
                <a:lnTo>
                  <a:pt x="32" y="55"/>
                </a:lnTo>
                <a:lnTo>
                  <a:pt x="8" y="0"/>
                </a:lnTo>
                <a:lnTo>
                  <a:pt x="134" y="0"/>
                </a:lnTo>
                <a:lnTo>
                  <a:pt x="204" y="0"/>
                </a:lnTo>
                <a:lnTo>
                  <a:pt x="212" y="0"/>
                </a:lnTo>
                <a:lnTo>
                  <a:pt x="221" y="63"/>
                </a:lnTo>
                <a:lnTo>
                  <a:pt x="307" y="63"/>
                </a:lnTo>
                <a:lnTo>
                  <a:pt x="330" y="86"/>
                </a:lnTo>
                <a:lnTo>
                  <a:pt x="330" y="126"/>
                </a:lnTo>
                <a:lnTo>
                  <a:pt x="283" y="126"/>
                </a:lnTo>
                <a:lnTo>
                  <a:pt x="267" y="165"/>
                </a:lnTo>
                <a:lnTo>
                  <a:pt x="243" y="172"/>
                </a:lnTo>
                <a:lnTo>
                  <a:pt x="243" y="267"/>
                </a:lnTo>
                <a:lnTo>
                  <a:pt x="267" y="274"/>
                </a:lnTo>
                <a:lnTo>
                  <a:pt x="243" y="274"/>
                </a:lnTo>
                <a:lnTo>
                  <a:pt x="243" y="290"/>
                </a:lnTo>
                <a:lnTo>
                  <a:pt x="126" y="274"/>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4" name="Freeform 106"/>
          <p:cNvSpPr>
            <a:spLocks noChangeAspect="1"/>
          </p:cNvSpPr>
          <p:nvPr/>
        </p:nvSpPr>
        <p:spPr bwMode="auto">
          <a:xfrm>
            <a:off x="2238375" y="1212850"/>
            <a:ext cx="371475" cy="385763"/>
          </a:xfrm>
          <a:custGeom>
            <a:avLst/>
            <a:gdLst>
              <a:gd name="T0" fmla="*/ 2147483647 w 249"/>
              <a:gd name="T1" fmla="*/ 2147483647 h 229"/>
              <a:gd name="T2" fmla="*/ 0 w 249"/>
              <a:gd name="T3" fmla="*/ 2147483647 h 229"/>
              <a:gd name="T4" fmla="*/ 0 w 249"/>
              <a:gd name="T5" fmla="*/ 2147483647 h 229"/>
              <a:gd name="T6" fmla="*/ 0 w 249"/>
              <a:gd name="T7" fmla="*/ 2147483647 h 229"/>
              <a:gd name="T8" fmla="*/ 2147483647 w 249"/>
              <a:gd name="T9" fmla="*/ 2147483647 h 229"/>
              <a:gd name="T10" fmla="*/ 2147483647 w 249"/>
              <a:gd name="T11" fmla="*/ 2147483647 h 229"/>
              <a:gd name="T12" fmla="*/ 2147483647 w 249"/>
              <a:gd name="T13" fmla="*/ 2147483647 h 229"/>
              <a:gd name="T14" fmla="*/ 2147483647 w 249"/>
              <a:gd name="T15" fmla="*/ 2147483647 h 229"/>
              <a:gd name="T16" fmla="*/ 2147483647 w 249"/>
              <a:gd name="T17" fmla="*/ 2147483647 h 229"/>
              <a:gd name="T18" fmla="*/ 2147483647 w 249"/>
              <a:gd name="T19" fmla="*/ 0 h 229"/>
              <a:gd name="T20" fmla="*/ 2147483647 w 249"/>
              <a:gd name="T21" fmla="*/ 2147483647 h 229"/>
              <a:gd name="T22" fmla="*/ 2147483647 w 249"/>
              <a:gd name="T23" fmla="*/ 2147483647 h 229"/>
              <a:gd name="T24" fmla="*/ 2147483647 w 249"/>
              <a:gd name="T25" fmla="*/ 2147483647 h 229"/>
              <a:gd name="T26" fmla="*/ 2147483647 w 249"/>
              <a:gd name="T27" fmla="*/ 2147483647 h 229"/>
              <a:gd name="T28" fmla="*/ 2147483647 w 249"/>
              <a:gd name="T29" fmla="*/ 2147483647 h 229"/>
              <a:gd name="T30" fmla="*/ 2147483647 w 249"/>
              <a:gd name="T31" fmla="*/ 2147483647 h 229"/>
              <a:gd name="T32" fmla="*/ 2147483647 w 249"/>
              <a:gd name="T33" fmla="*/ 2147483647 h 229"/>
              <a:gd name="T34" fmla="*/ 2147483647 w 249"/>
              <a:gd name="T35" fmla="*/ 2147483647 h 229"/>
              <a:gd name="T36" fmla="*/ 2147483647 w 249"/>
              <a:gd name="T37" fmla="*/ 2147483647 h 229"/>
              <a:gd name="T38" fmla="*/ 2147483647 w 249"/>
              <a:gd name="T39" fmla="*/ 2147483647 h 229"/>
              <a:gd name="T40" fmla="*/ 2147483647 w 249"/>
              <a:gd name="T41" fmla="*/ 2147483647 h 229"/>
              <a:gd name="T42" fmla="*/ 2147483647 w 249"/>
              <a:gd name="T43" fmla="*/ 2147483647 h 2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9"/>
              <a:gd name="T67" fmla="*/ 0 h 229"/>
              <a:gd name="T68" fmla="*/ 249 w 249"/>
              <a:gd name="T69" fmla="*/ 229 h 2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9" h="229">
                <a:moveTo>
                  <a:pt x="62" y="198"/>
                </a:moveTo>
                <a:lnTo>
                  <a:pt x="0" y="142"/>
                </a:lnTo>
                <a:lnTo>
                  <a:pt x="0" y="87"/>
                </a:lnTo>
                <a:lnTo>
                  <a:pt x="0" y="79"/>
                </a:lnTo>
                <a:lnTo>
                  <a:pt x="15" y="63"/>
                </a:lnTo>
                <a:lnTo>
                  <a:pt x="39" y="56"/>
                </a:lnTo>
                <a:lnTo>
                  <a:pt x="101" y="63"/>
                </a:lnTo>
                <a:lnTo>
                  <a:pt x="133" y="32"/>
                </a:lnTo>
                <a:lnTo>
                  <a:pt x="140" y="16"/>
                </a:lnTo>
                <a:lnTo>
                  <a:pt x="164" y="0"/>
                </a:lnTo>
                <a:lnTo>
                  <a:pt x="226" y="16"/>
                </a:lnTo>
                <a:lnTo>
                  <a:pt x="218" y="48"/>
                </a:lnTo>
                <a:lnTo>
                  <a:pt x="218" y="87"/>
                </a:lnTo>
                <a:lnTo>
                  <a:pt x="226" y="87"/>
                </a:lnTo>
                <a:lnTo>
                  <a:pt x="226" y="126"/>
                </a:lnTo>
                <a:lnTo>
                  <a:pt x="249" y="142"/>
                </a:lnTo>
                <a:lnTo>
                  <a:pt x="242" y="158"/>
                </a:lnTo>
                <a:lnTo>
                  <a:pt x="218" y="205"/>
                </a:lnTo>
                <a:lnTo>
                  <a:pt x="187" y="198"/>
                </a:lnTo>
                <a:lnTo>
                  <a:pt x="187" y="205"/>
                </a:lnTo>
                <a:lnTo>
                  <a:pt x="140" y="229"/>
                </a:lnTo>
                <a:lnTo>
                  <a:pt x="62" y="198"/>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5" name="Freeform 107"/>
          <p:cNvSpPr>
            <a:spLocks noChangeAspect="1"/>
          </p:cNvSpPr>
          <p:nvPr/>
        </p:nvSpPr>
        <p:spPr bwMode="auto">
          <a:xfrm>
            <a:off x="3840163" y="2493963"/>
            <a:ext cx="360362" cy="406400"/>
          </a:xfrm>
          <a:custGeom>
            <a:avLst/>
            <a:gdLst>
              <a:gd name="T0" fmla="*/ 2147483647 w 244"/>
              <a:gd name="T1" fmla="*/ 2147483647 h 242"/>
              <a:gd name="T2" fmla="*/ 2147483647 w 244"/>
              <a:gd name="T3" fmla="*/ 2147483647 h 242"/>
              <a:gd name="T4" fmla="*/ 2147483647 w 244"/>
              <a:gd name="T5" fmla="*/ 2147483647 h 242"/>
              <a:gd name="T6" fmla="*/ 2147483647 w 244"/>
              <a:gd name="T7" fmla="*/ 2147483647 h 242"/>
              <a:gd name="T8" fmla="*/ 2147483647 w 244"/>
              <a:gd name="T9" fmla="*/ 2147483647 h 242"/>
              <a:gd name="T10" fmla="*/ 2147483647 w 244"/>
              <a:gd name="T11" fmla="*/ 2147483647 h 242"/>
              <a:gd name="T12" fmla="*/ 2147483647 w 244"/>
              <a:gd name="T13" fmla="*/ 2147483647 h 242"/>
              <a:gd name="T14" fmla="*/ 2147483647 w 244"/>
              <a:gd name="T15" fmla="*/ 2147483647 h 242"/>
              <a:gd name="T16" fmla="*/ 2147483647 w 244"/>
              <a:gd name="T17" fmla="*/ 2147483647 h 242"/>
              <a:gd name="T18" fmla="*/ 2147483647 w 244"/>
              <a:gd name="T19" fmla="*/ 2147483647 h 242"/>
              <a:gd name="T20" fmla="*/ 2147483647 w 244"/>
              <a:gd name="T21" fmla="*/ 2147483647 h 242"/>
              <a:gd name="T22" fmla="*/ 2147483647 w 244"/>
              <a:gd name="T23" fmla="*/ 2147483647 h 242"/>
              <a:gd name="T24" fmla="*/ 2147483647 w 244"/>
              <a:gd name="T25" fmla="*/ 2147483647 h 242"/>
              <a:gd name="T26" fmla="*/ 0 w 244"/>
              <a:gd name="T27" fmla="*/ 2147483647 h 242"/>
              <a:gd name="T28" fmla="*/ 2147483647 w 244"/>
              <a:gd name="T29" fmla="*/ 2147483647 h 242"/>
              <a:gd name="T30" fmla="*/ 2147483647 w 244"/>
              <a:gd name="T31" fmla="*/ 2147483647 h 242"/>
              <a:gd name="T32" fmla="*/ 2147483647 w 244"/>
              <a:gd name="T33" fmla="*/ 2147483647 h 242"/>
              <a:gd name="T34" fmla="*/ 2147483647 w 244"/>
              <a:gd name="T35" fmla="*/ 0 h 242"/>
              <a:gd name="T36" fmla="*/ 2147483647 w 244"/>
              <a:gd name="T37" fmla="*/ 2147483647 h 242"/>
              <a:gd name="T38" fmla="*/ 2147483647 w 244"/>
              <a:gd name="T39" fmla="*/ 0 h 242"/>
              <a:gd name="T40" fmla="*/ 2147483647 w 244"/>
              <a:gd name="T41" fmla="*/ 2147483647 h 242"/>
              <a:gd name="T42" fmla="*/ 2147483647 w 244"/>
              <a:gd name="T43" fmla="*/ 0 h 242"/>
              <a:gd name="T44" fmla="*/ 2147483647 w 244"/>
              <a:gd name="T45" fmla="*/ 2147483647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4"/>
              <a:gd name="T70" fmla="*/ 0 h 242"/>
              <a:gd name="T71" fmla="*/ 244 w 244"/>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4" h="242">
                <a:moveTo>
                  <a:pt x="142" y="16"/>
                </a:moveTo>
                <a:lnTo>
                  <a:pt x="165" y="47"/>
                </a:lnTo>
                <a:lnTo>
                  <a:pt x="150" y="78"/>
                </a:lnTo>
                <a:lnTo>
                  <a:pt x="181" y="94"/>
                </a:lnTo>
                <a:lnTo>
                  <a:pt x="174" y="94"/>
                </a:lnTo>
                <a:lnTo>
                  <a:pt x="181" y="117"/>
                </a:lnTo>
                <a:lnTo>
                  <a:pt x="244" y="210"/>
                </a:lnTo>
                <a:lnTo>
                  <a:pt x="205" y="242"/>
                </a:lnTo>
                <a:lnTo>
                  <a:pt x="181" y="242"/>
                </a:lnTo>
                <a:lnTo>
                  <a:pt x="142" y="226"/>
                </a:lnTo>
                <a:lnTo>
                  <a:pt x="79" y="210"/>
                </a:lnTo>
                <a:lnTo>
                  <a:pt x="71" y="172"/>
                </a:lnTo>
                <a:lnTo>
                  <a:pt x="48" y="148"/>
                </a:lnTo>
                <a:lnTo>
                  <a:pt x="0" y="31"/>
                </a:lnTo>
                <a:lnTo>
                  <a:pt x="24" y="31"/>
                </a:lnTo>
                <a:lnTo>
                  <a:pt x="24" y="16"/>
                </a:lnTo>
                <a:lnTo>
                  <a:pt x="48" y="16"/>
                </a:lnTo>
                <a:lnTo>
                  <a:pt x="48" y="0"/>
                </a:lnTo>
                <a:lnTo>
                  <a:pt x="71" y="16"/>
                </a:lnTo>
                <a:lnTo>
                  <a:pt x="103" y="0"/>
                </a:lnTo>
                <a:lnTo>
                  <a:pt x="118" y="16"/>
                </a:lnTo>
                <a:lnTo>
                  <a:pt x="165" y="0"/>
                </a:lnTo>
                <a:lnTo>
                  <a:pt x="142" y="1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6" name="Freeform 108"/>
          <p:cNvSpPr>
            <a:spLocks noChangeAspect="1"/>
          </p:cNvSpPr>
          <p:nvPr/>
        </p:nvSpPr>
        <p:spPr bwMode="auto">
          <a:xfrm>
            <a:off x="5222875" y="5173663"/>
            <a:ext cx="47625" cy="66675"/>
          </a:xfrm>
          <a:custGeom>
            <a:avLst/>
            <a:gdLst>
              <a:gd name="T0" fmla="*/ 0 w 34"/>
              <a:gd name="T1" fmla="*/ 0 h 39"/>
              <a:gd name="T2" fmla="*/ 2147483647 w 34"/>
              <a:gd name="T3" fmla="*/ 2147483647 h 39"/>
              <a:gd name="T4" fmla="*/ 2147483647 w 34"/>
              <a:gd name="T5" fmla="*/ 2147483647 h 39"/>
              <a:gd name="T6" fmla="*/ 2147483647 w 34"/>
              <a:gd name="T7" fmla="*/ 2147483647 h 39"/>
              <a:gd name="T8" fmla="*/ 0 w 34"/>
              <a:gd name="T9" fmla="*/ 2147483647 h 39"/>
              <a:gd name="T10" fmla="*/ 0 w 34"/>
              <a:gd name="T11" fmla="*/ 0 h 39"/>
              <a:gd name="T12" fmla="*/ 0 60000 65536"/>
              <a:gd name="T13" fmla="*/ 0 60000 65536"/>
              <a:gd name="T14" fmla="*/ 0 60000 65536"/>
              <a:gd name="T15" fmla="*/ 0 60000 65536"/>
              <a:gd name="T16" fmla="*/ 0 60000 65536"/>
              <a:gd name="T17" fmla="*/ 0 60000 65536"/>
              <a:gd name="T18" fmla="*/ 0 w 34"/>
              <a:gd name="T19" fmla="*/ 0 h 39"/>
              <a:gd name="T20" fmla="*/ 34 w 34"/>
              <a:gd name="T21" fmla="*/ 39 h 39"/>
            </a:gdLst>
            <a:ahLst/>
            <a:cxnLst>
              <a:cxn ang="T12">
                <a:pos x="T0" y="T1"/>
              </a:cxn>
              <a:cxn ang="T13">
                <a:pos x="T2" y="T3"/>
              </a:cxn>
              <a:cxn ang="T14">
                <a:pos x="T4" y="T5"/>
              </a:cxn>
              <a:cxn ang="T15">
                <a:pos x="T6" y="T7"/>
              </a:cxn>
              <a:cxn ang="T16">
                <a:pos x="T8" y="T9"/>
              </a:cxn>
              <a:cxn ang="T17">
                <a:pos x="T10" y="T11"/>
              </a:cxn>
            </a:cxnLst>
            <a:rect l="T18" t="T19" r="T20" b="T21"/>
            <a:pathLst>
              <a:path w="34" h="39">
                <a:moveTo>
                  <a:pt x="0" y="0"/>
                </a:moveTo>
                <a:lnTo>
                  <a:pt x="34" y="24"/>
                </a:lnTo>
                <a:lnTo>
                  <a:pt x="34" y="39"/>
                </a:lnTo>
                <a:lnTo>
                  <a:pt x="9" y="39"/>
                </a:lnTo>
                <a:lnTo>
                  <a:pt x="0" y="39"/>
                </a:lnTo>
                <a:lnTo>
                  <a:pt x="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7" name="Freeform 109"/>
          <p:cNvSpPr>
            <a:spLocks noChangeAspect="1"/>
          </p:cNvSpPr>
          <p:nvPr/>
        </p:nvSpPr>
        <p:spPr bwMode="auto">
          <a:xfrm>
            <a:off x="4860925" y="4818063"/>
            <a:ext cx="487363" cy="463550"/>
          </a:xfrm>
          <a:custGeom>
            <a:avLst/>
            <a:gdLst>
              <a:gd name="T0" fmla="*/ 2147483647 w 330"/>
              <a:gd name="T1" fmla="*/ 2147483647 h 276"/>
              <a:gd name="T2" fmla="*/ 2147483647 w 330"/>
              <a:gd name="T3" fmla="*/ 2147483647 h 276"/>
              <a:gd name="T4" fmla="*/ 2147483647 w 330"/>
              <a:gd name="T5" fmla="*/ 2147483647 h 276"/>
              <a:gd name="T6" fmla="*/ 2147483647 w 330"/>
              <a:gd name="T7" fmla="*/ 2147483647 h 276"/>
              <a:gd name="T8" fmla="*/ 2147483647 w 330"/>
              <a:gd name="T9" fmla="*/ 2147483647 h 276"/>
              <a:gd name="T10" fmla="*/ 2147483647 w 330"/>
              <a:gd name="T11" fmla="*/ 2147483647 h 276"/>
              <a:gd name="T12" fmla="*/ 2147483647 w 330"/>
              <a:gd name="T13" fmla="*/ 2147483647 h 276"/>
              <a:gd name="T14" fmla="*/ 2147483647 w 330"/>
              <a:gd name="T15" fmla="*/ 2147483647 h 276"/>
              <a:gd name="T16" fmla="*/ 2147483647 w 330"/>
              <a:gd name="T17" fmla="*/ 2147483647 h 276"/>
              <a:gd name="T18" fmla="*/ 2147483647 w 330"/>
              <a:gd name="T19" fmla="*/ 2147483647 h 276"/>
              <a:gd name="T20" fmla="*/ 2147483647 w 330"/>
              <a:gd name="T21" fmla="*/ 2147483647 h 276"/>
              <a:gd name="T22" fmla="*/ 2147483647 w 330"/>
              <a:gd name="T23" fmla="*/ 2147483647 h 276"/>
              <a:gd name="T24" fmla="*/ 2147483647 w 330"/>
              <a:gd name="T25" fmla="*/ 2147483647 h 276"/>
              <a:gd name="T26" fmla="*/ 2147483647 w 330"/>
              <a:gd name="T27" fmla="*/ 2147483647 h 276"/>
              <a:gd name="T28" fmla="*/ 2147483647 w 330"/>
              <a:gd name="T29" fmla="*/ 2147483647 h 276"/>
              <a:gd name="T30" fmla="*/ 2147483647 w 330"/>
              <a:gd name="T31" fmla="*/ 2147483647 h 276"/>
              <a:gd name="T32" fmla="*/ 2147483647 w 330"/>
              <a:gd name="T33" fmla="*/ 2147483647 h 276"/>
              <a:gd name="T34" fmla="*/ 2147483647 w 330"/>
              <a:gd name="T35" fmla="*/ 2147483647 h 276"/>
              <a:gd name="T36" fmla="*/ 2147483647 w 330"/>
              <a:gd name="T37" fmla="*/ 2147483647 h 276"/>
              <a:gd name="T38" fmla="*/ 2147483647 w 330"/>
              <a:gd name="T39" fmla="*/ 2147483647 h 276"/>
              <a:gd name="T40" fmla="*/ 2147483647 w 330"/>
              <a:gd name="T41" fmla="*/ 2147483647 h 276"/>
              <a:gd name="T42" fmla="*/ 2147483647 w 330"/>
              <a:gd name="T43" fmla="*/ 2147483647 h 276"/>
              <a:gd name="T44" fmla="*/ 2147483647 w 330"/>
              <a:gd name="T45" fmla="*/ 2147483647 h 276"/>
              <a:gd name="T46" fmla="*/ 2147483647 w 330"/>
              <a:gd name="T47" fmla="*/ 2147483647 h 276"/>
              <a:gd name="T48" fmla="*/ 2147483647 w 330"/>
              <a:gd name="T49" fmla="*/ 2147483647 h 276"/>
              <a:gd name="T50" fmla="*/ 0 w 330"/>
              <a:gd name="T51" fmla="*/ 2147483647 h 276"/>
              <a:gd name="T52" fmla="*/ 2147483647 w 330"/>
              <a:gd name="T53" fmla="*/ 2147483647 h 276"/>
              <a:gd name="T54" fmla="*/ 2147483647 w 330"/>
              <a:gd name="T55" fmla="*/ 0 h 276"/>
              <a:gd name="T56" fmla="*/ 2147483647 w 330"/>
              <a:gd name="T57" fmla="*/ 0 h 276"/>
              <a:gd name="T58" fmla="*/ 2147483647 w 330"/>
              <a:gd name="T59" fmla="*/ 2147483647 h 276"/>
              <a:gd name="T60" fmla="*/ 2147483647 w 330"/>
              <a:gd name="T61" fmla="*/ 2147483647 h 276"/>
              <a:gd name="T62" fmla="*/ 2147483647 w 330"/>
              <a:gd name="T63" fmla="*/ 2147483647 h 276"/>
              <a:gd name="T64" fmla="*/ 2147483647 w 330"/>
              <a:gd name="T65" fmla="*/ 2147483647 h 276"/>
              <a:gd name="T66" fmla="*/ 2147483647 w 330"/>
              <a:gd name="T67" fmla="*/ 2147483647 h 276"/>
              <a:gd name="T68" fmla="*/ 2147483647 w 330"/>
              <a:gd name="T69" fmla="*/ 2147483647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0"/>
              <a:gd name="T106" fmla="*/ 0 h 276"/>
              <a:gd name="T107" fmla="*/ 330 w 330"/>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0" h="276">
                <a:moveTo>
                  <a:pt x="330" y="64"/>
                </a:moveTo>
                <a:lnTo>
                  <a:pt x="314" y="87"/>
                </a:lnTo>
                <a:lnTo>
                  <a:pt x="282" y="103"/>
                </a:lnTo>
                <a:lnTo>
                  <a:pt x="252" y="95"/>
                </a:lnTo>
                <a:lnTo>
                  <a:pt x="252" y="87"/>
                </a:lnTo>
                <a:lnTo>
                  <a:pt x="243" y="103"/>
                </a:lnTo>
                <a:lnTo>
                  <a:pt x="235" y="95"/>
                </a:lnTo>
                <a:lnTo>
                  <a:pt x="267" y="118"/>
                </a:lnTo>
                <a:lnTo>
                  <a:pt x="252" y="126"/>
                </a:lnTo>
                <a:lnTo>
                  <a:pt x="282" y="118"/>
                </a:lnTo>
                <a:lnTo>
                  <a:pt x="282" y="126"/>
                </a:lnTo>
                <a:lnTo>
                  <a:pt x="235" y="150"/>
                </a:lnTo>
                <a:lnTo>
                  <a:pt x="252" y="173"/>
                </a:lnTo>
                <a:lnTo>
                  <a:pt x="252" y="182"/>
                </a:lnTo>
                <a:lnTo>
                  <a:pt x="220" y="173"/>
                </a:lnTo>
                <a:lnTo>
                  <a:pt x="252" y="189"/>
                </a:lnTo>
                <a:lnTo>
                  <a:pt x="235" y="221"/>
                </a:lnTo>
                <a:lnTo>
                  <a:pt x="243" y="252"/>
                </a:lnTo>
                <a:lnTo>
                  <a:pt x="188" y="252"/>
                </a:lnTo>
                <a:lnTo>
                  <a:pt x="213" y="252"/>
                </a:lnTo>
                <a:lnTo>
                  <a:pt x="188" y="276"/>
                </a:lnTo>
                <a:lnTo>
                  <a:pt x="87" y="221"/>
                </a:lnTo>
                <a:lnTo>
                  <a:pt x="31" y="173"/>
                </a:lnTo>
                <a:lnTo>
                  <a:pt x="39" y="150"/>
                </a:lnTo>
                <a:lnTo>
                  <a:pt x="23" y="134"/>
                </a:lnTo>
                <a:lnTo>
                  <a:pt x="0" y="103"/>
                </a:lnTo>
                <a:lnTo>
                  <a:pt x="70" y="87"/>
                </a:lnTo>
                <a:lnTo>
                  <a:pt x="126" y="0"/>
                </a:lnTo>
                <a:lnTo>
                  <a:pt x="149" y="0"/>
                </a:lnTo>
                <a:lnTo>
                  <a:pt x="149" y="8"/>
                </a:lnTo>
                <a:lnTo>
                  <a:pt x="173" y="32"/>
                </a:lnTo>
                <a:lnTo>
                  <a:pt x="252" y="24"/>
                </a:lnTo>
                <a:lnTo>
                  <a:pt x="282" y="24"/>
                </a:lnTo>
                <a:lnTo>
                  <a:pt x="314" y="56"/>
                </a:lnTo>
                <a:lnTo>
                  <a:pt x="330" y="6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8" name="Freeform 110"/>
          <p:cNvSpPr>
            <a:spLocks noChangeAspect="1"/>
          </p:cNvSpPr>
          <p:nvPr/>
        </p:nvSpPr>
        <p:spPr bwMode="auto">
          <a:xfrm>
            <a:off x="5232400" y="4991100"/>
            <a:ext cx="152400" cy="182563"/>
          </a:xfrm>
          <a:custGeom>
            <a:avLst/>
            <a:gdLst>
              <a:gd name="T0" fmla="*/ 2147483647 w 103"/>
              <a:gd name="T1" fmla="*/ 2147483647 h 109"/>
              <a:gd name="T2" fmla="*/ 2147483647 w 103"/>
              <a:gd name="T3" fmla="*/ 0 h 109"/>
              <a:gd name="T4" fmla="*/ 2147483647 w 103"/>
              <a:gd name="T5" fmla="*/ 2147483647 h 109"/>
              <a:gd name="T6" fmla="*/ 2147483647 w 103"/>
              <a:gd name="T7" fmla="*/ 2147483647 h 109"/>
              <a:gd name="T8" fmla="*/ 0 w 103"/>
              <a:gd name="T9" fmla="*/ 2147483647 h 109"/>
              <a:gd name="T10" fmla="*/ 2147483647 w 103"/>
              <a:gd name="T11" fmla="*/ 2147483647 h 109"/>
              <a:gd name="T12" fmla="*/ 0 60000 65536"/>
              <a:gd name="T13" fmla="*/ 0 60000 65536"/>
              <a:gd name="T14" fmla="*/ 0 60000 65536"/>
              <a:gd name="T15" fmla="*/ 0 60000 65536"/>
              <a:gd name="T16" fmla="*/ 0 60000 65536"/>
              <a:gd name="T17" fmla="*/ 0 60000 65536"/>
              <a:gd name="T18" fmla="*/ 0 w 103"/>
              <a:gd name="T19" fmla="*/ 0 h 109"/>
              <a:gd name="T20" fmla="*/ 103 w 103"/>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103" h="109">
                <a:moveTo>
                  <a:pt x="15" y="46"/>
                </a:moveTo>
                <a:lnTo>
                  <a:pt x="87" y="0"/>
                </a:lnTo>
                <a:lnTo>
                  <a:pt x="103" y="23"/>
                </a:lnTo>
                <a:lnTo>
                  <a:pt x="31" y="109"/>
                </a:lnTo>
                <a:lnTo>
                  <a:pt x="0" y="86"/>
                </a:lnTo>
                <a:lnTo>
                  <a:pt x="15" y="4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59" name="Freeform 111"/>
          <p:cNvSpPr>
            <a:spLocks noChangeAspect="1"/>
          </p:cNvSpPr>
          <p:nvPr/>
        </p:nvSpPr>
        <p:spPr bwMode="auto">
          <a:xfrm>
            <a:off x="2168525" y="3821113"/>
            <a:ext cx="441325" cy="434975"/>
          </a:xfrm>
          <a:custGeom>
            <a:avLst/>
            <a:gdLst>
              <a:gd name="T0" fmla="*/ 2147483647 w 296"/>
              <a:gd name="T1" fmla="*/ 2147483647 h 259"/>
              <a:gd name="T2" fmla="*/ 2147483647 w 296"/>
              <a:gd name="T3" fmla="*/ 2147483647 h 259"/>
              <a:gd name="T4" fmla="*/ 2147483647 w 296"/>
              <a:gd name="T5" fmla="*/ 2147483647 h 259"/>
              <a:gd name="T6" fmla="*/ 2147483647 w 296"/>
              <a:gd name="T7" fmla="*/ 2147483647 h 259"/>
              <a:gd name="T8" fmla="*/ 2147483647 w 296"/>
              <a:gd name="T9" fmla="*/ 2147483647 h 259"/>
              <a:gd name="T10" fmla="*/ 2147483647 w 296"/>
              <a:gd name="T11" fmla="*/ 2147483647 h 259"/>
              <a:gd name="T12" fmla="*/ 2147483647 w 296"/>
              <a:gd name="T13" fmla="*/ 2147483647 h 259"/>
              <a:gd name="T14" fmla="*/ 2147483647 w 296"/>
              <a:gd name="T15" fmla="*/ 2147483647 h 259"/>
              <a:gd name="T16" fmla="*/ 2147483647 w 296"/>
              <a:gd name="T17" fmla="*/ 2147483647 h 259"/>
              <a:gd name="T18" fmla="*/ 0 w 296"/>
              <a:gd name="T19" fmla="*/ 2147483647 h 259"/>
              <a:gd name="T20" fmla="*/ 0 w 296"/>
              <a:gd name="T21" fmla="*/ 2147483647 h 259"/>
              <a:gd name="T22" fmla="*/ 0 w 296"/>
              <a:gd name="T23" fmla="*/ 2147483647 h 259"/>
              <a:gd name="T24" fmla="*/ 2147483647 w 296"/>
              <a:gd name="T25" fmla="*/ 2147483647 h 259"/>
              <a:gd name="T26" fmla="*/ 2147483647 w 296"/>
              <a:gd name="T27" fmla="*/ 2147483647 h 259"/>
              <a:gd name="T28" fmla="*/ 2147483647 w 296"/>
              <a:gd name="T29" fmla="*/ 0 h 259"/>
              <a:gd name="T30" fmla="*/ 2147483647 w 296"/>
              <a:gd name="T31" fmla="*/ 2147483647 h 259"/>
              <a:gd name="T32" fmla="*/ 2147483647 w 296"/>
              <a:gd name="T33" fmla="*/ 2147483647 h 259"/>
              <a:gd name="T34" fmla="*/ 2147483647 w 296"/>
              <a:gd name="T35" fmla="*/ 2147483647 h 259"/>
              <a:gd name="T36" fmla="*/ 2147483647 w 296"/>
              <a:gd name="T37" fmla="*/ 2147483647 h 259"/>
              <a:gd name="T38" fmla="*/ 2147483647 w 296"/>
              <a:gd name="T39" fmla="*/ 2147483647 h 259"/>
              <a:gd name="T40" fmla="*/ 2147483647 w 296"/>
              <a:gd name="T41" fmla="*/ 2147483647 h 259"/>
              <a:gd name="T42" fmla="*/ 2147483647 w 296"/>
              <a:gd name="T43" fmla="*/ 2147483647 h 259"/>
              <a:gd name="T44" fmla="*/ 2147483647 w 296"/>
              <a:gd name="T45" fmla="*/ 2147483647 h 259"/>
              <a:gd name="T46" fmla="*/ 2147483647 w 296"/>
              <a:gd name="T47" fmla="*/ 2147483647 h 259"/>
              <a:gd name="T48" fmla="*/ 2147483647 w 296"/>
              <a:gd name="T49" fmla="*/ 2147483647 h 2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6"/>
              <a:gd name="T76" fmla="*/ 0 h 259"/>
              <a:gd name="T77" fmla="*/ 296 w 296"/>
              <a:gd name="T78" fmla="*/ 259 h 2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6" h="259">
                <a:moveTo>
                  <a:pt x="257" y="173"/>
                </a:moveTo>
                <a:lnTo>
                  <a:pt x="203" y="196"/>
                </a:lnTo>
                <a:lnTo>
                  <a:pt x="156" y="259"/>
                </a:lnTo>
                <a:lnTo>
                  <a:pt x="117" y="236"/>
                </a:lnTo>
                <a:lnTo>
                  <a:pt x="86" y="243"/>
                </a:lnTo>
                <a:lnTo>
                  <a:pt x="86" y="212"/>
                </a:lnTo>
                <a:lnTo>
                  <a:pt x="47" y="212"/>
                </a:lnTo>
                <a:lnTo>
                  <a:pt x="23" y="212"/>
                </a:lnTo>
                <a:lnTo>
                  <a:pt x="23" y="173"/>
                </a:lnTo>
                <a:lnTo>
                  <a:pt x="0" y="173"/>
                </a:lnTo>
                <a:lnTo>
                  <a:pt x="0" y="110"/>
                </a:lnTo>
                <a:lnTo>
                  <a:pt x="0" y="102"/>
                </a:lnTo>
                <a:lnTo>
                  <a:pt x="47" y="86"/>
                </a:lnTo>
                <a:lnTo>
                  <a:pt x="94" y="17"/>
                </a:lnTo>
                <a:lnTo>
                  <a:pt x="141" y="0"/>
                </a:lnTo>
                <a:lnTo>
                  <a:pt x="148" y="24"/>
                </a:lnTo>
                <a:lnTo>
                  <a:pt x="172" y="24"/>
                </a:lnTo>
                <a:lnTo>
                  <a:pt x="234" y="17"/>
                </a:lnTo>
                <a:lnTo>
                  <a:pt x="218" y="40"/>
                </a:lnTo>
                <a:lnTo>
                  <a:pt x="242" y="24"/>
                </a:lnTo>
                <a:lnTo>
                  <a:pt x="289" y="47"/>
                </a:lnTo>
                <a:lnTo>
                  <a:pt x="296" y="110"/>
                </a:lnTo>
                <a:lnTo>
                  <a:pt x="273" y="110"/>
                </a:lnTo>
                <a:lnTo>
                  <a:pt x="289" y="173"/>
                </a:lnTo>
                <a:lnTo>
                  <a:pt x="257" y="173"/>
                </a:lnTo>
                <a:close/>
              </a:path>
            </a:pathLst>
          </a:custGeom>
          <a:solidFill>
            <a:srgbClr val="FF00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0" name="Freeform 112"/>
          <p:cNvSpPr>
            <a:spLocks noChangeAspect="1"/>
          </p:cNvSpPr>
          <p:nvPr/>
        </p:nvSpPr>
        <p:spPr bwMode="auto">
          <a:xfrm>
            <a:off x="3054350" y="1766888"/>
            <a:ext cx="449263" cy="315912"/>
          </a:xfrm>
          <a:custGeom>
            <a:avLst/>
            <a:gdLst>
              <a:gd name="T0" fmla="*/ 2147483647 w 305"/>
              <a:gd name="T1" fmla="*/ 2147483647 h 189"/>
              <a:gd name="T2" fmla="*/ 2147483647 w 305"/>
              <a:gd name="T3" fmla="*/ 0 h 189"/>
              <a:gd name="T4" fmla="*/ 2147483647 w 305"/>
              <a:gd name="T5" fmla="*/ 2147483647 h 189"/>
              <a:gd name="T6" fmla="*/ 2147483647 w 305"/>
              <a:gd name="T7" fmla="*/ 0 h 189"/>
              <a:gd name="T8" fmla="*/ 2147483647 w 305"/>
              <a:gd name="T9" fmla="*/ 2147483647 h 189"/>
              <a:gd name="T10" fmla="*/ 2147483647 w 305"/>
              <a:gd name="T11" fmla="*/ 2147483647 h 189"/>
              <a:gd name="T12" fmla="*/ 2147483647 w 305"/>
              <a:gd name="T13" fmla="*/ 2147483647 h 189"/>
              <a:gd name="T14" fmla="*/ 2147483647 w 305"/>
              <a:gd name="T15" fmla="*/ 2147483647 h 189"/>
              <a:gd name="T16" fmla="*/ 2147483647 w 305"/>
              <a:gd name="T17" fmla="*/ 2147483647 h 189"/>
              <a:gd name="T18" fmla="*/ 2147483647 w 305"/>
              <a:gd name="T19" fmla="*/ 2147483647 h 189"/>
              <a:gd name="T20" fmla="*/ 2147483647 w 305"/>
              <a:gd name="T21" fmla="*/ 2147483647 h 189"/>
              <a:gd name="T22" fmla="*/ 2147483647 w 305"/>
              <a:gd name="T23" fmla="*/ 2147483647 h 189"/>
              <a:gd name="T24" fmla="*/ 2147483647 w 305"/>
              <a:gd name="T25" fmla="*/ 2147483647 h 189"/>
              <a:gd name="T26" fmla="*/ 2147483647 w 305"/>
              <a:gd name="T27" fmla="*/ 2147483647 h 189"/>
              <a:gd name="T28" fmla="*/ 2147483647 w 305"/>
              <a:gd name="T29" fmla="*/ 2147483647 h 189"/>
              <a:gd name="T30" fmla="*/ 2147483647 w 305"/>
              <a:gd name="T31" fmla="*/ 2147483647 h 189"/>
              <a:gd name="T32" fmla="*/ 2147483647 w 305"/>
              <a:gd name="T33" fmla="*/ 2147483647 h 189"/>
              <a:gd name="T34" fmla="*/ 2147483647 w 305"/>
              <a:gd name="T35" fmla="*/ 2147483647 h 189"/>
              <a:gd name="T36" fmla="*/ 2147483647 w 305"/>
              <a:gd name="T37" fmla="*/ 2147483647 h 189"/>
              <a:gd name="T38" fmla="*/ 0 w 305"/>
              <a:gd name="T39" fmla="*/ 2147483647 h 189"/>
              <a:gd name="T40" fmla="*/ 2147483647 w 305"/>
              <a:gd name="T41" fmla="*/ 2147483647 h 1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5"/>
              <a:gd name="T64" fmla="*/ 0 h 189"/>
              <a:gd name="T65" fmla="*/ 305 w 305"/>
              <a:gd name="T66" fmla="*/ 189 h 18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5" h="189">
                <a:moveTo>
                  <a:pt x="39" y="32"/>
                </a:moveTo>
                <a:lnTo>
                  <a:pt x="70" y="0"/>
                </a:lnTo>
                <a:lnTo>
                  <a:pt x="164" y="24"/>
                </a:lnTo>
                <a:lnTo>
                  <a:pt x="211" y="0"/>
                </a:lnTo>
                <a:lnTo>
                  <a:pt x="227" y="32"/>
                </a:lnTo>
                <a:lnTo>
                  <a:pt x="219" y="40"/>
                </a:lnTo>
                <a:lnTo>
                  <a:pt x="211" y="79"/>
                </a:lnTo>
                <a:lnTo>
                  <a:pt x="243" y="86"/>
                </a:lnTo>
                <a:lnTo>
                  <a:pt x="259" y="110"/>
                </a:lnTo>
                <a:lnTo>
                  <a:pt x="259" y="126"/>
                </a:lnTo>
                <a:lnTo>
                  <a:pt x="305" y="157"/>
                </a:lnTo>
                <a:lnTo>
                  <a:pt x="250" y="181"/>
                </a:lnTo>
                <a:lnTo>
                  <a:pt x="195" y="157"/>
                </a:lnTo>
                <a:lnTo>
                  <a:pt x="148" y="189"/>
                </a:lnTo>
                <a:lnTo>
                  <a:pt x="101" y="189"/>
                </a:lnTo>
                <a:lnTo>
                  <a:pt x="31" y="157"/>
                </a:lnTo>
                <a:lnTo>
                  <a:pt x="15" y="150"/>
                </a:lnTo>
                <a:lnTo>
                  <a:pt x="39" y="110"/>
                </a:lnTo>
                <a:lnTo>
                  <a:pt x="31" y="86"/>
                </a:lnTo>
                <a:lnTo>
                  <a:pt x="0" y="55"/>
                </a:lnTo>
                <a:lnTo>
                  <a:pt x="39" y="3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1" name="Freeform 113"/>
          <p:cNvSpPr>
            <a:spLocks noChangeAspect="1"/>
          </p:cNvSpPr>
          <p:nvPr/>
        </p:nvSpPr>
        <p:spPr bwMode="auto">
          <a:xfrm>
            <a:off x="1754188" y="3792538"/>
            <a:ext cx="260350" cy="501650"/>
          </a:xfrm>
          <a:custGeom>
            <a:avLst/>
            <a:gdLst>
              <a:gd name="T0" fmla="*/ 0 w 179"/>
              <a:gd name="T1" fmla="*/ 2147483647 h 298"/>
              <a:gd name="T2" fmla="*/ 2147483647 w 179"/>
              <a:gd name="T3" fmla="*/ 2147483647 h 298"/>
              <a:gd name="T4" fmla="*/ 2147483647 w 179"/>
              <a:gd name="T5" fmla="*/ 2147483647 h 298"/>
              <a:gd name="T6" fmla="*/ 2147483647 w 179"/>
              <a:gd name="T7" fmla="*/ 2147483647 h 298"/>
              <a:gd name="T8" fmla="*/ 2147483647 w 179"/>
              <a:gd name="T9" fmla="*/ 2147483647 h 298"/>
              <a:gd name="T10" fmla="*/ 2147483647 w 179"/>
              <a:gd name="T11" fmla="*/ 0 h 298"/>
              <a:gd name="T12" fmla="*/ 2147483647 w 179"/>
              <a:gd name="T13" fmla="*/ 2147483647 h 298"/>
              <a:gd name="T14" fmla="*/ 2147483647 w 179"/>
              <a:gd name="T15" fmla="*/ 2147483647 h 298"/>
              <a:gd name="T16" fmla="*/ 2147483647 w 179"/>
              <a:gd name="T17" fmla="*/ 2147483647 h 298"/>
              <a:gd name="T18" fmla="*/ 2147483647 w 179"/>
              <a:gd name="T19" fmla="*/ 2147483647 h 298"/>
              <a:gd name="T20" fmla="*/ 2147483647 w 179"/>
              <a:gd name="T21" fmla="*/ 2147483647 h 298"/>
              <a:gd name="T22" fmla="*/ 2147483647 w 179"/>
              <a:gd name="T23" fmla="*/ 2147483647 h 298"/>
              <a:gd name="T24" fmla="*/ 2147483647 w 179"/>
              <a:gd name="T25" fmla="*/ 2147483647 h 298"/>
              <a:gd name="T26" fmla="*/ 2147483647 w 179"/>
              <a:gd name="T27" fmla="*/ 2147483647 h 298"/>
              <a:gd name="T28" fmla="*/ 2147483647 w 179"/>
              <a:gd name="T29" fmla="*/ 2147483647 h 298"/>
              <a:gd name="T30" fmla="*/ 2147483647 w 179"/>
              <a:gd name="T31" fmla="*/ 2147483647 h 298"/>
              <a:gd name="T32" fmla="*/ 2147483647 w 179"/>
              <a:gd name="T33" fmla="*/ 2147483647 h 298"/>
              <a:gd name="T34" fmla="*/ 2147483647 w 179"/>
              <a:gd name="T35" fmla="*/ 2147483647 h 298"/>
              <a:gd name="T36" fmla="*/ 2147483647 w 179"/>
              <a:gd name="T37" fmla="*/ 2147483647 h 298"/>
              <a:gd name="T38" fmla="*/ 2147483647 w 179"/>
              <a:gd name="T39" fmla="*/ 2147483647 h 298"/>
              <a:gd name="T40" fmla="*/ 2147483647 w 179"/>
              <a:gd name="T41" fmla="*/ 2147483647 h 298"/>
              <a:gd name="T42" fmla="*/ 2147483647 w 179"/>
              <a:gd name="T43" fmla="*/ 2147483647 h 298"/>
              <a:gd name="T44" fmla="*/ 2147483647 w 179"/>
              <a:gd name="T45" fmla="*/ 2147483647 h 298"/>
              <a:gd name="T46" fmla="*/ 2147483647 w 179"/>
              <a:gd name="T47" fmla="*/ 2147483647 h 298"/>
              <a:gd name="T48" fmla="*/ 0 w 179"/>
              <a:gd name="T49" fmla="*/ 2147483647 h 298"/>
              <a:gd name="T50" fmla="*/ 0 w 179"/>
              <a:gd name="T51" fmla="*/ 2147483647 h 2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9"/>
              <a:gd name="T79" fmla="*/ 0 h 298"/>
              <a:gd name="T80" fmla="*/ 179 w 179"/>
              <a:gd name="T81" fmla="*/ 298 h 29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9" h="298">
                <a:moveTo>
                  <a:pt x="0" y="39"/>
                </a:moveTo>
                <a:lnTo>
                  <a:pt x="7" y="39"/>
                </a:lnTo>
                <a:lnTo>
                  <a:pt x="7" y="15"/>
                </a:lnTo>
                <a:lnTo>
                  <a:pt x="54" y="15"/>
                </a:lnTo>
                <a:lnTo>
                  <a:pt x="70" y="8"/>
                </a:lnTo>
                <a:lnTo>
                  <a:pt x="148" y="0"/>
                </a:lnTo>
                <a:lnTo>
                  <a:pt x="132" y="15"/>
                </a:lnTo>
                <a:lnTo>
                  <a:pt x="156" y="32"/>
                </a:lnTo>
                <a:lnTo>
                  <a:pt x="156" y="39"/>
                </a:lnTo>
                <a:lnTo>
                  <a:pt x="164" y="55"/>
                </a:lnTo>
                <a:lnTo>
                  <a:pt x="164" y="86"/>
                </a:lnTo>
                <a:lnTo>
                  <a:pt x="179" y="86"/>
                </a:lnTo>
                <a:lnTo>
                  <a:pt x="179" y="102"/>
                </a:lnTo>
                <a:lnTo>
                  <a:pt x="179" y="188"/>
                </a:lnTo>
                <a:lnTo>
                  <a:pt x="164" y="188"/>
                </a:lnTo>
                <a:lnTo>
                  <a:pt x="164" y="228"/>
                </a:lnTo>
                <a:lnTo>
                  <a:pt x="156" y="228"/>
                </a:lnTo>
                <a:lnTo>
                  <a:pt x="156" y="275"/>
                </a:lnTo>
                <a:lnTo>
                  <a:pt x="156" y="298"/>
                </a:lnTo>
                <a:lnTo>
                  <a:pt x="93" y="298"/>
                </a:lnTo>
                <a:lnTo>
                  <a:pt x="70" y="275"/>
                </a:lnTo>
                <a:lnTo>
                  <a:pt x="39" y="252"/>
                </a:lnTo>
                <a:lnTo>
                  <a:pt x="31" y="228"/>
                </a:lnTo>
                <a:lnTo>
                  <a:pt x="7" y="228"/>
                </a:lnTo>
                <a:lnTo>
                  <a:pt x="0" y="228"/>
                </a:lnTo>
                <a:lnTo>
                  <a:pt x="0" y="39"/>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2" name="Freeform 114"/>
          <p:cNvSpPr>
            <a:spLocks noChangeAspect="1"/>
          </p:cNvSpPr>
          <p:nvPr/>
        </p:nvSpPr>
        <p:spPr bwMode="auto">
          <a:xfrm>
            <a:off x="1524000" y="3017838"/>
            <a:ext cx="396875" cy="447675"/>
          </a:xfrm>
          <a:custGeom>
            <a:avLst/>
            <a:gdLst>
              <a:gd name="T0" fmla="*/ 2147483647 w 268"/>
              <a:gd name="T1" fmla="*/ 2147483647 h 265"/>
              <a:gd name="T2" fmla="*/ 2147483647 w 268"/>
              <a:gd name="T3" fmla="*/ 0 h 265"/>
              <a:gd name="T4" fmla="*/ 2147483647 w 268"/>
              <a:gd name="T5" fmla="*/ 0 h 265"/>
              <a:gd name="T6" fmla="*/ 2147483647 w 268"/>
              <a:gd name="T7" fmla="*/ 2147483647 h 265"/>
              <a:gd name="T8" fmla="*/ 2147483647 w 268"/>
              <a:gd name="T9" fmla="*/ 2147483647 h 265"/>
              <a:gd name="T10" fmla="*/ 2147483647 w 268"/>
              <a:gd name="T11" fmla="*/ 2147483647 h 265"/>
              <a:gd name="T12" fmla="*/ 2147483647 w 268"/>
              <a:gd name="T13" fmla="*/ 2147483647 h 265"/>
              <a:gd name="T14" fmla="*/ 2147483647 w 268"/>
              <a:gd name="T15" fmla="*/ 2147483647 h 265"/>
              <a:gd name="T16" fmla="*/ 2147483647 w 268"/>
              <a:gd name="T17" fmla="*/ 2147483647 h 265"/>
              <a:gd name="T18" fmla="*/ 2147483647 w 268"/>
              <a:gd name="T19" fmla="*/ 2147483647 h 265"/>
              <a:gd name="T20" fmla="*/ 2147483647 w 268"/>
              <a:gd name="T21" fmla="*/ 2147483647 h 265"/>
              <a:gd name="T22" fmla="*/ 2147483647 w 268"/>
              <a:gd name="T23" fmla="*/ 2147483647 h 265"/>
              <a:gd name="T24" fmla="*/ 2147483647 w 268"/>
              <a:gd name="T25" fmla="*/ 2147483647 h 265"/>
              <a:gd name="T26" fmla="*/ 2147483647 w 268"/>
              <a:gd name="T27" fmla="*/ 2147483647 h 265"/>
              <a:gd name="T28" fmla="*/ 2147483647 w 268"/>
              <a:gd name="T29" fmla="*/ 2147483647 h 265"/>
              <a:gd name="T30" fmla="*/ 2147483647 w 268"/>
              <a:gd name="T31" fmla="*/ 2147483647 h 265"/>
              <a:gd name="T32" fmla="*/ 0 w 268"/>
              <a:gd name="T33" fmla="*/ 2147483647 h 265"/>
              <a:gd name="T34" fmla="*/ 0 w 268"/>
              <a:gd name="T35" fmla="*/ 2147483647 h 265"/>
              <a:gd name="T36" fmla="*/ 2147483647 w 268"/>
              <a:gd name="T37" fmla="*/ 2147483647 h 2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265"/>
              <a:gd name="T59" fmla="*/ 268 w 268"/>
              <a:gd name="T60" fmla="*/ 265 h 2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265">
                <a:moveTo>
                  <a:pt x="8" y="22"/>
                </a:moveTo>
                <a:lnTo>
                  <a:pt x="8" y="0"/>
                </a:lnTo>
                <a:lnTo>
                  <a:pt x="252" y="0"/>
                </a:lnTo>
                <a:lnTo>
                  <a:pt x="268" y="22"/>
                </a:lnTo>
                <a:lnTo>
                  <a:pt x="245" y="86"/>
                </a:lnTo>
                <a:lnTo>
                  <a:pt x="245" y="101"/>
                </a:lnTo>
                <a:lnTo>
                  <a:pt x="245" y="108"/>
                </a:lnTo>
                <a:lnTo>
                  <a:pt x="236" y="132"/>
                </a:lnTo>
                <a:lnTo>
                  <a:pt x="245" y="172"/>
                </a:lnTo>
                <a:lnTo>
                  <a:pt x="236" y="179"/>
                </a:lnTo>
                <a:lnTo>
                  <a:pt x="245" y="194"/>
                </a:lnTo>
                <a:lnTo>
                  <a:pt x="245" y="211"/>
                </a:lnTo>
                <a:lnTo>
                  <a:pt x="252" y="233"/>
                </a:lnTo>
                <a:lnTo>
                  <a:pt x="205" y="265"/>
                </a:lnTo>
                <a:lnTo>
                  <a:pt x="119" y="265"/>
                </a:lnTo>
                <a:lnTo>
                  <a:pt x="71" y="258"/>
                </a:lnTo>
                <a:lnTo>
                  <a:pt x="0" y="241"/>
                </a:lnTo>
                <a:lnTo>
                  <a:pt x="0" y="22"/>
                </a:lnTo>
                <a:lnTo>
                  <a:pt x="8" y="2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3" name="Freeform 115"/>
          <p:cNvSpPr>
            <a:spLocks noChangeAspect="1"/>
          </p:cNvSpPr>
          <p:nvPr/>
        </p:nvSpPr>
        <p:spPr bwMode="auto">
          <a:xfrm>
            <a:off x="1473200" y="5332413"/>
            <a:ext cx="401638" cy="241300"/>
          </a:xfrm>
          <a:custGeom>
            <a:avLst/>
            <a:gdLst>
              <a:gd name="T0" fmla="*/ 2147483647 w 275"/>
              <a:gd name="T1" fmla="*/ 0 h 142"/>
              <a:gd name="T2" fmla="*/ 2147483647 w 275"/>
              <a:gd name="T3" fmla="*/ 2147483647 h 142"/>
              <a:gd name="T4" fmla="*/ 2147483647 w 275"/>
              <a:gd name="T5" fmla="*/ 2147483647 h 142"/>
              <a:gd name="T6" fmla="*/ 0 w 275"/>
              <a:gd name="T7" fmla="*/ 2147483647 h 142"/>
              <a:gd name="T8" fmla="*/ 2147483647 w 275"/>
              <a:gd name="T9" fmla="*/ 0 h 142"/>
              <a:gd name="T10" fmla="*/ 2147483647 w 275"/>
              <a:gd name="T11" fmla="*/ 0 h 142"/>
              <a:gd name="T12" fmla="*/ 2147483647 w 275"/>
              <a:gd name="T13" fmla="*/ 0 h 142"/>
              <a:gd name="T14" fmla="*/ 0 60000 65536"/>
              <a:gd name="T15" fmla="*/ 0 60000 65536"/>
              <a:gd name="T16" fmla="*/ 0 60000 65536"/>
              <a:gd name="T17" fmla="*/ 0 60000 65536"/>
              <a:gd name="T18" fmla="*/ 0 60000 65536"/>
              <a:gd name="T19" fmla="*/ 0 60000 65536"/>
              <a:gd name="T20" fmla="*/ 0 60000 65536"/>
              <a:gd name="T21" fmla="*/ 0 w 275"/>
              <a:gd name="T22" fmla="*/ 0 h 142"/>
              <a:gd name="T23" fmla="*/ 275 w 275"/>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142">
                <a:moveTo>
                  <a:pt x="275" y="0"/>
                </a:moveTo>
                <a:lnTo>
                  <a:pt x="260" y="127"/>
                </a:lnTo>
                <a:lnTo>
                  <a:pt x="134" y="142"/>
                </a:lnTo>
                <a:lnTo>
                  <a:pt x="0" y="127"/>
                </a:lnTo>
                <a:lnTo>
                  <a:pt x="8" y="0"/>
                </a:lnTo>
                <a:lnTo>
                  <a:pt x="197" y="0"/>
                </a:lnTo>
                <a:lnTo>
                  <a:pt x="275" y="0"/>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4" name="Freeform 116"/>
          <p:cNvSpPr>
            <a:spLocks noChangeAspect="1"/>
          </p:cNvSpPr>
          <p:nvPr/>
        </p:nvSpPr>
        <p:spPr bwMode="auto">
          <a:xfrm>
            <a:off x="1901825" y="5108575"/>
            <a:ext cx="533400" cy="434975"/>
          </a:xfrm>
          <a:custGeom>
            <a:avLst/>
            <a:gdLst>
              <a:gd name="T0" fmla="*/ 0 w 361"/>
              <a:gd name="T1" fmla="*/ 2147483647 h 259"/>
              <a:gd name="T2" fmla="*/ 2147483647 w 361"/>
              <a:gd name="T3" fmla="*/ 2147483647 h 259"/>
              <a:gd name="T4" fmla="*/ 2147483647 w 361"/>
              <a:gd name="T5" fmla="*/ 2147483647 h 259"/>
              <a:gd name="T6" fmla="*/ 2147483647 w 361"/>
              <a:gd name="T7" fmla="*/ 2147483647 h 259"/>
              <a:gd name="T8" fmla="*/ 2147483647 w 361"/>
              <a:gd name="T9" fmla="*/ 2147483647 h 259"/>
              <a:gd name="T10" fmla="*/ 2147483647 w 361"/>
              <a:gd name="T11" fmla="*/ 2147483647 h 259"/>
              <a:gd name="T12" fmla="*/ 2147483647 w 361"/>
              <a:gd name="T13" fmla="*/ 2147483647 h 259"/>
              <a:gd name="T14" fmla="*/ 2147483647 w 361"/>
              <a:gd name="T15" fmla="*/ 2147483647 h 259"/>
              <a:gd name="T16" fmla="*/ 2147483647 w 361"/>
              <a:gd name="T17" fmla="*/ 2147483647 h 259"/>
              <a:gd name="T18" fmla="*/ 2147483647 w 361"/>
              <a:gd name="T19" fmla="*/ 2147483647 h 259"/>
              <a:gd name="T20" fmla="*/ 2147483647 w 361"/>
              <a:gd name="T21" fmla="*/ 2147483647 h 259"/>
              <a:gd name="T22" fmla="*/ 2147483647 w 361"/>
              <a:gd name="T23" fmla="*/ 0 h 259"/>
              <a:gd name="T24" fmla="*/ 2147483647 w 361"/>
              <a:gd name="T25" fmla="*/ 0 h 259"/>
              <a:gd name="T26" fmla="*/ 2147483647 w 361"/>
              <a:gd name="T27" fmla="*/ 2147483647 h 259"/>
              <a:gd name="T28" fmla="*/ 2147483647 w 361"/>
              <a:gd name="T29" fmla="*/ 2147483647 h 259"/>
              <a:gd name="T30" fmla="*/ 2147483647 w 361"/>
              <a:gd name="T31" fmla="*/ 2147483647 h 259"/>
              <a:gd name="T32" fmla="*/ 2147483647 w 361"/>
              <a:gd name="T33" fmla="*/ 2147483647 h 259"/>
              <a:gd name="T34" fmla="*/ 2147483647 w 361"/>
              <a:gd name="T35" fmla="*/ 2147483647 h 259"/>
              <a:gd name="T36" fmla="*/ 0 w 361"/>
              <a:gd name="T37" fmla="*/ 2147483647 h 259"/>
              <a:gd name="T38" fmla="*/ 0 w 361"/>
              <a:gd name="T39" fmla="*/ 2147483647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1"/>
              <a:gd name="T61" fmla="*/ 0 h 259"/>
              <a:gd name="T62" fmla="*/ 361 w 361"/>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1" h="259">
                <a:moveTo>
                  <a:pt x="0" y="228"/>
                </a:moveTo>
                <a:lnTo>
                  <a:pt x="16" y="220"/>
                </a:lnTo>
                <a:lnTo>
                  <a:pt x="16" y="212"/>
                </a:lnTo>
                <a:lnTo>
                  <a:pt x="55" y="173"/>
                </a:lnTo>
                <a:lnTo>
                  <a:pt x="63" y="188"/>
                </a:lnTo>
                <a:lnTo>
                  <a:pt x="78" y="164"/>
                </a:lnTo>
                <a:lnTo>
                  <a:pt x="118" y="125"/>
                </a:lnTo>
                <a:lnTo>
                  <a:pt x="118" y="102"/>
                </a:lnTo>
                <a:lnTo>
                  <a:pt x="228" y="63"/>
                </a:lnTo>
                <a:lnTo>
                  <a:pt x="228" y="39"/>
                </a:lnTo>
                <a:lnTo>
                  <a:pt x="243" y="16"/>
                </a:lnTo>
                <a:lnTo>
                  <a:pt x="259" y="0"/>
                </a:lnTo>
                <a:lnTo>
                  <a:pt x="361" y="0"/>
                </a:lnTo>
                <a:lnTo>
                  <a:pt x="361" y="78"/>
                </a:lnTo>
                <a:lnTo>
                  <a:pt x="353" y="228"/>
                </a:lnTo>
                <a:lnTo>
                  <a:pt x="353" y="259"/>
                </a:lnTo>
                <a:lnTo>
                  <a:pt x="275" y="259"/>
                </a:lnTo>
                <a:lnTo>
                  <a:pt x="94" y="259"/>
                </a:lnTo>
                <a:lnTo>
                  <a:pt x="0" y="259"/>
                </a:lnTo>
                <a:lnTo>
                  <a:pt x="0" y="228"/>
                </a:lnTo>
                <a:close/>
              </a:path>
            </a:pathLst>
          </a:custGeom>
          <a:solidFill>
            <a:srgbClr val="FFFF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5" name="Freeform 117"/>
          <p:cNvSpPr>
            <a:spLocks noChangeAspect="1"/>
          </p:cNvSpPr>
          <p:nvPr/>
        </p:nvSpPr>
        <p:spPr bwMode="auto">
          <a:xfrm>
            <a:off x="2298700" y="3030538"/>
            <a:ext cx="436563" cy="422275"/>
          </a:xfrm>
          <a:custGeom>
            <a:avLst/>
            <a:gdLst>
              <a:gd name="T0" fmla="*/ 2147483647 w 297"/>
              <a:gd name="T1" fmla="*/ 2147483647 h 251"/>
              <a:gd name="T2" fmla="*/ 0 w 297"/>
              <a:gd name="T3" fmla="*/ 2147483647 h 251"/>
              <a:gd name="T4" fmla="*/ 0 w 297"/>
              <a:gd name="T5" fmla="*/ 2147483647 h 251"/>
              <a:gd name="T6" fmla="*/ 2147483647 w 297"/>
              <a:gd name="T7" fmla="*/ 2147483647 h 251"/>
              <a:gd name="T8" fmla="*/ 2147483647 w 297"/>
              <a:gd name="T9" fmla="*/ 2147483647 h 251"/>
              <a:gd name="T10" fmla="*/ 2147483647 w 297"/>
              <a:gd name="T11" fmla="*/ 0 h 251"/>
              <a:gd name="T12" fmla="*/ 2147483647 w 297"/>
              <a:gd name="T13" fmla="*/ 0 h 251"/>
              <a:gd name="T14" fmla="*/ 2147483647 w 297"/>
              <a:gd name="T15" fmla="*/ 2147483647 h 251"/>
              <a:gd name="T16" fmla="*/ 2147483647 w 297"/>
              <a:gd name="T17" fmla="*/ 2147483647 h 251"/>
              <a:gd name="T18" fmla="*/ 2147483647 w 297"/>
              <a:gd name="T19" fmla="*/ 2147483647 h 251"/>
              <a:gd name="T20" fmla="*/ 2147483647 w 297"/>
              <a:gd name="T21" fmla="*/ 2147483647 h 251"/>
              <a:gd name="T22" fmla="*/ 2147483647 w 297"/>
              <a:gd name="T23" fmla="*/ 2147483647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7"/>
              <a:gd name="T37" fmla="*/ 0 h 251"/>
              <a:gd name="T38" fmla="*/ 297 w 297"/>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7" h="251">
                <a:moveTo>
                  <a:pt x="172" y="251"/>
                </a:moveTo>
                <a:lnTo>
                  <a:pt x="0" y="251"/>
                </a:lnTo>
                <a:lnTo>
                  <a:pt x="0" y="188"/>
                </a:lnTo>
                <a:lnTo>
                  <a:pt x="55" y="188"/>
                </a:lnTo>
                <a:lnTo>
                  <a:pt x="62" y="180"/>
                </a:lnTo>
                <a:lnTo>
                  <a:pt x="62" y="0"/>
                </a:lnTo>
                <a:lnTo>
                  <a:pt x="188" y="0"/>
                </a:lnTo>
                <a:lnTo>
                  <a:pt x="211" y="7"/>
                </a:lnTo>
                <a:lnTo>
                  <a:pt x="219" y="55"/>
                </a:lnTo>
                <a:lnTo>
                  <a:pt x="281" y="118"/>
                </a:lnTo>
                <a:lnTo>
                  <a:pt x="297" y="180"/>
                </a:lnTo>
                <a:lnTo>
                  <a:pt x="172" y="25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6" name="Freeform 118"/>
          <p:cNvSpPr>
            <a:spLocks noChangeAspect="1"/>
          </p:cNvSpPr>
          <p:nvPr/>
        </p:nvSpPr>
        <p:spPr bwMode="auto">
          <a:xfrm>
            <a:off x="3829050" y="4048125"/>
            <a:ext cx="268288" cy="469900"/>
          </a:xfrm>
          <a:custGeom>
            <a:avLst/>
            <a:gdLst>
              <a:gd name="T0" fmla="*/ 2147483647 w 182"/>
              <a:gd name="T1" fmla="*/ 2147483647 h 281"/>
              <a:gd name="T2" fmla="*/ 2147483647 w 182"/>
              <a:gd name="T3" fmla="*/ 2147483647 h 281"/>
              <a:gd name="T4" fmla="*/ 2147483647 w 182"/>
              <a:gd name="T5" fmla="*/ 2147483647 h 281"/>
              <a:gd name="T6" fmla="*/ 2147483647 w 182"/>
              <a:gd name="T7" fmla="*/ 2147483647 h 281"/>
              <a:gd name="T8" fmla="*/ 2147483647 w 182"/>
              <a:gd name="T9" fmla="*/ 2147483647 h 281"/>
              <a:gd name="T10" fmla="*/ 2147483647 w 182"/>
              <a:gd name="T11" fmla="*/ 2147483647 h 281"/>
              <a:gd name="T12" fmla="*/ 2147483647 w 182"/>
              <a:gd name="T13" fmla="*/ 2147483647 h 281"/>
              <a:gd name="T14" fmla="*/ 2147483647 w 182"/>
              <a:gd name="T15" fmla="*/ 2147483647 h 281"/>
              <a:gd name="T16" fmla="*/ 2147483647 w 182"/>
              <a:gd name="T17" fmla="*/ 2147483647 h 281"/>
              <a:gd name="T18" fmla="*/ 2147483647 w 182"/>
              <a:gd name="T19" fmla="*/ 2147483647 h 281"/>
              <a:gd name="T20" fmla="*/ 2147483647 w 182"/>
              <a:gd name="T21" fmla="*/ 2147483647 h 281"/>
              <a:gd name="T22" fmla="*/ 2147483647 w 182"/>
              <a:gd name="T23" fmla="*/ 2147483647 h 281"/>
              <a:gd name="T24" fmla="*/ 2147483647 w 182"/>
              <a:gd name="T25" fmla="*/ 2147483647 h 281"/>
              <a:gd name="T26" fmla="*/ 2147483647 w 182"/>
              <a:gd name="T27" fmla="*/ 2147483647 h 281"/>
              <a:gd name="T28" fmla="*/ 2147483647 w 182"/>
              <a:gd name="T29" fmla="*/ 2147483647 h 281"/>
              <a:gd name="T30" fmla="*/ 0 w 182"/>
              <a:gd name="T31" fmla="*/ 2147483647 h 281"/>
              <a:gd name="T32" fmla="*/ 2147483647 w 182"/>
              <a:gd name="T33" fmla="*/ 2147483647 h 281"/>
              <a:gd name="T34" fmla="*/ 2147483647 w 182"/>
              <a:gd name="T35" fmla="*/ 0 h 281"/>
              <a:gd name="T36" fmla="*/ 2147483647 w 182"/>
              <a:gd name="T37" fmla="*/ 2147483647 h 281"/>
              <a:gd name="T38" fmla="*/ 2147483647 w 182"/>
              <a:gd name="T39" fmla="*/ 2147483647 h 281"/>
              <a:gd name="T40" fmla="*/ 2147483647 w 182"/>
              <a:gd name="T41" fmla="*/ 2147483647 h 281"/>
              <a:gd name="T42" fmla="*/ 2147483647 w 182"/>
              <a:gd name="T43" fmla="*/ 2147483647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81"/>
              <a:gd name="T68" fmla="*/ 182 w 182"/>
              <a:gd name="T69" fmla="*/ 281 h 2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81">
                <a:moveTo>
                  <a:pt x="126" y="281"/>
                </a:moveTo>
                <a:lnTo>
                  <a:pt x="87" y="273"/>
                </a:lnTo>
                <a:lnTo>
                  <a:pt x="87" y="258"/>
                </a:lnTo>
                <a:lnTo>
                  <a:pt x="39" y="226"/>
                </a:lnTo>
                <a:lnTo>
                  <a:pt x="39" y="219"/>
                </a:lnTo>
                <a:lnTo>
                  <a:pt x="39" y="187"/>
                </a:lnTo>
                <a:lnTo>
                  <a:pt x="24" y="187"/>
                </a:lnTo>
                <a:lnTo>
                  <a:pt x="32" y="187"/>
                </a:lnTo>
                <a:lnTo>
                  <a:pt x="32" y="164"/>
                </a:lnTo>
                <a:lnTo>
                  <a:pt x="24" y="148"/>
                </a:lnTo>
                <a:lnTo>
                  <a:pt x="32" y="133"/>
                </a:lnTo>
                <a:lnTo>
                  <a:pt x="24" y="125"/>
                </a:lnTo>
                <a:lnTo>
                  <a:pt x="24" y="102"/>
                </a:lnTo>
                <a:lnTo>
                  <a:pt x="8" y="71"/>
                </a:lnTo>
                <a:lnTo>
                  <a:pt x="24" y="62"/>
                </a:lnTo>
                <a:lnTo>
                  <a:pt x="0" y="39"/>
                </a:lnTo>
                <a:lnTo>
                  <a:pt x="8" y="16"/>
                </a:lnTo>
                <a:lnTo>
                  <a:pt x="182" y="0"/>
                </a:lnTo>
                <a:lnTo>
                  <a:pt x="158" y="39"/>
                </a:lnTo>
                <a:lnTo>
                  <a:pt x="150" y="94"/>
                </a:lnTo>
                <a:lnTo>
                  <a:pt x="126" y="273"/>
                </a:lnTo>
                <a:lnTo>
                  <a:pt x="126" y="281"/>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7" name="Freeform 119"/>
          <p:cNvSpPr>
            <a:spLocks noChangeAspect="1"/>
          </p:cNvSpPr>
          <p:nvPr/>
        </p:nvSpPr>
        <p:spPr bwMode="auto">
          <a:xfrm>
            <a:off x="2760663" y="2309813"/>
            <a:ext cx="430212" cy="457200"/>
          </a:xfrm>
          <a:custGeom>
            <a:avLst/>
            <a:gdLst>
              <a:gd name="T0" fmla="*/ 2147483647 w 291"/>
              <a:gd name="T1" fmla="*/ 2147483647 h 273"/>
              <a:gd name="T2" fmla="*/ 2147483647 w 291"/>
              <a:gd name="T3" fmla="*/ 2147483647 h 273"/>
              <a:gd name="T4" fmla="*/ 2147483647 w 291"/>
              <a:gd name="T5" fmla="*/ 2147483647 h 273"/>
              <a:gd name="T6" fmla="*/ 2147483647 w 291"/>
              <a:gd name="T7" fmla="*/ 2147483647 h 273"/>
              <a:gd name="T8" fmla="*/ 2147483647 w 291"/>
              <a:gd name="T9" fmla="*/ 2147483647 h 273"/>
              <a:gd name="T10" fmla="*/ 2147483647 w 291"/>
              <a:gd name="T11" fmla="*/ 2147483647 h 273"/>
              <a:gd name="T12" fmla="*/ 0 w 291"/>
              <a:gd name="T13" fmla="*/ 2147483647 h 273"/>
              <a:gd name="T14" fmla="*/ 0 w 291"/>
              <a:gd name="T15" fmla="*/ 2147483647 h 273"/>
              <a:gd name="T16" fmla="*/ 2147483647 w 291"/>
              <a:gd name="T17" fmla="*/ 0 h 273"/>
              <a:gd name="T18" fmla="*/ 2147483647 w 291"/>
              <a:gd name="T19" fmla="*/ 2147483647 h 273"/>
              <a:gd name="T20" fmla="*/ 2147483647 w 291"/>
              <a:gd name="T21" fmla="*/ 2147483647 h 273"/>
              <a:gd name="T22" fmla="*/ 2147483647 w 291"/>
              <a:gd name="T23" fmla="*/ 2147483647 h 273"/>
              <a:gd name="T24" fmla="*/ 2147483647 w 291"/>
              <a:gd name="T25" fmla="*/ 2147483647 h 2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1"/>
              <a:gd name="T40" fmla="*/ 0 h 273"/>
              <a:gd name="T41" fmla="*/ 291 w 291"/>
              <a:gd name="T42" fmla="*/ 273 h 2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1" h="273">
                <a:moveTo>
                  <a:pt x="228" y="110"/>
                </a:moveTo>
                <a:lnTo>
                  <a:pt x="236" y="156"/>
                </a:lnTo>
                <a:lnTo>
                  <a:pt x="291" y="195"/>
                </a:lnTo>
                <a:lnTo>
                  <a:pt x="275" y="219"/>
                </a:lnTo>
                <a:lnTo>
                  <a:pt x="275" y="226"/>
                </a:lnTo>
                <a:lnTo>
                  <a:pt x="110" y="273"/>
                </a:lnTo>
                <a:lnTo>
                  <a:pt x="0" y="203"/>
                </a:lnTo>
                <a:lnTo>
                  <a:pt x="0" y="156"/>
                </a:lnTo>
                <a:lnTo>
                  <a:pt x="133" y="0"/>
                </a:lnTo>
                <a:lnTo>
                  <a:pt x="149" y="32"/>
                </a:lnTo>
                <a:lnTo>
                  <a:pt x="173" y="62"/>
                </a:lnTo>
                <a:lnTo>
                  <a:pt x="197" y="78"/>
                </a:lnTo>
                <a:lnTo>
                  <a:pt x="228" y="11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8" name="Freeform 120"/>
          <p:cNvSpPr>
            <a:spLocks noChangeAspect="1"/>
          </p:cNvSpPr>
          <p:nvPr/>
        </p:nvSpPr>
        <p:spPr bwMode="auto">
          <a:xfrm>
            <a:off x="1444625" y="914400"/>
            <a:ext cx="385763" cy="487363"/>
          </a:xfrm>
          <a:custGeom>
            <a:avLst/>
            <a:gdLst>
              <a:gd name="T0" fmla="*/ 2147483647 w 260"/>
              <a:gd name="T1" fmla="*/ 0 h 290"/>
              <a:gd name="T2" fmla="*/ 2147483647 w 260"/>
              <a:gd name="T3" fmla="*/ 2147483647 h 290"/>
              <a:gd name="T4" fmla="*/ 2147483647 w 260"/>
              <a:gd name="T5" fmla="*/ 2147483647 h 290"/>
              <a:gd name="T6" fmla="*/ 2147483647 w 260"/>
              <a:gd name="T7" fmla="*/ 2147483647 h 290"/>
              <a:gd name="T8" fmla="*/ 2147483647 w 260"/>
              <a:gd name="T9" fmla="*/ 2147483647 h 290"/>
              <a:gd name="T10" fmla="*/ 2147483647 w 260"/>
              <a:gd name="T11" fmla="*/ 2147483647 h 290"/>
              <a:gd name="T12" fmla="*/ 2147483647 w 260"/>
              <a:gd name="T13" fmla="*/ 2147483647 h 290"/>
              <a:gd name="T14" fmla="*/ 2147483647 w 260"/>
              <a:gd name="T15" fmla="*/ 2147483647 h 290"/>
              <a:gd name="T16" fmla="*/ 2147483647 w 260"/>
              <a:gd name="T17" fmla="*/ 2147483647 h 290"/>
              <a:gd name="T18" fmla="*/ 2147483647 w 260"/>
              <a:gd name="T19" fmla="*/ 2147483647 h 290"/>
              <a:gd name="T20" fmla="*/ 2147483647 w 260"/>
              <a:gd name="T21" fmla="*/ 2147483647 h 290"/>
              <a:gd name="T22" fmla="*/ 2147483647 w 260"/>
              <a:gd name="T23" fmla="*/ 2147483647 h 290"/>
              <a:gd name="T24" fmla="*/ 2147483647 w 260"/>
              <a:gd name="T25" fmla="*/ 2147483647 h 290"/>
              <a:gd name="T26" fmla="*/ 0 w 260"/>
              <a:gd name="T27" fmla="*/ 2147483647 h 290"/>
              <a:gd name="T28" fmla="*/ 2147483647 w 260"/>
              <a:gd name="T29" fmla="*/ 2147483647 h 290"/>
              <a:gd name="T30" fmla="*/ 0 w 260"/>
              <a:gd name="T31" fmla="*/ 2147483647 h 290"/>
              <a:gd name="T32" fmla="*/ 2147483647 w 260"/>
              <a:gd name="T33" fmla="*/ 2147483647 h 290"/>
              <a:gd name="T34" fmla="*/ 2147483647 w 260"/>
              <a:gd name="T35" fmla="*/ 2147483647 h 290"/>
              <a:gd name="T36" fmla="*/ 2147483647 w 260"/>
              <a:gd name="T37" fmla="*/ 2147483647 h 290"/>
              <a:gd name="T38" fmla="*/ 2147483647 w 260"/>
              <a:gd name="T39" fmla="*/ 2147483647 h 290"/>
              <a:gd name="T40" fmla="*/ 2147483647 w 260"/>
              <a:gd name="T41" fmla="*/ 2147483647 h 290"/>
              <a:gd name="T42" fmla="*/ 2147483647 w 260"/>
              <a:gd name="T43" fmla="*/ 2147483647 h 290"/>
              <a:gd name="T44" fmla="*/ 2147483647 w 260"/>
              <a:gd name="T45" fmla="*/ 2147483647 h 290"/>
              <a:gd name="T46" fmla="*/ 2147483647 w 260"/>
              <a:gd name="T47" fmla="*/ 2147483647 h 290"/>
              <a:gd name="T48" fmla="*/ 2147483647 w 260"/>
              <a:gd name="T49" fmla="*/ 2147483647 h 290"/>
              <a:gd name="T50" fmla="*/ 2147483647 w 260"/>
              <a:gd name="T51" fmla="*/ 0 h 290"/>
              <a:gd name="T52" fmla="*/ 2147483647 w 260"/>
              <a:gd name="T53" fmla="*/ 0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0"/>
              <a:gd name="T82" fmla="*/ 0 h 290"/>
              <a:gd name="T83" fmla="*/ 260 w 260"/>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0" h="290">
                <a:moveTo>
                  <a:pt x="220" y="0"/>
                </a:moveTo>
                <a:lnTo>
                  <a:pt x="236" y="94"/>
                </a:lnTo>
                <a:lnTo>
                  <a:pt x="260" y="117"/>
                </a:lnTo>
                <a:lnTo>
                  <a:pt x="212" y="149"/>
                </a:lnTo>
                <a:lnTo>
                  <a:pt x="212" y="172"/>
                </a:lnTo>
                <a:lnTo>
                  <a:pt x="205" y="180"/>
                </a:lnTo>
                <a:lnTo>
                  <a:pt x="205" y="290"/>
                </a:lnTo>
                <a:lnTo>
                  <a:pt x="150" y="274"/>
                </a:lnTo>
                <a:lnTo>
                  <a:pt x="150" y="266"/>
                </a:lnTo>
                <a:lnTo>
                  <a:pt x="157" y="274"/>
                </a:lnTo>
                <a:lnTo>
                  <a:pt x="150" y="258"/>
                </a:lnTo>
                <a:lnTo>
                  <a:pt x="54" y="274"/>
                </a:lnTo>
                <a:lnTo>
                  <a:pt x="24" y="258"/>
                </a:lnTo>
                <a:lnTo>
                  <a:pt x="0" y="227"/>
                </a:lnTo>
                <a:lnTo>
                  <a:pt x="47" y="227"/>
                </a:lnTo>
                <a:lnTo>
                  <a:pt x="0" y="204"/>
                </a:lnTo>
                <a:lnTo>
                  <a:pt x="63" y="196"/>
                </a:lnTo>
                <a:lnTo>
                  <a:pt x="47" y="180"/>
                </a:lnTo>
                <a:lnTo>
                  <a:pt x="63" y="172"/>
                </a:lnTo>
                <a:lnTo>
                  <a:pt x="47" y="149"/>
                </a:lnTo>
                <a:lnTo>
                  <a:pt x="78" y="141"/>
                </a:lnTo>
                <a:lnTo>
                  <a:pt x="54" y="133"/>
                </a:lnTo>
                <a:lnTo>
                  <a:pt x="63" y="85"/>
                </a:lnTo>
                <a:lnTo>
                  <a:pt x="86" y="85"/>
                </a:lnTo>
                <a:lnTo>
                  <a:pt x="63" y="54"/>
                </a:lnTo>
                <a:lnTo>
                  <a:pt x="86" y="0"/>
                </a:lnTo>
                <a:lnTo>
                  <a:pt x="220"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69" name="Freeform 121"/>
          <p:cNvSpPr>
            <a:spLocks noChangeAspect="1"/>
          </p:cNvSpPr>
          <p:nvPr/>
        </p:nvSpPr>
        <p:spPr bwMode="auto">
          <a:xfrm>
            <a:off x="1300163" y="3741738"/>
            <a:ext cx="428625" cy="263525"/>
          </a:xfrm>
          <a:custGeom>
            <a:avLst/>
            <a:gdLst>
              <a:gd name="T0" fmla="*/ 2147483647 w 291"/>
              <a:gd name="T1" fmla="*/ 2147483647 h 156"/>
              <a:gd name="T2" fmla="*/ 2147483647 w 291"/>
              <a:gd name="T3" fmla="*/ 2147483647 h 156"/>
              <a:gd name="T4" fmla="*/ 2147483647 w 291"/>
              <a:gd name="T5" fmla="*/ 2147483647 h 156"/>
              <a:gd name="T6" fmla="*/ 2147483647 w 291"/>
              <a:gd name="T7" fmla="*/ 2147483647 h 156"/>
              <a:gd name="T8" fmla="*/ 0 w 291"/>
              <a:gd name="T9" fmla="*/ 0 h 156"/>
              <a:gd name="T10" fmla="*/ 2147483647 w 291"/>
              <a:gd name="T11" fmla="*/ 0 h 156"/>
              <a:gd name="T12" fmla="*/ 2147483647 w 291"/>
              <a:gd name="T13" fmla="*/ 2147483647 h 156"/>
              <a:gd name="T14" fmla="*/ 2147483647 w 291"/>
              <a:gd name="T15" fmla="*/ 2147483647 h 156"/>
              <a:gd name="T16" fmla="*/ 2147483647 w 291"/>
              <a:gd name="T17" fmla="*/ 2147483647 h 156"/>
              <a:gd name="T18" fmla="*/ 2147483647 w 291"/>
              <a:gd name="T19" fmla="*/ 2147483647 h 156"/>
              <a:gd name="T20" fmla="*/ 2147483647 w 291"/>
              <a:gd name="T21" fmla="*/ 2147483647 h 156"/>
              <a:gd name="T22" fmla="*/ 2147483647 w 291"/>
              <a:gd name="T23" fmla="*/ 2147483647 h 156"/>
              <a:gd name="T24" fmla="*/ 2147483647 w 291"/>
              <a:gd name="T25" fmla="*/ 2147483647 h 156"/>
              <a:gd name="T26" fmla="*/ 2147483647 w 291"/>
              <a:gd name="T27" fmla="*/ 2147483647 h 156"/>
              <a:gd name="T28" fmla="*/ 2147483647 w 291"/>
              <a:gd name="T29" fmla="*/ 2147483647 h 156"/>
              <a:gd name="T30" fmla="*/ 2147483647 w 291"/>
              <a:gd name="T31" fmla="*/ 2147483647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1"/>
              <a:gd name="T49" fmla="*/ 0 h 156"/>
              <a:gd name="T50" fmla="*/ 291 w 291"/>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1" h="156">
                <a:moveTo>
                  <a:pt x="71" y="156"/>
                </a:moveTo>
                <a:lnTo>
                  <a:pt x="78" y="125"/>
                </a:lnTo>
                <a:lnTo>
                  <a:pt x="63" y="102"/>
                </a:lnTo>
                <a:lnTo>
                  <a:pt x="63" y="63"/>
                </a:lnTo>
                <a:lnTo>
                  <a:pt x="0" y="0"/>
                </a:lnTo>
                <a:lnTo>
                  <a:pt x="126" y="0"/>
                </a:lnTo>
                <a:lnTo>
                  <a:pt x="126" y="7"/>
                </a:lnTo>
                <a:lnTo>
                  <a:pt x="275" y="7"/>
                </a:lnTo>
                <a:lnTo>
                  <a:pt x="275" y="31"/>
                </a:lnTo>
                <a:lnTo>
                  <a:pt x="291" y="31"/>
                </a:lnTo>
                <a:lnTo>
                  <a:pt x="275" y="63"/>
                </a:lnTo>
                <a:lnTo>
                  <a:pt x="252" y="70"/>
                </a:lnTo>
                <a:lnTo>
                  <a:pt x="220" y="125"/>
                </a:lnTo>
                <a:lnTo>
                  <a:pt x="149" y="132"/>
                </a:lnTo>
                <a:lnTo>
                  <a:pt x="78" y="156"/>
                </a:lnTo>
                <a:lnTo>
                  <a:pt x="71" y="15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0" name="Freeform 122"/>
          <p:cNvSpPr>
            <a:spLocks noChangeAspect="1"/>
          </p:cNvSpPr>
          <p:nvPr/>
        </p:nvSpPr>
        <p:spPr bwMode="auto">
          <a:xfrm>
            <a:off x="2389188" y="2387600"/>
            <a:ext cx="371475" cy="446088"/>
          </a:xfrm>
          <a:custGeom>
            <a:avLst/>
            <a:gdLst>
              <a:gd name="T0" fmla="*/ 2147483647 w 252"/>
              <a:gd name="T1" fmla="*/ 2147483647 h 267"/>
              <a:gd name="T2" fmla="*/ 2147483647 w 252"/>
              <a:gd name="T3" fmla="*/ 2147483647 h 267"/>
              <a:gd name="T4" fmla="*/ 0 w 252"/>
              <a:gd name="T5" fmla="*/ 2147483647 h 267"/>
              <a:gd name="T6" fmla="*/ 0 w 252"/>
              <a:gd name="T7" fmla="*/ 2147483647 h 267"/>
              <a:gd name="T8" fmla="*/ 2147483647 w 252"/>
              <a:gd name="T9" fmla="*/ 2147483647 h 267"/>
              <a:gd name="T10" fmla="*/ 2147483647 w 252"/>
              <a:gd name="T11" fmla="*/ 0 h 267"/>
              <a:gd name="T12" fmla="*/ 2147483647 w 252"/>
              <a:gd name="T13" fmla="*/ 2147483647 h 267"/>
              <a:gd name="T14" fmla="*/ 2147483647 w 252"/>
              <a:gd name="T15" fmla="*/ 2147483647 h 267"/>
              <a:gd name="T16" fmla="*/ 2147483647 w 252"/>
              <a:gd name="T17" fmla="*/ 2147483647 h 267"/>
              <a:gd name="T18" fmla="*/ 2147483647 w 252"/>
              <a:gd name="T19" fmla="*/ 2147483647 h 267"/>
              <a:gd name="T20" fmla="*/ 2147483647 w 252"/>
              <a:gd name="T21" fmla="*/ 2147483647 h 267"/>
              <a:gd name="T22" fmla="*/ 2147483647 w 252"/>
              <a:gd name="T23" fmla="*/ 2147483647 h 267"/>
              <a:gd name="T24" fmla="*/ 2147483647 w 252"/>
              <a:gd name="T25" fmla="*/ 2147483647 h 267"/>
              <a:gd name="T26" fmla="*/ 2147483647 w 252"/>
              <a:gd name="T27" fmla="*/ 2147483647 h 267"/>
              <a:gd name="T28" fmla="*/ 2147483647 w 252"/>
              <a:gd name="T29" fmla="*/ 2147483647 h 267"/>
              <a:gd name="T30" fmla="*/ 2147483647 w 252"/>
              <a:gd name="T31" fmla="*/ 2147483647 h 267"/>
              <a:gd name="T32" fmla="*/ 2147483647 w 252"/>
              <a:gd name="T33" fmla="*/ 2147483647 h 267"/>
              <a:gd name="T34" fmla="*/ 2147483647 w 252"/>
              <a:gd name="T35" fmla="*/ 2147483647 h 2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2"/>
              <a:gd name="T55" fmla="*/ 0 h 267"/>
              <a:gd name="T56" fmla="*/ 252 w 252"/>
              <a:gd name="T57" fmla="*/ 267 h 2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2" h="267">
                <a:moveTo>
                  <a:pt x="87" y="212"/>
                </a:moveTo>
                <a:lnTo>
                  <a:pt x="64" y="180"/>
                </a:lnTo>
                <a:lnTo>
                  <a:pt x="0" y="180"/>
                </a:lnTo>
                <a:lnTo>
                  <a:pt x="0" y="158"/>
                </a:lnTo>
                <a:lnTo>
                  <a:pt x="71" y="63"/>
                </a:lnTo>
                <a:lnTo>
                  <a:pt x="87" y="0"/>
                </a:lnTo>
                <a:lnTo>
                  <a:pt x="205" y="79"/>
                </a:lnTo>
                <a:lnTo>
                  <a:pt x="213" y="79"/>
                </a:lnTo>
                <a:lnTo>
                  <a:pt x="252" y="110"/>
                </a:lnTo>
                <a:lnTo>
                  <a:pt x="252" y="158"/>
                </a:lnTo>
                <a:lnTo>
                  <a:pt x="252" y="180"/>
                </a:lnTo>
                <a:lnTo>
                  <a:pt x="236" y="173"/>
                </a:lnTo>
                <a:lnTo>
                  <a:pt x="149" y="227"/>
                </a:lnTo>
                <a:lnTo>
                  <a:pt x="149" y="236"/>
                </a:lnTo>
                <a:lnTo>
                  <a:pt x="142" y="236"/>
                </a:lnTo>
                <a:lnTo>
                  <a:pt x="149" y="244"/>
                </a:lnTo>
                <a:lnTo>
                  <a:pt x="126" y="267"/>
                </a:lnTo>
                <a:lnTo>
                  <a:pt x="87" y="21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1" name="Freeform 123"/>
          <p:cNvSpPr>
            <a:spLocks noChangeAspect="1"/>
          </p:cNvSpPr>
          <p:nvPr/>
        </p:nvSpPr>
        <p:spPr bwMode="auto">
          <a:xfrm>
            <a:off x="2797175" y="2124075"/>
            <a:ext cx="393700" cy="315913"/>
          </a:xfrm>
          <a:custGeom>
            <a:avLst/>
            <a:gdLst>
              <a:gd name="T0" fmla="*/ 2147483647 w 266"/>
              <a:gd name="T1" fmla="*/ 0 h 189"/>
              <a:gd name="T2" fmla="*/ 2147483647 w 266"/>
              <a:gd name="T3" fmla="*/ 2147483647 h 189"/>
              <a:gd name="T4" fmla="*/ 2147483647 w 266"/>
              <a:gd name="T5" fmla="*/ 2147483647 h 189"/>
              <a:gd name="T6" fmla="*/ 2147483647 w 266"/>
              <a:gd name="T7" fmla="*/ 2147483647 h 189"/>
              <a:gd name="T8" fmla="*/ 2147483647 w 266"/>
              <a:gd name="T9" fmla="*/ 2147483647 h 189"/>
              <a:gd name="T10" fmla="*/ 2147483647 w 266"/>
              <a:gd name="T11" fmla="*/ 2147483647 h 189"/>
              <a:gd name="T12" fmla="*/ 2147483647 w 266"/>
              <a:gd name="T13" fmla="*/ 2147483647 h 189"/>
              <a:gd name="T14" fmla="*/ 2147483647 w 266"/>
              <a:gd name="T15" fmla="*/ 2147483647 h 189"/>
              <a:gd name="T16" fmla="*/ 2147483647 w 266"/>
              <a:gd name="T17" fmla="*/ 2147483647 h 189"/>
              <a:gd name="T18" fmla="*/ 2147483647 w 266"/>
              <a:gd name="T19" fmla="*/ 2147483647 h 189"/>
              <a:gd name="T20" fmla="*/ 2147483647 w 266"/>
              <a:gd name="T21" fmla="*/ 2147483647 h 189"/>
              <a:gd name="T22" fmla="*/ 2147483647 w 266"/>
              <a:gd name="T23" fmla="*/ 2147483647 h 189"/>
              <a:gd name="T24" fmla="*/ 2147483647 w 266"/>
              <a:gd name="T25" fmla="*/ 2147483647 h 189"/>
              <a:gd name="T26" fmla="*/ 2147483647 w 266"/>
              <a:gd name="T27" fmla="*/ 2147483647 h 189"/>
              <a:gd name="T28" fmla="*/ 2147483647 w 266"/>
              <a:gd name="T29" fmla="*/ 2147483647 h 189"/>
              <a:gd name="T30" fmla="*/ 2147483647 w 266"/>
              <a:gd name="T31" fmla="*/ 2147483647 h 189"/>
              <a:gd name="T32" fmla="*/ 2147483647 w 266"/>
              <a:gd name="T33" fmla="*/ 2147483647 h 189"/>
              <a:gd name="T34" fmla="*/ 0 w 266"/>
              <a:gd name="T35" fmla="*/ 2147483647 h 189"/>
              <a:gd name="T36" fmla="*/ 2147483647 w 266"/>
              <a:gd name="T37" fmla="*/ 0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6"/>
              <a:gd name="T58" fmla="*/ 0 h 189"/>
              <a:gd name="T59" fmla="*/ 266 w 266"/>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6" h="189">
                <a:moveTo>
                  <a:pt x="86" y="0"/>
                </a:moveTo>
                <a:lnTo>
                  <a:pt x="109" y="23"/>
                </a:lnTo>
                <a:lnTo>
                  <a:pt x="156" y="31"/>
                </a:lnTo>
                <a:lnTo>
                  <a:pt x="235" y="86"/>
                </a:lnTo>
                <a:lnTo>
                  <a:pt x="266" y="86"/>
                </a:lnTo>
                <a:lnTo>
                  <a:pt x="242" y="110"/>
                </a:lnTo>
                <a:lnTo>
                  <a:pt x="250" y="110"/>
                </a:lnTo>
                <a:lnTo>
                  <a:pt x="250" y="149"/>
                </a:lnTo>
                <a:lnTo>
                  <a:pt x="250" y="173"/>
                </a:lnTo>
                <a:lnTo>
                  <a:pt x="173" y="189"/>
                </a:lnTo>
                <a:lnTo>
                  <a:pt x="149" y="173"/>
                </a:lnTo>
                <a:lnTo>
                  <a:pt x="125" y="142"/>
                </a:lnTo>
                <a:lnTo>
                  <a:pt x="109" y="110"/>
                </a:lnTo>
                <a:lnTo>
                  <a:pt x="55" y="86"/>
                </a:lnTo>
                <a:lnTo>
                  <a:pt x="39" y="71"/>
                </a:lnTo>
                <a:lnTo>
                  <a:pt x="39" y="62"/>
                </a:lnTo>
                <a:lnTo>
                  <a:pt x="23" y="62"/>
                </a:lnTo>
                <a:lnTo>
                  <a:pt x="0" y="39"/>
                </a:lnTo>
                <a:lnTo>
                  <a:pt x="86"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2" name="Freeform 124"/>
          <p:cNvSpPr>
            <a:spLocks noChangeAspect="1"/>
          </p:cNvSpPr>
          <p:nvPr/>
        </p:nvSpPr>
        <p:spPr bwMode="auto">
          <a:xfrm>
            <a:off x="3157538" y="2033588"/>
            <a:ext cx="542925" cy="406400"/>
          </a:xfrm>
          <a:custGeom>
            <a:avLst/>
            <a:gdLst>
              <a:gd name="T0" fmla="*/ 2147483647 w 369"/>
              <a:gd name="T1" fmla="*/ 2147483647 h 242"/>
              <a:gd name="T2" fmla="*/ 2147483647 w 369"/>
              <a:gd name="T3" fmla="*/ 2147483647 h 242"/>
              <a:gd name="T4" fmla="*/ 2147483647 w 369"/>
              <a:gd name="T5" fmla="*/ 2147483647 h 242"/>
              <a:gd name="T6" fmla="*/ 2147483647 w 369"/>
              <a:gd name="T7" fmla="*/ 2147483647 h 242"/>
              <a:gd name="T8" fmla="*/ 2147483647 w 369"/>
              <a:gd name="T9" fmla="*/ 0 h 242"/>
              <a:gd name="T10" fmla="*/ 2147483647 w 369"/>
              <a:gd name="T11" fmla="*/ 2147483647 h 242"/>
              <a:gd name="T12" fmla="*/ 2147483647 w 369"/>
              <a:gd name="T13" fmla="*/ 0 h 242"/>
              <a:gd name="T14" fmla="*/ 2147483647 w 369"/>
              <a:gd name="T15" fmla="*/ 2147483647 h 242"/>
              <a:gd name="T16" fmla="*/ 2147483647 w 369"/>
              <a:gd name="T17" fmla="*/ 2147483647 h 242"/>
              <a:gd name="T18" fmla="*/ 2147483647 w 369"/>
              <a:gd name="T19" fmla="*/ 2147483647 h 242"/>
              <a:gd name="T20" fmla="*/ 2147483647 w 369"/>
              <a:gd name="T21" fmla="*/ 2147483647 h 242"/>
              <a:gd name="T22" fmla="*/ 2147483647 w 369"/>
              <a:gd name="T23" fmla="*/ 2147483647 h 242"/>
              <a:gd name="T24" fmla="*/ 2147483647 w 369"/>
              <a:gd name="T25" fmla="*/ 2147483647 h 242"/>
              <a:gd name="T26" fmla="*/ 2147483647 w 369"/>
              <a:gd name="T27" fmla="*/ 2147483647 h 242"/>
              <a:gd name="T28" fmla="*/ 2147483647 w 369"/>
              <a:gd name="T29" fmla="*/ 2147483647 h 242"/>
              <a:gd name="T30" fmla="*/ 2147483647 w 369"/>
              <a:gd name="T31" fmla="*/ 2147483647 h 242"/>
              <a:gd name="T32" fmla="*/ 2147483647 w 369"/>
              <a:gd name="T33" fmla="*/ 2147483647 h 242"/>
              <a:gd name="T34" fmla="*/ 2147483647 w 369"/>
              <a:gd name="T35" fmla="*/ 2147483647 h 242"/>
              <a:gd name="T36" fmla="*/ 2147483647 w 369"/>
              <a:gd name="T37" fmla="*/ 2147483647 h 242"/>
              <a:gd name="T38" fmla="*/ 2147483647 w 369"/>
              <a:gd name="T39" fmla="*/ 2147483647 h 242"/>
              <a:gd name="T40" fmla="*/ 2147483647 w 369"/>
              <a:gd name="T41" fmla="*/ 2147483647 h 242"/>
              <a:gd name="T42" fmla="*/ 0 w 369"/>
              <a:gd name="T43" fmla="*/ 2147483647 h 242"/>
              <a:gd name="T44" fmla="*/ 2147483647 w 369"/>
              <a:gd name="T45" fmla="*/ 2147483647 h 242"/>
              <a:gd name="T46" fmla="*/ 2147483647 w 369"/>
              <a:gd name="T47" fmla="*/ 214748364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9"/>
              <a:gd name="T73" fmla="*/ 0 h 242"/>
              <a:gd name="T74" fmla="*/ 369 w 369"/>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9" h="242">
                <a:moveTo>
                  <a:pt x="39" y="94"/>
                </a:moveTo>
                <a:lnTo>
                  <a:pt x="24" y="62"/>
                </a:lnTo>
                <a:lnTo>
                  <a:pt x="32" y="32"/>
                </a:lnTo>
                <a:lnTo>
                  <a:pt x="79" y="32"/>
                </a:lnTo>
                <a:lnTo>
                  <a:pt x="126" y="0"/>
                </a:lnTo>
                <a:lnTo>
                  <a:pt x="181" y="23"/>
                </a:lnTo>
                <a:lnTo>
                  <a:pt x="236" y="0"/>
                </a:lnTo>
                <a:lnTo>
                  <a:pt x="267" y="15"/>
                </a:lnTo>
                <a:lnTo>
                  <a:pt x="252" y="23"/>
                </a:lnTo>
                <a:lnTo>
                  <a:pt x="267" y="32"/>
                </a:lnTo>
                <a:lnTo>
                  <a:pt x="369" y="55"/>
                </a:lnTo>
                <a:lnTo>
                  <a:pt x="362" y="78"/>
                </a:lnTo>
                <a:lnTo>
                  <a:pt x="306" y="94"/>
                </a:lnTo>
                <a:lnTo>
                  <a:pt x="236" y="172"/>
                </a:lnTo>
                <a:lnTo>
                  <a:pt x="220" y="179"/>
                </a:lnTo>
                <a:lnTo>
                  <a:pt x="252" y="226"/>
                </a:lnTo>
                <a:lnTo>
                  <a:pt x="220" y="242"/>
                </a:lnTo>
                <a:lnTo>
                  <a:pt x="181" y="234"/>
                </a:lnTo>
                <a:lnTo>
                  <a:pt x="142" y="242"/>
                </a:lnTo>
                <a:lnTo>
                  <a:pt x="8" y="203"/>
                </a:lnTo>
                <a:lnTo>
                  <a:pt x="8" y="164"/>
                </a:lnTo>
                <a:lnTo>
                  <a:pt x="0" y="164"/>
                </a:lnTo>
                <a:lnTo>
                  <a:pt x="24" y="140"/>
                </a:lnTo>
                <a:lnTo>
                  <a:pt x="39" y="9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3" name="Freeform 125"/>
          <p:cNvSpPr>
            <a:spLocks noChangeAspect="1"/>
          </p:cNvSpPr>
          <p:nvPr/>
        </p:nvSpPr>
        <p:spPr bwMode="auto">
          <a:xfrm>
            <a:off x="1317625" y="1978025"/>
            <a:ext cx="352425" cy="355600"/>
          </a:xfrm>
          <a:custGeom>
            <a:avLst/>
            <a:gdLst>
              <a:gd name="T0" fmla="*/ 2147483647 w 238"/>
              <a:gd name="T1" fmla="*/ 2147483647 h 212"/>
              <a:gd name="T2" fmla="*/ 2147483647 w 238"/>
              <a:gd name="T3" fmla="*/ 2147483647 h 212"/>
              <a:gd name="T4" fmla="*/ 2147483647 w 238"/>
              <a:gd name="T5" fmla="*/ 2147483647 h 212"/>
              <a:gd name="T6" fmla="*/ 2147483647 w 238"/>
              <a:gd name="T7" fmla="*/ 2147483647 h 212"/>
              <a:gd name="T8" fmla="*/ 2147483647 w 238"/>
              <a:gd name="T9" fmla="*/ 2147483647 h 212"/>
              <a:gd name="T10" fmla="*/ 2147483647 w 238"/>
              <a:gd name="T11" fmla="*/ 2147483647 h 212"/>
              <a:gd name="T12" fmla="*/ 2147483647 w 238"/>
              <a:gd name="T13" fmla="*/ 2147483647 h 212"/>
              <a:gd name="T14" fmla="*/ 0 w 238"/>
              <a:gd name="T15" fmla="*/ 2147483647 h 212"/>
              <a:gd name="T16" fmla="*/ 0 w 238"/>
              <a:gd name="T17" fmla="*/ 2147483647 h 212"/>
              <a:gd name="T18" fmla="*/ 2147483647 w 238"/>
              <a:gd name="T19" fmla="*/ 2147483647 h 212"/>
              <a:gd name="T20" fmla="*/ 2147483647 w 238"/>
              <a:gd name="T21" fmla="*/ 0 h 212"/>
              <a:gd name="T22" fmla="*/ 2147483647 w 238"/>
              <a:gd name="T23" fmla="*/ 2147483647 h 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8"/>
              <a:gd name="T37" fmla="*/ 0 h 212"/>
              <a:gd name="T38" fmla="*/ 238 w 238"/>
              <a:gd name="T39" fmla="*/ 212 h 2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8" h="212">
                <a:moveTo>
                  <a:pt x="238" y="16"/>
                </a:moveTo>
                <a:lnTo>
                  <a:pt x="238" y="110"/>
                </a:lnTo>
                <a:lnTo>
                  <a:pt x="238" y="205"/>
                </a:lnTo>
                <a:lnTo>
                  <a:pt x="214" y="212"/>
                </a:lnTo>
                <a:lnTo>
                  <a:pt x="111" y="212"/>
                </a:lnTo>
                <a:lnTo>
                  <a:pt x="24" y="197"/>
                </a:lnTo>
                <a:lnTo>
                  <a:pt x="24" y="126"/>
                </a:lnTo>
                <a:lnTo>
                  <a:pt x="0" y="126"/>
                </a:lnTo>
                <a:lnTo>
                  <a:pt x="0" y="94"/>
                </a:lnTo>
                <a:lnTo>
                  <a:pt x="63" y="94"/>
                </a:lnTo>
                <a:lnTo>
                  <a:pt x="103" y="0"/>
                </a:lnTo>
                <a:lnTo>
                  <a:pt x="238" y="1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4" name="Freeform 126"/>
          <p:cNvSpPr>
            <a:spLocks noChangeAspect="1"/>
          </p:cNvSpPr>
          <p:nvPr/>
        </p:nvSpPr>
        <p:spPr bwMode="auto">
          <a:xfrm>
            <a:off x="2424113" y="3638550"/>
            <a:ext cx="311150" cy="301625"/>
          </a:xfrm>
          <a:custGeom>
            <a:avLst/>
            <a:gdLst>
              <a:gd name="T0" fmla="*/ 2147483647 w 210"/>
              <a:gd name="T1" fmla="*/ 2147483647 h 179"/>
              <a:gd name="T2" fmla="*/ 2147483647 w 210"/>
              <a:gd name="T3" fmla="*/ 2147483647 h 179"/>
              <a:gd name="T4" fmla="*/ 2147483647 w 210"/>
              <a:gd name="T5" fmla="*/ 0 h 179"/>
              <a:gd name="T6" fmla="*/ 2147483647 w 210"/>
              <a:gd name="T7" fmla="*/ 0 h 179"/>
              <a:gd name="T8" fmla="*/ 2147483647 w 210"/>
              <a:gd name="T9" fmla="*/ 2147483647 h 179"/>
              <a:gd name="T10" fmla="*/ 2147483647 w 210"/>
              <a:gd name="T11" fmla="*/ 2147483647 h 179"/>
              <a:gd name="T12" fmla="*/ 2147483647 w 210"/>
              <a:gd name="T13" fmla="*/ 2147483647 h 179"/>
              <a:gd name="T14" fmla="*/ 2147483647 w 210"/>
              <a:gd name="T15" fmla="*/ 2147483647 h 179"/>
              <a:gd name="T16" fmla="*/ 2147483647 w 210"/>
              <a:gd name="T17" fmla="*/ 2147483647 h 179"/>
              <a:gd name="T18" fmla="*/ 2147483647 w 210"/>
              <a:gd name="T19" fmla="*/ 2147483647 h 179"/>
              <a:gd name="T20" fmla="*/ 2147483647 w 210"/>
              <a:gd name="T21" fmla="*/ 2147483647 h 179"/>
              <a:gd name="T22" fmla="*/ 2147483647 w 210"/>
              <a:gd name="T23" fmla="*/ 2147483647 h 179"/>
              <a:gd name="T24" fmla="*/ 2147483647 w 210"/>
              <a:gd name="T25" fmla="*/ 2147483647 h 179"/>
              <a:gd name="T26" fmla="*/ 2147483647 w 210"/>
              <a:gd name="T27" fmla="*/ 2147483647 h 179"/>
              <a:gd name="T28" fmla="*/ 2147483647 w 210"/>
              <a:gd name="T29" fmla="*/ 2147483647 h 179"/>
              <a:gd name="T30" fmla="*/ 2147483647 w 210"/>
              <a:gd name="T31" fmla="*/ 2147483647 h 179"/>
              <a:gd name="T32" fmla="*/ 2147483647 w 210"/>
              <a:gd name="T33" fmla="*/ 2147483647 h 179"/>
              <a:gd name="T34" fmla="*/ 0 w 210"/>
              <a:gd name="T35" fmla="*/ 2147483647 h 179"/>
              <a:gd name="T36" fmla="*/ 0 w 210"/>
              <a:gd name="T37" fmla="*/ 2147483647 h 179"/>
              <a:gd name="T38" fmla="*/ 2147483647 w 210"/>
              <a:gd name="T39" fmla="*/ 2147483647 h 1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0"/>
              <a:gd name="T61" fmla="*/ 0 h 179"/>
              <a:gd name="T62" fmla="*/ 210 w 210"/>
              <a:gd name="T63" fmla="*/ 179 h 1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0" h="179">
                <a:moveTo>
                  <a:pt x="39" y="93"/>
                </a:moveTo>
                <a:lnTo>
                  <a:pt x="47" y="69"/>
                </a:lnTo>
                <a:lnTo>
                  <a:pt x="163" y="0"/>
                </a:lnTo>
                <a:lnTo>
                  <a:pt x="210" y="0"/>
                </a:lnTo>
                <a:lnTo>
                  <a:pt x="210" y="30"/>
                </a:lnTo>
                <a:lnTo>
                  <a:pt x="194" y="30"/>
                </a:lnTo>
                <a:lnTo>
                  <a:pt x="210" y="47"/>
                </a:lnTo>
                <a:lnTo>
                  <a:pt x="194" y="108"/>
                </a:lnTo>
                <a:lnTo>
                  <a:pt x="187" y="108"/>
                </a:lnTo>
                <a:lnTo>
                  <a:pt x="187" y="132"/>
                </a:lnTo>
                <a:lnTo>
                  <a:pt x="156" y="125"/>
                </a:lnTo>
                <a:lnTo>
                  <a:pt x="147" y="179"/>
                </a:lnTo>
                <a:lnTo>
                  <a:pt x="124" y="179"/>
                </a:lnTo>
                <a:lnTo>
                  <a:pt x="117" y="155"/>
                </a:lnTo>
                <a:lnTo>
                  <a:pt x="70" y="132"/>
                </a:lnTo>
                <a:lnTo>
                  <a:pt x="47" y="148"/>
                </a:lnTo>
                <a:lnTo>
                  <a:pt x="62" y="125"/>
                </a:lnTo>
                <a:lnTo>
                  <a:pt x="0" y="132"/>
                </a:lnTo>
                <a:lnTo>
                  <a:pt x="0" y="108"/>
                </a:lnTo>
                <a:lnTo>
                  <a:pt x="39" y="93"/>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5" name="Freeform 127"/>
          <p:cNvSpPr>
            <a:spLocks noChangeAspect="1"/>
          </p:cNvSpPr>
          <p:nvPr/>
        </p:nvSpPr>
        <p:spPr bwMode="auto">
          <a:xfrm>
            <a:off x="1754188" y="1414463"/>
            <a:ext cx="414337" cy="211137"/>
          </a:xfrm>
          <a:custGeom>
            <a:avLst/>
            <a:gdLst>
              <a:gd name="T0" fmla="*/ 2147483647 w 283"/>
              <a:gd name="T1" fmla="*/ 2147483647 h 125"/>
              <a:gd name="T2" fmla="*/ 2147483647 w 283"/>
              <a:gd name="T3" fmla="*/ 2147483647 h 125"/>
              <a:gd name="T4" fmla="*/ 0 w 283"/>
              <a:gd name="T5" fmla="*/ 2147483647 h 125"/>
              <a:gd name="T6" fmla="*/ 0 w 283"/>
              <a:gd name="T7" fmla="*/ 2147483647 h 125"/>
              <a:gd name="T8" fmla="*/ 2147483647 w 283"/>
              <a:gd name="T9" fmla="*/ 2147483647 h 125"/>
              <a:gd name="T10" fmla="*/ 0 w 283"/>
              <a:gd name="T11" fmla="*/ 2147483647 h 125"/>
              <a:gd name="T12" fmla="*/ 2147483647 w 283"/>
              <a:gd name="T13" fmla="*/ 2147483647 h 125"/>
              <a:gd name="T14" fmla="*/ 2147483647 w 283"/>
              <a:gd name="T15" fmla="*/ 0 h 125"/>
              <a:gd name="T16" fmla="*/ 2147483647 w 283"/>
              <a:gd name="T17" fmla="*/ 2147483647 h 125"/>
              <a:gd name="T18" fmla="*/ 2147483647 w 283"/>
              <a:gd name="T19" fmla="*/ 2147483647 h 125"/>
              <a:gd name="T20" fmla="*/ 2147483647 w 283"/>
              <a:gd name="T21" fmla="*/ 0 h 125"/>
              <a:gd name="T22" fmla="*/ 2147483647 w 283"/>
              <a:gd name="T23" fmla="*/ 0 h 125"/>
              <a:gd name="T24" fmla="*/ 2147483647 w 283"/>
              <a:gd name="T25" fmla="*/ 2147483647 h 125"/>
              <a:gd name="T26" fmla="*/ 2147483647 w 283"/>
              <a:gd name="T27" fmla="*/ 2147483647 h 125"/>
              <a:gd name="T28" fmla="*/ 2147483647 w 283"/>
              <a:gd name="T29" fmla="*/ 0 h 125"/>
              <a:gd name="T30" fmla="*/ 2147483647 w 283"/>
              <a:gd name="T31" fmla="*/ 0 h 125"/>
              <a:gd name="T32" fmla="*/ 2147483647 w 283"/>
              <a:gd name="T33" fmla="*/ 2147483647 h 125"/>
              <a:gd name="T34" fmla="*/ 2147483647 w 283"/>
              <a:gd name="T35" fmla="*/ 2147483647 h 125"/>
              <a:gd name="T36" fmla="*/ 2147483647 w 283"/>
              <a:gd name="T37" fmla="*/ 2147483647 h 125"/>
              <a:gd name="T38" fmla="*/ 2147483647 w 283"/>
              <a:gd name="T39" fmla="*/ 2147483647 h 1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3"/>
              <a:gd name="T61" fmla="*/ 0 h 125"/>
              <a:gd name="T62" fmla="*/ 283 w 283"/>
              <a:gd name="T63" fmla="*/ 125 h 1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3" h="125">
                <a:moveTo>
                  <a:pt x="55" y="125"/>
                </a:moveTo>
                <a:lnTo>
                  <a:pt x="55" y="109"/>
                </a:lnTo>
                <a:lnTo>
                  <a:pt x="0" y="109"/>
                </a:lnTo>
                <a:lnTo>
                  <a:pt x="0" y="85"/>
                </a:lnTo>
                <a:lnTo>
                  <a:pt x="7" y="85"/>
                </a:lnTo>
                <a:lnTo>
                  <a:pt x="0" y="23"/>
                </a:lnTo>
                <a:lnTo>
                  <a:pt x="94" y="23"/>
                </a:lnTo>
                <a:lnTo>
                  <a:pt x="94" y="0"/>
                </a:lnTo>
                <a:lnTo>
                  <a:pt x="102" y="7"/>
                </a:lnTo>
                <a:lnTo>
                  <a:pt x="126" y="7"/>
                </a:lnTo>
                <a:lnTo>
                  <a:pt x="118" y="0"/>
                </a:lnTo>
                <a:lnTo>
                  <a:pt x="126" y="0"/>
                </a:lnTo>
                <a:lnTo>
                  <a:pt x="133" y="23"/>
                </a:lnTo>
                <a:lnTo>
                  <a:pt x="196" y="23"/>
                </a:lnTo>
                <a:lnTo>
                  <a:pt x="196" y="0"/>
                </a:lnTo>
                <a:lnTo>
                  <a:pt x="220" y="0"/>
                </a:lnTo>
                <a:lnTo>
                  <a:pt x="244" y="78"/>
                </a:lnTo>
                <a:lnTo>
                  <a:pt x="283" y="78"/>
                </a:lnTo>
                <a:lnTo>
                  <a:pt x="283" y="125"/>
                </a:lnTo>
                <a:lnTo>
                  <a:pt x="55" y="12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6" name="Freeform 128"/>
          <p:cNvSpPr>
            <a:spLocks noChangeAspect="1"/>
          </p:cNvSpPr>
          <p:nvPr/>
        </p:nvSpPr>
        <p:spPr bwMode="auto">
          <a:xfrm>
            <a:off x="4086225" y="4991100"/>
            <a:ext cx="428625" cy="390525"/>
          </a:xfrm>
          <a:custGeom>
            <a:avLst/>
            <a:gdLst>
              <a:gd name="T0" fmla="*/ 2147483647 w 292"/>
              <a:gd name="T1" fmla="*/ 2147483647 h 234"/>
              <a:gd name="T2" fmla="*/ 2147483647 w 292"/>
              <a:gd name="T3" fmla="*/ 2147483647 h 234"/>
              <a:gd name="T4" fmla="*/ 2147483647 w 292"/>
              <a:gd name="T5" fmla="*/ 2147483647 h 234"/>
              <a:gd name="T6" fmla="*/ 2147483647 w 292"/>
              <a:gd name="T7" fmla="*/ 2147483647 h 234"/>
              <a:gd name="T8" fmla="*/ 2147483647 w 292"/>
              <a:gd name="T9" fmla="*/ 2147483647 h 234"/>
              <a:gd name="T10" fmla="*/ 2147483647 w 292"/>
              <a:gd name="T11" fmla="*/ 2147483647 h 234"/>
              <a:gd name="T12" fmla="*/ 2147483647 w 292"/>
              <a:gd name="T13" fmla="*/ 2147483647 h 234"/>
              <a:gd name="T14" fmla="*/ 2147483647 w 292"/>
              <a:gd name="T15" fmla="*/ 2147483647 h 234"/>
              <a:gd name="T16" fmla="*/ 2147483647 w 292"/>
              <a:gd name="T17" fmla="*/ 2147483647 h 234"/>
              <a:gd name="T18" fmla="*/ 2147483647 w 292"/>
              <a:gd name="T19" fmla="*/ 2147483647 h 234"/>
              <a:gd name="T20" fmla="*/ 2147483647 w 292"/>
              <a:gd name="T21" fmla="*/ 2147483647 h 234"/>
              <a:gd name="T22" fmla="*/ 2147483647 w 292"/>
              <a:gd name="T23" fmla="*/ 2147483647 h 234"/>
              <a:gd name="T24" fmla="*/ 2147483647 w 292"/>
              <a:gd name="T25" fmla="*/ 2147483647 h 234"/>
              <a:gd name="T26" fmla="*/ 2147483647 w 292"/>
              <a:gd name="T27" fmla="*/ 2147483647 h 234"/>
              <a:gd name="T28" fmla="*/ 2147483647 w 292"/>
              <a:gd name="T29" fmla="*/ 2147483647 h 234"/>
              <a:gd name="T30" fmla="*/ 0 w 292"/>
              <a:gd name="T31" fmla="*/ 2147483647 h 234"/>
              <a:gd name="T32" fmla="*/ 2147483647 w 292"/>
              <a:gd name="T33" fmla="*/ 2147483647 h 234"/>
              <a:gd name="T34" fmla="*/ 0 w 292"/>
              <a:gd name="T35" fmla="*/ 2147483647 h 234"/>
              <a:gd name="T36" fmla="*/ 0 w 292"/>
              <a:gd name="T37" fmla="*/ 2147483647 h 234"/>
              <a:gd name="T38" fmla="*/ 2147483647 w 292"/>
              <a:gd name="T39" fmla="*/ 2147483647 h 234"/>
              <a:gd name="T40" fmla="*/ 2147483647 w 292"/>
              <a:gd name="T41" fmla="*/ 2147483647 h 234"/>
              <a:gd name="T42" fmla="*/ 2147483647 w 292"/>
              <a:gd name="T43" fmla="*/ 2147483647 h 234"/>
              <a:gd name="T44" fmla="*/ 2147483647 w 292"/>
              <a:gd name="T45" fmla="*/ 2147483647 h 234"/>
              <a:gd name="T46" fmla="*/ 2147483647 w 292"/>
              <a:gd name="T47" fmla="*/ 2147483647 h 234"/>
              <a:gd name="T48" fmla="*/ 2147483647 w 292"/>
              <a:gd name="T49" fmla="*/ 0 h 234"/>
              <a:gd name="T50" fmla="*/ 2147483647 w 292"/>
              <a:gd name="T51" fmla="*/ 2147483647 h 2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92"/>
              <a:gd name="T79" fmla="*/ 0 h 234"/>
              <a:gd name="T80" fmla="*/ 292 w 292"/>
              <a:gd name="T81" fmla="*/ 234 h 23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92" h="234">
                <a:moveTo>
                  <a:pt x="165" y="46"/>
                </a:moveTo>
                <a:lnTo>
                  <a:pt x="197" y="46"/>
                </a:lnTo>
                <a:lnTo>
                  <a:pt x="229" y="46"/>
                </a:lnTo>
                <a:lnTo>
                  <a:pt x="252" y="70"/>
                </a:lnTo>
                <a:lnTo>
                  <a:pt x="252" y="101"/>
                </a:lnTo>
                <a:lnTo>
                  <a:pt x="260" y="117"/>
                </a:lnTo>
                <a:lnTo>
                  <a:pt x="276" y="148"/>
                </a:lnTo>
                <a:lnTo>
                  <a:pt x="292" y="172"/>
                </a:lnTo>
                <a:lnTo>
                  <a:pt x="284" y="195"/>
                </a:lnTo>
                <a:lnTo>
                  <a:pt x="213" y="195"/>
                </a:lnTo>
                <a:lnTo>
                  <a:pt x="165" y="234"/>
                </a:lnTo>
                <a:lnTo>
                  <a:pt x="95" y="227"/>
                </a:lnTo>
                <a:lnTo>
                  <a:pt x="71" y="227"/>
                </a:lnTo>
                <a:lnTo>
                  <a:pt x="16" y="172"/>
                </a:lnTo>
                <a:lnTo>
                  <a:pt x="16" y="133"/>
                </a:lnTo>
                <a:lnTo>
                  <a:pt x="0" y="117"/>
                </a:lnTo>
                <a:lnTo>
                  <a:pt x="8" y="101"/>
                </a:lnTo>
                <a:lnTo>
                  <a:pt x="0" y="101"/>
                </a:lnTo>
                <a:lnTo>
                  <a:pt x="0" y="85"/>
                </a:lnTo>
                <a:lnTo>
                  <a:pt x="48" y="85"/>
                </a:lnTo>
                <a:lnTo>
                  <a:pt x="63" y="70"/>
                </a:lnTo>
                <a:lnTo>
                  <a:pt x="78" y="54"/>
                </a:lnTo>
                <a:lnTo>
                  <a:pt x="78" y="31"/>
                </a:lnTo>
                <a:lnTo>
                  <a:pt x="103" y="31"/>
                </a:lnTo>
                <a:lnTo>
                  <a:pt x="134" y="0"/>
                </a:lnTo>
                <a:lnTo>
                  <a:pt x="165" y="46"/>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7" name="Freeform 129"/>
          <p:cNvSpPr>
            <a:spLocks noChangeAspect="1"/>
          </p:cNvSpPr>
          <p:nvPr/>
        </p:nvSpPr>
        <p:spPr bwMode="auto">
          <a:xfrm>
            <a:off x="1874838" y="3030538"/>
            <a:ext cx="293687" cy="266700"/>
          </a:xfrm>
          <a:custGeom>
            <a:avLst/>
            <a:gdLst>
              <a:gd name="T0" fmla="*/ 2147483647 w 199"/>
              <a:gd name="T1" fmla="*/ 2147483647 h 159"/>
              <a:gd name="T2" fmla="*/ 2147483647 w 199"/>
              <a:gd name="T3" fmla="*/ 2147483647 h 159"/>
              <a:gd name="T4" fmla="*/ 2147483647 w 199"/>
              <a:gd name="T5" fmla="*/ 2147483647 h 159"/>
              <a:gd name="T6" fmla="*/ 2147483647 w 199"/>
              <a:gd name="T7" fmla="*/ 2147483647 h 159"/>
              <a:gd name="T8" fmla="*/ 2147483647 w 199"/>
              <a:gd name="T9" fmla="*/ 2147483647 h 159"/>
              <a:gd name="T10" fmla="*/ 0 w 199"/>
              <a:gd name="T11" fmla="*/ 2147483647 h 159"/>
              <a:gd name="T12" fmla="*/ 2147483647 w 199"/>
              <a:gd name="T13" fmla="*/ 2147483647 h 159"/>
              <a:gd name="T14" fmla="*/ 2147483647 w 199"/>
              <a:gd name="T15" fmla="*/ 2147483647 h 159"/>
              <a:gd name="T16" fmla="*/ 2147483647 w 199"/>
              <a:gd name="T17" fmla="*/ 2147483647 h 159"/>
              <a:gd name="T18" fmla="*/ 2147483647 w 199"/>
              <a:gd name="T19" fmla="*/ 2147483647 h 159"/>
              <a:gd name="T20" fmla="*/ 2147483647 w 199"/>
              <a:gd name="T21" fmla="*/ 0 h 159"/>
              <a:gd name="T22" fmla="*/ 2147483647 w 199"/>
              <a:gd name="T23" fmla="*/ 0 h 159"/>
              <a:gd name="T24" fmla="*/ 2147483647 w 199"/>
              <a:gd name="T25" fmla="*/ 2147483647 h 159"/>
              <a:gd name="T26" fmla="*/ 2147483647 w 199"/>
              <a:gd name="T27" fmla="*/ 2147483647 h 159"/>
              <a:gd name="T28" fmla="*/ 2147483647 w 199"/>
              <a:gd name="T29" fmla="*/ 2147483647 h 1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9"/>
              <a:gd name="T46" fmla="*/ 0 h 159"/>
              <a:gd name="T47" fmla="*/ 199 w 199"/>
              <a:gd name="T48" fmla="*/ 159 h 1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9" h="159">
                <a:moveTo>
                  <a:pt x="199" y="119"/>
                </a:moveTo>
                <a:lnTo>
                  <a:pt x="191" y="119"/>
                </a:lnTo>
                <a:lnTo>
                  <a:pt x="175" y="151"/>
                </a:lnTo>
                <a:lnTo>
                  <a:pt x="32" y="151"/>
                </a:lnTo>
                <a:lnTo>
                  <a:pt x="8" y="159"/>
                </a:lnTo>
                <a:lnTo>
                  <a:pt x="0" y="119"/>
                </a:lnTo>
                <a:lnTo>
                  <a:pt x="8" y="95"/>
                </a:lnTo>
                <a:lnTo>
                  <a:pt x="8" y="87"/>
                </a:lnTo>
                <a:lnTo>
                  <a:pt x="8" y="72"/>
                </a:lnTo>
                <a:lnTo>
                  <a:pt x="32" y="7"/>
                </a:lnTo>
                <a:lnTo>
                  <a:pt x="72" y="0"/>
                </a:lnTo>
                <a:lnTo>
                  <a:pt x="96" y="0"/>
                </a:lnTo>
                <a:lnTo>
                  <a:pt x="111" y="7"/>
                </a:lnTo>
                <a:lnTo>
                  <a:pt x="199" y="7"/>
                </a:lnTo>
                <a:lnTo>
                  <a:pt x="199" y="119"/>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8" name="Freeform 130"/>
          <p:cNvSpPr>
            <a:spLocks noChangeAspect="1"/>
          </p:cNvSpPr>
          <p:nvPr/>
        </p:nvSpPr>
        <p:spPr bwMode="auto">
          <a:xfrm>
            <a:off x="946150" y="1978025"/>
            <a:ext cx="527050" cy="206375"/>
          </a:xfrm>
          <a:custGeom>
            <a:avLst/>
            <a:gdLst>
              <a:gd name="T0" fmla="*/ 0 w 355"/>
              <a:gd name="T1" fmla="*/ 0 h 126"/>
              <a:gd name="T2" fmla="*/ 2147483647 w 355"/>
              <a:gd name="T3" fmla="*/ 0 h 126"/>
              <a:gd name="T4" fmla="*/ 2147483647 w 355"/>
              <a:gd name="T5" fmla="*/ 0 h 126"/>
              <a:gd name="T6" fmla="*/ 2147483647 w 355"/>
              <a:gd name="T7" fmla="*/ 2147483647 h 126"/>
              <a:gd name="T8" fmla="*/ 2147483647 w 355"/>
              <a:gd name="T9" fmla="*/ 2147483647 h 126"/>
              <a:gd name="T10" fmla="*/ 2147483647 w 355"/>
              <a:gd name="T11" fmla="*/ 2147483647 h 126"/>
              <a:gd name="T12" fmla="*/ 2147483647 w 355"/>
              <a:gd name="T13" fmla="*/ 2147483647 h 126"/>
              <a:gd name="T14" fmla="*/ 0 w 355"/>
              <a:gd name="T15" fmla="*/ 0 h 126"/>
              <a:gd name="T16" fmla="*/ 0 60000 65536"/>
              <a:gd name="T17" fmla="*/ 0 60000 65536"/>
              <a:gd name="T18" fmla="*/ 0 60000 65536"/>
              <a:gd name="T19" fmla="*/ 0 60000 65536"/>
              <a:gd name="T20" fmla="*/ 0 60000 65536"/>
              <a:gd name="T21" fmla="*/ 0 60000 65536"/>
              <a:gd name="T22" fmla="*/ 0 60000 65536"/>
              <a:gd name="T23" fmla="*/ 0 60000 65536"/>
              <a:gd name="T24" fmla="*/ 0 w 355"/>
              <a:gd name="T25" fmla="*/ 0 h 126"/>
              <a:gd name="T26" fmla="*/ 355 w 355"/>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5" h="126">
                <a:moveTo>
                  <a:pt x="0" y="0"/>
                </a:moveTo>
                <a:lnTo>
                  <a:pt x="268" y="0"/>
                </a:lnTo>
                <a:lnTo>
                  <a:pt x="355" y="0"/>
                </a:lnTo>
                <a:lnTo>
                  <a:pt x="316" y="94"/>
                </a:lnTo>
                <a:lnTo>
                  <a:pt x="253" y="94"/>
                </a:lnTo>
                <a:lnTo>
                  <a:pt x="253" y="126"/>
                </a:lnTo>
                <a:lnTo>
                  <a:pt x="24" y="126"/>
                </a:lnTo>
                <a:lnTo>
                  <a:pt x="0" y="0"/>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79" name="Freeform 131"/>
          <p:cNvSpPr>
            <a:spLocks noChangeAspect="1"/>
          </p:cNvSpPr>
          <p:nvPr/>
        </p:nvSpPr>
        <p:spPr bwMode="auto">
          <a:xfrm>
            <a:off x="2828925" y="3965575"/>
            <a:ext cx="338138" cy="355600"/>
          </a:xfrm>
          <a:custGeom>
            <a:avLst/>
            <a:gdLst>
              <a:gd name="T0" fmla="*/ 2147483647 w 230"/>
              <a:gd name="T1" fmla="*/ 2147483647 h 212"/>
              <a:gd name="T2" fmla="*/ 2147483647 w 230"/>
              <a:gd name="T3" fmla="*/ 2147483647 h 212"/>
              <a:gd name="T4" fmla="*/ 2147483647 w 230"/>
              <a:gd name="T5" fmla="*/ 2147483647 h 212"/>
              <a:gd name="T6" fmla="*/ 2147483647 w 230"/>
              <a:gd name="T7" fmla="*/ 2147483647 h 212"/>
              <a:gd name="T8" fmla="*/ 2147483647 w 230"/>
              <a:gd name="T9" fmla="*/ 2147483647 h 212"/>
              <a:gd name="T10" fmla="*/ 2147483647 w 230"/>
              <a:gd name="T11" fmla="*/ 2147483647 h 212"/>
              <a:gd name="T12" fmla="*/ 2147483647 w 230"/>
              <a:gd name="T13" fmla="*/ 2147483647 h 212"/>
              <a:gd name="T14" fmla="*/ 2147483647 w 230"/>
              <a:gd name="T15" fmla="*/ 2147483647 h 212"/>
              <a:gd name="T16" fmla="*/ 2147483647 w 230"/>
              <a:gd name="T17" fmla="*/ 2147483647 h 212"/>
              <a:gd name="T18" fmla="*/ 2147483647 w 230"/>
              <a:gd name="T19" fmla="*/ 2147483647 h 212"/>
              <a:gd name="T20" fmla="*/ 0 w 230"/>
              <a:gd name="T21" fmla="*/ 2147483647 h 212"/>
              <a:gd name="T22" fmla="*/ 2147483647 w 230"/>
              <a:gd name="T23" fmla="*/ 2147483647 h 212"/>
              <a:gd name="T24" fmla="*/ 2147483647 w 230"/>
              <a:gd name="T25" fmla="*/ 0 h 212"/>
              <a:gd name="T26" fmla="*/ 2147483647 w 230"/>
              <a:gd name="T27" fmla="*/ 2147483647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0"/>
              <a:gd name="T43" fmla="*/ 0 h 212"/>
              <a:gd name="T44" fmla="*/ 230 w 230"/>
              <a:gd name="T45" fmla="*/ 212 h 2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0" h="212">
                <a:moveTo>
                  <a:pt x="191" y="95"/>
                </a:moveTo>
                <a:lnTo>
                  <a:pt x="166" y="110"/>
                </a:lnTo>
                <a:lnTo>
                  <a:pt x="230" y="172"/>
                </a:lnTo>
                <a:lnTo>
                  <a:pt x="214" y="180"/>
                </a:lnTo>
                <a:lnTo>
                  <a:pt x="222" y="196"/>
                </a:lnTo>
                <a:lnTo>
                  <a:pt x="198" y="212"/>
                </a:lnTo>
                <a:lnTo>
                  <a:pt x="191" y="212"/>
                </a:lnTo>
                <a:lnTo>
                  <a:pt x="182" y="196"/>
                </a:lnTo>
                <a:lnTo>
                  <a:pt x="8" y="212"/>
                </a:lnTo>
                <a:lnTo>
                  <a:pt x="8" y="86"/>
                </a:lnTo>
                <a:lnTo>
                  <a:pt x="0" y="86"/>
                </a:lnTo>
                <a:lnTo>
                  <a:pt x="64" y="16"/>
                </a:lnTo>
                <a:lnTo>
                  <a:pt x="87" y="0"/>
                </a:lnTo>
                <a:lnTo>
                  <a:pt x="191" y="95"/>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0" name="Freeform 132"/>
          <p:cNvSpPr>
            <a:spLocks noChangeAspect="1"/>
          </p:cNvSpPr>
          <p:nvPr/>
        </p:nvSpPr>
        <p:spPr bwMode="auto">
          <a:xfrm>
            <a:off x="2911475" y="2687638"/>
            <a:ext cx="419100" cy="393700"/>
          </a:xfrm>
          <a:custGeom>
            <a:avLst/>
            <a:gdLst>
              <a:gd name="T0" fmla="*/ 2147483647 w 283"/>
              <a:gd name="T1" fmla="*/ 2147483647 h 234"/>
              <a:gd name="T2" fmla="*/ 2147483647 w 283"/>
              <a:gd name="T3" fmla="*/ 2147483647 h 234"/>
              <a:gd name="T4" fmla="*/ 0 w 283"/>
              <a:gd name="T5" fmla="*/ 2147483647 h 234"/>
              <a:gd name="T6" fmla="*/ 2147483647 w 283"/>
              <a:gd name="T7" fmla="*/ 2147483647 h 234"/>
              <a:gd name="T8" fmla="*/ 2147483647 w 283"/>
              <a:gd name="T9" fmla="*/ 0 h 234"/>
              <a:gd name="T10" fmla="*/ 2147483647 w 283"/>
              <a:gd name="T11" fmla="*/ 2147483647 h 234"/>
              <a:gd name="T12" fmla="*/ 2147483647 w 283"/>
              <a:gd name="T13" fmla="*/ 2147483647 h 234"/>
              <a:gd name="T14" fmla="*/ 2147483647 w 283"/>
              <a:gd name="T15" fmla="*/ 2147483647 h 234"/>
              <a:gd name="T16" fmla="*/ 2147483647 w 283"/>
              <a:gd name="T17" fmla="*/ 2147483647 h 234"/>
              <a:gd name="T18" fmla="*/ 2147483647 w 283"/>
              <a:gd name="T19" fmla="*/ 2147483647 h 234"/>
              <a:gd name="T20" fmla="*/ 2147483647 w 283"/>
              <a:gd name="T21" fmla="*/ 2147483647 h 234"/>
              <a:gd name="T22" fmla="*/ 2147483647 w 283"/>
              <a:gd name="T23" fmla="*/ 2147483647 h 234"/>
              <a:gd name="T24" fmla="*/ 2147483647 w 283"/>
              <a:gd name="T25" fmla="*/ 2147483647 h 234"/>
              <a:gd name="T26" fmla="*/ 2147483647 w 283"/>
              <a:gd name="T27" fmla="*/ 2147483647 h 234"/>
              <a:gd name="T28" fmla="*/ 2147483647 w 283"/>
              <a:gd name="T29" fmla="*/ 2147483647 h 234"/>
              <a:gd name="T30" fmla="*/ 2147483647 w 283"/>
              <a:gd name="T31" fmla="*/ 2147483647 h 2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3"/>
              <a:gd name="T49" fmla="*/ 0 h 234"/>
              <a:gd name="T50" fmla="*/ 283 w 283"/>
              <a:gd name="T51" fmla="*/ 234 h 2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3" h="234">
                <a:moveTo>
                  <a:pt x="158" y="234"/>
                </a:moveTo>
                <a:lnTo>
                  <a:pt x="71" y="210"/>
                </a:lnTo>
                <a:lnTo>
                  <a:pt x="0" y="218"/>
                </a:lnTo>
                <a:lnTo>
                  <a:pt x="8" y="47"/>
                </a:lnTo>
                <a:lnTo>
                  <a:pt x="173" y="0"/>
                </a:lnTo>
                <a:lnTo>
                  <a:pt x="204" y="47"/>
                </a:lnTo>
                <a:lnTo>
                  <a:pt x="204" y="63"/>
                </a:lnTo>
                <a:lnTo>
                  <a:pt x="228" y="63"/>
                </a:lnTo>
                <a:lnTo>
                  <a:pt x="228" y="86"/>
                </a:lnTo>
                <a:lnTo>
                  <a:pt x="252" y="63"/>
                </a:lnTo>
                <a:lnTo>
                  <a:pt x="260" y="94"/>
                </a:lnTo>
                <a:lnTo>
                  <a:pt x="283" y="109"/>
                </a:lnTo>
                <a:lnTo>
                  <a:pt x="283" y="125"/>
                </a:lnTo>
                <a:lnTo>
                  <a:pt x="197" y="171"/>
                </a:lnTo>
                <a:lnTo>
                  <a:pt x="189" y="210"/>
                </a:lnTo>
                <a:lnTo>
                  <a:pt x="158" y="23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1" name="Freeform 133"/>
          <p:cNvSpPr>
            <a:spLocks noChangeAspect="1"/>
          </p:cNvSpPr>
          <p:nvPr/>
        </p:nvSpPr>
        <p:spPr bwMode="auto">
          <a:xfrm>
            <a:off x="1230313" y="4464050"/>
            <a:ext cx="254000" cy="252413"/>
          </a:xfrm>
          <a:custGeom>
            <a:avLst/>
            <a:gdLst>
              <a:gd name="T0" fmla="*/ 2147483647 w 174"/>
              <a:gd name="T1" fmla="*/ 2147483647 h 150"/>
              <a:gd name="T2" fmla="*/ 2147483647 w 174"/>
              <a:gd name="T3" fmla="*/ 2147483647 h 150"/>
              <a:gd name="T4" fmla="*/ 2147483647 w 174"/>
              <a:gd name="T5" fmla="*/ 2147483647 h 150"/>
              <a:gd name="T6" fmla="*/ 2147483647 w 174"/>
              <a:gd name="T7" fmla="*/ 2147483647 h 150"/>
              <a:gd name="T8" fmla="*/ 2147483647 w 174"/>
              <a:gd name="T9" fmla="*/ 2147483647 h 150"/>
              <a:gd name="T10" fmla="*/ 2147483647 w 174"/>
              <a:gd name="T11" fmla="*/ 2147483647 h 150"/>
              <a:gd name="T12" fmla="*/ 2147483647 w 174"/>
              <a:gd name="T13" fmla="*/ 0 h 150"/>
              <a:gd name="T14" fmla="*/ 2147483647 w 174"/>
              <a:gd name="T15" fmla="*/ 2147483647 h 150"/>
              <a:gd name="T16" fmla="*/ 2147483647 w 174"/>
              <a:gd name="T17" fmla="*/ 2147483647 h 150"/>
              <a:gd name="T18" fmla="*/ 2147483647 w 174"/>
              <a:gd name="T19" fmla="*/ 2147483647 h 150"/>
              <a:gd name="T20" fmla="*/ 2147483647 w 174"/>
              <a:gd name="T21" fmla="*/ 2147483647 h 150"/>
              <a:gd name="T22" fmla="*/ 2147483647 w 174"/>
              <a:gd name="T23" fmla="*/ 2147483647 h 150"/>
              <a:gd name="T24" fmla="*/ 2147483647 w 174"/>
              <a:gd name="T25" fmla="*/ 2147483647 h 150"/>
              <a:gd name="T26" fmla="*/ 0 w 174"/>
              <a:gd name="T27" fmla="*/ 2147483647 h 150"/>
              <a:gd name="T28" fmla="*/ 2147483647 w 174"/>
              <a:gd name="T29" fmla="*/ 2147483647 h 1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
              <a:gd name="T46" fmla="*/ 0 h 150"/>
              <a:gd name="T47" fmla="*/ 174 w 174"/>
              <a:gd name="T48" fmla="*/ 150 h 1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 h="150">
                <a:moveTo>
                  <a:pt x="16" y="63"/>
                </a:moveTo>
                <a:lnTo>
                  <a:pt x="24" y="63"/>
                </a:lnTo>
                <a:lnTo>
                  <a:pt x="24" y="56"/>
                </a:lnTo>
                <a:lnTo>
                  <a:pt x="47" y="32"/>
                </a:lnTo>
                <a:lnTo>
                  <a:pt x="47" y="24"/>
                </a:lnTo>
                <a:lnTo>
                  <a:pt x="63" y="24"/>
                </a:lnTo>
                <a:lnTo>
                  <a:pt x="63" y="0"/>
                </a:lnTo>
                <a:lnTo>
                  <a:pt x="79" y="8"/>
                </a:lnTo>
                <a:lnTo>
                  <a:pt x="142" y="8"/>
                </a:lnTo>
                <a:lnTo>
                  <a:pt x="126" y="24"/>
                </a:lnTo>
                <a:lnTo>
                  <a:pt x="174" y="39"/>
                </a:lnTo>
                <a:lnTo>
                  <a:pt x="174" y="150"/>
                </a:lnTo>
                <a:lnTo>
                  <a:pt x="142" y="150"/>
                </a:lnTo>
                <a:lnTo>
                  <a:pt x="0" y="150"/>
                </a:lnTo>
                <a:lnTo>
                  <a:pt x="16" y="63"/>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2" name="Freeform 134"/>
          <p:cNvSpPr>
            <a:spLocks noChangeAspect="1"/>
          </p:cNvSpPr>
          <p:nvPr/>
        </p:nvSpPr>
        <p:spPr bwMode="auto">
          <a:xfrm>
            <a:off x="2797175" y="914400"/>
            <a:ext cx="577850" cy="328613"/>
          </a:xfrm>
          <a:custGeom>
            <a:avLst/>
            <a:gdLst>
              <a:gd name="T0" fmla="*/ 2147483647 w 392"/>
              <a:gd name="T1" fmla="*/ 0 h 195"/>
              <a:gd name="T2" fmla="*/ 2147483647 w 392"/>
              <a:gd name="T3" fmla="*/ 2147483647 h 195"/>
              <a:gd name="T4" fmla="*/ 2147483647 w 392"/>
              <a:gd name="T5" fmla="*/ 2147483647 h 195"/>
              <a:gd name="T6" fmla="*/ 2147483647 w 392"/>
              <a:gd name="T7" fmla="*/ 2147483647 h 195"/>
              <a:gd name="T8" fmla="*/ 2147483647 w 392"/>
              <a:gd name="T9" fmla="*/ 2147483647 h 195"/>
              <a:gd name="T10" fmla="*/ 2147483647 w 392"/>
              <a:gd name="T11" fmla="*/ 2147483647 h 195"/>
              <a:gd name="T12" fmla="*/ 2147483647 w 392"/>
              <a:gd name="T13" fmla="*/ 2147483647 h 195"/>
              <a:gd name="T14" fmla="*/ 2147483647 w 392"/>
              <a:gd name="T15" fmla="*/ 2147483647 h 195"/>
              <a:gd name="T16" fmla="*/ 2147483647 w 392"/>
              <a:gd name="T17" fmla="*/ 2147483647 h 195"/>
              <a:gd name="T18" fmla="*/ 2147483647 w 392"/>
              <a:gd name="T19" fmla="*/ 2147483647 h 195"/>
              <a:gd name="T20" fmla="*/ 2147483647 w 392"/>
              <a:gd name="T21" fmla="*/ 2147483647 h 195"/>
              <a:gd name="T22" fmla="*/ 2147483647 w 392"/>
              <a:gd name="T23" fmla="*/ 2147483647 h 195"/>
              <a:gd name="T24" fmla="*/ 2147483647 w 392"/>
              <a:gd name="T25" fmla="*/ 2147483647 h 195"/>
              <a:gd name="T26" fmla="*/ 2147483647 w 392"/>
              <a:gd name="T27" fmla="*/ 2147483647 h 195"/>
              <a:gd name="T28" fmla="*/ 2147483647 w 392"/>
              <a:gd name="T29" fmla="*/ 2147483647 h 195"/>
              <a:gd name="T30" fmla="*/ 2147483647 w 392"/>
              <a:gd name="T31" fmla="*/ 2147483647 h 195"/>
              <a:gd name="T32" fmla="*/ 2147483647 w 392"/>
              <a:gd name="T33" fmla="*/ 2147483647 h 195"/>
              <a:gd name="T34" fmla="*/ 2147483647 w 392"/>
              <a:gd name="T35" fmla="*/ 2147483647 h 195"/>
              <a:gd name="T36" fmla="*/ 2147483647 w 392"/>
              <a:gd name="T37" fmla="*/ 2147483647 h 195"/>
              <a:gd name="T38" fmla="*/ 0 w 392"/>
              <a:gd name="T39" fmla="*/ 2147483647 h 195"/>
              <a:gd name="T40" fmla="*/ 0 w 392"/>
              <a:gd name="T41" fmla="*/ 2147483647 h 195"/>
              <a:gd name="T42" fmla="*/ 2147483647 w 392"/>
              <a:gd name="T43" fmla="*/ 2147483647 h 195"/>
              <a:gd name="T44" fmla="*/ 2147483647 w 392"/>
              <a:gd name="T45" fmla="*/ 2147483647 h 195"/>
              <a:gd name="T46" fmla="*/ 2147483647 w 392"/>
              <a:gd name="T47" fmla="*/ 2147483647 h 195"/>
              <a:gd name="T48" fmla="*/ 2147483647 w 392"/>
              <a:gd name="T49" fmla="*/ 2147483647 h 195"/>
              <a:gd name="T50" fmla="*/ 2147483647 w 392"/>
              <a:gd name="T51" fmla="*/ 0 h 195"/>
              <a:gd name="T52" fmla="*/ 2147483647 w 392"/>
              <a:gd name="T53" fmla="*/ 0 h 1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2"/>
              <a:gd name="T82" fmla="*/ 0 h 195"/>
              <a:gd name="T83" fmla="*/ 392 w 392"/>
              <a:gd name="T84" fmla="*/ 195 h 1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2" h="195">
                <a:moveTo>
                  <a:pt x="392" y="0"/>
                </a:moveTo>
                <a:lnTo>
                  <a:pt x="369" y="31"/>
                </a:lnTo>
                <a:lnTo>
                  <a:pt x="385" y="46"/>
                </a:lnTo>
                <a:lnTo>
                  <a:pt x="353" y="46"/>
                </a:lnTo>
                <a:lnTo>
                  <a:pt x="322" y="78"/>
                </a:lnTo>
                <a:lnTo>
                  <a:pt x="299" y="85"/>
                </a:lnTo>
                <a:lnTo>
                  <a:pt x="275" y="109"/>
                </a:lnTo>
                <a:lnTo>
                  <a:pt x="275" y="117"/>
                </a:lnTo>
                <a:lnTo>
                  <a:pt x="243" y="132"/>
                </a:lnTo>
                <a:lnTo>
                  <a:pt x="236" y="148"/>
                </a:lnTo>
                <a:lnTo>
                  <a:pt x="236" y="171"/>
                </a:lnTo>
                <a:lnTo>
                  <a:pt x="212" y="179"/>
                </a:lnTo>
                <a:lnTo>
                  <a:pt x="212" y="195"/>
                </a:lnTo>
                <a:lnTo>
                  <a:pt x="156" y="171"/>
                </a:lnTo>
                <a:lnTo>
                  <a:pt x="126" y="195"/>
                </a:lnTo>
                <a:lnTo>
                  <a:pt x="94" y="179"/>
                </a:lnTo>
                <a:lnTo>
                  <a:pt x="63" y="171"/>
                </a:lnTo>
                <a:lnTo>
                  <a:pt x="63" y="148"/>
                </a:lnTo>
                <a:lnTo>
                  <a:pt x="39" y="117"/>
                </a:lnTo>
                <a:lnTo>
                  <a:pt x="0" y="117"/>
                </a:lnTo>
                <a:lnTo>
                  <a:pt x="0" y="85"/>
                </a:lnTo>
                <a:lnTo>
                  <a:pt x="23" y="54"/>
                </a:lnTo>
                <a:lnTo>
                  <a:pt x="39" y="54"/>
                </a:lnTo>
                <a:lnTo>
                  <a:pt x="39" y="46"/>
                </a:lnTo>
                <a:lnTo>
                  <a:pt x="78" y="31"/>
                </a:lnTo>
                <a:lnTo>
                  <a:pt x="78" y="0"/>
                </a:lnTo>
                <a:lnTo>
                  <a:pt x="392"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3" name="Freeform 135"/>
          <p:cNvSpPr>
            <a:spLocks noChangeAspect="1"/>
          </p:cNvSpPr>
          <p:nvPr/>
        </p:nvSpPr>
        <p:spPr bwMode="auto">
          <a:xfrm>
            <a:off x="1436688" y="4527550"/>
            <a:ext cx="438150" cy="384175"/>
          </a:xfrm>
          <a:custGeom>
            <a:avLst/>
            <a:gdLst>
              <a:gd name="T0" fmla="*/ 2147483647 w 300"/>
              <a:gd name="T1" fmla="*/ 2147483647 h 228"/>
              <a:gd name="T2" fmla="*/ 2147483647 w 300"/>
              <a:gd name="T3" fmla="*/ 2147483647 h 228"/>
              <a:gd name="T4" fmla="*/ 2147483647 w 300"/>
              <a:gd name="T5" fmla="*/ 2147483647 h 228"/>
              <a:gd name="T6" fmla="*/ 2147483647 w 300"/>
              <a:gd name="T7" fmla="*/ 2147483647 h 228"/>
              <a:gd name="T8" fmla="*/ 2147483647 w 300"/>
              <a:gd name="T9" fmla="*/ 2147483647 h 228"/>
              <a:gd name="T10" fmla="*/ 0 w 300"/>
              <a:gd name="T11" fmla="*/ 2147483647 h 228"/>
              <a:gd name="T12" fmla="*/ 2147483647 w 300"/>
              <a:gd name="T13" fmla="*/ 2147483647 h 228"/>
              <a:gd name="T14" fmla="*/ 0 w 300"/>
              <a:gd name="T15" fmla="*/ 2147483647 h 228"/>
              <a:gd name="T16" fmla="*/ 0 w 300"/>
              <a:gd name="T17" fmla="*/ 2147483647 h 228"/>
              <a:gd name="T18" fmla="*/ 2147483647 w 300"/>
              <a:gd name="T19" fmla="*/ 2147483647 h 228"/>
              <a:gd name="T20" fmla="*/ 2147483647 w 300"/>
              <a:gd name="T21" fmla="*/ 0 h 228"/>
              <a:gd name="T22" fmla="*/ 2147483647 w 300"/>
              <a:gd name="T23" fmla="*/ 0 h 228"/>
              <a:gd name="T24" fmla="*/ 2147483647 w 300"/>
              <a:gd name="T25" fmla="*/ 0 h 228"/>
              <a:gd name="T26" fmla="*/ 2147483647 w 300"/>
              <a:gd name="T27" fmla="*/ 2147483647 h 228"/>
              <a:gd name="T28" fmla="*/ 2147483647 w 300"/>
              <a:gd name="T29" fmla="*/ 2147483647 h 228"/>
              <a:gd name="T30" fmla="*/ 2147483647 w 300"/>
              <a:gd name="T31" fmla="*/ 2147483647 h 228"/>
              <a:gd name="T32" fmla="*/ 2147483647 w 300"/>
              <a:gd name="T33" fmla="*/ 2147483647 h 228"/>
              <a:gd name="T34" fmla="*/ 2147483647 w 300"/>
              <a:gd name="T35" fmla="*/ 2147483647 h 228"/>
              <a:gd name="T36" fmla="*/ 2147483647 w 300"/>
              <a:gd name="T37" fmla="*/ 2147483647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228"/>
              <a:gd name="T59" fmla="*/ 300 w 300"/>
              <a:gd name="T60" fmla="*/ 228 h 2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228">
                <a:moveTo>
                  <a:pt x="221" y="205"/>
                </a:moveTo>
                <a:lnTo>
                  <a:pt x="214" y="212"/>
                </a:lnTo>
                <a:lnTo>
                  <a:pt x="95" y="228"/>
                </a:lnTo>
                <a:lnTo>
                  <a:pt x="8" y="228"/>
                </a:lnTo>
                <a:lnTo>
                  <a:pt x="8" y="181"/>
                </a:lnTo>
                <a:lnTo>
                  <a:pt x="0" y="181"/>
                </a:lnTo>
                <a:lnTo>
                  <a:pt x="8" y="150"/>
                </a:lnTo>
                <a:lnTo>
                  <a:pt x="0" y="150"/>
                </a:lnTo>
                <a:lnTo>
                  <a:pt x="0" y="110"/>
                </a:lnTo>
                <a:lnTo>
                  <a:pt x="32" y="110"/>
                </a:lnTo>
                <a:lnTo>
                  <a:pt x="32" y="0"/>
                </a:lnTo>
                <a:lnTo>
                  <a:pt x="214" y="0"/>
                </a:lnTo>
                <a:lnTo>
                  <a:pt x="246" y="0"/>
                </a:lnTo>
                <a:lnTo>
                  <a:pt x="246" y="110"/>
                </a:lnTo>
                <a:lnTo>
                  <a:pt x="277" y="110"/>
                </a:lnTo>
                <a:lnTo>
                  <a:pt x="277" y="134"/>
                </a:lnTo>
                <a:lnTo>
                  <a:pt x="300" y="181"/>
                </a:lnTo>
                <a:lnTo>
                  <a:pt x="285" y="212"/>
                </a:lnTo>
                <a:lnTo>
                  <a:pt x="221" y="205"/>
                </a:lnTo>
                <a:close/>
              </a:path>
            </a:pathLst>
          </a:custGeom>
          <a:solidFill>
            <a:srgbClr val="00B05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4" name="Freeform 136"/>
          <p:cNvSpPr>
            <a:spLocks noChangeAspect="1"/>
          </p:cNvSpPr>
          <p:nvPr/>
        </p:nvSpPr>
        <p:spPr bwMode="auto">
          <a:xfrm>
            <a:off x="4148138" y="2622550"/>
            <a:ext cx="544512" cy="382588"/>
          </a:xfrm>
          <a:custGeom>
            <a:avLst/>
            <a:gdLst>
              <a:gd name="T0" fmla="*/ 2147483647 w 369"/>
              <a:gd name="T1" fmla="*/ 2147483647 h 228"/>
              <a:gd name="T2" fmla="*/ 2147483647 w 369"/>
              <a:gd name="T3" fmla="*/ 2147483647 h 228"/>
              <a:gd name="T4" fmla="*/ 2147483647 w 369"/>
              <a:gd name="T5" fmla="*/ 2147483647 h 228"/>
              <a:gd name="T6" fmla="*/ 2147483647 w 369"/>
              <a:gd name="T7" fmla="*/ 2147483647 h 228"/>
              <a:gd name="T8" fmla="*/ 2147483647 w 369"/>
              <a:gd name="T9" fmla="*/ 2147483647 h 228"/>
              <a:gd name="T10" fmla="*/ 2147483647 w 369"/>
              <a:gd name="T11" fmla="*/ 2147483647 h 228"/>
              <a:gd name="T12" fmla="*/ 2147483647 w 369"/>
              <a:gd name="T13" fmla="*/ 2147483647 h 228"/>
              <a:gd name="T14" fmla="*/ 2147483647 w 369"/>
              <a:gd name="T15" fmla="*/ 2147483647 h 228"/>
              <a:gd name="T16" fmla="*/ 2147483647 w 369"/>
              <a:gd name="T17" fmla="*/ 2147483647 h 228"/>
              <a:gd name="T18" fmla="*/ 2147483647 w 369"/>
              <a:gd name="T19" fmla="*/ 2147483647 h 228"/>
              <a:gd name="T20" fmla="*/ 2147483647 w 369"/>
              <a:gd name="T21" fmla="*/ 2147483647 h 228"/>
              <a:gd name="T22" fmla="*/ 2147483647 w 369"/>
              <a:gd name="T23" fmla="*/ 2147483647 h 228"/>
              <a:gd name="T24" fmla="*/ 2147483647 w 369"/>
              <a:gd name="T25" fmla="*/ 2147483647 h 228"/>
              <a:gd name="T26" fmla="*/ 2147483647 w 369"/>
              <a:gd name="T27" fmla="*/ 2147483647 h 228"/>
              <a:gd name="T28" fmla="*/ 2147483647 w 369"/>
              <a:gd name="T29" fmla="*/ 2147483647 h 228"/>
              <a:gd name="T30" fmla="*/ 2147483647 w 369"/>
              <a:gd name="T31" fmla="*/ 2147483647 h 228"/>
              <a:gd name="T32" fmla="*/ 2147483647 w 369"/>
              <a:gd name="T33" fmla="*/ 2147483647 h 228"/>
              <a:gd name="T34" fmla="*/ 2147483647 w 369"/>
              <a:gd name="T35" fmla="*/ 2147483647 h 228"/>
              <a:gd name="T36" fmla="*/ 2147483647 w 369"/>
              <a:gd name="T37" fmla="*/ 2147483647 h 228"/>
              <a:gd name="T38" fmla="*/ 0 w 369"/>
              <a:gd name="T39" fmla="*/ 2147483647 h 228"/>
              <a:gd name="T40" fmla="*/ 2147483647 w 369"/>
              <a:gd name="T41" fmla="*/ 2147483647 h 228"/>
              <a:gd name="T42" fmla="*/ 2147483647 w 369"/>
              <a:gd name="T43" fmla="*/ 0 h 228"/>
              <a:gd name="T44" fmla="*/ 2147483647 w 369"/>
              <a:gd name="T45" fmla="*/ 2147483647 h 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9"/>
              <a:gd name="T70" fmla="*/ 0 h 228"/>
              <a:gd name="T71" fmla="*/ 369 w 369"/>
              <a:gd name="T72" fmla="*/ 228 h 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9" h="228">
                <a:moveTo>
                  <a:pt x="267" y="39"/>
                </a:moveTo>
                <a:lnTo>
                  <a:pt x="306" y="64"/>
                </a:lnTo>
                <a:lnTo>
                  <a:pt x="314" y="86"/>
                </a:lnTo>
                <a:lnTo>
                  <a:pt x="298" y="86"/>
                </a:lnTo>
                <a:lnTo>
                  <a:pt x="314" y="94"/>
                </a:lnTo>
                <a:lnTo>
                  <a:pt x="298" y="103"/>
                </a:lnTo>
                <a:lnTo>
                  <a:pt x="306" y="125"/>
                </a:lnTo>
                <a:lnTo>
                  <a:pt x="298" y="125"/>
                </a:lnTo>
                <a:lnTo>
                  <a:pt x="338" y="165"/>
                </a:lnTo>
                <a:lnTo>
                  <a:pt x="361" y="165"/>
                </a:lnTo>
                <a:lnTo>
                  <a:pt x="353" y="188"/>
                </a:lnTo>
                <a:lnTo>
                  <a:pt x="369" y="196"/>
                </a:lnTo>
                <a:lnTo>
                  <a:pt x="361" y="211"/>
                </a:lnTo>
                <a:lnTo>
                  <a:pt x="329" y="196"/>
                </a:lnTo>
                <a:lnTo>
                  <a:pt x="267" y="228"/>
                </a:lnTo>
                <a:lnTo>
                  <a:pt x="212" y="211"/>
                </a:lnTo>
                <a:lnTo>
                  <a:pt x="189" y="220"/>
                </a:lnTo>
                <a:lnTo>
                  <a:pt x="125" y="181"/>
                </a:lnTo>
                <a:lnTo>
                  <a:pt x="63" y="196"/>
                </a:lnTo>
                <a:lnTo>
                  <a:pt x="0" y="165"/>
                </a:lnTo>
                <a:lnTo>
                  <a:pt x="39" y="133"/>
                </a:lnTo>
                <a:lnTo>
                  <a:pt x="235" y="0"/>
                </a:lnTo>
                <a:lnTo>
                  <a:pt x="267" y="39"/>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5" name="Freeform 137"/>
          <p:cNvSpPr>
            <a:spLocks noChangeAspect="1"/>
          </p:cNvSpPr>
          <p:nvPr/>
        </p:nvSpPr>
        <p:spPr bwMode="auto">
          <a:xfrm>
            <a:off x="2238375" y="2333625"/>
            <a:ext cx="277813" cy="319088"/>
          </a:xfrm>
          <a:custGeom>
            <a:avLst/>
            <a:gdLst>
              <a:gd name="T0" fmla="*/ 2147483647 w 188"/>
              <a:gd name="T1" fmla="*/ 2147483647 h 190"/>
              <a:gd name="T2" fmla="*/ 2147483647 w 188"/>
              <a:gd name="T3" fmla="*/ 2147483647 h 190"/>
              <a:gd name="T4" fmla="*/ 2147483647 w 188"/>
              <a:gd name="T5" fmla="*/ 2147483647 h 190"/>
              <a:gd name="T6" fmla="*/ 2147483647 w 188"/>
              <a:gd name="T7" fmla="*/ 2147483647 h 190"/>
              <a:gd name="T8" fmla="*/ 2147483647 w 188"/>
              <a:gd name="T9" fmla="*/ 0 h 190"/>
              <a:gd name="T10" fmla="*/ 2147483647 w 188"/>
              <a:gd name="T11" fmla="*/ 2147483647 h 190"/>
              <a:gd name="T12" fmla="*/ 2147483647 w 188"/>
              <a:gd name="T13" fmla="*/ 2147483647 h 190"/>
              <a:gd name="T14" fmla="*/ 2147483647 w 188"/>
              <a:gd name="T15" fmla="*/ 2147483647 h 190"/>
              <a:gd name="T16" fmla="*/ 2147483647 w 188"/>
              <a:gd name="T17" fmla="*/ 2147483647 h 190"/>
              <a:gd name="T18" fmla="*/ 2147483647 w 188"/>
              <a:gd name="T19" fmla="*/ 2147483647 h 190"/>
              <a:gd name="T20" fmla="*/ 0 w 188"/>
              <a:gd name="T21" fmla="*/ 2147483647 h 190"/>
              <a:gd name="T22" fmla="*/ 2147483647 w 188"/>
              <a:gd name="T23" fmla="*/ 2147483647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90"/>
              <a:gd name="T38" fmla="*/ 188 w 188"/>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90">
                <a:moveTo>
                  <a:pt x="39" y="111"/>
                </a:moveTo>
                <a:lnTo>
                  <a:pt x="47" y="126"/>
                </a:lnTo>
                <a:lnTo>
                  <a:pt x="94" y="48"/>
                </a:lnTo>
                <a:lnTo>
                  <a:pt x="109" y="24"/>
                </a:lnTo>
                <a:lnTo>
                  <a:pt x="141" y="0"/>
                </a:lnTo>
                <a:lnTo>
                  <a:pt x="188" y="32"/>
                </a:lnTo>
                <a:lnTo>
                  <a:pt x="172" y="95"/>
                </a:lnTo>
                <a:lnTo>
                  <a:pt x="102" y="190"/>
                </a:lnTo>
                <a:lnTo>
                  <a:pt x="94" y="174"/>
                </a:lnTo>
                <a:lnTo>
                  <a:pt x="39" y="158"/>
                </a:lnTo>
                <a:lnTo>
                  <a:pt x="0" y="111"/>
                </a:lnTo>
                <a:lnTo>
                  <a:pt x="39" y="11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6" name="Freeform 138"/>
          <p:cNvSpPr>
            <a:spLocks noChangeAspect="1"/>
          </p:cNvSpPr>
          <p:nvPr/>
        </p:nvSpPr>
        <p:spPr bwMode="auto">
          <a:xfrm>
            <a:off x="1984375" y="3952875"/>
            <a:ext cx="254000" cy="312738"/>
          </a:xfrm>
          <a:custGeom>
            <a:avLst/>
            <a:gdLst>
              <a:gd name="T0" fmla="*/ 2147483647 w 173"/>
              <a:gd name="T1" fmla="*/ 2147483647 h 187"/>
              <a:gd name="T2" fmla="*/ 2147483647 w 173"/>
              <a:gd name="T3" fmla="*/ 2147483647 h 187"/>
              <a:gd name="T4" fmla="*/ 2147483647 w 173"/>
              <a:gd name="T5" fmla="*/ 2147483647 h 187"/>
              <a:gd name="T6" fmla="*/ 2147483647 w 173"/>
              <a:gd name="T7" fmla="*/ 2147483647 h 187"/>
              <a:gd name="T8" fmla="*/ 2147483647 w 173"/>
              <a:gd name="T9" fmla="*/ 2147483647 h 187"/>
              <a:gd name="T10" fmla="*/ 0 w 173"/>
              <a:gd name="T11" fmla="*/ 2147483647 h 187"/>
              <a:gd name="T12" fmla="*/ 0 w 173"/>
              <a:gd name="T13" fmla="*/ 2147483647 h 187"/>
              <a:gd name="T14" fmla="*/ 2147483647 w 173"/>
              <a:gd name="T15" fmla="*/ 2147483647 h 187"/>
              <a:gd name="T16" fmla="*/ 2147483647 w 173"/>
              <a:gd name="T17" fmla="*/ 2147483647 h 187"/>
              <a:gd name="T18" fmla="*/ 2147483647 w 173"/>
              <a:gd name="T19" fmla="*/ 2147483647 h 187"/>
              <a:gd name="T20" fmla="*/ 2147483647 w 173"/>
              <a:gd name="T21" fmla="*/ 2147483647 h 187"/>
              <a:gd name="T22" fmla="*/ 2147483647 w 173"/>
              <a:gd name="T23" fmla="*/ 0 h 187"/>
              <a:gd name="T24" fmla="*/ 2147483647 w 173"/>
              <a:gd name="T25" fmla="*/ 2147483647 h 187"/>
              <a:gd name="T26" fmla="*/ 2147483647 w 173"/>
              <a:gd name="T27" fmla="*/ 2147483647 h 187"/>
              <a:gd name="T28" fmla="*/ 2147483647 w 173"/>
              <a:gd name="T29" fmla="*/ 2147483647 h 187"/>
              <a:gd name="T30" fmla="*/ 2147483647 w 173"/>
              <a:gd name="T31" fmla="*/ 2147483647 h 187"/>
              <a:gd name="T32" fmla="*/ 2147483647 w 173"/>
              <a:gd name="T33" fmla="*/ 2147483647 h 1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3"/>
              <a:gd name="T52" fmla="*/ 0 h 187"/>
              <a:gd name="T53" fmla="*/ 173 w 173"/>
              <a:gd name="T54" fmla="*/ 187 h 18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3" h="187">
                <a:moveTo>
                  <a:pt x="126" y="93"/>
                </a:moveTo>
                <a:lnTo>
                  <a:pt x="149" y="93"/>
                </a:lnTo>
                <a:lnTo>
                  <a:pt x="149" y="133"/>
                </a:lnTo>
                <a:lnTo>
                  <a:pt x="173" y="133"/>
                </a:lnTo>
                <a:lnTo>
                  <a:pt x="173" y="187"/>
                </a:lnTo>
                <a:lnTo>
                  <a:pt x="0" y="179"/>
                </a:lnTo>
                <a:lnTo>
                  <a:pt x="0" y="133"/>
                </a:lnTo>
                <a:lnTo>
                  <a:pt x="8" y="133"/>
                </a:lnTo>
                <a:lnTo>
                  <a:pt x="8" y="93"/>
                </a:lnTo>
                <a:lnTo>
                  <a:pt x="23" y="93"/>
                </a:lnTo>
                <a:lnTo>
                  <a:pt x="23" y="7"/>
                </a:lnTo>
                <a:lnTo>
                  <a:pt x="39" y="0"/>
                </a:lnTo>
                <a:lnTo>
                  <a:pt x="55" y="31"/>
                </a:lnTo>
                <a:lnTo>
                  <a:pt x="71" y="23"/>
                </a:lnTo>
                <a:lnTo>
                  <a:pt x="71" y="31"/>
                </a:lnTo>
                <a:lnTo>
                  <a:pt x="126" y="31"/>
                </a:lnTo>
                <a:lnTo>
                  <a:pt x="126" y="93"/>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7" name="Freeform 139"/>
          <p:cNvSpPr>
            <a:spLocks noChangeAspect="1"/>
          </p:cNvSpPr>
          <p:nvPr/>
        </p:nvSpPr>
        <p:spPr bwMode="auto">
          <a:xfrm>
            <a:off x="4660900" y="3227388"/>
            <a:ext cx="501650" cy="658812"/>
          </a:xfrm>
          <a:custGeom>
            <a:avLst/>
            <a:gdLst>
              <a:gd name="T0" fmla="*/ 2147483647 w 339"/>
              <a:gd name="T1" fmla="*/ 2147483647 h 393"/>
              <a:gd name="T2" fmla="*/ 2147483647 w 339"/>
              <a:gd name="T3" fmla="*/ 2147483647 h 393"/>
              <a:gd name="T4" fmla="*/ 2147483647 w 339"/>
              <a:gd name="T5" fmla="*/ 2147483647 h 393"/>
              <a:gd name="T6" fmla="*/ 2147483647 w 339"/>
              <a:gd name="T7" fmla="*/ 2147483647 h 393"/>
              <a:gd name="T8" fmla="*/ 2147483647 w 339"/>
              <a:gd name="T9" fmla="*/ 2147483647 h 393"/>
              <a:gd name="T10" fmla="*/ 2147483647 w 339"/>
              <a:gd name="T11" fmla="*/ 2147483647 h 393"/>
              <a:gd name="T12" fmla="*/ 2147483647 w 339"/>
              <a:gd name="T13" fmla="*/ 2147483647 h 393"/>
              <a:gd name="T14" fmla="*/ 2147483647 w 339"/>
              <a:gd name="T15" fmla="*/ 2147483647 h 393"/>
              <a:gd name="T16" fmla="*/ 2147483647 w 339"/>
              <a:gd name="T17" fmla="*/ 2147483647 h 393"/>
              <a:gd name="T18" fmla="*/ 2147483647 w 339"/>
              <a:gd name="T19" fmla="*/ 2147483647 h 393"/>
              <a:gd name="T20" fmla="*/ 2147483647 w 339"/>
              <a:gd name="T21" fmla="*/ 2147483647 h 393"/>
              <a:gd name="T22" fmla="*/ 2147483647 w 339"/>
              <a:gd name="T23" fmla="*/ 2147483647 h 393"/>
              <a:gd name="T24" fmla="*/ 2147483647 w 339"/>
              <a:gd name="T25" fmla="*/ 2147483647 h 393"/>
              <a:gd name="T26" fmla="*/ 2147483647 w 339"/>
              <a:gd name="T27" fmla="*/ 2147483647 h 393"/>
              <a:gd name="T28" fmla="*/ 2147483647 w 339"/>
              <a:gd name="T29" fmla="*/ 2147483647 h 393"/>
              <a:gd name="T30" fmla="*/ 2147483647 w 339"/>
              <a:gd name="T31" fmla="*/ 2147483647 h 393"/>
              <a:gd name="T32" fmla="*/ 2147483647 w 339"/>
              <a:gd name="T33" fmla="*/ 2147483647 h 393"/>
              <a:gd name="T34" fmla="*/ 2147483647 w 339"/>
              <a:gd name="T35" fmla="*/ 2147483647 h 393"/>
              <a:gd name="T36" fmla="*/ 2147483647 w 339"/>
              <a:gd name="T37" fmla="*/ 2147483647 h 393"/>
              <a:gd name="T38" fmla="*/ 2147483647 w 339"/>
              <a:gd name="T39" fmla="*/ 2147483647 h 393"/>
              <a:gd name="T40" fmla="*/ 2147483647 w 339"/>
              <a:gd name="T41" fmla="*/ 2147483647 h 393"/>
              <a:gd name="T42" fmla="*/ 2147483647 w 339"/>
              <a:gd name="T43" fmla="*/ 2147483647 h 393"/>
              <a:gd name="T44" fmla="*/ 0 w 339"/>
              <a:gd name="T45" fmla="*/ 2147483647 h 393"/>
              <a:gd name="T46" fmla="*/ 2147483647 w 339"/>
              <a:gd name="T47" fmla="*/ 2147483647 h 393"/>
              <a:gd name="T48" fmla="*/ 2147483647 w 339"/>
              <a:gd name="T49" fmla="*/ 0 h 393"/>
              <a:gd name="T50" fmla="*/ 2147483647 w 339"/>
              <a:gd name="T51" fmla="*/ 214748364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9"/>
              <a:gd name="T79" fmla="*/ 0 h 393"/>
              <a:gd name="T80" fmla="*/ 339 w 339"/>
              <a:gd name="T81" fmla="*/ 393 h 3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9" h="393">
                <a:moveTo>
                  <a:pt x="260" y="15"/>
                </a:moveTo>
                <a:lnTo>
                  <a:pt x="252" y="63"/>
                </a:lnTo>
                <a:lnTo>
                  <a:pt x="276" y="102"/>
                </a:lnTo>
                <a:lnTo>
                  <a:pt x="284" y="102"/>
                </a:lnTo>
                <a:lnTo>
                  <a:pt x="276" y="110"/>
                </a:lnTo>
                <a:lnTo>
                  <a:pt x="284" y="126"/>
                </a:lnTo>
                <a:lnTo>
                  <a:pt x="284" y="134"/>
                </a:lnTo>
                <a:lnTo>
                  <a:pt x="308" y="149"/>
                </a:lnTo>
                <a:lnTo>
                  <a:pt x="308" y="181"/>
                </a:lnTo>
                <a:lnTo>
                  <a:pt x="315" y="188"/>
                </a:lnTo>
                <a:lnTo>
                  <a:pt x="308" y="188"/>
                </a:lnTo>
                <a:lnTo>
                  <a:pt x="323" y="212"/>
                </a:lnTo>
                <a:lnTo>
                  <a:pt x="308" y="228"/>
                </a:lnTo>
                <a:lnTo>
                  <a:pt x="323" y="251"/>
                </a:lnTo>
                <a:lnTo>
                  <a:pt x="323" y="274"/>
                </a:lnTo>
                <a:lnTo>
                  <a:pt x="315" y="291"/>
                </a:lnTo>
                <a:lnTo>
                  <a:pt x="339" y="314"/>
                </a:lnTo>
                <a:lnTo>
                  <a:pt x="228" y="377"/>
                </a:lnTo>
                <a:lnTo>
                  <a:pt x="221" y="393"/>
                </a:lnTo>
                <a:lnTo>
                  <a:pt x="110" y="345"/>
                </a:lnTo>
                <a:lnTo>
                  <a:pt x="39" y="274"/>
                </a:lnTo>
                <a:lnTo>
                  <a:pt x="7" y="274"/>
                </a:lnTo>
                <a:lnTo>
                  <a:pt x="0" y="251"/>
                </a:lnTo>
                <a:lnTo>
                  <a:pt x="70" y="94"/>
                </a:lnTo>
                <a:lnTo>
                  <a:pt x="221" y="0"/>
                </a:lnTo>
                <a:lnTo>
                  <a:pt x="260" y="15"/>
                </a:lnTo>
                <a:close/>
              </a:path>
            </a:pathLst>
          </a:custGeom>
          <a:solidFill>
            <a:srgbClr val="777777"/>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8" name="Freeform 140"/>
          <p:cNvSpPr>
            <a:spLocks noChangeAspect="1"/>
          </p:cNvSpPr>
          <p:nvPr/>
        </p:nvSpPr>
        <p:spPr bwMode="auto">
          <a:xfrm>
            <a:off x="1357313" y="5543550"/>
            <a:ext cx="312737" cy="434975"/>
          </a:xfrm>
          <a:custGeom>
            <a:avLst/>
            <a:gdLst>
              <a:gd name="T0" fmla="*/ 2147483647 w 213"/>
              <a:gd name="T1" fmla="*/ 2147483647 h 259"/>
              <a:gd name="T2" fmla="*/ 2147483647 w 213"/>
              <a:gd name="T3" fmla="*/ 2147483647 h 259"/>
              <a:gd name="T4" fmla="*/ 2147483647 w 213"/>
              <a:gd name="T5" fmla="*/ 2147483647 h 259"/>
              <a:gd name="T6" fmla="*/ 2147483647 w 213"/>
              <a:gd name="T7" fmla="*/ 2147483647 h 259"/>
              <a:gd name="T8" fmla="*/ 2147483647 w 213"/>
              <a:gd name="T9" fmla="*/ 2147483647 h 259"/>
              <a:gd name="T10" fmla="*/ 2147483647 w 213"/>
              <a:gd name="T11" fmla="*/ 2147483647 h 259"/>
              <a:gd name="T12" fmla="*/ 2147483647 w 213"/>
              <a:gd name="T13" fmla="*/ 2147483647 h 259"/>
              <a:gd name="T14" fmla="*/ 2147483647 w 213"/>
              <a:gd name="T15" fmla="*/ 2147483647 h 259"/>
              <a:gd name="T16" fmla="*/ 0 w 213"/>
              <a:gd name="T17" fmla="*/ 0 h 259"/>
              <a:gd name="T18" fmla="*/ 2147483647 w 213"/>
              <a:gd name="T19" fmla="*/ 0 h 259"/>
              <a:gd name="T20" fmla="*/ 2147483647 w 213"/>
              <a:gd name="T21" fmla="*/ 2147483647 h 259"/>
              <a:gd name="T22" fmla="*/ 2147483647 w 213"/>
              <a:gd name="T23" fmla="*/ 2147483647 h 259"/>
              <a:gd name="T24" fmla="*/ 2147483647 w 213"/>
              <a:gd name="T25" fmla="*/ 2147483647 h 259"/>
              <a:gd name="T26" fmla="*/ 2147483647 w 213"/>
              <a:gd name="T27" fmla="*/ 2147483647 h 259"/>
              <a:gd name="T28" fmla="*/ 2147483647 w 213"/>
              <a:gd name="T29" fmla="*/ 2147483647 h 259"/>
              <a:gd name="T30" fmla="*/ 2147483647 w 213"/>
              <a:gd name="T31" fmla="*/ 2147483647 h 259"/>
              <a:gd name="T32" fmla="*/ 2147483647 w 213"/>
              <a:gd name="T33" fmla="*/ 2147483647 h 259"/>
              <a:gd name="T34" fmla="*/ 2147483647 w 213"/>
              <a:gd name="T35" fmla="*/ 2147483647 h 259"/>
              <a:gd name="T36" fmla="*/ 2147483647 w 213"/>
              <a:gd name="T37" fmla="*/ 2147483647 h 259"/>
              <a:gd name="T38" fmla="*/ 2147483647 w 213"/>
              <a:gd name="T39" fmla="*/ 2147483647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
              <a:gd name="T61" fmla="*/ 0 h 259"/>
              <a:gd name="T62" fmla="*/ 213 w 213"/>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 h="259">
                <a:moveTo>
                  <a:pt x="78" y="227"/>
                </a:moveTo>
                <a:lnTo>
                  <a:pt x="63" y="180"/>
                </a:lnTo>
                <a:lnTo>
                  <a:pt x="78" y="157"/>
                </a:lnTo>
                <a:lnTo>
                  <a:pt x="63" y="141"/>
                </a:lnTo>
                <a:lnTo>
                  <a:pt x="31" y="94"/>
                </a:lnTo>
                <a:lnTo>
                  <a:pt x="31" y="78"/>
                </a:lnTo>
                <a:lnTo>
                  <a:pt x="24" y="78"/>
                </a:lnTo>
                <a:lnTo>
                  <a:pt x="24" y="47"/>
                </a:lnTo>
                <a:lnTo>
                  <a:pt x="0" y="0"/>
                </a:lnTo>
                <a:lnTo>
                  <a:pt x="78" y="0"/>
                </a:lnTo>
                <a:lnTo>
                  <a:pt x="213" y="15"/>
                </a:lnTo>
                <a:lnTo>
                  <a:pt x="213" y="23"/>
                </a:lnTo>
                <a:lnTo>
                  <a:pt x="189" y="23"/>
                </a:lnTo>
                <a:lnTo>
                  <a:pt x="189" y="141"/>
                </a:lnTo>
                <a:lnTo>
                  <a:pt x="189" y="172"/>
                </a:lnTo>
                <a:lnTo>
                  <a:pt x="174" y="196"/>
                </a:lnTo>
                <a:lnTo>
                  <a:pt x="118" y="227"/>
                </a:lnTo>
                <a:lnTo>
                  <a:pt x="110" y="242"/>
                </a:lnTo>
                <a:lnTo>
                  <a:pt x="118" y="259"/>
                </a:lnTo>
                <a:lnTo>
                  <a:pt x="78" y="227"/>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89" name="Freeform 141"/>
          <p:cNvSpPr>
            <a:spLocks noChangeAspect="1"/>
          </p:cNvSpPr>
          <p:nvPr/>
        </p:nvSpPr>
        <p:spPr bwMode="auto">
          <a:xfrm>
            <a:off x="1901825" y="2847975"/>
            <a:ext cx="439738" cy="211138"/>
          </a:xfrm>
          <a:custGeom>
            <a:avLst/>
            <a:gdLst>
              <a:gd name="T0" fmla="*/ 2147483647 w 299"/>
              <a:gd name="T1" fmla="*/ 2147483647 h 125"/>
              <a:gd name="T2" fmla="*/ 2147483647 w 299"/>
              <a:gd name="T3" fmla="*/ 2147483647 h 125"/>
              <a:gd name="T4" fmla="*/ 2147483647 w 299"/>
              <a:gd name="T5" fmla="*/ 2147483647 h 125"/>
              <a:gd name="T6" fmla="*/ 2147483647 w 299"/>
              <a:gd name="T7" fmla="*/ 2147483647 h 125"/>
              <a:gd name="T8" fmla="*/ 2147483647 w 299"/>
              <a:gd name="T9" fmla="*/ 2147483647 h 125"/>
              <a:gd name="T10" fmla="*/ 2147483647 w 299"/>
              <a:gd name="T11" fmla="*/ 2147483647 h 125"/>
              <a:gd name="T12" fmla="*/ 2147483647 w 299"/>
              <a:gd name="T13" fmla="*/ 2147483647 h 125"/>
              <a:gd name="T14" fmla="*/ 2147483647 w 299"/>
              <a:gd name="T15" fmla="*/ 2147483647 h 125"/>
              <a:gd name="T16" fmla="*/ 2147483647 w 299"/>
              <a:gd name="T17" fmla="*/ 2147483647 h 125"/>
              <a:gd name="T18" fmla="*/ 0 w 299"/>
              <a:gd name="T19" fmla="*/ 2147483647 h 125"/>
              <a:gd name="T20" fmla="*/ 0 w 299"/>
              <a:gd name="T21" fmla="*/ 2147483647 h 125"/>
              <a:gd name="T22" fmla="*/ 2147483647 w 299"/>
              <a:gd name="T23" fmla="*/ 2147483647 h 125"/>
              <a:gd name="T24" fmla="*/ 2147483647 w 299"/>
              <a:gd name="T25" fmla="*/ 2147483647 h 125"/>
              <a:gd name="T26" fmla="*/ 2147483647 w 299"/>
              <a:gd name="T27" fmla="*/ 2147483647 h 125"/>
              <a:gd name="T28" fmla="*/ 2147483647 w 299"/>
              <a:gd name="T29" fmla="*/ 2147483647 h 125"/>
              <a:gd name="T30" fmla="*/ 2147483647 w 299"/>
              <a:gd name="T31" fmla="*/ 0 h 125"/>
              <a:gd name="T32" fmla="*/ 2147483647 w 299"/>
              <a:gd name="T33" fmla="*/ 0 h 125"/>
              <a:gd name="T34" fmla="*/ 2147483647 w 299"/>
              <a:gd name="T35" fmla="*/ 2147483647 h 125"/>
              <a:gd name="T36" fmla="*/ 2147483647 w 299"/>
              <a:gd name="T37" fmla="*/ 2147483647 h 125"/>
              <a:gd name="T38" fmla="*/ 2147483647 w 299"/>
              <a:gd name="T39" fmla="*/ 2147483647 h 125"/>
              <a:gd name="T40" fmla="*/ 2147483647 w 299"/>
              <a:gd name="T41" fmla="*/ 2147483647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9"/>
              <a:gd name="T64" fmla="*/ 0 h 125"/>
              <a:gd name="T65" fmla="*/ 299 w 299"/>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9" h="125">
                <a:moveTo>
                  <a:pt x="299" y="54"/>
                </a:moveTo>
                <a:lnTo>
                  <a:pt x="268" y="78"/>
                </a:lnTo>
                <a:lnTo>
                  <a:pt x="268" y="109"/>
                </a:lnTo>
                <a:lnTo>
                  <a:pt x="268" y="125"/>
                </a:lnTo>
                <a:lnTo>
                  <a:pt x="181" y="117"/>
                </a:lnTo>
                <a:lnTo>
                  <a:pt x="94" y="117"/>
                </a:lnTo>
                <a:lnTo>
                  <a:pt x="78" y="109"/>
                </a:lnTo>
                <a:lnTo>
                  <a:pt x="55" y="109"/>
                </a:lnTo>
                <a:lnTo>
                  <a:pt x="16" y="117"/>
                </a:lnTo>
                <a:lnTo>
                  <a:pt x="0" y="94"/>
                </a:lnTo>
                <a:lnTo>
                  <a:pt x="0" y="78"/>
                </a:lnTo>
                <a:lnTo>
                  <a:pt x="16" y="78"/>
                </a:lnTo>
                <a:lnTo>
                  <a:pt x="55" y="78"/>
                </a:lnTo>
                <a:lnTo>
                  <a:pt x="55" y="47"/>
                </a:lnTo>
                <a:lnTo>
                  <a:pt x="87" y="32"/>
                </a:lnTo>
                <a:lnTo>
                  <a:pt x="87" y="0"/>
                </a:lnTo>
                <a:lnTo>
                  <a:pt x="110" y="0"/>
                </a:lnTo>
                <a:lnTo>
                  <a:pt x="244" y="16"/>
                </a:lnTo>
                <a:lnTo>
                  <a:pt x="244" y="32"/>
                </a:lnTo>
                <a:lnTo>
                  <a:pt x="291" y="47"/>
                </a:lnTo>
                <a:lnTo>
                  <a:pt x="299" y="54"/>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0" name="Freeform 142"/>
          <p:cNvSpPr>
            <a:spLocks noChangeAspect="1"/>
          </p:cNvSpPr>
          <p:nvPr/>
        </p:nvSpPr>
        <p:spPr bwMode="auto">
          <a:xfrm>
            <a:off x="2982913" y="1270000"/>
            <a:ext cx="381000" cy="285750"/>
          </a:xfrm>
          <a:custGeom>
            <a:avLst/>
            <a:gdLst>
              <a:gd name="T0" fmla="*/ 2147483647 w 258"/>
              <a:gd name="T1" fmla="*/ 2147483647 h 170"/>
              <a:gd name="T2" fmla="*/ 2147483647 w 258"/>
              <a:gd name="T3" fmla="*/ 2147483647 h 170"/>
              <a:gd name="T4" fmla="*/ 2147483647 w 258"/>
              <a:gd name="T5" fmla="*/ 2147483647 h 170"/>
              <a:gd name="T6" fmla="*/ 2147483647 w 258"/>
              <a:gd name="T7" fmla="*/ 2147483647 h 170"/>
              <a:gd name="T8" fmla="*/ 2147483647 w 258"/>
              <a:gd name="T9" fmla="*/ 2147483647 h 170"/>
              <a:gd name="T10" fmla="*/ 2147483647 w 258"/>
              <a:gd name="T11" fmla="*/ 2147483647 h 170"/>
              <a:gd name="T12" fmla="*/ 0 w 258"/>
              <a:gd name="T13" fmla="*/ 2147483647 h 170"/>
              <a:gd name="T14" fmla="*/ 2147483647 w 258"/>
              <a:gd name="T15" fmla="*/ 2147483647 h 170"/>
              <a:gd name="T16" fmla="*/ 2147483647 w 258"/>
              <a:gd name="T17" fmla="*/ 0 h 170"/>
              <a:gd name="T18" fmla="*/ 2147483647 w 258"/>
              <a:gd name="T19" fmla="*/ 2147483647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8"/>
              <a:gd name="T31" fmla="*/ 0 h 170"/>
              <a:gd name="T32" fmla="*/ 258 w 258"/>
              <a:gd name="T33" fmla="*/ 170 h 1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8" h="170">
                <a:moveTo>
                  <a:pt x="172" y="54"/>
                </a:moveTo>
                <a:lnTo>
                  <a:pt x="211" y="62"/>
                </a:lnTo>
                <a:lnTo>
                  <a:pt x="226" y="78"/>
                </a:lnTo>
                <a:lnTo>
                  <a:pt x="258" y="108"/>
                </a:lnTo>
                <a:lnTo>
                  <a:pt x="211" y="147"/>
                </a:lnTo>
                <a:lnTo>
                  <a:pt x="54" y="170"/>
                </a:lnTo>
                <a:lnTo>
                  <a:pt x="0" y="147"/>
                </a:lnTo>
                <a:lnTo>
                  <a:pt x="78" y="15"/>
                </a:lnTo>
                <a:lnTo>
                  <a:pt x="93" y="0"/>
                </a:lnTo>
                <a:lnTo>
                  <a:pt x="172" y="54"/>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1" name="Freeform 143"/>
          <p:cNvSpPr>
            <a:spLocks noChangeAspect="1"/>
          </p:cNvSpPr>
          <p:nvPr/>
        </p:nvSpPr>
        <p:spPr bwMode="auto">
          <a:xfrm>
            <a:off x="1317625" y="4178300"/>
            <a:ext cx="442913" cy="349250"/>
          </a:xfrm>
          <a:custGeom>
            <a:avLst/>
            <a:gdLst>
              <a:gd name="T0" fmla="*/ 0 w 299"/>
              <a:gd name="T1" fmla="*/ 2147483647 h 209"/>
              <a:gd name="T2" fmla="*/ 0 w 299"/>
              <a:gd name="T3" fmla="*/ 2147483647 h 209"/>
              <a:gd name="T4" fmla="*/ 2147483647 w 299"/>
              <a:gd name="T5" fmla="*/ 2147483647 h 209"/>
              <a:gd name="T6" fmla="*/ 0 w 299"/>
              <a:gd name="T7" fmla="*/ 2147483647 h 209"/>
              <a:gd name="T8" fmla="*/ 2147483647 w 299"/>
              <a:gd name="T9" fmla="*/ 2147483647 h 209"/>
              <a:gd name="T10" fmla="*/ 2147483647 w 299"/>
              <a:gd name="T11" fmla="*/ 2147483647 h 209"/>
              <a:gd name="T12" fmla="*/ 2147483647 w 299"/>
              <a:gd name="T13" fmla="*/ 2147483647 h 209"/>
              <a:gd name="T14" fmla="*/ 2147483647 w 299"/>
              <a:gd name="T15" fmla="*/ 2147483647 h 209"/>
              <a:gd name="T16" fmla="*/ 2147483647 w 299"/>
              <a:gd name="T17" fmla="*/ 0 h 209"/>
              <a:gd name="T18" fmla="*/ 2147483647 w 299"/>
              <a:gd name="T19" fmla="*/ 0 h 209"/>
              <a:gd name="T20" fmla="*/ 2147483647 w 299"/>
              <a:gd name="T21" fmla="*/ 0 h 209"/>
              <a:gd name="T22" fmla="*/ 2147483647 w 299"/>
              <a:gd name="T23" fmla="*/ 2147483647 h 209"/>
              <a:gd name="T24" fmla="*/ 2147483647 w 299"/>
              <a:gd name="T25" fmla="*/ 2147483647 h 209"/>
              <a:gd name="T26" fmla="*/ 2147483647 w 299"/>
              <a:gd name="T27" fmla="*/ 2147483647 h 209"/>
              <a:gd name="T28" fmla="*/ 2147483647 w 299"/>
              <a:gd name="T29" fmla="*/ 2147483647 h 209"/>
              <a:gd name="T30" fmla="*/ 2147483647 w 299"/>
              <a:gd name="T31" fmla="*/ 2147483647 h 209"/>
              <a:gd name="T32" fmla="*/ 2147483647 w 299"/>
              <a:gd name="T33" fmla="*/ 2147483647 h 209"/>
              <a:gd name="T34" fmla="*/ 2147483647 w 299"/>
              <a:gd name="T35" fmla="*/ 2147483647 h 209"/>
              <a:gd name="T36" fmla="*/ 2147483647 w 299"/>
              <a:gd name="T37" fmla="*/ 2147483647 h 209"/>
              <a:gd name="T38" fmla="*/ 2147483647 w 299"/>
              <a:gd name="T39" fmla="*/ 2147483647 h 209"/>
              <a:gd name="T40" fmla="*/ 0 w 299"/>
              <a:gd name="T41" fmla="*/ 2147483647 h 209"/>
              <a:gd name="T42" fmla="*/ 0 w 299"/>
              <a:gd name="T43" fmla="*/ 2147483647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9"/>
              <a:gd name="T67" fmla="*/ 0 h 209"/>
              <a:gd name="T68" fmla="*/ 299 w 299"/>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9" h="209">
                <a:moveTo>
                  <a:pt x="0" y="147"/>
                </a:moveTo>
                <a:lnTo>
                  <a:pt x="0" y="132"/>
                </a:lnTo>
                <a:lnTo>
                  <a:pt x="16" y="108"/>
                </a:lnTo>
                <a:lnTo>
                  <a:pt x="0" y="70"/>
                </a:lnTo>
                <a:lnTo>
                  <a:pt x="32" y="46"/>
                </a:lnTo>
                <a:lnTo>
                  <a:pt x="63" y="24"/>
                </a:lnTo>
                <a:lnTo>
                  <a:pt x="55" y="24"/>
                </a:lnTo>
                <a:lnTo>
                  <a:pt x="63" y="15"/>
                </a:lnTo>
                <a:lnTo>
                  <a:pt x="102" y="0"/>
                </a:lnTo>
                <a:lnTo>
                  <a:pt x="292" y="0"/>
                </a:lnTo>
                <a:lnTo>
                  <a:pt x="299" y="0"/>
                </a:lnTo>
                <a:lnTo>
                  <a:pt x="299" y="31"/>
                </a:lnTo>
                <a:lnTo>
                  <a:pt x="292" y="46"/>
                </a:lnTo>
                <a:lnTo>
                  <a:pt x="299" y="54"/>
                </a:lnTo>
                <a:lnTo>
                  <a:pt x="299" y="132"/>
                </a:lnTo>
                <a:lnTo>
                  <a:pt x="292" y="209"/>
                </a:lnTo>
                <a:lnTo>
                  <a:pt x="110" y="209"/>
                </a:lnTo>
                <a:lnTo>
                  <a:pt x="63" y="194"/>
                </a:lnTo>
                <a:lnTo>
                  <a:pt x="78" y="179"/>
                </a:lnTo>
                <a:lnTo>
                  <a:pt x="16" y="179"/>
                </a:lnTo>
                <a:lnTo>
                  <a:pt x="0" y="170"/>
                </a:lnTo>
                <a:lnTo>
                  <a:pt x="0" y="147"/>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2" name="Freeform 144"/>
          <p:cNvSpPr>
            <a:spLocks noChangeAspect="1"/>
          </p:cNvSpPr>
          <p:nvPr/>
        </p:nvSpPr>
        <p:spPr bwMode="auto">
          <a:xfrm>
            <a:off x="1971675" y="4178300"/>
            <a:ext cx="544513" cy="428625"/>
          </a:xfrm>
          <a:custGeom>
            <a:avLst/>
            <a:gdLst>
              <a:gd name="T0" fmla="*/ 2147483647 w 370"/>
              <a:gd name="T1" fmla="*/ 2147483647 h 256"/>
              <a:gd name="T2" fmla="*/ 2147483647 w 370"/>
              <a:gd name="T3" fmla="*/ 2147483647 h 256"/>
              <a:gd name="T4" fmla="*/ 2147483647 w 370"/>
              <a:gd name="T5" fmla="*/ 2147483647 h 256"/>
              <a:gd name="T6" fmla="*/ 2147483647 w 370"/>
              <a:gd name="T7" fmla="*/ 2147483647 h 256"/>
              <a:gd name="T8" fmla="*/ 0 w 370"/>
              <a:gd name="T9" fmla="*/ 2147483647 h 256"/>
              <a:gd name="T10" fmla="*/ 2147483647 w 370"/>
              <a:gd name="T11" fmla="*/ 2147483647 h 256"/>
              <a:gd name="T12" fmla="*/ 2147483647 w 370"/>
              <a:gd name="T13" fmla="*/ 2147483647 h 256"/>
              <a:gd name="T14" fmla="*/ 2147483647 w 370"/>
              <a:gd name="T15" fmla="*/ 2147483647 h 256"/>
              <a:gd name="T16" fmla="*/ 2147483647 w 370"/>
              <a:gd name="T17" fmla="*/ 0 h 256"/>
              <a:gd name="T18" fmla="*/ 2147483647 w 370"/>
              <a:gd name="T19" fmla="*/ 0 h 256"/>
              <a:gd name="T20" fmla="*/ 2147483647 w 370"/>
              <a:gd name="T21" fmla="*/ 2147483647 h 256"/>
              <a:gd name="T22" fmla="*/ 2147483647 w 370"/>
              <a:gd name="T23" fmla="*/ 2147483647 h 256"/>
              <a:gd name="T24" fmla="*/ 2147483647 w 370"/>
              <a:gd name="T25" fmla="*/ 2147483647 h 256"/>
              <a:gd name="T26" fmla="*/ 2147483647 w 370"/>
              <a:gd name="T27" fmla="*/ 2147483647 h 256"/>
              <a:gd name="T28" fmla="*/ 2147483647 w 370"/>
              <a:gd name="T29" fmla="*/ 2147483647 h 256"/>
              <a:gd name="T30" fmla="*/ 2147483647 w 370"/>
              <a:gd name="T31" fmla="*/ 2147483647 h 256"/>
              <a:gd name="T32" fmla="*/ 2147483647 w 370"/>
              <a:gd name="T33" fmla="*/ 2147483647 h 256"/>
              <a:gd name="T34" fmla="*/ 2147483647 w 370"/>
              <a:gd name="T35" fmla="*/ 2147483647 h 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0"/>
              <a:gd name="T55" fmla="*/ 0 h 256"/>
              <a:gd name="T56" fmla="*/ 370 w 370"/>
              <a:gd name="T57" fmla="*/ 256 h 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0" h="256">
                <a:moveTo>
                  <a:pt x="370" y="202"/>
                </a:moveTo>
                <a:lnTo>
                  <a:pt x="370" y="226"/>
                </a:lnTo>
                <a:lnTo>
                  <a:pt x="71" y="226"/>
                </a:lnTo>
                <a:lnTo>
                  <a:pt x="71" y="256"/>
                </a:lnTo>
                <a:lnTo>
                  <a:pt x="0" y="194"/>
                </a:lnTo>
                <a:lnTo>
                  <a:pt x="7" y="70"/>
                </a:lnTo>
                <a:lnTo>
                  <a:pt x="7" y="46"/>
                </a:lnTo>
                <a:lnTo>
                  <a:pt x="181" y="54"/>
                </a:lnTo>
                <a:lnTo>
                  <a:pt x="181" y="0"/>
                </a:lnTo>
                <a:lnTo>
                  <a:pt x="220" y="0"/>
                </a:lnTo>
                <a:lnTo>
                  <a:pt x="220" y="31"/>
                </a:lnTo>
                <a:lnTo>
                  <a:pt x="252" y="24"/>
                </a:lnTo>
                <a:lnTo>
                  <a:pt x="291" y="46"/>
                </a:lnTo>
                <a:lnTo>
                  <a:pt x="283" y="54"/>
                </a:lnTo>
                <a:lnTo>
                  <a:pt x="322" y="101"/>
                </a:lnTo>
                <a:lnTo>
                  <a:pt x="322" y="132"/>
                </a:lnTo>
                <a:lnTo>
                  <a:pt x="339" y="140"/>
                </a:lnTo>
                <a:lnTo>
                  <a:pt x="370" y="202"/>
                </a:lnTo>
                <a:close/>
              </a:path>
            </a:pathLst>
          </a:custGeom>
          <a:solidFill>
            <a:srgbClr val="00B7A5"/>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3" name="Freeform 145"/>
          <p:cNvSpPr>
            <a:spLocks noChangeAspect="1"/>
          </p:cNvSpPr>
          <p:nvPr/>
        </p:nvSpPr>
        <p:spPr bwMode="auto">
          <a:xfrm>
            <a:off x="1703388" y="3398838"/>
            <a:ext cx="428625" cy="452437"/>
          </a:xfrm>
          <a:custGeom>
            <a:avLst/>
            <a:gdLst>
              <a:gd name="T0" fmla="*/ 0 w 291"/>
              <a:gd name="T1" fmla="*/ 2147483647 h 268"/>
              <a:gd name="T2" fmla="*/ 2147483647 w 291"/>
              <a:gd name="T3" fmla="*/ 2147483647 h 268"/>
              <a:gd name="T4" fmla="*/ 0 w 291"/>
              <a:gd name="T5" fmla="*/ 2147483647 h 268"/>
              <a:gd name="T6" fmla="*/ 0 w 291"/>
              <a:gd name="T7" fmla="*/ 2147483647 h 268"/>
              <a:gd name="T8" fmla="*/ 0 w 291"/>
              <a:gd name="T9" fmla="*/ 2147483647 h 268"/>
              <a:gd name="T10" fmla="*/ 0 w 291"/>
              <a:gd name="T11" fmla="*/ 2147483647 h 268"/>
              <a:gd name="T12" fmla="*/ 0 w 291"/>
              <a:gd name="T13" fmla="*/ 2147483647 h 268"/>
              <a:gd name="T14" fmla="*/ 0 w 291"/>
              <a:gd name="T15" fmla="*/ 2147483647 h 268"/>
              <a:gd name="T16" fmla="*/ 2147483647 w 291"/>
              <a:gd name="T17" fmla="*/ 2147483647 h 268"/>
              <a:gd name="T18" fmla="*/ 2147483647 w 291"/>
              <a:gd name="T19" fmla="*/ 0 h 268"/>
              <a:gd name="T20" fmla="*/ 2147483647 w 291"/>
              <a:gd name="T21" fmla="*/ 2147483647 h 268"/>
              <a:gd name="T22" fmla="*/ 2147483647 w 291"/>
              <a:gd name="T23" fmla="*/ 2147483647 h 268"/>
              <a:gd name="T24" fmla="*/ 2147483647 w 291"/>
              <a:gd name="T25" fmla="*/ 2147483647 h 268"/>
              <a:gd name="T26" fmla="*/ 2147483647 w 291"/>
              <a:gd name="T27" fmla="*/ 2147483647 h 268"/>
              <a:gd name="T28" fmla="*/ 2147483647 w 291"/>
              <a:gd name="T29" fmla="*/ 2147483647 h 268"/>
              <a:gd name="T30" fmla="*/ 2147483647 w 291"/>
              <a:gd name="T31" fmla="*/ 2147483647 h 268"/>
              <a:gd name="T32" fmla="*/ 2147483647 w 291"/>
              <a:gd name="T33" fmla="*/ 2147483647 h 268"/>
              <a:gd name="T34" fmla="*/ 2147483647 w 291"/>
              <a:gd name="T35" fmla="*/ 2147483647 h 268"/>
              <a:gd name="T36" fmla="*/ 2147483647 w 291"/>
              <a:gd name="T37" fmla="*/ 2147483647 h 268"/>
              <a:gd name="T38" fmla="*/ 2147483647 w 291"/>
              <a:gd name="T39" fmla="*/ 2147483647 h 268"/>
              <a:gd name="T40" fmla="*/ 2147483647 w 291"/>
              <a:gd name="T41" fmla="*/ 2147483647 h 268"/>
              <a:gd name="T42" fmla="*/ 2147483647 w 291"/>
              <a:gd name="T43" fmla="*/ 2147483647 h 268"/>
              <a:gd name="T44" fmla="*/ 2147483647 w 291"/>
              <a:gd name="T45" fmla="*/ 2147483647 h 268"/>
              <a:gd name="T46" fmla="*/ 2147483647 w 291"/>
              <a:gd name="T47" fmla="*/ 2147483647 h 268"/>
              <a:gd name="T48" fmla="*/ 2147483647 w 291"/>
              <a:gd name="T49" fmla="*/ 2147483647 h 268"/>
              <a:gd name="T50" fmla="*/ 2147483647 w 291"/>
              <a:gd name="T51" fmla="*/ 2147483647 h 268"/>
              <a:gd name="T52" fmla="*/ 2147483647 w 291"/>
              <a:gd name="T53" fmla="*/ 2147483647 h 268"/>
              <a:gd name="T54" fmla="*/ 2147483647 w 291"/>
              <a:gd name="T55" fmla="*/ 2147483647 h 268"/>
              <a:gd name="T56" fmla="*/ 2147483647 w 291"/>
              <a:gd name="T57" fmla="*/ 2147483647 h 268"/>
              <a:gd name="T58" fmla="*/ 0 w 291"/>
              <a:gd name="T59" fmla="*/ 2147483647 h 2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
              <a:gd name="T91" fmla="*/ 0 h 268"/>
              <a:gd name="T92" fmla="*/ 291 w 291"/>
              <a:gd name="T93" fmla="*/ 268 h 2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 h="268">
                <a:moveTo>
                  <a:pt x="0" y="268"/>
                </a:moveTo>
                <a:lnTo>
                  <a:pt x="16" y="236"/>
                </a:lnTo>
                <a:lnTo>
                  <a:pt x="0" y="236"/>
                </a:lnTo>
                <a:lnTo>
                  <a:pt x="0" y="212"/>
                </a:lnTo>
                <a:lnTo>
                  <a:pt x="0" y="149"/>
                </a:lnTo>
                <a:lnTo>
                  <a:pt x="0" y="126"/>
                </a:lnTo>
                <a:lnTo>
                  <a:pt x="0" y="47"/>
                </a:lnTo>
                <a:lnTo>
                  <a:pt x="0" y="32"/>
                </a:lnTo>
                <a:lnTo>
                  <a:pt x="87" y="32"/>
                </a:lnTo>
                <a:lnTo>
                  <a:pt x="134" y="0"/>
                </a:lnTo>
                <a:lnTo>
                  <a:pt x="158" y="8"/>
                </a:lnTo>
                <a:lnTo>
                  <a:pt x="149" y="25"/>
                </a:lnTo>
                <a:lnTo>
                  <a:pt x="165" y="25"/>
                </a:lnTo>
                <a:lnTo>
                  <a:pt x="165" y="47"/>
                </a:lnTo>
                <a:lnTo>
                  <a:pt x="197" y="47"/>
                </a:lnTo>
                <a:lnTo>
                  <a:pt x="220" y="79"/>
                </a:lnTo>
                <a:lnTo>
                  <a:pt x="244" y="79"/>
                </a:lnTo>
                <a:lnTo>
                  <a:pt x="252" y="95"/>
                </a:lnTo>
                <a:lnTo>
                  <a:pt x="291" y="110"/>
                </a:lnTo>
                <a:lnTo>
                  <a:pt x="252" y="118"/>
                </a:lnTo>
                <a:lnTo>
                  <a:pt x="252" y="149"/>
                </a:lnTo>
                <a:lnTo>
                  <a:pt x="228" y="149"/>
                </a:lnTo>
                <a:lnTo>
                  <a:pt x="228" y="181"/>
                </a:lnTo>
                <a:lnTo>
                  <a:pt x="212" y="190"/>
                </a:lnTo>
                <a:lnTo>
                  <a:pt x="212" y="236"/>
                </a:lnTo>
                <a:lnTo>
                  <a:pt x="181" y="236"/>
                </a:lnTo>
                <a:lnTo>
                  <a:pt x="102" y="244"/>
                </a:lnTo>
                <a:lnTo>
                  <a:pt x="87" y="251"/>
                </a:lnTo>
                <a:lnTo>
                  <a:pt x="39" y="251"/>
                </a:lnTo>
                <a:lnTo>
                  <a:pt x="0" y="268"/>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4" name="Freeform 146"/>
          <p:cNvSpPr>
            <a:spLocks noChangeAspect="1"/>
          </p:cNvSpPr>
          <p:nvPr/>
        </p:nvSpPr>
        <p:spPr bwMode="auto">
          <a:xfrm>
            <a:off x="3457575" y="2411413"/>
            <a:ext cx="334963" cy="327025"/>
          </a:xfrm>
          <a:custGeom>
            <a:avLst/>
            <a:gdLst>
              <a:gd name="T0" fmla="*/ 2147483647 w 227"/>
              <a:gd name="T1" fmla="*/ 2147483647 h 195"/>
              <a:gd name="T2" fmla="*/ 2147483647 w 227"/>
              <a:gd name="T3" fmla="*/ 2147483647 h 195"/>
              <a:gd name="T4" fmla="*/ 0 w 227"/>
              <a:gd name="T5" fmla="*/ 2147483647 h 195"/>
              <a:gd name="T6" fmla="*/ 2147483647 w 227"/>
              <a:gd name="T7" fmla="*/ 2147483647 h 195"/>
              <a:gd name="T8" fmla="*/ 2147483647 w 227"/>
              <a:gd name="T9" fmla="*/ 2147483647 h 195"/>
              <a:gd name="T10" fmla="*/ 2147483647 w 227"/>
              <a:gd name="T11" fmla="*/ 2147483647 h 195"/>
              <a:gd name="T12" fmla="*/ 2147483647 w 227"/>
              <a:gd name="T13" fmla="*/ 0 h 195"/>
              <a:gd name="T14" fmla="*/ 2147483647 w 227"/>
              <a:gd name="T15" fmla="*/ 2147483647 h 195"/>
              <a:gd name="T16" fmla="*/ 2147483647 w 227"/>
              <a:gd name="T17" fmla="*/ 2147483647 h 195"/>
              <a:gd name="T18" fmla="*/ 2147483647 w 227"/>
              <a:gd name="T19" fmla="*/ 2147483647 h 195"/>
              <a:gd name="T20" fmla="*/ 2147483647 w 227"/>
              <a:gd name="T21" fmla="*/ 2147483647 h 195"/>
              <a:gd name="T22" fmla="*/ 2147483647 w 227"/>
              <a:gd name="T23" fmla="*/ 2147483647 h 195"/>
              <a:gd name="T24" fmla="*/ 2147483647 w 227"/>
              <a:gd name="T25" fmla="*/ 2147483647 h 195"/>
              <a:gd name="T26" fmla="*/ 2147483647 w 227"/>
              <a:gd name="T27" fmla="*/ 2147483647 h 195"/>
              <a:gd name="T28" fmla="*/ 2147483647 w 227"/>
              <a:gd name="T29" fmla="*/ 2147483647 h 195"/>
              <a:gd name="T30" fmla="*/ 2147483647 w 227"/>
              <a:gd name="T31" fmla="*/ 2147483647 h 195"/>
              <a:gd name="T32" fmla="*/ 2147483647 w 227"/>
              <a:gd name="T33" fmla="*/ 2147483647 h 195"/>
              <a:gd name="T34" fmla="*/ 2147483647 w 227"/>
              <a:gd name="T35" fmla="*/ 2147483647 h 195"/>
              <a:gd name="T36" fmla="*/ 2147483647 w 227"/>
              <a:gd name="T37" fmla="*/ 2147483647 h 195"/>
              <a:gd name="T38" fmla="*/ 0 w 227"/>
              <a:gd name="T39" fmla="*/ 2147483647 h 195"/>
              <a:gd name="T40" fmla="*/ 2147483647 w 227"/>
              <a:gd name="T41" fmla="*/ 2147483647 h 1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195"/>
              <a:gd name="T65" fmla="*/ 227 w 227"/>
              <a:gd name="T66" fmla="*/ 195 h 1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195">
                <a:moveTo>
                  <a:pt x="16" y="163"/>
                </a:moveTo>
                <a:lnTo>
                  <a:pt x="16" y="141"/>
                </a:lnTo>
                <a:lnTo>
                  <a:pt x="0" y="102"/>
                </a:lnTo>
                <a:lnTo>
                  <a:pt x="16" y="78"/>
                </a:lnTo>
                <a:lnTo>
                  <a:pt x="39" y="39"/>
                </a:lnTo>
                <a:lnTo>
                  <a:pt x="16" y="16"/>
                </a:lnTo>
                <a:lnTo>
                  <a:pt x="47" y="0"/>
                </a:lnTo>
                <a:lnTo>
                  <a:pt x="93" y="70"/>
                </a:lnTo>
                <a:lnTo>
                  <a:pt x="102" y="63"/>
                </a:lnTo>
                <a:lnTo>
                  <a:pt x="149" y="47"/>
                </a:lnTo>
                <a:lnTo>
                  <a:pt x="188" y="78"/>
                </a:lnTo>
                <a:lnTo>
                  <a:pt x="227" y="78"/>
                </a:lnTo>
                <a:lnTo>
                  <a:pt x="227" y="94"/>
                </a:lnTo>
                <a:lnTo>
                  <a:pt x="219" y="94"/>
                </a:lnTo>
                <a:lnTo>
                  <a:pt x="188" y="141"/>
                </a:lnTo>
                <a:lnTo>
                  <a:pt x="132" y="141"/>
                </a:lnTo>
                <a:lnTo>
                  <a:pt x="102" y="188"/>
                </a:lnTo>
                <a:lnTo>
                  <a:pt x="117" y="195"/>
                </a:lnTo>
                <a:lnTo>
                  <a:pt x="16" y="195"/>
                </a:lnTo>
                <a:lnTo>
                  <a:pt x="0" y="188"/>
                </a:lnTo>
                <a:lnTo>
                  <a:pt x="16" y="16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5" name="Freeform 147"/>
          <p:cNvSpPr>
            <a:spLocks noChangeAspect="1"/>
          </p:cNvSpPr>
          <p:nvPr/>
        </p:nvSpPr>
        <p:spPr bwMode="auto">
          <a:xfrm>
            <a:off x="4268788" y="4068763"/>
            <a:ext cx="495300" cy="647700"/>
          </a:xfrm>
          <a:custGeom>
            <a:avLst/>
            <a:gdLst>
              <a:gd name="T0" fmla="*/ 2147483647 w 336"/>
              <a:gd name="T1" fmla="*/ 2147483647 h 384"/>
              <a:gd name="T2" fmla="*/ 2147483647 w 336"/>
              <a:gd name="T3" fmla="*/ 2147483647 h 384"/>
              <a:gd name="T4" fmla="*/ 2147483647 w 336"/>
              <a:gd name="T5" fmla="*/ 2147483647 h 384"/>
              <a:gd name="T6" fmla="*/ 2147483647 w 336"/>
              <a:gd name="T7" fmla="*/ 2147483647 h 384"/>
              <a:gd name="T8" fmla="*/ 2147483647 w 336"/>
              <a:gd name="T9" fmla="*/ 2147483647 h 384"/>
              <a:gd name="T10" fmla="*/ 2147483647 w 336"/>
              <a:gd name="T11" fmla="*/ 2147483647 h 384"/>
              <a:gd name="T12" fmla="*/ 2147483647 w 336"/>
              <a:gd name="T13" fmla="*/ 2147483647 h 384"/>
              <a:gd name="T14" fmla="*/ 2147483647 w 336"/>
              <a:gd name="T15" fmla="*/ 2147483647 h 384"/>
              <a:gd name="T16" fmla="*/ 0 w 336"/>
              <a:gd name="T17" fmla="*/ 0 h 384"/>
              <a:gd name="T18" fmla="*/ 2147483647 w 336"/>
              <a:gd name="T19" fmla="*/ 2147483647 h 384"/>
              <a:gd name="T20" fmla="*/ 2147483647 w 336"/>
              <a:gd name="T21" fmla="*/ 2147483647 h 384"/>
              <a:gd name="T22" fmla="*/ 2147483647 w 336"/>
              <a:gd name="T23" fmla="*/ 2147483647 h 384"/>
              <a:gd name="T24" fmla="*/ 2147483647 w 336"/>
              <a:gd name="T25" fmla="*/ 2147483647 h 384"/>
              <a:gd name="T26" fmla="*/ 2147483647 w 336"/>
              <a:gd name="T27" fmla="*/ 2147483647 h 384"/>
              <a:gd name="T28" fmla="*/ 2147483647 w 336"/>
              <a:gd name="T29" fmla="*/ 2147483647 h 384"/>
              <a:gd name="T30" fmla="*/ 2147483647 w 336"/>
              <a:gd name="T31" fmla="*/ 2147483647 h 384"/>
              <a:gd name="T32" fmla="*/ 2147483647 w 336"/>
              <a:gd name="T33" fmla="*/ 2147483647 h 384"/>
              <a:gd name="T34" fmla="*/ 2147483647 w 336"/>
              <a:gd name="T35" fmla="*/ 2147483647 h 384"/>
              <a:gd name="T36" fmla="*/ 2147483647 w 336"/>
              <a:gd name="T37" fmla="*/ 2147483647 h 384"/>
              <a:gd name="T38" fmla="*/ 2147483647 w 336"/>
              <a:gd name="T39" fmla="*/ 2147483647 h 384"/>
              <a:gd name="T40" fmla="*/ 2147483647 w 336"/>
              <a:gd name="T41" fmla="*/ 2147483647 h 384"/>
              <a:gd name="T42" fmla="*/ 2147483647 w 336"/>
              <a:gd name="T43" fmla="*/ 2147483647 h 3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6"/>
              <a:gd name="T67" fmla="*/ 0 h 384"/>
              <a:gd name="T68" fmla="*/ 336 w 336"/>
              <a:gd name="T69" fmla="*/ 384 h 3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6" h="384">
                <a:moveTo>
                  <a:pt x="86" y="321"/>
                </a:moveTo>
                <a:lnTo>
                  <a:pt x="86" y="297"/>
                </a:lnTo>
                <a:lnTo>
                  <a:pt x="86" y="305"/>
                </a:lnTo>
                <a:lnTo>
                  <a:pt x="71" y="297"/>
                </a:lnTo>
                <a:lnTo>
                  <a:pt x="24" y="297"/>
                </a:lnTo>
                <a:lnTo>
                  <a:pt x="24" y="172"/>
                </a:lnTo>
                <a:lnTo>
                  <a:pt x="39" y="109"/>
                </a:lnTo>
                <a:lnTo>
                  <a:pt x="24" y="78"/>
                </a:lnTo>
                <a:lnTo>
                  <a:pt x="0" y="0"/>
                </a:lnTo>
                <a:lnTo>
                  <a:pt x="149" y="31"/>
                </a:lnTo>
                <a:lnTo>
                  <a:pt x="180" y="172"/>
                </a:lnTo>
                <a:lnTo>
                  <a:pt x="251" y="195"/>
                </a:lnTo>
                <a:lnTo>
                  <a:pt x="336" y="195"/>
                </a:lnTo>
                <a:lnTo>
                  <a:pt x="297" y="211"/>
                </a:lnTo>
                <a:lnTo>
                  <a:pt x="251" y="258"/>
                </a:lnTo>
                <a:lnTo>
                  <a:pt x="243" y="297"/>
                </a:lnTo>
                <a:lnTo>
                  <a:pt x="228" y="305"/>
                </a:lnTo>
                <a:lnTo>
                  <a:pt x="196" y="360"/>
                </a:lnTo>
                <a:lnTo>
                  <a:pt x="180" y="360"/>
                </a:lnTo>
                <a:lnTo>
                  <a:pt x="189" y="384"/>
                </a:lnTo>
                <a:lnTo>
                  <a:pt x="133" y="353"/>
                </a:lnTo>
                <a:lnTo>
                  <a:pt x="86" y="321"/>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6" name="Freeform 148"/>
          <p:cNvSpPr>
            <a:spLocks noChangeAspect="1"/>
          </p:cNvSpPr>
          <p:nvPr/>
        </p:nvSpPr>
        <p:spPr bwMode="auto">
          <a:xfrm>
            <a:off x="1944688" y="3581400"/>
            <a:ext cx="479425" cy="423863"/>
          </a:xfrm>
          <a:custGeom>
            <a:avLst/>
            <a:gdLst>
              <a:gd name="T0" fmla="*/ 2147483647 w 325"/>
              <a:gd name="T1" fmla="*/ 2147483647 h 251"/>
              <a:gd name="T2" fmla="*/ 2147483647 w 325"/>
              <a:gd name="T3" fmla="*/ 2147483647 h 251"/>
              <a:gd name="T4" fmla="*/ 2147483647 w 325"/>
              <a:gd name="T5" fmla="*/ 2147483647 h 251"/>
              <a:gd name="T6" fmla="*/ 2147483647 w 325"/>
              <a:gd name="T7" fmla="*/ 2147483647 h 251"/>
              <a:gd name="T8" fmla="*/ 2147483647 w 325"/>
              <a:gd name="T9" fmla="*/ 2147483647 h 251"/>
              <a:gd name="T10" fmla="*/ 2147483647 w 325"/>
              <a:gd name="T11" fmla="*/ 2147483647 h 251"/>
              <a:gd name="T12" fmla="*/ 2147483647 w 325"/>
              <a:gd name="T13" fmla="*/ 2147483647 h 251"/>
              <a:gd name="T14" fmla="*/ 2147483647 w 325"/>
              <a:gd name="T15" fmla="*/ 2147483647 h 251"/>
              <a:gd name="T16" fmla="*/ 2147483647 w 325"/>
              <a:gd name="T17" fmla="*/ 2147483647 h 251"/>
              <a:gd name="T18" fmla="*/ 2147483647 w 325"/>
              <a:gd name="T19" fmla="*/ 2147483647 h 251"/>
              <a:gd name="T20" fmla="*/ 2147483647 w 325"/>
              <a:gd name="T21" fmla="*/ 2147483647 h 251"/>
              <a:gd name="T22" fmla="*/ 2147483647 w 325"/>
              <a:gd name="T23" fmla="*/ 2147483647 h 251"/>
              <a:gd name="T24" fmla="*/ 2147483647 w 325"/>
              <a:gd name="T25" fmla="*/ 2147483647 h 251"/>
              <a:gd name="T26" fmla="*/ 2147483647 w 325"/>
              <a:gd name="T27" fmla="*/ 2147483647 h 251"/>
              <a:gd name="T28" fmla="*/ 2147483647 w 325"/>
              <a:gd name="T29" fmla="*/ 2147483647 h 251"/>
              <a:gd name="T30" fmla="*/ 2147483647 w 325"/>
              <a:gd name="T31" fmla="*/ 2147483647 h 251"/>
              <a:gd name="T32" fmla="*/ 2147483647 w 325"/>
              <a:gd name="T33" fmla="*/ 2147483647 h 251"/>
              <a:gd name="T34" fmla="*/ 2147483647 w 325"/>
              <a:gd name="T35" fmla="*/ 2147483647 h 251"/>
              <a:gd name="T36" fmla="*/ 2147483647 w 325"/>
              <a:gd name="T37" fmla="*/ 2147483647 h 251"/>
              <a:gd name="T38" fmla="*/ 2147483647 w 325"/>
              <a:gd name="T39" fmla="*/ 2147483647 h 251"/>
              <a:gd name="T40" fmla="*/ 2147483647 w 325"/>
              <a:gd name="T41" fmla="*/ 2147483647 h 251"/>
              <a:gd name="T42" fmla="*/ 2147483647 w 325"/>
              <a:gd name="T43" fmla="*/ 2147483647 h 251"/>
              <a:gd name="T44" fmla="*/ 0 w 325"/>
              <a:gd name="T45" fmla="*/ 2147483647 h 251"/>
              <a:gd name="T46" fmla="*/ 2147483647 w 325"/>
              <a:gd name="T47" fmla="*/ 2147483647 h 251"/>
              <a:gd name="T48" fmla="*/ 2147483647 w 325"/>
              <a:gd name="T49" fmla="*/ 2147483647 h 251"/>
              <a:gd name="T50" fmla="*/ 2147483647 w 325"/>
              <a:gd name="T51" fmla="*/ 2147483647 h 251"/>
              <a:gd name="T52" fmla="*/ 2147483647 w 325"/>
              <a:gd name="T53" fmla="*/ 2147483647 h 251"/>
              <a:gd name="T54" fmla="*/ 2147483647 w 325"/>
              <a:gd name="T55" fmla="*/ 2147483647 h 251"/>
              <a:gd name="T56" fmla="*/ 2147483647 w 325"/>
              <a:gd name="T57" fmla="*/ 2147483647 h 251"/>
              <a:gd name="T58" fmla="*/ 2147483647 w 325"/>
              <a:gd name="T59" fmla="*/ 2147483647 h 251"/>
              <a:gd name="T60" fmla="*/ 2147483647 w 325"/>
              <a:gd name="T61" fmla="*/ 0 h 251"/>
              <a:gd name="T62" fmla="*/ 2147483647 w 325"/>
              <a:gd name="T63" fmla="*/ 2147483647 h 251"/>
              <a:gd name="T64" fmla="*/ 2147483647 w 325"/>
              <a:gd name="T65" fmla="*/ 0 h 251"/>
              <a:gd name="T66" fmla="*/ 2147483647 w 325"/>
              <a:gd name="T67" fmla="*/ 2147483647 h 251"/>
              <a:gd name="T68" fmla="*/ 2147483647 w 325"/>
              <a:gd name="T69" fmla="*/ 2147483647 h 251"/>
              <a:gd name="T70" fmla="*/ 2147483647 w 325"/>
              <a:gd name="T71" fmla="*/ 2147483647 h 2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5"/>
              <a:gd name="T109" fmla="*/ 0 h 251"/>
              <a:gd name="T110" fmla="*/ 325 w 325"/>
              <a:gd name="T111" fmla="*/ 251 h 2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5" h="251">
                <a:moveTo>
                  <a:pt x="261" y="39"/>
                </a:moveTo>
                <a:lnTo>
                  <a:pt x="278" y="71"/>
                </a:lnTo>
                <a:lnTo>
                  <a:pt x="278" y="79"/>
                </a:lnTo>
                <a:lnTo>
                  <a:pt x="278" y="110"/>
                </a:lnTo>
                <a:lnTo>
                  <a:pt x="325" y="141"/>
                </a:lnTo>
                <a:lnTo>
                  <a:pt x="325" y="165"/>
                </a:lnTo>
                <a:lnTo>
                  <a:pt x="301" y="165"/>
                </a:lnTo>
                <a:lnTo>
                  <a:pt x="293" y="141"/>
                </a:lnTo>
                <a:lnTo>
                  <a:pt x="246" y="157"/>
                </a:lnTo>
                <a:lnTo>
                  <a:pt x="198" y="227"/>
                </a:lnTo>
                <a:lnTo>
                  <a:pt x="150" y="243"/>
                </a:lnTo>
                <a:lnTo>
                  <a:pt x="150" y="251"/>
                </a:lnTo>
                <a:lnTo>
                  <a:pt x="95" y="251"/>
                </a:lnTo>
                <a:lnTo>
                  <a:pt x="95" y="243"/>
                </a:lnTo>
                <a:lnTo>
                  <a:pt x="79" y="251"/>
                </a:lnTo>
                <a:lnTo>
                  <a:pt x="63" y="220"/>
                </a:lnTo>
                <a:lnTo>
                  <a:pt x="47" y="227"/>
                </a:lnTo>
                <a:lnTo>
                  <a:pt x="47" y="212"/>
                </a:lnTo>
                <a:lnTo>
                  <a:pt x="32" y="212"/>
                </a:lnTo>
                <a:lnTo>
                  <a:pt x="32" y="181"/>
                </a:lnTo>
                <a:lnTo>
                  <a:pt x="24" y="165"/>
                </a:lnTo>
                <a:lnTo>
                  <a:pt x="24" y="157"/>
                </a:lnTo>
                <a:lnTo>
                  <a:pt x="0" y="141"/>
                </a:lnTo>
                <a:lnTo>
                  <a:pt x="16" y="125"/>
                </a:lnTo>
                <a:lnTo>
                  <a:pt x="47" y="125"/>
                </a:lnTo>
                <a:lnTo>
                  <a:pt x="47" y="79"/>
                </a:lnTo>
                <a:lnTo>
                  <a:pt x="63" y="71"/>
                </a:lnTo>
                <a:lnTo>
                  <a:pt x="63" y="39"/>
                </a:lnTo>
                <a:lnTo>
                  <a:pt x="87" y="39"/>
                </a:lnTo>
                <a:lnTo>
                  <a:pt x="87" y="8"/>
                </a:lnTo>
                <a:lnTo>
                  <a:pt x="127" y="0"/>
                </a:lnTo>
                <a:lnTo>
                  <a:pt x="150" y="8"/>
                </a:lnTo>
                <a:lnTo>
                  <a:pt x="167" y="0"/>
                </a:lnTo>
                <a:lnTo>
                  <a:pt x="167" y="8"/>
                </a:lnTo>
                <a:lnTo>
                  <a:pt x="182" y="39"/>
                </a:lnTo>
                <a:lnTo>
                  <a:pt x="261" y="39"/>
                </a:lnTo>
                <a:close/>
              </a:path>
            </a:pathLst>
          </a:custGeom>
          <a:solidFill>
            <a:srgbClr val="FF99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7" name="Freeform 149"/>
          <p:cNvSpPr>
            <a:spLocks noChangeAspect="1"/>
          </p:cNvSpPr>
          <p:nvPr/>
        </p:nvSpPr>
        <p:spPr bwMode="auto">
          <a:xfrm>
            <a:off x="3271838" y="4265613"/>
            <a:ext cx="568325" cy="450850"/>
          </a:xfrm>
          <a:custGeom>
            <a:avLst/>
            <a:gdLst>
              <a:gd name="T0" fmla="*/ 2147483647 w 386"/>
              <a:gd name="T1" fmla="*/ 2147483647 h 267"/>
              <a:gd name="T2" fmla="*/ 2147483647 w 386"/>
              <a:gd name="T3" fmla="*/ 2147483647 h 267"/>
              <a:gd name="T4" fmla="*/ 2147483647 w 386"/>
              <a:gd name="T5" fmla="*/ 2147483647 h 267"/>
              <a:gd name="T6" fmla="*/ 2147483647 w 386"/>
              <a:gd name="T7" fmla="*/ 2147483647 h 267"/>
              <a:gd name="T8" fmla="*/ 2147483647 w 386"/>
              <a:gd name="T9" fmla="*/ 2147483647 h 267"/>
              <a:gd name="T10" fmla="*/ 0 w 386"/>
              <a:gd name="T11" fmla="*/ 2147483647 h 267"/>
              <a:gd name="T12" fmla="*/ 2147483647 w 386"/>
              <a:gd name="T13" fmla="*/ 2147483647 h 267"/>
              <a:gd name="T14" fmla="*/ 2147483647 w 386"/>
              <a:gd name="T15" fmla="*/ 2147483647 h 267"/>
              <a:gd name="T16" fmla="*/ 2147483647 w 386"/>
              <a:gd name="T17" fmla="*/ 0 h 267"/>
              <a:gd name="T18" fmla="*/ 2147483647 w 386"/>
              <a:gd name="T19" fmla="*/ 2147483647 h 267"/>
              <a:gd name="T20" fmla="*/ 2147483647 w 386"/>
              <a:gd name="T21" fmla="*/ 2147483647 h 267"/>
              <a:gd name="T22" fmla="*/ 2147483647 w 386"/>
              <a:gd name="T23" fmla="*/ 2147483647 h 267"/>
              <a:gd name="T24" fmla="*/ 2147483647 w 386"/>
              <a:gd name="T25" fmla="*/ 2147483647 h 267"/>
              <a:gd name="T26" fmla="*/ 2147483647 w 386"/>
              <a:gd name="T27" fmla="*/ 2147483647 h 267"/>
              <a:gd name="T28" fmla="*/ 2147483647 w 386"/>
              <a:gd name="T29" fmla="*/ 2147483647 h 267"/>
              <a:gd name="T30" fmla="*/ 2147483647 w 386"/>
              <a:gd name="T31" fmla="*/ 2147483647 h 267"/>
              <a:gd name="T32" fmla="*/ 2147483647 w 386"/>
              <a:gd name="T33" fmla="*/ 2147483647 h 267"/>
              <a:gd name="T34" fmla="*/ 2147483647 w 386"/>
              <a:gd name="T35" fmla="*/ 2147483647 h 267"/>
              <a:gd name="T36" fmla="*/ 2147483647 w 386"/>
              <a:gd name="T37" fmla="*/ 2147483647 h 267"/>
              <a:gd name="T38" fmla="*/ 2147483647 w 386"/>
              <a:gd name="T39" fmla="*/ 2147483647 h 267"/>
              <a:gd name="T40" fmla="*/ 2147483647 w 386"/>
              <a:gd name="T41" fmla="*/ 2147483647 h 267"/>
              <a:gd name="T42" fmla="*/ 2147483647 w 386"/>
              <a:gd name="T43" fmla="*/ 2147483647 h 2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6"/>
              <a:gd name="T67" fmla="*/ 0 h 267"/>
              <a:gd name="T68" fmla="*/ 386 w 386"/>
              <a:gd name="T69" fmla="*/ 267 h 2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6" h="267">
                <a:moveTo>
                  <a:pt x="126" y="267"/>
                </a:moveTo>
                <a:lnTo>
                  <a:pt x="63" y="243"/>
                </a:lnTo>
                <a:lnTo>
                  <a:pt x="39" y="243"/>
                </a:lnTo>
                <a:lnTo>
                  <a:pt x="16" y="220"/>
                </a:lnTo>
                <a:lnTo>
                  <a:pt x="16" y="204"/>
                </a:lnTo>
                <a:lnTo>
                  <a:pt x="0" y="180"/>
                </a:lnTo>
                <a:lnTo>
                  <a:pt x="174" y="23"/>
                </a:lnTo>
                <a:lnTo>
                  <a:pt x="165" y="16"/>
                </a:lnTo>
                <a:lnTo>
                  <a:pt x="189" y="0"/>
                </a:lnTo>
                <a:lnTo>
                  <a:pt x="189" y="16"/>
                </a:lnTo>
                <a:lnTo>
                  <a:pt x="189" y="23"/>
                </a:lnTo>
                <a:lnTo>
                  <a:pt x="213" y="32"/>
                </a:lnTo>
                <a:lnTo>
                  <a:pt x="220" y="55"/>
                </a:lnTo>
                <a:lnTo>
                  <a:pt x="339" y="110"/>
                </a:lnTo>
                <a:lnTo>
                  <a:pt x="355" y="141"/>
                </a:lnTo>
                <a:lnTo>
                  <a:pt x="386" y="173"/>
                </a:lnTo>
                <a:lnTo>
                  <a:pt x="355" y="156"/>
                </a:lnTo>
                <a:lnTo>
                  <a:pt x="355" y="180"/>
                </a:lnTo>
                <a:lnTo>
                  <a:pt x="252" y="243"/>
                </a:lnTo>
                <a:lnTo>
                  <a:pt x="229" y="267"/>
                </a:lnTo>
                <a:lnTo>
                  <a:pt x="142" y="267"/>
                </a:lnTo>
                <a:lnTo>
                  <a:pt x="126" y="267"/>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8" name="Freeform 150"/>
          <p:cNvSpPr>
            <a:spLocks noChangeAspect="1"/>
          </p:cNvSpPr>
          <p:nvPr/>
        </p:nvSpPr>
        <p:spPr bwMode="auto">
          <a:xfrm>
            <a:off x="1797050" y="4505325"/>
            <a:ext cx="371475" cy="377825"/>
          </a:xfrm>
          <a:custGeom>
            <a:avLst/>
            <a:gdLst>
              <a:gd name="T0" fmla="*/ 2147483647 w 252"/>
              <a:gd name="T1" fmla="*/ 2147483647 h 225"/>
              <a:gd name="T2" fmla="*/ 2147483647 w 252"/>
              <a:gd name="T3" fmla="*/ 2147483647 h 225"/>
              <a:gd name="T4" fmla="*/ 2147483647 w 252"/>
              <a:gd name="T5" fmla="*/ 2147483647 h 225"/>
              <a:gd name="T6" fmla="*/ 2147483647 w 252"/>
              <a:gd name="T7" fmla="*/ 2147483647 h 225"/>
              <a:gd name="T8" fmla="*/ 0 w 252"/>
              <a:gd name="T9" fmla="*/ 2147483647 h 225"/>
              <a:gd name="T10" fmla="*/ 0 w 252"/>
              <a:gd name="T11" fmla="*/ 2147483647 h 225"/>
              <a:gd name="T12" fmla="*/ 2147483647 w 252"/>
              <a:gd name="T13" fmla="*/ 2147483647 h 225"/>
              <a:gd name="T14" fmla="*/ 2147483647 w 252"/>
              <a:gd name="T15" fmla="*/ 0 h 225"/>
              <a:gd name="T16" fmla="*/ 2147483647 w 252"/>
              <a:gd name="T17" fmla="*/ 2147483647 h 225"/>
              <a:gd name="T18" fmla="*/ 2147483647 w 252"/>
              <a:gd name="T19" fmla="*/ 2147483647 h 225"/>
              <a:gd name="T20" fmla="*/ 2147483647 w 252"/>
              <a:gd name="T21" fmla="*/ 2147483647 h 225"/>
              <a:gd name="T22" fmla="*/ 2147483647 w 252"/>
              <a:gd name="T23" fmla="*/ 2147483647 h 225"/>
              <a:gd name="T24" fmla="*/ 2147483647 w 252"/>
              <a:gd name="T25" fmla="*/ 2147483647 h 225"/>
              <a:gd name="T26" fmla="*/ 2147483647 w 252"/>
              <a:gd name="T27" fmla="*/ 2147483647 h 225"/>
              <a:gd name="T28" fmla="*/ 2147483647 w 252"/>
              <a:gd name="T29" fmla="*/ 2147483647 h 225"/>
              <a:gd name="T30" fmla="*/ 2147483647 w 252"/>
              <a:gd name="T31" fmla="*/ 2147483647 h 225"/>
              <a:gd name="T32" fmla="*/ 2147483647 w 252"/>
              <a:gd name="T33" fmla="*/ 2147483647 h 225"/>
              <a:gd name="T34" fmla="*/ 2147483647 w 252"/>
              <a:gd name="T35" fmla="*/ 2147483647 h 225"/>
              <a:gd name="T36" fmla="*/ 2147483647 w 252"/>
              <a:gd name="T37" fmla="*/ 2147483647 h 2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2"/>
              <a:gd name="T58" fmla="*/ 0 h 225"/>
              <a:gd name="T59" fmla="*/ 252 w 252"/>
              <a:gd name="T60" fmla="*/ 225 h 2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2" h="225">
                <a:moveTo>
                  <a:pt x="39" y="225"/>
                </a:moveTo>
                <a:lnTo>
                  <a:pt x="54" y="195"/>
                </a:lnTo>
                <a:lnTo>
                  <a:pt x="31" y="148"/>
                </a:lnTo>
                <a:lnTo>
                  <a:pt x="31" y="124"/>
                </a:lnTo>
                <a:lnTo>
                  <a:pt x="0" y="124"/>
                </a:lnTo>
                <a:lnTo>
                  <a:pt x="0" y="15"/>
                </a:lnTo>
                <a:lnTo>
                  <a:pt x="102" y="32"/>
                </a:lnTo>
                <a:lnTo>
                  <a:pt x="118" y="0"/>
                </a:lnTo>
                <a:lnTo>
                  <a:pt x="189" y="62"/>
                </a:lnTo>
                <a:lnTo>
                  <a:pt x="221" y="62"/>
                </a:lnTo>
                <a:lnTo>
                  <a:pt x="252" y="93"/>
                </a:lnTo>
                <a:lnTo>
                  <a:pt x="244" y="117"/>
                </a:lnTo>
                <a:lnTo>
                  <a:pt x="228" y="117"/>
                </a:lnTo>
                <a:lnTo>
                  <a:pt x="221" y="186"/>
                </a:lnTo>
                <a:lnTo>
                  <a:pt x="213" y="186"/>
                </a:lnTo>
                <a:lnTo>
                  <a:pt x="221" y="195"/>
                </a:lnTo>
                <a:lnTo>
                  <a:pt x="221" y="225"/>
                </a:lnTo>
                <a:lnTo>
                  <a:pt x="102" y="225"/>
                </a:lnTo>
                <a:lnTo>
                  <a:pt x="39" y="225"/>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199" name="Freeform 151"/>
          <p:cNvSpPr>
            <a:spLocks noChangeAspect="1"/>
          </p:cNvSpPr>
          <p:nvPr/>
        </p:nvSpPr>
        <p:spPr bwMode="auto">
          <a:xfrm>
            <a:off x="2306638" y="5543550"/>
            <a:ext cx="395287" cy="501650"/>
          </a:xfrm>
          <a:custGeom>
            <a:avLst/>
            <a:gdLst>
              <a:gd name="T0" fmla="*/ 2147483647 w 269"/>
              <a:gd name="T1" fmla="*/ 2147483647 h 298"/>
              <a:gd name="T2" fmla="*/ 2147483647 w 269"/>
              <a:gd name="T3" fmla="*/ 2147483647 h 298"/>
              <a:gd name="T4" fmla="*/ 0 w 269"/>
              <a:gd name="T5" fmla="*/ 2147483647 h 298"/>
              <a:gd name="T6" fmla="*/ 0 w 269"/>
              <a:gd name="T7" fmla="*/ 0 h 298"/>
              <a:gd name="T8" fmla="*/ 2147483647 w 269"/>
              <a:gd name="T9" fmla="*/ 0 h 298"/>
              <a:gd name="T10" fmla="*/ 2147483647 w 269"/>
              <a:gd name="T11" fmla="*/ 2147483647 h 298"/>
              <a:gd name="T12" fmla="*/ 2147483647 w 269"/>
              <a:gd name="T13" fmla="*/ 2147483647 h 298"/>
              <a:gd name="T14" fmla="*/ 2147483647 w 269"/>
              <a:gd name="T15" fmla="*/ 2147483647 h 298"/>
              <a:gd name="T16" fmla="*/ 2147483647 w 269"/>
              <a:gd name="T17" fmla="*/ 2147483647 h 298"/>
              <a:gd name="T18" fmla="*/ 2147483647 w 269"/>
              <a:gd name="T19" fmla="*/ 2147483647 h 2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9"/>
              <a:gd name="T31" fmla="*/ 0 h 298"/>
              <a:gd name="T32" fmla="*/ 269 w 269"/>
              <a:gd name="T33" fmla="*/ 298 h 2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9" h="298">
                <a:moveTo>
                  <a:pt x="24" y="290"/>
                </a:moveTo>
                <a:lnTo>
                  <a:pt x="32" y="117"/>
                </a:lnTo>
                <a:lnTo>
                  <a:pt x="0" y="78"/>
                </a:lnTo>
                <a:lnTo>
                  <a:pt x="0" y="0"/>
                </a:lnTo>
                <a:lnTo>
                  <a:pt x="79" y="0"/>
                </a:lnTo>
                <a:lnTo>
                  <a:pt x="79" y="23"/>
                </a:lnTo>
                <a:lnTo>
                  <a:pt x="229" y="31"/>
                </a:lnTo>
                <a:lnTo>
                  <a:pt x="269" y="31"/>
                </a:lnTo>
                <a:lnTo>
                  <a:pt x="269" y="298"/>
                </a:lnTo>
                <a:lnTo>
                  <a:pt x="24" y="290"/>
                </a:lnTo>
                <a:close/>
              </a:path>
            </a:pathLst>
          </a:custGeom>
          <a:solidFill>
            <a:srgbClr val="00B05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0" name="Freeform 152"/>
          <p:cNvSpPr>
            <a:spLocks noChangeAspect="1"/>
          </p:cNvSpPr>
          <p:nvPr/>
        </p:nvSpPr>
        <p:spPr bwMode="auto">
          <a:xfrm>
            <a:off x="2784475" y="4924425"/>
            <a:ext cx="331788" cy="315913"/>
          </a:xfrm>
          <a:custGeom>
            <a:avLst/>
            <a:gdLst>
              <a:gd name="T0" fmla="*/ 2147483647 w 226"/>
              <a:gd name="T1" fmla="*/ 2147483647 h 187"/>
              <a:gd name="T2" fmla="*/ 2147483647 w 226"/>
              <a:gd name="T3" fmla="*/ 2147483647 h 187"/>
              <a:gd name="T4" fmla="*/ 2147483647 w 226"/>
              <a:gd name="T5" fmla="*/ 2147483647 h 187"/>
              <a:gd name="T6" fmla="*/ 2147483647 w 226"/>
              <a:gd name="T7" fmla="*/ 2147483647 h 187"/>
              <a:gd name="T8" fmla="*/ 2147483647 w 226"/>
              <a:gd name="T9" fmla="*/ 2147483647 h 187"/>
              <a:gd name="T10" fmla="*/ 2147483647 w 226"/>
              <a:gd name="T11" fmla="*/ 2147483647 h 187"/>
              <a:gd name="T12" fmla="*/ 2147483647 w 226"/>
              <a:gd name="T13" fmla="*/ 2147483647 h 187"/>
              <a:gd name="T14" fmla="*/ 0 w 226"/>
              <a:gd name="T15" fmla="*/ 2147483647 h 187"/>
              <a:gd name="T16" fmla="*/ 0 w 226"/>
              <a:gd name="T17" fmla="*/ 2147483647 h 187"/>
              <a:gd name="T18" fmla="*/ 2147483647 w 226"/>
              <a:gd name="T19" fmla="*/ 2147483647 h 187"/>
              <a:gd name="T20" fmla="*/ 2147483647 w 226"/>
              <a:gd name="T21" fmla="*/ 2147483647 h 187"/>
              <a:gd name="T22" fmla="*/ 2147483647 w 226"/>
              <a:gd name="T23" fmla="*/ 0 h 187"/>
              <a:gd name="T24" fmla="*/ 2147483647 w 226"/>
              <a:gd name="T25" fmla="*/ 0 h 187"/>
              <a:gd name="T26" fmla="*/ 2147483647 w 226"/>
              <a:gd name="T27" fmla="*/ 2147483647 h 187"/>
              <a:gd name="T28" fmla="*/ 2147483647 w 226"/>
              <a:gd name="T29" fmla="*/ 2147483647 h 187"/>
              <a:gd name="T30" fmla="*/ 2147483647 w 226"/>
              <a:gd name="T31" fmla="*/ 2147483647 h 187"/>
              <a:gd name="T32" fmla="*/ 2147483647 w 226"/>
              <a:gd name="T33" fmla="*/ 2147483647 h 187"/>
              <a:gd name="T34" fmla="*/ 2147483647 w 226"/>
              <a:gd name="T35" fmla="*/ 2147483647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6"/>
              <a:gd name="T55" fmla="*/ 0 h 187"/>
              <a:gd name="T56" fmla="*/ 226 w 226"/>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6" h="187">
                <a:moveTo>
                  <a:pt x="210" y="93"/>
                </a:moveTo>
                <a:lnTo>
                  <a:pt x="195" y="141"/>
                </a:lnTo>
                <a:lnTo>
                  <a:pt x="156" y="172"/>
                </a:lnTo>
                <a:lnTo>
                  <a:pt x="133" y="187"/>
                </a:lnTo>
                <a:lnTo>
                  <a:pt x="101" y="187"/>
                </a:lnTo>
                <a:lnTo>
                  <a:pt x="8" y="187"/>
                </a:lnTo>
                <a:lnTo>
                  <a:pt x="8" y="117"/>
                </a:lnTo>
                <a:lnTo>
                  <a:pt x="0" y="117"/>
                </a:lnTo>
                <a:lnTo>
                  <a:pt x="0" y="85"/>
                </a:lnTo>
                <a:lnTo>
                  <a:pt x="8" y="85"/>
                </a:lnTo>
                <a:lnTo>
                  <a:pt x="8" y="23"/>
                </a:lnTo>
                <a:lnTo>
                  <a:pt x="8" y="0"/>
                </a:lnTo>
                <a:lnTo>
                  <a:pt x="117" y="0"/>
                </a:lnTo>
                <a:lnTo>
                  <a:pt x="117" y="23"/>
                </a:lnTo>
                <a:lnTo>
                  <a:pt x="163" y="31"/>
                </a:lnTo>
                <a:lnTo>
                  <a:pt x="195" y="85"/>
                </a:lnTo>
                <a:lnTo>
                  <a:pt x="226" y="85"/>
                </a:lnTo>
                <a:lnTo>
                  <a:pt x="210" y="93"/>
                </a:lnTo>
                <a:close/>
              </a:path>
            </a:pathLst>
          </a:custGeom>
          <a:solidFill>
            <a:srgbClr val="FFFF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1" name="Freeform 153"/>
          <p:cNvSpPr>
            <a:spLocks noChangeAspect="1"/>
          </p:cNvSpPr>
          <p:nvPr/>
        </p:nvSpPr>
        <p:spPr bwMode="auto">
          <a:xfrm>
            <a:off x="4014788" y="4048125"/>
            <a:ext cx="315912" cy="522288"/>
          </a:xfrm>
          <a:custGeom>
            <a:avLst/>
            <a:gdLst>
              <a:gd name="T0" fmla="*/ 2147483647 w 213"/>
              <a:gd name="T1" fmla="*/ 2147483647 h 312"/>
              <a:gd name="T2" fmla="*/ 2147483647 w 213"/>
              <a:gd name="T3" fmla="*/ 2147483647 h 312"/>
              <a:gd name="T4" fmla="*/ 2147483647 w 213"/>
              <a:gd name="T5" fmla="*/ 2147483647 h 312"/>
              <a:gd name="T6" fmla="*/ 0 w 213"/>
              <a:gd name="T7" fmla="*/ 2147483647 h 312"/>
              <a:gd name="T8" fmla="*/ 2147483647 w 213"/>
              <a:gd name="T9" fmla="*/ 2147483647 h 312"/>
              <a:gd name="T10" fmla="*/ 2147483647 w 213"/>
              <a:gd name="T11" fmla="*/ 2147483647 h 312"/>
              <a:gd name="T12" fmla="*/ 2147483647 w 213"/>
              <a:gd name="T13" fmla="*/ 0 h 312"/>
              <a:gd name="T14" fmla="*/ 2147483647 w 213"/>
              <a:gd name="T15" fmla="*/ 2147483647 h 312"/>
              <a:gd name="T16" fmla="*/ 2147483647 w 213"/>
              <a:gd name="T17" fmla="*/ 2147483647 h 312"/>
              <a:gd name="T18" fmla="*/ 2147483647 w 213"/>
              <a:gd name="T19" fmla="*/ 2147483647 h 312"/>
              <a:gd name="T20" fmla="*/ 2147483647 w 213"/>
              <a:gd name="T21" fmla="*/ 2147483647 h 312"/>
              <a:gd name="T22" fmla="*/ 2147483647 w 213"/>
              <a:gd name="T23" fmla="*/ 2147483647 h 312"/>
              <a:gd name="T24" fmla="*/ 2147483647 w 213"/>
              <a:gd name="T25" fmla="*/ 2147483647 h 312"/>
              <a:gd name="T26" fmla="*/ 2147483647 w 213"/>
              <a:gd name="T27" fmla="*/ 2147483647 h 312"/>
              <a:gd name="T28" fmla="*/ 2147483647 w 213"/>
              <a:gd name="T29" fmla="*/ 2147483647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3"/>
              <a:gd name="T46" fmla="*/ 0 h 312"/>
              <a:gd name="T47" fmla="*/ 213 w 213"/>
              <a:gd name="T48" fmla="*/ 312 h 3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3" h="312">
                <a:moveTo>
                  <a:pt x="142" y="281"/>
                </a:moveTo>
                <a:lnTo>
                  <a:pt x="119" y="288"/>
                </a:lnTo>
                <a:lnTo>
                  <a:pt x="32" y="273"/>
                </a:lnTo>
                <a:lnTo>
                  <a:pt x="0" y="273"/>
                </a:lnTo>
                <a:lnTo>
                  <a:pt x="24" y="94"/>
                </a:lnTo>
                <a:lnTo>
                  <a:pt x="32" y="39"/>
                </a:lnTo>
                <a:lnTo>
                  <a:pt x="56" y="0"/>
                </a:lnTo>
                <a:lnTo>
                  <a:pt x="95" y="39"/>
                </a:lnTo>
                <a:lnTo>
                  <a:pt x="142" y="39"/>
                </a:lnTo>
                <a:lnTo>
                  <a:pt x="174" y="16"/>
                </a:lnTo>
                <a:lnTo>
                  <a:pt x="198" y="94"/>
                </a:lnTo>
                <a:lnTo>
                  <a:pt x="213" y="125"/>
                </a:lnTo>
                <a:lnTo>
                  <a:pt x="198" y="187"/>
                </a:lnTo>
                <a:lnTo>
                  <a:pt x="198" y="312"/>
                </a:lnTo>
                <a:lnTo>
                  <a:pt x="142" y="281"/>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2" name="Freeform 154"/>
          <p:cNvSpPr>
            <a:spLocks noChangeAspect="1"/>
          </p:cNvSpPr>
          <p:nvPr/>
        </p:nvSpPr>
        <p:spPr bwMode="auto">
          <a:xfrm>
            <a:off x="2484438" y="914400"/>
            <a:ext cx="427037" cy="233363"/>
          </a:xfrm>
          <a:custGeom>
            <a:avLst/>
            <a:gdLst>
              <a:gd name="T0" fmla="*/ 2147483647 w 291"/>
              <a:gd name="T1" fmla="*/ 0 h 139"/>
              <a:gd name="T2" fmla="*/ 2147483647 w 291"/>
              <a:gd name="T3" fmla="*/ 2147483647 h 139"/>
              <a:gd name="T4" fmla="*/ 2147483647 w 291"/>
              <a:gd name="T5" fmla="*/ 2147483647 h 139"/>
              <a:gd name="T6" fmla="*/ 2147483647 w 291"/>
              <a:gd name="T7" fmla="*/ 2147483647 h 139"/>
              <a:gd name="T8" fmla="*/ 2147483647 w 291"/>
              <a:gd name="T9" fmla="*/ 2147483647 h 139"/>
              <a:gd name="T10" fmla="*/ 2147483647 w 291"/>
              <a:gd name="T11" fmla="*/ 2147483647 h 139"/>
              <a:gd name="T12" fmla="*/ 2147483647 w 291"/>
              <a:gd name="T13" fmla="*/ 2147483647 h 139"/>
              <a:gd name="T14" fmla="*/ 2147483647 w 291"/>
              <a:gd name="T15" fmla="*/ 2147483647 h 139"/>
              <a:gd name="T16" fmla="*/ 2147483647 w 291"/>
              <a:gd name="T17" fmla="*/ 2147483647 h 139"/>
              <a:gd name="T18" fmla="*/ 2147483647 w 291"/>
              <a:gd name="T19" fmla="*/ 2147483647 h 139"/>
              <a:gd name="T20" fmla="*/ 2147483647 w 291"/>
              <a:gd name="T21" fmla="*/ 2147483647 h 139"/>
              <a:gd name="T22" fmla="*/ 2147483647 w 291"/>
              <a:gd name="T23" fmla="*/ 2147483647 h 139"/>
              <a:gd name="T24" fmla="*/ 0 w 291"/>
              <a:gd name="T25" fmla="*/ 2147483647 h 139"/>
              <a:gd name="T26" fmla="*/ 2147483647 w 291"/>
              <a:gd name="T27" fmla="*/ 0 h 139"/>
              <a:gd name="T28" fmla="*/ 2147483647 w 291"/>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1"/>
              <a:gd name="T46" fmla="*/ 0 h 139"/>
              <a:gd name="T47" fmla="*/ 291 w 29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1" h="139">
                <a:moveTo>
                  <a:pt x="291" y="0"/>
                </a:moveTo>
                <a:lnTo>
                  <a:pt x="291" y="31"/>
                </a:lnTo>
                <a:lnTo>
                  <a:pt x="252" y="46"/>
                </a:lnTo>
                <a:lnTo>
                  <a:pt x="252" y="54"/>
                </a:lnTo>
                <a:lnTo>
                  <a:pt x="235" y="54"/>
                </a:lnTo>
                <a:lnTo>
                  <a:pt x="213" y="84"/>
                </a:lnTo>
                <a:lnTo>
                  <a:pt x="213" y="116"/>
                </a:lnTo>
                <a:lnTo>
                  <a:pt x="189" y="131"/>
                </a:lnTo>
                <a:lnTo>
                  <a:pt x="118" y="139"/>
                </a:lnTo>
                <a:lnTo>
                  <a:pt x="94" y="84"/>
                </a:lnTo>
                <a:lnTo>
                  <a:pt x="94" y="62"/>
                </a:lnTo>
                <a:lnTo>
                  <a:pt x="23" y="46"/>
                </a:lnTo>
                <a:lnTo>
                  <a:pt x="0" y="23"/>
                </a:lnTo>
                <a:lnTo>
                  <a:pt x="7" y="0"/>
                </a:lnTo>
                <a:lnTo>
                  <a:pt x="291"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3" name="Freeform 155"/>
          <p:cNvSpPr>
            <a:spLocks noChangeAspect="1"/>
          </p:cNvSpPr>
          <p:nvPr/>
        </p:nvSpPr>
        <p:spPr bwMode="auto">
          <a:xfrm>
            <a:off x="3735388" y="3851275"/>
            <a:ext cx="369887" cy="261938"/>
          </a:xfrm>
          <a:custGeom>
            <a:avLst/>
            <a:gdLst>
              <a:gd name="T0" fmla="*/ 2147483647 w 251"/>
              <a:gd name="T1" fmla="*/ 2147483647 h 156"/>
              <a:gd name="T2" fmla="*/ 2147483647 w 251"/>
              <a:gd name="T3" fmla="*/ 2147483647 h 156"/>
              <a:gd name="T4" fmla="*/ 2147483647 w 251"/>
              <a:gd name="T5" fmla="*/ 2147483647 h 156"/>
              <a:gd name="T6" fmla="*/ 2147483647 w 251"/>
              <a:gd name="T7" fmla="*/ 2147483647 h 156"/>
              <a:gd name="T8" fmla="*/ 2147483647 w 251"/>
              <a:gd name="T9" fmla="*/ 2147483647 h 156"/>
              <a:gd name="T10" fmla="*/ 2147483647 w 251"/>
              <a:gd name="T11" fmla="*/ 2147483647 h 156"/>
              <a:gd name="T12" fmla="*/ 0 w 251"/>
              <a:gd name="T13" fmla="*/ 2147483647 h 156"/>
              <a:gd name="T14" fmla="*/ 2147483647 w 251"/>
              <a:gd name="T15" fmla="*/ 2147483647 h 156"/>
              <a:gd name="T16" fmla="*/ 2147483647 w 251"/>
              <a:gd name="T17" fmla="*/ 2147483647 h 156"/>
              <a:gd name="T18" fmla="*/ 2147483647 w 251"/>
              <a:gd name="T19" fmla="*/ 2147483647 h 156"/>
              <a:gd name="T20" fmla="*/ 2147483647 w 251"/>
              <a:gd name="T21" fmla="*/ 2147483647 h 156"/>
              <a:gd name="T22" fmla="*/ 2147483647 w 251"/>
              <a:gd name="T23" fmla="*/ 2147483647 h 156"/>
              <a:gd name="T24" fmla="*/ 2147483647 w 251"/>
              <a:gd name="T25" fmla="*/ 0 h 156"/>
              <a:gd name="T26" fmla="*/ 2147483647 w 251"/>
              <a:gd name="T27" fmla="*/ 214748364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156"/>
              <a:gd name="T44" fmla="*/ 251 w 251"/>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156">
                <a:moveTo>
                  <a:pt x="173" y="7"/>
                </a:moveTo>
                <a:lnTo>
                  <a:pt x="251" y="55"/>
                </a:lnTo>
                <a:lnTo>
                  <a:pt x="244" y="117"/>
                </a:lnTo>
                <a:lnTo>
                  <a:pt x="70" y="133"/>
                </a:lnTo>
                <a:lnTo>
                  <a:pt x="63" y="156"/>
                </a:lnTo>
                <a:lnTo>
                  <a:pt x="23" y="148"/>
                </a:lnTo>
                <a:lnTo>
                  <a:pt x="0" y="125"/>
                </a:lnTo>
                <a:lnTo>
                  <a:pt x="39" y="70"/>
                </a:lnTo>
                <a:lnTo>
                  <a:pt x="39" y="39"/>
                </a:lnTo>
                <a:lnTo>
                  <a:pt x="70" y="31"/>
                </a:lnTo>
                <a:lnTo>
                  <a:pt x="87" y="23"/>
                </a:lnTo>
                <a:lnTo>
                  <a:pt x="63" y="7"/>
                </a:lnTo>
                <a:lnTo>
                  <a:pt x="70" y="0"/>
                </a:lnTo>
                <a:lnTo>
                  <a:pt x="173" y="7"/>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4" name="Freeform 156"/>
          <p:cNvSpPr>
            <a:spLocks noChangeAspect="1"/>
          </p:cNvSpPr>
          <p:nvPr/>
        </p:nvSpPr>
        <p:spPr bwMode="auto">
          <a:xfrm>
            <a:off x="1133475" y="3005138"/>
            <a:ext cx="395288" cy="411162"/>
          </a:xfrm>
          <a:custGeom>
            <a:avLst/>
            <a:gdLst>
              <a:gd name="T0" fmla="*/ 0 w 269"/>
              <a:gd name="T1" fmla="*/ 2147483647 h 243"/>
              <a:gd name="T2" fmla="*/ 2147483647 w 269"/>
              <a:gd name="T3" fmla="*/ 2147483647 h 243"/>
              <a:gd name="T4" fmla="*/ 2147483647 w 269"/>
              <a:gd name="T5" fmla="*/ 2147483647 h 243"/>
              <a:gd name="T6" fmla="*/ 2147483647 w 269"/>
              <a:gd name="T7" fmla="*/ 2147483647 h 243"/>
              <a:gd name="T8" fmla="*/ 2147483647 w 269"/>
              <a:gd name="T9" fmla="*/ 2147483647 h 243"/>
              <a:gd name="T10" fmla="*/ 2147483647 w 269"/>
              <a:gd name="T11" fmla="*/ 0 h 243"/>
              <a:gd name="T12" fmla="*/ 2147483647 w 269"/>
              <a:gd name="T13" fmla="*/ 0 h 243"/>
              <a:gd name="T14" fmla="*/ 2147483647 w 269"/>
              <a:gd name="T15" fmla="*/ 2147483647 h 243"/>
              <a:gd name="T16" fmla="*/ 2147483647 w 269"/>
              <a:gd name="T17" fmla="*/ 2147483647 h 243"/>
              <a:gd name="T18" fmla="*/ 2147483647 w 269"/>
              <a:gd name="T19" fmla="*/ 2147483647 h 243"/>
              <a:gd name="T20" fmla="*/ 2147483647 w 269"/>
              <a:gd name="T21" fmla="*/ 2147483647 h 243"/>
              <a:gd name="T22" fmla="*/ 0 w 269"/>
              <a:gd name="T23" fmla="*/ 2147483647 h 2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243"/>
              <a:gd name="T38" fmla="*/ 269 w 269"/>
              <a:gd name="T39" fmla="*/ 243 h 2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243">
                <a:moveTo>
                  <a:pt x="0" y="70"/>
                </a:moveTo>
                <a:lnTo>
                  <a:pt x="87" y="46"/>
                </a:lnTo>
                <a:lnTo>
                  <a:pt x="95" y="22"/>
                </a:lnTo>
                <a:lnTo>
                  <a:pt x="111" y="22"/>
                </a:lnTo>
                <a:lnTo>
                  <a:pt x="111" y="31"/>
                </a:lnTo>
                <a:lnTo>
                  <a:pt x="214" y="0"/>
                </a:lnTo>
                <a:lnTo>
                  <a:pt x="269" y="0"/>
                </a:lnTo>
                <a:lnTo>
                  <a:pt x="262" y="15"/>
                </a:lnTo>
                <a:lnTo>
                  <a:pt x="269" y="22"/>
                </a:lnTo>
                <a:lnTo>
                  <a:pt x="269" y="243"/>
                </a:lnTo>
                <a:lnTo>
                  <a:pt x="48" y="243"/>
                </a:lnTo>
                <a:lnTo>
                  <a:pt x="0" y="7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5" name="Freeform 157"/>
          <p:cNvSpPr>
            <a:spLocks noChangeAspect="1"/>
          </p:cNvSpPr>
          <p:nvPr/>
        </p:nvSpPr>
        <p:spPr bwMode="auto">
          <a:xfrm>
            <a:off x="2643188" y="4621213"/>
            <a:ext cx="361950" cy="344487"/>
          </a:xfrm>
          <a:custGeom>
            <a:avLst/>
            <a:gdLst>
              <a:gd name="T0" fmla="*/ 2147483647 w 244"/>
              <a:gd name="T1" fmla="*/ 2147483647 h 204"/>
              <a:gd name="T2" fmla="*/ 2147483647 w 244"/>
              <a:gd name="T3" fmla="*/ 2147483647 h 204"/>
              <a:gd name="T4" fmla="*/ 2147483647 w 244"/>
              <a:gd name="T5" fmla="*/ 2147483647 h 204"/>
              <a:gd name="T6" fmla="*/ 2147483647 w 244"/>
              <a:gd name="T7" fmla="*/ 2147483647 h 204"/>
              <a:gd name="T8" fmla="*/ 2147483647 w 244"/>
              <a:gd name="T9" fmla="*/ 2147483647 h 204"/>
              <a:gd name="T10" fmla="*/ 2147483647 w 244"/>
              <a:gd name="T11" fmla="*/ 2147483647 h 204"/>
              <a:gd name="T12" fmla="*/ 2147483647 w 244"/>
              <a:gd name="T13" fmla="*/ 2147483647 h 204"/>
              <a:gd name="T14" fmla="*/ 2147483647 w 244"/>
              <a:gd name="T15" fmla="*/ 2147483647 h 204"/>
              <a:gd name="T16" fmla="*/ 2147483647 w 244"/>
              <a:gd name="T17" fmla="*/ 2147483647 h 204"/>
              <a:gd name="T18" fmla="*/ 2147483647 w 244"/>
              <a:gd name="T19" fmla="*/ 2147483647 h 204"/>
              <a:gd name="T20" fmla="*/ 2147483647 w 244"/>
              <a:gd name="T21" fmla="*/ 2147483647 h 204"/>
              <a:gd name="T22" fmla="*/ 0 w 244"/>
              <a:gd name="T23" fmla="*/ 2147483647 h 204"/>
              <a:gd name="T24" fmla="*/ 0 w 244"/>
              <a:gd name="T25" fmla="*/ 2147483647 h 204"/>
              <a:gd name="T26" fmla="*/ 2147483647 w 244"/>
              <a:gd name="T27" fmla="*/ 2147483647 h 204"/>
              <a:gd name="T28" fmla="*/ 2147483647 w 244"/>
              <a:gd name="T29" fmla="*/ 0 h 204"/>
              <a:gd name="T30" fmla="*/ 2147483647 w 244"/>
              <a:gd name="T31" fmla="*/ 2147483647 h 204"/>
              <a:gd name="T32" fmla="*/ 2147483647 w 244"/>
              <a:gd name="T33" fmla="*/ 2147483647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4"/>
              <a:gd name="T52" fmla="*/ 0 h 204"/>
              <a:gd name="T53" fmla="*/ 244 w 244"/>
              <a:gd name="T54" fmla="*/ 204 h 2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4" h="204">
                <a:moveTo>
                  <a:pt x="244" y="78"/>
                </a:moveTo>
                <a:lnTo>
                  <a:pt x="228" y="87"/>
                </a:lnTo>
                <a:lnTo>
                  <a:pt x="244" y="110"/>
                </a:lnTo>
                <a:lnTo>
                  <a:pt x="212" y="117"/>
                </a:lnTo>
                <a:lnTo>
                  <a:pt x="212" y="181"/>
                </a:lnTo>
                <a:lnTo>
                  <a:pt x="103" y="181"/>
                </a:lnTo>
                <a:lnTo>
                  <a:pt x="103" y="204"/>
                </a:lnTo>
                <a:lnTo>
                  <a:pt x="94" y="204"/>
                </a:lnTo>
                <a:lnTo>
                  <a:pt x="94" y="181"/>
                </a:lnTo>
                <a:lnTo>
                  <a:pt x="71" y="181"/>
                </a:lnTo>
                <a:lnTo>
                  <a:pt x="63" y="156"/>
                </a:lnTo>
                <a:lnTo>
                  <a:pt x="0" y="156"/>
                </a:lnTo>
                <a:lnTo>
                  <a:pt x="0" y="31"/>
                </a:lnTo>
                <a:lnTo>
                  <a:pt x="126" y="31"/>
                </a:lnTo>
                <a:lnTo>
                  <a:pt x="126" y="0"/>
                </a:lnTo>
                <a:lnTo>
                  <a:pt x="220" y="8"/>
                </a:lnTo>
                <a:lnTo>
                  <a:pt x="244" y="78"/>
                </a:lnTo>
                <a:close/>
              </a:path>
            </a:pathLst>
          </a:custGeom>
          <a:solidFill>
            <a:srgbClr val="00B7A5"/>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6" name="Freeform 158"/>
          <p:cNvSpPr>
            <a:spLocks noChangeAspect="1"/>
          </p:cNvSpPr>
          <p:nvPr/>
        </p:nvSpPr>
        <p:spPr bwMode="auto">
          <a:xfrm>
            <a:off x="2828925" y="3398838"/>
            <a:ext cx="409575" cy="517525"/>
          </a:xfrm>
          <a:custGeom>
            <a:avLst/>
            <a:gdLst>
              <a:gd name="T0" fmla="*/ 0 w 278"/>
              <a:gd name="T1" fmla="*/ 2147483647 h 307"/>
              <a:gd name="T2" fmla="*/ 2147483647 w 278"/>
              <a:gd name="T3" fmla="*/ 2147483647 h 307"/>
              <a:gd name="T4" fmla="*/ 2147483647 w 278"/>
              <a:gd name="T5" fmla="*/ 2147483647 h 307"/>
              <a:gd name="T6" fmla="*/ 2147483647 w 278"/>
              <a:gd name="T7" fmla="*/ 2147483647 h 307"/>
              <a:gd name="T8" fmla="*/ 2147483647 w 278"/>
              <a:gd name="T9" fmla="*/ 2147483647 h 307"/>
              <a:gd name="T10" fmla="*/ 2147483647 w 278"/>
              <a:gd name="T11" fmla="*/ 2147483647 h 307"/>
              <a:gd name="T12" fmla="*/ 2147483647 w 278"/>
              <a:gd name="T13" fmla="*/ 0 h 307"/>
              <a:gd name="T14" fmla="*/ 2147483647 w 278"/>
              <a:gd name="T15" fmla="*/ 2147483647 h 307"/>
              <a:gd name="T16" fmla="*/ 2147483647 w 278"/>
              <a:gd name="T17" fmla="*/ 2147483647 h 307"/>
              <a:gd name="T18" fmla="*/ 2147483647 w 278"/>
              <a:gd name="T19" fmla="*/ 2147483647 h 307"/>
              <a:gd name="T20" fmla="*/ 2147483647 w 278"/>
              <a:gd name="T21" fmla="*/ 2147483647 h 307"/>
              <a:gd name="T22" fmla="*/ 2147483647 w 278"/>
              <a:gd name="T23" fmla="*/ 2147483647 h 307"/>
              <a:gd name="T24" fmla="*/ 2147483647 w 278"/>
              <a:gd name="T25" fmla="*/ 2147483647 h 307"/>
              <a:gd name="T26" fmla="*/ 0 w 278"/>
              <a:gd name="T27" fmla="*/ 2147483647 h 3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8"/>
              <a:gd name="T43" fmla="*/ 0 h 307"/>
              <a:gd name="T44" fmla="*/ 278 w 278"/>
              <a:gd name="T45" fmla="*/ 307 h 3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8" h="307">
                <a:moveTo>
                  <a:pt x="0" y="142"/>
                </a:moveTo>
                <a:lnTo>
                  <a:pt x="16" y="110"/>
                </a:lnTo>
                <a:lnTo>
                  <a:pt x="32" y="110"/>
                </a:lnTo>
                <a:lnTo>
                  <a:pt x="87" y="64"/>
                </a:lnTo>
                <a:lnTo>
                  <a:pt x="95" y="47"/>
                </a:lnTo>
                <a:lnTo>
                  <a:pt x="71" y="32"/>
                </a:lnTo>
                <a:lnTo>
                  <a:pt x="151" y="0"/>
                </a:lnTo>
                <a:lnTo>
                  <a:pt x="278" y="212"/>
                </a:lnTo>
                <a:lnTo>
                  <a:pt x="87" y="307"/>
                </a:lnTo>
                <a:lnTo>
                  <a:pt x="95" y="291"/>
                </a:lnTo>
                <a:lnTo>
                  <a:pt x="64" y="251"/>
                </a:lnTo>
                <a:lnTo>
                  <a:pt x="56" y="181"/>
                </a:lnTo>
                <a:lnTo>
                  <a:pt x="16" y="158"/>
                </a:lnTo>
                <a:lnTo>
                  <a:pt x="0" y="142"/>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7" name="Freeform 159"/>
          <p:cNvSpPr>
            <a:spLocks noChangeAspect="1"/>
          </p:cNvSpPr>
          <p:nvPr/>
        </p:nvSpPr>
        <p:spPr bwMode="auto">
          <a:xfrm>
            <a:off x="2246313" y="914400"/>
            <a:ext cx="411162" cy="406400"/>
          </a:xfrm>
          <a:custGeom>
            <a:avLst/>
            <a:gdLst>
              <a:gd name="T0" fmla="*/ 2147483647 w 277"/>
              <a:gd name="T1" fmla="*/ 0 h 242"/>
              <a:gd name="T2" fmla="*/ 2147483647 w 277"/>
              <a:gd name="T3" fmla="*/ 2147483647 h 242"/>
              <a:gd name="T4" fmla="*/ 2147483647 w 277"/>
              <a:gd name="T5" fmla="*/ 2147483647 h 242"/>
              <a:gd name="T6" fmla="*/ 2147483647 w 277"/>
              <a:gd name="T7" fmla="*/ 2147483647 h 242"/>
              <a:gd name="T8" fmla="*/ 2147483647 w 277"/>
              <a:gd name="T9" fmla="*/ 2147483647 h 242"/>
              <a:gd name="T10" fmla="*/ 2147483647 w 277"/>
              <a:gd name="T11" fmla="*/ 2147483647 h 242"/>
              <a:gd name="T12" fmla="*/ 2147483647 w 277"/>
              <a:gd name="T13" fmla="*/ 2147483647 h 242"/>
              <a:gd name="T14" fmla="*/ 2147483647 w 277"/>
              <a:gd name="T15" fmla="*/ 2147483647 h 242"/>
              <a:gd name="T16" fmla="*/ 2147483647 w 277"/>
              <a:gd name="T17" fmla="*/ 2147483647 h 242"/>
              <a:gd name="T18" fmla="*/ 2147483647 w 277"/>
              <a:gd name="T19" fmla="*/ 2147483647 h 242"/>
              <a:gd name="T20" fmla="*/ 2147483647 w 277"/>
              <a:gd name="T21" fmla="*/ 2147483647 h 242"/>
              <a:gd name="T22" fmla="*/ 2147483647 w 277"/>
              <a:gd name="T23" fmla="*/ 2147483647 h 242"/>
              <a:gd name="T24" fmla="*/ 2147483647 w 277"/>
              <a:gd name="T25" fmla="*/ 2147483647 h 242"/>
              <a:gd name="T26" fmla="*/ 2147483647 w 277"/>
              <a:gd name="T27" fmla="*/ 2147483647 h 242"/>
              <a:gd name="T28" fmla="*/ 2147483647 w 277"/>
              <a:gd name="T29" fmla="*/ 2147483647 h 242"/>
              <a:gd name="T30" fmla="*/ 2147483647 w 277"/>
              <a:gd name="T31" fmla="*/ 2147483647 h 242"/>
              <a:gd name="T32" fmla="*/ 2147483647 w 277"/>
              <a:gd name="T33" fmla="*/ 2147483647 h 242"/>
              <a:gd name="T34" fmla="*/ 2147483647 w 277"/>
              <a:gd name="T35" fmla="*/ 2147483647 h 242"/>
              <a:gd name="T36" fmla="*/ 2147483647 w 277"/>
              <a:gd name="T37" fmla="*/ 2147483647 h 242"/>
              <a:gd name="T38" fmla="*/ 2147483647 w 277"/>
              <a:gd name="T39" fmla="*/ 2147483647 h 242"/>
              <a:gd name="T40" fmla="*/ 0 w 277"/>
              <a:gd name="T41" fmla="*/ 2147483647 h 242"/>
              <a:gd name="T42" fmla="*/ 2147483647 w 277"/>
              <a:gd name="T43" fmla="*/ 0 h 242"/>
              <a:gd name="T44" fmla="*/ 2147483647 w 277"/>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7"/>
              <a:gd name="T70" fmla="*/ 0 h 242"/>
              <a:gd name="T71" fmla="*/ 277 w 277"/>
              <a:gd name="T72" fmla="*/ 242 h 24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7" h="242">
                <a:moveTo>
                  <a:pt x="166" y="0"/>
                </a:moveTo>
                <a:lnTo>
                  <a:pt x="159" y="23"/>
                </a:lnTo>
                <a:lnTo>
                  <a:pt x="182" y="46"/>
                </a:lnTo>
                <a:lnTo>
                  <a:pt x="253" y="62"/>
                </a:lnTo>
                <a:lnTo>
                  <a:pt x="253" y="85"/>
                </a:lnTo>
                <a:lnTo>
                  <a:pt x="277" y="140"/>
                </a:lnTo>
                <a:lnTo>
                  <a:pt x="245" y="149"/>
                </a:lnTo>
                <a:lnTo>
                  <a:pt x="245" y="179"/>
                </a:lnTo>
                <a:lnTo>
                  <a:pt x="222" y="195"/>
                </a:lnTo>
                <a:lnTo>
                  <a:pt x="159" y="179"/>
                </a:lnTo>
                <a:lnTo>
                  <a:pt x="134" y="195"/>
                </a:lnTo>
                <a:lnTo>
                  <a:pt x="127" y="211"/>
                </a:lnTo>
                <a:lnTo>
                  <a:pt x="95" y="242"/>
                </a:lnTo>
                <a:lnTo>
                  <a:pt x="32" y="235"/>
                </a:lnTo>
                <a:lnTo>
                  <a:pt x="7" y="242"/>
                </a:lnTo>
                <a:lnTo>
                  <a:pt x="55" y="195"/>
                </a:lnTo>
                <a:lnTo>
                  <a:pt x="55" y="132"/>
                </a:lnTo>
                <a:lnTo>
                  <a:pt x="32" y="132"/>
                </a:lnTo>
                <a:lnTo>
                  <a:pt x="24" y="110"/>
                </a:lnTo>
                <a:lnTo>
                  <a:pt x="55" y="78"/>
                </a:lnTo>
                <a:lnTo>
                  <a:pt x="0" y="31"/>
                </a:lnTo>
                <a:lnTo>
                  <a:pt x="32" y="0"/>
                </a:lnTo>
                <a:lnTo>
                  <a:pt x="166"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8" name="Freeform 160"/>
          <p:cNvSpPr>
            <a:spLocks noChangeAspect="1"/>
          </p:cNvSpPr>
          <p:nvPr/>
        </p:nvSpPr>
        <p:spPr bwMode="auto">
          <a:xfrm>
            <a:off x="1874838" y="3281363"/>
            <a:ext cx="423862" cy="365125"/>
          </a:xfrm>
          <a:custGeom>
            <a:avLst/>
            <a:gdLst>
              <a:gd name="T0" fmla="*/ 2147483647 w 285"/>
              <a:gd name="T1" fmla="*/ 2147483647 h 217"/>
              <a:gd name="T2" fmla="*/ 2147483647 w 285"/>
              <a:gd name="T3" fmla="*/ 2147483647 h 217"/>
              <a:gd name="T4" fmla="*/ 2147483647 w 285"/>
              <a:gd name="T5" fmla="*/ 2147483647 h 217"/>
              <a:gd name="T6" fmla="*/ 2147483647 w 285"/>
              <a:gd name="T7" fmla="*/ 2147483647 h 217"/>
              <a:gd name="T8" fmla="*/ 2147483647 w 285"/>
              <a:gd name="T9" fmla="*/ 2147483647 h 217"/>
              <a:gd name="T10" fmla="*/ 2147483647 w 285"/>
              <a:gd name="T11" fmla="*/ 2147483647 h 217"/>
              <a:gd name="T12" fmla="*/ 2147483647 w 285"/>
              <a:gd name="T13" fmla="*/ 2147483647 h 217"/>
              <a:gd name="T14" fmla="*/ 2147483647 w 285"/>
              <a:gd name="T15" fmla="*/ 2147483647 h 217"/>
              <a:gd name="T16" fmla="*/ 2147483647 w 285"/>
              <a:gd name="T17" fmla="*/ 2147483647 h 217"/>
              <a:gd name="T18" fmla="*/ 2147483647 w 285"/>
              <a:gd name="T19" fmla="*/ 2147483647 h 217"/>
              <a:gd name="T20" fmla="*/ 2147483647 w 285"/>
              <a:gd name="T21" fmla="*/ 2147483647 h 217"/>
              <a:gd name="T22" fmla="*/ 2147483647 w 285"/>
              <a:gd name="T23" fmla="*/ 2147483647 h 217"/>
              <a:gd name="T24" fmla="*/ 2147483647 w 285"/>
              <a:gd name="T25" fmla="*/ 2147483647 h 217"/>
              <a:gd name="T26" fmla="*/ 2147483647 w 285"/>
              <a:gd name="T27" fmla="*/ 2147483647 h 217"/>
              <a:gd name="T28" fmla="*/ 2147483647 w 285"/>
              <a:gd name="T29" fmla="*/ 2147483647 h 217"/>
              <a:gd name="T30" fmla="*/ 2147483647 w 285"/>
              <a:gd name="T31" fmla="*/ 2147483647 h 217"/>
              <a:gd name="T32" fmla="*/ 2147483647 w 285"/>
              <a:gd name="T33" fmla="*/ 2147483647 h 217"/>
              <a:gd name="T34" fmla="*/ 2147483647 w 285"/>
              <a:gd name="T35" fmla="*/ 2147483647 h 217"/>
              <a:gd name="T36" fmla="*/ 0 w 285"/>
              <a:gd name="T37" fmla="*/ 2147483647 h 217"/>
              <a:gd name="T38" fmla="*/ 2147483647 w 285"/>
              <a:gd name="T39" fmla="*/ 2147483647 h 217"/>
              <a:gd name="T40" fmla="*/ 2147483647 w 285"/>
              <a:gd name="T41" fmla="*/ 0 h 217"/>
              <a:gd name="T42" fmla="*/ 2147483647 w 285"/>
              <a:gd name="T43" fmla="*/ 0 h 217"/>
              <a:gd name="T44" fmla="*/ 2147483647 w 285"/>
              <a:gd name="T45" fmla="*/ 2147483647 h 217"/>
              <a:gd name="T46" fmla="*/ 2147483647 w 285"/>
              <a:gd name="T47" fmla="*/ 2147483647 h 217"/>
              <a:gd name="T48" fmla="*/ 2147483647 w 285"/>
              <a:gd name="T49" fmla="*/ 2147483647 h 217"/>
              <a:gd name="T50" fmla="*/ 2147483647 w 285"/>
              <a:gd name="T51" fmla="*/ 2147483647 h 2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5"/>
              <a:gd name="T79" fmla="*/ 0 h 217"/>
              <a:gd name="T80" fmla="*/ 285 w 285"/>
              <a:gd name="T81" fmla="*/ 217 h 2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5" h="217">
                <a:moveTo>
                  <a:pt x="285" y="133"/>
                </a:moveTo>
                <a:lnTo>
                  <a:pt x="277" y="133"/>
                </a:lnTo>
                <a:lnTo>
                  <a:pt x="229" y="217"/>
                </a:lnTo>
                <a:lnTo>
                  <a:pt x="214" y="186"/>
                </a:lnTo>
                <a:lnTo>
                  <a:pt x="214" y="178"/>
                </a:lnTo>
                <a:lnTo>
                  <a:pt x="198" y="186"/>
                </a:lnTo>
                <a:lnTo>
                  <a:pt x="174" y="178"/>
                </a:lnTo>
                <a:lnTo>
                  <a:pt x="135" y="163"/>
                </a:lnTo>
                <a:lnTo>
                  <a:pt x="127" y="147"/>
                </a:lnTo>
                <a:lnTo>
                  <a:pt x="103" y="147"/>
                </a:lnTo>
                <a:lnTo>
                  <a:pt x="80" y="116"/>
                </a:lnTo>
                <a:lnTo>
                  <a:pt x="48" y="116"/>
                </a:lnTo>
                <a:lnTo>
                  <a:pt x="48" y="94"/>
                </a:lnTo>
                <a:lnTo>
                  <a:pt x="32" y="94"/>
                </a:lnTo>
                <a:lnTo>
                  <a:pt x="40" y="77"/>
                </a:lnTo>
                <a:lnTo>
                  <a:pt x="16" y="70"/>
                </a:lnTo>
                <a:lnTo>
                  <a:pt x="8" y="47"/>
                </a:lnTo>
                <a:lnTo>
                  <a:pt x="8" y="31"/>
                </a:lnTo>
                <a:lnTo>
                  <a:pt x="0" y="15"/>
                </a:lnTo>
                <a:lnTo>
                  <a:pt x="8" y="8"/>
                </a:lnTo>
                <a:lnTo>
                  <a:pt x="32" y="0"/>
                </a:lnTo>
                <a:lnTo>
                  <a:pt x="174" y="0"/>
                </a:lnTo>
                <a:lnTo>
                  <a:pt x="285" y="8"/>
                </a:lnTo>
                <a:lnTo>
                  <a:pt x="285" y="39"/>
                </a:lnTo>
                <a:lnTo>
                  <a:pt x="285" y="101"/>
                </a:lnTo>
                <a:lnTo>
                  <a:pt x="285" y="133"/>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09" name="Freeform 161"/>
          <p:cNvSpPr>
            <a:spLocks noChangeAspect="1"/>
          </p:cNvSpPr>
          <p:nvPr/>
        </p:nvSpPr>
        <p:spPr bwMode="auto">
          <a:xfrm>
            <a:off x="823913" y="914400"/>
            <a:ext cx="493712" cy="487363"/>
          </a:xfrm>
          <a:custGeom>
            <a:avLst/>
            <a:gdLst>
              <a:gd name="T0" fmla="*/ 0 w 336"/>
              <a:gd name="T1" fmla="*/ 2147483647 h 290"/>
              <a:gd name="T2" fmla="*/ 2147483647 w 336"/>
              <a:gd name="T3" fmla="*/ 2147483647 h 290"/>
              <a:gd name="T4" fmla="*/ 2147483647 w 336"/>
              <a:gd name="T5" fmla="*/ 2147483647 h 290"/>
              <a:gd name="T6" fmla="*/ 2147483647 w 336"/>
              <a:gd name="T7" fmla="*/ 0 h 290"/>
              <a:gd name="T8" fmla="*/ 2147483647 w 336"/>
              <a:gd name="T9" fmla="*/ 0 h 290"/>
              <a:gd name="T10" fmla="*/ 2147483647 w 336"/>
              <a:gd name="T11" fmla="*/ 2147483647 h 290"/>
              <a:gd name="T12" fmla="*/ 2147483647 w 336"/>
              <a:gd name="T13" fmla="*/ 2147483647 h 290"/>
              <a:gd name="T14" fmla="*/ 2147483647 w 336"/>
              <a:gd name="T15" fmla="*/ 2147483647 h 290"/>
              <a:gd name="T16" fmla="*/ 2147483647 w 336"/>
              <a:gd name="T17" fmla="*/ 2147483647 h 290"/>
              <a:gd name="T18" fmla="*/ 2147483647 w 336"/>
              <a:gd name="T19" fmla="*/ 2147483647 h 290"/>
              <a:gd name="T20" fmla="*/ 2147483647 w 336"/>
              <a:gd name="T21" fmla="*/ 2147483647 h 290"/>
              <a:gd name="T22" fmla="*/ 2147483647 w 336"/>
              <a:gd name="T23" fmla="*/ 2147483647 h 290"/>
              <a:gd name="T24" fmla="*/ 2147483647 w 336"/>
              <a:gd name="T25" fmla="*/ 2147483647 h 290"/>
              <a:gd name="T26" fmla="*/ 2147483647 w 336"/>
              <a:gd name="T27" fmla="*/ 2147483647 h 290"/>
              <a:gd name="T28" fmla="*/ 2147483647 w 336"/>
              <a:gd name="T29" fmla="*/ 2147483647 h 290"/>
              <a:gd name="T30" fmla="*/ 2147483647 w 336"/>
              <a:gd name="T31" fmla="*/ 2147483647 h 290"/>
              <a:gd name="T32" fmla="*/ 0 w 336"/>
              <a:gd name="T33" fmla="*/ 2147483647 h 2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36"/>
              <a:gd name="T52" fmla="*/ 0 h 290"/>
              <a:gd name="T53" fmla="*/ 336 w 336"/>
              <a:gd name="T54" fmla="*/ 290 h 2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36" h="290">
                <a:moveTo>
                  <a:pt x="0" y="258"/>
                </a:moveTo>
                <a:lnTo>
                  <a:pt x="62" y="180"/>
                </a:lnTo>
                <a:lnTo>
                  <a:pt x="62" y="110"/>
                </a:lnTo>
                <a:lnTo>
                  <a:pt x="125" y="0"/>
                </a:lnTo>
                <a:lnTo>
                  <a:pt x="195" y="0"/>
                </a:lnTo>
                <a:lnTo>
                  <a:pt x="195" y="94"/>
                </a:lnTo>
                <a:lnTo>
                  <a:pt x="234" y="94"/>
                </a:lnTo>
                <a:lnTo>
                  <a:pt x="234" y="149"/>
                </a:lnTo>
                <a:lnTo>
                  <a:pt x="274" y="165"/>
                </a:lnTo>
                <a:lnTo>
                  <a:pt x="265" y="196"/>
                </a:lnTo>
                <a:lnTo>
                  <a:pt x="336" y="196"/>
                </a:lnTo>
                <a:lnTo>
                  <a:pt x="336" y="258"/>
                </a:lnTo>
                <a:lnTo>
                  <a:pt x="336" y="290"/>
                </a:lnTo>
                <a:lnTo>
                  <a:pt x="328" y="290"/>
                </a:lnTo>
                <a:lnTo>
                  <a:pt x="304" y="290"/>
                </a:lnTo>
                <a:lnTo>
                  <a:pt x="15" y="290"/>
                </a:lnTo>
                <a:lnTo>
                  <a:pt x="0" y="258"/>
                </a:lnTo>
                <a:close/>
              </a:path>
            </a:pathLst>
          </a:custGeom>
          <a:solidFill>
            <a:srgbClr val="777777"/>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0" name="Freeform 162"/>
          <p:cNvSpPr>
            <a:spLocks noChangeAspect="1"/>
          </p:cNvSpPr>
          <p:nvPr/>
        </p:nvSpPr>
        <p:spPr bwMode="auto">
          <a:xfrm>
            <a:off x="2444750" y="2178050"/>
            <a:ext cx="515938" cy="395288"/>
          </a:xfrm>
          <a:custGeom>
            <a:avLst/>
            <a:gdLst>
              <a:gd name="T0" fmla="*/ 2147483647 w 347"/>
              <a:gd name="T1" fmla="*/ 2147483647 h 234"/>
              <a:gd name="T2" fmla="*/ 2147483647 w 347"/>
              <a:gd name="T3" fmla="*/ 2147483647 h 234"/>
              <a:gd name="T4" fmla="*/ 2147483647 w 347"/>
              <a:gd name="T5" fmla="*/ 2147483647 h 234"/>
              <a:gd name="T6" fmla="*/ 2147483647 w 347"/>
              <a:gd name="T7" fmla="*/ 2147483647 h 234"/>
              <a:gd name="T8" fmla="*/ 2147483647 w 347"/>
              <a:gd name="T9" fmla="*/ 2147483647 h 234"/>
              <a:gd name="T10" fmla="*/ 2147483647 w 347"/>
              <a:gd name="T11" fmla="*/ 2147483647 h 234"/>
              <a:gd name="T12" fmla="*/ 2147483647 w 347"/>
              <a:gd name="T13" fmla="*/ 2147483647 h 234"/>
              <a:gd name="T14" fmla="*/ 2147483647 w 347"/>
              <a:gd name="T15" fmla="*/ 2147483647 h 234"/>
              <a:gd name="T16" fmla="*/ 2147483647 w 347"/>
              <a:gd name="T17" fmla="*/ 2147483647 h 234"/>
              <a:gd name="T18" fmla="*/ 2147483647 w 347"/>
              <a:gd name="T19" fmla="*/ 2147483647 h 234"/>
              <a:gd name="T20" fmla="*/ 2147483647 w 347"/>
              <a:gd name="T21" fmla="*/ 2147483647 h 234"/>
              <a:gd name="T22" fmla="*/ 2147483647 w 347"/>
              <a:gd name="T23" fmla="*/ 2147483647 h 234"/>
              <a:gd name="T24" fmla="*/ 0 w 347"/>
              <a:gd name="T25" fmla="*/ 2147483647 h 234"/>
              <a:gd name="T26" fmla="*/ 2147483647 w 347"/>
              <a:gd name="T27" fmla="*/ 0 h 234"/>
              <a:gd name="T28" fmla="*/ 2147483647 w 347"/>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34"/>
              <a:gd name="T47" fmla="*/ 347 w 347"/>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34">
                <a:moveTo>
                  <a:pt x="150" y="23"/>
                </a:moveTo>
                <a:lnTo>
                  <a:pt x="214" y="8"/>
                </a:lnTo>
                <a:lnTo>
                  <a:pt x="237" y="8"/>
                </a:lnTo>
                <a:lnTo>
                  <a:pt x="260" y="31"/>
                </a:lnTo>
                <a:lnTo>
                  <a:pt x="276" y="31"/>
                </a:lnTo>
                <a:lnTo>
                  <a:pt x="276" y="39"/>
                </a:lnTo>
                <a:lnTo>
                  <a:pt x="292" y="54"/>
                </a:lnTo>
                <a:lnTo>
                  <a:pt x="347" y="78"/>
                </a:lnTo>
                <a:lnTo>
                  <a:pt x="214" y="234"/>
                </a:lnTo>
                <a:lnTo>
                  <a:pt x="174" y="203"/>
                </a:lnTo>
                <a:lnTo>
                  <a:pt x="166" y="203"/>
                </a:lnTo>
                <a:lnTo>
                  <a:pt x="48" y="125"/>
                </a:lnTo>
                <a:lnTo>
                  <a:pt x="0" y="93"/>
                </a:lnTo>
                <a:lnTo>
                  <a:pt x="134" y="0"/>
                </a:lnTo>
                <a:lnTo>
                  <a:pt x="150" y="23"/>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1" name="Freeform 163"/>
          <p:cNvSpPr>
            <a:spLocks noChangeAspect="1"/>
          </p:cNvSpPr>
          <p:nvPr/>
        </p:nvSpPr>
        <p:spPr bwMode="auto">
          <a:xfrm>
            <a:off x="3783013" y="5084763"/>
            <a:ext cx="590550" cy="1065212"/>
          </a:xfrm>
          <a:custGeom>
            <a:avLst/>
            <a:gdLst>
              <a:gd name="T0" fmla="*/ 2147483647 w 400"/>
              <a:gd name="T1" fmla="*/ 2147483647 h 633"/>
              <a:gd name="T2" fmla="*/ 2147483647 w 400"/>
              <a:gd name="T3" fmla="*/ 2147483647 h 633"/>
              <a:gd name="T4" fmla="*/ 2147483647 w 400"/>
              <a:gd name="T5" fmla="*/ 2147483647 h 633"/>
              <a:gd name="T6" fmla="*/ 2147483647 w 400"/>
              <a:gd name="T7" fmla="*/ 2147483647 h 633"/>
              <a:gd name="T8" fmla="*/ 2147483647 w 400"/>
              <a:gd name="T9" fmla="*/ 2147483647 h 633"/>
              <a:gd name="T10" fmla="*/ 2147483647 w 400"/>
              <a:gd name="T11" fmla="*/ 2147483647 h 633"/>
              <a:gd name="T12" fmla="*/ 2147483647 w 400"/>
              <a:gd name="T13" fmla="*/ 2147483647 h 633"/>
              <a:gd name="T14" fmla="*/ 2147483647 w 400"/>
              <a:gd name="T15" fmla="*/ 2147483647 h 633"/>
              <a:gd name="T16" fmla="*/ 2147483647 w 400"/>
              <a:gd name="T17" fmla="*/ 2147483647 h 633"/>
              <a:gd name="T18" fmla="*/ 2147483647 w 400"/>
              <a:gd name="T19" fmla="*/ 2147483647 h 633"/>
              <a:gd name="T20" fmla="*/ 2147483647 w 400"/>
              <a:gd name="T21" fmla="*/ 2147483647 h 633"/>
              <a:gd name="T22" fmla="*/ 2147483647 w 400"/>
              <a:gd name="T23" fmla="*/ 2147483647 h 633"/>
              <a:gd name="T24" fmla="*/ 2147483647 w 400"/>
              <a:gd name="T25" fmla="*/ 2147483647 h 633"/>
              <a:gd name="T26" fmla="*/ 0 w 400"/>
              <a:gd name="T27" fmla="*/ 2147483647 h 633"/>
              <a:gd name="T28" fmla="*/ 2147483647 w 400"/>
              <a:gd name="T29" fmla="*/ 2147483647 h 633"/>
              <a:gd name="T30" fmla="*/ 2147483647 w 400"/>
              <a:gd name="T31" fmla="*/ 2147483647 h 633"/>
              <a:gd name="T32" fmla="*/ 2147483647 w 400"/>
              <a:gd name="T33" fmla="*/ 2147483647 h 633"/>
              <a:gd name="T34" fmla="*/ 2147483647 w 400"/>
              <a:gd name="T35" fmla="*/ 2147483647 h 633"/>
              <a:gd name="T36" fmla="*/ 2147483647 w 400"/>
              <a:gd name="T37" fmla="*/ 0 h 633"/>
              <a:gd name="T38" fmla="*/ 2147483647 w 400"/>
              <a:gd name="T39" fmla="*/ 0 h 633"/>
              <a:gd name="T40" fmla="*/ 2147483647 w 400"/>
              <a:gd name="T41" fmla="*/ 0 h 633"/>
              <a:gd name="T42" fmla="*/ 2147483647 w 400"/>
              <a:gd name="T43" fmla="*/ 2147483647 h 633"/>
              <a:gd name="T44" fmla="*/ 2147483647 w 400"/>
              <a:gd name="T45" fmla="*/ 2147483647 h 633"/>
              <a:gd name="T46" fmla="*/ 2147483647 w 400"/>
              <a:gd name="T47" fmla="*/ 2147483647 h 633"/>
              <a:gd name="T48" fmla="*/ 2147483647 w 400"/>
              <a:gd name="T49" fmla="*/ 2147483647 h 633"/>
              <a:gd name="T50" fmla="*/ 2147483647 w 400"/>
              <a:gd name="T51" fmla="*/ 2147483647 h 633"/>
              <a:gd name="T52" fmla="*/ 2147483647 w 400"/>
              <a:gd name="T53" fmla="*/ 2147483647 h 633"/>
              <a:gd name="T54" fmla="*/ 2147483647 w 400"/>
              <a:gd name="T55" fmla="*/ 2147483647 h 633"/>
              <a:gd name="T56" fmla="*/ 2147483647 w 400"/>
              <a:gd name="T57" fmla="*/ 2147483647 h 633"/>
              <a:gd name="T58" fmla="*/ 2147483647 w 400"/>
              <a:gd name="T59" fmla="*/ 2147483647 h 633"/>
              <a:gd name="T60" fmla="*/ 2147483647 w 400"/>
              <a:gd name="T61" fmla="*/ 2147483647 h 633"/>
              <a:gd name="T62" fmla="*/ 2147483647 w 400"/>
              <a:gd name="T63" fmla="*/ 2147483647 h 633"/>
              <a:gd name="T64" fmla="*/ 2147483647 w 400"/>
              <a:gd name="T65" fmla="*/ 2147483647 h 633"/>
              <a:gd name="T66" fmla="*/ 2147483647 w 400"/>
              <a:gd name="T67" fmla="*/ 2147483647 h 633"/>
              <a:gd name="T68" fmla="*/ 2147483647 w 400"/>
              <a:gd name="T69" fmla="*/ 2147483647 h 633"/>
              <a:gd name="T70" fmla="*/ 2147483647 w 400"/>
              <a:gd name="T71" fmla="*/ 2147483647 h 633"/>
              <a:gd name="T72" fmla="*/ 2147483647 w 400"/>
              <a:gd name="T73" fmla="*/ 2147483647 h 633"/>
              <a:gd name="T74" fmla="*/ 2147483647 w 400"/>
              <a:gd name="T75" fmla="*/ 2147483647 h 633"/>
              <a:gd name="T76" fmla="*/ 2147483647 w 400"/>
              <a:gd name="T77" fmla="*/ 2147483647 h 6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0"/>
              <a:gd name="T118" fmla="*/ 0 h 633"/>
              <a:gd name="T119" fmla="*/ 400 w 400"/>
              <a:gd name="T120" fmla="*/ 633 h 6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0" h="633">
                <a:moveTo>
                  <a:pt x="204" y="625"/>
                </a:moveTo>
                <a:lnTo>
                  <a:pt x="204" y="601"/>
                </a:lnTo>
                <a:lnTo>
                  <a:pt x="189" y="601"/>
                </a:lnTo>
                <a:lnTo>
                  <a:pt x="189" y="532"/>
                </a:lnTo>
                <a:lnTo>
                  <a:pt x="204" y="515"/>
                </a:lnTo>
                <a:lnTo>
                  <a:pt x="189" y="515"/>
                </a:lnTo>
                <a:lnTo>
                  <a:pt x="189" y="453"/>
                </a:lnTo>
                <a:lnTo>
                  <a:pt x="149" y="453"/>
                </a:lnTo>
                <a:lnTo>
                  <a:pt x="149" y="352"/>
                </a:lnTo>
                <a:lnTo>
                  <a:pt x="126" y="352"/>
                </a:lnTo>
                <a:lnTo>
                  <a:pt x="109" y="328"/>
                </a:lnTo>
                <a:lnTo>
                  <a:pt x="70" y="321"/>
                </a:lnTo>
                <a:lnTo>
                  <a:pt x="24" y="203"/>
                </a:lnTo>
                <a:lnTo>
                  <a:pt x="0" y="172"/>
                </a:lnTo>
                <a:lnTo>
                  <a:pt x="8" y="141"/>
                </a:lnTo>
                <a:lnTo>
                  <a:pt x="31" y="125"/>
                </a:lnTo>
                <a:lnTo>
                  <a:pt x="55" y="141"/>
                </a:lnTo>
                <a:lnTo>
                  <a:pt x="55" y="78"/>
                </a:lnTo>
                <a:lnTo>
                  <a:pt x="55" y="0"/>
                </a:lnTo>
                <a:lnTo>
                  <a:pt x="70" y="0"/>
                </a:lnTo>
                <a:lnTo>
                  <a:pt x="149" y="0"/>
                </a:lnTo>
                <a:lnTo>
                  <a:pt x="157" y="31"/>
                </a:lnTo>
                <a:lnTo>
                  <a:pt x="204" y="31"/>
                </a:lnTo>
                <a:lnTo>
                  <a:pt x="204" y="47"/>
                </a:lnTo>
                <a:lnTo>
                  <a:pt x="212" y="47"/>
                </a:lnTo>
                <a:lnTo>
                  <a:pt x="204" y="63"/>
                </a:lnTo>
                <a:lnTo>
                  <a:pt x="219" y="78"/>
                </a:lnTo>
                <a:lnTo>
                  <a:pt x="219" y="117"/>
                </a:lnTo>
                <a:lnTo>
                  <a:pt x="274" y="172"/>
                </a:lnTo>
                <a:lnTo>
                  <a:pt x="298" y="172"/>
                </a:lnTo>
                <a:lnTo>
                  <a:pt x="298" y="188"/>
                </a:lnTo>
                <a:lnTo>
                  <a:pt x="353" y="203"/>
                </a:lnTo>
                <a:lnTo>
                  <a:pt x="353" y="266"/>
                </a:lnTo>
                <a:lnTo>
                  <a:pt x="400" y="321"/>
                </a:lnTo>
                <a:lnTo>
                  <a:pt x="204" y="321"/>
                </a:lnTo>
                <a:lnTo>
                  <a:pt x="204" y="476"/>
                </a:lnTo>
                <a:lnTo>
                  <a:pt x="392" y="476"/>
                </a:lnTo>
                <a:lnTo>
                  <a:pt x="353" y="633"/>
                </a:lnTo>
                <a:lnTo>
                  <a:pt x="204" y="625"/>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2" name="Freeform 164"/>
          <p:cNvSpPr>
            <a:spLocks noChangeAspect="1"/>
          </p:cNvSpPr>
          <p:nvPr/>
        </p:nvSpPr>
        <p:spPr bwMode="auto">
          <a:xfrm>
            <a:off x="3608388" y="2541588"/>
            <a:ext cx="496887" cy="439737"/>
          </a:xfrm>
          <a:custGeom>
            <a:avLst/>
            <a:gdLst>
              <a:gd name="T0" fmla="*/ 2147483647 w 338"/>
              <a:gd name="T1" fmla="*/ 2147483647 h 260"/>
              <a:gd name="T2" fmla="*/ 2147483647 w 338"/>
              <a:gd name="T3" fmla="*/ 2147483647 h 260"/>
              <a:gd name="T4" fmla="*/ 2147483647 w 338"/>
              <a:gd name="T5" fmla="*/ 2147483647 h 260"/>
              <a:gd name="T6" fmla="*/ 2147483647 w 338"/>
              <a:gd name="T7" fmla="*/ 2147483647 h 260"/>
              <a:gd name="T8" fmla="*/ 2147483647 w 338"/>
              <a:gd name="T9" fmla="*/ 2147483647 h 260"/>
              <a:gd name="T10" fmla="*/ 2147483647 w 338"/>
              <a:gd name="T11" fmla="*/ 2147483647 h 260"/>
              <a:gd name="T12" fmla="*/ 2147483647 w 338"/>
              <a:gd name="T13" fmla="*/ 2147483647 h 260"/>
              <a:gd name="T14" fmla="*/ 2147483647 w 338"/>
              <a:gd name="T15" fmla="*/ 2147483647 h 260"/>
              <a:gd name="T16" fmla="*/ 2147483647 w 338"/>
              <a:gd name="T17" fmla="*/ 2147483647 h 260"/>
              <a:gd name="T18" fmla="*/ 0 w 338"/>
              <a:gd name="T19" fmla="*/ 2147483647 h 260"/>
              <a:gd name="T20" fmla="*/ 2147483647 w 338"/>
              <a:gd name="T21" fmla="*/ 2147483647 h 260"/>
              <a:gd name="T22" fmla="*/ 2147483647 w 338"/>
              <a:gd name="T23" fmla="*/ 2147483647 h 260"/>
              <a:gd name="T24" fmla="*/ 2147483647 w 338"/>
              <a:gd name="T25" fmla="*/ 2147483647 h 260"/>
              <a:gd name="T26" fmla="*/ 2147483647 w 338"/>
              <a:gd name="T27" fmla="*/ 2147483647 h 260"/>
              <a:gd name="T28" fmla="*/ 2147483647 w 338"/>
              <a:gd name="T29" fmla="*/ 0 h 260"/>
              <a:gd name="T30" fmla="*/ 2147483647 w 338"/>
              <a:gd name="T31" fmla="*/ 2147483647 h 260"/>
              <a:gd name="T32" fmla="*/ 2147483647 w 338"/>
              <a:gd name="T33" fmla="*/ 2147483647 h 260"/>
              <a:gd name="T34" fmla="*/ 2147483647 w 338"/>
              <a:gd name="T35" fmla="*/ 2147483647 h 260"/>
              <a:gd name="T36" fmla="*/ 2147483647 w 338"/>
              <a:gd name="T37" fmla="*/ 2147483647 h 260"/>
              <a:gd name="T38" fmla="*/ 2147483647 w 338"/>
              <a:gd name="T39" fmla="*/ 2147483647 h 260"/>
              <a:gd name="T40" fmla="*/ 2147483647 w 338"/>
              <a:gd name="T41" fmla="*/ 2147483647 h 260"/>
              <a:gd name="T42" fmla="*/ 2147483647 w 338"/>
              <a:gd name="T43" fmla="*/ 2147483647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8"/>
              <a:gd name="T67" fmla="*/ 0 h 260"/>
              <a:gd name="T68" fmla="*/ 338 w 338"/>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8" h="260">
                <a:moveTo>
                  <a:pt x="228" y="206"/>
                </a:moveTo>
                <a:lnTo>
                  <a:pt x="87" y="260"/>
                </a:lnTo>
                <a:lnTo>
                  <a:pt x="63" y="245"/>
                </a:lnTo>
                <a:lnTo>
                  <a:pt x="63" y="213"/>
                </a:lnTo>
                <a:lnTo>
                  <a:pt x="55" y="213"/>
                </a:lnTo>
                <a:lnTo>
                  <a:pt x="48" y="174"/>
                </a:lnTo>
                <a:lnTo>
                  <a:pt x="31" y="174"/>
                </a:lnTo>
                <a:lnTo>
                  <a:pt x="31" y="134"/>
                </a:lnTo>
                <a:lnTo>
                  <a:pt x="16" y="119"/>
                </a:lnTo>
                <a:lnTo>
                  <a:pt x="0" y="112"/>
                </a:lnTo>
                <a:lnTo>
                  <a:pt x="31" y="64"/>
                </a:lnTo>
                <a:lnTo>
                  <a:pt x="87" y="64"/>
                </a:lnTo>
                <a:lnTo>
                  <a:pt x="118" y="16"/>
                </a:lnTo>
                <a:lnTo>
                  <a:pt x="126" y="16"/>
                </a:lnTo>
                <a:lnTo>
                  <a:pt x="157" y="0"/>
                </a:lnTo>
                <a:lnTo>
                  <a:pt x="205" y="119"/>
                </a:lnTo>
                <a:lnTo>
                  <a:pt x="228" y="142"/>
                </a:lnTo>
                <a:lnTo>
                  <a:pt x="236" y="182"/>
                </a:lnTo>
                <a:lnTo>
                  <a:pt x="299" y="197"/>
                </a:lnTo>
                <a:lnTo>
                  <a:pt x="338" y="213"/>
                </a:lnTo>
                <a:lnTo>
                  <a:pt x="307" y="236"/>
                </a:lnTo>
                <a:lnTo>
                  <a:pt x="228" y="206"/>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3" name="Freeform 165"/>
          <p:cNvSpPr>
            <a:spLocks noChangeAspect="1"/>
          </p:cNvSpPr>
          <p:nvPr/>
        </p:nvSpPr>
        <p:spPr bwMode="auto">
          <a:xfrm>
            <a:off x="3384550" y="2994025"/>
            <a:ext cx="606425" cy="563563"/>
          </a:xfrm>
          <a:custGeom>
            <a:avLst/>
            <a:gdLst>
              <a:gd name="T0" fmla="*/ 2147483647 w 409"/>
              <a:gd name="T1" fmla="*/ 2147483647 h 337"/>
              <a:gd name="T2" fmla="*/ 2147483647 w 409"/>
              <a:gd name="T3" fmla="*/ 2147483647 h 337"/>
              <a:gd name="T4" fmla="*/ 2147483647 w 409"/>
              <a:gd name="T5" fmla="*/ 2147483647 h 337"/>
              <a:gd name="T6" fmla="*/ 2147483647 w 409"/>
              <a:gd name="T7" fmla="*/ 2147483647 h 337"/>
              <a:gd name="T8" fmla="*/ 2147483647 w 409"/>
              <a:gd name="T9" fmla="*/ 2147483647 h 337"/>
              <a:gd name="T10" fmla="*/ 2147483647 w 409"/>
              <a:gd name="T11" fmla="*/ 2147483647 h 337"/>
              <a:gd name="T12" fmla="*/ 2147483647 w 409"/>
              <a:gd name="T13" fmla="*/ 2147483647 h 337"/>
              <a:gd name="T14" fmla="*/ 2147483647 w 409"/>
              <a:gd name="T15" fmla="*/ 2147483647 h 337"/>
              <a:gd name="T16" fmla="*/ 2147483647 w 409"/>
              <a:gd name="T17" fmla="*/ 0 h 337"/>
              <a:gd name="T18" fmla="*/ 2147483647 w 409"/>
              <a:gd name="T19" fmla="*/ 2147483647 h 337"/>
              <a:gd name="T20" fmla="*/ 2147483647 w 409"/>
              <a:gd name="T21" fmla="*/ 2147483647 h 337"/>
              <a:gd name="T22" fmla="*/ 2147483647 w 409"/>
              <a:gd name="T23" fmla="*/ 2147483647 h 337"/>
              <a:gd name="T24" fmla="*/ 2147483647 w 409"/>
              <a:gd name="T25" fmla="*/ 2147483647 h 337"/>
              <a:gd name="T26" fmla="*/ 2147483647 w 409"/>
              <a:gd name="T27" fmla="*/ 2147483647 h 337"/>
              <a:gd name="T28" fmla="*/ 2147483647 w 409"/>
              <a:gd name="T29" fmla="*/ 2147483647 h 337"/>
              <a:gd name="T30" fmla="*/ 2147483647 w 409"/>
              <a:gd name="T31" fmla="*/ 2147483647 h 337"/>
              <a:gd name="T32" fmla="*/ 2147483647 w 409"/>
              <a:gd name="T33" fmla="*/ 2147483647 h 337"/>
              <a:gd name="T34" fmla="*/ 2147483647 w 409"/>
              <a:gd name="T35" fmla="*/ 2147483647 h 337"/>
              <a:gd name="T36" fmla="*/ 2147483647 w 409"/>
              <a:gd name="T37" fmla="*/ 2147483647 h 337"/>
              <a:gd name="T38" fmla="*/ 2147483647 w 409"/>
              <a:gd name="T39" fmla="*/ 2147483647 h 337"/>
              <a:gd name="T40" fmla="*/ 2147483647 w 409"/>
              <a:gd name="T41" fmla="*/ 2147483647 h 337"/>
              <a:gd name="T42" fmla="*/ 2147483647 w 409"/>
              <a:gd name="T43" fmla="*/ 2147483647 h 337"/>
              <a:gd name="T44" fmla="*/ 2147483647 w 409"/>
              <a:gd name="T45" fmla="*/ 2147483647 h 337"/>
              <a:gd name="T46" fmla="*/ 2147483647 w 409"/>
              <a:gd name="T47" fmla="*/ 2147483647 h 337"/>
              <a:gd name="T48" fmla="*/ 2147483647 w 409"/>
              <a:gd name="T49" fmla="*/ 2147483647 h 337"/>
              <a:gd name="T50" fmla="*/ 0 w 409"/>
              <a:gd name="T51" fmla="*/ 2147483647 h 337"/>
              <a:gd name="T52" fmla="*/ 2147483647 w 409"/>
              <a:gd name="T53" fmla="*/ 2147483647 h 3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9"/>
              <a:gd name="T82" fmla="*/ 0 h 337"/>
              <a:gd name="T83" fmla="*/ 409 w 409"/>
              <a:gd name="T84" fmla="*/ 337 h 3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9" h="337">
                <a:moveTo>
                  <a:pt x="16" y="181"/>
                </a:moveTo>
                <a:lnTo>
                  <a:pt x="23" y="181"/>
                </a:lnTo>
                <a:lnTo>
                  <a:pt x="16" y="149"/>
                </a:lnTo>
                <a:lnTo>
                  <a:pt x="23" y="117"/>
                </a:lnTo>
                <a:lnTo>
                  <a:pt x="23" y="110"/>
                </a:lnTo>
                <a:lnTo>
                  <a:pt x="55" y="110"/>
                </a:lnTo>
                <a:lnTo>
                  <a:pt x="134" y="78"/>
                </a:lnTo>
                <a:lnTo>
                  <a:pt x="165" y="31"/>
                </a:lnTo>
                <a:lnTo>
                  <a:pt x="236" y="0"/>
                </a:lnTo>
                <a:lnTo>
                  <a:pt x="244" y="23"/>
                </a:lnTo>
                <a:lnTo>
                  <a:pt x="244" y="39"/>
                </a:lnTo>
                <a:lnTo>
                  <a:pt x="299" y="78"/>
                </a:lnTo>
                <a:lnTo>
                  <a:pt x="338" y="141"/>
                </a:lnTo>
                <a:lnTo>
                  <a:pt x="377" y="156"/>
                </a:lnTo>
                <a:lnTo>
                  <a:pt x="385" y="204"/>
                </a:lnTo>
                <a:lnTo>
                  <a:pt x="409" y="220"/>
                </a:lnTo>
                <a:lnTo>
                  <a:pt x="393" y="290"/>
                </a:lnTo>
                <a:lnTo>
                  <a:pt x="228" y="329"/>
                </a:lnTo>
                <a:lnTo>
                  <a:pt x="212" y="306"/>
                </a:lnTo>
                <a:lnTo>
                  <a:pt x="197" y="306"/>
                </a:lnTo>
                <a:lnTo>
                  <a:pt x="95" y="337"/>
                </a:lnTo>
                <a:lnTo>
                  <a:pt x="86" y="329"/>
                </a:lnTo>
                <a:lnTo>
                  <a:pt x="86" y="306"/>
                </a:lnTo>
                <a:lnTo>
                  <a:pt x="78" y="290"/>
                </a:lnTo>
                <a:lnTo>
                  <a:pt x="47" y="267"/>
                </a:lnTo>
                <a:lnTo>
                  <a:pt x="0" y="204"/>
                </a:lnTo>
                <a:lnTo>
                  <a:pt x="16" y="181"/>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4" name="Freeform 166"/>
          <p:cNvSpPr>
            <a:spLocks noChangeAspect="1"/>
          </p:cNvSpPr>
          <p:nvPr/>
        </p:nvSpPr>
        <p:spPr bwMode="auto">
          <a:xfrm>
            <a:off x="4364038" y="4662488"/>
            <a:ext cx="555625" cy="577850"/>
          </a:xfrm>
          <a:custGeom>
            <a:avLst/>
            <a:gdLst>
              <a:gd name="T0" fmla="*/ 2147483647 w 378"/>
              <a:gd name="T1" fmla="*/ 2147483647 h 343"/>
              <a:gd name="T2" fmla="*/ 0 w 378"/>
              <a:gd name="T3" fmla="*/ 2147483647 h 343"/>
              <a:gd name="T4" fmla="*/ 2147483647 w 378"/>
              <a:gd name="T5" fmla="*/ 2147483647 h 343"/>
              <a:gd name="T6" fmla="*/ 2147483647 w 378"/>
              <a:gd name="T7" fmla="*/ 2147483647 h 343"/>
              <a:gd name="T8" fmla="*/ 2147483647 w 378"/>
              <a:gd name="T9" fmla="*/ 2147483647 h 343"/>
              <a:gd name="T10" fmla="*/ 2147483647 w 378"/>
              <a:gd name="T11" fmla="*/ 2147483647 h 343"/>
              <a:gd name="T12" fmla="*/ 2147483647 w 378"/>
              <a:gd name="T13" fmla="*/ 2147483647 h 343"/>
              <a:gd name="T14" fmla="*/ 2147483647 w 378"/>
              <a:gd name="T15" fmla="*/ 0 h 343"/>
              <a:gd name="T16" fmla="*/ 2147483647 w 378"/>
              <a:gd name="T17" fmla="*/ 0 h 343"/>
              <a:gd name="T18" fmla="*/ 2147483647 w 378"/>
              <a:gd name="T19" fmla="*/ 2147483647 h 343"/>
              <a:gd name="T20" fmla="*/ 2147483647 w 378"/>
              <a:gd name="T21" fmla="*/ 2147483647 h 343"/>
              <a:gd name="T22" fmla="*/ 2147483647 w 378"/>
              <a:gd name="T23" fmla="*/ 2147483647 h 343"/>
              <a:gd name="T24" fmla="*/ 2147483647 w 378"/>
              <a:gd name="T25" fmla="*/ 2147483647 h 343"/>
              <a:gd name="T26" fmla="*/ 2147483647 w 378"/>
              <a:gd name="T27" fmla="*/ 2147483647 h 343"/>
              <a:gd name="T28" fmla="*/ 2147483647 w 378"/>
              <a:gd name="T29" fmla="*/ 2147483647 h 343"/>
              <a:gd name="T30" fmla="*/ 2147483647 w 378"/>
              <a:gd name="T31" fmla="*/ 2147483647 h 343"/>
              <a:gd name="T32" fmla="*/ 2147483647 w 378"/>
              <a:gd name="T33" fmla="*/ 2147483647 h 343"/>
              <a:gd name="T34" fmla="*/ 2147483647 w 378"/>
              <a:gd name="T35" fmla="*/ 2147483647 h 343"/>
              <a:gd name="T36" fmla="*/ 2147483647 w 378"/>
              <a:gd name="T37" fmla="*/ 2147483647 h 343"/>
              <a:gd name="T38" fmla="*/ 2147483647 w 378"/>
              <a:gd name="T39" fmla="*/ 2147483647 h 343"/>
              <a:gd name="T40" fmla="*/ 2147483647 w 378"/>
              <a:gd name="T41" fmla="*/ 2147483647 h 343"/>
              <a:gd name="T42" fmla="*/ 2147483647 w 378"/>
              <a:gd name="T43" fmla="*/ 2147483647 h 343"/>
              <a:gd name="T44" fmla="*/ 2147483647 w 378"/>
              <a:gd name="T45" fmla="*/ 2147483647 h 343"/>
              <a:gd name="T46" fmla="*/ 2147483647 w 378"/>
              <a:gd name="T47" fmla="*/ 2147483647 h 343"/>
              <a:gd name="T48" fmla="*/ 2147483647 w 378"/>
              <a:gd name="T49" fmla="*/ 2147483647 h 343"/>
              <a:gd name="T50" fmla="*/ 2147483647 w 378"/>
              <a:gd name="T51" fmla="*/ 2147483647 h 343"/>
              <a:gd name="T52" fmla="*/ 2147483647 w 378"/>
              <a:gd name="T53" fmla="*/ 2147483647 h 343"/>
              <a:gd name="T54" fmla="*/ 2147483647 w 378"/>
              <a:gd name="T55" fmla="*/ 2147483647 h 343"/>
              <a:gd name="T56" fmla="*/ 2147483647 w 378"/>
              <a:gd name="T57" fmla="*/ 2147483647 h 343"/>
              <a:gd name="T58" fmla="*/ 2147483647 w 378"/>
              <a:gd name="T59" fmla="*/ 2147483647 h 343"/>
              <a:gd name="T60" fmla="*/ 2147483647 w 378"/>
              <a:gd name="T61" fmla="*/ 2147483647 h 343"/>
              <a:gd name="T62" fmla="*/ 2147483647 w 378"/>
              <a:gd name="T63" fmla="*/ 2147483647 h 343"/>
              <a:gd name="T64" fmla="*/ 2147483647 w 378"/>
              <a:gd name="T65" fmla="*/ 2147483647 h 343"/>
              <a:gd name="T66" fmla="*/ 2147483647 w 378"/>
              <a:gd name="T67" fmla="*/ 2147483647 h 343"/>
              <a:gd name="T68" fmla="*/ 2147483647 w 378"/>
              <a:gd name="T69" fmla="*/ 2147483647 h 343"/>
              <a:gd name="T70" fmla="*/ 2147483647 w 378"/>
              <a:gd name="T71" fmla="*/ 2147483647 h 3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8"/>
              <a:gd name="T109" fmla="*/ 0 h 343"/>
              <a:gd name="T110" fmla="*/ 378 w 378"/>
              <a:gd name="T111" fmla="*/ 343 h 3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8" h="343">
                <a:moveTo>
                  <a:pt x="8" y="187"/>
                </a:moveTo>
                <a:lnTo>
                  <a:pt x="0" y="180"/>
                </a:lnTo>
                <a:lnTo>
                  <a:pt x="8" y="180"/>
                </a:lnTo>
                <a:lnTo>
                  <a:pt x="8" y="31"/>
                </a:lnTo>
                <a:lnTo>
                  <a:pt x="40" y="31"/>
                </a:lnTo>
                <a:lnTo>
                  <a:pt x="31" y="23"/>
                </a:lnTo>
                <a:lnTo>
                  <a:pt x="40" y="23"/>
                </a:lnTo>
                <a:lnTo>
                  <a:pt x="55" y="0"/>
                </a:lnTo>
                <a:lnTo>
                  <a:pt x="71" y="0"/>
                </a:lnTo>
                <a:lnTo>
                  <a:pt x="127" y="31"/>
                </a:lnTo>
                <a:lnTo>
                  <a:pt x="134" y="31"/>
                </a:lnTo>
                <a:lnTo>
                  <a:pt x="149" y="39"/>
                </a:lnTo>
                <a:lnTo>
                  <a:pt x="166" y="54"/>
                </a:lnTo>
                <a:lnTo>
                  <a:pt x="166" y="71"/>
                </a:lnTo>
                <a:lnTo>
                  <a:pt x="189" y="71"/>
                </a:lnTo>
                <a:lnTo>
                  <a:pt x="212" y="117"/>
                </a:lnTo>
                <a:lnTo>
                  <a:pt x="252" y="117"/>
                </a:lnTo>
                <a:lnTo>
                  <a:pt x="268" y="148"/>
                </a:lnTo>
                <a:lnTo>
                  <a:pt x="315" y="164"/>
                </a:lnTo>
                <a:lnTo>
                  <a:pt x="315" y="187"/>
                </a:lnTo>
                <a:lnTo>
                  <a:pt x="339" y="196"/>
                </a:lnTo>
                <a:lnTo>
                  <a:pt x="362" y="226"/>
                </a:lnTo>
                <a:lnTo>
                  <a:pt x="378" y="242"/>
                </a:lnTo>
                <a:lnTo>
                  <a:pt x="370" y="265"/>
                </a:lnTo>
                <a:lnTo>
                  <a:pt x="339" y="304"/>
                </a:lnTo>
                <a:lnTo>
                  <a:pt x="315" y="297"/>
                </a:lnTo>
                <a:lnTo>
                  <a:pt x="315" y="336"/>
                </a:lnTo>
                <a:lnTo>
                  <a:pt x="300" y="343"/>
                </a:lnTo>
                <a:lnTo>
                  <a:pt x="244" y="328"/>
                </a:lnTo>
                <a:lnTo>
                  <a:pt x="157" y="336"/>
                </a:lnTo>
                <a:lnTo>
                  <a:pt x="71" y="312"/>
                </a:lnTo>
                <a:lnTo>
                  <a:pt x="63" y="297"/>
                </a:lnTo>
                <a:lnTo>
                  <a:pt x="63" y="265"/>
                </a:lnTo>
                <a:lnTo>
                  <a:pt x="40" y="242"/>
                </a:lnTo>
                <a:lnTo>
                  <a:pt x="8" y="242"/>
                </a:lnTo>
                <a:lnTo>
                  <a:pt x="8" y="187"/>
                </a:lnTo>
                <a:close/>
              </a:path>
            </a:pathLst>
          </a:custGeom>
          <a:solidFill>
            <a:srgbClr val="99FF99"/>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5" name="Freeform 167"/>
          <p:cNvSpPr>
            <a:spLocks noChangeAspect="1"/>
          </p:cNvSpPr>
          <p:nvPr/>
        </p:nvSpPr>
        <p:spPr bwMode="auto">
          <a:xfrm>
            <a:off x="1754188" y="4178300"/>
            <a:ext cx="230187" cy="379413"/>
          </a:xfrm>
          <a:custGeom>
            <a:avLst/>
            <a:gdLst>
              <a:gd name="T0" fmla="*/ 2147483647 w 157"/>
              <a:gd name="T1" fmla="*/ 0 h 225"/>
              <a:gd name="T2" fmla="*/ 2147483647 w 157"/>
              <a:gd name="T3" fmla="*/ 2147483647 h 225"/>
              <a:gd name="T4" fmla="*/ 2147483647 w 157"/>
              <a:gd name="T5" fmla="*/ 2147483647 h 225"/>
              <a:gd name="T6" fmla="*/ 2147483647 w 157"/>
              <a:gd name="T7" fmla="*/ 2147483647 h 225"/>
              <a:gd name="T8" fmla="*/ 2147483647 w 157"/>
              <a:gd name="T9" fmla="*/ 2147483647 h 225"/>
              <a:gd name="T10" fmla="*/ 2147483647 w 157"/>
              <a:gd name="T11" fmla="*/ 2147483647 h 225"/>
              <a:gd name="T12" fmla="*/ 2147483647 w 157"/>
              <a:gd name="T13" fmla="*/ 2147483647 h 225"/>
              <a:gd name="T14" fmla="*/ 2147483647 w 157"/>
              <a:gd name="T15" fmla="*/ 2147483647 h 225"/>
              <a:gd name="T16" fmla="*/ 0 w 157"/>
              <a:gd name="T17" fmla="*/ 2147483647 h 225"/>
              <a:gd name="T18" fmla="*/ 2147483647 w 157"/>
              <a:gd name="T19" fmla="*/ 2147483647 h 225"/>
              <a:gd name="T20" fmla="*/ 2147483647 w 157"/>
              <a:gd name="T21" fmla="*/ 2147483647 h 225"/>
              <a:gd name="T22" fmla="*/ 0 w 157"/>
              <a:gd name="T23" fmla="*/ 2147483647 h 225"/>
              <a:gd name="T24" fmla="*/ 2147483647 w 157"/>
              <a:gd name="T25" fmla="*/ 2147483647 h 225"/>
              <a:gd name="T26" fmla="*/ 2147483647 w 157"/>
              <a:gd name="T27" fmla="*/ 0 h 225"/>
              <a:gd name="T28" fmla="*/ 2147483647 w 157"/>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7"/>
              <a:gd name="T46" fmla="*/ 0 h 225"/>
              <a:gd name="T47" fmla="*/ 157 w 157"/>
              <a:gd name="T48" fmla="*/ 225 h 2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7" h="225">
                <a:moveTo>
                  <a:pt x="31" y="0"/>
                </a:moveTo>
                <a:lnTo>
                  <a:pt x="39" y="24"/>
                </a:lnTo>
                <a:lnTo>
                  <a:pt x="71" y="46"/>
                </a:lnTo>
                <a:lnTo>
                  <a:pt x="94" y="69"/>
                </a:lnTo>
                <a:lnTo>
                  <a:pt x="157" y="69"/>
                </a:lnTo>
                <a:lnTo>
                  <a:pt x="150" y="194"/>
                </a:lnTo>
                <a:lnTo>
                  <a:pt x="133" y="225"/>
                </a:lnTo>
                <a:lnTo>
                  <a:pt x="31" y="208"/>
                </a:lnTo>
                <a:lnTo>
                  <a:pt x="0" y="208"/>
                </a:lnTo>
                <a:lnTo>
                  <a:pt x="7" y="131"/>
                </a:lnTo>
                <a:lnTo>
                  <a:pt x="7" y="54"/>
                </a:lnTo>
                <a:lnTo>
                  <a:pt x="0" y="46"/>
                </a:lnTo>
                <a:lnTo>
                  <a:pt x="7" y="31"/>
                </a:lnTo>
                <a:lnTo>
                  <a:pt x="7" y="0"/>
                </a:lnTo>
                <a:lnTo>
                  <a:pt x="31" y="0"/>
                </a:lnTo>
                <a:close/>
              </a:path>
            </a:pathLst>
          </a:custGeom>
          <a:solidFill>
            <a:srgbClr val="FF66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6" name="Freeform 168"/>
          <p:cNvSpPr>
            <a:spLocks noChangeAspect="1"/>
          </p:cNvSpPr>
          <p:nvPr/>
        </p:nvSpPr>
        <p:spPr bwMode="auto">
          <a:xfrm>
            <a:off x="3549650" y="4098925"/>
            <a:ext cx="407988" cy="458788"/>
          </a:xfrm>
          <a:custGeom>
            <a:avLst/>
            <a:gdLst>
              <a:gd name="T0" fmla="*/ 2147483647 w 277"/>
              <a:gd name="T1" fmla="*/ 2147483647 h 273"/>
              <a:gd name="T2" fmla="*/ 2147483647 w 277"/>
              <a:gd name="T3" fmla="*/ 0 h 273"/>
              <a:gd name="T4" fmla="*/ 2147483647 w 277"/>
              <a:gd name="T5" fmla="*/ 2147483647 h 273"/>
              <a:gd name="T6" fmla="*/ 2147483647 w 277"/>
              <a:gd name="T7" fmla="*/ 2147483647 h 273"/>
              <a:gd name="T8" fmla="*/ 2147483647 w 277"/>
              <a:gd name="T9" fmla="*/ 2147483647 h 273"/>
              <a:gd name="T10" fmla="*/ 2147483647 w 277"/>
              <a:gd name="T11" fmla="*/ 2147483647 h 273"/>
              <a:gd name="T12" fmla="*/ 2147483647 w 277"/>
              <a:gd name="T13" fmla="*/ 2147483647 h 273"/>
              <a:gd name="T14" fmla="*/ 2147483647 w 277"/>
              <a:gd name="T15" fmla="*/ 2147483647 h 273"/>
              <a:gd name="T16" fmla="*/ 2147483647 w 277"/>
              <a:gd name="T17" fmla="*/ 2147483647 h 273"/>
              <a:gd name="T18" fmla="*/ 2147483647 w 277"/>
              <a:gd name="T19" fmla="*/ 2147483647 h 273"/>
              <a:gd name="T20" fmla="*/ 2147483647 w 277"/>
              <a:gd name="T21" fmla="*/ 2147483647 h 273"/>
              <a:gd name="T22" fmla="*/ 2147483647 w 277"/>
              <a:gd name="T23" fmla="*/ 2147483647 h 273"/>
              <a:gd name="T24" fmla="*/ 2147483647 w 277"/>
              <a:gd name="T25" fmla="*/ 2147483647 h 273"/>
              <a:gd name="T26" fmla="*/ 2147483647 w 277"/>
              <a:gd name="T27" fmla="*/ 2147483647 h 273"/>
              <a:gd name="T28" fmla="*/ 2147483647 w 277"/>
              <a:gd name="T29" fmla="*/ 2147483647 h 273"/>
              <a:gd name="T30" fmla="*/ 2147483647 w 277"/>
              <a:gd name="T31" fmla="*/ 2147483647 h 273"/>
              <a:gd name="T32" fmla="*/ 2147483647 w 277"/>
              <a:gd name="T33" fmla="*/ 2147483647 h 273"/>
              <a:gd name="T34" fmla="*/ 2147483647 w 277"/>
              <a:gd name="T35" fmla="*/ 2147483647 h 273"/>
              <a:gd name="T36" fmla="*/ 2147483647 w 277"/>
              <a:gd name="T37" fmla="*/ 2147483647 h 273"/>
              <a:gd name="T38" fmla="*/ 2147483647 w 277"/>
              <a:gd name="T39" fmla="*/ 2147483647 h 273"/>
              <a:gd name="T40" fmla="*/ 2147483647 w 277"/>
              <a:gd name="T41" fmla="*/ 2147483647 h 273"/>
              <a:gd name="T42" fmla="*/ 2147483647 w 277"/>
              <a:gd name="T43" fmla="*/ 2147483647 h 273"/>
              <a:gd name="T44" fmla="*/ 0 w 277"/>
              <a:gd name="T45" fmla="*/ 2147483647 h 273"/>
              <a:gd name="T46" fmla="*/ 0 w 277"/>
              <a:gd name="T47" fmla="*/ 2147483647 h 273"/>
              <a:gd name="T48" fmla="*/ 2147483647 w 277"/>
              <a:gd name="T49" fmla="*/ 2147483647 h 2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7"/>
              <a:gd name="T76" fmla="*/ 0 h 273"/>
              <a:gd name="T77" fmla="*/ 277 w 277"/>
              <a:gd name="T78" fmla="*/ 273 h 2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7" h="273">
                <a:moveTo>
                  <a:pt x="55" y="71"/>
                </a:moveTo>
                <a:lnTo>
                  <a:pt x="151" y="0"/>
                </a:lnTo>
                <a:lnTo>
                  <a:pt x="190" y="8"/>
                </a:lnTo>
                <a:lnTo>
                  <a:pt x="214" y="31"/>
                </a:lnTo>
                <a:lnTo>
                  <a:pt x="198" y="39"/>
                </a:lnTo>
                <a:lnTo>
                  <a:pt x="214" y="71"/>
                </a:lnTo>
                <a:lnTo>
                  <a:pt x="214" y="94"/>
                </a:lnTo>
                <a:lnTo>
                  <a:pt x="222" y="101"/>
                </a:lnTo>
                <a:lnTo>
                  <a:pt x="214" y="117"/>
                </a:lnTo>
                <a:lnTo>
                  <a:pt x="222" y="133"/>
                </a:lnTo>
                <a:lnTo>
                  <a:pt x="222" y="156"/>
                </a:lnTo>
                <a:lnTo>
                  <a:pt x="214" y="156"/>
                </a:lnTo>
                <a:lnTo>
                  <a:pt x="230" y="156"/>
                </a:lnTo>
                <a:lnTo>
                  <a:pt x="230" y="187"/>
                </a:lnTo>
                <a:lnTo>
                  <a:pt x="230" y="194"/>
                </a:lnTo>
                <a:lnTo>
                  <a:pt x="277" y="226"/>
                </a:lnTo>
                <a:lnTo>
                  <a:pt x="277" y="241"/>
                </a:lnTo>
                <a:lnTo>
                  <a:pt x="198" y="273"/>
                </a:lnTo>
                <a:lnTo>
                  <a:pt x="166" y="241"/>
                </a:lnTo>
                <a:lnTo>
                  <a:pt x="151" y="210"/>
                </a:lnTo>
                <a:lnTo>
                  <a:pt x="31" y="156"/>
                </a:lnTo>
                <a:lnTo>
                  <a:pt x="24" y="133"/>
                </a:lnTo>
                <a:lnTo>
                  <a:pt x="0" y="125"/>
                </a:lnTo>
                <a:lnTo>
                  <a:pt x="0" y="117"/>
                </a:lnTo>
                <a:lnTo>
                  <a:pt x="55" y="71"/>
                </a:lnTo>
                <a:close/>
              </a:path>
            </a:pathLst>
          </a:custGeom>
          <a:solidFill>
            <a:srgbClr val="FFFF00"/>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7" name="Freeform 169"/>
          <p:cNvSpPr>
            <a:spLocks noChangeAspect="1"/>
          </p:cNvSpPr>
          <p:nvPr/>
        </p:nvSpPr>
        <p:spPr bwMode="auto">
          <a:xfrm>
            <a:off x="2562225" y="1133475"/>
            <a:ext cx="266700" cy="344488"/>
          </a:xfrm>
          <a:custGeom>
            <a:avLst/>
            <a:gdLst>
              <a:gd name="T0" fmla="*/ 2147483647 w 181"/>
              <a:gd name="T1" fmla="*/ 2147483647 h 206"/>
              <a:gd name="T2" fmla="*/ 2147483647 w 181"/>
              <a:gd name="T3" fmla="*/ 2147483647 h 206"/>
              <a:gd name="T4" fmla="*/ 2147483647 w 181"/>
              <a:gd name="T5" fmla="*/ 2147483647 h 206"/>
              <a:gd name="T6" fmla="*/ 2147483647 w 181"/>
              <a:gd name="T7" fmla="*/ 2147483647 h 206"/>
              <a:gd name="T8" fmla="*/ 2147483647 w 181"/>
              <a:gd name="T9" fmla="*/ 2147483647 h 206"/>
              <a:gd name="T10" fmla="*/ 2147483647 w 181"/>
              <a:gd name="T11" fmla="*/ 2147483647 h 206"/>
              <a:gd name="T12" fmla="*/ 2147483647 w 181"/>
              <a:gd name="T13" fmla="*/ 2147483647 h 206"/>
              <a:gd name="T14" fmla="*/ 2147483647 w 181"/>
              <a:gd name="T15" fmla="*/ 2147483647 h 206"/>
              <a:gd name="T16" fmla="*/ 2147483647 w 181"/>
              <a:gd name="T17" fmla="*/ 2147483647 h 206"/>
              <a:gd name="T18" fmla="*/ 2147483647 w 181"/>
              <a:gd name="T19" fmla="*/ 2147483647 h 206"/>
              <a:gd name="T20" fmla="*/ 2147483647 w 181"/>
              <a:gd name="T21" fmla="*/ 2147483647 h 206"/>
              <a:gd name="T22" fmla="*/ 2147483647 w 181"/>
              <a:gd name="T23" fmla="*/ 2147483647 h 206"/>
              <a:gd name="T24" fmla="*/ 0 w 181"/>
              <a:gd name="T25" fmla="*/ 2147483647 h 206"/>
              <a:gd name="T26" fmla="*/ 0 w 181"/>
              <a:gd name="T27" fmla="*/ 2147483647 h 206"/>
              <a:gd name="T28" fmla="*/ 2147483647 w 181"/>
              <a:gd name="T29" fmla="*/ 2147483647 h 206"/>
              <a:gd name="T30" fmla="*/ 2147483647 w 181"/>
              <a:gd name="T31" fmla="*/ 2147483647 h 206"/>
              <a:gd name="T32" fmla="*/ 2147483647 w 181"/>
              <a:gd name="T33" fmla="*/ 2147483647 h 206"/>
              <a:gd name="T34" fmla="*/ 2147483647 w 181"/>
              <a:gd name="T35" fmla="*/ 2147483647 h 206"/>
              <a:gd name="T36" fmla="*/ 2147483647 w 181"/>
              <a:gd name="T37" fmla="*/ 0 h 206"/>
              <a:gd name="T38" fmla="*/ 2147483647 w 181"/>
              <a:gd name="T39" fmla="*/ 2147483647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1"/>
              <a:gd name="T61" fmla="*/ 0 h 206"/>
              <a:gd name="T62" fmla="*/ 181 w 181"/>
              <a:gd name="T63" fmla="*/ 206 h 2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1" h="206">
                <a:moveTo>
                  <a:pt x="181" y="32"/>
                </a:moveTo>
                <a:lnTo>
                  <a:pt x="181" y="39"/>
                </a:lnTo>
                <a:lnTo>
                  <a:pt x="158" y="95"/>
                </a:lnTo>
                <a:lnTo>
                  <a:pt x="150" y="104"/>
                </a:lnTo>
                <a:lnTo>
                  <a:pt x="166" y="135"/>
                </a:lnTo>
                <a:lnTo>
                  <a:pt x="158" y="143"/>
                </a:lnTo>
                <a:lnTo>
                  <a:pt x="181" y="190"/>
                </a:lnTo>
                <a:lnTo>
                  <a:pt x="150" y="206"/>
                </a:lnTo>
                <a:lnTo>
                  <a:pt x="24" y="206"/>
                </a:lnTo>
                <a:lnTo>
                  <a:pt x="31" y="190"/>
                </a:lnTo>
                <a:lnTo>
                  <a:pt x="8" y="174"/>
                </a:lnTo>
                <a:lnTo>
                  <a:pt x="8" y="135"/>
                </a:lnTo>
                <a:lnTo>
                  <a:pt x="0" y="135"/>
                </a:lnTo>
                <a:lnTo>
                  <a:pt x="0" y="95"/>
                </a:lnTo>
                <a:lnTo>
                  <a:pt x="8" y="64"/>
                </a:lnTo>
                <a:lnTo>
                  <a:pt x="31" y="47"/>
                </a:lnTo>
                <a:lnTo>
                  <a:pt x="31" y="16"/>
                </a:lnTo>
                <a:lnTo>
                  <a:pt x="63" y="8"/>
                </a:lnTo>
                <a:lnTo>
                  <a:pt x="134" y="0"/>
                </a:lnTo>
                <a:lnTo>
                  <a:pt x="181" y="32"/>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8" name="Freeform 170"/>
          <p:cNvSpPr>
            <a:spLocks noChangeAspect="1"/>
          </p:cNvSpPr>
          <p:nvPr/>
        </p:nvSpPr>
        <p:spPr bwMode="auto">
          <a:xfrm>
            <a:off x="1214438" y="914400"/>
            <a:ext cx="361950" cy="447675"/>
          </a:xfrm>
          <a:custGeom>
            <a:avLst/>
            <a:gdLst>
              <a:gd name="T0" fmla="*/ 2147483647 w 243"/>
              <a:gd name="T1" fmla="*/ 0 h 265"/>
              <a:gd name="T2" fmla="*/ 2147483647 w 243"/>
              <a:gd name="T3" fmla="*/ 2147483647 h 265"/>
              <a:gd name="T4" fmla="*/ 2147483647 w 243"/>
              <a:gd name="T5" fmla="*/ 2147483647 h 265"/>
              <a:gd name="T6" fmla="*/ 2147483647 w 243"/>
              <a:gd name="T7" fmla="*/ 2147483647 h 265"/>
              <a:gd name="T8" fmla="*/ 2147483647 w 243"/>
              <a:gd name="T9" fmla="*/ 2147483647 h 265"/>
              <a:gd name="T10" fmla="*/ 2147483647 w 243"/>
              <a:gd name="T11" fmla="*/ 2147483647 h 265"/>
              <a:gd name="T12" fmla="*/ 2147483647 w 243"/>
              <a:gd name="T13" fmla="*/ 2147483647 h 265"/>
              <a:gd name="T14" fmla="*/ 2147483647 w 243"/>
              <a:gd name="T15" fmla="*/ 2147483647 h 265"/>
              <a:gd name="T16" fmla="*/ 2147483647 w 243"/>
              <a:gd name="T17" fmla="*/ 2147483647 h 265"/>
              <a:gd name="T18" fmla="*/ 2147483647 w 243"/>
              <a:gd name="T19" fmla="*/ 2147483647 h 265"/>
              <a:gd name="T20" fmla="*/ 2147483647 w 243"/>
              <a:gd name="T21" fmla="*/ 2147483647 h 265"/>
              <a:gd name="T22" fmla="*/ 2147483647 w 243"/>
              <a:gd name="T23" fmla="*/ 2147483647 h 265"/>
              <a:gd name="T24" fmla="*/ 2147483647 w 243"/>
              <a:gd name="T25" fmla="*/ 2147483647 h 265"/>
              <a:gd name="T26" fmla="*/ 2147483647 w 243"/>
              <a:gd name="T27" fmla="*/ 2147483647 h 265"/>
              <a:gd name="T28" fmla="*/ 2147483647 w 243"/>
              <a:gd name="T29" fmla="*/ 2147483647 h 265"/>
              <a:gd name="T30" fmla="*/ 2147483647 w 243"/>
              <a:gd name="T31" fmla="*/ 2147483647 h 265"/>
              <a:gd name="T32" fmla="*/ 2147483647 w 243"/>
              <a:gd name="T33" fmla="*/ 2147483647 h 265"/>
              <a:gd name="T34" fmla="*/ 0 w 243"/>
              <a:gd name="T35" fmla="*/ 2147483647 h 265"/>
              <a:gd name="T36" fmla="*/ 2147483647 w 243"/>
              <a:gd name="T37" fmla="*/ 2147483647 h 265"/>
              <a:gd name="T38" fmla="*/ 2147483647 w 243"/>
              <a:gd name="T39" fmla="*/ 2147483647 h 265"/>
              <a:gd name="T40" fmla="*/ 2147483647 w 243"/>
              <a:gd name="T41" fmla="*/ 2147483647 h 265"/>
              <a:gd name="T42" fmla="*/ 2147483647 w 243"/>
              <a:gd name="T43" fmla="*/ 2147483647 h 265"/>
              <a:gd name="T44" fmla="*/ 2147483647 w 243"/>
              <a:gd name="T45" fmla="*/ 2147483647 h 265"/>
              <a:gd name="T46" fmla="*/ 2147483647 w 243"/>
              <a:gd name="T47" fmla="*/ 2147483647 h 265"/>
              <a:gd name="T48" fmla="*/ 2147483647 w 243"/>
              <a:gd name="T49" fmla="*/ 2147483647 h 265"/>
              <a:gd name="T50" fmla="*/ 2147483647 w 243"/>
              <a:gd name="T51" fmla="*/ 0 h 265"/>
              <a:gd name="T52" fmla="*/ 2147483647 w 243"/>
              <a:gd name="T53" fmla="*/ 0 h 2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43"/>
              <a:gd name="T82" fmla="*/ 0 h 265"/>
              <a:gd name="T83" fmla="*/ 243 w 243"/>
              <a:gd name="T84" fmla="*/ 265 h 26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43" h="265">
                <a:moveTo>
                  <a:pt x="243" y="0"/>
                </a:moveTo>
                <a:lnTo>
                  <a:pt x="220" y="54"/>
                </a:lnTo>
                <a:lnTo>
                  <a:pt x="243" y="85"/>
                </a:lnTo>
                <a:lnTo>
                  <a:pt x="220" y="85"/>
                </a:lnTo>
                <a:lnTo>
                  <a:pt x="211" y="132"/>
                </a:lnTo>
                <a:lnTo>
                  <a:pt x="235" y="140"/>
                </a:lnTo>
                <a:lnTo>
                  <a:pt x="204" y="148"/>
                </a:lnTo>
                <a:lnTo>
                  <a:pt x="220" y="171"/>
                </a:lnTo>
                <a:lnTo>
                  <a:pt x="204" y="179"/>
                </a:lnTo>
                <a:lnTo>
                  <a:pt x="220" y="195"/>
                </a:lnTo>
                <a:lnTo>
                  <a:pt x="157" y="203"/>
                </a:lnTo>
                <a:lnTo>
                  <a:pt x="204" y="226"/>
                </a:lnTo>
                <a:lnTo>
                  <a:pt x="157" y="226"/>
                </a:lnTo>
                <a:lnTo>
                  <a:pt x="181" y="257"/>
                </a:lnTo>
                <a:lnTo>
                  <a:pt x="172" y="265"/>
                </a:lnTo>
                <a:lnTo>
                  <a:pt x="71" y="257"/>
                </a:lnTo>
                <a:lnTo>
                  <a:pt x="71" y="195"/>
                </a:lnTo>
                <a:lnTo>
                  <a:pt x="0" y="195"/>
                </a:lnTo>
                <a:lnTo>
                  <a:pt x="8" y="164"/>
                </a:lnTo>
                <a:lnTo>
                  <a:pt x="24" y="132"/>
                </a:lnTo>
                <a:lnTo>
                  <a:pt x="71" y="132"/>
                </a:lnTo>
                <a:lnTo>
                  <a:pt x="71" y="85"/>
                </a:lnTo>
                <a:lnTo>
                  <a:pt x="94" y="85"/>
                </a:lnTo>
                <a:lnTo>
                  <a:pt x="118" y="15"/>
                </a:lnTo>
                <a:lnTo>
                  <a:pt x="133" y="15"/>
                </a:lnTo>
                <a:lnTo>
                  <a:pt x="125" y="0"/>
                </a:lnTo>
                <a:lnTo>
                  <a:pt x="243"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19" name="Freeform 171"/>
          <p:cNvSpPr>
            <a:spLocks noChangeAspect="1"/>
          </p:cNvSpPr>
          <p:nvPr/>
        </p:nvSpPr>
        <p:spPr bwMode="auto">
          <a:xfrm>
            <a:off x="2828925" y="4294188"/>
            <a:ext cx="469900" cy="344487"/>
          </a:xfrm>
          <a:custGeom>
            <a:avLst/>
            <a:gdLst>
              <a:gd name="T0" fmla="*/ 2147483647 w 317"/>
              <a:gd name="T1" fmla="*/ 2147483647 h 204"/>
              <a:gd name="T2" fmla="*/ 0 w 317"/>
              <a:gd name="T3" fmla="*/ 2147483647 h 204"/>
              <a:gd name="T4" fmla="*/ 2147483647 w 317"/>
              <a:gd name="T5" fmla="*/ 2147483647 h 204"/>
              <a:gd name="T6" fmla="*/ 2147483647 w 317"/>
              <a:gd name="T7" fmla="*/ 2147483647 h 204"/>
              <a:gd name="T8" fmla="*/ 2147483647 w 317"/>
              <a:gd name="T9" fmla="*/ 0 h 204"/>
              <a:gd name="T10" fmla="*/ 2147483647 w 317"/>
              <a:gd name="T11" fmla="*/ 2147483647 h 204"/>
              <a:gd name="T12" fmla="*/ 2147483647 w 317"/>
              <a:gd name="T13" fmla="*/ 2147483647 h 204"/>
              <a:gd name="T14" fmla="*/ 2147483647 w 317"/>
              <a:gd name="T15" fmla="*/ 2147483647 h 204"/>
              <a:gd name="T16" fmla="*/ 2147483647 w 317"/>
              <a:gd name="T17" fmla="*/ 2147483647 h 204"/>
              <a:gd name="T18" fmla="*/ 2147483647 w 317"/>
              <a:gd name="T19" fmla="*/ 2147483647 h 204"/>
              <a:gd name="T20" fmla="*/ 2147483647 w 317"/>
              <a:gd name="T21" fmla="*/ 2147483647 h 204"/>
              <a:gd name="T22" fmla="*/ 2147483647 w 317"/>
              <a:gd name="T23" fmla="*/ 2147483647 h 204"/>
              <a:gd name="T24" fmla="*/ 2147483647 w 317"/>
              <a:gd name="T25" fmla="*/ 2147483647 h 204"/>
              <a:gd name="T26" fmla="*/ 2147483647 w 317"/>
              <a:gd name="T27" fmla="*/ 2147483647 h 204"/>
              <a:gd name="T28" fmla="*/ 2147483647 w 317"/>
              <a:gd name="T29" fmla="*/ 2147483647 h 204"/>
              <a:gd name="T30" fmla="*/ 2147483647 w 317"/>
              <a:gd name="T31" fmla="*/ 2147483647 h 204"/>
              <a:gd name="T32" fmla="*/ 2147483647 w 317"/>
              <a:gd name="T33" fmla="*/ 2147483647 h 204"/>
              <a:gd name="T34" fmla="*/ 2147483647 w 317"/>
              <a:gd name="T35" fmla="*/ 2147483647 h 204"/>
              <a:gd name="T36" fmla="*/ 2147483647 w 317"/>
              <a:gd name="T37" fmla="*/ 2147483647 h 2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7"/>
              <a:gd name="T58" fmla="*/ 0 h 204"/>
              <a:gd name="T59" fmla="*/ 317 w 317"/>
              <a:gd name="T60" fmla="*/ 204 h 20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7" h="204">
                <a:moveTo>
                  <a:pt x="95" y="204"/>
                </a:moveTo>
                <a:lnTo>
                  <a:pt x="0" y="196"/>
                </a:lnTo>
                <a:lnTo>
                  <a:pt x="8" y="78"/>
                </a:lnTo>
                <a:lnTo>
                  <a:pt x="8" y="16"/>
                </a:lnTo>
                <a:lnTo>
                  <a:pt x="182" y="0"/>
                </a:lnTo>
                <a:lnTo>
                  <a:pt x="191" y="16"/>
                </a:lnTo>
                <a:lnTo>
                  <a:pt x="198" y="16"/>
                </a:lnTo>
                <a:lnTo>
                  <a:pt x="230" y="39"/>
                </a:lnTo>
                <a:lnTo>
                  <a:pt x="221" y="62"/>
                </a:lnTo>
                <a:lnTo>
                  <a:pt x="230" y="78"/>
                </a:lnTo>
                <a:lnTo>
                  <a:pt x="230" y="94"/>
                </a:lnTo>
                <a:lnTo>
                  <a:pt x="246" y="101"/>
                </a:lnTo>
                <a:lnTo>
                  <a:pt x="230" y="101"/>
                </a:lnTo>
                <a:lnTo>
                  <a:pt x="253" y="125"/>
                </a:lnTo>
                <a:lnTo>
                  <a:pt x="278" y="125"/>
                </a:lnTo>
                <a:lnTo>
                  <a:pt x="301" y="164"/>
                </a:lnTo>
                <a:lnTo>
                  <a:pt x="317" y="188"/>
                </a:lnTo>
                <a:lnTo>
                  <a:pt x="317" y="204"/>
                </a:lnTo>
                <a:lnTo>
                  <a:pt x="95" y="204"/>
                </a:lnTo>
                <a:close/>
              </a:path>
            </a:pathLst>
          </a:custGeom>
          <a:solidFill>
            <a:srgbClr val="00B7A5"/>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20" name="Freeform 172"/>
          <p:cNvSpPr>
            <a:spLocks noChangeAspect="1"/>
          </p:cNvSpPr>
          <p:nvPr/>
        </p:nvSpPr>
        <p:spPr bwMode="auto">
          <a:xfrm>
            <a:off x="3476625" y="2106613"/>
            <a:ext cx="538163" cy="466725"/>
          </a:xfrm>
          <a:custGeom>
            <a:avLst/>
            <a:gdLst>
              <a:gd name="T0" fmla="*/ 2147483647 w 364"/>
              <a:gd name="T1" fmla="*/ 0 h 276"/>
              <a:gd name="T2" fmla="*/ 2147483647 w 364"/>
              <a:gd name="T3" fmla="*/ 2147483647 h 276"/>
              <a:gd name="T4" fmla="*/ 2147483647 w 364"/>
              <a:gd name="T5" fmla="*/ 2147483647 h 276"/>
              <a:gd name="T6" fmla="*/ 2147483647 w 364"/>
              <a:gd name="T7" fmla="*/ 2147483647 h 276"/>
              <a:gd name="T8" fmla="*/ 2147483647 w 364"/>
              <a:gd name="T9" fmla="*/ 2147483647 h 276"/>
              <a:gd name="T10" fmla="*/ 2147483647 w 364"/>
              <a:gd name="T11" fmla="*/ 2147483647 h 276"/>
              <a:gd name="T12" fmla="*/ 2147483647 w 364"/>
              <a:gd name="T13" fmla="*/ 2147483647 h 276"/>
              <a:gd name="T14" fmla="*/ 2147483647 w 364"/>
              <a:gd name="T15" fmla="*/ 2147483647 h 276"/>
              <a:gd name="T16" fmla="*/ 2147483647 w 364"/>
              <a:gd name="T17" fmla="*/ 2147483647 h 276"/>
              <a:gd name="T18" fmla="*/ 2147483647 w 364"/>
              <a:gd name="T19" fmla="*/ 2147483647 h 276"/>
              <a:gd name="T20" fmla="*/ 2147483647 w 364"/>
              <a:gd name="T21" fmla="*/ 2147483647 h 276"/>
              <a:gd name="T22" fmla="*/ 2147483647 w 364"/>
              <a:gd name="T23" fmla="*/ 2147483647 h 276"/>
              <a:gd name="T24" fmla="*/ 2147483647 w 364"/>
              <a:gd name="T25" fmla="*/ 2147483647 h 276"/>
              <a:gd name="T26" fmla="*/ 2147483647 w 364"/>
              <a:gd name="T27" fmla="*/ 2147483647 h 276"/>
              <a:gd name="T28" fmla="*/ 2147483647 w 364"/>
              <a:gd name="T29" fmla="*/ 2147483647 h 276"/>
              <a:gd name="T30" fmla="*/ 2147483647 w 364"/>
              <a:gd name="T31" fmla="*/ 2147483647 h 276"/>
              <a:gd name="T32" fmla="*/ 2147483647 w 364"/>
              <a:gd name="T33" fmla="*/ 2147483647 h 276"/>
              <a:gd name="T34" fmla="*/ 2147483647 w 364"/>
              <a:gd name="T35" fmla="*/ 2147483647 h 276"/>
              <a:gd name="T36" fmla="*/ 2147483647 w 364"/>
              <a:gd name="T37" fmla="*/ 2147483647 h 276"/>
              <a:gd name="T38" fmla="*/ 2147483647 w 364"/>
              <a:gd name="T39" fmla="*/ 2147483647 h 276"/>
              <a:gd name="T40" fmla="*/ 0 w 364"/>
              <a:gd name="T41" fmla="*/ 2147483647 h 276"/>
              <a:gd name="T42" fmla="*/ 2147483647 w 364"/>
              <a:gd name="T43" fmla="*/ 2147483647 h 276"/>
              <a:gd name="T44" fmla="*/ 2147483647 w 364"/>
              <a:gd name="T45" fmla="*/ 2147483647 h 276"/>
              <a:gd name="T46" fmla="*/ 2147483647 w 364"/>
              <a:gd name="T47" fmla="*/ 2147483647 h 276"/>
              <a:gd name="T48" fmla="*/ 2147483647 w 364"/>
              <a:gd name="T49" fmla="*/ 2147483647 h 276"/>
              <a:gd name="T50" fmla="*/ 2147483647 w 364"/>
              <a:gd name="T51" fmla="*/ 0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4"/>
              <a:gd name="T79" fmla="*/ 0 h 276"/>
              <a:gd name="T80" fmla="*/ 364 w 364"/>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4" h="276">
                <a:moveTo>
                  <a:pt x="245" y="0"/>
                </a:moveTo>
                <a:lnTo>
                  <a:pt x="277" y="79"/>
                </a:lnTo>
                <a:lnTo>
                  <a:pt x="301" y="79"/>
                </a:lnTo>
                <a:lnTo>
                  <a:pt x="277" y="103"/>
                </a:lnTo>
                <a:lnTo>
                  <a:pt x="301" y="134"/>
                </a:lnTo>
                <a:lnTo>
                  <a:pt x="364" y="245"/>
                </a:lnTo>
                <a:lnTo>
                  <a:pt x="348" y="229"/>
                </a:lnTo>
                <a:lnTo>
                  <a:pt x="316" y="245"/>
                </a:lnTo>
                <a:lnTo>
                  <a:pt x="293" y="229"/>
                </a:lnTo>
                <a:lnTo>
                  <a:pt x="293" y="245"/>
                </a:lnTo>
                <a:lnTo>
                  <a:pt x="269" y="245"/>
                </a:lnTo>
                <a:lnTo>
                  <a:pt x="269" y="260"/>
                </a:lnTo>
                <a:lnTo>
                  <a:pt x="245" y="260"/>
                </a:lnTo>
                <a:lnTo>
                  <a:pt x="214" y="276"/>
                </a:lnTo>
                <a:lnTo>
                  <a:pt x="214" y="260"/>
                </a:lnTo>
                <a:lnTo>
                  <a:pt x="174" y="260"/>
                </a:lnTo>
                <a:lnTo>
                  <a:pt x="135" y="229"/>
                </a:lnTo>
                <a:lnTo>
                  <a:pt x="87" y="245"/>
                </a:lnTo>
                <a:lnTo>
                  <a:pt x="79" y="252"/>
                </a:lnTo>
                <a:lnTo>
                  <a:pt x="32" y="181"/>
                </a:lnTo>
                <a:lnTo>
                  <a:pt x="0" y="134"/>
                </a:lnTo>
                <a:lnTo>
                  <a:pt x="16" y="126"/>
                </a:lnTo>
                <a:lnTo>
                  <a:pt x="87" y="48"/>
                </a:lnTo>
                <a:lnTo>
                  <a:pt x="143" y="31"/>
                </a:lnTo>
                <a:lnTo>
                  <a:pt x="150" y="8"/>
                </a:lnTo>
                <a:lnTo>
                  <a:pt x="245" y="0"/>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21" name="Freeform 173"/>
          <p:cNvSpPr>
            <a:spLocks noChangeAspect="1"/>
          </p:cNvSpPr>
          <p:nvPr/>
        </p:nvSpPr>
        <p:spPr bwMode="auto">
          <a:xfrm>
            <a:off x="3054350" y="3257550"/>
            <a:ext cx="474663" cy="500063"/>
          </a:xfrm>
          <a:custGeom>
            <a:avLst/>
            <a:gdLst>
              <a:gd name="T0" fmla="*/ 2147483647 w 322"/>
              <a:gd name="T1" fmla="*/ 2147483647 h 298"/>
              <a:gd name="T2" fmla="*/ 2147483647 w 322"/>
              <a:gd name="T3" fmla="*/ 2147483647 h 298"/>
              <a:gd name="T4" fmla="*/ 2147483647 w 322"/>
              <a:gd name="T5" fmla="*/ 2147483647 h 298"/>
              <a:gd name="T6" fmla="*/ 2147483647 w 322"/>
              <a:gd name="T7" fmla="*/ 0 h 298"/>
              <a:gd name="T8" fmla="*/ 2147483647 w 322"/>
              <a:gd name="T9" fmla="*/ 2147483647 h 298"/>
              <a:gd name="T10" fmla="*/ 2147483647 w 322"/>
              <a:gd name="T11" fmla="*/ 2147483647 h 298"/>
              <a:gd name="T12" fmla="*/ 2147483647 w 322"/>
              <a:gd name="T13" fmla="*/ 2147483647 h 298"/>
              <a:gd name="T14" fmla="*/ 2147483647 w 322"/>
              <a:gd name="T15" fmla="*/ 2147483647 h 298"/>
              <a:gd name="T16" fmla="*/ 2147483647 w 322"/>
              <a:gd name="T17" fmla="*/ 2147483647 h 298"/>
              <a:gd name="T18" fmla="*/ 2147483647 w 322"/>
              <a:gd name="T19" fmla="*/ 2147483647 h 298"/>
              <a:gd name="T20" fmla="*/ 2147483647 w 322"/>
              <a:gd name="T21" fmla="*/ 2147483647 h 298"/>
              <a:gd name="T22" fmla="*/ 2147483647 w 322"/>
              <a:gd name="T23" fmla="*/ 2147483647 h 298"/>
              <a:gd name="T24" fmla="*/ 0 w 322"/>
              <a:gd name="T25" fmla="*/ 2147483647 h 298"/>
              <a:gd name="T26" fmla="*/ 2147483647 w 322"/>
              <a:gd name="T27" fmla="*/ 2147483647 h 298"/>
              <a:gd name="T28" fmla="*/ 2147483647 w 322"/>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2"/>
              <a:gd name="T46" fmla="*/ 0 h 298"/>
              <a:gd name="T47" fmla="*/ 322 w 322"/>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2" h="298">
                <a:moveTo>
                  <a:pt x="149" y="25"/>
                </a:moveTo>
                <a:lnTo>
                  <a:pt x="165" y="32"/>
                </a:lnTo>
                <a:lnTo>
                  <a:pt x="165" y="25"/>
                </a:lnTo>
                <a:lnTo>
                  <a:pt x="188" y="0"/>
                </a:lnTo>
                <a:lnTo>
                  <a:pt x="228" y="47"/>
                </a:lnTo>
                <a:lnTo>
                  <a:pt x="274" y="111"/>
                </a:lnTo>
                <a:lnTo>
                  <a:pt x="306" y="133"/>
                </a:lnTo>
                <a:lnTo>
                  <a:pt x="314" y="150"/>
                </a:lnTo>
                <a:lnTo>
                  <a:pt x="314" y="172"/>
                </a:lnTo>
                <a:lnTo>
                  <a:pt x="322" y="181"/>
                </a:lnTo>
                <a:lnTo>
                  <a:pt x="314" y="213"/>
                </a:lnTo>
                <a:lnTo>
                  <a:pt x="126" y="298"/>
                </a:lnTo>
                <a:lnTo>
                  <a:pt x="0" y="86"/>
                </a:lnTo>
                <a:lnTo>
                  <a:pt x="39" y="64"/>
                </a:lnTo>
                <a:lnTo>
                  <a:pt x="149" y="25"/>
                </a:lnTo>
                <a:close/>
              </a:path>
            </a:pathLst>
          </a:custGeom>
          <a:solidFill>
            <a:srgbClr val="FFFFFF"/>
          </a:solidFill>
          <a:ln w="1588">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22" name="Freeform 174"/>
          <p:cNvSpPr>
            <a:spLocks noChangeAspect="1"/>
          </p:cNvSpPr>
          <p:nvPr/>
        </p:nvSpPr>
        <p:spPr bwMode="auto">
          <a:xfrm>
            <a:off x="2389188" y="4638675"/>
            <a:ext cx="407987" cy="628650"/>
          </a:xfrm>
          <a:custGeom>
            <a:avLst/>
            <a:gdLst>
              <a:gd name="T0" fmla="*/ 2147483647 w 277"/>
              <a:gd name="T1" fmla="*/ 2147483647 h 376"/>
              <a:gd name="T2" fmla="*/ 2147483647 w 277"/>
              <a:gd name="T3" fmla="*/ 2147483647 h 376"/>
              <a:gd name="T4" fmla="*/ 2147483647 w 277"/>
              <a:gd name="T5" fmla="*/ 2147483647 h 376"/>
              <a:gd name="T6" fmla="*/ 2147483647 w 277"/>
              <a:gd name="T7" fmla="*/ 2147483647 h 376"/>
              <a:gd name="T8" fmla="*/ 2147483647 w 277"/>
              <a:gd name="T9" fmla="*/ 2147483647 h 376"/>
              <a:gd name="T10" fmla="*/ 2147483647 w 277"/>
              <a:gd name="T11" fmla="*/ 2147483647 h 376"/>
              <a:gd name="T12" fmla="*/ 2147483647 w 277"/>
              <a:gd name="T13" fmla="*/ 2147483647 h 376"/>
              <a:gd name="T14" fmla="*/ 2147483647 w 277"/>
              <a:gd name="T15" fmla="*/ 2147483647 h 376"/>
              <a:gd name="T16" fmla="*/ 2147483647 w 277"/>
              <a:gd name="T17" fmla="*/ 2147483647 h 376"/>
              <a:gd name="T18" fmla="*/ 2147483647 w 277"/>
              <a:gd name="T19" fmla="*/ 2147483647 h 376"/>
              <a:gd name="T20" fmla="*/ 2147483647 w 277"/>
              <a:gd name="T21" fmla="*/ 2147483647 h 376"/>
              <a:gd name="T22" fmla="*/ 2147483647 w 277"/>
              <a:gd name="T23" fmla="*/ 2147483647 h 376"/>
              <a:gd name="T24" fmla="*/ 0 w 277"/>
              <a:gd name="T25" fmla="*/ 2147483647 h 376"/>
              <a:gd name="T26" fmla="*/ 2147483647 w 277"/>
              <a:gd name="T27" fmla="*/ 2147483647 h 376"/>
              <a:gd name="T28" fmla="*/ 2147483647 w 277"/>
              <a:gd name="T29" fmla="*/ 2147483647 h 376"/>
              <a:gd name="T30" fmla="*/ 2147483647 w 277"/>
              <a:gd name="T31" fmla="*/ 2147483647 h 376"/>
              <a:gd name="T32" fmla="*/ 2147483647 w 277"/>
              <a:gd name="T33" fmla="*/ 0 h 376"/>
              <a:gd name="T34" fmla="*/ 2147483647 w 277"/>
              <a:gd name="T35" fmla="*/ 0 h 376"/>
              <a:gd name="T36" fmla="*/ 2147483647 w 277"/>
              <a:gd name="T37" fmla="*/ 0 h 376"/>
              <a:gd name="T38" fmla="*/ 2147483647 w 277"/>
              <a:gd name="T39" fmla="*/ 2147483647 h 376"/>
              <a:gd name="T40" fmla="*/ 2147483647 w 277"/>
              <a:gd name="T41" fmla="*/ 0 h 376"/>
              <a:gd name="T42" fmla="*/ 2147483647 w 277"/>
              <a:gd name="T43" fmla="*/ 2147483647 h 376"/>
              <a:gd name="T44" fmla="*/ 2147483647 w 277"/>
              <a:gd name="T45" fmla="*/ 2147483647 h 376"/>
              <a:gd name="T46" fmla="*/ 2147483647 w 277"/>
              <a:gd name="T47" fmla="*/ 2147483647 h 376"/>
              <a:gd name="T48" fmla="*/ 2147483647 w 277"/>
              <a:gd name="T49" fmla="*/ 2147483647 h 376"/>
              <a:gd name="T50" fmla="*/ 2147483647 w 277"/>
              <a:gd name="T51" fmla="*/ 2147483647 h 376"/>
              <a:gd name="T52" fmla="*/ 2147483647 w 277"/>
              <a:gd name="T53" fmla="*/ 2147483647 h 376"/>
              <a:gd name="T54" fmla="*/ 2147483647 w 277"/>
              <a:gd name="T55" fmla="*/ 2147483647 h 376"/>
              <a:gd name="T56" fmla="*/ 2147483647 w 277"/>
              <a:gd name="T57" fmla="*/ 2147483647 h 376"/>
              <a:gd name="T58" fmla="*/ 2147483647 w 277"/>
              <a:gd name="T59" fmla="*/ 2147483647 h 376"/>
              <a:gd name="T60" fmla="*/ 2147483647 w 277"/>
              <a:gd name="T61" fmla="*/ 2147483647 h 376"/>
              <a:gd name="T62" fmla="*/ 2147483647 w 277"/>
              <a:gd name="T63" fmla="*/ 2147483647 h 376"/>
              <a:gd name="T64" fmla="*/ 2147483647 w 277"/>
              <a:gd name="T65" fmla="*/ 2147483647 h 376"/>
              <a:gd name="T66" fmla="*/ 2147483647 w 277"/>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7"/>
              <a:gd name="T103" fmla="*/ 0 h 376"/>
              <a:gd name="T104" fmla="*/ 277 w 277"/>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7" h="376">
                <a:moveTo>
                  <a:pt x="214" y="376"/>
                </a:moveTo>
                <a:lnTo>
                  <a:pt x="206" y="376"/>
                </a:lnTo>
                <a:lnTo>
                  <a:pt x="206" y="359"/>
                </a:lnTo>
                <a:lnTo>
                  <a:pt x="32" y="359"/>
                </a:lnTo>
                <a:lnTo>
                  <a:pt x="32" y="281"/>
                </a:lnTo>
                <a:lnTo>
                  <a:pt x="32" y="203"/>
                </a:lnTo>
                <a:lnTo>
                  <a:pt x="39" y="196"/>
                </a:lnTo>
                <a:lnTo>
                  <a:pt x="32" y="196"/>
                </a:lnTo>
                <a:lnTo>
                  <a:pt x="32" y="148"/>
                </a:lnTo>
                <a:lnTo>
                  <a:pt x="24" y="148"/>
                </a:lnTo>
                <a:lnTo>
                  <a:pt x="32" y="141"/>
                </a:lnTo>
                <a:lnTo>
                  <a:pt x="24" y="141"/>
                </a:lnTo>
                <a:lnTo>
                  <a:pt x="0" y="86"/>
                </a:lnTo>
                <a:lnTo>
                  <a:pt x="39" y="55"/>
                </a:lnTo>
                <a:lnTo>
                  <a:pt x="24" y="39"/>
                </a:lnTo>
                <a:lnTo>
                  <a:pt x="39" y="23"/>
                </a:lnTo>
                <a:lnTo>
                  <a:pt x="56" y="0"/>
                </a:lnTo>
                <a:lnTo>
                  <a:pt x="71" y="0"/>
                </a:lnTo>
                <a:lnTo>
                  <a:pt x="127" y="0"/>
                </a:lnTo>
                <a:lnTo>
                  <a:pt x="127" y="23"/>
                </a:lnTo>
                <a:lnTo>
                  <a:pt x="143" y="0"/>
                </a:lnTo>
                <a:lnTo>
                  <a:pt x="174" y="23"/>
                </a:lnTo>
                <a:lnTo>
                  <a:pt x="174" y="148"/>
                </a:lnTo>
                <a:lnTo>
                  <a:pt x="237" y="148"/>
                </a:lnTo>
                <a:lnTo>
                  <a:pt x="245" y="173"/>
                </a:lnTo>
                <a:lnTo>
                  <a:pt x="269" y="173"/>
                </a:lnTo>
                <a:lnTo>
                  <a:pt x="269" y="196"/>
                </a:lnTo>
                <a:lnTo>
                  <a:pt x="277" y="196"/>
                </a:lnTo>
                <a:lnTo>
                  <a:pt x="277" y="258"/>
                </a:lnTo>
                <a:lnTo>
                  <a:pt x="269" y="258"/>
                </a:lnTo>
                <a:lnTo>
                  <a:pt x="269" y="290"/>
                </a:lnTo>
                <a:lnTo>
                  <a:pt x="277" y="290"/>
                </a:lnTo>
                <a:lnTo>
                  <a:pt x="277" y="359"/>
                </a:lnTo>
                <a:lnTo>
                  <a:pt x="214" y="376"/>
                </a:lnTo>
                <a:close/>
              </a:path>
            </a:pathLst>
          </a:custGeom>
          <a:solidFill>
            <a:srgbClr val="FFFF00"/>
          </a:solidFill>
          <a:ln w="1651">
            <a:solidFill>
              <a:srgbClr val="000000"/>
            </a:solidFill>
            <a:round/>
            <a:headEnd/>
            <a:tailEnd/>
          </a:ln>
        </p:spPr>
        <p:txBody>
          <a:bodyPr lIns="91425" tIns="45713" rIns="91425" bIns="45713"/>
          <a:lstStyle/>
          <a:p>
            <a:pPr eaLnBrk="1" hangingPunct="1"/>
            <a:endParaRPr lang="en-US" sz="1800">
              <a:solidFill>
                <a:srgbClr val="000000"/>
              </a:solidFill>
              <a:latin typeface="Arial"/>
            </a:endParaRPr>
          </a:p>
        </p:txBody>
      </p:sp>
      <p:sp>
        <p:nvSpPr>
          <p:cNvPr id="2223" name="Text Box 175"/>
          <p:cNvSpPr txBox="1">
            <a:spLocks noChangeArrowheads="1"/>
          </p:cNvSpPr>
          <p:nvPr/>
        </p:nvSpPr>
        <p:spPr bwMode="auto">
          <a:xfrm>
            <a:off x="6172200" y="1524000"/>
            <a:ext cx="354013" cy="3667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000000"/>
              </a:solidFill>
            </a:endParaRPr>
          </a:p>
        </p:txBody>
      </p:sp>
      <p:sp>
        <p:nvSpPr>
          <p:cNvPr id="2224" name="Text Box 176"/>
          <p:cNvSpPr txBox="1">
            <a:spLocks noChangeArrowheads="1"/>
          </p:cNvSpPr>
          <p:nvPr/>
        </p:nvSpPr>
        <p:spPr bwMode="auto">
          <a:xfrm>
            <a:off x="6172200" y="2419350"/>
            <a:ext cx="354013" cy="366713"/>
          </a:xfrm>
          <a:prstGeom prst="rect">
            <a:avLst/>
          </a:prstGeom>
          <a:solidFill>
            <a:srgbClr val="00B7A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000000"/>
              </a:solidFill>
            </a:endParaRPr>
          </a:p>
        </p:txBody>
      </p:sp>
      <p:sp>
        <p:nvSpPr>
          <p:cNvPr id="2225" name="Text Box 177"/>
          <p:cNvSpPr txBox="1">
            <a:spLocks noChangeArrowheads="1"/>
          </p:cNvSpPr>
          <p:nvPr/>
        </p:nvSpPr>
        <p:spPr bwMode="auto">
          <a:xfrm>
            <a:off x="6629400" y="15240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2004 – 1 county</a:t>
            </a:r>
          </a:p>
        </p:txBody>
      </p:sp>
      <p:sp>
        <p:nvSpPr>
          <p:cNvPr id="2226" name="Text Box 175"/>
          <p:cNvSpPr txBox="1">
            <a:spLocks noChangeArrowheads="1"/>
          </p:cNvSpPr>
          <p:nvPr/>
        </p:nvSpPr>
        <p:spPr bwMode="auto">
          <a:xfrm>
            <a:off x="6172200" y="1981200"/>
            <a:ext cx="354013" cy="36671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000000"/>
              </a:solidFill>
            </a:endParaRPr>
          </a:p>
        </p:txBody>
      </p:sp>
      <p:sp>
        <p:nvSpPr>
          <p:cNvPr id="2227" name="Text Box 175"/>
          <p:cNvSpPr txBox="1">
            <a:spLocks noChangeArrowheads="1"/>
          </p:cNvSpPr>
          <p:nvPr/>
        </p:nvSpPr>
        <p:spPr bwMode="auto">
          <a:xfrm>
            <a:off x="6172200" y="2909888"/>
            <a:ext cx="354013"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333399"/>
              </a:solidFill>
            </a:endParaRPr>
          </a:p>
        </p:txBody>
      </p:sp>
      <p:sp>
        <p:nvSpPr>
          <p:cNvPr id="2228" name="Text Box 177"/>
          <p:cNvSpPr txBox="1">
            <a:spLocks noChangeArrowheads="1"/>
          </p:cNvSpPr>
          <p:nvPr/>
        </p:nvSpPr>
        <p:spPr bwMode="auto">
          <a:xfrm>
            <a:off x="6629400" y="1995488"/>
            <a:ext cx="205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2005 – 2 counties</a:t>
            </a:r>
          </a:p>
        </p:txBody>
      </p:sp>
      <p:sp>
        <p:nvSpPr>
          <p:cNvPr id="2229" name="Text Box 177"/>
          <p:cNvSpPr txBox="1">
            <a:spLocks noChangeArrowheads="1"/>
          </p:cNvSpPr>
          <p:nvPr/>
        </p:nvSpPr>
        <p:spPr bwMode="auto">
          <a:xfrm>
            <a:off x="6629400" y="24526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2006 – 7 counties</a:t>
            </a:r>
          </a:p>
        </p:txBody>
      </p:sp>
      <p:sp>
        <p:nvSpPr>
          <p:cNvPr id="2230" name="Text Box 177"/>
          <p:cNvSpPr txBox="1">
            <a:spLocks noChangeArrowheads="1"/>
          </p:cNvSpPr>
          <p:nvPr/>
        </p:nvSpPr>
        <p:spPr bwMode="auto">
          <a:xfrm>
            <a:off x="6629400" y="29098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2007 – 11 counties</a:t>
            </a:r>
          </a:p>
        </p:txBody>
      </p:sp>
      <p:sp>
        <p:nvSpPr>
          <p:cNvPr id="2231" name="Text Box 175"/>
          <p:cNvSpPr txBox="1">
            <a:spLocks noChangeArrowheads="1"/>
          </p:cNvSpPr>
          <p:nvPr/>
        </p:nvSpPr>
        <p:spPr bwMode="auto">
          <a:xfrm>
            <a:off x="6172200" y="3443288"/>
            <a:ext cx="354013" cy="36671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FF9900"/>
              </a:solidFill>
            </a:endParaRPr>
          </a:p>
        </p:txBody>
      </p:sp>
      <p:sp>
        <p:nvSpPr>
          <p:cNvPr id="2232" name="Text Box 177"/>
          <p:cNvSpPr txBox="1">
            <a:spLocks noChangeArrowheads="1"/>
          </p:cNvSpPr>
          <p:nvPr/>
        </p:nvSpPr>
        <p:spPr bwMode="auto">
          <a:xfrm>
            <a:off x="6629400" y="34290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2008 – 18 counties</a:t>
            </a:r>
          </a:p>
        </p:txBody>
      </p:sp>
      <p:sp>
        <p:nvSpPr>
          <p:cNvPr id="2233" name="Text Box 175"/>
          <p:cNvSpPr txBox="1">
            <a:spLocks noChangeArrowheads="1"/>
          </p:cNvSpPr>
          <p:nvPr/>
        </p:nvSpPr>
        <p:spPr bwMode="auto">
          <a:xfrm>
            <a:off x="6172200" y="3976688"/>
            <a:ext cx="354013" cy="366712"/>
          </a:xfrm>
          <a:prstGeom prst="rect">
            <a:avLst/>
          </a:prstGeom>
          <a:solidFill>
            <a:srgbClr val="FF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FF9900"/>
              </a:solidFill>
            </a:endParaRPr>
          </a:p>
        </p:txBody>
      </p:sp>
      <p:sp>
        <p:nvSpPr>
          <p:cNvPr id="2234" name="Text Box 177"/>
          <p:cNvSpPr txBox="1">
            <a:spLocks noChangeArrowheads="1"/>
          </p:cNvSpPr>
          <p:nvPr/>
        </p:nvSpPr>
        <p:spPr bwMode="auto">
          <a:xfrm>
            <a:off x="6629400" y="39766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2009 – 13 counties</a:t>
            </a:r>
          </a:p>
        </p:txBody>
      </p:sp>
      <p:sp>
        <p:nvSpPr>
          <p:cNvPr id="2235" name="Line 4"/>
          <p:cNvSpPr>
            <a:spLocks noChangeShapeType="1"/>
          </p:cNvSpPr>
          <p:nvPr/>
        </p:nvSpPr>
        <p:spPr bwMode="auto">
          <a:xfrm>
            <a:off x="0" y="762000"/>
            <a:ext cx="9144000" cy="0"/>
          </a:xfrm>
          <a:prstGeom prst="line">
            <a:avLst/>
          </a:prstGeom>
          <a:noFill/>
          <a:ln w="38100" cap="sq">
            <a:solidFill>
              <a:srgbClr val="FFFF00"/>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eaLnBrk="1" hangingPunct="1"/>
            <a:endParaRPr lang="en-US" sz="1800">
              <a:solidFill>
                <a:srgbClr val="000000"/>
              </a:solidFill>
              <a:latin typeface="Arial"/>
            </a:endParaRPr>
          </a:p>
        </p:txBody>
      </p:sp>
      <p:sp>
        <p:nvSpPr>
          <p:cNvPr id="2236" name="Text Box 175"/>
          <p:cNvSpPr txBox="1">
            <a:spLocks noChangeArrowheads="1"/>
          </p:cNvSpPr>
          <p:nvPr/>
        </p:nvSpPr>
        <p:spPr bwMode="auto">
          <a:xfrm>
            <a:off x="6172200" y="4510088"/>
            <a:ext cx="354013" cy="366712"/>
          </a:xfrm>
          <a:prstGeom prst="rect">
            <a:avLst/>
          </a:prstGeom>
          <a:solidFill>
            <a:srgbClr val="9A9A9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FF9900"/>
              </a:solidFill>
            </a:endParaRPr>
          </a:p>
        </p:txBody>
      </p:sp>
      <p:sp>
        <p:nvSpPr>
          <p:cNvPr id="2237" name="Text Box 177"/>
          <p:cNvSpPr txBox="1">
            <a:spLocks noChangeArrowheads="1"/>
          </p:cNvSpPr>
          <p:nvPr/>
        </p:nvSpPr>
        <p:spPr bwMode="auto">
          <a:xfrm>
            <a:off x="6629400" y="45100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2010 – 16 counties</a:t>
            </a:r>
          </a:p>
        </p:txBody>
      </p:sp>
      <p:sp>
        <p:nvSpPr>
          <p:cNvPr id="2238" name="Text Box 190"/>
          <p:cNvSpPr txBox="1">
            <a:spLocks noChangeArrowheads="1"/>
          </p:cNvSpPr>
          <p:nvPr/>
        </p:nvSpPr>
        <p:spPr bwMode="auto">
          <a:xfrm>
            <a:off x="6248400" y="5943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mtClean="0">
                <a:solidFill>
                  <a:srgbClr val="FFFF00"/>
                </a:solidFill>
              </a:rPr>
              <a:t>Total = 76 counties</a:t>
            </a:r>
          </a:p>
        </p:txBody>
      </p:sp>
      <p:sp>
        <p:nvSpPr>
          <p:cNvPr id="2239" name="Line 191"/>
          <p:cNvSpPr>
            <a:spLocks noChangeShapeType="1"/>
          </p:cNvSpPr>
          <p:nvPr/>
        </p:nvSpPr>
        <p:spPr bwMode="auto">
          <a:xfrm>
            <a:off x="6172200" y="5791200"/>
            <a:ext cx="27432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sz="1800">
              <a:solidFill>
                <a:srgbClr val="000000"/>
              </a:solidFill>
              <a:latin typeface="Arial"/>
            </a:endParaRPr>
          </a:p>
        </p:txBody>
      </p:sp>
      <p:sp>
        <p:nvSpPr>
          <p:cNvPr id="2240" name="Text Box 192"/>
          <p:cNvSpPr txBox="1">
            <a:spLocks noChangeArrowheads="1"/>
          </p:cNvSpPr>
          <p:nvPr/>
        </p:nvSpPr>
        <p:spPr bwMode="auto">
          <a:xfrm>
            <a:off x="0" y="64770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*Greenhouse screening has been conducted on each site.</a:t>
            </a:r>
          </a:p>
        </p:txBody>
      </p:sp>
      <p:sp>
        <p:nvSpPr>
          <p:cNvPr id="2241" name="Text Box 175"/>
          <p:cNvSpPr txBox="1">
            <a:spLocks noChangeArrowheads="1"/>
          </p:cNvSpPr>
          <p:nvPr/>
        </p:nvSpPr>
        <p:spPr bwMode="auto">
          <a:xfrm>
            <a:off x="6172200" y="5119688"/>
            <a:ext cx="354013" cy="366712"/>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1800" smtClean="0">
              <a:solidFill>
                <a:srgbClr val="FF9900"/>
              </a:solidFill>
            </a:endParaRPr>
          </a:p>
        </p:txBody>
      </p:sp>
      <p:sp>
        <p:nvSpPr>
          <p:cNvPr id="2242" name="Text Box 177"/>
          <p:cNvSpPr txBox="1">
            <a:spLocks noChangeArrowheads="1"/>
          </p:cNvSpPr>
          <p:nvPr/>
        </p:nvSpPr>
        <p:spPr bwMode="auto">
          <a:xfrm>
            <a:off x="6629400" y="5119688"/>
            <a:ext cx="2133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800" smtClean="0">
                <a:solidFill>
                  <a:srgbClr val="FFFFFF"/>
                </a:solidFill>
              </a:rPr>
              <a:t>2011 – 8 counties</a:t>
            </a:r>
          </a:p>
        </p:txBody>
      </p:sp>
    </p:spTree>
    <p:extLst>
      <p:ext uri="{BB962C8B-B14F-4D97-AF65-F5344CB8AC3E}">
        <p14:creationId xmlns:p14="http://schemas.microsoft.com/office/powerpoint/2010/main" val="1358431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PS-II Resistance</a:t>
            </a:r>
            <a:endParaRPr lang="en-US" dirty="0"/>
          </a:p>
        </p:txBody>
      </p:sp>
      <p:sp>
        <p:nvSpPr>
          <p:cNvPr id="4" name="Content Placeholder 3"/>
          <p:cNvSpPr>
            <a:spLocks noGrp="1"/>
          </p:cNvSpPr>
          <p:nvPr>
            <p:ph sz="half" idx="1"/>
          </p:nvPr>
        </p:nvSpPr>
        <p:spPr>
          <a:xfrm>
            <a:off x="228600" y="1524000"/>
            <a:ext cx="4191000" cy="4648200"/>
          </a:xfrm>
        </p:spPr>
        <p:txBody>
          <a:bodyPr/>
          <a:lstStyle/>
          <a:p>
            <a:r>
              <a:rPr lang="en-US" dirty="0" smtClean="0"/>
              <a:t> Photosystem (PS) II</a:t>
            </a:r>
          </a:p>
          <a:p>
            <a:pPr lvl="1"/>
            <a:r>
              <a:rPr lang="en-US" dirty="0" smtClean="0"/>
              <a:t>Photosynthesis electron transfer disruption</a:t>
            </a:r>
          </a:p>
          <a:p>
            <a:endParaRPr lang="en-US" dirty="0"/>
          </a:p>
          <a:p>
            <a:r>
              <a:rPr lang="en-US" dirty="0" smtClean="0"/>
              <a:t>71 species worldwide</a:t>
            </a:r>
          </a:p>
          <a:p>
            <a:endParaRPr lang="en-US" dirty="0" smtClean="0"/>
          </a:p>
          <a:p>
            <a:r>
              <a:rPr lang="en-US" dirty="0" smtClean="0"/>
              <a:t>26 species in US</a:t>
            </a:r>
          </a:p>
          <a:p>
            <a:endParaRPr lang="en-US" dirty="0"/>
          </a:p>
          <a:p>
            <a:r>
              <a:rPr lang="en-US" dirty="0" smtClean="0"/>
              <a:t>Atrazine, </a:t>
            </a:r>
            <a:r>
              <a:rPr lang="en-US" dirty="0" err="1" smtClean="0"/>
              <a:t>simazine</a:t>
            </a:r>
            <a:endParaRPr lang="en-US" dirty="0" smtClean="0"/>
          </a:p>
          <a:p>
            <a:endParaRPr lang="en-US" dirty="0"/>
          </a:p>
          <a:p>
            <a:endParaRPr lang="en-US" dirty="0" smtClean="0"/>
          </a:p>
          <a:p>
            <a:endParaRPr lang="en-US"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00200"/>
            <a:ext cx="4512114" cy="31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78790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018" t="31214" r="20981" b="6384"/>
          <a:stretch/>
        </p:blipFill>
        <p:spPr bwMode="auto">
          <a:xfrm>
            <a:off x="762000" y="152400"/>
            <a:ext cx="7952545" cy="659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02230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52400"/>
            <a:ext cx="8077200" cy="762000"/>
          </a:xfrm>
          <a:solidFill>
            <a:schemeClr val="tx1"/>
          </a:solidFill>
        </p:spPr>
        <p:txBody>
          <a:bodyPr>
            <a:normAutofit fontScale="90000"/>
          </a:bodyPr>
          <a:lstStyle/>
          <a:p>
            <a:r>
              <a:rPr lang="en-US" sz="3200" dirty="0" smtClean="0">
                <a:solidFill>
                  <a:srgbClr val="00B050"/>
                </a:solidFill>
              </a:rPr>
              <a:t>2007, </a:t>
            </a:r>
            <a:r>
              <a:rPr lang="en-US" sz="3200" dirty="0" smtClean="0">
                <a:solidFill>
                  <a:srgbClr val="FF0000"/>
                </a:solidFill>
              </a:rPr>
              <a:t>2008, </a:t>
            </a:r>
            <a:r>
              <a:rPr lang="en-US" sz="3200" dirty="0" smtClean="0">
                <a:solidFill>
                  <a:srgbClr val="FFFF00"/>
                </a:solidFill>
              </a:rPr>
              <a:t>2010</a:t>
            </a:r>
            <a:r>
              <a:rPr lang="en-US" sz="3200" dirty="0" smtClean="0"/>
              <a:t> </a:t>
            </a:r>
            <a:r>
              <a:rPr lang="en-US" sz="3200" dirty="0" smtClean="0">
                <a:solidFill>
                  <a:schemeClr val="bg1"/>
                </a:solidFill>
              </a:rPr>
              <a:t>Macon County</a:t>
            </a:r>
            <a:br>
              <a:rPr lang="en-US" sz="3200" dirty="0" smtClean="0">
                <a:solidFill>
                  <a:schemeClr val="bg1"/>
                </a:solidFill>
              </a:rPr>
            </a:br>
            <a:r>
              <a:rPr lang="en-US" sz="3200" dirty="0" smtClean="0">
                <a:solidFill>
                  <a:schemeClr val="bg1"/>
                </a:solidFill>
              </a:rPr>
              <a:t>Triazine-Resistance Survey</a:t>
            </a:r>
            <a:endParaRPr lang="en-US" sz="3200" dirty="0">
              <a:solidFill>
                <a:schemeClr val="bg1"/>
              </a:solidFill>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143000"/>
            <a:ext cx="8153400" cy="542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305300" y="4724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5" name="Oval 4"/>
          <p:cNvSpPr/>
          <p:nvPr/>
        </p:nvSpPr>
        <p:spPr>
          <a:xfrm>
            <a:off x="5638800" y="22860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 name="Oval 5"/>
          <p:cNvSpPr/>
          <p:nvPr/>
        </p:nvSpPr>
        <p:spPr>
          <a:xfrm>
            <a:off x="4610100" y="25146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 name="TextBox 2"/>
          <p:cNvSpPr txBox="1"/>
          <p:nvPr/>
        </p:nvSpPr>
        <p:spPr>
          <a:xfrm>
            <a:off x="541283" y="1386970"/>
            <a:ext cx="2661947" cy="461665"/>
          </a:xfrm>
          <a:prstGeom prst="rect">
            <a:avLst/>
          </a:prstGeom>
          <a:solidFill>
            <a:schemeClr val="tx1"/>
          </a:solidFill>
        </p:spPr>
        <p:txBody>
          <a:bodyPr wrap="none" rtlCol="0">
            <a:spAutoFit/>
          </a:bodyPr>
          <a:lstStyle/>
          <a:p>
            <a:r>
              <a:rPr lang="en-US" b="1" dirty="0" smtClean="0">
                <a:solidFill>
                  <a:srgbClr val="FF0000"/>
                </a:solidFill>
              </a:rPr>
              <a:t>ALS + GLY + ATZ</a:t>
            </a:r>
            <a:endParaRPr lang="en-US" b="1" dirty="0">
              <a:solidFill>
                <a:srgbClr val="FF0000"/>
              </a:solidFill>
            </a:endParaRPr>
          </a:p>
        </p:txBody>
      </p:sp>
      <p:cxnSp>
        <p:nvCxnSpPr>
          <p:cNvPr id="8" name="Straight Arrow Connector 7"/>
          <p:cNvCxnSpPr/>
          <p:nvPr/>
        </p:nvCxnSpPr>
        <p:spPr>
          <a:xfrm>
            <a:off x="3352800" y="1848635"/>
            <a:ext cx="2286000" cy="5897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03230" y="1848635"/>
            <a:ext cx="1292570" cy="6659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95600" y="1848635"/>
            <a:ext cx="1409700" cy="28757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141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sz="3600" dirty="0" smtClean="0"/>
              <a:t>Herbicide Resistance Should Only Be Suspected When .……...</a:t>
            </a:r>
          </a:p>
        </p:txBody>
      </p:sp>
      <p:sp>
        <p:nvSpPr>
          <p:cNvPr id="34819" name="Rectangle 3"/>
          <p:cNvSpPr>
            <a:spLocks noGrp="1" noChangeArrowheads="1"/>
          </p:cNvSpPr>
          <p:nvPr>
            <p:ph type="body" idx="1"/>
          </p:nvPr>
        </p:nvSpPr>
        <p:spPr>
          <a:xfrm>
            <a:off x="304800" y="1371600"/>
            <a:ext cx="8839200" cy="4648200"/>
          </a:xfrm>
        </p:spPr>
        <p:txBody>
          <a:bodyPr/>
          <a:lstStyle/>
          <a:p>
            <a:pPr eaLnBrk="1" hangingPunct="1"/>
            <a:r>
              <a:rPr lang="en-US" altLang="en-US" dirty="0" smtClean="0"/>
              <a:t> </a:t>
            </a:r>
            <a:r>
              <a:rPr lang="en-US" altLang="en-US" sz="2400" dirty="0" smtClean="0"/>
              <a:t>other causes of herbicide failure have been ruled out.</a:t>
            </a:r>
          </a:p>
          <a:p>
            <a:pPr eaLnBrk="1" hangingPunct="1"/>
            <a:endParaRPr lang="en-US" altLang="en-US" sz="2400" dirty="0" smtClean="0"/>
          </a:p>
          <a:p>
            <a:pPr eaLnBrk="1" hangingPunct="1"/>
            <a:r>
              <a:rPr lang="en-US" altLang="en-US" sz="2400" dirty="0" smtClean="0"/>
              <a:t> the same herbicide or herbicides with the same mode of action have been used year after year.</a:t>
            </a:r>
          </a:p>
          <a:p>
            <a:pPr eaLnBrk="1" hangingPunct="1"/>
            <a:endParaRPr lang="en-US" altLang="en-US" sz="2400" dirty="0" smtClean="0"/>
          </a:p>
          <a:p>
            <a:pPr eaLnBrk="1" hangingPunct="1"/>
            <a:r>
              <a:rPr lang="en-US" altLang="en-US" sz="2400" dirty="0" smtClean="0"/>
              <a:t> one weed that is normally controlled is not controlled while other weeds are.</a:t>
            </a:r>
          </a:p>
          <a:p>
            <a:pPr eaLnBrk="1" hangingPunct="1"/>
            <a:endParaRPr lang="en-US" altLang="en-US" sz="2400" dirty="0" smtClean="0"/>
          </a:p>
          <a:p>
            <a:pPr eaLnBrk="1" hangingPunct="1"/>
            <a:r>
              <a:rPr lang="en-US" altLang="en-US" sz="2400" dirty="0" smtClean="0"/>
              <a:t> healthy weeds are mixed with controlled weeds (same species)</a:t>
            </a:r>
          </a:p>
          <a:p>
            <a:pPr eaLnBrk="1" hangingPunct="1"/>
            <a:endParaRPr lang="en-US" altLang="en-US" sz="2400" dirty="0" smtClean="0"/>
          </a:p>
          <a:p>
            <a:pPr eaLnBrk="1" hangingPunct="1"/>
            <a:r>
              <a:rPr lang="en-US" altLang="en-US" sz="2400" dirty="0" smtClean="0"/>
              <a:t> a patch of uncontrolled weed is spreading.</a:t>
            </a:r>
          </a:p>
          <a:p>
            <a:pPr eaLnBrk="1" hangingPunct="1"/>
            <a:endParaRPr lang="en-US" altLang="en-US" sz="2400"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smacockleb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2900363" y="5943600"/>
            <a:ext cx="51768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800"/>
              <a:t>MSMA Resistant Cocklebur in NC</a:t>
            </a:r>
          </a:p>
          <a:p>
            <a:r>
              <a:rPr lang="en-US" altLang="en-US" sz="2800"/>
              <a:t>(Dr. Alan York – NCSU))</a:t>
            </a:r>
            <a:endParaRPr lang="en-US"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smtClean="0">
                <a:latin typeface="+mj-lt"/>
              </a:rPr>
              <a:t>Herbicide Resistance Types</a:t>
            </a:r>
            <a:endParaRPr lang="en-US" dirty="0">
              <a:latin typeface="+mj-lt"/>
            </a:endParaRPr>
          </a:p>
        </p:txBody>
      </p:sp>
      <p:sp>
        <p:nvSpPr>
          <p:cNvPr id="6" name="Slide Number Placeholder 5"/>
          <p:cNvSpPr>
            <a:spLocks noGrp="1"/>
          </p:cNvSpPr>
          <p:nvPr>
            <p:ph type="sldNum" sz="quarter" idx="12"/>
          </p:nvPr>
        </p:nvSpPr>
        <p:spPr/>
        <p:txBody>
          <a:bodyPr/>
          <a:lstStyle/>
          <a:p>
            <a:fld id="{3750D3DD-1A08-41E3-BE78-F610B60E630E}" type="slidenum">
              <a:rPr lang="en-US" smtClean="0">
                <a:solidFill>
                  <a:prstClr val="white"/>
                </a:solidFill>
              </a:rPr>
              <a:pPr/>
              <a:t>3</a:t>
            </a:fld>
            <a:endParaRPr lang="en-US" dirty="0">
              <a:solidFill>
                <a:prstClr val="white"/>
              </a:solidFill>
            </a:endParaRPr>
          </a:p>
        </p:txBody>
      </p:sp>
      <p:grpSp>
        <p:nvGrpSpPr>
          <p:cNvPr id="503" name="Group 502"/>
          <p:cNvGrpSpPr/>
          <p:nvPr/>
        </p:nvGrpSpPr>
        <p:grpSpPr>
          <a:xfrm>
            <a:off x="4995544" y="1624398"/>
            <a:ext cx="2589419" cy="1247911"/>
            <a:chOff x="4892787" y="2203985"/>
            <a:chExt cx="2589419" cy="1247911"/>
          </a:xfrm>
        </p:grpSpPr>
        <p:grpSp>
          <p:nvGrpSpPr>
            <p:cNvPr id="393" name="Group 392"/>
            <p:cNvGrpSpPr/>
            <p:nvPr/>
          </p:nvGrpSpPr>
          <p:grpSpPr>
            <a:xfrm>
              <a:off x="6004532" y="2203985"/>
              <a:ext cx="1477674" cy="1247911"/>
              <a:chOff x="2495424" y="3823299"/>
              <a:chExt cx="2781375" cy="2348899"/>
            </a:xfrm>
          </p:grpSpPr>
          <p:sp>
            <p:nvSpPr>
              <p:cNvPr id="394" name="Rectangle 393"/>
              <p:cNvSpPr/>
              <p:nvPr/>
            </p:nvSpPr>
            <p:spPr>
              <a:xfrm rot="10800000">
                <a:off x="2495424" y="3823299"/>
                <a:ext cx="2781375" cy="2348899"/>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395" name="Freeform 3"/>
              <p:cNvSpPr>
                <a:spLocks/>
              </p:cNvSpPr>
              <p:nvPr/>
            </p:nvSpPr>
            <p:spPr bwMode="auto">
              <a:xfrm rot="13547502" flipH="1">
                <a:off x="4642485" y="564880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396" name="Freeform 4"/>
              <p:cNvSpPr>
                <a:spLocks/>
              </p:cNvSpPr>
              <p:nvPr/>
            </p:nvSpPr>
            <p:spPr bwMode="auto">
              <a:xfrm rot="7778987" flipH="1">
                <a:off x="2966260" y="571613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397" name="Freeform 5"/>
              <p:cNvSpPr>
                <a:spLocks/>
              </p:cNvSpPr>
              <p:nvPr/>
            </p:nvSpPr>
            <p:spPr bwMode="auto">
              <a:xfrm rot="1097970" flipH="1">
                <a:off x="4318101" y="45046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398" name="Freeform 6"/>
              <p:cNvSpPr>
                <a:spLocks/>
              </p:cNvSpPr>
              <p:nvPr/>
            </p:nvSpPr>
            <p:spPr bwMode="auto">
              <a:xfrm rot="10800000" flipH="1">
                <a:off x="4674230" y="423359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399" name="Freeform 7"/>
              <p:cNvSpPr>
                <a:spLocks/>
              </p:cNvSpPr>
              <p:nvPr/>
            </p:nvSpPr>
            <p:spPr bwMode="auto">
              <a:xfrm rot="10800000" flipH="1">
                <a:off x="3607929"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lumMod val="75000"/>
                </a:schemeClr>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0" name="Freeform 8"/>
              <p:cNvSpPr>
                <a:spLocks/>
              </p:cNvSpPr>
              <p:nvPr/>
            </p:nvSpPr>
            <p:spPr bwMode="auto">
              <a:xfrm rot="7819868" flipH="1">
                <a:off x="4170808"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1" name="Freeform 9"/>
              <p:cNvSpPr>
                <a:spLocks/>
              </p:cNvSpPr>
              <p:nvPr/>
            </p:nvSpPr>
            <p:spPr bwMode="auto">
              <a:xfrm rot="10800000" flipH="1">
                <a:off x="3632308" y="47194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2" name="Freeform 10"/>
              <p:cNvSpPr>
                <a:spLocks/>
              </p:cNvSpPr>
              <p:nvPr/>
            </p:nvSpPr>
            <p:spPr bwMode="auto">
              <a:xfrm rot="16042860" flipH="1">
                <a:off x="2647173" y="453554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3" name="Freeform 11"/>
              <p:cNvSpPr>
                <a:spLocks/>
              </p:cNvSpPr>
              <p:nvPr/>
            </p:nvSpPr>
            <p:spPr bwMode="auto">
              <a:xfrm rot="8935725" flipH="1">
                <a:off x="3459395" y="530901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4" name="Freeform 12"/>
              <p:cNvSpPr>
                <a:spLocks/>
              </p:cNvSpPr>
              <p:nvPr/>
            </p:nvSpPr>
            <p:spPr bwMode="auto">
              <a:xfrm rot="10800000" flipH="1">
                <a:off x="4307963" y="524228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5" name="Freeform 13"/>
              <p:cNvSpPr>
                <a:spLocks/>
              </p:cNvSpPr>
              <p:nvPr/>
            </p:nvSpPr>
            <p:spPr bwMode="auto">
              <a:xfrm rot="18778209" flipH="1">
                <a:off x="4756454" y="4966347"/>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6" name="Freeform 14"/>
              <p:cNvSpPr>
                <a:spLocks/>
              </p:cNvSpPr>
              <p:nvPr/>
            </p:nvSpPr>
            <p:spPr bwMode="auto">
              <a:xfrm rot="17279495" flipH="1">
                <a:off x="3649235" y="564880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7" name="Freeform 15"/>
              <p:cNvSpPr>
                <a:spLocks/>
              </p:cNvSpPr>
              <p:nvPr/>
            </p:nvSpPr>
            <p:spPr bwMode="auto">
              <a:xfrm rot="12098688" flipH="1">
                <a:off x="3231323" y="436032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8" name="Freeform 16"/>
              <p:cNvSpPr>
                <a:spLocks/>
              </p:cNvSpPr>
              <p:nvPr/>
            </p:nvSpPr>
            <p:spPr bwMode="auto">
              <a:xfrm rot="10155991" flipH="1">
                <a:off x="2806717" y="387646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09" name="Freeform 17"/>
              <p:cNvSpPr>
                <a:spLocks/>
              </p:cNvSpPr>
              <p:nvPr/>
            </p:nvSpPr>
            <p:spPr bwMode="auto">
              <a:xfrm rot="4202718" flipH="1">
                <a:off x="2813349" y="5043288"/>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nvGrpSpPr>
            <p:cNvPr id="456" name="Group 455"/>
            <p:cNvGrpSpPr/>
            <p:nvPr/>
          </p:nvGrpSpPr>
          <p:grpSpPr>
            <a:xfrm flipH="1">
              <a:off x="5684359" y="2244334"/>
              <a:ext cx="640346" cy="1192855"/>
              <a:chOff x="5332199" y="2429933"/>
              <a:chExt cx="1877677" cy="3497791"/>
            </a:xfrm>
          </p:grpSpPr>
          <p:sp>
            <p:nvSpPr>
              <p:cNvPr id="457" name="Freeform 3"/>
              <p:cNvSpPr>
                <a:spLocks/>
              </p:cNvSpPr>
              <p:nvPr/>
            </p:nvSpPr>
            <p:spPr bwMode="auto">
              <a:xfrm>
                <a:off x="5332199" y="2630486"/>
                <a:ext cx="1492250" cy="3297238"/>
              </a:xfrm>
              <a:custGeom>
                <a:avLst/>
                <a:gdLst>
                  <a:gd name="T0" fmla="*/ 940 w 940"/>
                  <a:gd name="T1" fmla="*/ 124 h 2077"/>
                  <a:gd name="T2" fmla="*/ 881 w 940"/>
                  <a:gd name="T3" fmla="*/ 2077 h 2077"/>
                  <a:gd name="T4" fmla="*/ 0 w 940"/>
                  <a:gd name="T5" fmla="*/ 614 h 2077"/>
                  <a:gd name="T6" fmla="*/ 846 w 940"/>
                  <a:gd name="T7" fmla="*/ 0 h 2077"/>
                  <a:gd name="T8" fmla="*/ 940 w 940"/>
                  <a:gd name="T9" fmla="*/ 124 h 2077"/>
                  <a:gd name="T10" fmla="*/ 0 60000 65536"/>
                  <a:gd name="T11" fmla="*/ 0 60000 65536"/>
                  <a:gd name="T12" fmla="*/ 0 60000 65536"/>
                  <a:gd name="T13" fmla="*/ 0 60000 65536"/>
                  <a:gd name="T14" fmla="*/ 0 60000 65536"/>
                  <a:gd name="T15" fmla="*/ 0 w 940"/>
                  <a:gd name="T16" fmla="*/ 0 h 2077"/>
                  <a:gd name="T17" fmla="*/ 940 w 940"/>
                  <a:gd name="T18" fmla="*/ 2077 h 2077"/>
                </a:gdLst>
                <a:ahLst/>
                <a:cxnLst>
                  <a:cxn ang="T10">
                    <a:pos x="T0" y="T1"/>
                  </a:cxn>
                  <a:cxn ang="T11">
                    <a:pos x="T2" y="T3"/>
                  </a:cxn>
                  <a:cxn ang="T12">
                    <a:pos x="T4" y="T5"/>
                  </a:cxn>
                  <a:cxn ang="T13">
                    <a:pos x="T6" y="T7"/>
                  </a:cxn>
                  <a:cxn ang="T14">
                    <a:pos x="T8" y="T9"/>
                  </a:cxn>
                </a:cxnLst>
                <a:rect l="T15" t="T16" r="T17" b="T18"/>
                <a:pathLst>
                  <a:path w="940" h="2077">
                    <a:moveTo>
                      <a:pt x="940" y="124"/>
                    </a:moveTo>
                    <a:lnTo>
                      <a:pt x="881" y="2077"/>
                    </a:lnTo>
                    <a:lnTo>
                      <a:pt x="0" y="614"/>
                    </a:lnTo>
                    <a:lnTo>
                      <a:pt x="846" y="0"/>
                    </a:lnTo>
                    <a:lnTo>
                      <a:pt x="940" y="124"/>
                    </a:lnTo>
                    <a:close/>
                  </a:path>
                </a:pathLst>
              </a:custGeom>
              <a:solidFill>
                <a:srgbClr val="C6D9F1">
                  <a:alpha val="50196"/>
                </a:srgbClr>
              </a:solidFill>
              <a:ln w="9525">
                <a:no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nvGrpSpPr>
              <p:cNvPr id="458" name="Group 457"/>
              <p:cNvGrpSpPr/>
              <p:nvPr/>
            </p:nvGrpSpPr>
            <p:grpSpPr>
              <a:xfrm>
                <a:off x="6527434" y="2429933"/>
                <a:ext cx="682442" cy="320672"/>
                <a:chOff x="6557823" y="2530492"/>
                <a:chExt cx="547755" cy="257384"/>
              </a:xfrm>
            </p:grpSpPr>
            <p:sp>
              <p:nvSpPr>
                <p:cNvPr id="459" name="Rectangle 458"/>
                <p:cNvSpPr/>
                <p:nvPr/>
              </p:nvSpPr>
              <p:spPr>
                <a:xfrm rot="2548212">
                  <a:off x="6627272" y="2710090"/>
                  <a:ext cx="234655" cy="77786"/>
                </a:xfrm>
                <a:prstGeom prst="rect">
                  <a:avLst/>
                </a:prstGeom>
                <a:gradFill flip="none" rotWithShape="1">
                  <a:gsLst>
                    <a:gs pos="0">
                      <a:srgbClr val="DEB400">
                        <a:shade val="30000"/>
                        <a:satMod val="115000"/>
                      </a:srgbClr>
                    </a:gs>
                    <a:gs pos="50000">
                      <a:srgbClr val="DEB400">
                        <a:shade val="67500"/>
                        <a:satMod val="115000"/>
                      </a:srgbClr>
                    </a:gs>
                    <a:gs pos="100000">
                      <a:srgbClr val="DEB4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60" name="Rectangle 6"/>
                <p:cNvSpPr>
                  <a:spLocks noChangeArrowheads="1"/>
                </p:cNvSpPr>
                <p:nvPr/>
              </p:nvSpPr>
              <p:spPr bwMode="auto">
                <a:xfrm rot="2493037">
                  <a:off x="6648378" y="2530492"/>
                  <a:ext cx="457200" cy="144463"/>
                </a:xfrm>
                <a:prstGeom prst="rect">
                  <a:avLst/>
                </a:pr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61" name="AutoShape 7"/>
                <p:cNvSpPr>
                  <a:spLocks noChangeArrowheads="1"/>
                </p:cNvSpPr>
                <p:nvPr/>
              </p:nvSpPr>
              <p:spPr bwMode="auto">
                <a:xfrm rot="2493037">
                  <a:off x="6557823" y="2640601"/>
                  <a:ext cx="457200" cy="1285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33 h 21600"/>
                    <a:gd name="T14" fmla="*/ 1710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sp>
          <p:nvSpPr>
            <p:cNvPr id="5" name="TextBox 4"/>
            <p:cNvSpPr txBox="1"/>
            <p:nvPr/>
          </p:nvSpPr>
          <p:spPr>
            <a:xfrm>
              <a:off x="4892787" y="2283303"/>
              <a:ext cx="1024256" cy="430887"/>
            </a:xfrm>
            <a:prstGeom prst="rect">
              <a:avLst/>
            </a:prstGeom>
            <a:noFill/>
            <a:ln>
              <a:noFill/>
            </a:ln>
          </p:spPr>
          <p:txBody>
            <a:bodyPr wrap="square" lIns="0" tIns="0" rIns="0" bIns="0" rtlCol="0">
              <a:prstTxWarp prst="textArchUp">
                <a:avLst/>
              </a:prstTxWarp>
              <a:spAutoFit/>
            </a:bodyPr>
            <a:lstStyle/>
            <a:p>
              <a:pPr algn="ctr" eaLnBrk="1" fontAlgn="auto" hangingPunct="1">
                <a:spcBef>
                  <a:spcPts val="0"/>
                </a:spcBef>
                <a:spcAft>
                  <a:spcPts val="0"/>
                </a:spcAft>
              </a:pPr>
              <a:r>
                <a:rPr lang="en-US" sz="1400" b="1" dirty="0">
                  <a:solidFill>
                    <a:srgbClr val="1F497D">
                      <a:lumMod val="75000"/>
                    </a:srgbClr>
                  </a:solidFill>
                  <a:latin typeface="Calibri"/>
                </a:rPr>
                <a:t>Herbicide A</a:t>
              </a:r>
            </a:p>
            <a:p>
              <a:pPr algn="ctr" eaLnBrk="1" fontAlgn="auto" hangingPunct="1">
                <a:spcBef>
                  <a:spcPts val="0"/>
                </a:spcBef>
                <a:spcAft>
                  <a:spcPts val="0"/>
                </a:spcAft>
              </a:pPr>
              <a:r>
                <a:rPr lang="en-US" sz="1400" b="1" dirty="0">
                  <a:solidFill>
                    <a:srgbClr val="1F497D">
                      <a:lumMod val="75000"/>
                    </a:srgbClr>
                  </a:solidFill>
                  <a:latin typeface="Calibri"/>
                </a:rPr>
                <a:t>MOA #1</a:t>
              </a:r>
            </a:p>
          </p:txBody>
        </p:sp>
      </p:grpSp>
      <p:grpSp>
        <p:nvGrpSpPr>
          <p:cNvPr id="497" name="Group 496"/>
          <p:cNvGrpSpPr/>
          <p:nvPr/>
        </p:nvGrpSpPr>
        <p:grpSpPr>
          <a:xfrm>
            <a:off x="4995544" y="3109998"/>
            <a:ext cx="3767456" cy="1247911"/>
            <a:chOff x="4495800" y="3690602"/>
            <a:chExt cx="3767456" cy="1247911"/>
          </a:xfrm>
        </p:grpSpPr>
        <p:grpSp>
          <p:nvGrpSpPr>
            <p:cNvPr id="410" name="Group 409"/>
            <p:cNvGrpSpPr/>
            <p:nvPr/>
          </p:nvGrpSpPr>
          <p:grpSpPr>
            <a:xfrm>
              <a:off x="5635527" y="3690602"/>
              <a:ext cx="1477674" cy="1247911"/>
              <a:chOff x="2495424" y="3823299"/>
              <a:chExt cx="2781375" cy="2348899"/>
            </a:xfrm>
          </p:grpSpPr>
          <p:sp>
            <p:nvSpPr>
              <p:cNvPr id="411" name="Rectangle 410"/>
              <p:cNvSpPr/>
              <p:nvPr/>
            </p:nvSpPr>
            <p:spPr>
              <a:xfrm rot="10800000">
                <a:off x="2495424" y="3823299"/>
                <a:ext cx="2781375" cy="2348899"/>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12" name="Freeform 3"/>
              <p:cNvSpPr>
                <a:spLocks/>
              </p:cNvSpPr>
              <p:nvPr/>
            </p:nvSpPr>
            <p:spPr bwMode="auto">
              <a:xfrm rot="13547502" flipH="1">
                <a:off x="4642485" y="564880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3" name="Freeform 4"/>
              <p:cNvSpPr>
                <a:spLocks/>
              </p:cNvSpPr>
              <p:nvPr/>
            </p:nvSpPr>
            <p:spPr bwMode="auto">
              <a:xfrm rot="7778987" flipH="1">
                <a:off x="2966260" y="571613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4" name="Freeform 5"/>
              <p:cNvSpPr>
                <a:spLocks/>
              </p:cNvSpPr>
              <p:nvPr/>
            </p:nvSpPr>
            <p:spPr bwMode="auto">
              <a:xfrm rot="1097970" flipH="1">
                <a:off x="4318101" y="45046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5" name="Freeform 6"/>
              <p:cNvSpPr>
                <a:spLocks/>
              </p:cNvSpPr>
              <p:nvPr/>
            </p:nvSpPr>
            <p:spPr bwMode="auto">
              <a:xfrm rot="10800000" flipH="1">
                <a:off x="4674230" y="423359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6" name="Freeform 7"/>
              <p:cNvSpPr>
                <a:spLocks/>
              </p:cNvSpPr>
              <p:nvPr/>
            </p:nvSpPr>
            <p:spPr bwMode="auto">
              <a:xfrm rot="10800000" flipH="1">
                <a:off x="3607929"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lumMod val="75000"/>
                </a:schemeClr>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7" name="Freeform 8"/>
              <p:cNvSpPr>
                <a:spLocks/>
              </p:cNvSpPr>
              <p:nvPr/>
            </p:nvSpPr>
            <p:spPr bwMode="auto">
              <a:xfrm rot="7819868" flipH="1">
                <a:off x="4170808"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8" name="Freeform 9"/>
              <p:cNvSpPr>
                <a:spLocks/>
              </p:cNvSpPr>
              <p:nvPr/>
            </p:nvSpPr>
            <p:spPr bwMode="auto">
              <a:xfrm rot="10800000" flipH="1">
                <a:off x="3632308" y="47194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19" name="Freeform 10"/>
              <p:cNvSpPr>
                <a:spLocks/>
              </p:cNvSpPr>
              <p:nvPr/>
            </p:nvSpPr>
            <p:spPr bwMode="auto">
              <a:xfrm rot="16042860" flipH="1">
                <a:off x="2647173" y="453554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0" name="Freeform 11"/>
              <p:cNvSpPr>
                <a:spLocks/>
              </p:cNvSpPr>
              <p:nvPr/>
            </p:nvSpPr>
            <p:spPr bwMode="auto">
              <a:xfrm rot="8935725" flipH="1">
                <a:off x="3459395" y="530901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1" name="Freeform 12"/>
              <p:cNvSpPr>
                <a:spLocks/>
              </p:cNvSpPr>
              <p:nvPr/>
            </p:nvSpPr>
            <p:spPr bwMode="auto">
              <a:xfrm rot="10800000" flipH="1">
                <a:off x="4307963" y="524228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2" name="Freeform 13"/>
              <p:cNvSpPr>
                <a:spLocks/>
              </p:cNvSpPr>
              <p:nvPr/>
            </p:nvSpPr>
            <p:spPr bwMode="auto">
              <a:xfrm rot="18778209" flipH="1">
                <a:off x="4756454" y="4966347"/>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3" name="Freeform 14"/>
              <p:cNvSpPr>
                <a:spLocks/>
              </p:cNvSpPr>
              <p:nvPr/>
            </p:nvSpPr>
            <p:spPr bwMode="auto">
              <a:xfrm rot="17279495" flipH="1">
                <a:off x="3649235" y="564880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4" name="Freeform 15"/>
              <p:cNvSpPr>
                <a:spLocks/>
              </p:cNvSpPr>
              <p:nvPr/>
            </p:nvSpPr>
            <p:spPr bwMode="auto">
              <a:xfrm rot="12098688" flipH="1">
                <a:off x="3231323" y="436032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5" name="Freeform 16"/>
              <p:cNvSpPr>
                <a:spLocks/>
              </p:cNvSpPr>
              <p:nvPr/>
            </p:nvSpPr>
            <p:spPr bwMode="auto">
              <a:xfrm rot="10155991" flipH="1">
                <a:off x="2806717" y="387646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26" name="Freeform 17"/>
              <p:cNvSpPr>
                <a:spLocks/>
              </p:cNvSpPr>
              <p:nvPr/>
            </p:nvSpPr>
            <p:spPr bwMode="auto">
              <a:xfrm rot="4202718" flipH="1">
                <a:off x="2813349" y="5043288"/>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nvGrpSpPr>
            <p:cNvPr id="444" name="Group 443"/>
            <p:cNvGrpSpPr/>
            <p:nvPr/>
          </p:nvGrpSpPr>
          <p:grpSpPr>
            <a:xfrm>
              <a:off x="6858000" y="3722045"/>
              <a:ext cx="640346" cy="1192855"/>
              <a:chOff x="5332199" y="2429933"/>
              <a:chExt cx="1877677" cy="3497791"/>
            </a:xfrm>
          </p:grpSpPr>
          <p:sp>
            <p:nvSpPr>
              <p:cNvPr id="445" name="Freeform 3"/>
              <p:cNvSpPr>
                <a:spLocks/>
              </p:cNvSpPr>
              <p:nvPr/>
            </p:nvSpPr>
            <p:spPr bwMode="auto">
              <a:xfrm>
                <a:off x="5332199" y="2630486"/>
                <a:ext cx="1492250" cy="3297238"/>
              </a:xfrm>
              <a:custGeom>
                <a:avLst/>
                <a:gdLst>
                  <a:gd name="T0" fmla="*/ 940 w 940"/>
                  <a:gd name="T1" fmla="*/ 124 h 2077"/>
                  <a:gd name="T2" fmla="*/ 881 w 940"/>
                  <a:gd name="T3" fmla="*/ 2077 h 2077"/>
                  <a:gd name="T4" fmla="*/ 0 w 940"/>
                  <a:gd name="T5" fmla="*/ 614 h 2077"/>
                  <a:gd name="T6" fmla="*/ 846 w 940"/>
                  <a:gd name="T7" fmla="*/ 0 h 2077"/>
                  <a:gd name="T8" fmla="*/ 940 w 940"/>
                  <a:gd name="T9" fmla="*/ 124 h 2077"/>
                  <a:gd name="T10" fmla="*/ 0 60000 65536"/>
                  <a:gd name="T11" fmla="*/ 0 60000 65536"/>
                  <a:gd name="T12" fmla="*/ 0 60000 65536"/>
                  <a:gd name="T13" fmla="*/ 0 60000 65536"/>
                  <a:gd name="T14" fmla="*/ 0 60000 65536"/>
                  <a:gd name="T15" fmla="*/ 0 w 940"/>
                  <a:gd name="T16" fmla="*/ 0 h 2077"/>
                  <a:gd name="T17" fmla="*/ 940 w 940"/>
                  <a:gd name="T18" fmla="*/ 2077 h 2077"/>
                </a:gdLst>
                <a:ahLst/>
                <a:cxnLst>
                  <a:cxn ang="T10">
                    <a:pos x="T0" y="T1"/>
                  </a:cxn>
                  <a:cxn ang="T11">
                    <a:pos x="T2" y="T3"/>
                  </a:cxn>
                  <a:cxn ang="T12">
                    <a:pos x="T4" y="T5"/>
                  </a:cxn>
                  <a:cxn ang="T13">
                    <a:pos x="T6" y="T7"/>
                  </a:cxn>
                  <a:cxn ang="T14">
                    <a:pos x="T8" y="T9"/>
                  </a:cxn>
                </a:cxnLst>
                <a:rect l="T15" t="T16" r="T17" b="T18"/>
                <a:pathLst>
                  <a:path w="940" h="2077">
                    <a:moveTo>
                      <a:pt x="940" y="124"/>
                    </a:moveTo>
                    <a:lnTo>
                      <a:pt x="881" y="2077"/>
                    </a:lnTo>
                    <a:lnTo>
                      <a:pt x="0" y="614"/>
                    </a:lnTo>
                    <a:lnTo>
                      <a:pt x="846" y="0"/>
                    </a:lnTo>
                    <a:lnTo>
                      <a:pt x="940" y="124"/>
                    </a:lnTo>
                    <a:close/>
                  </a:path>
                </a:pathLst>
              </a:custGeom>
              <a:solidFill>
                <a:srgbClr val="C6D9F1">
                  <a:alpha val="50196"/>
                </a:srgbClr>
              </a:solidFill>
              <a:ln w="9525">
                <a:no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nvGrpSpPr>
              <p:cNvPr id="446" name="Group 445"/>
              <p:cNvGrpSpPr/>
              <p:nvPr/>
            </p:nvGrpSpPr>
            <p:grpSpPr>
              <a:xfrm>
                <a:off x="6527434" y="2429933"/>
                <a:ext cx="682442" cy="320672"/>
                <a:chOff x="6557823" y="2530492"/>
                <a:chExt cx="547755" cy="257384"/>
              </a:xfrm>
            </p:grpSpPr>
            <p:sp>
              <p:nvSpPr>
                <p:cNvPr id="447" name="Rectangle 446"/>
                <p:cNvSpPr/>
                <p:nvPr/>
              </p:nvSpPr>
              <p:spPr>
                <a:xfrm rot="2548212">
                  <a:off x="6627272" y="2710090"/>
                  <a:ext cx="234655" cy="77786"/>
                </a:xfrm>
                <a:prstGeom prst="rect">
                  <a:avLst/>
                </a:prstGeom>
                <a:gradFill flip="none" rotWithShape="1">
                  <a:gsLst>
                    <a:gs pos="0">
                      <a:srgbClr val="DEB400">
                        <a:shade val="30000"/>
                        <a:satMod val="115000"/>
                      </a:srgbClr>
                    </a:gs>
                    <a:gs pos="50000">
                      <a:srgbClr val="DEB400">
                        <a:shade val="67500"/>
                        <a:satMod val="115000"/>
                      </a:srgbClr>
                    </a:gs>
                    <a:gs pos="100000">
                      <a:srgbClr val="DEB4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48" name="Rectangle 6"/>
                <p:cNvSpPr>
                  <a:spLocks noChangeArrowheads="1"/>
                </p:cNvSpPr>
                <p:nvPr/>
              </p:nvSpPr>
              <p:spPr bwMode="auto">
                <a:xfrm rot="2493037">
                  <a:off x="6648378" y="2530492"/>
                  <a:ext cx="457200" cy="144463"/>
                </a:xfrm>
                <a:prstGeom prst="rect">
                  <a:avLst/>
                </a:pr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49" name="AutoShape 7"/>
                <p:cNvSpPr>
                  <a:spLocks noChangeArrowheads="1"/>
                </p:cNvSpPr>
                <p:nvPr/>
              </p:nvSpPr>
              <p:spPr bwMode="auto">
                <a:xfrm rot="2493037">
                  <a:off x="6557823" y="2640601"/>
                  <a:ext cx="457200" cy="1285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33 h 21600"/>
                    <a:gd name="T14" fmla="*/ 1710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grpSp>
          <p:nvGrpSpPr>
            <p:cNvPr id="469" name="Group 468"/>
            <p:cNvGrpSpPr/>
            <p:nvPr/>
          </p:nvGrpSpPr>
          <p:grpSpPr>
            <a:xfrm flipH="1">
              <a:off x="5287372" y="3722045"/>
              <a:ext cx="640346" cy="1192855"/>
              <a:chOff x="5332199" y="2429933"/>
              <a:chExt cx="1877677" cy="3497791"/>
            </a:xfrm>
          </p:grpSpPr>
          <p:sp>
            <p:nvSpPr>
              <p:cNvPr id="470" name="Freeform 3"/>
              <p:cNvSpPr>
                <a:spLocks/>
              </p:cNvSpPr>
              <p:nvPr/>
            </p:nvSpPr>
            <p:spPr bwMode="auto">
              <a:xfrm>
                <a:off x="5332199" y="2630486"/>
                <a:ext cx="1492250" cy="3297238"/>
              </a:xfrm>
              <a:custGeom>
                <a:avLst/>
                <a:gdLst>
                  <a:gd name="T0" fmla="*/ 940 w 940"/>
                  <a:gd name="T1" fmla="*/ 124 h 2077"/>
                  <a:gd name="T2" fmla="*/ 881 w 940"/>
                  <a:gd name="T3" fmla="*/ 2077 h 2077"/>
                  <a:gd name="T4" fmla="*/ 0 w 940"/>
                  <a:gd name="T5" fmla="*/ 614 h 2077"/>
                  <a:gd name="T6" fmla="*/ 846 w 940"/>
                  <a:gd name="T7" fmla="*/ 0 h 2077"/>
                  <a:gd name="T8" fmla="*/ 940 w 940"/>
                  <a:gd name="T9" fmla="*/ 124 h 2077"/>
                  <a:gd name="T10" fmla="*/ 0 60000 65536"/>
                  <a:gd name="T11" fmla="*/ 0 60000 65536"/>
                  <a:gd name="T12" fmla="*/ 0 60000 65536"/>
                  <a:gd name="T13" fmla="*/ 0 60000 65536"/>
                  <a:gd name="T14" fmla="*/ 0 60000 65536"/>
                  <a:gd name="T15" fmla="*/ 0 w 940"/>
                  <a:gd name="T16" fmla="*/ 0 h 2077"/>
                  <a:gd name="T17" fmla="*/ 940 w 940"/>
                  <a:gd name="T18" fmla="*/ 2077 h 2077"/>
                </a:gdLst>
                <a:ahLst/>
                <a:cxnLst>
                  <a:cxn ang="T10">
                    <a:pos x="T0" y="T1"/>
                  </a:cxn>
                  <a:cxn ang="T11">
                    <a:pos x="T2" y="T3"/>
                  </a:cxn>
                  <a:cxn ang="T12">
                    <a:pos x="T4" y="T5"/>
                  </a:cxn>
                  <a:cxn ang="T13">
                    <a:pos x="T6" y="T7"/>
                  </a:cxn>
                  <a:cxn ang="T14">
                    <a:pos x="T8" y="T9"/>
                  </a:cxn>
                </a:cxnLst>
                <a:rect l="T15" t="T16" r="T17" b="T18"/>
                <a:pathLst>
                  <a:path w="940" h="2077">
                    <a:moveTo>
                      <a:pt x="940" y="124"/>
                    </a:moveTo>
                    <a:lnTo>
                      <a:pt x="881" y="2077"/>
                    </a:lnTo>
                    <a:lnTo>
                      <a:pt x="0" y="614"/>
                    </a:lnTo>
                    <a:lnTo>
                      <a:pt x="846" y="0"/>
                    </a:lnTo>
                    <a:lnTo>
                      <a:pt x="940" y="124"/>
                    </a:lnTo>
                    <a:close/>
                  </a:path>
                </a:pathLst>
              </a:custGeom>
              <a:solidFill>
                <a:srgbClr val="C6D9F1">
                  <a:alpha val="50196"/>
                </a:srgbClr>
              </a:solidFill>
              <a:ln w="9525">
                <a:no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nvGrpSpPr>
              <p:cNvPr id="471" name="Group 470"/>
              <p:cNvGrpSpPr/>
              <p:nvPr/>
            </p:nvGrpSpPr>
            <p:grpSpPr>
              <a:xfrm>
                <a:off x="6527434" y="2429933"/>
                <a:ext cx="682442" cy="320672"/>
                <a:chOff x="6557823" y="2530492"/>
                <a:chExt cx="547755" cy="257384"/>
              </a:xfrm>
            </p:grpSpPr>
            <p:sp>
              <p:nvSpPr>
                <p:cNvPr id="472" name="Rectangle 471"/>
                <p:cNvSpPr/>
                <p:nvPr/>
              </p:nvSpPr>
              <p:spPr>
                <a:xfrm rot="2548212">
                  <a:off x="6627272" y="2710090"/>
                  <a:ext cx="234655" cy="77786"/>
                </a:xfrm>
                <a:prstGeom prst="rect">
                  <a:avLst/>
                </a:prstGeom>
                <a:gradFill flip="none" rotWithShape="1">
                  <a:gsLst>
                    <a:gs pos="0">
                      <a:srgbClr val="DEB400">
                        <a:shade val="30000"/>
                        <a:satMod val="115000"/>
                      </a:srgbClr>
                    </a:gs>
                    <a:gs pos="50000">
                      <a:srgbClr val="DEB400">
                        <a:shade val="67500"/>
                        <a:satMod val="115000"/>
                      </a:srgbClr>
                    </a:gs>
                    <a:gs pos="100000">
                      <a:srgbClr val="DEB4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73" name="Rectangle 6"/>
                <p:cNvSpPr>
                  <a:spLocks noChangeArrowheads="1"/>
                </p:cNvSpPr>
                <p:nvPr/>
              </p:nvSpPr>
              <p:spPr bwMode="auto">
                <a:xfrm rot="2493037">
                  <a:off x="6648378" y="2530492"/>
                  <a:ext cx="457200" cy="144463"/>
                </a:xfrm>
                <a:prstGeom prst="rect">
                  <a:avLst/>
                </a:pr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74" name="AutoShape 7"/>
                <p:cNvSpPr>
                  <a:spLocks noChangeArrowheads="1"/>
                </p:cNvSpPr>
                <p:nvPr/>
              </p:nvSpPr>
              <p:spPr bwMode="auto">
                <a:xfrm rot="2493037">
                  <a:off x="6557823" y="2640601"/>
                  <a:ext cx="457200" cy="1285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33 h 21600"/>
                    <a:gd name="T14" fmla="*/ 1710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sp>
          <p:nvSpPr>
            <p:cNvPr id="480" name="TextBox 479"/>
            <p:cNvSpPr txBox="1"/>
            <p:nvPr/>
          </p:nvSpPr>
          <p:spPr>
            <a:xfrm>
              <a:off x="4495800" y="3760113"/>
              <a:ext cx="1024256" cy="430887"/>
            </a:xfrm>
            <a:prstGeom prst="rect">
              <a:avLst/>
            </a:prstGeom>
            <a:noFill/>
            <a:ln>
              <a:noFill/>
            </a:ln>
          </p:spPr>
          <p:txBody>
            <a:bodyPr wrap="square" lIns="0" tIns="0" rIns="0" bIns="0" rtlCol="0">
              <a:prstTxWarp prst="textArchUp">
                <a:avLst/>
              </a:prstTxWarp>
              <a:spAutoFit/>
            </a:bodyPr>
            <a:lstStyle/>
            <a:p>
              <a:pPr algn="ctr" eaLnBrk="1" fontAlgn="auto" hangingPunct="1">
                <a:spcBef>
                  <a:spcPts val="0"/>
                </a:spcBef>
                <a:spcAft>
                  <a:spcPts val="0"/>
                </a:spcAft>
              </a:pPr>
              <a:r>
                <a:rPr lang="en-US" sz="1400" b="1" dirty="0">
                  <a:solidFill>
                    <a:srgbClr val="1F497D">
                      <a:lumMod val="75000"/>
                    </a:srgbClr>
                  </a:solidFill>
                  <a:latin typeface="Calibri"/>
                </a:rPr>
                <a:t>Herbicide A</a:t>
              </a:r>
            </a:p>
            <a:p>
              <a:pPr algn="ctr" eaLnBrk="1" fontAlgn="auto" hangingPunct="1">
                <a:spcBef>
                  <a:spcPts val="0"/>
                </a:spcBef>
                <a:spcAft>
                  <a:spcPts val="0"/>
                </a:spcAft>
              </a:pPr>
              <a:r>
                <a:rPr lang="en-US" sz="1400" b="1" dirty="0">
                  <a:solidFill>
                    <a:srgbClr val="1F497D">
                      <a:lumMod val="75000"/>
                    </a:srgbClr>
                  </a:solidFill>
                  <a:latin typeface="Calibri"/>
                </a:rPr>
                <a:t>MOA #1</a:t>
              </a:r>
            </a:p>
          </p:txBody>
        </p:sp>
        <p:sp>
          <p:nvSpPr>
            <p:cNvPr id="481" name="TextBox 480"/>
            <p:cNvSpPr txBox="1"/>
            <p:nvPr/>
          </p:nvSpPr>
          <p:spPr>
            <a:xfrm>
              <a:off x="7239000" y="3760113"/>
              <a:ext cx="1024256" cy="430887"/>
            </a:xfrm>
            <a:prstGeom prst="rect">
              <a:avLst/>
            </a:prstGeom>
            <a:noFill/>
            <a:ln>
              <a:noFill/>
            </a:ln>
          </p:spPr>
          <p:txBody>
            <a:bodyPr wrap="square" lIns="0" tIns="0" rIns="0" bIns="0" rtlCol="0">
              <a:prstTxWarp prst="textArchUp">
                <a:avLst/>
              </a:prstTxWarp>
              <a:spAutoFit/>
            </a:bodyPr>
            <a:lstStyle/>
            <a:p>
              <a:pPr algn="ctr" eaLnBrk="1" fontAlgn="auto" hangingPunct="1">
                <a:spcBef>
                  <a:spcPts val="0"/>
                </a:spcBef>
                <a:spcAft>
                  <a:spcPts val="0"/>
                </a:spcAft>
              </a:pPr>
              <a:r>
                <a:rPr lang="en-US" sz="1400" b="1" dirty="0">
                  <a:solidFill>
                    <a:srgbClr val="387C2C">
                      <a:lumMod val="75000"/>
                    </a:srgbClr>
                  </a:solidFill>
                  <a:latin typeface="Calibri"/>
                </a:rPr>
                <a:t>Herbicide B</a:t>
              </a:r>
            </a:p>
            <a:p>
              <a:pPr algn="ctr" eaLnBrk="1" fontAlgn="auto" hangingPunct="1">
                <a:spcBef>
                  <a:spcPts val="0"/>
                </a:spcBef>
                <a:spcAft>
                  <a:spcPts val="0"/>
                </a:spcAft>
              </a:pPr>
              <a:r>
                <a:rPr lang="en-US" sz="1400" b="1" dirty="0">
                  <a:solidFill>
                    <a:srgbClr val="387C2C">
                      <a:lumMod val="75000"/>
                    </a:srgbClr>
                  </a:solidFill>
                  <a:latin typeface="Calibri"/>
                </a:rPr>
                <a:t>MOA #1</a:t>
              </a:r>
            </a:p>
          </p:txBody>
        </p:sp>
      </p:grpSp>
      <p:grpSp>
        <p:nvGrpSpPr>
          <p:cNvPr id="502" name="Group 501"/>
          <p:cNvGrpSpPr/>
          <p:nvPr/>
        </p:nvGrpSpPr>
        <p:grpSpPr>
          <a:xfrm>
            <a:off x="4995544" y="4595599"/>
            <a:ext cx="3767456" cy="1247911"/>
            <a:chOff x="4876800" y="5175186"/>
            <a:chExt cx="3767456" cy="1247911"/>
          </a:xfrm>
        </p:grpSpPr>
        <p:grpSp>
          <p:nvGrpSpPr>
            <p:cNvPr id="427" name="Group 426"/>
            <p:cNvGrpSpPr/>
            <p:nvPr/>
          </p:nvGrpSpPr>
          <p:grpSpPr>
            <a:xfrm>
              <a:off x="6016081" y="5175186"/>
              <a:ext cx="1477674" cy="1247911"/>
              <a:chOff x="2495424" y="3823299"/>
              <a:chExt cx="2781375" cy="2348899"/>
            </a:xfrm>
          </p:grpSpPr>
          <p:sp>
            <p:nvSpPr>
              <p:cNvPr id="428" name="Rectangle 427"/>
              <p:cNvSpPr/>
              <p:nvPr/>
            </p:nvSpPr>
            <p:spPr>
              <a:xfrm rot="10800000">
                <a:off x="2495424" y="3823299"/>
                <a:ext cx="2781375" cy="2348899"/>
              </a:xfrm>
              <a:prstGeom prst="rect">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29" name="Freeform 3"/>
              <p:cNvSpPr>
                <a:spLocks/>
              </p:cNvSpPr>
              <p:nvPr/>
            </p:nvSpPr>
            <p:spPr bwMode="auto">
              <a:xfrm rot="13547502" flipH="1">
                <a:off x="4642485" y="564880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0" name="Freeform 4"/>
              <p:cNvSpPr>
                <a:spLocks/>
              </p:cNvSpPr>
              <p:nvPr/>
            </p:nvSpPr>
            <p:spPr bwMode="auto">
              <a:xfrm rot="7778987" flipH="1">
                <a:off x="2966260" y="5716131"/>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1" name="Freeform 5"/>
              <p:cNvSpPr>
                <a:spLocks/>
              </p:cNvSpPr>
              <p:nvPr/>
            </p:nvSpPr>
            <p:spPr bwMode="auto">
              <a:xfrm rot="1097970" flipH="1">
                <a:off x="4318101" y="45046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2" name="Freeform 6"/>
              <p:cNvSpPr>
                <a:spLocks/>
              </p:cNvSpPr>
              <p:nvPr/>
            </p:nvSpPr>
            <p:spPr bwMode="auto">
              <a:xfrm rot="10800000" flipH="1">
                <a:off x="4674230" y="423359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3" name="Freeform 7"/>
              <p:cNvSpPr>
                <a:spLocks/>
              </p:cNvSpPr>
              <p:nvPr/>
            </p:nvSpPr>
            <p:spPr bwMode="auto">
              <a:xfrm rot="10800000" flipH="1">
                <a:off x="3607929"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lumMod val="75000"/>
                </a:schemeClr>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4" name="Freeform 8"/>
              <p:cNvSpPr>
                <a:spLocks/>
              </p:cNvSpPr>
              <p:nvPr/>
            </p:nvSpPr>
            <p:spPr bwMode="auto">
              <a:xfrm rot="7819868" flipH="1">
                <a:off x="4170808" y="395499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5" name="Freeform 9"/>
              <p:cNvSpPr>
                <a:spLocks/>
              </p:cNvSpPr>
              <p:nvPr/>
            </p:nvSpPr>
            <p:spPr bwMode="auto">
              <a:xfrm rot="10800000" flipH="1">
                <a:off x="3632308" y="4719419"/>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6" name="Freeform 10"/>
              <p:cNvSpPr>
                <a:spLocks/>
              </p:cNvSpPr>
              <p:nvPr/>
            </p:nvSpPr>
            <p:spPr bwMode="auto">
              <a:xfrm rot="16042860" flipH="1">
                <a:off x="2647173" y="453554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7" name="Freeform 11"/>
              <p:cNvSpPr>
                <a:spLocks/>
              </p:cNvSpPr>
              <p:nvPr/>
            </p:nvSpPr>
            <p:spPr bwMode="auto">
              <a:xfrm rot="8935725" flipH="1">
                <a:off x="3459395" y="530901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8" name="Freeform 12"/>
              <p:cNvSpPr>
                <a:spLocks/>
              </p:cNvSpPr>
              <p:nvPr/>
            </p:nvSpPr>
            <p:spPr bwMode="auto">
              <a:xfrm rot="10800000" flipH="1">
                <a:off x="4307963" y="524228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39" name="Freeform 13"/>
              <p:cNvSpPr>
                <a:spLocks/>
              </p:cNvSpPr>
              <p:nvPr/>
            </p:nvSpPr>
            <p:spPr bwMode="auto">
              <a:xfrm rot="18778209" flipH="1">
                <a:off x="4756454" y="4966347"/>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tx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40" name="Freeform 14"/>
              <p:cNvSpPr>
                <a:spLocks/>
              </p:cNvSpPr>
              <p:nvPr/>
            </p:nvSpPr>
            <p:spPr bwMode="auto">
              <a:xfrm rot="17279495" flipH="1">
                <a:off x="3649235" y="5648802"/>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41" name="Freeform 15"/>
              <p:cNvSpPr>
                <a:spLocks/>
              </p:cNvSpPr>
              <p:nvPr/>
            </p:nvSpPr>
            <p:spPr bwMode="auto">
              <a:xfrm rot="12098688" flipH="1">
                <a:off x="3231323" y="4360326"/>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42" name="Freeform 16"/>
              <p:cNvSpPr>
                <a:spLocks/>
              </p:cNvSpPr>
              <p:nvPr/>
            </p:nvSpPr>
            <p:spPr bwMode="auto">
              <a:xfrm rot="10155991" flipH="1">
                <a:off x="2806717" y="3876464"/>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43" name="Freeform 17"/>
              <p:cNvSpPr>
                <a:spLocks/>
              </p:cNvSpPr>
              <p:nvPr/>
            </p:nvSpPr>
            <p:spPr bwMode="auto">
              <a:xfrm rot="4202718" flipH="1">
                <a:off x="2813349" y="5043288"/>
                <a:ext cx="319088" cy="287338"/>
              </a:xfrm>
              <a:custGeom>
                <a:avLst/>
                <a:gdLst>
                  <a:gd name="T0" fmla="*/ 2147483647 w 1904"/>
                  <a:gd name="T1" fmla="*/ 2147483647 h 1907"/>
                  <a:gd name="T2" fmla="*/ 2147483647 w 1904"/>
                  <a:gd name="T3" fmla="*/ 2147483647 h 1907"/>
                  <a:gd name="T4" fmla="*/ 2147483647 w 1904"/>
                  <a:gd name="T5" fmla="*/ 2147483647 h 1907"/>
                  <a:gd name="T6" fmla="*/ 2147483647 w 1904"/>
                  <a:gd name="T7" fmla="*/ 2147483647 h 1907"/>
                  <a:gd name="T8" fmla="*/ 2147483647 w 1904"/>
                  <a:gd name="T9" fmla="*/ 2147483647 h 1907"/>
                  <a:gd name="T10" fmla="*/ 2147483647 w 1904"/>
                  <a:gd name="T11" fmla="*/ 2147483647 h 1907"/>
                  <a:gd name="T12" fmla="*/ 2147483647 w 1904"/>
                  <a:gd name="T13" fmla="*/ 2147483647 h 1907"/>
                  <a:gd name="T14" fmla="*/ 2147483647 w 1904"/>
                  <a:gd name="T15" fmla="*/ 2147483647 h 1907"/>
                  <a:gd name="T16" fmla="*/ 2147483647 w 1904"/>
                  <a:gd name="T17" fmla="*/ 2147483647 h 1907"/>
                  <a:gd name="T18" fmla="*/ 2147483647 w 1904"/>
                  <a:gd name="T19" fmla="*/ 2147483647 h 1907"/>
                  <a:gd name="T20" fmla="*/ 2147483647 w 1904"/>
                  <a:gd name="T21" fmla="*/ 2147483647 h 1907"/>
                  <a:gd name="T22" fmla="*/ 2147483647 w 1904"/>
                  <a:gd name="T23" fmla="*/ 2147483647 h 1907"/>
                  <a:gd name="T24" fmla="*/ 2147483647 w 1904"/>
                  <a:gd name="T25" fmla="*/ 2147483647 h 1907"/>
                  <a:gd name="T26" fmla="*/ 2147483647 w 1904"/>
                  <a:gd name="T27" fmla="*/ 2147483647 h 1907"/>
                  <a:gd name="T28" fmla="*/ 2147483647 w 1904"/>
                  <a:gd name="T29" fmla="*/ 2147483647 h 1907"/>
                  <a:gd name="T30" fmla="*/ 2147483647 w 1904"/>
                  <a:gd name="T31" fmla="*/ 2147483647 h 1907"/>
                  <a:gd name="T32" fmla="*/ 2147483647 w 1904"/>
                  <a:gd name="T33" fmla="*/ 2147483647 h 1907"/>
                  <a:gd name="T34" fmla="*/ 2147483647 w 1904"/>
                  <a:gd name="T35" fmla="*/ 2147483647 h 1907"/>
                  <a:gd name="T36" fmla="*/ 2147483647 w 1904"/>
                  <a:gd name="T37" fmla="*/ 2147483647 h 1907"/>
                  <a:gd name="T38" fmla="*/ 2147483647 w 1904"/>
                  <a:gd name="T39" fmla="*/ 2147483647 h 1907"/>
                  <a:gd name="T40" fmla="*/ 2147483647 w 1904"/>
                  <a:gd name="T41" fmla="*/ 2147483647 h 1907"/>
                  <a:gd name="T42" fmla="*/ 2147483647 w 1904"/>
                  <a:gd name="T43" fmla="*/ 2147483647 h 1907"/>
                  <a:gd name="T44" fmla="*/ 2147483647 w 1904"/>
                  <a:gd name="T45" fmla="*/ 2147483647 h 1907"/>
                  <a:gd name="T46" fmla="*/ 2147483647 w 1904"/>
                  <a:gd name="T47" fmla="*/ 2147483647 h 1907"/>
                  <a:gd name="T48" fmla="*/ 2147483647 w 1904"/>
                  <a:gd name="T49" fmla="*/ 2147483647 h 1907"/>
                  <a:gd name="T50" fmla="*/ 2147483647 w 1904"/>
                  <a:gd name="T51" fmla="*/ 2147483647 h 1907"/>
                  <a:gd name="T52" fmla="*/ 2147483647 w 1904"/>
                  <a:gd name="T53" fmla="*/ 2147483647 h 1907"/>
                  <a:gd name="T54" fmla="*/ 2147483647 w 1904"/>
                  <a:gd name="T55" fmla="*/ 2147483647 h 1907"/>
                  <a:gd name="T56" fmla="*/ 2147483647 w 1904"/>
                  <a:gd name="T57" fmla="*/ 2147483647 h 1907"/>
                  <a:gd name="T58" fmla="*/ 2147483647 w 1904"/>
                  <a:gd name="T59" fmla="*/ 2147483647 h 1907"/>
                  <a:gd name="T60" fmla="*/ 2147483647 w 1904"/>
                  <a:gd name="T61" fmla="*/ 2147483647 h 1907"/>
                  <a:gd name="T62" fmla="*/ 2147483647 w 1904"/>
                  <a:gd name="T63" fmla="*/ 2147483647 h 1907"/>
                  <a:gd name="T64" fmla="*/ 2147483647 w 1904"/>
                  <a:gd name="T65" fmla="*/ 2147483647 h 1907"/>
                  <a:gd name="T66" fmla="*/ 2147483647 w 1904"/>
                  <a:gd name="T67" fmla="*/ 2147483647 h 1907"/>
                  <a:gd name="T68" fmla="*/ 2147483647 w 1904"/>
                  <a:gd name="T69" fmla="*/ 2147483647 h 1907"/>
                  <a:gd name="T70" fmla="*/ 2147483647 w 1904"/>
                  <a:gd name="T71" fmla="*/ 2147483647 h 1907"/>
                  <a:gd name="T72" fmla="*/ 2147483647 w 1904"/>
                  <a:gd name="T73" fmla="*/ 2147483647 h 1907"/>
                  <a:gd name="T74" fmla="*/ 2147483647 w 1904"/>
                  <a:gd name="T75" fmla="*/ 2147483647 h 1907"/>
                  <a:gd name="T76" fmla="*/ 2147483647 w 1904"/>
                  <a:gd name="T77" fmla="*/ 2147483647 h 1907"/>
                  <a:gd name="T78" fmla="*/ 2147483647 w 1904"/>
                  <a:gd name="T79" fmla="*/ 2147483647 h 1907"/>
                  <a:gd name="T80" fmla="*/ 2147483647 w 1904"/>
                  <a:gd name="T81" fmla="*/ 2147483647 h 1907"/>
                  <a:gd name="T82" fmla="*/ 2147483647 w 1904"/>
                  <a:gd name="T83" fmla="*/ 2147483647 h 1907"/>
                  <a:gd name="T84" fmla="*/ 2147483647 w 1904"/>
                  <a:gd name="T85" fmla="*/ 2147483647 h 1907"/>
                  <a:gd name="T86" fmla="*/ 2147483647 w 1904"/>
                  <a:gd name="T87" fmla="*/ 2147483647 h 1907"/>
                  <a:gd name="T88" fmla="*/ 2147483647 w 1904"/>
                  <a:gd name="T89" fmla="*/ 2147483647 h 1907"/>
                  <a:gd name="T90" fmla="*/ 2147483647 w 1904"/>
                  <a:gd name="T91" fmla="*/ 2147483647 h 1907"/>
                  <a:gd name="T92" fmla="*/ 2147483647 w 1904"/>
                  <a:gd name="T93" fmla="*/ 2147483647 h 1907"/>
                  <a:gd name="T94" fmla="*/ 2147483647 w 1904"/>
                  <a:gd name="T95" fmla="*/ 2147483647 h 1907"/>
                  <a:gd name="T96" fmla="*/ 2147483647 w 1904"/>
                  <a:gd name="T97" fmla="*/ 2147483647 h 19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04"/>
                  <a:gd name="T148" fmla="*/ 0 h 1907"/>
                  <a:gd name="T149" fmla="*/ 1904 w 1904"/>
                  <a:gd name="T150" fmla="*/ 1907 h 19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04" h="1907">
                    <a:moveTo>
                      <a:pt x="854" y="1165"/>
                    </a:moveTo>
                    <a:cubicBezTo>
                      <a:pt x="800" y="1138"/>
                      <a:pt x="759" y="1202"/>
                      <a:pt x="724" y="1248"/>
                    </a:cubicBezTo>
                    <a:cubicBezTo>
                      <a:pt x="711" y="1266"/>
                      <a:pt x="688" y="1303"/>
                      <a:pt x="688" y="1303"/>
                    </a:cubicBezTo>
                    <a:cubicBezTo>
                      <a:pt x="658" y="1396"/>
                      <a:pt x="667" y="1494"/>
                      <a:pt x="697" y="1587"/>
                    </a:cubicBezTo>
                    <a:cubicBezTo>
                      <a:pt x="694" y="1633"/>
                      <a:pt x="693" y="1678"/>
                      <a:pt x="688" y="1724"/>
                    </a:cubicBezTo>
                    <a:cubicBezTo>
                      <a:pt x="688" y="1724"/>
                      <a:pt x="674" y="1784"/>
                      <a:pt x="670" y="1788"/>
                    </a:cubicBezTo>
                    <a:cubicBezTo>
                      <a:pt x="660" y="1798"/>
                      <a:pt x="622" y="1810"/>
                      <a:pt x="606" y="1815"/>
                    </a:cubicBezTo>
                    <a:cubicBezTo>
                      <a:pt x="589" y="1798"/>
                      <a:pt x="566" y="1788"/>
                      <a:pt x="551" y="1769"/>
                    </a:cubicBezTo>
                    <a:cubicBezTo>
                      <a:pt x="539" y="1753"/>
                      <a:pt x="535" y="1732"/>
                      <a:pt x="523" y="1715"/>
                    </a:cubicBezTo>
                    <a:cubicBezTo>
                      <a:pt x="492" y="1588"/>
                      <a:pt x="506" y="1666"/>
                      <a:pt x="496" y="1477"/>
                    </a:cubicBezTo>
                    <a:cubicBezTo>
                      <a:pt x="437" y="1491"/>
                      <a:pt x="469" y="1493"/>
                      <a:pt x="432" y="1532"/>
                    </a:cubicBezTo>
                    <a:cubicBezTo>
                      <a:pt x="422" y="1573"/>
                      <a:pt x="408" y="1611"/>
                      <a:pt x="395" y="1651"/>
                    </a:cubicBezTo>
                    <a:cubicBezTo>
                      <a:pt x="376" y="1776"/>
                      <a:pt x="416" y="1865"/>
                      <a:pt x="304" y="1843"/>
                    </a:cubicBezTo>
                    <a:cubicBezTo>
                      <a:pt x="280" y="1818"/>
                      <a:pt x="277" y="1792"/>
                      <a:pt x="267" y="1760"/>
                    </a:cubicBezTo>
                    <a:cubicBezTo>
                      <a:pt x="235" y="1782"/>
                      <a:pt x="234" y="1802"/>
                      <a:pt x="212" y="1833"/>
                    </a:cubicBezTo>
                    <a:cubicBezTo>
                      <a:pt x="209" y="1842"/>
                      <a:pt x="209" y="1853"/>
                      <a:pt x="203" y="1861"/>
                    </a:cubicBezTo>
                    <a:cubicBezTo>
                      <a:pt x="190" y="1878"/>
                      <a:pt x="158" y="1907"/>
                      <a:pt x="158" y="1907"/>
                    </a:cubicBezTo>
                    <a:cubicBezTo>
                      <a:pt x="91" y="1884"/>
                      <a:pt x="122" y="1883"/>
                      <a:pt x="66" y="1897"/>
                    </a:cubicBezTo>
                    <a:cubicBezTo>
                      <a:pt x="0" y="1864"/>
                      <a:pt x="2" y="1879"/>
                      <a:pt x="39" y="1751"/>
                    </a:cubicBezTo>
                    <a:cubicBezTo>
                      <a:pt x="43" y="1737"/>
                      <a:pt x="132" y="1685"/>
                      <a:pt x="148" y="1678"/>
                    </a:cubicBezTo>
                    <a:cubicBezTo>
                      <a:pt x="166" y="1670"/>
                      <a:pt x="203" y="1660"/>
                      <a:pt x="203" y="1660"/>
                    </a:cubicBezTo>
                    <a:cubicBezTo>
                      <a:pt x="275" y="1588"/>
                      <a:pt x="122" y="1607"/>
                      <a:pt x="94" y="1605"/>
                    </a:cubicBezTo>
                    <a:cubicBezTo>
                      <a:pt x="88" y="1587"/>
                      <a:pt x="61" y="1546"/>
                      <a:pt x="84" y="1523"/>
                    </a:cubicBezTo>
                    <a:cubicBezTo>
                      <a:pt x="92" y="1515"/>
                      <a:pt x="195" y="1488"/>
                      <a:pt x="203" y="1486"/>
                    </a:cubicBezTo>
                    <a:cubicBezTo>
                      <a:pt x="212" y="1483"/>
                      <a:pt x="222" y="1480"/>
                      <a:pt x="231" y="1477"/>
                    </a:cubicBezTo>
                    <a:cubicBezTo>
                      <a:pt x="240" y="1474"/>
                      <a:pt x="258" y="1468"/>
                      <a:pt x="258" y="1468"/>
                    </a:cubicBezTo>
                    <a:cubicBezTo>
                      <a:pt x="301" y="1439"/>
                      <a:pt x="276" y="1452"/>
                      <a:pt x="340" y="1431"/>
                    </a:cubicBezTo>
                    <a:cubicBezTo>
                      <a:pt x="349" y="1428"/>
                      <a:pt x="368" y="1422"/>
                      <a:pt x="368" y="1422"/>
                    </a:cubicBezTo>
                    <a:cubicBezTo>
                      <a:pt x="431" y="1380"/>
                      <a:pt x="402" y="1392"/>
                      <a:pt x="450" y="1376"/>
                    </a:cubicBezTo>
                    <a:cubicBezTo>
                      <a:pt x="464" y="1335"/>
                      <a:pt x="466" y="1326"/>
                      <a:pt x="423" y="1312"/>
                    </a:cubicBezTo>
                    <a:cubicBezTo>
                      <a:pt x="349" y="1319"/>
                      <a:pt x="336" y="1307"/>
                      <a:pt x="286" y="1340"/>
                    </a:cubicBezTo>
                    <a:cubicBezTo>
                      <a:pt x="279" y="1345"/>
                      <a:pt x="275" y="1354"/>
                      <a:pt x="267" y="1358"/>
                    </a:cubicBezTo>
                    <a:cubicBezTo>
                      <a:pt x="250" y="1366"/>
                      <a:pt x="230" y="1370"/>
                      <a:pt x="212" y="1376"/>
                    </a:cubicBezTo>
                    <a:cubicBezTo>
                      <a:pt x="188" y="1384"/>
                      <a:pt x="139" y="1395"/>
                      <a:pt x="139" y="1395"/>
                    </a:cubicBezTo>
                    <a:cubicBezTo>
                      <a:pt x="118" y="1392"/>
                      <a:pt x="94" y="1395"/>
                      <a:pt x="75" y="1385"/>
                    </a:cubicBezTo>
                    <a:cubicBezTo>
                      <a:pt x="57" y="1376"/>
                      <a:pt x="69" y="1340"/>
                      <a:pt x="75" y="1331"/>
                    </a:cubicBezTo>
                    <a:cubicBezTo>
                      <a:pt x="90" y="1306"/>
                      <a:pt x="122" y="1294"/>
                      <a:pt x="148" y="1285"/>
                    </a:cubicBezTo>
                    <a:cubicBezTo>
                      <a:pt x="275" y="1164"/>
                      <a:pt x="484" y="1172"/>
                      <a:pt x="642" y="1166"/>
                    </a:cubicBezTo>
                    <a:cubicBezTo>
                      <a:pt x="682" y="1158"/>
                      <a:pt x="705" y="1158"/>
                      <a:pt x="734" y="1129"/>
                    </a:cubicBezTo>
                    <a:cubicBezTo>
                      <a:pt x="751" y="1078"/>
                      <a:pt x="712" y="1077"/>
                      <a:pt x="670" y="1065"/>
                    </a:cubicBezTo>
                    <a:cubicBezTo>
                      <a:pt x="635" y="1055"/>
                      <a:pt x="596" y="1042"/>
                      <a:pt x="560" y="1038"/>
                    </a:cubicBezTo>
                    <a:cubicBezTo>
                      <a:pt x="493" y="1031"/>
                      <a:pt x="359" y="1020"/>
                      <a:pt x="359" y="1020"/>
                    </a:cubicBezTo>
                    <a:cubicBezTo>
                      <a:pt x="353" y="1018"/>
                      <a:pt x="292" y="1004"/>
                      <a:pt x="286" y="1001"/>
                    </a:cubicBezTo>
                    <a:cubicBezTo>
                      <a:pt x="238" y="977"/>
                      <a:pt x="210" y="939"/>
                      <a:pt x="167" y="910"/>
                    </a:cubicBezTo>
                    <a:cubicBezTo>
                      <a:pt x="170" y="892"/>
                      <a:pt x="167" y="871"/>
                      <a:pt x="176" y="855"/>
                    </a:cubicBezTo>
                    <a:cubicBezTo>
                      <a:pt x="181" y="847"/>
                      <a:pt x="194" y="848"/>
                      <a:pt x="203" y="846"/>
                    </a:cubicBezTo>
                    <a:cubicBezTo>
                      <a:pt x="225" y="841"/>
                      <a:pt x="302" y="831"/>
                      <a:pt x="322" y="828"/>
                    </a:cubicBezTo>
                    <a:cubicBezTo>
                      <a:pt x="392" y="831"/>
                      <a:pt x="462" y="829"/>
                      <a:pt x="532" y="837"/>
                    </a:cubicBezTo>
                    <a:cubicBezTo>
                      <a:pt x="556" y="840"/>
                      <a:pt x="550" y="877"/>
                      <a:pt x="569" y="883"/>
                    </a:cubicBezTo>
                    <a:cubicBezTo>
                      <a:pt x="598" y="893"/>
                      <a:pt x="630" y="889"/>
                      <a:pt x="660" y="892"/>
                    </a:cubicBezTo>
                    <a:cubicBezTo>
                      <a:pt x="693" y="924"/>
                      <a:pt x="751" y="995"/>
                      <a:pt x="798" y="1011"/>
                    </a:cubicBezTo>
                    <a:cubicBezTo>
                      <a:pt x="838" y="1024"/>
                      <a:pt x="816" y="1016"/>
                      <a:pt x="862" y="1038"/>
                    </a:cubicBezTo>
                    <a:cubicBezTo>
                      <a:pt x="876" y="1017"/>
                      <a:pt x="892" y="1009"/>
                      <a:pt x="871" y="983"/>
                    </a:cubicBezTo>
                    <a:cubicBezTo>
                      <a:pt x="856" y="964"/>
                      <a:pt x="831" y="955"/>
                      <a:pt x="816" y="937"/>
                    </a:cubicBezTo>
                    <a:cubicBezTo>
                      <a:pt x="798" y="915"/>
                      <a:pt x="773" y="889"/>
                      <a:pt x="761" y="864"/>
                    </a:cubicBezTo>
                    <a:cubicBezTo>
                      <a:pt x="757" y="855"/>
                      <a:pt x="758" y="844"/>
                      <a:pt x="752" y="837"/>
                    </a:cubicBezTo>
                    <a:cubicBezTo>
                      <a:pt x="740" y="822"/>
                      <a:pt x="720" y="814"/>
                      <a:pt x="706" y="800"/>
                    </a:cubicBezTo>
                    <a:cubicBezTo>
                      <a:pt x="592" y="807"/>
                      <a:pt x="489" y="821"/>
                      <a:pt x="377" y="809"/>
                    </a:cubicBezTo>
                    <a:cubicBezTo>
                      <a:pt x="371" y="791"/>
                      <a:pt x="359" y="773"/>
                      <a:pt x="377" y="755"/>
                    </a:cubicBezTo>
                    <a:cubicBezTo>
                      <a:pt x="384" y="748"/>
                      <a:pt x="395" y="748"/>
                      <a:pt x="404" y="745"/>
                    </a:cubicBezTo>
                    <a:cubicBezTo>
                      <a:pt x="461" y="729"/>
                      <a:pt x="519" y="719"/>
                      <a:pt x="578" y="709"/>
                    </a:cubicBezTo>
                    <a:cubicBezTo>
                      <a:pt x="575" y="700"/>
                      <a:pt x="576" y="688"/>
                      <a:pt x="569" y="681"/>
                    </a:cubicBezTo>
                    <a:cubicBezTo>
                      <a:pt x="562" y="674"/>
                      <a:pt x="550" y="677"/>
                      <a:pt x="542" y="672"/>
                    </a:cubicBezTo>
                    <a:cubicBezTo>
                      <a:pt x="523" y="661"/>
                      <a:pt x="505" y="648"/>
                      <a:pt x="487" y="636"/>
                    </a:cubicBezTo>
                    <a:cubicBezTo>
                      <a:pt x="458" y="617"/>
                      <a:pt x="437" y="586"/>
                      <a:pt x="404" y="572"/>
                    </a:cubicBezTo>
                    <a:cubicBezTo>
                      <a:pt x="367" y="556"/>
                      <a:pt x="353" y="570"/>
                      <a:pt x="313" y="544"/>
                    </a:cubicBezTo>
                    <a:cubicBezTo>
                      <a:pt x="277" y="520"/>
                      <a:pt x="243" y="491"/>
                      <a:pt x="212" y="462"/>
                    </a:cubicBezTo>
                    <a:cubicBezTo>
                      <a:pt x="200" y="438"/>
                      <a:pt x="191" y="412"/>
                      <a:pt x="176" y="389"/>
                    </a:cubicBezTo>
                    <a:cubicBezTo>
                      <a:pt x="164" y="371"/>
                      <a:pt x="139" y="334"/>
                      <a:pt x="139" y="334"/>
                    </a:cubicBezTo>
                    <a:cubicBezTo>
                      <a:pt x="125" y="275"/>
                      <a:pt x="123" y="227"/>
                      <a:pt x="185" y="206"/>
                    </a:cubicBezTo>
                    <a:cubicBezTo>
                      <a:pt x="205" y="209"/>
                      <a:pt x="245" y="213"/>
                      <a:pt x="267" y="224"/>
                    </a:cubicBezTo>
                    <a:cubicBezTo>
                      <a:pt x="327" y="254"/>
                      <a:pt x="360" y="317"/>
                      <a:pt x="414" y="352"/>
                    </a:cubicBezTo>
                    <a:cubicBezTo>
                      <a:pt x="431" y="282"/>
                      <a:pt x="408" y="284"/>
                      <a:pt x="487" y="297"/>
                    </a:cubicBezTo>
                    <a:cubicBezTo>
                      <a:pt x="490" y="306"/>
                      <a:pt x="495" y="315"/>
                      <a:pt x="496" y="325"/>
                    </a:cubicBezTo>
                    <a:cubicBezTo>
                      <a:pt x="501" y="389"/>
                      <a:pt x="519" y="445"/>
                      <a:pt x="531" y="508"/>
                    </a:cubicBezTo>
                    <a:cubicBezTo>
                      <a:pt x="545" y="581"/>
                      <a:pt x="608" y="599"/>
                      <a:pt x="660" y="627"/>
                    </a:cubicBezTo>
                    <a:cubicBezTo>
                      <a:pt x="698" y="554"/>
                      <a:pt x="669" y="545"/>
                      <a:pt x="633" y="489"/>
                    </a:cubicBezTo>
                    <a:cubicBezTo>
                      <a:pt x="641" y="362"/>
                      <a:pt x="606" y="346"/>
                      <a:pt x="697" y="316"/>
                    </a:cubicBezTo>
                    <a:cubicBezTo>
                      <a:pt x="734" y="328"/>
                      <a:pt x="740" y="344"/>
                      <a:pt x="752" y="380"/>
                    </a:cubicBezTo>
                    <a:cubicBezTo>
                      <a:pt x="749" y="450"/>
                      <a:pt x="771" y="478"/>
                      <a:pt x="767" y="548"/>
                    </a:cubicBezTo>
                    <a:cubicBezTo>
                      <a:pt x="763" y="612"/>
                      <a:pt x="720" y="737"/>
                      <a:pt x="743" y="800"/>
                    </a:cubicBezTo>
                    <a:cubicBezTo>
                      <a:pt x="752" y="824"/>
                      <a:pt x="780" y="837"/>
                      <a:pt x="798" y="855"/>
                    </a:cubicBezTo>
                    <a:cubicBezTo>
                      <a:pt x="832" y="889"/>
                      <a:pt x="903" y="970"/>
                      <a:pt x="944" y="983"/>
                    </a:cubicBezTo>
                    <a:cubicBezTo>
                      <a:pt x="991" y="974"/>
                      <a:pt x="1011" y="962"/>
                      <a:pt x="1044" y="928"/>
                    </a:cubicBezTo>
                    <a:cubicBezTo>
                      <a:pt x="1047" y="916"/>
                      <a:pt x="1050" y="904"/>
                      <a:pt x="1054" y="892"/>
                    </a:cubicBezTo>
                    <a:cubicBezTo>
                      <a:pt x="1060" y="874"/>
                      <a:pt x="1072" y="837"/>
                      <a:pt x="1072" y="837"/>
                    </a:cubicBezTo>
                    <a:cubicBezTo>
                      <a:pt x="1044" y="780"/>
                      <a:pt x="1062" y="811"/>
                      <a:pt x="1017" y="745"/>
                    </a:cubicBezTo>
                    <a:cubicBezTo>
                      <a:pt x="999" y="718"/>
                      <a:pt x="995" y="683"/>
                      <a:pt x="980" y="654"/>
                    </a:cubicBezTo>
                    <a:cubicBezTo>
                      <a:pt x="954" y="521"/>
                      <a:pt x="934" y="577"/>
                      <a:pt x="923" y="418"/>
                    </a:cubicBezTo>
                    <a:cubicBezTo>
                      <a:pt x="930" y="251"/>
                      <a:pt x="899" y="254"/>
                      <a:pt x="995" y="196"/>
                    </a:cubicBezTo>
                    <a:cubicBezTo>
                      <a:pt x="1001" y="205"/>
                      <a:pt x="1049" y="251"/>
                      <a:pt x="1054" y="261"/>
                    </a:cubicBezTo>
                    <a:cubicBezTo>
                      <a:pt x="1062" y="279"/>
                      <a:pt x="1097" y="404"/>
                      <a:pt x="1097" y="404"/>
                    </a:cubicBezTo>
                    <a:cubicBezTo>
                      <a:pt x="1100" y="480"/>
                      <a:pt x="1105" y="502"/>
                      <a:pt x="1109" y="578"/>
                    </a:cubicBezTo>
                    <a:cubicBezTo>
                      <a:pt x="1112" y="629"/>
                      <a:pt x="1083" y="715"/>
                      <a:pt x="1145" y="736"/>
                    </a:cubicBezTo>
                    <a:cubicBezTo>
                      <a:pt x="1196" y="702"/>
                      <a:pt x="1225" y="637"/>
                      <a:pt x="1246" y="581"/>
                    </a:cubicBezTo>
                    <a:cubicBezTo>
                      <a:pt x="1238" y="428"/>
                      <a:pt x="1156" y="66"/>
                      <a:pt x="1364" y="14"/>
                    </a:cubicBezTo>
                    <a:cubicBezTo>
                      <a:pt x="1491" y="45"/>
                      <a:pt x="1409" y="264"/>
                      <a:pt x="1383" y="371"/>
                    </a:cubicBezTo>
                    <a:cubicBezTo>
                      <a:pt x="1386" y="389"/>
                      <a:pt x="1379" y="412"/>
                      <a:pt x="1392" y="425"/>
                    </a:cubicBezTo>
                    <a:cubicBezTo>
                      <a:pt x="1400" y="433"/>
                      <a:pt x="1412" y="415"/>
                      <a:pt x="1419" y="407"/>
                    </a:cubicBezTo>
                    <a:cubicBezTo>
                      <a:pt x="1455" y="366"/>
                      <a:pt x="1464" y="306"/>
                      <a:pt x="1502" y="270"/>
                    </a:cubicBezTo>
                    <a:cubicBezTo>
                      <a:pt x="1507" y="248"/>
                      <a:pt x="1518" y="228"/>
                      <a:pt x="1520" y="206"/>
                    </a:cubicBezTo>
                    <a:cubicBezTo>
                      <a:pt x="1537" y="12"/>
                      <a:pt x="1486" y="75"/>
                      <a:pt x="1556" y="5"/>
                    </a:cubicBezTo>
                    <a:cubicBezTo>
                      <a:pt x="1581" y="8"/>
                      <a:pt x="1609" y="0"/>
                      <a:pt x="1630" y="14"/>
                    </a:cubicBezTo>
                    <a:cubicBezTo>
                      <a:pt x="1643" y="23"/>
                      <a:pt x="1637" y="45"/>
                      <a:pt x="1639" y="60"/>
                    </a:cubicBezTo>
                    <a:cubicBezTo>
                      <a:pt x="1643" y="87"/>
                      <a:pt x="1645" y="115"/>
                      <a:pt x="1648" y="142"/>
                    </a:cubicBezTo>
                    <a:cubicBezTo>
                      <a:pt x="1659" y="126"/>
                      <a:pt x="1674" y="113"/>
                      <a:pt x="1684" y="96"/>
                    </a:cubicBezTo>
                    <a:cubicBezTo>
                      <a:pt x="1689" y="88"/>
                      <a:pt x="1687" y="76"/>
                      <a:pt x="1694" y="69"/>
                    </a:cubicBezTo>
                    <a:cubicBezTo>
                      <a:pt x="1701" y="62"/>
                      <a:pt x="1712" y="64"/>
                      <a:pt x="1721" y="60"/>
                    </a:cubicBezTo>
                    <a:cubicBezTo>
                      <a:pt x="1734" y="54"/>
                      <a:pt x="1746" y="47"/>
                      <a:pt x="1758" y="41"/>
                    </a:cubicBezTo>
                    <a:cubicBezTo>
                      <a:pt x="1785" y="44"/>
                      <a:pt x="1817" y="36"/>
                      <a:pt x="1840" y="51"/>
                    </a:cubicBezTo>
                    <a:cubicBezTo>
                      <a:pt x="1856" y="61"/>
                      <a:pt x="1858" y="105"/>
                      <a:pt x="1858" y="105"/>
                    </a:cubicBezTo>
                    <a:cubicBezTo>
                      <a:pt x="1855" y="133"/>
                      <a:pt x="1859" y="162"/>
                      <a:pt x="1849" y="188"/>
                    </a:cubicBezTo>
                    <a:cubicBezTo>
                      <a:pt x="1846" y="197"/>
                      <a:pt x="1830" y="192"/>
                      <a:pt x="1822" y="197"/>
                    </a:cubicBezTo>
                    <a:cubicBezTo>
                      <a:pt x="1814" y="201"/>
                      <a:pt x="1811" y="211"/>
                      <a:pt x="1803" y="215"/>
                    </a:cubicBezTo>
                    <a:cubicBezTo>
                      <a:pt x="1786" y="223"/>
                      <a:pt x="1748" y="233"/>
                      <a:pt x="1748" y="233"/>
                    </a:cubicBezTo>
                    <a:cubicBezTo>
                      <a:pt x="1735" y="247"/>
                      <a:pt x="1711" y="242"/>
                      <a:pt x="1763" y="248"/>
                    </a:cubicBezTo>
                    <a:cubicBezTo>
                      <a:pt x="1781" y="250"/>
                      <a:pt x="1793" y="244"/>
                      <a:pt x="1811" y="240"/>
                    </a:cubicBezTo>
                    <a:cubicBezTo>
                      <a:pt x="1830" y="235"/>
                      <a:pt x="1873" y="244"/>
                      <a:pt x="1873" y="244"/>
                    </a:cubicBezTo>
                    <a:cubicBezTo>
                      <a:pt x="1881" y="274"/>
                      <a:pt x="1901" y="244"/>
                      <a:pt x="1893" y="280"/>
                    </a:cubicBezTo>
                    <a:cubicBezTo>
                      <a:pt x="1891" y="291"/>
                      <a:pt x="1797" y="345"/>
                      <a:pt x="1791" y="348"/>
                    </a:cubicBezTo>
                    <a:cubicBezTo>
                      <a:pt x="1716" y="381"/>
                      <a:pt x="1653" y="437"/>
                      <a:pt x="1575" y="462"/>
                    </a:cubicBezTo>
                    <a:cubicBezTo>
                      <a:pt x="1543" y="472"/>
                      <a:pt x="1515" y="493"/>
                      <a:pt x="1492" y="517"/>
                    </a:cubicBezTo>
                    <a:cubicBezTo>
                      <a:pt x="1477" y="532"/>
                      <a:pt x="1447" y="563"/>
                      <a:pt x="1447" y="563"/>
                    </a:cubicBezTo>
                    <a:cubicBezTo>
                      <a:pt x="1495" y="595"/>
                      <a:pt x="1523" y="571"/>
                      <a:pt x="1575" y="553"/>
                    </a:cubicBezTo>
                    <a:cubicBezTo>
                      <a:pt x="1593" y="547"/>
                      <a:pt x="1630" y="535"/>
                      <a:pt x="1630" y="535"/>
                    </a:cubicBezTo>
                    <a:cubicBezTo>
                      <a:pt x="1706" y="544"/>
                      <a:pt x="1703" y="536"/>
                      <a:pt x="1739" y="590"/>
                    </a:cubicBezTo>
                    <a:cubicBezTo>
                      <a:pt x="1736" y="602"/>
                      <a:pt x="1737" y="616"/>
                      <a:pt x="1730" y="627"/>
                    </a:cubicBezTo>
                    <a:cubicBezTo>
                      <a:pt x="1721" y="641"/>
                      <a:pt x="1690" y="650"/>
                      <a:pt x="1675" y="654"/>
                    </a:cubicBezTo>
                    <a:cubicBezTo>
                      <a:pt x="1600" y="674"/>
                      <a:pt x="1524" y="684"/>
                      <a:pt x="1447" y="691"/>
                    </a:cubicBezTo>
                    <a:cubicBezTo>
                      <a:pt x="1401" y="695"/>
                      <a:pt x="1356" y="697"/>
                      <a:pt x="1310" y="700"/>
                    </a:cubicBezTo>
                    <a:cubicBezTo>
                      <a:pt x="1282" y="727"/>
                      <a:pt x="1255" y="755"/>
                      <a:pt x="1227" y="782"/>
                    </a:cubicBezTo>
                    <a:cubicBezTo>
                      <a:pt x="1202" y="857"/>
                      <a:pt x="1237" y="765"/>
                      <a:pt x="1200" y="828"/>
                    </a:cubicBezTo>
                    <a:cubicBezTo>
                      <a:pt x="1195" y="836"/>
                      <a:pt x="1182" y="852"/>
                      <a:pt x="1191" y="855"/>
                    </a:cubicBezTo>
                    <a:cubicBezTo>
                      <a:pt x="1208" y="862"/>
                      <a:pt x="1228" y="849"/>
                      <a:pt x="1246" y="846"/>
                    </a:cubicBezTo>
                    <a:cubicBezTo>
                      <a:pt x="1280" y="823"/>
                      <a:pt x="1305" y="818"/>
                      <a:pt x="1346" y="809"/>
                    </a:cubicBezTo>
                    <a:cubicBezTo>
                      <a:pt x="1395" y="812"/>
                      <a:pt x="1444" y="811"/>
                      <a:pt x="1492" y="819"/>
                    </a:cubicBezTo>
                    <a:cubicBezTo>
                      <a:pt x="1539" y="827"/>
                      <a:pt x="1579" y="896"/>
                      <a:pt x="1593" y="937"/>
                    </a:cubicBezTo>
                    <a:cubicBezTo>
                      <a:pt x="1590" y="949"/>
                      <a:pt x="1597" y="973"/>
                      <a:pt x="1584" y="974"/>
                    </a:cubicBezTo>
                    <a:cubicBezTo>
                      <a:pt x="1468" y="984"/>
                      <a:pt x="1258" y="1000"/>
                      <a:pt x="1136" y="919"/>
                    </a:cubicBezTo>
                    <a:cubicBezTo>
                      <a:pt x="1121" y="922"/>
                      <a:pt x="1102" y="918"/>
                      <a:pt x="1090" y="928"/>
                    </a:cubicBezTo>
                    <a:cubicBezTo>
                      <a:pt x="1077" y="938"/>
                      <a:pt x="1035" y="1018"/>
                      <a:pt x="1026" y="1038"/>
                    </a:cubicBezTo>
                    <a:cubicBezTo>
                      <a:pt x="1018" y="1056"/>
                      <a:pt x="1008" y="1093"/>
                      <a:pt x="1008" y="1093"/>
                    </a:cubicBezTo>
                    <a:cubicBezTo>
                      <a:pt x="1055" y="1108"/>
                      <a:pt x="1084" y="1129"/>
                      <a:pt x="1127" y="1148"/>
                    </a:cubicBezTo>
                    <a:cubicBezTo>
                      <a:pt x="1145" y="1156"/>
                      <a:pt x="1182" y="1166"/>
                      <a:pt x="1182" y="1166"/>
                    </a:cubicBezTo>
                    <a:cubicBezTo>
                      <a:pt x="1191" y="1172"/>
                      <a:pt x="1199" y="1180"/>
                      <a:pt x="1209" y="1184"/>
                    </a:cubicBezTo>
                    <a:cubicBezTo>
                      <a:pt x="1227" y="1192"/>
                      <a:pt x="1264" y="1203"/>
                      <a:pt x="1264" y="1203"/>
                    </a:cubicBezTo>
                    <a:cubicBezTo>
                      <a:pt x="1285" y="1200"/>
                      <a:pt x="1307" y="1198"/>
                      <a:pt x="1328" y="1193"/>
                    </a:cubicBezTo>
                    <a:cubicBezTo>
                      <a:pt x="1347" y="1189"/>
                      <a:pt x="1383" y="1175"/>
                      <a:pt x="1383" y="1175"/>
                    </a:cubicBezTo>
                    <a:cubicBezTo>
                      <a:pt x="1444" y="1134"/>
                      <a:pt x="1502" y="1121"/>
                      <a:pt x="1575" y="1111"/>
                    </a:cubicBezTo>
                    <a:cubicBezTo>
                      <a:pt x="1637" y="1120"/>
                      <a:pt x="1648" y="1112"/>
                      <a:pt x="1666" y="1166"/>
                    </a:cubicBezTo>
                    <a:cubicBezTo>
                      <a:pt x="1623" y="1194"/>
                      <a:pt x="1576" y="1195"/>
                      <a:pt x="1529" y="1212"/>
                    </a:cubicBezTo>
                    <a:cubicBezTo>
                      <a:pt x="1495" y="1224"/>
                      <a:pt x="1463" y="1237"/>
                      <a:pt x="1428" y="1248"/>
                    </a:cubicBezTo>
                    <a:cubicBezTo>
                      <a:pt x="1419" y="1254"/>
                      <a:pt x="1403" y="1256"/>
                      <a:pt x="1401" y="1267"/>
                    </a:cubicBezTo>
                    <a:cubicBezTo>
                      <a:pt x="1399" y="1278"/>
                      <a:pt x="1411" y="1287"/>
                      <a:pt x="1419" y="1294"/>
                    </a:cubicBezTo>
                    <a:cubicBezTo>
                      <a:pt x="1459" y="1329"/>
                      <a:pt x="1463" y="1328"/>
                      <a:pt x="1502" y="1340"/>
                    </a:cubicBezTo>
                    <a:cubicBezTo>
                      <a:pt x="1572" y="1387"/>
                      <a:pt x="1645" y="1379"/>
                      <a:pt x="1730" y="1385"/>
                    </a:cubicBezTo>
                    <a:cubicBezTo>
                      <a:pt x="1739" y="1388"/>
                      <a:pt x="1752" y="1387"/>
                      <a:pt x="1758" y="1395"/>
                    </a:cubicBezTo>
                    <a:cubicBezTo>
                      <a:pt x="1769" y="1410"/>
                      <a:pt x="1776" y="1449"/>
                      <a:pt x="1776" y="1449"/>
                    </a:cubicBezTo>
                    <a:cubicBezTo>
                      <a:pt x="1752" y="1523"/>
                      <a:pt x="1795" y="1420"/>
                      <a:pt x="1694" y="1486"/>
                    </a:cubicBezTo>
                    <a:cubicBezTo>
                      <a:pt x="1685" y="1492"/>
                      <a:pt x="1702" y="1509"/>
                      <a:pt x="1712" y="1513"/>
                    </a:cubicBezTo>
                    <a:cubicBezTo>
                      <a:pt x="1732" y="1522"/>
                      <a:pt x="1755" y="1520"/>
                      <a:pt x="1776" y="1523"/>
                    </a:cubicBezTo>
                    <a:cubicBezTo>
                      <a:pt x="1841" y="1544"/>
                      <a:pt x="1815" y="1530"/>
                      <a:pt x="1858" y="1559"/>
                    </a:cubicBezTo>
                    <a:cubicBezTo>
                      <a:pt x="1881" y="1629"/>
                      <a:pt x="1872" y="1595"/>
                      <a:pt x="1886" y="1660"/>
                    </a:cubicBezTo>
                    <a:cubicBezTo>
                      <a:pt x="1883" y="1700"/>
                      <a:pt x="1904" y="1751"/>
                      <a:pt x="1876" y="1779"/>
                    </a:cubicBezTo>
                    <a:cubicBezTo>
                      <a:pt x="1857" y="1798"/>
                      <a:pt x="1746" y="1762"/>
                      <a:pt x="1712" y="1751"/>
                    </a:cubicBezTo>
                    <a:cubicBezTo>
                      <a:pt x="1673" y="1713"/>
                      <a:pt x="1631" y="1681"/>
                      <a:pt x="1593" y="1641"/>
                    </a:cubicBezTo>
                    <a:cubicBezTo>
                      <a:pt x="1566" y="1722"/>
                      <a:pt x="1594" y="1698"/>
                      <a:pt x="1492" y="1687"/>
                    </a:cubicBezTo>
                    <a:cubicBezTo>
                      <a:pt x="1480" y="1669"/>
                      <a:pt x="1459" y="1654"/>
                      <a:pt x="1456" y="1632"/>
                    </a:cubicBezTo>
                    <a:cubicBezTo>
                      <a:pt x="1449" y="1578"/>
                      <a:pt x="1451" y="1531"/>
                      <a:pt x="1419" y="1486"/>
                    </a:cubicBezTo>
                    <a:cubicBezTo>
                      <a:pt x="1400" y="1429"/>
                      <a:pt x="1396" y="1419"/>
                      <a:pt x="1346" y="1385"/>
                    </a:cubicBezTo>
                    <a:cubicBezTo>
                      <a:pt x="1293" y="1305"/>
                      <a:pt x="1327" y="1454"/>
                      <a:pt x="1328" y="1459"/>
                    </a:cubicBezTo>
                    <a:cubicBezTo>
                      <a:pt x="1324" y="1508"/>
                      <a:pt x="1339" y="1566"/>
                      <a:pt x="1310" y="1605"/>
                    </a:cubicBezTo>
                    <a:cubicBezTo>
                      <a:pt x="1297" y="1622"/>
                      <a:pt x="1264" y="1651"/>
                      <a:pt x="1264" y="1651"/>
                    </a:cubicBezTo>
                    <a:cubicBezTo>
                      <a:pt x="1227" y="1638"/>
                      <a:pt x="1212" y="1619"/>
                      <a:pt x="1191" y="1587"/>
                    </a:cubicBezTo>
                    <a:cubicBezTo>
                      <a:pt x="1179" y="1551"/>
                      <a:pt x="1172" y="1514"/>
                      <a:pt x="1163" y="1477"/>
                    </a:cubicBezTo>
                    <a:cubicBezTo>
                      <a:pt x="1166" y="1431"/>
                      <a:pt x="1167" y="1385"/>
                      <a:pt x="1172" y="1340"/>
                    </a:cubicBezTo>
                    <a:cubicBezTo>
                      <a:pt x="1175" y="1308"/>
                      <a:pt x="1200" y="1248"/>
                      <a:pt x="1200" y="1248"/>
                    </a:cubicBezTo>
                    <a:cubicBezTo>
                      <a:pt x="1168" y="1199"/>
                      <a:pt x="1201" y="1237"/>
                      <a:pt x="1145" y="1212"/>
                    </a:cubicBezTo>
                    <a:cubicBezTo>
                      <a:pt x="1135" y="1208"/>
                      <a:pt x="1128" y="1198"/>
                      <a:pt x="1118" y="1193"/>
                    </a:cubicBezTo>
                    <a:cubicBezTo>
                      <a:pt x="1100" y="1185"/>
                      <a:pt x="1081" y="1181"/>
                      <a:pt x="1063" y="1175"/>
                    </a:cubicBezTo>
                    <a:cubicBezTo>
                      <a:pt x="1054" y="1172"/>
                      <a:pt x="1035" y="1166"/>
                      <a:pt x="1035" y="1166"/>
                    </a:cubicBezTo>
                    <a:cubicBezTo>
                      <a:pt x="971" y="1123"/>
                      <a:pt x="992" y="1110"/>
                      <a:pt x="962" y="1157"/>
                    </a:cubicBezTo>
                    <a:cubicBezTo>
                      <a:pt x="965" y="1166"/>
                      <a:pt x="964" y="1177"/>
                      <a:pt x="971" y="1184"/>
                    </a:cubicBezTo>
                    <a:cubicBezTo>
                      <a:pt x="974" y="1187"/>
                      <a:pt x="1057" y="1218"/>
                      <a:pt x="1063" y="1221"/>
                    </a:cubicBezTo>
                    <a:cubicBezTo>
                      <a:pt x="1106" y="1285"/>
                      <a:pt x="1102" y="1241"/>
                      <a:pt x="1090" y="1340"/>
                    </a:cubicBezTo>
                    <a:cubicBezTo>
                      <a:pt x="1116" y="1419"/>
                      <a:pt x="1079" y="1321"/>
                      <a:pt x="1118" y="1385"/>
                    </a:cubicBezTo>
                    <a:cubicBezTo>
                      <a:pt x="1123" y="1393"/>
                      <a:pt x="1123" y="1404"/>
                      <a:pt x="1127" y="1413"/>
                    </a:cubicBezTo>
                    <a:cubicBezTo>
                      <a:pt x="1132" y="1423"/>
                      <a:pt x="1139" y="1431"/>
                      <a:pt x="1145" y="1440"/>
                    </a:cubicBezTo>
                    <a:cubicBezTo>
                      <a:pt x="1155" y="1471"/>
                      <a:pt x="1176" y="1523"/>
                      <a:pt x="1145" y="1550"/>
                    </a:cubicBezTo>
                    <a:cubicBezTo>
                      <a:pt x="1127" y="1566"/>
                      <a:pt x="1096" y="1544"/>
                      <a:pt x="1072" y="1541"/>
                    </a:cubicBezTo>
                    <a:cubicBezTo>
                      <a:pt x="1014" y="1522"/>
                      <a:pt x="1013" y="1524"/>
                      <a:pt x="980" y="1477"/>
                    </a:cubicBezTo>
                    <a:cubicBezTo>
                      <a:pt x="955" y="1401"/>
                      <a:pt x="931" y="1323"/>
                      <a:pt x="884" y="1252"/>
                    </a:cubicBezTo>
                    <a:cubicBezTo>
                      <a:pt x="863" y="1256"/>
                      <a:pt x="883" y="1475"/>
                      <a:pt x="878" y="1519"/>
                    </a:cubicBezTo>
                    <a:cubicBezTo>
                      <a:pt x="869" y="1564"/>
                      <a:pt x="860" y="1525"/>
                      <a:pt x="833" y="1519"/>
                    </a:cubicBezTo>
                    <a:cubicBezTo>
                      <a:pt x="800" y="1528"/>
                      <a:pt x="797" y="1528"/>
                      <a:pt x="755" y="1507"/>
                    </a:cubicBezTo>
                    <a:cubicBezTo>
                      <a:pt x="746" y="1510"/>
                      <a:pt x="862" y="1159"/>
                      <a:pt x="854" y="1165"/>
                    </a:cubicBezTo>
                    <a:cubicBezTo>
                      <a:pt x="816" y="1196"/>
                      <a:pt x="786" y="1203"/>
                      <a:pt x="761" y="1203"/>
                    </a:cubicBezTo>
                  </a:path>
                </a:pathLst>
              </a:custGeom>
              <a:solidFill>
                <a:schemeClr val="accent1"/>
              </a:solidFill>
              <a:ln w="9525">
                <a:noFill/>
                <a:round/>
                <a:headEnd/>
                <a:tailEnd/>
              </a:ln>
            </p:spPr>
            <p:txBody>
              <a:bodyPr/>
              <a:lstStyle/>
              <a:p>
                <a:pPr eaLnBrk="1" fontAlgn="auto" hangingPunct="1">
                  <a:spcBef>
                    <a:spcPts val="0"/>
                  </a:spcBef>
                  <a:spcAft>
                    <a:spcPts val="0"/>
                  </a:spcAft>
                </a:pPr>
                <a:endParaRPr lang="en-US" sz="1800" dirty="0">
                  <a:solidFill>
                    <a:prstClr val="black"/>
                  </a:solidFill>
                  <a:latin typeface="Calibri" pitchFamily="34" charset="0"/>
                </a:endParaRPr>
              </a:p>
            </p:txBody>
          </p:sp>
        </p:grpSp>
        <p:sp>
          <p:nvSpPr>
            <p:cNvPr id="482" name="TextBox 481"/>
            <p:cNvSpPr txBox="1"/>
            <p:nvPr/>
          </p:nvSpPr>
          <p:spPr>
            <a:xfrm>
              <a:off x="4876800" y="5246013"/>
              <a:ext cx="1024256" cy="430887"/>
            </a:xfrm>
            <a:prstGeom prst="rect">
              <a:avLst/>
            </a:prstGeom>
            <a:noFill/>
            <a:ln>
              <a:noFill/>
            </a:ln>
          </p:spPr>
          <p:txBody>
            <a:bodyPr wrap="square" lIns="0" tIns="0" rIns="0" bIns="0" rtlCol="0">
              <a:prstTxWarp prst="textArchUp">
                <a:avLst/>
              </a:prstTxWarp>
              <a:spAutoFit/>
            </a:bodyPr>
            <a:lstStyle/>
            <a:p>
              <a:pPr algn="ctr" eaLnBrk="1" fontAlgn="auto" hangingPunct="1">
                <a:spcBef>
                  <a:spcPts val="0"/>
                </a:spcBef>
                <a:spcAft>
                  <a:spcPts val="0"/>
                </a:spcAft>
              </a:pPr>
              <a:r>
                <a:rPr lang="en-US" sz="1400" b="1" dirty="0">
                  <a:solidFill>
                    <a:srgbClr val="1F497D">
                      <a:lumMod val="75000"/>
                    </a:srgbClr>
                  </a:solidFill>
                  <a:latin typeface="Calibri"/>
                </a:rPr>
                <a:t>Herbicide A</a:t>
              </a:r>
            </a:p>
            <a:p>
              <a:pPr algn="ctr" eaLnBrk="1" fontAlgn="auto" hangingPunct="1">
                <a:spcBef>
                  <a:spcPts val="0"/>
                </a:spcBef>
                <a:spcAft>
                  <a:spcPts val="0"/>
                </a:spcAft>
              </a:pPr>
              <a:r>
                <a:rPr lang="en-US" sz="1400" b="1" dirty="0">
                  <a:solidFill>
                    <a:srgbClr val="1F497D">
                      <a:lumMod val="75000"/>
                    </a:srgbClr>
                  </a:solidFill>
                  <a:latin typeface="Calibri"/>
                </a:rPr>
                <a:t>MOA #1</a:t>
              </a:r>
            </a:p>
          </p:txBody>
        </p:sp>
        <p:grpSp>
          <p:nvGrpSpPr>
            <p:cNvPr id="483" name="Group 482"/>
            <p:cNvGrpSpPr/>
            <p:nvPr/>
          </p:nvGrpSpPr>
          <p:grpSpPr>
            <a:xfrm flipH="1">
              <a:off x="5668372" y="5226995"/>
              <a:ext cx="640346" cy="1192855"/>
              <a:chOff x="5332199" y="2429933"/>
              <a:chExt cx="1877677" cy="3497791"/>
            </a:xfrm>
          </p:grpSpPr>
          <p:sp>
            <p:nvSpPr>
              <p:cNvPr id="484" name="Freeform 3"/>
              <p:cNvSpPr>
                <a:spLocks/>
              </p:cNvSpPr>
              <p:nvPr/>
            </p:nvSpPr>
            <p:spPr bwMode="auto">
              <a:xfrm>
                <a:off x="5332199" y="2630486"/>
                <a:ext cx="1492250" cy="3297238"/>
              </a:xfrm>
              <a:custGeom>
                <a:avLst/>
                <a:gdLst>
                  <a:gd name="T0" fmla="*/ 940 w 940"/>
                  <a:gd name="T1" fmla="*/ 124 h 2077"/>
                  <a:gd name="T2" fmla="*/ 881 w 940"/>
                  <a:gd name="T3" fmla="*/ 2077 h 2077"/>
                  <a:gd name="T4" fmla="*/ 0 w 940"/>
                  <a:gd name="T5" fmla="*/ 614 h 2077"/>
                  <a:gd name="T6" fmla="*/ 846 w 940"/>
                  <a:gd name="T7" fmla="*/ 0 h 2077"/>
                  <a:gd name="T8" fmla="*/ 940 w 940"/>
                  <a:gd name="T9" fmla="*/ 124 h 2077"/>
                  <a:gd name="T10" fmla="*/ 0 60000 65536"/>
                  <a:gd name="T11" fmla="*/ 0 60000 65536"/>
                  <a:gd name="T12" fmla="*/ 0 60000 65536"/>
                  <a:gd name="T13" fmla="*/ 0 60000 65536"/>
                  <a:gd name="T14" fmla="*/ 0 60000 65536"/>
                  <a:gd name="T15" fmla="*/ 0 w 940"/>
                  <a:gd name="T16" fmla="*/ 0 h 2077"/>
                  <a:gd name="T17" fmla="*/ 940 w 940"/>
                  <a:gd name="T18" fmla="*/ 2077 h 2077"/>
                </a:gdLst>
                <a:ahLst/>
                <a:cxnLst>
                  <a:cxn ang="T10">
                    <a:pos x="T0" y="T1"/>
                  </a:cxn>
                  <a:cxn ang="T11">
                    <a:pos x="T2" y="T3"/>
                  </a:cxn>
                  <a:cxn ang="T12">
                    <a:pos x="T4" y="T5"/>
                  </a:cxn>
                  <a:cxn ang="T13">
                    <a:pos x="T6" y="T7"/>
                  </a:cxn>
                  <a:cxn ang="T14">
                    <a:pos x="T8" y="T9"/>
                  </a:cxn>
                </a:cxnLst>
                <a:rect l="T15" t="T16" r="T17" b="T18"/>
                <a:pathLst>
                  <a:path w="940" h="2077">
                    <a:moveTo>
                      <a:pt x="940" y="124"/>
                    </a:moveTo>
                    <a:lnTo>
                      <a:pt x="881" y="2077"/>
                    </a:lnTo>
                    <a:lnTo>
                      <a:pt x="0" y="614"/>
                    </a:lnTo>
                    <a:lnTo>
                      <a:pt x="846" y="0"/>
                    </a:lnTo>
                    <a:lnTo>
                      <a:pt x="940" y="124"/>
                    </a:lnTo>
                    <a:close/>
                  </a:path>
                </a:pathLst>
              </a:custGeom>
              <a:solidFill>
                <a:srgbClr val="C6D9F1">
                  <a:alpha val="50196"/>
                </a:srgbClr>
              </a:solidFill>
              <a:ln w="9525">
                <a:no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nvGrpSpPr>
              <p:cNvPr id="485" name="Group 484"/>
              <p:cNvGrpSpPr/>
              <p:nvPr/>
            </p:nvGrpSpPr>
            <p:grpSpPr>
              <a:xfrm>
                <a:off x="6527434" y="2429933"/>
                <a:ext cx="682442" cy="320672"/>
                <a:chOff x="6557823" y="2530492"/>
                <a:chExt cx="547755" cy="257384"/>
              </a:xfrm>
            </p:grpSpPr>
            <p:sp>
              <p:nvSpPr>
                <p:cNvPr id="486" name="Rectangle 485"/>
                <p:cNvSpPr/>
                <p:nvPr/>
              </p:nvSpPr>
              <p:spPr>
                <a:xfrm rot="2548212">
                  <a:off x="6627272" y="2710090"/>
                  <a:ext cx="234655" cy="77786"/>
                </a:xfrm>
                <a:prstGeom prst="rect">
                  <a:avLst/>
                </a:prstGeom>
                <a:gradFill flip="none" rotWithShape="1">
                  <a:gsLst>
                    <a:gs pos="0">
                      <a:srgbClr val="DEB400">
                        <a:shade val="30000"/>
                        <a:satMod val="115000"/>
                      </a:srgbClr>
                    </a:gs>
                    <a:gs pos="50000">
                      <a:srgbClr val="DEB400">
                        <a:shade val="67500"/>
                        <a:satMod val="115000"/>
                      </a:srgbClr>
                    </a:gs>
                    <a:gs pos="100000">
                      <a:srgbClr val="DEB4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87" name="Rectangle 6"/>
                <p:cNvSpPr>
                  <a:spLocks noChangeArrowheads="1"/>
                </p:cNvSpPr>
                <p:nvPr/>
              </p:nvSpPr>
              <p:spPr bwMode="auto">
                <a:xfrm rot="2493037">
                  <a:off x="6648378" y="2530492"/>
                  <a:ext cx="457200" cy="144463"/>
                </a:xfrm>
                <a:prstGeom prst="rect">
                  <a:avLst/>
                </a:pr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88" name="AutoShape 7"/>
                <p:cNvSpPr>
                  <a:spLocks noChangeArrowheads="1"/>
                </p:cNvSpPr>
                <p:nvPr/>
              </p:nvSpPr>
              <p:spPr bwMode="auto">
                <a:xfrm rot="2493037">
                  <a:off x="6557823" y="2640601"/>
                  <a:ext cx="457200" cy="1285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33 h 21600"/>
                    <a:gd name="T14" fmla="*/ 1710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grpSp>
          <p:nvGrpSpPr>
            <p:cNvPr id="489" name="Group 488"/>
            <p:cNvGrpSpPr/>
            <p:nvPr/>
          </p:nvGrpSpPr>
          <p:grpSpPr>
            <a:xfrm>
              <a:off x="7239000" y="5226995"/>
              <a:ext cx="640346" cy="1192855"/>
              <a:chOff x="5332199" y="2429933"/>
              <a:chExt cx="1877677" cy="3497791"/>
            </a:xfrm>
          </p:grpSpPr>
          <p:sp>
            <p:nvSpPr>
              <p:cNvPr id="490" name="Freeform 3"/>
              <p:cNvSpPr>
                <a:spLocks/>
              </p:cNvSpPr>
              <p:nvPr/>
            </p:nvSpPr>
            <p:spPr bwMode="auto">
              <a:xfrm>
                <a:off x="5332199" y="2630486"/>
                <a:ext cx="1492250" cy="3297238"/>
              </a:xfrm>
              <a:custGeom>
                <a:avLst/>
                <a:gdLst>
                  <a:gd name="T0" fmla="*/ 940 w 940"/>
                  <a:gd name="T1" fmla="*/ 124 h 2077"/>
                  <a:gd name="T2" fmla="*/ 881 w 940"/>
                  <a:gd name="T3" fmla="*/ 2077 h 2077"/>
                  <a:gd name="T4" fmla="*/ 0 w 940"/>
                  <a:gd name="T5" fmla="*/ 614 h 2077"/>
                  <a:gd name="T6" fmla="*/ 846 w 940"/>
                  <a:gd name="T7" fmla="*/ 0 h 2077"/>
                  <a:gd name="T8" fmla="*/ 940 w 940"/>
                  <a:gd name="T9" fmla="*/ 124 h 2077"/>
                  <a:gd name="T10" fmla="*/ 0 60000 65536"/>
                  <a:gd name="T11" fmla="*/ 0 60000 65536"/>
                  <a:gd name="T12" fmla="*/ 0 60000 65536"/>
                  <a:gd name="T13" fmla="*/ 0 60000 65536"/>
                  <a:gd name="T14" fmla="*/ 0 60000 65536"/>
                  <a:gd name="T15" fmla="*/ 0 w 940"/>
                  <a:gd name="T16" fmla="*/ 0 h 2077"/>
                  <a:gd name="T17" fmla="*/ 940 w 940"/>
                  <a:gd name="T18" fmla="*/ 2077 h 2077"/>
                </a:gdLst>
                <a:ahLst/>
                <a:cxnLst>
                  <a:cxn ang="T10">
                    <a:pos x="T0" y="T1"/>
                  </a:cxn>
                  <a:cxn ang="T11">
                    <a:pos x="T2" y="T3"/>
                  </a:cxn>
                  <a:cxn ang="T12">
                    <a:pos x="T4" y="T5"/>
                  </a:cxn>
                  <a:cxn ang="T13">
                    <a:pos x="T6" y="T7"/>
                  </a:cxn>
                  <a:cxn ang="T14">
                    <a:pos x="T8" y="T9"/>
                  </a:cxn>
                </a:cxnLst>
                <a:rect l="T15" t="T16" r="T17" b="T18"/>
                <a:pathLst>
                  <a:path w="940" h="2077">
                    <a:moveTo>
                      <a:pt x="940" y="124"/>
                    </a:moveTo>
                    <a:lnTo>
                      <a:pt x="881" y="2077"/>
                    </a:lnTo>
                    <a:lnTo>
                      <a:pt x="0" y="614"/>
                    </a:lnTo>
                    <a:lnTo>
                      <a:pt x="846" y="0"/>
                    </a:lnTo>
                    <a:lnTo>
                      <a:pt x="940" y="124"/>
                    </a:lnTo>
                    <a:close/>
                  </a:path>
                </a:pathLst>
              </a:custGeom>
              <a:solidFill>
                <a:srgbClr val="C6D9F1">
                  <a:alpha val="50196"/>
                </a:srgbClr>
              </a:solidFill>
              <a:ln w="9525">
                <a:noFill/>
                <a:round/>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nvGrpSpPr>
              <p:cNvPr id="491" name="Group 490"/>
              <p:cNvGrpSpPr/>
              <p:nvPr/>
            </p:nvGrpSpPr>
            <p:grpSpPr>
              <a:xfrm>
                <a:off x="6527434" y="2429933"/>
                <a:ext cx="682442" cy="320672"/>
                <a:chOff x="6557823" y="2530492"/>
                <a:chExt cx="547755" cy="257384"/>
              </a:xfrm>
            </p:grpSpPr>
            <p:sp>
              <p:nvSpPr>
                <p:cNvPr id="492" name="Rectangle 491"/>
                <p:cNvSpPr/>
                <p:nvPr/>
              </p:nvSpPr>
              <p:spPr>
                <a:xfrm rot="2548212">
                  <a:off x="6627272" y="2710090"/>
                  <a:ext cx="234655" cy="77786"/>
                </a:xfrm>
                <a:prstGeom prst="rect">
                  <a:avLst/>
                </a:prstGeom>
                <a:gradFill flip="none" rotWithShape="1">
                  <a:gsLst>
                    <a:gs pos="0">
                      <a:srgbClr val="DEB400">
                        <a:shade val="30000"/>
                        <a:satMod val="115000"/>
                      </a:srgbClr>
                    </a:gs>
                    <a:gs pos="50000">
                      <a:srgbClr val="DEB400">
                        <a:shade val="67500"/>
                        <a:satMod val="115000"/>
                      </a:srgbClr>
                    </a:gs>
                    <a:gs pos="100000">
                      <a:srgbClr val="DEB4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dirty="0">
                    <a:solidFill>
                      <a:prstClr val="white"/>
                    </a:solidFill>
                  </a:endParaRPr>
                </a:p>
              </p:txBody>
            </p:sp>
            <p:sp>
              <p:nvSpPr>
                <p:cNvPr id="493" name="Rectangle 6"/>
                <p:cNvSpPr>
                  <a:spLocks noChangeArrowheads="1"/>
                </p:cNvSpPr>
                <p:nvPr/>
              </p:nvSpPr>
              <p:spPr bwMode="auto">
                <a:xfrm rot="2493037">
                  <a:off x="6648378" y="2530492"/>
                  <a:ext cx="457200" cy="144463"/>
                </a:xfrm>
                <a:prstGeom prst="rect">
                  <a:avLst/>
                </a:pr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sp>
              <p:nvSpPr>
                <p:cNvPr id="494" name="AutoShape 7"/>
                <p:cNvSpPr>
                  <a:spLocks noChangeArrowheads="1"/>
                </p:cNvSpPr>
                <p:nvPr/>
              </p:nvSpPr>
              <p:spPr bwMode="auto">
                <a:xfrm rot="2493037">
                  <a:off x="6557823" y="2640601"/>
                  <a:ext cx="457200" cy="1285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33 h 21600"/>
                    <a:gd name="T14" fmla="*/ 17100 w 21600"/>
                    <a:gd name="T15" fmla="*/ 17067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762F00"/>
                    </a:gs>
                    <a:gs pos="100000">
                      <a:srgbClr val="FF6600"/>
                    </a:gs>
                  </a:gsLst>
                  <a:lin ang="0" scaled="1"/>
                </a:gradFill>
                <a:ln w="9525">
                  <a:noFill/>
                  <a:miter lim="800000"/>
                  <a:headEnd/>
                  <a:tailEnd/>
                </a:ln>
              </p:spPr>
              <p:txBody>
                <a:bodyPr wrap="none" anchor="ctr"/>
                <a:lstStyle/>
                <a:p>
                  <a:pPr eaLnBrk="1" fontAlgn="auto" hangingPunct="1">
                    <a:spcBef>
                      <a:spcPts val="0"/>
                    </a:spcBef>
                    <a:spcAft>
                      <a:spcPts val="0"/>
                    </a:spcAft>
                  </a:pPr>
                  <a:endParaRPr lang="en-US" sz="1800" dirty="0">
                    <a:solidFill>
                      <a:prstClr val="black"/>
                    </a:solidFill>
                    <a:latin typeface="Calibri" pitchFamily="34" charset="0"/>
                  </a:endParaRPr>
                </a:p>
              </p:txBody>
            </p:sp>
          </p:grpSp>
        </p:grpSp>
        <p:sp>
          <p:nvSpPr>
            <p:cNvPr id="495" name="TextBox 494"/>
            <p:cNvSpPr txBox="1"/>
            <p:nvPr/>
          </p:nvSpPr>
          <p:spPr>
            <a:xfrm>
              <a:off x="7620000" y="5246013"/>
              <a:ext cx="1024256" cy="430887"/>
            </a:xfrm>
            <a:prstGeom prst="rect">
              <a:avLst/>
            </a:prstGeom>
            <a:noFill/>
            <a:ln>
              <a:noFill/>
            </a:ln>
          </p:spPr>
          <p:txBody>
            <a:bodyPr wrap="square" lIns="0" tIns="0" rIns="0" bIns="0" rtlCol="0">
              <a:prstTxWarp prst="textArchUp">
                <a:avLst/>
              </a:prstTxWarp>
              <a:spAutoFit/>
            </a:bodyPr>
            <a:lstStyle/>
            <a:p>
              <a:pPr algn="ctr" eaLnBrk="1" fontAlgn="auto" hangingPunct="1">
                <a:spcBef>
                  <a:spcPts val="0"/>
                </a:spcBef>
                <a:spcAft>
                  <a:spcPts val="0"/>
                </a:spcAft>
              </a:pPr>
              <a:r>
                <a:rPr lang="en-US" sz="1400" b="1" dirty="0">
                  <a:solidFill>
                    <a:srgbClr val="C47829">
                      <a:lumMod val="75000"/>
                    </a:srgbClr>
                  </a:solidFill>
                  <a:latin typeface="Calibri"/>
                </a:rPr>
                <a:t>Herbicide C</a:t>
              </a:r>
            </a:p>
            <a:p>
              <a:pPr algn="ctr" eaLnBrk="1" fontAlgn="auto" hangingPunct="1">
                <a:spcBef>
                  <a:spcPts val="0"/>
                </a:spcBef>
                <a:spcAft>
                  <a:spcPts val="0"/>
                </a:spcAft>
              </a:pPr>
              <a:r>
                <a:rPr lang="en-US" sz="1400" b="1" dirty="0">
                  <a:solidFill>
                    <a:srgbClr val="C47829">
                      <a:lumMod val="75000"/>
                    </a:srgbClr>
                  </a:solidFill>
                  <a:latin typeface="Calibri"/>
                </a:rPr>
                <a:t>MOA #2</a:t>
              </a:r>
            </a:p>
          </p:txBody>
        </p:sp>
      </p:grpSp>
      <p:sp>
        <p:nvSpPr>
          <p:cNvPr id="499" name="TextBox 498"/>
          <p:cNvSpPr txBox="1"/>
          <p:nvPr/>
        </p:nvSpPr>
        <p:spPr>
          <a:xfrm>
            <a:off x="652143" y="1682215"/>
            <a:ext cx="4855529" cy="677108"/>
          </a:xfrm>
          <a:prstGeom prst="rect">
            <a:avLst/>
          </a:prstGeom>
          <a:noFill/>
        </p:spPr>
        <p:txBody>
          <a:bodyPr wrap="square" rtlCol="0">
            <a:spAutoFit/>
          </a:bodyPr>
          <a:lstStyle/>
          <a:p>
            <a:pPr marL="182880" indent="-182880" eaLnBrk="1" fontAlgn="auto" hangingPunct="1">
              <a:spcBef>
                <a:spcPts val="0"/>
              </a:spcBef>
              <a:spcAft>
                <a:spcPts val="0"/>
              </a:spcAft>
            </a:pPr>
            <a:r>
              <a:rPr lang="en-US" sz="2000" b="1" dirty="0">
                <a:solidFill>
                  <a:prstClr val="black"/>
                </a:solidFill>
                <a:latin typeface="Calibri"/>
              </a:rPr>
              <a:t>Single Herbicide Resistance</a:t>
            </a:r>
          </a:p>
          <a:p>
            <a:pPr marL="182880" indent="-182880" eaLnBrk="1" fontAlgn="auto" hangingPunct="1">
              <a:spcBef>
                <a:spcPts val="0"/>
              </a:spcBef>
              <a:spcAft>
                <a:spcPts val="0"/>
              </a:spcAft>
              <a:buFont typeface="Arial" pitchFamily="34" charset="0"/>
              <a:buChar char="•"/>
            </a:pPr>
            <a:r>
              <a:rPr lang="en-US" sz="1800" dirty="0">
                <a:solidFill>
                  <a:prstClr val="black"/>
                </a:solidFill>
                <a:latin typeface="Calibri"/>
              </a:rPr>
              <a:t>Resistant to only </a:t>
            </a:r>
            <a:r>
              <a:rPr lang="en-US" sz="1800" i="1" u="sng" dirty="0">
                <a:solidFill>
                  <a:prstClr val="black"/>
                </a:solidFill>
                <a:latin typeface="Calibri"/>
              </a:rPr>
              <a:t>one</a:t>
            </a:r>
            <a:r>
              <a:rPr lang="en-US" sz="1800" u="sng" dirty="0">
                <a:solidFill>
                  <a:prstClr val="black"/>
                </a:solidFill>
                <a:latin typeface="Calibri"/>
              </a:rPr>
              <a:t> </a:t>
            </a:r>
            <a:r>
              <a:rPr lang="en-US" sz="1800" dirty="0">
                <a:solidFill>
                  <a:prstClr val="black"/>
                </a:solidFill>
                <a:latin typeface="Calibri"/>
              </a:rPr>
              <a:t>herbicide</a:t>
            </a:r>
          </a:p>
        </p:txBody>
      </p:sp>
      <p:sp>
        <p:nvSpPr>
          <p:cNvPr id="500" name="TextBox 499"/>
          <p:cNvSpPr txBox="1"/>
          <p:nvPr/>
        </p:nvSpPr>
        <p:spPr>
          <a:xfrm>
            <a:off x="609600" y="2667000"/>
            <a:ext cx="4148457" cy="1231106"/>
          </a:xfrm>
          <a:prstGeom prst="rect">
            <a:avLst/>
          </a:prstGeom>
          <a:noFill/>
        </p:spPr>
        <p:txBody>
          <a:bodyPr wrap="square" rtlCol="0">
            <a:spAutoFit/>
          </a:bodyPr>
          <a:lstStyle/>
          <a:p>
            <a:pPr marL="182880" indent="-182880" eaLnBrk="1" fontAlgn="auto" hangingPunct="1">
              <a:spcBef>
                <a:spcPts val="0"/>
              </a:spcBef>
              <a:spcAft>
                <a:spcPts val="0"/>
              </a:spcAft>
            </a:pPr>
            <a:r>
              <a:rPr lang="en-US" sz="2000" b="1" dirty="0">
                <a:solidFill>
                  <a:prstClr val="black"/>
                </a:solidFill>
                <a:latin typeface="Calibri"/>
              </a:rPr>
              <a:t>Cross Herbicide Resistance</a:t>
            </a:r>
          </a:p>
          <a:p>
            <a:pPr marL="182880" indent="-182880" eaLnBrk="1" fontAlgn="auto" hangingPunct="1">
              <a:spcBef>
                <a:spcPts val="0"/>
              </a:spcBef>
              <a:spcAft>
                <a:spcPts val="0"/>
              </a:spcAft>
              <a:buFont typeface="Arial" pitchFamily="34" charset="0"/>
              <a:buChar char="•"/>
            </a:pPr>
            <a:r>
              <a:rPr lang="en-US" sz="1800" dirty="0">
                <a:solidFill>
                  <a:prstClr val="black"/>
                </a:solidFill>
                <a:latin typeface="Calibri"/>
              </a:rPr>
              <a:t>Resistant to </a:t>
            </a:r>
            <a:r>
              <a:rPr lang="en-US" sz="1800" i="1" u="sng" dirty="0">
                <a:solidFill>
                  <a:prstClr val="black"/>
                </a:solidFill>
                <a:latin typeface="Calibri"/>
              </a:rPr>
              <a:t>two or more </a:t>
            </a:r>
            <a:r>
              <a:rPr lang="en-US" sz="1800" dirty="0">
                <a:solidFill>
                  <a:prstClr val="black"/>
                </a:solidFill>
                <a:latin typeface="Calibri"/>
              </a:rPr>
              <a:t>herbicide families with </a:t>
            </a:r>
            <a:r>
              <a:rPr lang="en-US" sz="1800" i="1" u="sng" dirty="0">
                <a:solidFill>
                  <a:prstClr val="black"/>
                </a:solidFill>
                <a:latin typeface="Calibri"/>
              </a:rPr>
              <a:t>same mechanism of action</a:t>
            </a:r>
            <a:endParaRPr lang="en-US" sz="1800" i="1" u="sng" dirty="0">
              <a:solidFill>
                <a:srgbClr val="FF0000"/>
              </a:solidFill>
              <a:latin typeface="Calibri"/>
            </a:endParaRPr>
          </a:p>
          <a:p>
            <a:pPr marL="182880" indent="-182880" eaLnBrk="1" fontAlgn="auto" hangingPunct="1">
              <a:spcBef>
                <a:spcPts val="0"/>
              </a:spcBef>
              <a:spcAft>
                <a:spcPts val="0"/>
              </a:spcAft>
              <a:buFont typeface="Arial" pitchFamily="34" charset="0"/>
              <a:buChar char="•"/>
            </a:pPr>
            <a:r>
              <a:rPr lang="en-US" sz="1800" dirty="0">
                <a:solidFill>
                  <a:prstClr val="black"/>
                </a:solidFill>
                <a:latin typeface="Calibri"/>
              </a:rPr>
              <a:t>Single resistance mechanism</a:t>
            </a:r>
          </a:p>
        </p:txBody>
      </p:sp>
      <p:sp>
        <p:nvSpPr>
          <p:cNvPr id="501" name="TextBox 500"/>
          <p:cNvSpPr txBox="1"/>
          <p:nvPr/>
        </p:nvSpPr>
        <p:spPr>
          <a:xfrm>
            <a:off x="652143" y="4267200"/>
            <a:ext cx="4148457" cy="1508105"/>
          </a:xfrm>
          <a:prstGeom prst="rect">
            <a:avLst/>
          </a:prstGeom>
          <a:noFill/>
        </p:spPr>
        <p:txBody>
          <a:bodyPr wrap="square" rtlCol="0">
            <a:spAutoFit/>
          </a:bodyPr>
          <a:lstStyle/>
          <a:p>
            <a:pPr marL="182880" indent="-182880" eaLnBrk="1" fontAlgn="auto" hangingPunct="1">
              <a:spcBef>
                <a:spcPts val="0"/>
              </a:spcBef>
              <a:spcAft>
                <a:spcPts val="0"/>
              </a:spcAft>
            </a:pPr>
            <a:r>
              <a:rPr lang="en-US" sz="2000" b="1" dirty="0">
                <a:solidFill>
                  <a:prstClr val="black"/>
                </a:solidFill>
                <a:latin typeface="Calibri"/>
              </a:rPr>
              <a:t>Multiple Herbicide Resistance</a:t>
            </a:r>
          </a:p>
          <a:p>
            <a:pPr marL="182880" indent="-182880" eaLnBrk="1" fontAlgn="auto" hangingPunct="1">
              <a:spcBef>
                <a:spcPts val="0"/>
              </a:spcBef>
              <a:spcAft>
                <a:spcPts val="0"/>
              </a:spcAft>
              <a:buFont typeface="Arial" pitchFamily="34" charset="0"/>
              <a:buChar char="•"/>
            </a:pPr>
            <a:r>
              <a:rPr lang="en-US" sz="1800" dirty="0">
                <a:solidFill>
                  <a:prstClr val="black"/>
                </a:solidFill>
                <a:latin typeface="Calibri"/>
              </a:rPr>
              <a:t>Resistant to </a:t>
            </a:r>
            <a:r>
              <a:rPr lang="en-US" sz="1800" i="1" u="sng" dirty="0">
                <a:solidFill>
                  <a:prstClr val="black"/>
                </a:solidFill>
                <a:latin typeface="Calibri"/>
              </a:rPr>
              <a:t>two or more </a:t>
            </a:r>
            <a:r>
              <a:rPr lang="en-US" sz="1800" dirty="0">
                <a:solidFill>
                  <a:prstClr val="black"/>
                </a:solidFill>
                <a:latin typeface="Calibri"/>
              </a:rPr>
              <a:t>herbicides with </a:t>
            </a:r>
            <a:r>
              <a:rPr lang="en-US" sz="1800" i="1" u="sng" dirty="0">
                <a:solidFill>
                  <a:prstClr val="black"/>
                </a:solidFill>
                <a:latin typeface="Calibri"/>
              </a:rPr>
              <a:t>different mechanisms of action</a:t>
            </a:r>
          </a:p>
          <a:p>
            <a:pPr marL="182880" indent="-182880" eaLnBrk="1" fontAlgn="auto" hangingPunct="1">
              <a:spcBef>
                <a:spcPts val="0"/>
              </a:spcBef>
              <a:spcAft>
                <a:spcPts val="0"/>
              </a:spcAft>
              <a:buFont typeface="Arial" pitchFamily="34" charset="0"/>
              <a:buChar char="•"/>
            </a:pPr>
            <a:r>
              <a:rPr lang="en-US" sz="1800" dirty="0">
                <a:solidFill>
                  <a:prstClr val="black"/>
                </a:solidFill>
                <a:latin typeface="Calibri"/>
              </a:rPr>
              <a:t>May be the result of two or more different resistance mechanisms</a:t>
            </a:r>
          </a:p>
        </p:txBody>
      </p:sp>
    </p:spTree>
    <p:extLst>
      <p:ext uri="{BB962C8B-B14F-4D97-AF65-F5344CB8AC3E}">
        <p14:creationId xmlns:p14="http://schemas.microsoft.com/office/powerpoint/2010/main" val="39372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p:bldP spid="50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defRPr/>
            </a:pPr>
            <a:r>
              <a:rPr lang="en-US" smtClean="0"/>
              <a:t>Causes of Herbicide Failures</a:t>
            </a:r>
          </a:p>
        </p:txBody>
      </p:sp>
      <p:sp>
        <p:nvSpPr>
          <p:cNvPr id="36867" name="Rectangle 3"/>
          <p:cNvSpPr>
            <a:spLocks noGrp="1" noChangeArrowheads="1"/>
          </p:cNvSpPr>
          <p:nvPr>
            <p:ph type="body" sz="half" idx="1"/>
          </p:nvPr>
        </p:nvSpPr>
        <p:spPr/>
        <p:txBody>
          <a:bodyPr/>
          <a:lstStyle/>
          <a:p>
            <a:pPr eaLnBrk="1" hangingPunct="1">
              <a:buSzPct val="115000"/>
            </a:pPr>
            <a:r>
              <a:rPr lang="en-US" altLang="en-US" smtClean="0"/>
              <a:t> </a:t>
            </a:r>
            <a:r>
              <a:rPr lang="en-US" altLang="en-US" sz="3600" smtClean="0"/>
              <a:t>weed size**</a:t>
            </a:r>
          </a:p>
          <a:p>
            <a:pPr eaLnBrk="1" hangingPunct="1"/>
            <a:r>
              <a:rPr lang="en-US" altLang="en-US" sz="3600" smtClean="0"/>
              <a:t> moisture</a:t>
            </a:r>
          </a:p>
          <a:p>
            <a:pPr eaLnBrk="1" hangingPunct="1"/>
            <a:r>
              <a:rPr lang="en-US" altLang="en-US" sz="3600" smtClean="0"/>
              <a:t> temperature</a:t>
            </a:r>
          </a:p>
          <a:p>
            <a:pPr eaLnBrk="1" hangingPunct="1"/>
            <a:r>
              <a:rPr lang="en-US" altLang="en-US" sz="3600" smtClean="0"/>
              <a:t> humidity</a:t>
            </a:r>
            <a:r>
              <a:rPr lang="en-US" altLang="en-US" smtClean="0"/>
              <a:t> </a:t>
            </a:r>
          </a:p>
        </p:txBody>
      </p:sp>
      <p:sp>
        <p:nvSpPr>
          <p:cNvPr id="36868" name="Rectangle 4"/>
          <p:cNvSpPr>
            <a:spLocks noGrp="1" noChangeArrowheads="1"/>
          </p:cNvSpPr>
          <p:nvPr>
            <p:ph type="body" sz="half" idx="2"/>
          </p:nvPr>
        </p:nvSpPr>
        <p:spPr>
          <a:xfrm>
            <a:off x="4495800" y="1524000"/>
            <a:ext cx="4876800" cy="4648200"/>
          </a:xfrm>
        </p:spPr>
        <p:txBody>
          <a:bodyPr/>
          <a:lstStyle/>
          <a:p>
            <a:pPr eaLnBrk="1" hangingPunct="1">
              <a:buSzPct val="120000"/>
            </a:pPr>
            <a:r>
              <a:rPr lang="en-US" altLang="en-US" smtClean="0"/>
              <a:t> </a:t>
            </a:r>
            <a:r>
              <a:rPr lang="en-US" altLang="en-US" sz="3600" smtClean="0"/>
              <a:t>rate</a:t>
            </a:r>
          </a:p>
          <a:p>
            <a:pPr eaLnBrk="1" hangingPunct="1"/>
            <a:r>
              <a:rPr lang="en-US" altLang="en-US" sz="3600" smtClean="0"/>
              <a:t> application method</a:t>
            </a:r>
          </a:p>
          <a:p>
            <a:pPr eaLnBrk="1" hangingPunct="1"/>
            <a:r>
              <a:rPr lang="en-US" altLang="en-US" sz="3600" smtClean="0"/>
              <a:t> calibration</a:t>
            </a:r>
          </a:p>
          <a:p>
            <a:pPr eaLnBrk="1" hangingPunct="1"/>
            <a:r>
              <a:rPr lang="en-US" altLang="en-US" sz="3600" smtClean="0"/>
              <a:t> others</a:t>
            </a:r>
          </a:p>
          <a:p>
            <a:pPr eaLnBrk="1" hangingPunct="1"/>
            <a:endParaRPr lang="en-US" altLang="en-US" smtClean="0"/>
          </a:p>
        </p:txBody>
      </p:sp>
      <p:sp>
        <p:nvSpPr>
          <p:cNvPr id="36869" name="Text Box 5"/>
          <p:cNvSpPr txBox="1">
            <a:spLocks noChangeArrowheads="1"/>
          </p:cNvSpPr>
          <p:nvPr/>
        </p:nvSpPr>
        <p:spPr bwMode="auto">
          <a:xfrm>
            <a:off x="685800" y="5334000"/>
            <a:ext cx="81549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i="1">
                <a:solidFill>
                  <a:srgbClr val="00FFFF"/>
                </a:solidFill>
              </a:rPr>
              <a:t>All possible reasons for poor performance should be investigated</a:t>
            </a:r>
          </a:p>
          <a:p>
            <a:r>
              <a:rPr lang="en-US" altLang="en-US" i="1">
                <a:solidFill>
                  <a:srgbClr val="00FFFF"/>
                </a:solidFill>
              </a:rPr>
              <a:t>before considering the possibility of resistance!!!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eaLnBrk="1" hangingPunct="1">
              <a:defRPr/>
            </a:pPr>
            <a:r>
              <a:rPr lang="en-US" smtClean="0"/>
              <a:t>Herbicide Resistant Weeds</a:t>
            </a:r>
            <a:br>
              <a:rPr lang="en-US" smtClean="0"/>
            </a:br>
            <a:r>
              <a:rPr lang="en-US" sz="4000" i="1" smtClean="0">
                <a:solidFill>
                  <a:srgbClr val="FF9900"/>
                </a:solidFill>
              </a:rPr>
              <a:t>Strategies for Control/Prevention</a:t>
            </a:r>
            <a:endParaRPr lang="en-US" smtClean="0"/>
          </a:p>
        </p:txBody>
      </p:sp>
      <p:sp>
        <p:nvSpPr>
          <p:cNvPr id="37891" name="Rectangle 3"/>
          <p:cNvSpPr>
            <a:spLocks noGrp="1" noChangeArrowheads="1"/>
          </p:cNvSpPr>
          <p:nvPr>
            <p:ph type="body" idx="1"/>
          </p:nvPr>
        </p:nvSpPr>
        <p:spPr/>
        <p:txBody>
          <a:bodyPr/>
          <a:lstStyle/>
          <a:p>
            <a:pPr eaLnBrk="1" hangingPunct="1"/>
            <a:r>
              <a:rPr lang="en-US" altLang="en-US" dirty="0" smtClean="0"/>
              <a:t> proactive vs. reactive </a:t>
            </a:r>
          </a:p>
          <a:p>
            <a:pPr eaLnBrk="1" hangingPunct="1"/>
            <a:r>
              <a:rPr lang="en-US" altLang="en-US" dirty="0" smtClean="0"/>
              <a:t> utilize other weed control tactics </a:t>
            </a:r>
          </a:p>
          <a:p>
            <a:pPr lvl="1" eaLnBrk="1" hangingPunct="1"/>
            <a:r>
              <a:rPr lang="en-US" altLang="en-US" sz="2000" i="1" dirty="0" smtClean="0">
                <a:solidFill>
                  <a:srgbClr val="00FFFF"/>
                </a:solidFill>
              </a:rPr>
              <a:t>tillage, cultivation, row patterns, cover crops, etc.</a:t>
            </a:r>
          </a:p>
          <a:p>
            <a:pPr eaLnBrk="1" hangingPunct="1"/>
            <a:r>
              <a:rPr lang="en-US" altLang="en-US" dirty="0" smtClean="0"/>
              <a:t> rotate herbicides with different MOA</a:t>
            </a:r>
          </a:p>
          <a:p>
            <a:pPr eaLnBrk="1" hangingPunct="1"/>
            <a:r>
              <a:rPr lang="en-US" altLang="en-US" dirty="0"/>
              <a:t> </a:t>
            </a:r>
            <a:r>
              <a:rPr lang="en-US" altLang="en-US" dirty="0" smtClean="0"/>
              <a:t>rotate crops</a:t>
            </a:r>
          </a:p>
          <a:p>
            <a:pPr eaLnBrk="1" hangingPunct="1"/>
            <a:r>
              <a:rPr lang="en-US" altLang="en-US" dirty="0" smtClean="0"/>
              <a:t> scout fields</a:t>
            </a:r>
          </a:p>
          <a:p>
            <a:pPr eaLnBrk="1" hangingPunct="1"/>
            <a:r>
              <a:rPr lang="en-US" altLang="en-US" dirty="0" smtClean="0"/>
              <a:t> prevent seed production</a:t>
            </a:r>
          </a:p>
          <a:p>
            <a:pPr lvl="1" eaLnBrk="1" hangingPunct="1"/>
            <a:r>
              <a:rPr lang="en-US" altLang="en-US" sz="2000" i="1" dirty="0" smtClean="0">
                <a:solidFill>
                  <a:srgbClr val="00FFFF"/>
                </a:solidFill>
              </a:rPr>
              <a:t>weed seed bank management</a:t>
            </a:r>
          </a:p>
          <a:p>
            <a:pPr eaLnBrk="1" hangingPunct="1"/>
            <a:r>
              <a:rPr lang="en-US" altLang="en-US" dirty="0" smtClean="0"/>
              <a:t> clean tillage and harvesting equipment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 bottom plowed next to end rows.jpg"/>
          <p:cNvPicPr>
            <a:picLocks noChangeAspect="1"/>
          </p:cNvPicPr>
          <p:nvPr/>
        </p:nvPicPr>
        <p:blipFill>
          <a:blip r:embed="rId2" cstate="print"/>
          <a:stretch>
            <a:fillRect/>
          </a:stretch>
        </p:blipFill>
        <p:spPr>
          <a:xfrm>
            <a:off x="152400" y="1981200"/>
            <a:ext cx="4292600" cy="3219450"/>
          </a:xfrm>
          <a:prstGeom prst="rect">
            <a:avLst/>
          </a:prstGeom>
        </p:spPr>
      </p:pic>
      <p:pic>
        <p:nvPicPr>
          <p:cNvPr id="5" name="Picture 4" descr="chiseled end rows.jpg"/>
          <p:cNvPicPr>
            <a:picLocks noChangeAspect="1"/>
          </p:cNvPicPr>
          <p:nvPr/>
        </p:nvPicPr>
        <p:blipFill>
          <a:blip r:embed="rId3" cstate="print"/>
          <a:stretch>
            <a:fillRect/>
          </a:stretch>
        </p:blipFill>
        <p:spPr>
          <a:xfrm>
            <a:off x="4572000" y="1981200"/>
            <a:ext cx="4267200" cy="3200400"/>
          </a:xfrm>
          <a:prstGeom prst="rect">
            <a:avLst/>
          </a:prstGeom>
        </p:spPr>
      </p:pic>
      <p:sp>
        <p:nvSpPr>
          <p:cNvPr id="6" name="Title 5"/>
          <p:cNvSpPr>
            <a:spLocks noGrp="1"/>
          </p:cNvSpPr>
          <p:nvPr>
            <p:ph type="title"/>
          </p:nvPr>
        </p:nvSpPr>
        <p:spPr/>
        <p:txBody>
          <a:bodyPr/>
          <a:lstStyle/>
          <a:p>
            <a:r>
              <a:rPr lang="en-US" dirty="0" smtClean="0"/>
              <a:t>Tillage and Pigweed</a:t>
            </a:r>
            <a:endParaRPr lang="en-US" dirty="0"/>
          </a:p>
        </p:txBody>
      </p:sp>
      <p:sp>
        <p:nvSpPr>
          <p:cNvPr id="8" name="TextBox 7"/>
          <p:cNvSpPr txBox="1"/>
          <p:nvPr/>
        </p:nvSpPr>
        <p:spPr>
          <a:xfrm>
            <a:off x="1447800" y="5181600"/>
            <a:ext cx="1396536"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Bottom Plow</a:t>
            </a:r>
          </a:p>
        </p:txBody>
      </p:sp>
      <p:sp>
        <p:nvSpPr>
          <p:cNvPr id="9" name="TextBox 8"/>
          <p:cNvSpPr txBox="1"/>
          <p:nvPr/>
        </p:nvSpPr>
        <p:spPr>
          <a:xfrm>
            <a:off x="5987632" y="5181600"/>
            <a:ext cx="1251368"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Chisel Plow</a:t>
            </a:r>
          </a:p>
        </p:txBody>
      </p:sp>
      <p:sp>
        <p:nvSpPr>
          <p:cNvPr id="10" name="TextBox 9"/>
          <p:cNvSpPr txBox="1"/>
          <p:nvPr/>
        </p:nvSpPr>
        <p:spPr>
          <a:xfrm>
            <a:off x="152400" y="6324600"/>
            <a:ext cx="7308026"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Source: David Hall (Farmer) and Wade Green, Twiggs Co. CEC, April 22, 2010</a:t>
            </a:r>
          </a:p>
        </p:txBody>
      </p:sp>
    </p:spTree>
    <p:extLst>
      <p:ext uri="{BB962C8B-B14F-4D97-AF65-F5344CB8AC3E}">
        <p14:creationId xmlns:p14="http://schemas.microsoft.com/office/powerpoint/2010/main" val="922203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 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7003"/>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221" y="6250632"/>
            <a:ext cx="3874266" cy="461665"/>
          </a:xfrm>
          <a:prstGeom prst="rect">
            <a:avLst/>
          </a:prstGeom>
          <a:noFill/>
        </p:spPr>
        <p:txBody>
          <a:bodyPr wrap="none" rtlCol="0">
            <a:spAutoFit/>
          </a:bodyPr>
          <a:lstStyle/>
          <a:p>
            <a:r>
              <a:rPr lang="en-US" b="1" i="1" dirty="0" smtClean="0">
                <a:solidFill>
                  <a:srgbClr val="C00000"/>
                </a:solidFill>
                <a:effectLst>
                  <a:outerShdw blurRad="38100" dist="38100" dir="2700000" algn="tl">
                    <a:srgbClr val="000000">
                      <a:alpha val="43137"/>
                    </a:srgbClr>
                  </a:outerShdw>
                </a:effectLst>
              </a:rPr>
              <a:t>UGA Weed Science Research</a:t>
            </a:r>
            <a:endParaRPr lang="en-US"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466262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US" smtClean="0"/>
              <a:t>Weed Seed Bank Management</a:t>
            </a:r>
          </a:p>
        </p:txBody>
      </p:sp>
      <p:sp>
        <p:nvSpPr>
          <p:cNvPr id="43011" name="Rectangle 3"/>
          <p:cNvSpPr>
            <a:spLocks noGrp="1" noChangeArrowheads="1"/>
          </p:cNvSpPr>
          <p:nvPr>
            <p:ph type="body" sz="half" idx="1"/>
          </p:nvPr>
        </p:nvSpPr>
        <p:spPr>
          <a:xfrm>
            <a:off x="152400" y="1524000"/>
            <a:ext cx="4800600" cy="4648200"/>
          </a:xfrm>
        </p:spPr>
        <p:txBody>
          <a:bodyPr/>
          <a:lstStyle/>
          <a:p>
            <a:pPr eaLnBrk="1" hangingPunct="1"/>
            <a:r>
              <a:rPr lang="en-US" altLang="en-US" sz="2800" dirty="0" smtClean="0"/>
              <a:t> How many are produced?</a:t>
            </a:r>
          </a:p>
          <a:p>
            <a:pPr eaLnBrk="1" hangingPunct="1"/>
            <a:r>
              <a:rPr lang="en-US" altLang="en-US" sz="2800" dirty="0" smtClean="0"/>
              <a:t> How many will survive?</a:t>
            </a:r>
          </a:p>
          <a:p>
            <a:pPr lvl="1" eaLnBrk="1" hangingPunct="1"/>
            <a:r>
              <a:rPr lang="en-US" altLang="en-US" sz="2400" i="1" dirty="0" smtClean="0">
                <a:solidFill>
                  <a:srgbClr val="00FFFF"/>
                </a:solidFill>
              </a:rPr>
              <a:t>seed predation</a:t>
            </a:r>
          </a:p>
          <a:p>
            <a:pPr lvl="1" eaLnBrk="1" hangingPunct="1"/>
            <a:r>
              <a:rPr lang="en-US" altLang="en-US" sz="2400" i="1" dirty="0" smtClean="0">
                <a:solidFill>
                  <a:srgbClr val="00FFFF"/>
                </a:solidFill>
              </a:rPr>
              <a:t>seed decay</a:t>
            </a:r>
          </a:p>
          <a:p>
            <a:pPr lvl="1" eaLnBrk="1" hangingPunct="1"/>
            <a:r>
              <a:rPr lang="en-US" altLang="en-US" sz="2400" i="1" dirty="0" smtClean="0">
                <a:solidFill>
                  <a:srgbClr val="00FFFF"/>
                </a:solidFill>
              </a:rPr>
              <a:t>seed dormancy</a:t>
            </a:r>
          </a:p>
          <a:p>
            <a:pPr lvl="1" eaLnBrk="1" hangingPunct="1"/>
            <a:r>
              <a:rPr lang="en-US" altLang="en-US" sz="2400" i="1" dirty="0" smtClean="0">
                <a:solidFill>
                  <a:srgbClr val="00FFFF"/>
                </a:solidFill>
              </a:rPr>
              <a:t>seed size</a:t>
            </a:r>
          </a:p>
          <a:p>
            <a:pPr lvl="1" eaLnBrk="1" hangingPunct="1"/>
            <a:r>
              <a:rPr lang="en-US" altLang="en-US" sz="2400" i="1" dirty="0" smtClean="0">
                <a:solidFill>
                  <a:srgbClr val="00FFFF"/>
                </a:solidFill>
              </a:rPr>
              <a:t>depth of emergence</a:t>
            </a:r>
          </a:p>
          <a:p>
            <a:pPr eaLnBrk="1" hangingPunct="1"/>
            <a:r>
              <a:rPr lang="en-US" altLang="en-US" sz="2800" dirty="0" smtClean="0"/>
              <a:t> How will changes in practices influence weed seed bank?</a:t>
            </a:r>
          </a:p>
          <a:p>
            <a:pPr eaLnBrk="1" hangingPunct="1"/>
            <a:endParaRPr lang="en-US" altLang="en-US" sz="2800" dirty="0" smtClean="0"/>
          </a:p>
        </p:txBody>
      </p:sp>
      <p:pic>
        <p:nvPicPr>
          <p:cNvPr id="43012" name="Picture 4" descr="Palmer Seed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0600" y="1524000"/>
            <a:ext cx="4191000" cy="314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Text Box 6"/>
          <p:cNvSpPr txBox="1">
            <a:spLocks noChangeArrowheads="1"/>
          </p:cNvSpPr>
          <p:nvPr/>
        </p:nvSpPr>
        <p:spPr bwMode="auto">
          <a:xfrm>
            <a:off x="6019800" y="4701326"/>
            <a:ext cx="231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800" i="1" dirty="0">
                <a:solidFill>
                  <a:srgbClr val="FF9900"/>
                </a:solidFill>
              </a:rPr>
              <a:t>Palmer Amaranth Seed</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The influence of burial duration and depth on the viability of Palmer amaranth seeds in Georgia (2007-2011).</a:t>
            </a:r>
            <a:endParaRPr lang="en-US" sz="2800"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90318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020" y="6477000"/>
            <a:ext cx="8741979" cy="430887"/>
          </a:xfrm>
          <a:prstGeom prst="rect">
            <a:avLst/>
          </a:prstGeom>
        </p:spPr>
        <p:txBody>
          <a:bodyPr wrap="square">
            <a:spAutoFit/>
          </a:bodyPr>
          <a:lstStyle/>
          <a:p>
            <a:r>
              <a:rPr lang="en-US" sz="1100" dirty="0" err="1" smtClean="0">
                <a:solidFill>
                  <a:srgbClr val="FFC000"/>
                </a:solidFill>
              </a:rPr>
              <a:t>Sosnoskie</a:t>
            </a:r>
            <a:r>
              <a:rPr lang="en-US" sz="1100" dirty="0" smtClean="0">
                <a:solidFill>
                  <a:srgbClr val="FFC000"/>
                </a:solidFill>
              </a:rPr>
              <a:t>, L.M., T.M. Webster and A.S. Culpepper. 2013. Glyphosate resistance does not affect Palmer amaranth (</a:t>
            </a:r>
            <a:r>
              <a:rPr lang="en-US" sz="1100" i="1" dirty="0" smtClean="0">
                <a:solidFill>
                  <a:srgbClr val="FFC000"/>
                </a:solidFill>
              </a:rPr>
              <a:t>Amaranthus palmeri</a:t>
            </a:r>
            <a:r>
              <a:rPr lang="en-US" sz="1100" dirty="0" smtClean="0">
                <a:solidFill>
                  <a:srgbClr val="FFC000"/>
                </a:solidFill>
              </a:rPr>
              <a:t>) </a:t>
            </a:r>
            <a:r>
              <a:rPr lang="en-US" sz="1100" dirty="0" err="1" smtClean="0">
                <a:solidFill>
                  <a:srgbClr val="FFC000"/>
                </a:solidFill>
              </a:rPr>
              <a:t>seedbank</a:t>
            </a:r>
            <a:r>
              <a:rPr lang="en-US" sz="1100" dirty="0" smtClean="0">
                <a:solidFill>
                  <a:srgbClr val="FFC000"/>
                </a:solidFill>
              </a:rPr>
              <a:t> longevity. Weed Science. 61:283-288.</a:t>
            </a:r>
            <a:endParaRPr lang="en-US" sz="1100" dirty="0">
              <a:solidFill>
                <a:srgbClr val="FFC000"/>
              </a:solidFill>
            </a:endParaRPr>
          </a:p>
        </p:txBody>
      </p:sp>
    </p:spTree>
    <p:extLst>
      <p:ext uri="{BB962C8B-B14F-4D97-AF65-F5344CB8AC3E}">
        <p14:creationId xmlns:p14="http://schemas.microsoft.com/office/powerpoint/2010/main" val="57904814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sz="3600" smtClean="0"/>
              <a:t>How long does resistance last in absence of further selection pressure?</a:t>
            </a:r>
            <a:endParaRPr lang="en-US" smtClean="0"/>
          </a:p>
        </p:txBody>
      </p:sp>
      <p:graphicFrame>
        <p:nvGraphicFramePr>
          <p:cNvPr id="45059" name="Object 4"/>
          <p:cNvGraphicFramePr>
            <a:graphicFrameLocks noGrp="1" noChangeAspect="1"/>
          </p:cNvGraphicFramePr>
          <p:nvPr>
            <p:ph type="chart" sz="half" idx="2"/>
          </p:nvPr>
        </p:nvGraphicFramePr>
        <p:xfrm>
          <a:off x="4148138" y="1371600"/>
          <a:ext cx="4995862" cy="5181600"/>
        </p:xfrm>
        <a:graphic>
          <a:graphicData uri="http://schemas.openxmlformats.org/presentationml/2006/ole">
            <mc:AlternateContent xmlns:mc="http://schemas.openxmlformats.org/markup-compatibility/2006">
              <mc:Choice xmlns:v="urn:schemas-microsoft-com:vml" Requires="v">
                <p:oleObj spid="_x0000_s45117" name="Chart" r:id="rId4" imgW="8534761" imgH="4648682" progId="MSGraph.Chart.8">
                  <p:embed followColorScheme="full"/>
                </p:oleObj>
              </mc:Choice>
              <mc:Fallback>
                <p:oleObj name="Chart" r:id="rId4" imgW="8534761" imgH="4648682"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8138" y="1371600"/>
                        <a:ext cx="499586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5060" name="Rectangle 5"/>
          <p:cNvSpPr>
            <a:spLocks noGrp="1" noChangeArrowheads="1"/>
          </p:cNvSpPr>
          <p:nvPr>
            <p:ph type="body" sz="half" idx="1"/>
          </p:nvPr>
        </p:nvSpPr>
        <p:spPr/>
        <p:txBody>
          <a:bodyPr/>
          <a:lstStyle/>
          <a:p>
            <a:pPr eaLnBrk="1" hangingPunct="1"/>
            <a:r>
              <a:rPr lang="en-US" altLang="en-US" sz="2800" smtClean="0"/>
              <a:t>Andrews and Morrison (1997) - Canada </a:t>
            </a:r>
          </a:p>
          <a:p>
            <a:pPr eaLnBrk="1" hangingPunct="1"/>
            <a:r>
              <a:rPr lang="en-US" altLang="en-US" sz="2800" smtClean="0"/>
              <a:t> DNA resistant green foxtail </a:t>
            </a:r>
          </a:p>
          <a:p>
            <a:pPr eaLnBrk="1" hangingPunct="1"/>
            <a:r>
              <a:rPr lang="en-US" altLang="en-US" sz="2800" smtClean="0"/>
              <a:t> % of resistant seeds after 7 years </a:t>
            </a:r>
          </a:p>
          <a:p>
            <a:pPr eaLnBrk="1" hangingPunct="1"/>
            <a:r>
              <a:rPr lang="en-US" altLang="en-US" sz="2800" smtClean="0"/>
              <a:t> initial resistance was at least 90%</a:t>
            </a:r>
          </a:p>
        </p:txBody>
      </p:sp>
      <p:sp>
        <p:nvSpPr>
          <p:cNvPr id="45061" name="Text Box 6"/>
          <p:cNvSpPr txBox="1">
            <a:spLocks noChangeArrowheads="1"/>
          </p:cNvSpPr>
          <p:nvPr/>
        </p:nvSpPr>
        <p:spPr bwMode="auto">
          <a:xfrm>
            <a:off x="107950" y="6553200"/>
            <a:ext cx="4033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i="1">
                <a:solidFill>
                  <a:srgbClr val="FF9900"/>
                </a:solidFill>
              </a:rPr>
              <a:t>Source: Weed Technology (1997): 11:369-372.</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sz="2800" smtClean="0"/>
              <a:t>Does the use of reduced rates influence the rate of  herbicide resistance development ?</a:t>
            </a:r>
          </a:p>
        </p:txBody>
      </p:sp>
      <p:graphicFrame>
        <p:nvGraphicFramePr>
          <p:cNvPr id="46083" name="Object 3"/>
          <p:cNvGraphicFramePr>
            <a:graphicFrameLocks noGrp="1" noChangeAspect="1"/>
          </p:cNvGraphicFramePr>
          <p:nvPr>
            <p:ph type="clipArt" sz="half" idx="1"/>
          </p:nvPr>
        </p:nvGraphicFramePr>
        <p:xfrm>
          <a:off x="766763" y="1524000"/>
          <a:ext cx="3265487" cy="4648200"/>
        </p:xfrm>
        <a:graphic>
          <a:graphicData uri="http://schemas.openxmlformats.org/presentationml/2006/ole">
            <mc:AlternateContent xmlns:mc="http://schemas.openxmlformats.org/markup-compatibility/2006">
              <mc:Choice xmlns:v="urn:schemas-microsoft-com:vml" Requires="v">
                <p:oleObj spid="_x0000_s46140" name="Clip" r:id="rId3" imgW="3848100" imgH="5478463" progId="MS_ClipArt_Gallery.2">
                  <p:embed/>
                </p:oleObj>
              </mc:Choice>
              <mc:Fallback>
                <p:oleObj name="Clip" r:id="rId3" imgW="3848100" imgH="5478463" progId="MS_ClipArt_Gallery.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3" y="1524000"/>
                        <a:ext cx="3265487"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6084" name="Rectangle 4"/>
          <p:cNvSpPr>
            <a:spLocks noGrp="1" noChangeArrowheads="1"/>
          </p:cNvSpPr>
          <p:nvPr>
            <p:ph type="body" sz="half" idx="2"/>
          </p:nvPr>
        </p:nvSpPr>
        <p:spPr>
          <a:xfrm>
            <a:off x="4114800" y="1295400"/>
            <a:ext cx="4876800" cy="4648200"/>
          </a:xfrm>
        </p:spPr>
        <p:txBody>
          <a:bodyPr/>
          <a:lstStyle/>
          <a:p>
            <a:pPr eaLnBrk="1" hangingPunct="1"/>
            <a:r>
              <a:rPr lang="en-US" altLang="en-US" sz="2800" dirty="0" smtClean="0"/>
              <a:t> yes!!</a:t>
            </a:r>
          </a:p>
          <a:p>
            <a:pPr eaLnBrk="1" hangingPunct="1"/>
            <a:r>
              <a:rPr lang="en-US" altLang="en-US" sz="2800" dirty="0"/>
              <a:t> </a:t>
            </a:r>
            <a:r>
              <a:rPr lang="en-US" altLang="en-US" sz="2800" dirty="0" smtClean="0"/>
              <a:t>a bad idea!!!!</a:t>
            </a:r>
          </a:p>
          <a:p>
            <a:pPr eaLnBrk="1" hangingPunct="1"/>
            <a:r>
              <a:rPr lang="en-US" altLang="en-US" sz="2800" dirty="0" smtClean="0"/>
              <a:t>Herbicides </a:t>
            </a:r>
            <a:r>
              <a:rPr lang="en-US" altLang="en-US" sz="2800" dirty="0"/>
              <a:t>should be used at </a:t>
            </a:r>
            <a:r>
              <a:rPr lang="en-US" altLang="en-US" sz="2800" dirty="0" smtClean="0"/>
              <a:t>recommended </a:t>
            </a:r>
            <a:r>
              <a:rPr lang="en-US" altLang="en-US" sz="2800" dirty="0"/>
              <a:t>rates that ensure high weed mortality to minimize </a:t>
            </a:r>
            <a:r>
              <a:rPr lang="en-US" altLang="en-US" sz="2800" dirty="0" smtClean="0"/>
              <a:t>the likelihood </a:t>
            </a:r>
            <a:r>
              <a:rPr lang="en-US" altLang="en-US" sz="2800" dirty="0"/>
              <a:t>of minor herbicide resistance traits leading to rapid herbicide </a:t>
            </a:r>
            <a:r>
              <a:rPr lang="en-US" altLang="en-US" sz="2800" dirty="0" smtClean="0"/>
              <a:t>resistance evolution</a:t>
            </a:r>
          </a:p>
          <a:p>
            <a:pPr eaLnBrk="1" hangingPunct="1"/>
            <a:endParaRPr lang="en-US" altLang="en-US" sz="2800" dirty="0" smtClean="0"/>
          </a:p>
        </p:txBody>
      </p:sp>
      <p:sp>
        <p:nvSpPr>
          <p:cNvPr id="2" name="TextBox 1"/>
          <p:cNvSpPr txBox="1"/>
          <p:nvPr/>
        </p:nvSpPr>
        <p:spPr>
          <a:xfrm>
            <a:off x="304800" y="6477000"/>
            <a:ext cx="3145541" cy="276999"/>
          </a:xfrm>
          <a:prstGeom prst="rect">
            <a:avLst/>
          </a:prstGeom>
          <a:noFill/>
        </p:spPr>
        <p:txBody>
          <a:bodyPr wrap="none" rtlCol="0">
            <a:spAutoFit/>
          </a:bodyPr>
          <a:lstStyle/>
          <a:p>
            <a:r>
              <a:rPr lang="en-US" sz="1200" i="1" dirty="0" err="1" smtClean="0">
                <a:solidFill>
                  <a:srgbClr val="FFC000"/>
                </a:solidFill>
              </a:rPr>
              <a:t>Manalil</a:t>
            </a:r>
            <a:r>
              <a:rPr lang="en-US" sz="1200" i="1" dirty="0" smtClean="0">
                <a:solidFill>
                  <a:srgbClr val="FFC000"/>
                </a:solidFill>
              </a:rPr>
              <a:t> et al., 2011.  Weed Science 59:210-217 </a:t>
            </a:r>
            <a:endParaRPr lang="en-US" sz="1200" i="1" dirty="0">
              <a:solidFill>
                <a:srgbClr val="FFC0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smtClean="0"/>
              <a:t>Why Palmer Amaranth?</a:t>
            </a:r>
          </a:p>
        </p:txBody>
      </p:sp>
      <p:sp>
        <p:nvSpPr>
          <p:cNvPr id="47107" name="Rectangle 3"/>
          <p:cNvSpPr>
            <a:spLocks noGrp="1" noChangeArrowheads="1"/>
          </p:cNvSpPr>
          <p:nvPr>
            <p:ph type="body" sz="half" idx="2"/>
          </p:nvPr>
        </p:nvSpPr>
        <p:spPr>
          <a:xfrm>
            <a:off x="4495800" y="1371600"/>
            <a:ext cx="4343400" cy="4602163"/>
          </a:xfrm>
        </p:spPr>
        <p:txBody>
          <a:bodyPr/>
          <a:lstStyle/>
          <a:p>
            <a:pPr eaLnBrk="1" hangingPunct="1"/>
            <a:r>
              <a:rPr lang="en-US" altLang="en-US" sz="2000" smtClean="0"/>
              <a:t>38 species of </a:t>
            </a:r>
            <a:r>
              <a:rPr lang="en-US" altLang="en-US" sz="2000" i="1" smtClean="0"/>
              <a:t>Amaranthus</a:t>
            </a:r>
            <a:r>
              <a:rPr lang="en-US" altLang="en-US" sz="2000" smtClean="0"/>
              <a:t> in U.S.</a:t>
            </a:r>
          </a:p>
          <a:p>
            <a:pPr eaLnBrk="1" hangingPunct="1"/>
            <a:r>
              <a:rPr lang="en-US" altLang="en-US" sz="2000" smtClean="0"/>
              <a:t>27 species found in SE</a:t>
            </a:r>
          </a:p>
          <a:p>
            <a:pPr eaLnBrk="1" hangingPunct="1"/>
            <a:r>
              <a:rPr lang="en-US" altLang="en-US" sz="2000" smtClean="0"/>
              <a:t>grows faster than other pigweeds (1-2” per day!!)</a:t>
            </a:r>
          </a:p>
          <a:p>
            <a:pPr eaLnBrk="1" hangingPunct="1"/>
            <a:r>
              <a:rPr lang="en-US" altLang="en-US" sz="2000" smtClean="0"/>
              <a:t> more competitive than other pigweeds</a:t>
            </a:r>
          </a:p>
          <a:p>
            <a:pPr eaLnBrk="1" hangingPunct="1"/>
            <a:r>
              <a:rPr lang="en-US" altLang="en-US" sz="2000" smtClean="0"/>
              <a:t> prolific seed producer</a:t>
            </a:r>
          </a:p>
          <a:p>
            <a:pPr lvl="1" eaLnBrk="1" hangingPunct="1"/>
            <a:r>
              <a:rPr lang="en-US" altLang="en-US" sz="2000" i="1" smtClean="0">
                <a:solidFill>
                  <a:srgbClr val="00FFFF"/>
                </a:solidFill>
              </a:rPr>
              <a:t>Up to 1,000,000 seeds/plant</a:t>
            </a:r>
          </a:p>
          <a:p>
            <a:pPr lvl="1" eaLnBrk="1" hangingPunct="1"/>
            <a:r>
              <a:rPr lang="en-US" altLang="en-US" sz="2000" i="1" smtClean="0">
                <a:solidFill>
                  <a:srgbClr val="00FFFF"/>
                </a:solidFill>
              </a:rPr>
              <a:t>9-12 WAE</a:t>
            </a:r>
          </a:p>
          <a:p>
            <a:pPr lvl="1" eaLnBrk="1" hangingPunct="1"/>
            <a:r>
              <a:rPr lang="en-US" altLang="en-US" sz="2000" i="1" smtClean="0">
                <a:solidFill>
                  <a:srgbClr val="00FFFF"/>
                </a:solidFill>
              </a:rPr>
              <a:t>2 generations/year</a:t>
            </a:r>
          </a:p>
          <a:p>
            <a:pPr eaLnBrk="1" hangingPunct="1"/>
            <a:r>
              <a:rPr lang="en-US" altLang="en-US" sz="2000" smtClean="0"/>
              <a:t> herbicide tolerance</a:t>
            </a:r>
          </a:p>
          <a:p>
            <a:pPr eaLnBrk="1" hangingPunct="1"/>
            <a:r>
              <a:rPr lang="en-US" altLang="en-US" sz="2000" smtClean="0"/>
              <a:t> reduced tillage</a:t>
            </a:r>
            <a:endParaRPr lang="en-US" altLang="en-US" sz="2000" i="1" smtClean="0">
              <a:solidFill>
                <a:srgbClr val="FF9900"/>
              </a:solidFill>
            </a:endParaRPr>
          </a:p>
          <a:p>
            <a:pPr lvl="1" eaLnBrk="1" hangingPunct="1"/>
            <a:endParaRPr lang="en-US" altLang="en-US" sz="2000" i="1" smtClean="0">
              <a:solidFill>
                <a:srgbClr val="FF9900"/>
              </a:solidFill>
            </a:endParaRPr>
          </a:p>
        </p:txBody>
      </p:sp>
      <p:pic>
        <p:nvPicPr>
          <p:cNvPr id="3" name="ClipArt Placeholder 2"/>
          <p:cNvPicPr>
            <a:picLocks noGrp="1" noChangeAspect="1"/>
          </p:cNvPicPr>
          <p:nvPr>
            <p:ph type="clipArt" sz="half" idx="1"/>
          </p:nvPr>
        </p:nvPicPr>
        <p:blipFill>
          <a:blip r:embed="rId2" cstate="print">
            <a:extLst>
              <a:ext uri="{28A0092B-C50C-407E-A947-70E740481C1C}">
                <a14:useLocalDpi xmlns:a14="http://schemas.microsoft.com/office/drawing/2010/main" val="0"/>
              </a:ext>
            </a:extLst>
          </a:blip>
          <a:stretch>
            <a:fillRect/>
          </a:stretch>
        </p:blipFill>
        <p:spPr>
          <a:xfrm>
            <a:off x="581025" y="1447800"/>
            <a:ext cx="3486150" cy="4648200"/>
          </a:xfr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defRPr/>
            </a:pPr>
            <a:r>
              <a:rPr lang="en-US" dirty="0" smtClean="0"/>
              <a:t>Herbicide Resistance</a:t>
            </a:r>
            <a:br>
              <a:rPr lang="en-US" dirty="0" smtClean="0"/>
            </a:br>
            <a:r>
              <a:rPr lang="en-US" sz="4000" i="1" dirty="0" smtClean="0">
                <a:solidFill>
                  <a:srgbClr val="FF9900"/>
                </a:solidFill>
              </a:rPr>
              <a:t>Around the World</a:t>
            </a:r>
            <a:endParaRPr lang="en-US" dirty="0" smtClean="0"/>
          </a:p>
        </p:txBody>
      </p:sp>
      <p:sp>
        <p:nvSpPr>
          <p:cNvPr id="9219" name="Rectangle 3"/>
          <p:cNvSpPr>
            <a:spLocks noGrp="1" noChangeArrowheads="1"/>
          </p:cNvSpPr>
          <p:nvPr>
            <p:ph type="body" idx="1"/>
          </p:nvPr>
        </p:nvSpPr>
        <p:spPr>
          <a:xfrm>
            <a:off x="381000" y="1295400"/>
            <a:ext cx="8534400" cy="4648200"/>
          </a:xfrm>
        </p:spPr>
        <p:txBody>
          <a:bodyPr/>
          <a:lstStyle/>
          <a:p>
            <a:pPr eaLnBrk="1" hangingPunct="1"/>
            <a:r>
              <a:rPr lang="en-US" altLang="en-US" dirty="0" smtClean="0"/>
              <a:t> </a:t>
            </a:r>
            <a:r>
              <a:rPr lang="en-US" altLang="en-US" sz="2400" u="sng" dirty="0" smtClean="0"/>
              <a:t>404 </a:t>
            </a:r>
            <a:r>
              <a:rPr lang="en-US" altLang="en-US" sz="2400" u="sng" dirty="0" err="1" smtClean="0"/>
              <a:t>Unigue</a:t>
            </a:r>
            <a:r>
              <a:rPr lang="en-US" altLang="en-US" sz="2400" u="sng" dirty="0" smtClean="0"/>
              <a:t> Cases (species X site of action</a:t>
            </a:r>
            <a:r>
              <a:rPr lang="en-US" altLang="en-US" sz="2400" u="sng" dirty="0" smtClean="0"/>
              <a:t>)</a:t>
            </a:r>
          </a:p>
          <a:p>
            <a:pPr eaLnBrk="1" hangingPunct="1"/>
            <a:endParaRPr lang="en-US" altLang="en-US" sz="2400" u="sng" dirty="0" smtClean="0"/>
          </a:p>
          <a:p>
            <a:pPr eaLnBrk="1" hangingPunct="1"/>
            <a:r>
              <a:rPr lang="en-US" altLang="en-US" sz="2400" u="sng" dirty="0" smtClean="0"/>
              <a:t> 220 species</a:t>
            </a:r>
            <a:endParaRPr lang="en-US" altLang="en-US" sz="2400" u="sng" dirty="0" smtClean="0"/>
          </a:p>
          <a:p>
            <a:pPr lvl="1" eaLnBrk="1" hangingPunct="1"/>
            <a:r>
              <a:rPr lang="en-US" altLang="en-US" sz="2400" dirty="0" smtClean="0"/>
              <a:t> </a:t>
            </a:r>
            <a:r>
              <a:rPr lang="en-US" altLang="en-US" sz="2400" dirty="0" smtClean="0"/>
              <a:t>130 dicots </a:t>
            </a:r>
            <a:endParaRPr lang="en-US" altLang="en-US" sz="2400" dirty="0" smtClean="0"/>
          </a:p>
          <a:p>
            <a:pPr lvl="1" eaLnBrk="1" hangingPunct="1"/>
            <a:r>
              <a:rPr lang="en-US" altLang="en-US" sz="2400" dirty="0" smtClean="0"/>
              <a:t> 90 monocots </a:t>
            </a:r>
            <a:endParaRPr lang="en-US" altLang="en-US" sz="2400" dirty="0" smtClean="0"/>
          </a:p>
          <a:p>
            <a:pPr eaLnBrk="1" hangingPunct="1"/>
            <a:endParaRPr lang="en-US" altLang="en-US" sz="2400" dirty="0" smtClean="0"/>
          </a:p>
          <a:p>
            <a:pPr eaLnBrk="1" hangingPunct="1"/>
            <a:r>
              <a:rPr lang="en-US" altLang="en-US" sz="2400" dirty="0" smtClean="0"/>
              <a:t> </a:t>
            </a:r>
            <a:r>
              <a:rPr lang="en-US" altLang="en-US" sz="2400" u="sng" dirty="0" smtClean="0"/>
              <a:t>Top 3 Modes of Action</a:t>
            </a:r>
            <a:r>
              <a:rPr lang="en-US" altLang="en-US" sz="2400" dirty="0" smtClean="0"/>
              <a:t>	</a:t>
            </a:r>
          </a:p>
          <a:p>
            <a:pPr lvl="1" eaLnBrk="1" hangingPunct="1"/>
            <a:r>
              <a:rPr lang="en-US" altLang="en-US" sz="2400" dirty="0" smtClean="0"/>
              <a:t>ALS Inhibitors</a:t>
            </a:r>
          </a:p>
          <a:p>
            <a:pPr lvl="1" eaLnBrk="1" hangingPunct="1"/>
            <a:r>
              <a:rPr lang="en-US" altLang="en-US" sz="2400" dirty="0" smtClean="0"/>
              <a:t>PS II Inhibitors</a:t>
            </a:r>
          </a:p>
          <a:p>
            <a:pPr lvl="1" eaLnBrk="1" hangingPunct="1"/>
            <a:r>
              <a:rPr lang="en-US" altLang="en-US" sz="2400" dirty="0" err="1" smtClean="0"/>
              <a:t>ACCase</a:t>
            </a:r>
            <a:r>
              <a:rPr lang="en-US" altLang="en-US" sz="2400" dirty="0" smtClean="0"/>
              <a:t> Inhibitors</a:t>
            </a:r>
          </a:p>
          <a:p>
            <a:pPr lvl="1" eaLnBrk="1" hangingPunct="1"/>
            <a:endParaRPr lang="en-US" altLang="en-US" dirty="0" smtClean="0"/>
          </a:p>
        </p:txBody>
      </p:sp>
      <p:sp>
        <p:nvSpPr>
          <p:cNvPr id="9220" name="Rectangle 4"/>
          <p:cNvSpPr>
            <a:spLocks noChangeArrowheads="1"/>
          </p:cNvSpPr>
          <p:nvPr/>
        </p:nvSpPr>
        <p:spPr bwMode="auto">
          <a:xfrm>
            <a:off x="152400" y="6216650"/>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i="1" dirty="0">
                <a:solidFill>
                  <a:srgbClr val="FFFF00"/>
                </a:solidFill>
              </a:rPr>
              <a:t>Source: Heap, I.  The  International Survey of Herbicide Resistant Weeds.  Online.  Internet. </a:t>
            </a:r>
          </a:p>
          <a:p>
            <a:r>
              <a:rPr lang="en-US" altLang="en-US" sz="1600" i="1" dirty="0" smtClean="0">
                <a:solidFill>
                  <a:srgbClr val="FFFF00"/>
                </a:solidFill>
              </a:rPr>
              <a:t>November 15, </a:t>
            </a:r>
            <a:r>
              <a:rPr lang="en-US" altLang="en-US" sz="1600" i="1" dirty="0" smtClean="0">
                <a:solidFill>
                  <a:srgbClr val="FFFF00"/>
                </a:solidFill>
              </a:rPr>
              <a:t>2013 </a:t>
            </a:r>
            <a:r>
              <a:rPr lang="en-US" altLang="en-US" sz="1600" i="1" dirty="0">
                <a:solidFill>
                  <a:srgbClr val="FFFF00"/>
                </a:solidFill>
              </a:rPr>
              <a:t>.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defRPr/>
            </a:pPr>
            <a:r>
              <a:rPr lang="en-US" dirty="0" smtClean="0"/>
              <a:t>More Information About Herbicide Resistance</a:t>
            </a:r>
          </a:p>
        </p:txBody>
      </p:sp>
      <p:sp>
        <p:nvSpPr>
          <p:cNvPr id="48131" name="Rectangle 3"/>
          <p:cNvSpPr>
            <a:spLocks noGrp="1" noChangeArrowheads="1"/>
          </p:cNvSpPr>
          <p:nvPr>
            <p:ph type="body" idx="1"/>
          </p:nvPr>
        </p:nvSpPr>
        <p:spPr>
          <a:xfrm>
            <a:off x="304800" y="1524000"/>
            <a:ext cx="8839200" cy="4648200"/>
          </a:xfrm>
        </p:spPr>
        <p:txBody>
          <a:bodyPr/>
          <a:lstStyle/>
          <a:p>
            <a:pPr eaLnBrk="1" hangingPunct="1"/>
            <a:r>
              <a:rPr lang="en-US" altLang="en-US" dirty="0" smtClean="0"/>
              <a:t> Herbicide Resistance Action Committee (HRAC)</a:t>
            </a:r>
          </a:p>
          <a:p>
            <a:pPr lvl="1" eaLnBrk="1" hangingPunct="1"/>
            <a:r>
              <a:rPr lang="en-US" altLang="en-US" sz="2400" i="1" dirty="0" smtClean="0">
                <a:solidFill>
                  <a:srgbClr val="00FFFF"/>
                </a:solidFill>
              </a:rPr>
              <a:t>http://www.hracglobal.com/ </a:t>
            </a:r>
          </a:p>
          <a:p>
            <a:pPr eaLnBrk="1" hangingPunct="1">
              <a:buFont typeface="Wingdings" pitchFamily="2" charset="2"/>
              <a:buNone/>
            </a:pPr>
            <a:endParaRPr lang="en-US" altLang="en-US" sz="2400" dirty="0" smtClean="0"/>
          </a:p>
          <a:p>
            <a:pPr eaLnBrk="1" hangingPunct="1"/>
            <a:endParaRPr lang="en-US" altLang="en-US" dirty="0" smtClean="0"/>
          </a:p>
          <a:p>
            <a:pPr eaLnBrk="1" hangingPunct="1"/>
            <a:r>
              <a:rPr lang="en-US" altLang="en-US" dirty="0" smtClean="0"/>
              <a:t>International Survey of Resistant Weeds</a:t>
            </a:r>
          </a:p>
          <a:p>
            <a:pPr lvl="1" eaLnBrk="1" hangingPunct="1"/>
            <a:r>
              <a:rPr lang="en-US" altLang="en-US" sz="2400" i="1" dirty="0">
                <a:solidFill>
                  <a:srgbClr val="00FFFF"/>
                </a:solidFill>
              </a:rPr>
              <a:t>http://</a:t>
            </a:r>
            <a:r>
              <a:rPr lang="en-US" altLang="en-US" sz="2400" i="1" dirty="0" smtClean="0">
                <a:solidFill>
                  <a:srgbClr val="00FFFF"/>
                </a:solidFill>
              </a:rPr>
              <a:t>www.weedscience.org/summary/home.aspx </a:t>
            </a:r>
            <a:endParaRPr lang="en-US" altLang="en-US" dirty="0" smtClean="0"/>
          </a:p>
          <a:p>
            <a:pPr eaLnBrk="1" hangingPunct="1">
              <a:buFont typeface="Wingdings" pitchFamily="2" charset="2"/>
              <a:buNone/>
            </a:pPr>
            <a:endParaRPr lang="en-US" altLang="en-US"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Herbicide Resistant Weeds</a:t>
            </a:r>
            <a:br>
              <a:rPr lang="en-US" dirty="0" smtClean="0"/>
            </a:br>
            <a:r>
              <a:rPr lang="en-US" sz="2800" i="1" dirty="0" smtClean="0">
                <a:solidFill>
                  <a:srgbClr val="FF9900"/>
                </a:solidFill>
              </a:rPr>
              <a:t>Top 3 Countries</a:t>
            </a:r>
            <a:endParaRPr lang="en-US" sz="2800" i="1" dirty="0">
              <a:solidFill>
                <a:srgbClr val="FF99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1368495"/>
              </p:ext>
            </p:extLst>
          </p:nvPr>
        </p:nvGraphicFramePr>
        <p:xfrm>
          <a:off x="304800" y="1524000"/>
          <a:ext cx="85344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313169" y="3389222"/>
            <a:ext cx="1063112" cy="369332"/>
          </a:xfrm>
          <a:prstGeom prst="rect">
            <a:avLst/>
          </a:prstGeom>
          <a:noFill/>
        </p:spPr>
        <p:txBody>
          <a:bodyPr wrap="none" rtlCol="0">
            <a:spAutoFit/>
          </a:bodyPr>
          <a:lstStyle/>
          <a:p>
            <a:r>
              <a:rPr lang="en-US" sz="1800" i="1" dirty="0" smtClean="0">
                <a:solidFill>
                  <a:srgbClr val="FFFFFF"/>
                </a:solidFill>
              </a:rPr>
              <a:t>Cases (#)</a:t>
            </a:r>
            <a:endParaRPr lang="en-US" sz="1800" i="1" dirty="0">
              <a:solidFill>
                <a:srgbClr val="FFFFFF"/>
              </a:solidFill>
            </a:endParaRPr>
          </a:p>
        </p:txBody>
      </p:sp>
      <p:sp>
        <p:nvSpPr>
          <p:cNvPr id="3" name="TextBox 2"/>
          <p:cNvSpPr txBox="1"/>
          <p:nvPr/>
        </p:nvSpPr>
        <p:spPr>
          <a:xfrm>
            <a:off x="255173" y="6477000"/>
            <a:ext cx="5513048" cy="307777"/>
          </a:xfrm>
          <a:prstGeom prst="rect">
            <a:avLst/>
          </a:prstGeom>
          <a:noFill/>
        </p:spPr>
        <p:txBody>
          <a:bodyPr wrap="none" rtlCol="0">
            <a:spAutoFit/>
          </a:bodyPr>
          <a:lstStyle/>
          <a:p>
            <a:r>
              <a:rPr lang="en-US" sz="1400" i="1" dirty="0" smtClean="0">
                <a:solidFill>
                  <a:srgbClr val="FFC000"/>
                </a:solidFill>
              </a:rPr>
              <a:t>International Survey of Herbicide Resistant Weeds, November 15, 2013</a:t>
            </a:r>
            <a:endParaRPr lang="en-US" sz="1400" i="1" dirty="0">
              <a:solidFill>
                <a:srgbClr val="FFC000"/>
              </a:solidFill>
            </a:endParaRPr>
          </a:p>
        </p:txBody>
      </p:sp>
    </p:spTree>
    <p:extLst>
      <p:ext uri="{BB962C8B-B14F-4D97-AF65-F5344CB8AC3E}">
        <p14:creationId xmlns:p14="http://schemas.microsoft.com/office/powerpoint/2010/main" val="237007543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Herbicide Resistant Weeds</a:t>
            </a:r>
            <a:br>
              <a:rPr lang="en-US" sz="3600" dirty="0" smtClean="0"/>
            </a:br>
            <a:r>
              <a:rPr lang="en-US" sz="3600" i="1" dirty="0" smtClean="0">
                <a:solidFill>
                  <a:srgbClr val="FF9900"/>
                </a:solidFill>
              </a:rPr>
              <a:t>Important Species - </a:t>
            </a:r>
            <a:r>
              <a:rPr lang="en-US" sz="3600" i="1" dirty="0" smtClean="0">
                <a:solidFill>
                  <a:srgbClr val="FF9900"/>
                </a:solidFill>
              </a:rPr>
              <a:t>Worldwide</a:t>
            </a:r>
            <a:endParaRPr lang="en-US" sz="3600" i="1" dirty="0">
              <a:solidFill>
                <a:srgbClr val="FF9900"/>
              </a:solidFill>
            </a:endParaRPr>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64" t="25081" r="20433" b="12521"/>
          <a:stretch/>
        </p:blipFill>
        <p:spPr bwMode="auto">
          <a:xfrm>
            <a:off x="1295400" y="1295400"/>
            <a:ext cx="6614746" cy="543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17831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76200"/>
            <a:ext cx="8534400" cy="1143000"/>
          </a:xfrm>
        </p:spPr>
        <p:txBody>
          <a:bodyPr/>
          <a:lstStyle/>
          <a:p>
            <a:pPr eaLnBrk="1" hangingPunct="1">
              <a:defRPr/>
            </a:pPr>
            <a:r>
              <a:rPr lang="en-US" smtClean="0"/>
              <a:t>Herbicide Resistance in Georgia</a:t>
            </a:r>
          </a:p>
        </p:txBody>
      </p:sp>
      <p:graphicFrame>
        <p:nvGraphicFramePr>
          <p:cNvPr id="3" name="Table Placeholder 2"/>
          <p:cNvGraphicFramePr>
            <a:graphicFrameLocks noGrp="1"/>
          </p:cNvGraphicFramePr>
          <p:nvPr>
            <p:ph type="tbl" idx="1"/>
            <p:extLst>
              <p:ext uri="{D42A27DB-BD31-4B8C-83A1-F6EECF244321}">
                <p14:modId xmlns:p14="http://schemas.microsoft.com/office/powerpoint/2010/main" val="697775956"/>
              </p:ext>
            </p:extLst>
          </p:nvPr>
        </p:nvGraphicFramePr>
        <p:xfrm>
          <a:off x="304800" y="1524000"/>
          <a:ext cx="8534400" cy="3708400"/>
        </p:xfrm>
        <a:graphic>
          <a:graphicData uri="http://schemas.openxmlformats.org/drawingml/2006/table">
            <a:tbl>
              <a:tblPr firstRow="1" bandRow="1">
                <a:tableStyleId>{5C22544A-7EE6-4342-B048-85BDC9FD1C3A}</a:tableStyleId>
              </a:tblPr>
              <a:tblGrid>
                <a:gridCol w="2844800"/>
                <a:gridCol w="2844800"/>
                <a:gridCol w="2844800"/>
              </a:tblGrid>
              <a:tr h="370840">
                <a:tc>
                  <a:txBody>
                    <a:bodyPr/>
                    <a:lstStyle/>
                    <a:p>
                      <a:pPr algn="ctr"/>
                      <a:r>
                        <a:rPr lang="en-US" b="1" dirty="0" smtClean="0">
                          <a:solidFill>
                            <a:schemeClr val="tx1"/>
                          </a:solidFill>
                        </a:rPr>
                        <a:t>Weed</a:t>
                      </a:r>
                      <a:endParaRPr lang="en-US" b="1" dirty="0">
                        <a:solidFill>
                          <a:schemeClr val="tx1"/>
                        </a:solidFill>
                      </a:endParaRPr>
                    </a:p>
                  </a:txBody>
                  <a:tcPr/>
                </a:tc>
                <a:tc>
                  <a:txBody>
                    <a:bodyPr/>
                    <a:lstStyle/>
                    <a:p>
                      <a:pPr algn="ctr"/>
                      <a:r>
                        <a:rPr lang="en-US" b="1" dirty="0" smtClean="0">
                          <a:solidFill>
                            <a:schemeClr val="tx1"/>
                          </a:solidFill>
                        </a:rPr>
                        <a:t>Year</a:t>
                      </a:r>
                      <a:endParaRPr lang="en-US" b="1" dirty="0">
                        <a:solidFill>
                          <a:schemeClr val="tx1"/>
                        </a:solidFill>
                      </a:endParaRPr>
                    </a:p>
                  </a:txBody>
                  <a:tcPr/>
                </a:tc>
                <a:tc>
                  <a:txBody>
                    <a:bodyPr/>
                    <a:lstStyle/>
                    <a:p>
                      <a:pPr algn="ctr"/>
                      <a:r>
                        <a:rPr lang="en-US" b="1" dirty="0" smtClean="0">
                          <a:solidFill>
                            <a:schemeClr val="tx1"/>
                          </a:solidFill>
                        </a:rPr>
                        <a:t>MOA</a:t>
                      </a:r>
                      <a:endParaRPr lang="en-US" b="1" dirty="0">
                        <a:solidFill>
                          <a:schemeClr val="tx1"/>
                        </a:solidFill>
                      </a:endParaRPr>
                    </a:p>
                  </a:txBody>
                  <a:tcPr/>
                </a:tc>
              </a:tr>
              <a:tr h="370840">
                <a:tc>
                  <a:txBody>
                    <a:bodyPr/>
                    <a:lstStyle/>
                    <a:p>
                      <a:pPr algn="ctr"/>
                      <a:r>
                        <a:rPr lang="en-US" dirty="0" err="1" smtClean="0"/>
                        <a:t>Goosegrass</a:t>
                      </a:r>
                      <a:endParaRPr lang="en-US" dirty="0"/>
                    </a:p>
                  </a:txBody>
                  <a:tcPr/>
                </a:tc>
                <a:tc>
                  <a:txBody>
                    <a:bodyPr/>
                    <a:lstStyle/>
                    <a:p>
                      <a:pPr algn="ctr"/>
                      <a:r>
                        <a:rPr lang="en-US" dirty="0" smtClean="0"/>
                        <a:t>1992</a:t>
                      </a:r>
                      <a:endParaRPr lang="en-US" dirty="0"/>
                    </a:p>
                  </a:txBody>
                  <a:tcPr/>
                </a:tc>
                <a:tc>
                  <a:txBody>
                    <a:bodyPr/>
                    <a:lstStyle/>
                    <a:p>
                      <a:pPr algn="ctr"/>
                      <a:r>
                        <a:rPr lang="en-US" dirty="0" smtClean="0"/>
                        <a:t>DNA</a:t>
                      </a:r>
                      <a:endParaRPr lang="en-US" dirty="0"/>
                    </a:p>
                  </a:txBody>
                  <a:tcPr/>
                </a:tc>
              </a:tr>
              <a:tr h="370840">
                <a:tc>
                  <a:txBody>
                    <a:bodyPr/>
                    <a:lstStyle/>
                    <a:p>
                      <a:pPr algn="ctr"/>
                      <a:r>
                        <a:rPr lang="en-US" dirty="0" smtClean="0"/>
                        <a:t>Prickly </a:t>
                      </a:r>
                      <a:r>
                        <a:rPr lang="en-US" dirty="0" err="1" smtClean="0"/>
                        <a:t>Sida</a:t>
                      </a:r>
                      <a:endParaRPr lang="en-US" dirty="0"/>
                    </a:p>
                  </a:txBody>
                  <a:tcPr/>
                </a:tc>
                <a:tc>
                  <a:txBody>
                    <a:bodyPr/>
                    <a:lstStyle/>
                    <a:p>
                      <a:pPr algn="ctr"/>
                      <a:r>
                        <a:rPr lang="en-US" dirty="0" smtClean="0"/>
                        <a:t>1993</a:t>
                      </a:r>
                      <a:endParaRPr lang="en-US" dirty="0"/>
                    </a:p>
                  </a:txBody>
                  <a:tcPr/>
                </a:tc>
                <a:tc>
                  <a:txBody>
                    <a:bodyPr/>
                    <a:lstStyle/>
                    <a:p>
                      <a:pPr algn="ctr"/>
                      <a:r>
                        <a:rPr lang="en-US" dirty="0" smtClean="0"/>
                        <a:t>ALS</a:t>
                      </a:r>
                      <a:endParaRPr lang="en-US" dirty="0"/>
                    </a:p>
                  </a:txBody>
                  <a:tcPr/>
                </a:tc>
              </a:tr>
              <a:tr h="370840">
                <a:tc>
                  <a:txBody>
                    <a:bodyPr/>
                    <a:lstStyle/>
                    <a:p>
                      <a:pPr algn="ctr"/>
                      <a:r>
                        <a:rPr lang="en-US" dirty="0" smtClean="0"/>
                        <a:t>Italian Ryegrass</a:t>
                      </a:r>
                      <a:endParaRPr lang="en-US" dirty="0"/>
                    </a:p>
                  </a:txBody>
                  <a:tcPr/>
                </a:tc>
                <a:tc>
                  <a:txBody>
                    <a:bodyPr/>
                    <a:lstStyle/>
                    <a:p>
                      <a:pPr algn="ctr"/>
                      <a:r>
                        <a:rPr lang="en-US" dirty="0" smtClean="0"/>
                        <a:t>1995</a:t>
                      </a:r>
                      <a:endParaRPr lang="en-US" dirty="0"/>
                    </a:p>
                  </a:txBody>
                  <a:tcPr/>
                </a:tc>
                <a:tc>
                  <a:txBody>
                    <a:bodyPr/>
                    <a:lstStyle/>
                    <a:p>
                      <a:pPr algn="ctr"/>
                      <a:r>
                        <a:rPr lang="en-US" dirty="0" err="1" smtClean="0"/>
                        <a:t>ACCase</a:t>
                      </a:r>
                      <a:endParaRPr lang="en-US" dirty="0"/>
                    </a:p>
                  </a:txBody>
                  <a:tcPr/>
                </a:tc>
              </a:tr>
              <a:tr h="370840">
                <a:tc>
                  <a:txBody>
                    <a:bodyPr/>
                    <a:lstStyle/>
                    <a:p>
                      <a:pPr algn="ctr"/>
                      <a:r>
                        <a:rPr lang="en-US" dirty="0" smtClean="0"/>
                        <a:t>Palmer Amaranth</a:t>
                      </a:r>
                      <a:endParaRPr lang="en-US" dirty="0"/>
                    </a:p>
                  </a:txBody>
                  <a:tcPr/>
                </a:tc>
                <a:tc>
                  <a:txBody>
                    <a:bodyPr/>
                    <a:lstStyle/>
                    <a:p>
                      <a:pPr algn="ctr"/>
                      <a:r>
                        <a:rPr lang="en-US" dirty="0" smtClean="0"/>
                        <a:t>2000</a:t>
                      </a:r>
                      <a:endParaRPr lang="en-US" dirty="0"/>
                    </a:p>
                  </a:txBody>
                  <a:tcPr/>
                </a:tc>
                <a:tc>
                  <a:txBody>
                    <a:bodyPr/>
                    <a:lstStyle/>
                    <a:p>
                      <a:pPr algn="ctr"/>
                      <a:r>
                        <a:rPr lang="en-US" dirty="0" smtClean="0"/>
                        <a:t>ALS</a:t>
                      </a:r>
                      <a:endParaRPr lang="en-US" dirty="0"/>
                    </a:p>
                  </a:txBody>
                  <a:tcPr/>
                </a:tc>
              </a:tr>
              <a:tr h="370840">
                <a:tc>
                  <a:txBody>
                    <a:bodyPr/>
                    <a:lstStyle/>
                    <a:p>
                      <a:pPr algn="ctr"/>
                      <a:r>
                        <a:rPr lang="en-US" dirty="0" smtClean="0"/>
                        <a:t>Palmer Amaranth</a:t>
                      </a:r>
                      <a:endParaRPr lang="en-US" dirty="0"/>
                    </a:p>
                  </a:txBody>
                  <a:tcPr/>
                </a:tc>
                <a:tc>
                  <a:txBody>
                    <a:bodyPr/>
                    <a:lstStyle/>
                    <a:p>
                      <a:pPr algn="ctr"/>
                      <a:r>
                        <a:rPr lang="en-US" dirty="0" smtClean="0"/>
                        <a:t>2005</a:t>
                      </a:r>
                      <a:endParaRPr lang="en-US" dirty="0"/>
                    </a:p>
                  </a:txBody>
                  <a:tcPr/>
                </a:tc>
                <a:tc>
                  <a:txBody>
                    <a:bodyPr/>
                    <a:lstStyle/>
                    <a:p>
                      <a:pPr algn="ctr"/>
                      <a:r>
                        <a:rPr lang="en-US" dirty="0" smtClean="0"/>
                        <a:t>Glycine</a:t>
                      </a:r>
                      <a:endParaRPr lang="en-US" dirty="0"/>
                    </a:p>
                  </a:txBody>
                  <a:tcPr/>
                </a:tc>
              </a:tr>
              <a:tr h="370840">
                <a:tc>
                  <a:txBody>
                    <a:bodyPr/>
                    <a:lstStyle/>
                    <a:p>
                      <a:pPr algn="ctr"/>
                      <a:r>
                        <a:rPr lang="en-US" dirty="0" smtClean="0"/>
                        <a:t>Palmer Amaranth</a:t>
                      </a:r>
                      <a:endParaRPr lang="en-US" dirty="0"/>
                    </a:p>
                  </a:txBody>
                  <a:tcPr/>
                </a:tc>
                <a:tc>
                  <a:txBody>
                    <a:bodyPr/>
                    <a:lstStyle/>
                    <a:p>
                      <a:pPr algn="ctr"/>
                      <a:r>
                        <a:rPr lang="en-US" dirty="0" smtClean="0"/>
                        <a:t>2008</a:t>
                      </a:r>
                      <a:endParaRPr lang="en-US" dirty="0"/>
                    </a:p>
                  </a:txBody>
                  <a:tcPr/>
                </a:tc>
                <a:tc>
                  <a:txBody>
                    <a:bodyPr/>
                    <a:lstStyle/>
                    <a:p>
                      <a:pPr algn="ctr"/>
                      <a:r>
                        <a:rPr lang="en-US" dirty="0" smtClean="0"/>
                        <a:t>ALS + Glycine</a:t>
                      </a:r>
                      <a:endParaRPr lang="en-US" dirty="0"/>
                    </a:p>
                  </a:txBody>
                  <a:tcPr/>
                </a:tc>
              </a:tr>
              <a:tr h="370840">
                <a:tc>
                  <a:txBody>
                    <a:bodyPr/>
                    <a:lstStyle/>
                    <a:p>
                      <a:pPr algn="ctr"/>
                      <a:r>
                        <a:rPr lang="en-US" dirty="0" smtClean="0"/>
                        <a:t>Palmer Amaranth</a:t>
                      </a:r>
                      <a:endParaRPr lang="en-US" dirty="0"/>
                    </a:p>
                  </a:txBody>
                  <a:tcPr/>
                </a:tc>
                <a:tc>
                  <a:txBody>
                    <a:bodyPr/>
                    <a:lstStyle/>
                    <a:p>
                      <a:pPr algn="ctr"/>
                      <a:r>
                        <a:rPr lang="en-US" dirty="0" smtClean="0"/>
                        <a:t>2008</a:t>
                      </a:r>
                      <a:endParaRPr lang="en-US" dirty="0"/>
                    </a:p>
                  </a:txBody>
                  <a:tcPr/>
                </a:tc>
                <a:tc>
                  <a:txBody>
                    <a:bodyPr/>
                    <a:lstStyle/>
                    <a:p>
                      <a:pPr algn="ctr"/>
                      <a:r>
                        <a:rPr lang="en-US" dirty="0" smtClean="0"/>
                        <a:t>PS II</a:t>
                      </a:r>
                      <a:endParaRPr lang="en-US" dirty="0"/>
                    </a:p>
                  </a:txBody>
                  <a:tcPr/>
                </a:tc>
              </a:tr>
              <a:tr h="370840">
                <a:tc>
                  <a:txBody>
                    <a:bodyPr/>
                    <a:lstStyle/>
                    <a:p>
                      <a:pPr algn="ctr"/>
                      <a:r>
                        <a:rPr lang="en-US" dirty="0" smtClean="0"/>
                        <a:t>Italian Ryegrass</a:t>
                      </a:r>
                      <a:endParaRPr lang="en-US" dirty="0"/>
                    </a:p>
                  </a:txBody>
                  <a:tcPr/>
                </a:tc>
                <a:tc>
                  <a:txBody>
                    <a:bodyPr/>
                    <a:lstStyle/>
                    <a:p>
                      <a:pPr algn="ctr"/>
                      <a:r>
                        <a:rPr lang="en-US" dirty="0" smtClean="0"/>
                        <a:t>2009</a:t>
                      </a:r>
                      <a:endParaRPr lang="en-US" dirty="0"/>
                    </a:p>
                  </a:txBody>
                  <a:tcPr/>
                </a:tc>
                <a:tc>
                  <a:txBody>
                    <a:bodyPr/>
                    <a:lstStyle/>
                    <a:p>
                      <a:pPr algn="ctr"/>
                      <a:r>
                        <a:rPr lang="en-US" dirty="0" smtClean="0"/>
                        <a:t>ALS + </a:t>
                      </a:r>
                      <a:r>
                        <a:rPr lang="en-US" dirty="0" err="1" smtClean="0"/>
                        <a:t>ACCase</a:t>
                      </a:r>
                      <a:endParaRPr lang="en-US" dirty="0"/>
                    </a:p>
                  </a:txBody>
                  <a:tcPr/>
                </a:tc>
              </a:tr>
              <a:tr h="370840">
                <a:tc>
                  <a:txBody>
                    <a:bodyPr/>
                    <a:lstStyle/>
                    <a:p>
                      <a:pPr algn="ctr"/>
                      <a:r>
                        <a:rPr lang="en-US" dirty="0" smtClean="0"/>
                        <a:t>Rigid Ryegrass</a:t>
                      </a:r>
                      <a:endParaRPr lang="en-US" dirty="0"/>
                    </a:p>
                  </a:txBody>
                  <a:tcPr/>
                </a:tc>
                <a:tc>
                  <a:txBody>
                    <a:bodyPr/>
                    <a:lstStyle/>
                    <a:p>
                      <a:pPr algn="ctr"/>
                      <a:r>
                        <a:rPr lang="en-US" dirty="0" smtClean="0"/>
                        <a:t>2009</a:t>
                      </a:r>
                      <a:endParaRPr lang="en-US" dirty="0"/>
                    </a:p>
                  </a:txBody>
                  <a:tcPr/>
                </a:tc>
                <a:tc>
                  <a:txBody>
                    <a:bodyPr/>
                    <a:lstStyle/>
                    <a:p>
                      <a:pPr algn="ctr"/>
                      <a:r>
                        <a:rPr lang="en-US" dirty="0" smtClean="0"/>
                        <a:t>ALS</a:t>
                      </a:r>
                      <a:endParaRPr lang="en-US" dirty="0"/>
                    </a:p>
                  </a:txBody>
                  <a:tcPr/>
                </a:tc>
              </a:tr>
            </a:tbl>
          </a:graphicData>
        </a:graphic>
      </p:graphicFrame>
      <p:sp>
        <p:nvSpPr>
          <p:cNvPr id="4" name="TextBox 3"/>
          <p:cNvSpPr txBox="1"/>
          <p:nvPr/>
        </p:nvSpPr>
        <p:spPr>
          <a:xfrm>
            <a:off x="304800" y="5254823"/>
            <a:ext cx="6096000" cy="523220"/>
          </a:xfrm>
          <a:prstGeom prst="rect">
            <a:avLst/>
          </a:prstGeom>
          <a:noFill/>
        </p:spPr>
        <p:txBody>
          <a:bodyPr wrap="square" rtlCol="0">
            <a:spAutoFit/>
          </a:bodyPr>
          <a:lstStyle/>
          <a:p>
            <a:r>
              <a:rPr lang="en-US" sz="1400" i="1" dirty="0" smtClean="0">
                <a:solidFill>
                  <a:srgbClr val="FFC000"/>
                </a:solidFill>
              </a:rPr>
              <a:t>Source: International Survey Of Herbicide Resistant Weeds, October 2013.</a:t>
            </a:r>
          </a:p>
          <a:p>
            <a:endParaRPr lang="en-US" sz="14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050"/>
          <p:cNvSpPr>
            <a:spLocks noGrp="1" noChangeArrowheads="1"/>
          </p:cNvSpPr>
          <p:nvPr>
            <p:ph type="title"/>
          </p:nvPr>
        </p:nvSpPr>
        <p:spPr/>
        <p:txBody>
          <a:bodyPr/>
          <a:lstStyle/>
          <a:p>
            <a:pPr algn="ctr" eaLnBrk="1" hangingPunct="1">
              <a:defRPr/>
            </a:pPr>
            <a:r>
              <a:rPr lang="en-US" smtClean="0"/>
              <a:t>Herbicide Resistance</a:t>
            </a:r>
          </a:p>
        </p:txBody>
      </p:sp>
      <p:sp>
        <p:nvSpPr>
          <p:cNvPr id="14339" name="Rectangle 2051"/>
          <p:cNvSpPr>
            <a:spLocks noGrp="1" noChangeArrowheads="1"/>
          </p:cNvSpPr>
          <p:nvPr>
            <p:ph type="body" idx="1"/>
          </p:nvPr>
        </p:nvSpPr>
        <p:spPr/>
        <p:txBody>
          <a:bodyPr/>
          <a:lstStyle/>
          <a:p>
            <a:pPr eaLnBrk="1" hangingPunct="1"/>
            <a:r>
              <a:rPr lang="en-US" altLang="en-US" smtClean="0"/>
              <a:t> </a:t>
            </a:r>
            <a:r>
              <a:rPr lang="en-US" altLang="en-US" sz="4400" smtClean="0"/>
              <a:t>How does it occur?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defRPr/>
            </a:pPr>
            <a:r>
              <a:rPr lang="en-US" smtClean="0"/>
              <a:t>Herbicide Resistant Weeds</a:t>
            </a:r>
            <a:br>
              <a:rPr lang="en-US" smtClean="0"/>
            </a:br>
            <a:r>
              <a:rPr lang="en-US" sz="4000" i="1" smtClean="0">
                <a:solidFill>
                  <a:srgbClr val="FF9900"/>
                </a:solidFill>
              </a:rPr>
              <a:t>Selection Pressure</a:t>
            </a:r>
            <a:endParaRPr lang="en-US" smtClean="0"/>
          </a:p>
        </p:txBody>
      </p:sp>
      <p:pic>
        <p:nvPicPr>
          <p:cNvPr id="15363" name="Picture 6135675" descr="S6Picture 6135675"/>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54229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7"/>
          <p:cNvSpPr>
            <a:spLocks noChangeArrowheads="1"/>
          </p:cNvSpPr>
          <p:nvPr/>
        </p:nvSpPr>
        <p:spPr bwMode="auto">
          <a:xfrm>
            <a:off x="0" y="6240463"/>
            <a:ext cx="49498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600" i="1">
                <a:solidFill>
                  <a:srgbClr val="FF9900"/>
                </a:solidFill>
              </a:rPr>
              <a:t>Source: J.L. Gunsolus.  Herbicide Resistant Weeds.  1998.</a:t>
            </a:r>
          </a:p>
          <a:p>
            <a:r>
              <a:rPr lang="en-US" altLang="en-US" sz="1600" i="1">
                <a:solidFill>
                  <a:srgbClr val="FF9900"/>
                </a:solidFill>
              </a:rPr>
              <a:t>North Central Region Extension Publication 468.  </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ASENAME" val="slide"/>
  <p:tag name="HTMLPAGETITLE" val="Herbicide Resistant Weeds and Their Management"/>
  <p:tag name="OUTPUTWIDTH" val="512"/>
  <p:tag name="TEMPLATEFILENAME" val="UGA.htm"/>
  <p:tag name="TEMPLATEFOLDER" val="m:\PPT2HTML\PPToolsV2\"/>
  <p:tag name="OUTPUTFOLDERNAME" val="H:\UGA Weed Science\Root\slides\00workfiles\gif\"/>
  <p:tag name="OUTPUTIMAGESAS" val="GIF"/>
  <p:tag name="OUTPUTRANGE" val="PRESENTATION"/>
  <p:tag name="OUTPUTFROM" val="1"/>
  <p:tag name="OUTPUTTO" val="17"/>
  <p:tag name="OUTPUTRANGEMODE" val="SHOW"/>
  <p:tag name="FILENAMECASE" val="LOWER"/>
</p:tagLst>
</file>

<file path=ppt/tags/tag2.xml><?xml version="1.0" encoding="utf-8"?>
<p:tagLst xmlns:a="http://schemas.openxmlformats.org/drawingml/2006/main" xmlns:r="http://schemas.openxmlformats.org/officeDocument/2006/relationships" xmlns:p="http://schemas.openxmlformats.org/presentationml/2006/main">
  <p:tag name="RNROPT" val="Picture 3"/>
</p:tagLst>
</file>

<file path=ppt/theme/theme1.xml><?xml version="1.0" encoding="utf-8"?>
<a:theme xmlns:a="http://schemas.openxmlformats.org/drawingml/2006/main" name="Global1">
  <a:themeElements>
    <a:clrScheme name="">
      <a:dk1>
        <a:srgbClr val="000000"/>
      </a:dk1>
      <a:lt1>
        <a:srgbClr val="DDDDDD"/>
      </a:lt1>
      <a:dk2>
        <a:srgbClr val="000000"/>
      </a:dk2>
      <a:lt2>
        <a:srgbClr val="808080"/>
      </a:lt2>
      <a:accent1>
        <a:srgbClr val="B2B2B2"/>
      </a:accent1>
      <a:accent2>
        <a:srgbClr val="0000FF"/>
      </a:accent2>
      <a:accent3>
        <a:srgbClr val="EBEBEB"/>
      </a:accent3>
      <a:accent4>
        <a:srgbClr val="000000"/>
      </a:accent4>
      <a:accent5>
        <a:srgbClr val="D5D5D5"/>
      </a:accent5>
      <a:accent6>
        <a:srgbClr val="0000E7"/>
      </a:accent6>
      <a:hlink>
        <a:srgbClr val="0000FF"/>
      </a:hlink>
      <a:folHlink>
        <a:srgbClr val="0099FF"/>
      </a:folHlink>
    </a:clrScheme>
    <a:fontScheme name="Global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al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lobal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lobal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lobal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lobal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lobal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lobal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SSA Template MASTER">
  <a:themeElements>
    <a:clrScheme name="Custom 1">
      <a:dk1>
        <a:sysClr val="windowText" lastClr="000000"/>
      </a:dk1>
      <a:lt1>
        <a:sysClr val="window" lastClr="FFFFFF"/>
      </a:lt1>
      <a:dk2>
        <a:srgbClr val="1F497D"/>
      </a:dk2>
      <a:lt2>
        <a:srgbClr val="EEECE1"/>
      </a:lt2>
      <a:accent1>
        <a:srgbClr val="387C2C"/>
      </a:accent1>
      <a:accent2>
        <a:srgbClr val="114B0F"/>
      </a:accent2>
      <a:accent3>
        <a:srgbClr val="66AA50"/>
      </a:accent3>
      <a:accent4>
        <a:srgbClr val="66AA50"/>
      </a:accent4>
      <a:accent5>
        <a:srgbClr val="67AB4F"/>
      </a:accent5>
      <a:accent6>
        <a:srgbClr val="C47829"/>
      </a:accent6>
      <a:hlink>
        <a:srgbClr val="548DD4"/>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FILES\PRESENTATIONPRO\Global1</Template>
  <TotalTime>8929</TotalTime>
  <Words>1401</Words>
  <Application>Microsoft Office PowerPoint</Application>
  <PresentationFormat>On-screen Show (4:3)</PresentationFormat>
  <Paragraphs>302</Paragraphs>
  <Slides>40</Slides>
  <Notes>5</Notes>
  <HiddenSlides>1</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40</vt:i4>
      </vt:variant>
    </vt:vector>
  </HeadingPairs>
  <TitlesOfParts>
    <vt:vector size="48" baseType="lpstr">
      <vt:lpstr>Global1</vt:lpstr>
      <vt:lpstr>Office Theme</vt:lpstr>
      <vt:lpstr>6_Default Design</vt:lpstr>
      <vt:lpstr>3_Office Theme</vt:lpstr>
      <vt:lpstr>WSSA Template MASTER</vt:lpstr>
      <vt:lpstr>1_Office Theme</vt:lpstr>
      <vt:lpstr>Chart</vt:lpstr>
      <vt:lpstr>Clip</vt:lpstr>
      <vt:lpstr>Herbicide-Resistant Weeds </vt:lpstr>
      <vt:lpstr>Herbicide Resistance Definition</vt:lpstr>
      <vt:lpstr>Herbicide Resistance Types</vt:lpstr>
      <vt:lpstr>Herbicide Resistance Around the World</vt:lpstr>
      <vt:lpstr>Herbicide Resistant Weeds Top 3 Countries</vt:lpstr>
      <vt:lpstr>Herbicide Resistant Weeds Important Species - Worldwide</vt:lpstr>
      <vt:lpstr>Herbicide Resistance in Georgia</vt:lpstr>
      <vt:lpstr>Herbicide Resistance</vt:lpstr>
      <vt:lpstr>Herbicide Resistant Weeds Selection Pressure</vt:lpstr>
      <vt:lpstr>Herbicide Resistant Weeds Pollen Drift</vt:lpstr>
      <vt:lpstr>In-Field Palmer Amaranth Pollen Movement – Macon Co. 2006-2007</vt:lpstr>
      <vt:lpstr>Why Are Plants Resistant to Herbicides? Mechanisms</vt:lpstr>
      <vt:lpstr>Altered Site of Action</vt:lpstr>
      <vt:lpstr>PowerPoint Presentation</vt:lpstr>
      <vt:lpstr>The Beginning of Weed Resistance</vt:lpstr>
      <vt:lpstr>PowerPoint Presentation</vt:lpstr>
      <vt:lpstr>Herbicide Resistant Weeds By Mode of Action</vt:lpstr>
      <vt:lpstr>What does ALS mean?</vt:lpstr>
      <vt:lpstr>ALS-Resistance Around the World</vt:lpstr>
      <vt:lpstr>Commonly Used ALS Herbicides</vt:lpstr>
      <vt:lpstr>GA Confirmed ALS-Resistant Palmer Sites </vt:lpstr>
      <vt:lpstr>PowerPoint Presentation</vt:lpstr>
      <vt:lpstr>Glyphosate Resistance Around the World 24 species</vt:lpstr>
      <vt:lpstr>PowerPoint Presentation</vt:lpstr>
      <vt:lpstr>PS-II Resistance</vt:lpstr>
      <vt:lpstr>PowerPoint Presentation</vt:lpstr>
      <vt:lpstr>2007, 2008, 2010 Macon County Triazine-Resistance Survey</vt:lpstr>
      <vt:lpstr>Herbicide Resistance Should Only Be Suspected When .……...</vt:lpstr>
      <vt:lpstr>PowerPoint Presentation</vt:lpstr>
      <vt:lpstr>Causes of Herbicide Failures</vt:lpstr>
      <vt:lpstr>Herbicide Resistant Weeds Strategies for Control/Prevention</vt:lpstr>
      <vt:lpstr>Tillage and Pigweed</vt:lpstr>
      <vt:lpstr>PowerPoint Presentation</vt:lpstr>
      <vt:lpstr>PowerPoint Presentation</vt:lpstr>
      <vt:lpstr>Weed Seed Bank Management</vt:lpstr>
      <vt:lpstr>The influence of burial duration and depth on the viability of Palmer amaranth seeds in Georgia (2007-2011).</vt:lpstr>
      <vt:lpstr>How long does resistance last in absence of further selection pressure?</vt:lpstr>
      <vt:lpstr>Does the use of reduced rates influence the rate of  herbicide resistance development ?</vt:lpstr>
      <vt:lpstr>Why Palmer Amaranth?</vt:lpstr>
      <vt:lpstr>More Information About Herbicide Resistance</vt:lpstr>
    </vt:vector>
  </TitlesOfParts>
  <Company>The University of Georgia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Herbicide Resistant Weeds and Their Management</dc:title>
  <dc:creator>Eric Prostko</dc:creator>
  <cp:lastModifiedBy>Eric P. Prostko</cp:lastModifiedBy>
  <cp:revision>178</cp:revision>
  <dcterms:created xsi:type="dcterms:W3CDTF">2001-05-26T14:42:28Z</dcterms:created>
  <dcterms:modified xsi:type="dcterms:W3CDTF">2013-11-15T15:02:06Z</dcterms:modified>
</cp:coreProperties>
</file>