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30"/>
  </p:notesMasterIdLst>
  <p:sldIdLst>
    <p:sldId id="314" r:id="rId3"/>
    <p:sldId id="338" r:id="rId4"/>
    <p:sldId id="315" r:id="rId5"/>
    <p:sldId id="326" r:id="rId6"/>
    <p:sldId id="327" r:id="rId7"/>
    <p:sldId id="339" r:id="rId8"/>
    <p:sldId id="342" r:id="rId9"/>
    <p:sldId id="336" r:id="rId10"/>
    <p:sldId id="337" r:id="rId11"/>
    <p:sldId id="328" r:id="rId12"/>
    <p:sldId id="330" r:id="rId13"/>
    <p:sldId id="333" r:id="rId14"/>
    <p:sldId id="335" r:id="rId15"/>
    <p:sldId id="341" r:id="rId16"/>
    <p:sldId id="344" r:id="rId17"/>
    <p:sldId id="345" r:id="rId18"/>
    <p:sldId id="349" r:id="rId19"/>
    <p:sldId id="322" r:id="rId20"/>
    <p:sldId id="347" r:id="rId21"/>
    <p:sldId id="348" r:id="rId22"/>
    <p:sldId id="310" r:id="rId23"/>
    <p:sldId id="312" r:id="rId24"/>
    <p:sldId id="350" r:id="rId25"/>
    <p:sldId id="283" r:id="rId26"/>
    <p:sldId id="332" r:id="rId27"/>
    <p:sldId id="346" r:id="rId28"/>
    <p:sldId id="340" r:id="rId29"/>
  </p:sldIdLst>
  <p:sldSz cx="9144000" cy="6858000" type="screen4x3"/>
  <p:notesSz cx="7053263" cy="93567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AA6E2-8E40-41CD-99EB-938101B89430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FDEB2F-D6C1-4C45-B0DB-9582E37A0E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35439B-55B5-44DF-8624-18907C80D87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8CDD2-77C8-4150-A9F5-342D1BF5E5D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D636A1-2974-45ED-969D-6B86457AA2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D7DA70-6E1D-4593-8A70-400F24D95E2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B20C865-3D59-40B9-B424-086DA14F83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AC82B3-2C5A-4F43-A928-766762FDC2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432FAC-4416-4774-820B-B6A6A11115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215695-7E26-4115-8507-28CC1EE1119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11E3F9-B5ED-4E36-9123-0B6037FE3C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2F96AC-A90B-45FC-AB0A-70FA0618D6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13513"/>
            <a:ext cx="1905000" cy="303212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13513"/>
            <a:ext cx="2895600" cy="303212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13513"/>
            <a:ext cx="19050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19FB-D313-417D-A244-F3121A462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8BAFE5-1999-46D3-9161-929F5B024D16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D230D5-F647-4737-8FDF-646D02814D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B295FD-0D5A-43B5-B402-107A2D541DC9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8B682D-2169-481B-BABA-F3DAE4CEF3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94115F-EF2C-47C5-9453-ADE6468169CF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A283F9-9026-469F-9C48-F975185412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808DDD-08EF-4B06-B59D-2B801ECE53A7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62E7A4-C4CA-4C3C-BAA0-D7FC618D46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D95015-44BC-4A75-A390-51BCF9809C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48D9DE-6B1E-4F07-A8E7-C7C728ACDEAE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5F2C2B-D4C7-4FED-83F1-B7C80A01A3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552E6A-71CD-4CC1-A747-6681EC686285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283346-6E64-49EF-8402-05AE986EF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C5B83A-906C-4008-B2F8-C222A3E6C0D9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2309C4C-5AD6-42E7-A138-EAF7CD7E7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1420CB-4BA9-4919-AD94-0617DE732A90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75D053-F320-4BD7-BEE5-B5FD32A4FB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746B03-0330-4C1C-8EDE-182EF3603D7C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0504FA-8CEF-4813-9125-AF8A515D4C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0A4C2A-0D30-461D-A564-30D86EA50F0E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120430-EE30-4C16-A802-CCF9CF7941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55E972-96BB-4406-9382-200AAD9D8A1F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094D92-BBE0-487B-B58A-E22AC4053D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E42E8E-0BE2-4A32-9305-803EF55BFD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A11599-F8BA-4115-B596-FDFC4E36E5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D4839C-27BB-4BF2-BA9E-9F44239190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D07687-0A2B-489B-B592-D7FCB94E13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048C02-302D-4AE2-B797-8C62EA320C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91FCDC-E328-49FC-8226-730B6B03FF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04BBE3-3975-4839-B52C-E1832DCF9E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81D3BC-F1CB-4D48-BC7B-50858844B3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2ED193FB-8EDD-4287-ABDA-B573B73B1BA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B45CF8C-97BC-4703-8D55-5945314E0CD1}" type="datetimeFigureOut">
              <a:rPr lang="en-US"/>
              <a:pPr>
                <a:defRPr/>
              </a:pPr>
              <a:t>12/19/2010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DB7AF4D-DB96-4D2C-BDE7-E27261F247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upload.wikimedia.org/wikipedia/en/6/67/UGA$!logo.png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ms.net/LDat/ld86B004.pdf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hyperlink" Target="http://upload.wikimedia.org/wikipedia/en/f/f5/Mojave-sonoran_deserts.png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forestryimages.org/images/768x512/5363039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ctrTitle"/>
          </p:nvPr>
        </p:nvSpPr>
        <p:spPr>
          <a:xfrm>
            <a:off x="4419600" y="1524000"/>
            <a:ext cx="4267200" cy="1752600"/>
          </a:xfrm>
        </p:spPr>
        <p:txBody>
          <a:bodyPr/>
          <a:lstStyle/>
          <a:p>
            <a:pPr algn="ctr"/>
            <a:r>
              <a:rPr lang="en-US" sz="3200" smtClean="0"/>
              <a:t>Strategies for Palmer Amaranth (Pigweed) Management in Peanut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1200" y="4038600"/>
            <a:ext cx="6781800" cy="1752600"/>
          </a:xfr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Eric P. Prostko</a:t>
            </a:r>
          </a:p>
          <a:p>
            <a:pPr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Professor and Extension Weed Specialist Department of Crop &amp; Soil Sciences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74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295400"/>
            <a:ext cx="3276600" cy="2457450"/>
          </a:xfrm>
        </p:spPr>
      </p:pic>
      <p:pic>
        <p:nvPicPr>
          <p:cNvPr id="31748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5600700"/>
            <a:ext cx="5610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413" y="6488113"/>
            <a:ext cx="14446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i="1" dirty="0">
                <a:solidFill>
                  <a:schemeClr val="accent6">
                    <a:lumMod val="50000"/>
                  </a:schemeClr>
                </a:solidFill>
              </a:rPr>
              <a:t>Farm Bureau - 2010</a:t>
            </a:r>
            <a:endParaRPr lang="en-US" sz="11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751" name="Picture 2" descr="File:UGA$!logo.pn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5513" y="6405563"/>
            <a:ext cx="5715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- 2010</a:t>
            </a:r>
          </a:p>
        </p:txBody>
      </p:sp>
      <p:pic>
        <p:nvPicPr>
          <p:cNvPr id="40962" name="Picture 2" descr="I:\field pictures\2010 field shots\JUNE 29\Picture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0668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2" descr="I:\field pictures\2010 field shots\JUNE 29\Picture 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990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76200" y="6400800"/>
            <a:ext cx="74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PE-03-10</a:t>
            </a:r>
          </a:p>
          <a:p>
            <a:r>
              <a:rPr lang="en-US" sz="1200"/>
              <a:t>June 29</a:t>
            </a:r>
          </a:p>
        </p:txBody>
      </p:sp>
      <p:sp>
        <p:nvSpPr>
          <p:cNvPr id="40965" name="TextBox 3"/>
          <p:cNvSpPr txBox="1">
            <a:spLocks noChangeArrowheads="1"/>
          </p:cNvSpPr>
          <p:nvPr/>
        </p:nvSpPr>
        <p:spPr bwMode="auto">
          <a:xfrm>
            <a:off x="2120900" y="5364163"/>
            <a:ext cx="65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NTC</a:t>
            </a:r>
          </a:p>
        </p:txBody>
      </p:sp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4800600" y="5257800"/>
            <a:ext cx="3067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Prowl H</a:t>
            </a:r>
            <a:r>
              <a:rPr lang="en-US" sz="1400" baseline="-25000"/>
              <a:t>2</a:t>
            </a:r>
            <a:r>
              <a:rPr lang="en-US" sz="1400"/>
              <a:t>0 3.8ASC @ 34 oz/A (PRE)</a:t>
            </a:r>
          </a:p>
          <a:p>
            <a:pPr algn="ctr"/>
            <a:r>
              <a:rPr lang="en-US" sz="1400"/>
              <a:t>Valor SX 51WG @ 3 oz/A (PRE)</a:t>
            </a:r>
          </a:p>
          <a:p>
            <a:pPr algn="ctr"/>
            <a:r>
              <a:rPr lang="en-US" sz="1400"/>
              <a:t>Cadre 2AS @ 4 oz/A (June 14)</a:t>
            </a:r>
          </a:p>
          <a:p>
            <a:pPr algn="ctr"/>
            <a:r>
              <a:rPr lang="en-US" sz="1400"/>
              <a:t>COC @ 1% v/v (June 14)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- 2010</a:t>
            </a:r>
          </a:p>
        </p:txBody>
      </p:sp>
      <p:pic>
        <p:nvPicPr>
          <p:cNvPr id="43010" name="Picture 2" descr="I:\field pictures\2010 field shots\JUNE 29\Picture 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90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76200" y="6400800"/>
            <a:ext cx="74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PE-03-10</a:t>
            </a:r>
          </a:p>
          <a:p>
            <a:r>
              <a:rPr lang="en-US" sz="1200"/>
              <a:t>June 29</a:t>
            </a: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209800" y="5324475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43013" name="TextBox 4"/>
          <p:cNvSpPr txBox="1">
            <a:spLocks noChangeArrowheads="1"/>
          </p:cNvSpPr>
          <p:nvPr/>
        </p:nvSpPr>
        <p:spPr bwMode="auto">
          <a:xfrm>
            <a:off x="4968875" y="5286375"/>
            <a:ext cx="29035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/>
              <a:t>Gramoxone Inteon 2SL @ 12 oz/A (June 2)</a:t>
            </a:r>
          </a:p>
          <a:p>
            <a:pPr algn="ctr"/>
            <a:r>
              <a:rPr lang="en-US" sz="1100"/>
              <a:t>Storm 4SL @ 16 oz/A (June 2)</a:t>
            </a:r>
          </a:p>
          <a:p>
            <a:pPr algn="ctr"/>
            <a:r>
              <a:rPr lang="en-US" sz="1100"/>
              <a:t>Dual Magnum 7.62EC @ 16 oz/A (June 2)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Cadre 2AS @ 4 oz/A (June 14)</a:t>
            </a:r>
          </a:p>
          <a:p>
            <a:pPr algn="ctr"/>
            <a:r>
              <a:rPr lang="en-US" sz="1100"/>
              <a:t>Dual Magnum 7.62EC @ 16 oz/A (June 14)</a:t>
            </a:r>
          </a:p>
        </p:txBody>
      </p:sp>
      <p:pic>
        <p:nvPicPr>
          <p:cNvPr id="43014" name="Picture 2" descr="I:\field pictures\2010 field shots\JUNE 29\Picture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90600"/>
            <a:ext cx="322262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I:\field pictures\2010 field shots\JUNE 9\Picture 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381000" y="152400"/>
            <a:ext cx="8458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+ 2,4-DB @ 1 pt/A (Left)</a:t>
            </a:r>
          </a:p>
          <a:p>
            <a:pPr algn="ctr"/>
            <a:endParaRPr lang="en-US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NTC (Middle)</a:t>
            </a:r>
          </a:p>
          <a:p>
            <a:pPr algn="ctr"/>
            <a:endParaRPr lang="en-US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(Right)</a:t>
            </a:r>
          </a:p>
        </p:txBody>
      </p: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0" y="6334125"/>
            <a:ext cx="1085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May 8, 2010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13 DAT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4"/>
          <p:cNvSpPr txBox="1">
            <a:spLocks noChangeArrowheads="1"/>
          </p:cNvSpPr>
          <p:nvPr/>
        </p:nvSpPr>
        <p:spPr bwMode="auto">
          <a:xfrm>
            <a:off x="381000" y="152400"/>
            <a:ext cx="8458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+ 2,4-DB @ 1 pt/A (Left)</a:t>
            </a:r>
          </a:p>
          <a:p>
            <a:pPr algn="ctr"/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NTC (Middle)</a:t>
            </a:r>
          </a:p>
          <a:p>
            <a:pPr algn="ctr"/>
            <a:endParaRPr lang="en-US" sz="14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Gramoxone Inteon @ 12 oz/A + Storm @ 16 oz/A + Dual Magnum @ 1 pt/A (Right) 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May 26, 2010</a:t>
            </a:r>
          </a:p>
        </p:txBody>
      </p:sp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0" y="6334125"/>
            <a:ext cx="127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July 20, 2010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34 DAT (Cadre)</a:t>
            </a: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2114550" y="1752600"/>
            <a:ext cx="4562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Cadre @ 4 oz/A + Dual Magnum @ 16 oz/A (June 16)</a:t>
            </a:r>
          </a:p>
        </p:txBody>
      </p:sp>
      <p:pic>
        <p:nvPicPr>
          <p:cNvPr id="46084" name="Picture 2" descr="I:\field pictures\2010 field shots\july 20\Picture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8300" y="2090738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Picture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48768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Control Options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2971800" y="4475163"/>
            <a:ext cx="903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2,4-DB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Timing is Critical for POST’s!!!</a:t>
            </a:r>
          </a:p>
        </p:txBody>
      </p:sp>
      <p:grpSp>
        <p:nvGrpSpPr>
          <p:cNvPr id="49154" name="Group 9"/>
          <p:cNvGrpSpPr>
            <a:grpSpLocks/>
          </p:cNvGrpSpPr>
          <p:nvPr/>
        </p:nvGrpSpPr>
        <p:grpSpPr bwMode="auto">
          <a:xfrm>
            <a:off x="1295400" y="1660525"/>
            <a:ext cx="6172200" cy="4114800"/>
            <a:chOff x="1526" y="2496"/>
            <a:chExt cx="2232" cy="1667"/>
          </a:xfrm>
        </p:grpSpPr>
        <p:pic>
          <p:nvPicPr>
            <p:cNvPr id="49155" name="Picture 10" descr="Picture 05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36" y="2496"/>
              <a:ext cx="2222" cy="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6" name="Text Box 11"/>
            <p:cNvSpPr txBox="1">
              <a:spLocks noChangeArrowheads="1"/>
            </p:cNvSpPr>
            <p:nvPr/>
          </p:nvSpPr>
          <p:spPr bwMode="auto">
            <a:xfrm>
              <a:off x="1526" y="3911"/>
              <a:ext cx="67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b="1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2286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ALS-Resistant Palmer Amaranth in GA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</a:rPr>
              <a:t>2005 Survey</a:t>
            </a:r>
            <a:endParaRPr lang="en-US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9" name="Content Placeholder 178"/>
          <p:cNvSpPr>
            <a:spLocks noGrp="1"/>
          </p:cNvSpPr>
          <p:nvPr>
            <p:ph sz="half" idx="2"/>
          </p:nvPr>
        </p:nvSpPr>
        <p:spPr>
          <a:xfrm>
            <a:off x="4300538" y="1514475"/>
            <a:ext cx="4614862" cy="4530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First discovered in 2000</a:t>
            </a:r>
          </a:p>
          <a:p>
            <a:pPr>
              <a:defRPr/>
            </a:pPr>
            <a:r>
              <a:rPr lang="en-US" dirty="0" smtClean="0"/>
              <a:t>ALS Herbicides – Peanut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Cadre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Classic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Pursuit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Strongarm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0179" name="Group 2"/>
          <p:cNvGrpSpPr>
            <a:grpSpLocks/>
          </p:cNvGrpSpPr>
          <p:nvPr/>
        </p:nvGrpSpPr>
        <p:grpSpPr bwMode="auto">
          <a:xfrm>
            <a:off x="498475" y="1539875"/>
            <a:ext cx="3798888" cy="4422775"/>
            <a:chOff x="816" y="672"/>
            <a:chExt cx="3360" cy="3648"/>
          </a:xfrm>
        </p:grpSpPr>
        <p:sp>
          <p:nvSpPr>
            <p:cNvPr id="50180" name="Freeform 3"/>
            <p:cNvSpPr>
              <a:spLocks noChangeAspect="1"/>
            </p:cNvSpPr>
            <p:nvPr/>
          </p:nvSpPr>
          <p:spPr bwMode="auto">
            <a:xfrm>
              <a:off x="2973" y="3060"/>
              <a:ext cx="354" cy="377"/>
            </a:xfrm>
            <a:custGeom>
              <a:avLst/>
              <a:gdLst>
                <a:gd name="T0" fmla="*/ 40 w 353"/>
                <a:gd name="T1" fmla="*/ 618 h 337"/>
                <a:gd name="T2" fmla="*/ 71 w 353"/>
                <a:gd name="T3" fmla="*/ 724 h 337"/>
                <a:gd name="T4" fmla="*/ 231 w 353"/>
                <a:gd name="T5" fmla="*/ 968 h 337"/>
                <a:gd name="T6" fmla="*/ 239 w 353"/>
                <a:gd name="T7" fmla="*/ 1001 h 337"/>
                <a:gd name="T8" fmla="*/ 270 w 353"/>
                <a:gd name="T9" fmla="*/ 1158 h 337"/>
                <a:gd name="T10" fmla="*/ 302 w 353"/>
                <a:gd name="T11" fmla="*/ 1158 h 337"/>
                <a:gd name="T12" fmla="*/ 302 w 353"/>
                <a:gd name="T13" fmla="*/ 968 h 337"/>
                <a:gd name="T14" fmla="*/ 294 w 353"/>
                <a:gd name="T15" fmla="*/ 946 h 337"/>
                <a:gd name="T16" fmla="*/ 302 w 353"/>
                <a:gd name="T17" fmla="*/ 946 h 337"/>
                <a:gd name="T18" fmla="*/ 302 w 353"/>
                <a:gd name="T19" fmla="*/ 434 h 337"/>
                <a:gd name="T20" fmla="*/ 333 w 353"/>
                <a:gd name="T21" fmla="*/ 434 h 337"/>
                <a:gd name="T22" fmla="*/ 325 w 353"/>
                <a:gd name="T23" fmla="*/ 409 h 337"/>
                <a:gd name="T24" fmla="*/ 333 w 353"/>
                <a:gd name="T25" fmla="*/ 409 h 337"/>
                <a:gd name="T26" fmla="*/ 349 w 353"/>
                <a:gd name="T27" fmla="*/ 320 h 337"/>
                <a:gd name="T28" fmla="*/ 364 w 353"/>
                <a:gd name="T29" fmla="*/ 320 h 337"/>
                <a:gd name="T30" fmla="*/ 317 w 353"/>
                <a:gd name="T31" fmla="*/ 210 h 337"/>
                <a:gd name="T32" fmla="*/ 317 w 353"/>
                <a:gd name="T33" fmla="*/ 134 h 337"/>
                <a:gd name="T34" fmla="*/ 317 w 353"/>
                <a:gd name="T35" fmla="*/ 162 h 337"/>
                <a:gd name="T36" fmla="*/ 302 w 353"/>
                <a:gd name="T37" fmla="*/ 134 h 337"/>
                <a:gd name="T38" fmla="*/ 255 w 353"/>
                <a:gd name="T39" fmla="*/ 134 h 337"/>
                <a:gd name="T40" fmla="*/ 199 w 353"/>
                <a:gd name="T41" fmla="*/ 26 h 337"/>
                <a:gd name="T42" fmla="*/ 165 w 353"/>
                <a:gd name="T43" fmla="*/ 50 h 337"/>
                <a:gd name="T44" fmla="*/ 79 w 353"/>
                <a:gd name="T45" fmla="*/ 0 h 337"/>
                <a:gd name="T46" fmla="*/ 79 w 353"/>
                <a:gd name="T47" fmla="*/ 270 h 337"/>
                <a:gd name="T48" fmla="*/ 16 w 353"/>
                <a:gd name="T49" fmla="*/ 270 h 337"/>
                <a:gd name="T50" fmla="*/ 16 w 353"/>
                <a:gd name="T51" fmla="*/ 515 h 337"/>
                <a:gd name="T52" fmla="*/ 0 w 353"/>
                <a:gd name="T53" fmla="*/ 515 h 337"/>
                <a:gd name="T54" fmla="*/ 0 w 353"/>
                <a:gd name="T55" fmla="*/ 540 h 337"/>
                <a:gd name="T56" fmla="*/ 16 w 353"/>
                <a:gd name="T57" fmla="*/ 540 h 337"/>
                <a:gd name="T58" fmla="*/ 16 w 353"/>
                <a:gd name="T59" fmla="*/ 571 h 337"/>
                <a:gd name="T60" fmla="*/ 40 w 353"/>
                <a:gd name="T61" fmla="*/ 618 h 33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53"/>
                <a:gd name="T94" fmla="*/ 0 h 337"/>
                <a:gd name="T95" fmla="*/ 353 w 353"/>
                <a:gd name="T96" fmla="*/ 337 h 33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53" h="337">
                  <a:moveTo>
                    <a:pt x="40" y="180"/>
                  </a:moveTo>
                  <a:lnTo>
                    <a:pt x="71" y="211"/>
                  </a:lnTo>
                  <a:lnTo>
                    <a:pt x="220" y="282"/>
                  </a:lnTo>
                  <a:lnTo>
                    <a:pt x="228" y="291"/>
                  </a:lnTo>
                  <a:lnTo>
                    <a:pt x="259" y="337"/>
                  </a:lnTo>
                  <a:lnTo>
                    <a:pt x="291" y="337"/>
                  </a:lnTo>
                  <a:lnTo>
                    <a:pt x="291" y="282"/>
                  </a:lnTo>
                  <a:lnTo>
                    <a:pt x="283" y="275"/>
                  </a:lnTo>
                  <a:lnTo>
                    <a:pt x="291" y="275"/>
                  </a:lnTo>
                  <a:lnTo>
                    <a:pt x="291" y="126"/>
                  </a:lnTo>
                  <a:lnTo>
                    <a:pt x="322" y="126"/>
                  </a:lnTo>
                  <a:lnTo>
                    <a:pt x="314" y="118"/>
                  </a:lnTo>
                  <a:lnTo>
                    <a:pt x="322" y="118"/>
                  </a:lnTo>
                  <a:lnTo>
                    <a:pt x="338" y="94"/>
                  </a:lnTo>
                  <a:lnTo>
                    <a:pt x="353" y="94"/>
                  </a:lnTo>
                  <a:lnTo>
                    <a:pt x="306" y="62"/>
                  </a:lnTo>
                  <a:lnTo>
                    <a:pt x="306" y="39"/>
                  </a:lnTo>
                  <a:lnTo>
                    <a:pt x="306" y="47"/>
                  </a:lnTo>
                  <a:lnTo>
                    <a:pt x="291" y="39"/>
                  </a:lnTo>
                  <a:lnTo>
                    <a:pt x="244" y="39"/>
                  </a:lnTo>
                  <a:lnTo>
                    <a:pt x="188" y="8"/>
                  </a:lnTo>
                  <a:lnTo>
                    <a:pt x="165" y="15"/>
                  </a:lnTo>
                  <a:lnTo>
                    <a:pt x="79" y="0"/>
                  </a:lnTo>
                  <a:lnTo>
                    <a:pt x="79" y="79"/>
                  </a:lnTo>
                  <a:lnTo>
                    <a:pt x="16" y="79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0" y="157"/>
                  </a:lnTo>
                  <a:lnTo>
                    <a:pt x="16" y="157"/>
                  </a:lnTo>
                  <a:lnTo>
                    <a:pt x="16" y="165"/>
                  </a:lnTo>
                  <a:lnTo>
                    <a:pt x="40" y="18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1" name="Freeform 4"/>
            <p:cNvSpPr>
              <a:spLocks noChangeAspect="1"/>
            </p:cNvSpPr>
            <p:nvPr/>
          </p:nvSpPr>
          <p:spPr bwMode="auto">
            <a:xfrm>
              <a:off x="2557" y="3480"/>
              <a:ext cx="360" cy="194"/>
            </a:xfrm>
            <a:custGeom>
              <a:avLst/>
              <a:gdLst>
                <a:gd name="T0" fmla="*/ 0 w 361"/>
                <a:gd name="T1" fmla="*/ 55 h 173"/>
                <a:gd name="T2" fmla="*/ 40 w 361"/>
                <a:gd name="T3" fmla="*/ 195 h 173"/>
                <a:gd name="T4" fmla="*/ 71 w 361"/>
                <a:gd name="T5" fmla="*/ 390 h 173"/>
                <a:gd name="T6" fmla="*/ 63 w 361"/>
                <a:gd name="T7" fmla="*/ 442 h 173"/>
                <a:gd name="T8" fmla="*/ 63 w 361"/>
                <a:gd name="T9" fmla="*/ 611 h 173"/>
                <a:gd name="T10" fmla="*/ 118 w 361"/>
                <a:gd name="T11" fmla="*/ 611 h 173"/>
                <a:gd name="T12" fmla="*/ 319 w 361"/>
                <a:gd name="T13" fmla="*/ 611 h 173"/>
                <a:gd name="T14" fmla="*/ 295 w 361"/>
                <a:gd name="T15" fmla="*/ 498 h 173"/>
                <a:gd name="T16" fmla="*/ 303 w 361"/>
                <a:gd name="T17" fmla="*/ 390 h 173"/>
                <a:gd name="T18" fmla="*/ 326 w 361"/>
                <a:gd name="T19" fmla="*/ 330 h 173"/>
                <a:gd name="T20" fmla="*/ 350 w 361"/>
                <a:gd name="T21" fmla="*/ 390 h 173"/>
                <a:gd name="T22" fmla="*/ 350 w 361"/>
                <a:gd name="T23" fmla="*/ 165 h 173"/>
                <a:gd name="T24" fmla="*/ 225 w 361"/>
                <a:gd name="T25" fmla="*/ 165 h 173"/>
                <a:gd name="T26" fmla="*/ 201 w 361"/>
                <a:gd name="T27" fmla="*/ 55 h 173"/>
                <a:gd name="T28" fmla="*/ 0 w 361"/>
                <a:gd name="T29" fmla="*/ 0 h 173"/>
                <a:gd name="T30" fmla="*/ 0 w 361"/>
                <a:gd name="T31" fmla="*/ 55 h 1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173"/>
                <a:gd name="T50" fmla="*/ 361 w 361"/>
                <a:gd name="T51" fmla="*/ 173 h 1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173">
                  <a:moveTo>
                    <a:pt x="0" y="16"/>
                  </a:moveTo>
                  <a:lnTo>
                    <a:pt x="40" y="55"/>
                  </a:lnTo>
                  <a:lnTo>
                    <a:pt x="71" y="110"/>
                  </a:lnTo>
                  <a:lnTo>
                    <a:pt x="63" y="126"/>
                  </a:lnTo>
                  <a:lnTo>
                    <a:pt x="63" y="173"/>
                  </a:lnTo>
                  <a:lnTo>
                    <a:pt x="118" y="173"/>
                  </a:lnTo>
                  <a:lnTo>
                    <a:pt x="330" y="173"/>
                  </a:lnTo>
                  <a:lnTo>
                    <a:pt x="306" y="142"/>
                  </a:lnTo>
                  <a:lnTo>
                    <a:pt x="314" y="110"/>
                  </a:lnTo>
                  <a:lnTo>
                    <a:pt x="337" y="94"/>
                  </a:lnTo>
                  <a:lnTo>
                    <a:pt x="361" y="110"/>
                  </a:lnTo>
                  <a:lnTo>
                    <a:pt x="361" y="47"/>
                  </a:lnTo>
                  <a:lnTo>
                    <a:pt x="236" y="47"/>
                  </a:lnTo>
                  <a:lnTo>
                    <a:pt x="212" y="16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Freeform 5"/>
            <p:cNvSpPr>
              <a:spLocks noChangeAspect="1"/>
            </p:cNvSpPr>
            <p:nvPr/>
          </p:nvSpPr>
          <p:spPr bwMode="auto">
            <a:xfrm>
              <a:off x="2917" y="3243"/>
              <a:ext cx="281" cy="237"/>
            </a:xfrm>
            <a:custGeom>
              <a:avLst/>
              <a:gdLst>
                <a:gd name="T0" fmla="*/ 83 w 283"/>
                <a:gd name="T1" fmla="*/ 50 h 212"/>
                <a:gd name="T2" fmla="*/ 115 w 283"/>
                <a:gd name="T3" fmla="*/ 162 h 212"/>
                <a:gd name="T4" fmla="*/ 253 w 283"/>
                <a:gd name="T5" fmla="*/ 401 h 212"/>
                <a:gd name="T6" fmla="*/ 261 w 283"/>
                <a:gd name="T7" fmla="*/ 432 h 212"/>
                <a:gd name="T8" fmla="*/ 230 w 283"/>
                <a:gd name="T9" fmla="*/ 534 h 212"/>
                <a:gd name="T10" fmla="*/ 209 w 283"/>
                <a:gd name="T11" fmla="*/ 534 h 212"/>
                <a:gd name="T12" fmla="*/ 209 w 283"/>
                <a:gd name="T13" fmla="*/ 617 h 212"/>
                <a:gd name="T14" fmla="*/ 201 w 283"/>
                <a:gd name="T15" fmla="*/ 666 h 212"/>
                <a:gd name="T16" fmla="*/ 186 w 283"/>
                <a:gd name="T17" fmla="*/ 723 h 212"/>
                <a:gd name="T18" fmla="*/ 138 w 283"/>
                <a:gd name="T19" fmla="*/ 723 h 212"/>
                <a:gd name="T20" fmla="*/ 91 w 283"/>
                <a:gd name="T21" fmla="*/ 723 h 212"/>
                <a:gd name="T22" fmla="*/ 83 w 283"/>
                <a:gd name="T23" fmla="*/ 617 h 212"/>
                <a:gd name="T24" fmla="*/ 15 w 283"/>
                <a:gd name="T25" fmla="*/ 617 h 212"/>
                <a:gd name="T26" fmla="*/ 15 w 283"/>
                <a:gd name="T27" fmla="*/ 401 h 212"/>
                <a:gd name="T28" fmla="*/ 0 w 283"/>
                <a:gd name="T29" fmla="*/ 401 h 212"/>
                <a:gd name="T30" fmla="*/ 0 w 283"/>
                <a:gd name="T31" fmla="*/ 106 h 212"/>
                <a:gd name="T32" fmla="*/ 70 w 283"/>
                <a:gd name="T33" fmla="*/ 106 h 212"/>
                <a:gd name="T34" fmla="*/ 70 w 283"/>
                <a:gd name="T35" fmla="*/ 0 h 212"/>
                <a:gd name="T36" fmla="*/ 83 w 283"/>
                <a:gd name="T37" fmla="*/ 50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3"/>
                <a:gd name="T58" fmla="*/ 0 h 212"/>
                <a:gd name="T59" fmla="*/ 283 w 283"/>
                <a:gd name="T60" fmla="*/ 212 h 2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3" h="212">
                  <a:moveTo>
                    <a:pt x="94" y="15"/>
                  </a:moveTo>
                  <a:lnTo>
                    <a:pt x="126" y="47"/>
                  </a:lnTo>
                  <a:lnTo>
                    <a:pt x="275" y="118"/>
                  </a:lnTo>
                  <a:lnTo>
                    <a:pt x="283" y="126"/>
                  </a:lnTo>
                  <a:lnTo>
                    <a:pt x="252" y="157"/>
                  </a:lnTo>
                  <a:lnTo>
                    <a:pt x="228" y="157"/>
                  </a:lnTo>
                  <a:lnTo>
                    <a:pt x="228" y="181"/>
                  </a:lnTo>
                  <a:lnTo>
                    <a:pt x="212" y="196"/>
                  </a:lnTo>
                  <a:lnTo>
                    <a:pt x="197" y="212"/>
                  </a:lnTo>
                  <a:lnTo>
                    <a:pt x="149" y="212"/>
                  </a:lnTo>
                  <a:lnTo>
                    <a:pt x="102" y="212"/>
                  </a:lnTo>
                  <a:lnTo>
                    <a:pt x="94" y="181"/>
                  </a:lnTo>
                  <a:lnTo>
                    <a:pt x="15" y="181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94" y="1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3" name="Freeform 6"/>
            <p:cNvSpPr>
              <a:spLocks noChangeAspect="1"/>
            </p:cNvSpPr>
            <p:nvPr/>
          </p:nvSpPr>
          <p:spPr bwMode="auto">
            <a:xfrm>
              <a:off x="1493" y="3461"/>
              <a:ext cx="355" cy="289"/>
            </a:xfrm>
            <a:custGeom>
              <a:avLst/>
              <a:gdLst>
                <a:gd name="T0" fmla="*/ 111 w 356"/>
                <a:gd name="T1" fmla="*/ 0 h 259"/>
                <a:gd name="T2" fmla="*/ 111 w 356"/>
                <a:gd name="T3" fmla="*/ 55 h 259"/>
                <a:gd name="T4" fmla="*/ 0 w 356"/>
                <a:gd name="T5" fmla="*/ 26 h 259"/>
                <a:gd name="T6" fmla="*/ 0 w 356"/>
                <a:gd name="T7" fmla="*/ 237 h 259"/>
                <a:gd name="T8" fmla="*/ 8 w 356"/>
                <a:gd name="T9" fmla="*/ 237 h 259"/>
                <a:gd name="T10" fmla="*/ 0 w 356"/>
                <a:gd name="T11" fmla="*/ 447 h 259"/>
                <a:gd name="T12" fmla="*/ 79 w 356"/>
                <a:gd name="T13" fmla="*/ 447 h 259"/>
                <a:gd name="T14" fmla="*/ 64 w 356"/>
                <a:gd name="T15" fmla="*/ 864 h 259"/>
                <a:gd name="T16" fmla="*/ 95 w 356"/>
                <a:gd name="T17" fmla="*/ 864 h 259"/>
                <a:gd name="T18" fmla="*/ 95 w 356"/>
                <a:gd name="T19" fmla="*/ 761 h 259"/>
                <a:gd name="T20" fmla="*/ 111 w 356"/>
                <a:gd name="T21" fmla="*/ 732 h 259"/>
                <a:gd name="T22" fmla="*/ 111 w 356"/>
                <a:gd name="T23" fmla="*/ 709 h 259"/>
                <a:gd name="T24" fmla="*/ 150 w 356"/>
                <a:gd name="T25" fmla="*/ 578 h 259"/>
                <a:gd name="T26" fmla="*/ 159 w 356"/>
                <a:gd name="T27" fmla="*/ 627 h 259"/>
                <a:gd name="T28" fmla="*/ 174 w 356"/>
                <a:gd name="T29" fmla="*/ 548 h 259"/>
                <a:gd name="T30" fmla="*/ 203 w 356"/>
                <a:gd name="T31" fmla="*/ 416 h 259"/>
                <a:gd name="T32" fmla="*/ 203 w 356"/>
                <a:gd name="T33" fmla="*/ 339 h 259"/>
                <a:gd name="T34" fmla="*/ 314 w 356"/>
                <a:gd name="T35" fmla="*/ 209 h 259"/>
                <a:gd name="T36" fmla="*/ 314 w 356"/>
                <a:gd name="T37" fmla="*/ 132 h 259"/>
                <a:gd name="T38" fmla="*/ 329 w 356"/>
                <a:gd name="T39" fmla="*/ 55 h 259"/>
                <a:gd name="T40" fmla="*/ 345 w 356"/>
                <a:gd name="T41" fmla="*/ 0 h 259"/>
                <a:gd name="T42" fmla="*/ 150 w 356"/>
                <a:gd name="T43" fmla="*/ 26 h 259"/>
                <a:gd name="T44" fmla="*/ 111 w 356"/>
                <a:gd name="T45" fmla="*/ 0 h 2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6"/>
                <a:gd name="T70" fmla="*/ 0 h 259"/>
                <a:gd name="T71" fmla="*/ 356 w 356"/>
                <a:gd name="T72" fmla="*/ 259 h 25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6" h="259">
                  <a:moveTo>
                    <a:pt x="111" y="0"/>
                  </a:moveTo>
                  <a:lnTo>
                    <a:pt x="111" y="16"/>
                  </a:lnTo>
                  <a:lnTo>
                    <a:pt x="0" y="8"/>
                  </a:lnTo>
                  <a:lnTo>
                    <a:pt x="0" y="71"/>
                  </a:lnTo>
                  <a:lnTo>
                    <a:pt x="8" y="71"/>
                  </a:lnTo>
                  <a:lnTo>
                    <a:pt x="0" y="134"/>
                  </a:lnTo>
                  <a:lnTo>
                    <a:pt x="79" y="134"/>
                  </a:lnTo>
                  <a:lnTo>
                    <a:pt x="64" y="259"/>
                  </a:lnTo>
                  <a:lnTo>
                    <a:pt x="95" y="259"/>
                  </a:lnTo>
                  <a:lnTo>
                    <a:pt x="95" y="228"/>
                  </a:lnTo>
                  <a:lnTo>
                    <a:pt x="111" y="220"/>
                  </a:lnTo>
                  <a:lnTo>
                    <a:pt x="111" y="212"/>
                  </a:lnTo>
                  <a:lnTo>
                    <a:pt x="150" y="173"/>
                  </a:lnTo>
                  <a:lnTo>
                    <a:pt x="159" y="188"/>
                  </a:lnTo>
                  <a:lnTo>
                    <a:pt x="174" y="164"/>
                  </a:lnTo>
                  <a:lnTo>
                    <a:pt x="214" y="125"/>
                  </a:lnTo>
                  <a:lnTo>
                    <a:pt x="214" y="102"/>
                  </a:lnTo>
                  <a:lnTo>
                    <a:pt x="325" y="63"/>
                  </a:lnTo>
                  <a:lnTo>
                    <a:pt x="325" y="39"/>
                  </a:lnTo>
                  <a:lnTo>
                    <a:pt x="340" y="16"/>
                  </a:lnTo>
                  <a:lnTo>
                    <a:pt x="356" y="0"/>
                  </a:lnTo>
                  <a:lnTo>
                    <a:pt x="150" y="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4" name="Freeform 7"/>
            <p:cNvSpPr>
              <a:spLocks noChangeAspect="1"/>
            </p:cNvSpPr>
            <p:nvPr/>
          </p:nvSpPr>
          <p:spPr bwMode="auto">
            <a:xfrm>
              <a:off x="2342" y="2089"/>
              <a:ext cx="277" cy="211"/>
            </a:xfrm>
            <a:custGeom>
              <a:avLst/>
              <a:gdLst>
                <a:gd name="T0" fmla="*/ 258 w 275"/>
                <a:gd name="T1" fmla="*/ 318 h 189"/>
                <a:gd name="T2" fmla="*/ 258 w 275"/>
                <a:gd name="T3" fmla="*/ 265 h 189"/>
                <a:gd name="T4" fmla="*/ 265 w 275"/>
                <a:gd name="T5" fmla="*/ 79 h 189"/>
                <a:gd name="T6" fmla="*/ 129 w 275"/>
                <a:gd name="T7" fmla="*/ 0 h 189"/>
                <a:gd name="T8" fmla="*/ 98 w 275"/>
                <a:gd name="T9" fmla="*/ 79 h 189"/>
                <a:gd name="T10" fmla="*/ 0 w 275"/>
                <a:gd name="T11" fmla="*/ 0 h 189"/>
                <a:gd name="T12" fmla="*/ 63 w 275"/>
                <a:gd name="T13" fmla="*/ 635 h 189"/>
                <a:gd name="T14" fmla="*/ 184 w 275"/>
                <a:gd name="T15" fmla="*/ 502 h 189"/>
                <a:gd name="T16" fmla="*/ 200 w 275"/>
                <a:gd name="T17" fmla="*/ 525 h 189"/>
                <a:gd name="T18" fmla="*/ 200 w 275"/>
                <a:gd name="T19" fmla="*/ 502 h 189"/>
                <a:gd name="T20" fmla="*/ 234 w 275"/>
                <a:gd name="T21" fmla="*/ 419 h 189"/>
                <a:gd name="T22" fmla="*/ 274 w 275"/>
                <a:gd name="T23" fmla="*/ 578 h 189"/>
                <a:gd name="T24" fmla="*/ 289 w 275"/>
                <a:gd name="T25" fmla="*/ 502 h 189"/>
                <a:gd name="T26" fmla="*/ 297 w 275"/>
                <a:gd name="T27" fmla="*/ 502 h 189"/>
                <a:gd name="T28" fmla="*/ 289 w 275"/>
                <a:gd name="T29" fmla="*/ 396 h 189"/>
                <a:gd name="T30" fmla="*/ 297 w 275"/>
                <a:gd name="T31" fmla="*/ 286 h 189"/>
                <a:gd name="T32" fmla="*/ 297 w 275"/>
                <a:gd name="T33" fmla="*/ 265 h 189"/>
                <a:gd name="T34" fmla="*/ 258 w 275"/>
                <a:gd name="T35" fmla="*/ 318 h 1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5"/>
                <a:gd name="T55" fmla="*/ 0 h 189"/>
                <a:gd name="T56" fmla="*/ 275 w 275"/>
                <a:gd name="T57" fmla="*/ 189 h 1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5" h="189">
                  <a:moveTo>
                    <a:pt x="236" y="95"/>
                  </a:moveTo>
                  <a:lnTo>
                    <a:pt x="236" y="79"/>
                  </a:lnTo>
                  <a:lnTo>
                    <a:pt x="243" y="24"/>
                  </a:lnTo>
                  <a:lnTo>
                    <a:pt x="118" y="0"/>
                  </a:lnTo>
                  <a:lnTo>
                    <a:pt x="87" y="24"/>
                  </a:lnTo>
                  <a:lnTo>
                    <a:pt x="0" y="0"/>
                  </a:lnTo>
                  <a:lnTo>
                    <a:pt x="63" y="189"/>
                  </a:lnTo>
                  <a:lnTo>
                    <a:pt x="173" y="150"/>
                  </a:lnTo>
                  <a:lnTo>
                    <a:pt x="189" y="157"/>
                  </a:lnTo>
                  <a:lnTo>
                    <a:pt x="189" y="150"/>
                  </a:lnTo>
                  <a:lnTo>
                    <a:pt x="212" y="125"/>
                  </a:lnTo>
                  <a:lnTo>
                    <a:pt x="252" y="173"/>
                  </a:lnTo>
                  <a:lnTo>
                    <a:pt x="267" y="150"/>
                  </a:lnTo>
                  <a:lnTo>
                    <a:pt x="275" y="150"/>
                  </a:lnTo>
                  <a:lnTo>
                    <a:pt x="267" y="118"/>
                  </a:lnTo>
                  <a:lnTo>
                    <a:pt x="275" y="86"/>
                  </a:lnTo>
                  <a:lnTo>
                    <a:pt x="275" y="79"/>
                  </a:lnTo>
                  <a:lnTo>
                    <a:pt x="236" y="9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Freeform 8"/>
            <p:cNvSpPr>
              <a:spLocks noChangeAspect="1"/>
            </p:cNvSpPr>
            <p:nvPr/>
          </p:nvSpPr>
          <p:spPr bwMode="auto">
            <a:xfrm>
              <a:off x="2187" y="1064"/>
              <a:ext cx="225" cy="238"/>
            </a:xfrm>
            <a:custGeom>
              <a:avLst/>
              <a:gdLst>
                <a:gd name="T0" fmla="*/ 215 w 226"/>
                <a:gd name="T1" fmla="*/ 585 h 212"/>
                <a:gd name="T2" fmla="*/ 176 w 226"/>
                <a:gd name="T3" fmla="*/ 418 h 212"/>
                <a:gd name="T4" fmla="*/ 184 w 226"/>
                <a:gd name="T5" fmla="*/ 199 h 212"/>
                <a:gd name="T6" fmla="*/ 176 w 226"/>
                <a:gd name="T7" fmla="*/ 112 h 212"/>
                <a:gd name="T8" fmla="*/ 122 w 226"/>
                <a:gd name="T9" fmla="*/ 24 h 212"/>
                <a:gd name="T10" fmla="*/ 94 w 226"/>
                <a:gd name="T11" fmla="*/ 0 h 212"/>
                <a:gd name="T12" fmla="*/ 31 w 226"/>
                <a:gd name="T13" fmla="*/ 141 h 212"/>
                <a:gd name="T14" fmla="*/ 8 w 226"/>
                <a:gd name="T15" fmla="*/ 228 h 212"/>
                <a:gd name="T16" fmla="*/ 0 w 226"/>
                <a:gd name="T17" fmla="*/ 337 h 212"/>
                <a:gd name="T18" fmla="*/ 31 w 226"/>
                <a:gd name="T19" fmla="*/ 476 h 212"/>
                <a:gd name="T20" fmla="*/ 70 w 226"/>
                <a:gd name="T21" fmla="*/ 585 h 212"/>
                <a:gd name="T22" fmla="*/ 114 w 226"/>
                <a:gd name="T23" fmla="*/ 561 h 212"/>
                <a:gd name="T24" fmla="*/ 169 w 226"/>
                <a:gd name="T25" fmla="*/ 754 h 212"/>
                <a:gd name="T26" fmla="*/ 208 w 226"/>
                <a:gd name="T27" fmla="*/ 672 h 212"/>
                <a:gd name="T28" fmla="*/ 215 w 226"/>
                <a:gd name="T29" fmla="*/ 585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6"/>
                <a:gd name="T46" fmla="*/ 0 h 212"/>
                <a:gd name="T47" fmla="*/ 226 w 226"/>
                <a:gd name="T48" fmla="*/ 212 h 2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6" h="212">
                  <a:moveTo>
                    <a:pt x="226" y="164"/>
                  </a:moveTo>
                  <a:lnTo>
                    <a:pt x="187" y="117"/>
                  </a:lnTo>
                  <a:lnTo>
                    <a:pt x="195" y="55"/>
                  </a:lnTo>
                  <a:lnTo>
                    <a:pt x="187" y="31"/>
                  </a:lnTo>
                  <a:lnTo>
                    <a:pt x="133" y="7"/>
                  </a:lnTo>
                  <a:lnTo>
                    <a:pt x="94" y="0"/>
                  </a:lnTo>
                  <a:lnTo>
                    <a:pt x="31" y="39"/>
                  </a:lnTo>
                  <a:lnTo>
                    <a:pt x="8" y="63"/>
                  </a:lnTo>
                  <a:lnTo>
                    <a:pt x="0" y="94"/>
                  </a:lnTo>
                  <a:lnTo>
                    <a:pt x="31" y="134"/>
                  </a:lnTo>
                  <a:lnTo>
                    <a:pt x="70" y="164"/>
                  </a:lnTo>
                  <a:lnTo>
                    <a:pt x="125" y="157"/>
                  </a:lnTo>
                  <a:lnTo>
                    <a:pt x="180" y="212"/>
                  </a:lnTo>
                  <a:lnTo>
                    <a:pt x="219" y="189"/>
                  </a:lnTo>
                  <a:lnTo>
                    <a:pt x="226" y="16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Freeform 9"/>
            <p:cNvSpPr>
              <a:spLocks noChangeAspect="1"/>
            </p:cNvSpPr>
            <p:nvPr/>
          </p:nvSpPr>
          <p:spPr bwMode="auto">
            <a:xfrm>
              <a:off x="2045" y="1363"/>
              <a:ext cx="239" cy="173"/>
            </a:xfrm>
            <a:custGeom>
              <a:avLst/>
              <a:gdLst>
                <a:gd name="T0" fmla="*/ 0 w 238"/>
                <a:gd name="T1" fmla="*/ 245 h 156"/>
                <a:gd name="T2" fmla="*/ 47 w 238"/>
                <a:gd name="T3" fmla="*/ 415 h 156"/>
                <a:gd name="T4" fmla="*/ 63 w 238"/>
                <a:gd name="T5" fmla="*/ 488 h 156"/>
                <a:gd name="T6" fmla="*/ 138 w 238"/>
                <a:gd name="T7" fmla="*/ 437 h 156"/>
                <a:gd name="T8" fmla="*/ 162 w 238"/>
                <a:gd name="T9" fmla="*/ 437 h 156"/>
                <a:gd name="T10" fmla="*/ 249 w 238"/>
                <a:gd name="T11" fmla="*/ 318 h 156"/>
                <a:gd name="T12" fmla="*/ 217 w 238"/>
                <a:gd name="T13" fmla="*/ 193 h 156"/>
                <a:gd name="T14" fmla="*/ 111 w 238"/>
                <a:gd name="T15" fmla="*/ 149 h 156"/>
                <a:gd name="T16" fmla="*/ 63 w 238"/>
                <a:gd name="T17" fmla="*/ 122 h 156"/>
                <a:gd name="T18" fmla="*/ 32 w 238"/>
                <a:gd name="T19" fmla="*/ 0 h 156"/>
                <a:gd name="T20" fmla="*/ 0 w 238"/>
                <a:gd name="T21" fmla="*/ 245 h 1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8"/>
                <a:gd name="T34" fmla="*/ 0 h 156"/>
                <a:gd name="T35" fmla="*/ 238 w 238"/>
                <a:gd name="T36" fmla="*/ 156 h 1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8" h="156">
                  <a:moveTo>
                    <a:pt x="0" y="78"/>
                  </a:moveTo>
                  <a:lnTo>
                    <a:pt x="47" y="133"/>
                  </a:lnTo>
                  <a:lnTo>
                    <a:pt x="63" y="156"/>
                  </a:lnTo>
                  <a:lnTo>
                    <a:pt x="127" y="140"/>
                  </a:lnTo>
                  <a:lnTo>
                    <a:pt x="151" y="140"/>
                  </a:lnTo>
                  <a:lnTo>
                    <a:pt x="238" y="102"/>
                  </a:lnTo>
                  <a:lnTo>
                    <a:pt x="206" y="62"/>
                  </a:lnTo>
                  <a:lnTo>
                    <a:pt x="111" y="47"/>
                  </a:lnTo>
                  <a:lnTo>
                    <a:pt x="63" y="39"/>
                  </a:lnTo>
                  <a:lnTo>
                    <a:pt x="32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7" name="Freeform 10"/>
            <p:cNvSpPr>
              <a:spLocks noChangeAspect="1"/>
            </p:cNvSpPr>
            <p:nvPr/>
          </p:nvSpPr>
          <p:spPr bwMode="auto">
            <a:xfrm>
              <a:off x="1210" y="1127"/>
              <a:ext cx="283" cy="269"/>
            </a:xfrm>
            <a:custGeom>
              <a:avLst/>
              <a:gdLst>
                <a:gd name="T0" fmla="*/ 286 w 282"/>
                <a:gd name="T1" fmla="*/ 150 h 242"/>
                <a:gd name="T2" fmla="*/ 293 w 282"/>
                <a:gd name="T3" fmla="*/ 123 h 242"/>
                <a:gd name="T4" fmla="*/ 286 w 282"/>
                <a:gd name="T5" fmla="*/ 123 h 242"/>
                <a:gd name="T6" fmla="*/ 286 w 282"/>
                <a:gd name="T7" fmla="*/ 0 h 242"/>
                <a:gd name="T8" fmla="*/ 231 w 282"/>
                <a:gd name="T9" fmla="*/ 0 h 242"/>
                <a:gd name="T10" fmla="*/ 231 w 282"/>
                <a:gd name="T11" fmla="*/ 51 h 242"/>
                <a:gd name="T12" fmla="*/ 62 w 282"/>
                <a:gd name="T13" fmla="*/ 51 h 242"/>
                <a:gd name="T14" fmla="*/ 47 w 282"/>
                <a:gd name="T15" fmla="*/ 51 h 242"/>
                <a:gd name="T16" fmla="*/ 39 w 282"/>
                <a:gd name="T17" fmla="*/ 51 h 242"/>
                <a:gd name="T18" fmla="*/ 31 w 282"/>
                <a:gd name="T19" fmla="*/ 24 h 242"/>
                <a:gd name="T20" fmla="*/ 31 w 282"/>
                <a:gd name="T21" fmla="*/ 150 h 242"/>
                <a:gd name="T22" fmla="*/ 8 w 282"/>
                <a:gd name="T23" fmla="*/ 150 h 242"/>
                <a:gd name="T24" fmla="*/ 8 w 282"/>
                <a:gd name="T25" fmla="*/ 446 h 242"/>
                <a:gd name="T26" fmla="*/ 0 w 282"/>
                <a:gd name="T27" fmla="*/ 446 h 242"/>
                <a:gd name="T28" fmla="*/ 0 w 282"/>
                <a:gd name="T29" fmla="*/ 724 h 242"/>
                <a:gd name="T30" fmla="*/ 86 w 282"/>
                <a:gd name="T31" fmla="*/ 724 h 242"/>
                <a:gd name="T32" fmla="*/ 231 w 282"/>
                <a:gd name="T33" fmla="*/ 775 h 242"/>
                <a:gd name="T34" fmla="*/ 286 w 282"/>
                <a:gd name="T35" fmla="*/ 775 h 242"/>
                <a:gd name="T36" fmla="*/ 286 w 282"/>
                <a:gd name="T37" fmla="*/ 150 h 2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2"/>
                <a:gd name="T58" fmla="*/ 0 h 242"/>
                <a:gd name="T59" fmla="*/ 282 w 282"/>
                <a:gd name="T60" fmla="*/ 242 h 2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2" h="242">
                  <a:moveTo>
                    <a:pt x="275" y="47"/>
                  </a:moveTo>
                  <a:lnTo>
                    <a:pt x="282" y="39"/>
                  </a:lnTo>
                  <a:lnTo>
                    <a:pt x="275" y="39"/>
                  </a:lnTo>
                  <a:lnTo>
                    <a:pt x="275" y="0"/>
                  </a:lnTo>
                  <a:lnTo>
                    <a:pt x="220" y="0"/>
                  </a:lnTo>
                  <a:lnTo>
                    <a:pt x="220" y="16"/>
                  </a:lnTo>
                  <a:lnTo>
                    <a:pt x="62" y="16"/>
                  </a:lnTo>
                  <a:lnTo>
                    <a:pt x="47" y="16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31" y="47"/>
                  </a:lnTo>
                  <a:lnTo>
                    <a:pt x="8" y="47"/>
                  </a:lnTo>
                  <a:lnTo>
                    <a:pt x="8" y="140"/>
                  </a:lnTo>
                  <a:lnTo>
                    <a:pt x="0" y="140"/>
                  </a:lnTo>
                  <a:lnTo>
                    <a:pt x="0" y="226"/>
                  </a:lnTo>
                  <a:lnTo>
                    <a:pt x="86" y="226"/>
                  </a:lnTo>
                  <a:lnTo>
                    <a:pt x="220" y="242"/>
                  </a:lnTo>
                  <a:lnTo>
                    <a:pt x="275" y="242"/>
                  </a:lnTo>
                  <a:lnTo>
                    <a:pt x="275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Freeform 11"/>
            <p:cNvSpPr>
              <a:spLocks noChangeAspect="1"/>
            </p:cNvSpPr>
            <p:nvPr/>
          </p:nvSpPr>
          <p:spPr bwMode="auto">
            <a:xfrm>
              <a:off x="2312" y="3148"/>
              <a:ext cx="344" cy="147"/>
            </a:xfrm>
            <a:custGeom>
              <a:avLst/>
              <a:gdLst>
                <a:gd name="T0" fmla="*/ 344 w 344"/>
                <a:gd name="T1" fmla="*/ 140 h 133"/>
                <a:gd name="T2" fmla="*/ 328 w 344"/>
                <a:gd name="T3" fmla="*/ 140 h 133"/>
                <a:gd name="T4" fmla="*/ 266 w 344"/>
                <a:gd name="T5" fmla="*/ 69 h 133"/>
                <a:gd name="T6" fmla="*/ 242 w 344"/>
                <a:gd name="T7" fmla="*/ 69 h 133"/>
                <a:gd name="T8" fmla="*/ 220 w 344"/>
                <a:gd name="T9" fmla="*/ 0 h 133"/>
                <a:gd name="T10" fmla="*/ 0 w 344"/>
                <a:gd name="T11" fmla="*/ 0 h 133"/>
                <a:gd name="T12" fmla="*/ 24 w 344"/>
                <a:gd name="T13" fmla="*/ 209 h 133"/>
                <a:gd name="T14" fmla="*/ 102 w 344"/>
                <a:gd name="T15" fmla="*/ 167 h 133"/>
                <a:gd name="T16" fmla="*/ 118 w 344"/>
                <a:gd name="T17" fmla="*/ 209 h 133"/>
                <a:gd name="T18" fmla="*/ 118 w 344"/>
                <a:gd name="T19" fmla="*/ 332 h 133"/>
                <a:gd name="T20" fmla="*/ 157 w 344"/>
                <a:gd name="T21" fmla="*/ 357 h 133"/>
                <a:gd name="T22" fmla="*/ 157 w 344"/>
                <a:gd name="T23" fmla="*/ 398 h 133"/>
                <a:gd name="T24" fmla="*/ 220 w 344"/>
                <a:gd name="T25" fmla="*/ 398 h 133"/>
                <a:gd name="T26" fmla="*/ 220 w 344"/>
                <a:gd name="T27" fmla="*/ 357 h 133"/>
                <a:gd name="T28" fmla="*/ 344 w 344"/>
                <a:gd name="T29" fmla="*/ 357 h 133"/>
                <a:gd name="T30" fmla="*/ 344 w 344"/>
                <a:gd name="T31" fmla="*/ 140 h 1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4"/>
                <a:gd name="T49" fmla="*/ 0 h 133"/>
                <a:gd name="T50" fmla="*/ 344 w 344"/>
                <a:gd name="T51" fmla="*/ 133 h 1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4" h="133">
                  <a:moveTo>
                    <a:pt x="344" y="47"/>
                  </a:moveTo>
                  <a:lnTo>
                    <a:pt x="328" y="47"/>
                  </a:lnTo>
                  <a:lnTo>
                    <a:pt x="266" y="23"/>
                  </a:lnTo>
                  <a:lnTo>
                    <a:pt x="242" y="23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24" y="70"/>
                  </a:lnTo>
                  <a:lnTo>
                    <a:pt x="102" y="55"/>
                  </a:lnTo>
                  <a:lnTo>
                    <a:pt x="118" y="70"/>
                  </a:lnTo>
                  <a:lnTo>
                    <a:pt x="118" y="110"/>
                  </a:lnTo>
                  <a:lnTo>
                    <a:pt x="157" y="118"/>
                  </a:lnTo>
                  <a:lnTo>
                    <a:pt x="157" y="133"/>
                  </a:lnTo>
                  <a:lnTo>
                    <a:pt x="220" y="133"/>
                  </a:lnTo>
                  <a:lnTo>
                    <a:pt x="220" y="118"/>
                  </a:lnTo>
                  <a:lnTo>
                    <a:pt x="344" y="118"/>
                  </a:lnTo>
                  <a:lnTo>
                    <a:pt x="344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9" name="Freeform 12"/>
            <p:cNvSpPr>
              <a:spLocks noChangeAspect="1"/>
            </p:cNvSpPr>
            <p:nvPr/>
          </p:nvSpPr>
          <p:spPr bwMode="auto">
            <a:xfrm>
              <a:off x="2342" y="3437"/>
              <a:ext cx="284" cy="348"/>
            </a:xfrm>
            <a:custGeom>
              <a:avLst/>
              <a:gdLst>
                <a:gd name="T0" fmla="*/ 223 w 283"/>
                <a:gd name="T1" fmla="*/ 183 h 312"/>
                <a:gd name="T2" fmla="*/ 262 w 283"/>
                <a:gd name="T3" fmla="*/ 313 h 312"/>
                <a:gd name="T4" fmla="*/ 294 w 283"/>
                <a:gd name="T5" fmla="*/ 492 h 312"/>
                <a:gd name="T6" fmla="*/ 286 w 283"/>
                <a:gd name="T7" fmla="*/ 545 h 312"/>
                <a:gd name="T8" fmla="*/ 286 w 283"/>
                <a:gd name="T9" fmla="*/ 700 h 312"/>
                <a:gd name="T10" fmla="*/ 294 w 283"/>
                <a:gd name="T11" fmla="*/ 779 h 312"/>
                <a:gd name="T12" fmla="*/ 200 w 283"/>
                <a:gd name="T13" fmla="*/ 779 h 312"/>
                <a:gd name="T14" fmla="*/ 200 w 283"/>
                <a:gd name="T15" fmla="*/ 983 h 312"/>
                <a:gd name="T16" fmla="*/ 183 w 283"/>
                <a:gd name="T17" fmla="*/ 983 h 312"/>
                <a:gd name="T18" fmla="*/ 183 w 283"/>
                <a:gd name="T19" fmla="*/ 1036 h 312"/>
                <a:gd name="T20" fmla="*/ 102 w 283"/>
                <a:gd name="T21" fmla="*/ 1036 h 312"/>
                <a:gd name="T22" fmla="*/ 102 w 283"/>
                <a:gd name="T23" fmla="*/ 983 h 312"/>
                <a:gd name="T24" fmla="*/ 87 w 283"/>
                <a:gd name="T25" fmla="*/ 881 h 312"/>
                <a:gd name="T26" fmla="*/ 94 w 283"/>
                <a:gd name="T27" fmla="*/ 779 h 312"/>
                <a:gd name="T28" fmla="*/ 70 w 283"/>
                <a:gd name="T29" fmla="*/ 648 h 312"/>
                <a:gd name="T30" fmla="*/ 70 w 283"/>
                <a:gd name="T31" fmla="*/ 545 h 312"/>
                <a:gd name="T32" fmla="*/ 0 w 283"/>
                <a:gd name="T33" fmla="*/ 416 h 312"/>
                <a:gd name="T34" fmla="*/ 0 w 283"/>
                <a:gd name="T35" fmla="*/ 284 h 312"/>
                <a:gd name="T36" fmla="*/ 39 w 283"/>
                <a:gd name="T37" fmla="*/ 183 h 312"/>
                <a:gd name="T38" fmla="*/ 55 w 283"/>
                <a:gd name="T39" fmla="*/ 25 h 312"/>
                <a:gd name="T40" fmla="*/ 70 w 283"/>
                <a:gd name="T41" fmla="*/ 0 h 312"/>
                <a:gd name="T42" fmla="*/ 223 w 283"/>
                <a:gd name="T43" fmla="*/ 0 h 312"/>
                <a:gd name="T44" fmla="*/ 223 w 283"/>
                <a:gd name="T45" fmla="*/ 132 h 312"/>
                <a:gd name="T46" fmla="*/ 223 w 283"/>
                <a:gd name="T47" fmla="*/ 183 h 3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3"/>
                <a:gd name="T73" fmla="*/ 0 h 312"/>
                <a:gd name="T74" fmla="*/ 283 w 283"/>
                <a:gd name="T75" fmla="*/ 312 h 31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3" h="312">
                  <a:moveTo>
                    <a:pt x="212" y="55"/>
                  </a:moveTo>
                  <a:lnTo>
                    <a:pt x="251" y="94"/>
                  </a:lnTo>
                  <a:lnTo>
                    <a:pt x="283" y="148"/>
                  </a:lnTo>
                  <a:lnTo>
                    <a:pt x="275" y="164"/>
                  </a:lnTo>
                  <a:lnTo>
                    <a:pt x="275" y="211"/>
                  </a:lnTo>
                  <a:lnTo>
                    <a:pt x="283" y="234"/>
                  </a:lnTo>
                  <a:lnTo>
                    <a:pt x="189" y="234"/>
                  </a:lnTo>
                  <a:lnTo>
                    <a:pt x="189" y="296"/>
                  </a:lnTo>
                  <a:lnTo>
                    <a:pt x="172" y="296"/>
                  </a:lnTo>
                  <a:lnTo>
                    <a:pt x="172" y="312"/>
                  </a:lnTo>
                  <a:lnTo>
                    <a:pt x="102" y="312"/>
                  </a:lnTo>
                  <a:lnTo>
                    <a:pt x="102" y="296"/>
                  </a:lnTo>
                  <a:lnTo>
                    <a:pt x="87" y="265"/>
                  </a:lnTo>
                  <a:lnTo>
                    <a:pt x="94" y="234"/>
                  </a:lnTo>
                  <a:lnTo>
                    <a:pt x="70" y="195"/>
                  </a:lnTo>
                  <a:lnTo>
                    <a:pt x="70" y="164"/>
                  </a:lnTo>
                  <a:lnTo>
                    <a:pt x="0" y="125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212" y="0"/>
                  </a:lnTo>
                  <a:lnTo>
                    <a:pt x="212" y="39"/>
                  </a:lnTo>
                  <a:lnTo>
                    <a:pt x="212" y="5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Freeform 13"/>
            <p:cNvSpPr>
              <a:spLocks noChangeAspect="1"/>
            </p:cNvSpPr>
            <p:nvPr/>
          </p:nvSpPr>
          <p:spPr bwMode="auto">
            <a:xfrm>
              <a:off x="2027" y="2281"/>
              <a:ext cx="285" cy="218"/>
            </a:xfrm>
            <a:custGeom>
              <a:avLst/>
              <a:gdLst>
                <a:gd name="T0" fmla="*/ 0 w 286"/>
                <a:gd name="T1" fmla="*/ 293 h 195"/>
                <a:gd name="T2" fmla="*/ 40 w 286"/>
                <a:gd name="T3" fmla="*/ 501 h 195"/>
                <a:gd name="T4" fmla="*/ 127 w 286"/>
                <a:gd name="T5" fmla="*/ 608 h 195"/>
                <a:gd name="T6" fmla="*/ 196 w 286"/>
                <a:gd name="T7" fmla="*/ 665 h 195"/>
                <a:gd name="T8" fmla="*/ 179 w 286"/>
                <a:gd name="T9" fmla="*/ 608 h 195"/>
                <a:gd name="T10" fmla="*/ 196 w 286"/>
                <a:gd name="T11" fmla="*/ 501 h 195"/>
                <a:gd name="T12" fmla="*/ 212 w 286"/>
                <a:gd name="T13" fmla="*/ 501 h 195"/>
                <a:gd name="T14" fmla="*/ 267 w 286"/>
                <a:gd name="T15" fmla="*/ 347 h 195"/>
                <a:gd name="T16" fmla="*/ 275 w 286"/>
                <a:gd name="T17" fmla="*/ 293 h 195"/>
                <a:gd name="T18" fmla="*/ 251 w 286"/>
                <a:gd name="T19" fmla="*/ 236 h 195"/>
                <a:gd name="T20" fmla="*/ 220 w 286"/>
                <a:gd name="T21" fmla="*/ 162 h 195"/>
                <a:gd name="T22" fmla="*/ 212 w 286"/>
                <a:gd name="T23" fmla="*/ 211 h 195"/>
                <a:gd name="T24" fmla="*/ 196 w 286"/>
                <a:gd name="T25" fmla="*/ 133 h 195"/>
                <a:gd name="T26" fmla="*/ 148 w 286"/>
                <a:gd name="T27" fmla="*/ 133 h 195"/>
                <a:gd name="T28" fmla="*/ 135 w 286"/>
                <a:gd name="T29" fmla="*/ 55 h 195"/>
                <a:gd name="T30" fmla="*/ 127 w 286"/>
                <a:gd name="T31" fmla="*/ 0 h 195"/>
                <a:gd name="T32" fmla="*/ 0 w 286"/>
                <a:gd name="T33" fmla="*/ 236 h 195"/>
                <a:gd name="T34" fmla="*/ 0 w 286"/>
                <a:gd name="T35" fmla="*/ 293 h 1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6"/>
                <a:gd name="T55" fmla="*/ 0 h 195"/>
                <a:gd name="T56" fmla="*/ 286 w 286"/>
                <a:gd name="T57" fmla="*/ 195 h 19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6" h="195">
                  <a:moveTo>
                    <a:pt x="0" y="85"/>
                  </a:moveTo>
                  <a:lnTo>
                    <a:pt x="40" y="148"/>
                  </a:lnTo>
                  <a:lnTo>
                    <a:pt x="127" y="179"/>
                  </a:lnTo>
                  <a:lnTo>
                    <a:pt x="207" y="195"/>
                  </a:lnTo>
                  <a:lnTo>
                    <a:pt x="190" y="179"/>
                  </a:lnTo>
                  <a:lnTo>
                    <a:pt x="207" y="148"/>
                  </a:lnTo>
                  <a:lnTo>
                    <a:pt x="223" y="148"/>
                  </a:lnTo>
                  <a:lnTo>
                    <a:pt x="278" y="102"/>
                  </a:lnTo>
                  <a:lnTo>
                    <a:pt x="286" y="85"/>
                  </a:lnTo>
                  <a:lnTo>
                    <a:pt x="262" y="70"/>
                  </a:lnTo>
                  <a:lnTo>
                    <a:pt x="231" y="47"/>
                  </a:lnTo>
                  <a:lnTo>
                    <a:pt x="223" y="63"/>
                  </a:lnTo>
                  <a:lnTo>
                    <a:pt x="207" y="39"/>
                  </a:lnTo>
                  <a:lnTo>
                    <a:pt x="159" y="39"/>
                  </a:lnTo>
                  <a:lnTo>
                    <a:pt x="135" y="16"/>
                  </a:lnTo>
                  <a:lnTo>
                    <a:pt x="127" y="0"/>
                  </a:lnTo>
                  <a:lnTo>
                    <a:pt x="0" y="7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1" name="Freeform 14"/>
            <p:cNvSpPr>
              <a:spLocks noChangeAspect="1"/>
            </p:cNvSpPr>
            <p:nvPr/>
          </p:nvSpPr>
          <p:spPr bwMode="auto">
            <a:xfrm>
              <a:off x="2306" y="2562"/>
              <a:ext cx="251" cy="245"/>
            </a:xfrm>
            <a:custGeom>
              <a:avLst/>
              <a:gdLst>
                <a:gd name="T0" fmla="*/ 131 w 252"/>
                <a:gd name="T1" fmla="*/ 619 h 220"/>
                <a:gd name="T2" fmla="*/ 126 w 252"/>
                <a:gd name="T3" fmla="*/ 567 h 220"/>
                <a:gd name="T4" fmla="*/ 218 w 252"/>
                <a:gd name="T5" fmla="*/ 313 h 220"/>
                <a:gd name="T6" fmla="*/ 241 w 252"/>
                <a:gd name="T7" fmla="*/ 389 h 220"/>
                <a:gd name="T8" fmla="*/ 179 w 252"/>
                <a:gd name="T9" fmla="*/ 0 h 220"/>
                <a:gd name="T10" fmla="*/ 0 w 252"/>
                <a:gd name="T11" fmla="*/ 313 h 220"/>
                <a:gd name="T12" fmla="*/ 8 w 252"/>
                <a:gd name="T13" fmla="*/ 389 h 220"/>
                <a:gd name="T14" fmla="*/ 0 w 252"/>
                <a:gd name="T15" fmla="*/ 409 h 220"/>
                <a:gd name="T16" fmla="*/ 103 w 252"/>
                <a:gd name="T17" fmla="*/ 721 h 220"/>
                <a:gd name="T18" fmla="*/ 131 w 252"/>
                <a:gd name="T19" fmla="*/ 619 h 2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2"/>
                <a:gd name="T31" fmla="*/ 0 h 220"/>
                <a:gd name="T32" fmla="*/ 252 w 252"/>
                <a:gd name="T33" fmla="*/ 220 h 2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2" h="220">
                  <a:moveTo>
                    <a:pt x="142" y="189"/>
                  </a:moveTo>
                  <a:lnTo>
                    <a:pt x="134" y="173"/>
                  </a:lnTo>
                  <a:lnTo>
                    <a:pt x="229" y="95"/>
                  </a:lnTo>
                  <a:lnTo>
                    <a:pt x="252" y="118"/>
                  </a:lnTo>
                  <a:lnTo>
                    <a:pt x="190" y="0"/>
                  </a:lnTo>
                  <a:lnTo>
                    <a:pt x="0" y="95"/>
                  </a:lnTo>
                  <a:lnTo>
                    <a:pt x="8" y="118"/>
                  </a:lnTo>
                  <a:lnTo>
                    <a:pt x="0" y="125"/>
                  </a:lnTo>
                  <a:lnTo>
                    <a:pt x="103" y="220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2" name="Freeform 15"/>
            <p:cNvSpPr>
              <a:spLocks noChangeAspect="1"/>
            </p:cNvSpPr>
            <p:nvPr/>
          </p:nvSpPr>
          <p:spPr bwMode="auto">
            <a:xfrm>
              <a:off x="3162" y="3513"/>
              <a:ext cx="392" cy="291"/>
            </a:xfrm>
            <a:custGeom>
              <a:avLst/>
              <a:gdLst>
                <a:gd name="T0" fmla="*/ 222 w 395"/>
                <a:gd name="T1" fmla="*/ 787 h 260"/>
                <a:gd name="T2" fmla="*/ 239 w 395"/>
                <a:gd name="T3" fmla="*/ 706 h 260"/>
                <a:gd name="T4" fmla="*/ 285 w 395"/>
                <a:gd name="T5" fmla="*/ 706 h 260"/>
                <a:gd name="T6" fmla="*/ 294 w 395"/>
                <a:gd name="T7" fmla="*/ 574 h 260"/>
                <a:gd name="T8" fmla="*/ 319 w 395"/>
                <a:gd name="T9" fmla="*/ 516 h 260"/>
                <a:gd name="T10" fmla="*/ 319 w 395"/>
                <a:gd name="T11" fmla="*/ 574 h 260"/>
                <a:gd name="T12" fmla="*/ 337 w 395"/>
                <a:gd name="T13" fmla="*/ 516 h 260"/>
                <a:gd name="T14" fmla="*/ 319 w 395"/>
                <a:gd name="T15" fmla="*/ 516 h 260"/>
                <a:gd name="T16" fmla="*/ 362 w 395"/>
                <a:gd name="T17" fmla="*/ 107 h 260"/>
                <a:gd name="T18" fmla="*/ 313 w 395"/>
                <a:gd name="T19" fmla="*/ 55 h 260"/>
                <a:gd name="T20" fmla="*/ 230 w 395"/>
                <a:gd name="T21" fmla="*/ 84 h 260"/>
                <a:gd name="T22" fmla="*/ 155 w 395"/>
                <a:gd name="T23" fmla="*/ 0 h 260"/>
                <a:gd name="T24" fmla="*/ 170 w 395"/>
                <a:gd name="T25" fmla="*/ 107 h 260"/>
                <a:gd name="T26" fmla="*/ 186 w 395"/>
                <a:gd name="T27" fmla="*/ 188 h 260"/>
                <a:gd name="T28" fmla="*/ 179 w 395"/>
                <a:gd name="T29" fmla="*/ 269 h 260"/>
                <a:gd name="T30" fmla="*/ 107 w 395"/>
                <a:gd name="T31" fmla="*/ 269 h 260"/>
                <a:gd name="T32" fmla="*/ 65 w 395"/>
                <a:gd name="T33" fmla="*/ 410 h 260"/>
                <a:gd name="T34" fmla="*/ 0 w 395"/>
                <a:gd name="T35" fmla="*/ 379 h 260"/>
                <a:gd name="T36" fmla="*/ 0 w 395"/>
                <a:gd name="T37" fmla="*/ 435 h 260"/>
                <a:gd name="T38" fmla="*/ 56 w 395"/>
                <a:gd name="T39" fmla="*/ 491 h 260"/>
                <a:gd name="T40" fmla="*/ 56 w 395"/>
                <a:gd name="T41" fmla="*/ 706 h 260"/>
                <a:gd name="T42" fmla="*/ 92 w 395"/>
                <a:gd name="T43" fmla="*/ 901 h 260"/>
                <a:gd name="T44" fmla="*/ 124 w 395"/>
                <a:gd name="T45" fmla="*/ 901 h 260"/>
                <a:gd name="T46" fmla="*/ 147 w 395"/>
                <a:gd name="T47" fmla="*/ 736 h 260"/>
                <a:gd name="T48" fmla="*/ 230 w 395"/>
                <a:gd name="T49" fmla="*/ 811 h 260"/>
                <a:gd name="T50" fmla="*/ 222 w 395"/>
                <a:gd name="T51" fmla="*/ 787 h 2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5"/>
                <a:gd name="T79" fmla="*/ 0 h 260"/>
                <a:gd name="T80" fmla="*/ 395 w 395"/>
                <a:gd name="T81" fmla="*/ 260 h 2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5" h="260">
                  <a:moveTo>
                    <a:pt x="244" y="228"/>
                  </a:moveTo>
                  <a:lnTo>
                    <a:pt x="261" y="205"/>
                  </a:lnTo>
                  <a:lnTo>
                    <a:pt x="307" y="205"/>
                  </a:lnTo>
                  <a:lnTo>
                    <a:pt x="316" y="165"/>
                  </a:lnTo>
                  <a:lnTo>
                    <a:pt x="347" y="150"/>
                  </a:lnTo>
                  <a:lnTo>
                    <a:pt x="347" y="165"/>
                  </a:lnTo>
                  <a:lnTo>
                    <a:pt x="370" y="150"/>
                  </a:lnTo>
                  <a:lnTo>
                    <a:pt x="347" y="150"/>
                  </a:lnTo>
                  <a:lnTo>
                    <a:pt x="395" y="31"/>
                  </a:lnTo>
                  <a:lnTo>
                    <a:pt x="339" y="16"/>
                  </a:lnTo>
                  <a:lnTo>
                    <a:pt x="252" y="24"/>
                  </a:lnTo>
                  <a:lnTo>
                    <a:pt x="166" y="0"/>
                  </a:lnTo>
                  <a:lnTo>
                    <a:pt x="181" y="31"/>
                  </a:lnTo>
                  <a:lnTo>
                    <a:pt x="197" y="55"/>
                  </a:lnTo>
                  <a:lnTo>
                    <a:pt x="190" y="78"/>
                  </a:lnTo>
                  <a:lnTo>
                    <a:pt x="118" y="78"/>
                  </a:lnTo>
                  <a:lnTo>
                    <a:pt x="71" y="118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56" y="142"/>
                  </a:lnTo>
                  <a:lnTo>
                    <a:pt x="56" y="205"/>
                  </a:lnTo>
                  <a:lnTo>
                    <a:pt x="103" y="260"/>
                  </a:lnTo>
                  <a:lnTo>
                    <a:pt x="135" y="260"/>
                  </a:lnTo>
                  <a:lnTo>
                    <a:pt x="158" y="213"/>
                  </a:lnTo>
                  <a:lnTo>
                    <a:pt x="252" y="236"/>
                  </a:lnTo>
                  <a:lnTo>
                    <a:pt x="244" y="22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3" name="Freeform 16"/>
            <p:cNvSpPr>
              <a:spLocks noChangeAspect="1"/>
            </p:cNvSpPr>
            <p:nvPr/>
          </p:nvSpPr>
          <p:spPr bwMode="auto">
            <a:xfrm>
              <a:off x="2131" y="3750"/>
              <a:ext cx="309" cy="343"/>
            </a:xfrm>
            <a:custGeom>
              <a:avLst/>
              <a:gdLst>
                <a:gd name="T0" fmla="*/ 288 w 308"/>
                <a:gd name="T1" fmla="*/ 1039 h 307"/>
                <a:gd name="T2" fmla="*/ 0 w 308"/>
                <a:gd name="T3" fmla="*/ 1013 h 307"/>
                <a:gd name="T4" fmla="*/ 0 w 308"/>
                <a:gd name="T5" fmla="*/ 106 h 307"/>
                <a:gd name="T6" fmla="*/ 118 w 308"/>
                <a:gd name="T7" fmla="*/ 106 h 307"/>
                <a:gd name="T8" fmla="*/ 118 w 308"/>
                <a:gd name="T9" fmla="*/ 0 h 307"/>
                <a:gd name="T10" fmla="*/ 142 w 308"/>
                <a:gd name="T11" fmla="*/ 50 h 307"/>
                <a:gd name="T12" fmla="*/ 184 w 308"/>
                <a:gd name="T13" fmla="*/ 50 h 307"/>
                <a:gd name="T14" fmla="*/ 201 w 308"/>
                <a:gd name="T15" fmla="*/ 106 h 307"/>
                <a:gd name="T16" fmla="*/ 224 w 308"/>
                <a:gd name="T17" fmla="*/ 294 h 307"/>
                <a:gd name="T18" fmla="*/ 224 w 308"/>
                <a:gd name="T19" fmla="*/ 397 h 307"/>
                <a:gd name="T20" fmla="*/ 280 w 308"/>
                <a:gd name="T21" fmla="*/ 479 h 307"/>
                <a:gd name="T22" fmla="*/ 288 w 308"/>
                <a:gd name="T23" fmla="*/ 535 h 307"/>
                <a:gd name="T24" fmla="*/ 224 w 308"/>
                <a:gd name="T25" fmla="*/ 614 h 307"/>
                <a:gd name="T26" fmla="*/ 217 w 308"/>
                <a:gd name="T27" fmla="*/ 773 h 307"/>
                <a:gd name="T28" fmla="*/ 192 w 308"/>
                <a:gd name="T29" fmla="*/ 773 h 307"/>
                <a:gd name="T30" fmla="*/ 224 w 308"/>
                <a:gd name="T31" fmla="*/ 906 h 307"/>
                <a:gd name="T32" fmla="*/ 280 w 308"/>
                <a:gd name="T33" fmla="*/ 1013 h 307"/>
                <a:gd name="T34" fmla="*/ 288 w 308"/>
                <a:gd name="T35" fmla="*/ 1039 h 307"/>
                <a:gd name="T36" fmla="*/ 319 w 308"/>
                <a:gd name="T37" fmla="*/ 1039 h 307"/>
                <a:gd name="T38" fmla="*/ 288 w 308"/>
                <a:gd name="T39" fmla="*/ 1039 h 3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8"/>
                <a:gd name="T61" fmla="*/ 0 h 307"/>
                <a:gd name="T62" fmla="*/ 308 w 308"/>
                <a:gd name="T63" fmla="*/ 307 h 3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8" h="307">
                  <a:moveTo>
                    <a:pt x="277" y="307"/>
                  </a:moveTo>
                  <a:lnTo>
                    <a:pt x="0" y="300"/>
                  </a:lnTo>
                  <a:lnTo>
                    <a:pt x="0" y="31"/>
                  </a:lnTo>
                  <a:lnTo>
                    <a:pt x="118" y="31"/>
                  </a:lnTo>
                  <a:lnTo>
                    <a:pt x="118" y="0"/>
                  </a:lnTo>
                  <a:lnTo>
                    <a:pt x="142" y="15"/>
                  </a:lnTo>
                  <a:lnTo>
                    <a:pt x="173" y="15"/>
                  </a:lnTo>
                  <a:lnTo>
                    <a:pt x="190" y="31"/>
                  </a:lnTo>
                  <a:lnTo>
                    <a:pt x="213" y="86"/>
                  </a:lnTo>
                  <a:lnTo>
                    <a:pt x="213" y="118"/>
                  </a:lnTo>
                  <a:lnTo>
                    <a:pt x="269" y="141"/>
                  </a:lnTo>
                  <a:lnTo>
                    <a:pt x="277" y="158"/>
                  </a:lnTo>
                  <a:lnTo>
                    <a:pt x="213" y="181"/>
                  </a:lnTo>
                  <a:lnTo>
                    <a:pt x="206" y="228"/>
                  </a:lnTo>
                  <a:lnTo>
                    <a:pt x="181" y="228"/>
                  </a:lnTo>
                  <a:lnTo>
                    <a:pt x="213" y="268"/>
                  </a:lnTo>
                  <a:lnTo>
                    <a:pt x="269" y="300"/>
                  </a:lnTo>
                  <a:lnTo>
                    <a:pt x="277" y="307"/>
                  </a:lnTo>
                  <a:lnTo>
                    <a:pt x="308" y="307"/>
                  </a:lnTo>
                  <a:lnTo>
                    <a:pt x="277" y="30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Freeform 17"/>
            <p:cNvSpPr>
              <a:spLocks noChangeAspect="1"/>
            </p:cNvSpPr>
            <p:nvPr/>
          </p:nvSpPr>
          <p:spPr bwMode="auto">
            <a:xfrm>
              <a:off x="3508" y="2832"/>
              <a:ext cx="456" cy="400"/>
            </a:xfrm>
            <a:custGeom>
              <a:avLst/>
              <a:gdLst>
                <a:gd name="T0" fmla="*/ 440 w 456"/>
                <a:gd name="T1" fmla="*/ 773 h 360"/>
                <a:gd name="T2" fmla="*/ 456 w 456"/>
                <a:gd name="T3" fmla="*/ 874 h 360"/>
                <a:gd name="T4" fmla="*/ 424 w 456"/>
                <a:gd name="T5" fmla="*/ 1021 h 360"/>
                <a:gd name="T6" fmla="*/ 448 w 456"/>
                <a:gd name="T7" fmla="*/ 1042 h 360"/>
                <a:gd name="T8" fmla="*/ 440 w 456"/>
                <a:gd name="T9" fmla="*/ 1122 h 360"/>
                <a:gd name="T10" fmla="*/ 448 w 456"/>
                <a:gd name="T11" fmla="*/ 1147 h 360"/>
                <a:gd name="T12" fmla="*/ 369 w 456"/>
                <a:gd name="T13" fmla="*/ 1122 h 360"/>
                <a:gd name="T14" fmla="*/ 362 w 456"/>
                <a:gd name="T15" fmla="*/ 1021 h 360"/>
                <a:gd name="T16" fmla="*/ 338 w 456"/>
                <a:gd name="T17" fmla="*/ 1042 h 360"/>
                <a:gd name="T18" fmla="*/ 322 w 456"/>
                <a:gd name="T19" fmla="*/ 900 h 360"/>
                <a:gd name="T20" fmla="*/ 306 w 456"/>
                <a:gd name="T21" fmla="*/ 971 h 360"/>
                <a:gd name="T22" fmla="*/ 322 w 456"/>
                <a:gd name="T23" fmla="*/ 947 h 360"/>
                <a:gd name="T24" fmla="*/ 291 w 456"/>
                <a:gd name="T25" fmla="*/ 874 h 360"/>
                <a:gd name="T26" fmla="*/ 275 w 456"/>
                <a:gd name="T27" fmla="*/ 671 h 360"/>
                <a:gd name="T28" fmla="*/ 236 w 456"/>
                <a:gd name="T29" fmla="*/ 671 h 360"/>
                <a:gd name="T30" fmla="*/ 227 w 456"/>
                <a:gd name="T31" fmla="*/ 600 h 360"/>
                <a:gd name="T32" fmla="*/ 173 w 456"/>
                <a:gd name="T33" fmla="*/ 646 h 360"/>
                <a:gd name="T34" fmla="*/ 149 w 456"/>
                <a:gd name="T35" fmla="*/ 646 h 360"/>
                <a:gd name="T36" fmla="*/ 126 w 456"/>
                <a:gd name="T37" fmla="*/ 474 h 360"/>
                <a:gd name="T38" fmla="*/ 63 w 456"/>
                <a:gd name="T39" fmla="*/ 371 h 360"/>
                <a:gd name="T40" fmla="*/ 55 w 456"/>
                <a:gd name="T41" fmla="*/ 371 h 360"/>
                <a:gd name="T42" fmla="*/ 23 w 456"/>
                <a:gd name="T43" fmla="*/ 300 h 360"/>
                <a:gd name="T44" fmla="*/ 0 w 456"/>
                <a:gd name="T45" fmla="*/ 201 h 360"/>
                <a:gd name="T46" fmla="*/ 259 w 456"/>
                <a:gd name="T47" fmla="*/ 0 h 360"/>
                <a:gd name="T48" fmla="*/ 267 w 456"/>
                <a:gd name="T49" fmla="*/ 101 h 360"/>
                <a:gd name="T50" fmla="*/ 275 w 456"/>
                <a:gd name="T51" fmla="*/ 276 h 360"/>
                <a:gd name="T52" fmla="*/ 291 w 456"/>
                <a:gd name="T53" fmla="*/ 300 h 360"/>
                <a:gd name="T54" fmla="*/ 299 w 456"/>
                <a:gd name="T55" fmla="*/ 444 h 360"/>
                <a:gd name="T56" fmla="*/ 362 w 456"/>
                <a:gd name="T57" fmla="*/ 600 h 360"/>
                <a:gd name="T58" fmla="*/ 362 w 456"/>
                <a:gd name="T59" fmla="*/ 671 h 360"/>
                <a:gd name="T60" fmla="*/ 385 w 456"/>
                <a:gd name="T61" fmla="*/ 696 h 360"/>
                <a:gd name="T62" fmla="*/ 369 w 456"/>
                <a:gd name="T63" fmla="*/ 773 h 360"/>
                <a:gd name="T64" fmla="*/ 393 w 456"/>
                <a:gd name="T65" fmla="*/ 749 h 360"/>
                <a:gd name="T66" fmla="*/ 393 w 456"/>
                <a:gd name="T67" fmla="*/ 796 h 360"/>
                <a:gd name="T68" fmla="*/ 416 w 456"/>
                <a:gd name="T69" fmla="*/ 696 h 360"/>
                <a:gd name="T70" fmla="*/ 424 w 456"/>
                <a:gd name="T71" fmla="*/ 773 h 360"/>
                <a:gd name="T72" fmla="*/ 440 w 456"/>
                <a:gd name="T73" fmla="*/ 773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6"/>
                <a:gd name="T112" fmla="*/ 0 h 360"/>
                <a:gd name="T113" fmla="*/ 456 w 456"/>
                <a:gd name="T114" fmla="*/ 360 h 3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6" h="360">
                  <a:moveTo>
                    <a:pt x="440" y="242"/>
                  </a:moveTo>
                  <a:lnTo>
                    <a:pt x="456" y="274"/>
                  </a:lnTo>
                  <a:lnTo>
                    <a:pt x="424" y="320"/>
                  </a:lnTo>
                  <a:lnTo>
                    <a:pt x="448" y="328"/>
                  </a:lnTo>
                  <a:lnTo>
                    <a:pt x="440" y="352"/>
                  </a:lnTo>
                  <a:lnTo>
                    <a:pt x="448" y="360"/>
                  </a:lnTo>
                  <a:lnTo>
                    <a:pt x="369" y="352"/>
                  </a:lnTo>
                  <a:lnTo>
                    <a:pt x="362" y="320"/>
                  </a:lnTo>
                  <a:lnTo>
                    <a:pt x="338" y="328"/>
                  </a:lnTo>
                  <a:lnTo>
                    <a:pt x="322" y="282"/>
                  </a:lnTo>
                  <a:lnTo>
                    <a:pt x="306" y="304"/>
                  </a:lnTo>
                  <a:lnTo>
                    <a:pt x="322" y="297"/>
                  </a:lnTo>
                  <a:lnTo>
                    <a:pt x="291" y="274"/>
                  </a:lnTo>
                  <a:lnTo>
                    <a:pt x="275" y="211"/>
                  </a:lnTo>
                  <a:lnTo>
                    <a:pt x="236" y="211"/>
                  </a:lnTo>
                  <a:lnTo>
                    <a:pt x="227" y="188"/>
                  </a:lnTo>
                  <a:lnTo>
                    <a:pt x="173" y="203"/>
                  </a:lnTo>
                  <a:lnTo>
                    <a:pt x="149" y="203"/>
                  </a:lnTo>
                  <a:lnTo>
                    <a:pt x="126" y="149"/>
                  </a:lnTo>
                  <a:lnTo>
                    <a:pt x="63" y="117"/>
                  </a:lnTo>
                  <a:lnTo>
                    <a:pt x="55" y="117"/>
                  </a:lnTo>
                  <a:lnTo>
                    <a:pt x="23" y="94"/>
                  </a:lnTo>
                  <a:lnTo>
                    <a:pt x="0" y="62"/>
                  </a:lnTo>
                  <a:lnTo>
                    <a:pt x="259" y="0"/>
                  </a:lnTo>
                  <a:lnTo>
                    <a:pt x="267" y="32"/>
                  </a:lnTo>
                  <a:lnTo>
                    <a:pt x="275" y="86"/>
                  </a:lnTo>
                  <a:lnTo>
                    <a:pt x="291" y="94"/>
                  </a:lnTo>
                  <a:lnTo>
                    <a:pt x="299" y="140"/>
                  </a:lnTo>
                  <a:lnTo>
                    <a:pt x="362" y="188"/>
                  </a:lnTo>
                  <a:lnTo>
                    <a:pt x="362" y="211"/>
                  </a:lnTo>
                  <a:lnTo>
                    <a:pt x="385" y="218"/>
                  </a:lnTo>
                  <a:lnTo>
                    <a:pt x="369" y="242"/>
                  </a:lnTo>
                  <a:lnTo>
                    <a:pt x="393" y="235"/>
                  </a:lnTo>
                  <a:lnTo>
                    <a:pt x="393" y="250"/>
                  </a:lnTo>
                  <a:lnTo>
                    <a:pt x="416" y="218"/>
                  </a:lnTo>
                  <a:lnTo>
                    <a:pt x="424" y="242"/>
                  </a:lnTo>
                  <a:lnTo>
                    <a:pt x="440" y="24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Freeform 18"/>
            <p:cNvSpPr>
              <a:spLocks noChangeAspect="1"/>
            </p:cNvSpPr>
            <p:nvPr/>
          </p:nvSpPr>
          <p:spPr bwMode="auto">
            <a:xfrm>
              <a:off x="3343" y="2519"/>
              <a:ext cx="425" cy="381"/>
            </a:xfrm>
            <a:custGeom>
              <a:avLst/>
              <a:gdLst>
                <a:gd name="T0" fmla="*/ 166 w 425"/>
                <a:gd name="T1" fmla="*/ 1089 h 343"/>
                <a:gd name="T2" fmla="*/ 149 w 425"/>
                <a:gd name="T3" fmla="*/ 920 h 343"/>
                <a:gd name="T4" fmla="*/ 95 w 425"/>
                <a:gd name="T5" fmla="*/ 821 h 343"/>
                <a:gd name="T6" fmla="*/ 40 w 425"/>
                <a:gd name="T7" fmla="*/ 866 h 343"/>
                <a:gd name="T8" fmla="*/ 71 w 425"/>
                <a:gd name="T9" fmla="*/ 517 h 343"/>
                <a:gd name="T10" fmla="*/ 40 w 425"/>
                <a:gd name="T11" fmla="*/ 397 h 343"/>
                <a:gd name="T12" fmla="*/ 40 w 425"/>
                <a:gd name="T13" fmla="*/ 300 h 343"/>
                <a:gd name="T14" fmla="*/ 0 w 425"/>
                <a:gd name="T15" fmla="*/ 249 h 343"/>
                <a:gd name="T16" fmla="*/ 16 w 425"/>
                <a:gd name="T17" fmla="*/ 101 h 343"/>
                <a:gd name="T18" fmla="*/ 126 w 425"/>
                <a:gd name="T19" fmla="*/ 0 h 343"/>
                <a:gd name="T20" fmla="*/ 158 w 425"/>
                <a:gd name="T21" fmla="*/ 0 h 343"/>
                <a:gd name="T22" fmla="*/ 228 w 425"/>
                <a:gd name="T23" fmla="*/ 224 h 343"/>
                <a:gd name="T24" fmla="*/ 339 w 425"/>
                <a:gd name="T25" fmla="*/ 371 h 343"/>
                <a:gd name="T26" fmla="*/ 362 w 425"/>
                <a:gd name="T27" fmla="*/ 472 h 343"/>
                <a:gd name="T28" fmla="*/ 346 w 425"/>
                <a:gd name="T29" fmla="*/ 472 h 343"/>
                <a:gd name="T30" fmla="*/ 346 w 425"/>
                <a:gd name="T31" fmla="*/ 571 h 343"/>
                <a:gd name="T32" fmla="*/ 402 w 425"/>
                <a:gd name="T33" fmla="*/ 718 h 343"/>
                <a:gd name="T34" fmla="*/ 425 w 425"/>
                <a:gd name="T35" fmla="*/ 892 h 343"/>
                <a:gd name="T36" fmla="*/ 166 w 425"/>
                <a:gd name="T37" fmla="*/ 1089 h 3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5"/>
                <a:gd name="T58" fmla="*/ 0 h 343"/>
                <a:gd name="T59" fmla="*/ 425 w 425"/>
                <a:gd name="T60" fmla="*/ 343 h 3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5" h="343">
                  <a:moveTo>
                    <a:pt x="166" y="343"/>
                  </a:moveTo>
                  <a:lnTo>
                    <a:pt x="149" y="289"/>
                  </a:lnTo>
                  <a:lnTo>
                    <a:pt x="95" y="258"/>
                  </a:lnTo>
                  <a:lnTo>
                    <a:pt x="40" y="273"/>
                  </a:lnTo>
                  <a:lnTo>
                    <a:pt x="71" y="163"/>
                  </a:lnTo>
                  <a:lnTo>
                    <a:pt x="40" y="125"/>
                  </a:lnTo>
                  <a:lnTo>
                    <a:pt x="40" y="94"/>
                  </a:lnTo>
                  <a:lnTo>
                    <a:pt x="0" y="78"/>
                  </a:lnTo>
                  <a:lnTo>
                    <a:pt x="16" y="32"/>
                  </a:lnTo>
                  <a:lnTo>
                    <a:pt x="126" y="0"/>
                  </a:lnTo>
                  <a:lnTo>
                    <a:pt x="158" y="0"/>
                  </a:lnTo>
                  <a:lnTo>
                    <a:pt x="228" y="70"/>
                  </a:lnTo>
                  <a:lnTo>
                    <a:pt x="339" y="117"/>
                  </a:lnTo>
                  <a:lnTo>
                    <a:pt x="362" y="149"/>
                  </a:lnTo>
                  <a:lnTo>
                    <a:pt x="346" y="149"/>
                  </a:lnTo>
                  <a:lnTo>
                    <a:pt x="346" y="180"/>
                  </a:lnTo>
                  <a:lnTo>
                    <a:pt x="402" y="227"/>
                  </a:lnTo>
                  <a:lnTo>
                    <a:pt x="425" y="281"/>
                  </a:lnTo>
                  <a:lnTo>
                    <a:pt x="166" y="343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Freeform 19"/>
            <p:cNvSpPr>
              <a:spLocks noChangeAspect="1"/>
            </p:cNvSpPr>
            <p:nvPr/>
          </p:nvSpPr>
          <p:spPr bwMode="auto">
            <a:xfrm>
              <a:off x="3139" y="2012"/>
              <a:ext cx="543" cy="385"/>
            </a:xfrm>
            <a:custGeom>
              <a:avLst/>
              <a:gdLst>
                <a:gd name="T0" fmla="*/ 351 w 544"/>
                <a:gd name="T1" fmla="*/ 155 h 345"/>
                <a:gd name="T2" fmla="*/ 382 w 544"/>
                <a:gd name="T3" fmla="*/ 155 h 345"/>
                <a:gd name="T4" fmla="*/ 382 w 544"/>
                <a:gd name="T5" fmla="*/ 235 h 345"/>
                <a:gd name="T6" fmla="*/ 382 w 544"/>
                <a:gd name="T7" fmla="*/ 315 h 345"/>
                <a:gd name="T8" fmla="*/ 414 w 544"/>
                <a:gd name="T9" fmla="*/ 393 h 345"/>
                <a:gd name="T10" fmla="*/ 485 w 544"/>
                <a:gd name="T11" fmla="*/ 443 h 345"/>
                <a:gd name="T12" fmla="*/ 485 w 544"/>
                <a:gd name="T13" fmla="*/ 495 h 345"/>
                <a:gd name="T14" fmla="*/ 533 w 544"/>
                <a:gd name="T15" fmla="*/ 600 h 345"/>
                <a:gd name="T16" fmla="*/ 382 w 544"/>
                <a:gd name="T17" fmla="*/ 914 h 345"/>
                <a:gd name="T18" fmla="*/ 320 w 544"/>
                <a:gd name="T19" fmla="*/ 806 h 345"/>
                <a:gd name="T20" fmla="*/ 252 w 544"/>
                <a:gd name="T21" fmla="*/ 867 h 345"/>
                <a:gd name="T22" fmla="*/ 158 w 544"/>
                <a:gd name="T23" fmla="*/ 867 h 345"/>
                <a:gd name="T24" fmla="*/ 142 w 544"/>
                <a:gd name="T25" fmla="*/ 939 h 345"/>
                <a:gd name="T26" fmla="*/ 118 w 544"/>
                <a:gd name="T27" fmla="*/ 1128 h 345"/>
                <a:gd name="T28" fmla="*/ 79 w 544"/>
                <a:gd name="T29" fmla="*/ 1153 h 345"/>
                <a:gd name="T30" fmla="*/ 0 w 544"/>
                <a:gd name="T31" fmla="*/ 1095 h 345"/>
                <a:gd name="T32" fmla="*/ 31 w 544"/>
                <a:gd name="T33" fmla="*/ 835 h 345"/>
                <a:gd name="T34" fmla="*/ 7 w 544"/>
                <a:gd name="T35" fmla="*/ 519 h 345"/>
                <a:gd name="T36" fmla="*/ 24 w 544"/>
                <a:gd name="T37" fmla="*/ 416 h 345"/>
                <a:gd name="T38" fmla="*/ 55 w 544"/>
                <a:gd name="T39" fmla="*/ 155 h 345"/>
                <a:gd name="T40" fmla="*/ 31 w 544"/>
                <a:gd name="T41" fmla="*/ 55 h 345"/>
                <a:gd name="T42" fmla="*/ 94 w 544"/>
                <a:gd name="T43" fmla="*/ 0 h 345"/>
                <a:gd name="T44" fmla="*/ 158 w 544"/>
                <a:gd name="T45" fmla="*/ 132 h 345"/>
                <a:gd name="T46" fmla="*/ 181 w 544"/>
                <a:gd name="T47" fmla="*/ 106 h 345"/>
                <a:gd name="T48" fmla="*/ 236 w 544"/>
                <a:gd name="T49" fmla="*/ 155 h 345"/>
                <a:gd name="T50" fmla="*/ 288 w 544"/>
                <a:gd name="T51" fmla="*/ 55 h 345"/>
                <a:gd name="T52" fmla="*/ 320 w 544"/>
                <a:gd name="T53" fmla="*/ 106 h 345"/>
                <a:gd name="T54" fmla="*/ 351 w 544"/>
                <a:gd name="T55" fmla="*/ 155 h 34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4"/>
                <a:gd name="T85" fmla="*/ 0 h 345"/>
                <a:gd name="T86" fmla="*/ 544 w 544"/>
                <a:gd name="T87" fmla="*/ 345 h 34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4" h="345">
                  <a:moveTo>
                    <a:pt x="362" y="47"/>
                  </a:moveTo>
                  <a:lnTo>
                    <a:pt x="393" y="47"/>
                  </a:lnTo>
                  <a:lnTo>
                    <a:pt x="393" y="70"/>
                  </a:lnTo>
                  <a:lnTo>
                    <a:pt x="393" y="94"/>
                  </a:lnTo>
                  <a:lnTo>
                    <a:pt x="425" y="117"/>
                  </a:lnTo>
                  <a:lnTo>
                    <a:pt x="496" y="133"/>
                  </a:lnTo>
                  <a:lnTo>
                    <a:pt x="496" y="149"/>
                  </a:lnTo>
                  <a:lnTo>
                    <a:pt x="544" y="180"/>
                  </a:lnTo>
                  <a:lnTo>
                    <a:pt x="393" y="274"/>
                  </a:lnTo>
                  <a:lnTo>
                    <a:pt x="331" y="242"/>
                  </a:lnTo>
                  <a:lnTo>
                    <a:pt x="252" y="259"/>
                  </a:lnTo>
                  <a:lnTo>
                    <a:pt x="158" y="259"/>
                  </a:lnTo>
                  <a:lnTo>
                    <a:pt x="142" y="281"/>
                  </a:lnTo>
                  <a:lnTo>
                    <a:pt x="118" y="337"/>
                  </a:lnTo>
                  <a:lnTo>
                    <a:pt x="79" y="345"/>
                  </a:lnTo>
                  <a:lnTo>
                    <a:pt x="0" y="328"/>
                  </a:lnTo>
                  <a:lnTo>
                    <a:pt x="31" y="250"/>
                  </a:lnTo>
                  <a:lnTo>
                    <a:pt x="7" y="156"/>
                  </a:lnTo>
                  <a:lnTo>
                    <a:pt x="24" y="125"/>
                  </a:lnTo>
                  <a:lnTo>
                    <a:pt x="55" y="47"/>
                  </a:lnTo>
                  <a:lnTo>
                    <a:pt x="31" y="16"/>
                  </a:lnTo>
                  <a:lnTo>
                    <a:pt x="94" y="0"/>
                  </a:lnTo>
                  <a:lnTo>
                    <a:pt x="158" y="39"/>
                  </a:lnTo>
                  <a:lnTo>
                    <a:pt x="181" y="31"/>
                  </a:lnTo>
                  <a:lnTo>
                    <a:pt x="236" y="47"/>
                  </a:lnTo>
                  <a:lnTo>
                    <a:pt x="299" y="16"/>
                  </a:lnTo>
                  <a:lnTo>
                    <a:pt x="331" y="31"/>
                  </a:lnTo>
                  <a:lnTo>
                    <a:pt x="362" y="47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Freeform 20"/>
            <p:cNvSpPr>
              <a:spLocks noChangeAspect="1"/>
            </p:cNvSpPr>
            <p:nvPr/>
          </p:nvSpPr>
          <p:spPr bwMode="auto">
            <a:xfrm>
              <a:off x="1858" y="1885"/>
              <a:ext cx="217" cy="204"/>
            </a:xfrm>
            <a:custGeom>
              <a:avLst/>
              <a:gdLst>
                <a:gd name="T0" fmla="*/ 75 w 219"/>
                <a:gd name="T1" fmla="*/ 224 h 182"/>
                <a:gd name="T2" fmla="*/ 54 w 219"/>
                <a:gd name="T3" fmla="*/ 224 h 182"/>
                <a:gd name="T4" fmla="*/ 54 w 219"/>
                <a:gd name="T5" fmla="*/ 339 h 182"/>
                <a:gd name="T6" fmla="*/ 23 w 219"/>
                <a:gd name="T7" fmla="*/ 389 h 182"/>
                <a:gd name="T8" fmla="*/ 31 w 219"/>
                <a:gd name="T9" fmla="*/ 416 h 182"/>
                <a:gd name="T10" fmla="*/ 0 w 219"/>
                <a:gd name="T11" fmla="*/ 498 h 182"/>
                <a:gd name="T12" fmla="*/ 0 w 219"/>
                <a:gd name="T13" fmla="*/ 614 h 182"/>
                <a:gd name="T14" fmla="*/ 54 w 219"/>
                <a:gd name="T15" fmla="*/ 614 h 182"/>
                <a:gd name="T16" fmla="*/ 166 w 219"/>
                <a:gd name="T17" fmla="*/ 614 h 182"/>
                <a:gd name="T18" fmla="*/ 189 w 219"/>
                <a:gd name="T19" fmla="*/ 641 h 182"/>
                <a:gd name="T20" fmla="*/ 197 w 219"/>
                <a:gd name="T21" fmla="*/ 641 h 182"/>
                <a:gd name="T22" fmla="*/ 189 w 219"/>
                <a:gd name="T23" fmla="*/ 558 h 182"/>
                <a:gd name="T24" fmla="*/ 197 w 219"/>
                <a:gd name="T25" fmla="*/ 498 h 182"/>
                <a:gd name="T26" fmla="*/ 166 w 219"/>
                <a:gd name="T27" fmla="*/ 191 h 182"/>
                <a:gd name="T28" fmla="*/ 137 w 219"/>
                <a:gd name="T29" fmla="*/ 0 h 182"/>
                <a:gd name="T30" fmla="*/ 75 w 219"/>
                <a:gd name="T31" fmla="*/ 224 h 1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9"/>
                <a:gd name="T49" fmla="*/ 0 h 182"/>
                <a:gd name="T50" fmla="*/ 219 w 219"/>
                <a:gd name="T51" fmla="*/ 182 h 1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9" h="182">
                  <a:moveTo>
                    <a:pt x="86" y="63"/>
                  </a:moveTo>
                  <a:lnTo>
                    <a:pt x="62" y="63"/>
                  </a:lnTo>
                  <a:lnTo>
                    <a:pt x="55" y="96"/>
                  </a:lnTo>
                  <a:lnTo>
                    <a:pt x="23" y="111"/>
                  </a:lnTo>
                  <a:lnTo>
                    <a:pt x="31" y="119"/>
                  </a:lnTo>
                  <a:lnTo>
                    <a:pt x="0" y="142"/>
                  </a:lnTo>
                  <a:lnTo>
                    <a:pt x="0" y="175"/>
                  </a:lnTo>
                  <a:lnTo>
                    <a:pt x="62" y="175"/>
                  </a:lnTo>
                  <a:lnTo>
                    <a:pt x="188" y="175"/>
                  </a:lnTo>
                  <a:lnTo>
                    <a:pt x="211" y="182"/>
                  </a:lnTo>
                  <a:lnTo>
                    <a:pt x="219" y="182"/>
                  </a:lnTo>
                  <a:lnTo>
                    <a:pt x="211" y="159"/>
                  </a:lnTo>
                  <a:lnTo>
                    <a:pt x="219" y="142"/>
                  </a:lnTo>
                  <a:lnTo>
                    <a:pt x="188" y="55"/>
                  </a:lnTo>
                  <a:lnTo>
                    <a:pt x="148" y="0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Freeform 21"/>
            <p:cNvSpPr>
              <a:spLocks noChangeAspect="1"/>
            </p:cNvSpPr>
            <p:nvPr/>
          </p:nvSpPr>
          <p:spPr bwMode="auto">
            <a:xfrm>
              <a:off x="1368" y="3306"/>
              <a:ext cx="285" cy="174"/>
            </a:xfrm>
            <a:custGeom>
              <a:avLst/>
              <a:gdLst>
                <a:gd name="T0" fmla="*/ 227 w 286"/>
                <a:gd name="T1" fmla="*/ 465 h 156"/>
                <a:gd name="T2" fmla="*/ 227 w 286"/>
                <a:gd name="T3" fmla="*/ 519 h 156"/>
                <a:gd name="T4" fmla="*/ 127 w 286"/>
                <a:gd name="T5" fmla="*/ 495 h 156"/>
                <a:gd name="T6" fmla="*/ 24 w 286"/>
                <a:gd name="T7" fmla="*/ 495 h 156"/>
                <a:gd name="T8" fmla="*/ 7 w 286"/>
                <a:gd name="T9" fmla="*/ 416 h 156"/>
                <a:gd name="T10" fmla="*/ 24 w 286"/>
                <a:gd name="T11" fmla="*/ 313 h 156"/>
                <a:gd name="T12" fmla="*/ 0 w 286"/>
                <a:gd name="T13" fmla="*/ 313 h 156"/>
                <a:gd name="T14" fmla="*/ 0 w 286"/>
                <a:gd name="T15" fmla="*/ 236 h 156"/>
                <a:gd name="T16" fmla="*/ 24 w 286"/>
                <a:gd name="T17" fmla="*/ 183 h 156"/>
                <a:gd name="T18" fmla="*/ 0 w 286"/>
                <a:gd name="T19" fmla="*/ 183 h 156"/>
                <a:gd name="T20" fmla="*/ 0 w 286"/>
                <a:gd name="T21" fmla="*/ 107 h 156"/>
                <a:gd name="T22" fmla="*/ 0 w 286"/>
                <a:gd name="T23" fmla="*/ 77 h 156"/>
                <a:gd name="T24" fmla="*/ 120 w 286"/>
                <a:gd name="T25" fmla="*/ 22 h 156"/>
                <a:gd name="T26" fmla="*/ 127 w 286"/>
                <a:gd name="T27" fmla="*/ 0 h 156"/>
                <a:gd name="T28" fmla="*/ 180 w 286"/>
                <a:gd name="T29" fmla="*/ 22 h 156"/>
                <a:gd name="T30" fmla="*/ 243 w 286"/>
                <a:gd name="T31" fmla="*/ 22 h 156"/>
                <a:gd name="T32" fmla="*/ 243 w 286"/>
                <a:gd name="T33" fmla="*/ 205 h 156"/>
                <a:gd name="T34" fmla="*/ 275 w 286"/>
                <a:gd name="T35" fmla="*/ 416 h 156"/>
                <a:gd name="T36" fmla="*/ 267 w 286"/>
                <a:gd name="T37" fmla="*/ 495 h 156"/>
                <a:gd name="T38" fmla="*/ 227 w 286"/>
                <a:gd name="T39" fmla="*/ 465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6"/>
                <a:gd name="T61" fmla="*/ 0 h 156"/>
                <a:gd name="T62" fmla="*/ 286 w 286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6" h="156">
                  <a:moveTo>
                    <a:pt x="238" y="140"/>
                  </a:moveTo>
                  <a:lnTo>
                    <a:pt x="238" y="156"/>
                  </a:lnTo>
                  <a:lnTo>
                    <a:pt x="127" y="149"/>
                  </a:lnTo>
                  <a:lnTo>
                    <a:pt x="24" y="149"/>
                  </a:lnTo>
                  <a:lnTo>
                    <a:pt x="7" y="125"/>
                  </a:lnTo>
                  <a:lnTo>
                    <a:pt x="24" y="94"/>
                  </a:lnTo>
                  <a:lnTo>
                    <a:pt x="0" y="94"/>
                  </a:lnTo>
                  <a:lnTo>
                    <a:pt x="0" y="71"/>
                  </a:lnTo>
                  <a:lnTo>
                    <a:pt x="24" y="55"/>
                  </a:lnTo>
                  <a:lnTo>
                    <a:pt x="0" y="55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120" y="7"/>
                  </a:lnTo>
                  <a:lnTo>
                    <a:pt x="127" y="0"/>
                  </a:lnTo>
                  <a:lnTo>
                    <a:pt x="191" y="7"/>
                  </a:lnTo>
                  <a:lnTo>
                    <a:pt x="254" y="7"/>
                  </a:lnTo>
                  <a:lnTo>
                    <a:pt x="254" y="62"/>
                  </a:lnTo>
                  <a:lnTo>
                    <a:pt x="286" y="125"/>
                  </a:lnTo>
                  <a:lnTo>
                    <a:pt x="278" y="149"/>
                  </a:lnTo>
                  <a:lnTo>
                    <a:pt x="238" y="14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9" name="Freeform 22"/>
            <p:cNvSpPr>
              <a:spLocks noChangeAspect="1"/>
            </p:cNvSpPr>
            <p:nvPr/>
          </p:nvSpPr>
          <p:spPr bwMode="auto">
            <a:xfrm>
              <a:off x="3403" y="3682"/>
              <a:ext cx="344" cy="368"/>
            </a:xfrm>
            <a:custGeom>
              <a:avLst/>
              <a:gdLst>
                <a:gd name="T0" fmla="*/ 332 w 342"/>
                <a:gd name="T1" fmla="*/ 294 h 329"/>
                <a:gd name="T2" fmla="*/ 332 w 342"/>
                <a:gd name="T3" fmla="*/ 320 h 329"/>
                <a:gd name="T4" fmla="*/ 364 w 342"/>
                <a:gd name="T5" fmla="*/ 376 h 329"/>
                <a:gd name="T6" fmla="*/ 332 w 342"/>
                <a:gd name="T7" fmla="*/ 484 h 329"/>
                <a:gd name="T8" fmla="*/ 242 w 342"/>
                <a:gd name="T9" fmla="*/ 400 h 329"/>
                <a:gd name="T10" fmla="*/ 275 w 342"/>
                <a:gd name="T11" fmla="*/ 484 h 329"/>
                <a:gd name="T12" fmla="*/ 301 w 342"/>
                <a:gd name="T13" fmla="*/ 432 h 329"/>
                <a:gd name="T14" fmla="*/ 324 w 342"/>
                <a:gd name="T15" fmla="*/ 484 h 329"/>
                <a:gd name="T16" fmla="*/ 364 w 342"/>
                <a:gd name="T17" fmla="*/ 515 h 329"/>
                <a:gd name="T18" fmla="*/ 324 w 342"/>
                <a:gd name="T19" fmla="*/ 698 h 329"/>
                <a:gd name="T20" fmla="*/ 340 w 342"/>
                <a:gd name="T21" fmla="*/ 756 h 329"/>
                <a:gd name="T22" fmla="*/ 340 w 342"/>
                <a:gd name="T23" fmla="*/ 887 h 329"/>
                <a:gd name="T24" fmla="*/ 332 w 342"/>
                <a:gd name="T25" fmla="*/ 887 h 329"/>
                <a:gd name="T26" fmla="*/ 340 w 342"/>
                <a:gd name="T27" fmla="*/ 992 h 329"/>
                <a:gd name="T28" fmla="*/ 340 w 342"/>
                <a:gd name="T29" fmla="*/ 1042 h 329"/>
                <a:gd name="T30" fmla="*/ 308 w 342"/>
                <a:gd name="T31" fmla="*/ 1129 h 329"/>
                <a:gd name="T32" fmla="*/ 259 w 342"/>
                <a:gd name="T33" fmla="*/ 1042 h 329"/>
                <a:gd name="T34" fmla="*/ 242 w 342"/>
                <a:gd name="T35" fmla="*/ 1106 h 329"/>
                <a:gd name="T36" fmla="*/ 234 w 342"/>
                <a:gd name="T37" fmla="*/ 1042 h 329"/>
                <a:gd name="T38" fmla="*/ 226 w 342"/>
                <a:gd name="T39" fmla="*/ 1042 h 329"/>
                <a:gd name="T40" fmla="*/ 202 w 342"/>
                <a:gd name="T41" fmla="*/ 992 h 329"/>
                <a:gd name="T42" fmla="*/ 194 w 342"/>
                <a:gd name="T43" fmla="*/ 992 h 329"/>
                <a:gd name="T44" fmla="*/ 202 w 342"/>
                <a:gd name="T45" fmla="*/ 1042 h 329"/>
                <a:gd name="T46" fmla="*/ 163 w 342"/>
                <a:gd name="T47" fmla="*/ 1018 h 329"/>
                <a:gd name="T48" fmla="*/ 138 w 342"/>
                <a:gd name="T49" fmla="*/ 940 h 329"/>
                <a:gd name="T50" fmla="*/ 131 w 342"/>
                <a:gd name="T51" fmla="*/ 992 h 329"/>
                <a:gd name="T52" fmla="*/ 115 w 342"/>
                <a:gd name="T53" fmla="*/ 910 h 329"/>
                <a:gd name="T54" fmla="*/ 41 w 342"/>
                <a:gd name="T55" fmla="*/ 910 h 329"/>
                <a:gd name="T56" fmla="*/ 17 w 342"/>
                <a:gd name="T57" fmla="*/ 831 h 329"/>
                <a:gd name="T58" fmla="*/ 32 w 342"/>
                <a:gd name="T59" fmla="*/ 616 h 329"/>
                <a:gd name="T60" fmla="*/ 17 w 342"/>
                <a:gd name="T61" fmla="*/ 616 h 329"/>
                <a:gd name="T62" fmla="*/ 32 w 342"/>
                <a:gd name="T63" fmla="*/ 484 h 329"/>
                <a:gd name="T64" fmla="*/ 17 w 342"/>
                <a:gd name="T65" fmla="*/ 432 h 329"/>
                <a:gd name="T66" fmla="*/ 17 w 342"/>
                <a:gd name="T67" fmla="*/ 320 h 329"/>
                <a:gd name="T68" fmla="*/ 8 w 342"/>
                <a:gd name="T69" fmla="*/ 294 h 329"/>
                <a:gd name="T70" fmla="*/ 0 w 342"/>
                <a:gd name="T71" fmla="*/ 264 h 329"/>
                <a:gd name="T72" fmla="*/ 17 w 342"/>
                <a:gd name="T73" fmla="*/ 188 h 329"/>
                <a:gd name="T74" fmla="*/ 64 w 342"/>
                <a:gd name="T75" fmla="*/ 188 h 329"/>
                <a:gd name="T76" fmla="*/ 72 w 342"/>
                <a:gd name="T77" fmla="*/ 55 h 329"/>
                <a:gd name="T78" fmla="*/ 115 w 342"/>
                <a:gd name="T79" fmla="*/ 0 h 329"/>
                <a:gd name="T80" fmla="*/ 115 w 342"/>
                <a:gd name="T81" fmla="*/ 55 h 329"/>
                <a:gd name="T82" fmla="*/ 138 w 342"/>
                <a:gd name="T83" fmla="*/ 0 h 329"/>
                <a:gd name="T84" fmla="*/ 138 w 342"/>
                <a:gd name="T85" fmla="*/ 55 h 329"/>
                <a:gd name="T86" fmla="*/ 226 w 342"/>
                <a:gd name="T87" fmla="*/ 162 h 329"/>
                <a:gd name="T88" fmla="*/ 284 w 342"/>
                <a:gd name="T89" fmla="*/ 84 h 329"/>
                <a:gd name="T90" fmla="*/ 275 w 342"/>
                <a:gd name="T91" fmla="*/ 188 h 329"/>
                <a:gd name="T92" fmla="*/ 340 w 342"/>
                <a:gd name="T93" fmla="*/ 264 h 329"/>
                <a:gd name="T94" fmla="*/ 332 w 342"/>
                <a:gd name="T95" fmla="*/ 294 h 32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2"/>
                <a:gd name="T145" fmla="*/ 0 h 329"/>
                <a:gd name="T146" fmla="*/ 342 w 342"/>
                <a:gd name="T147" fmla="*/ 329 h 32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2" h="329">
                  <a:moveTo>
                    <a:pt x="310" y="86"/>
                  </a:moveTo>
                  <a:lnTo>
                    <a:pt x="310" y="94"/>
                  </a:lnTo>
                  <a:lnTo>
                    <a:pt x="342" y="110"/>
                  </a:lnTo>
                  <a:lnTo>
                    <a:pt x="310" y="141"/>
                  </a:lnTo>
                  <a:lnTo>
                    <a:pt x="231" y="117"/>
                  </a:lnTo>
                  <a:lnTo>
                    <a:pt x="255" y="141"/>
                  </a:lnTo>
                  <a:lnTo>
                    <a:pt x="279" y="125"/>
                  </a:lnTo>
                  <a:lnTo>
                    <a:pt x="302" y="141"/>
                  </a:lnTo>
                  <a:lnTo>
                    <a:pt x="342" y="149"/>
                  </a:lnTo>
                  <a:lnTo>
                    <a:pt x="302" y="204"/>
                  </a:lnTo>
                  <a:lnTo>
                    <a:pt x="318" y="220"/>
                  </a:lnTo>
                  <a:lnTo>
                    <a:pt x="318" y="259"/>
                  </a:lnTo>
                  <a:lnTo>
                    <a:pt x="310" y="259"/>
                  </a:lnTo>
                  <a:lnTo>
                    <a:pt x="318" y="290"/>
                  </a:lnTo>
                  <a:lnTo>
                    <a:pt x="318" y="305"/>
                  </a:lnTo>
                  <a:lnTo>
                    <a:pt x="286" y="329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23" y="305"/>
                  </a:lnTo>
                  <a:lnTo>
                    <a:pt x="215" y="305"/>
                  </a:lnTo>
                  <a:lnTo>
                    <a:pt x="191" y="290"/>
                  </a:lnTo>
                  <a:lnTo>
                    <a:pt x="183" y="290"/>
                  </a:lnTo>
                  <a:lnTo>
                    <a:pt x="191" y="305"/>
                  </a:lnTo>
                  <a:lnTo>
                    <a:pt x="152" y="298"/>
                  </a:lnTo>
                  <a:lnTo>
                    <a:pt x="127" y="274"/>
                  </a:lnTo>
                  <a:lnTo>
                    <a:pt x="120" y="290"/>
                  </a:lnTo>
                  <a:lnTo>
                    <a:pt x="104" y="266"/>
                  </a:lnTo>
                  <a:lnTo>
                    <a:pt x="41" y="266"/>
                  </a:lnTo>
                  <a:lnTo>
                    <a:pt x="17" y="243"/>
                  </a:lnTo>
                  <a:lnTo>
                    <a:pt x="32" y="180"/>
                  </a:lnTo>
                  <a:lnTo>
                    <a:pt x="17" y="180"/>
                  </a:lnTo>
                  <a:lnTo>
                    <a:pt x="32" y="141"/>
                  </a:lnTo>
                  <a:lnTo>
                    <a:pt x="17" y="125"/>
                  </a:lnTo>
                  <a:lnTo>
                    <a:pt x="17" y="94"/>
                  </a:lnTo>
                  <a:lnTo>
                    <a:pt x="8" y="86"/>
                  </a:lnTo>
                  <a:lnTo>
                    <a:pt x="0" y="78"/>
                  </a:lnTo>
                  <a:lnTo>
                    <a:pt x="17" y="55"/>
                  </a:lnTo>
                  <a:lnTo>
                    <a:pt x="64" y="55"/>
                  </a:lnTo>
                  <a:lnTo>
                    <a:pt x="72" y="16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127" y="0"/>
                  </a:lnTo>
                  <a:lnTo>
                    <a:pt x="127" y="16"/>
                  </a:lnTo>
                  <a:lnTo>
                    <a:pt x="215" y="47"/>
                  </a:lnTo>
                  <a:lnTo>
                    <a:pt x="262" y="24"/>
                  </a:lnTo>
                  <a:lnTo>
                    <a:pt x="255" y="55"/>
                  </a:lnTo>
                  <a:lnTo>
                    <a:pt x="318" y="78"/>
                  </a:lnTo>
                  <a:lnTo>
                    <a:pt x="310" y="8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0" name="Freeform 23"/>
            <p:cNvSpPr>
              <a:spLocks noChangeAspect="1"/>
            </p:cNvSpPr>
            <p:nvPr/>
          </p:nvSpPr>
          <p:spPr bwMode="auto">
            <a:xfrm>
              <a:off x="3713" y="3838"/>
              <a:ext cx="70" cy="184"/>
            </a:xfrm>
            <a:custGeom>
              <a:avLst/>
              <a:gdLst>
                <a:gd name="T0" fmla="*/ 13 w 73"/>
                <a:gd name="T1" fmla="*/ 263 h 165"/>
                <a:gd name="T2" fmla="*/ 0 w 73"/>
                <a:gd name="T3" fmla="*/ 206 h 165"/>
                <a:gd name="T4" fmla="*/ 13 w 73"/>
                <a:gd name="T5" fmla="*/ 153 h 165"/>
                <a:gd name="T6" fmla="*/ 35 w 73"/>
                <a:gd name="T7" fmla="*/ 54 h 165"/>
                <a:gd name="T8" fmla="*/ 35 w 73"/>
                <a:gd name="T9" fmla="*/ 0 h 165"/>
                <a:gd name="T10" fmla="*/ 41 w 73"/>
                <a:gd name="T11" fmla="*/ 0 h 165"/>
                <a:gd name="T12" fmla="*/ 41 w 73"/>
                <a:gd name="T13" fmla="*/ 54 h 165"/>
                <a:gd name="T14" fmla="*/ 35 w 73"/>
                <a:gd name="T15" fmla="*/ 105 h 165"/>
                <a:gd name="T16" fmla="*/ 46 w 73"/>
                <a:gd name="T17" fmla="*/ 54 h 165"/>
                <a:gd name="T18" fmla="*/ 41 w 73"/>
                <a:gd name="T19" fmla="*/ 130 h 165"/>
                <a:gd name="T20" fmla="*/ 22 w 73"/>
                <a:gd name="T21" fmla="*/ 442 h 165"/>
                <a:gd name="T22" fmla="*/ 22 w 73"/>
                <a:gd name="T23" fmla="*/ 548 h 165"/>
                <a:gd name="T24" fmla="*/ 13 w 73"/>
                <a:gd name="T25" fmla="*/ 548 h 165"/>
                <a:gd name="T26" fmla="*/ 13 w 73"/>
                <a:gd name="T27" fmla="*/ 263 h 1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65"/>
                <a:gd name="T44" fmla="*/ 73 w 73"/>
                <a:gd name="T45" fmla="*/ 165 h 16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65">
                  <a:moveTo>
                    <a:pt x="24" y="79"/>
                  </a:moveTo>
                  <a:lnTo>
                    <a:pt x="0" y="63"/>
                  </a:lnTo>
                  <a:lnTo>
                    <a:pt x="24" y="47"/>
                  </a:lnTo>
                  <a:lnTo>
                    <a:pt x="57" y="16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7" y="31"/>
                  </a:lnTo>
                  <a:lnTo>
                    <a:pt x="73" y="16"/>
                  </a:lnTo>
                  <a:lnTo>
                    <a:pt x="65" y="39"/>
                  </a:lnTo>
                  <a:lnTo>
                    <a:pt x="33" y="134"/>
                  </a:lnTo>
                  <a:lnTo>
                    <a:pt x="33" y="165"/>
                  </a:lnTo>
                  <a:lnTo>
                    <a:pt x="24" y="165"/>
                  </a:lnTo>
                  <a:lnTo>
                    <a:pt x="24" y="7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1" name="Freeform 24"/>
            <p:cNvSpPr>
              <a:spLocks noChangeAspect="1"/>
            </p:cNvSpPr>
            <p:nvPr/>
          </p:nvSpPr>
          <p:spPr bwMode="auto">
            <a:xfrm>
              <a:off x="3176" y="2586"/>
              <a:ext cx="237" cy="236"/>
            </a:xfrm>
            <a:custGeom>
              <a:avLst/>
              <a:gdLst>
                <a:gd name="T0" fmla="*/ 226 w 235"/>
                <a:gd name="T1" fmla="*/ 107 h 212"/>
                <a:gd name="T2" fmla="*/ 226 w 235"/>
                <a:gd name="T3" fmla="*/ 206 h 212"/>
                <a:gd name="T4" fmla="*/ 257 w 235"/>
                <a:gd name="T5" fmla="*/ 333 h 212"/>
                <a:gd name="T6" fmla="*/ 226 w 235"/>
                <a:gd name="T7" fmla="*/ 691 h 212"/>
                <a:gd name="T8" fmla="*/ 175 w 235"/>
                <a:gd name="T9" fmla="*/ 641 h 212"/>
                <a:gd name="T10" fmla="*/ 16 w 235"/>
                <a:gd name="T11" fmla="*/ 540 h 212"/>
                <a:gd name="T12" fmla="*/ 16 w 235"/>
                <a:gd name="T13" fmla="*/ 485 h 212"/>
                <a:gd name="T14" fmla="*/ 0 w 235"/>
                <a:gd name="T15" fmla="*/ 485 h 212"/>
                <a:gd name="T16" fmla="*/ 55 w 235"/>
                <a:gd name="T17" fmla="*/ 284 h 212"/>
                <a:gd name="T18" fmla="*/ 55 w 235"/>
                <a:gd name="T19" fmla="*/ 206 h 212"/>
                <a:gd name="T20" fmla="*/ 90 w 235"/>
                <a:gd name="T21" fmla="*/ 50 h 212"/>
                <a:gd name="T22" fmla="*/ 129 w 235"/>
                <a:gd name="T23" fmla="*/ 0 h 212"/>
                <a:gd name="T24" fmla="*/ 175 w 235"/>
                <a:gd name="T25" fmla="*/ 50 h 212"/>
                <a:gd name="T26" fmla="*/ 226 w 235"/>
                <a:gd name="T27" fmla="*/ 107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212"/>
                <a:gd name="T44" fmla="*/ 235 w 235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212">
                  <a:moveTo>
                    <a:pt x="204" y="32"/>
                  </a:moveTo>
                  <a:lnTo>
                    <a:pt x="204" y="63"/>
                  </a:lnTo>
                  <a:lnTo>
                    <a:pt x="235" y="102"/>
                  </a:lnTo>
                  <a:lnTo>
                    <a:pt x="204" y="212"/>
                  </a:lnTo>
                  <a:lnTo>
                    <a:pt x="164" y="197"/>
                  </a:lnTo>
                  <a:lnTo>
                    <a:pt x="16" y="166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55" y="87"/>
                  </a:lnTo>
                  <a:lnTo>
                    <a:pt x="55" y="63"/>
                  </a:lnTo>
                  <a:lnTo>
                    <a:pt x="79" y="15"/>
                  </a:lnTo>
                  <a:lnTo>
                    <a:pt x="118" y="0"/>
                  </a:lnTo>
                  <a:lnTo>
                    <a:pt x="164" y="15"/>
                  </a:lnTo>
                  <a:lnTo>
                    <a:pt x="204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2" name="Freeform 25"/>
            <p:cNvSpPr>
              <a:spLocks noChangeAspect="1"/>
            </p:cNvSpPr>
            <p:nvPr/>
          </p:nvSpPr>
          <p:spPr bwMode="auto">
            <a:xfrm>
              <a:off x="1005" y="1600"/>
              <a:ext cx="371" cy="304"/>
            </a:xfrm>
            <a:custGeom>
              <a:avLst/>
              <a:gdLst>
                <a:gd name="T0" fmla="*/ 0 w 370"/>
                <a:gd name="T1" fmla="*/ 356 h 273"/>
                <a:gd name="T2" fmla="*/ 200 w 370"/>
                <a:gd name="T3" fmla="*/ 231 h 273"/>
                <a:gd name="T4" fmla="*/ 216 w 370"/>
                <a:gd name="T5" fmla="*/ 0 h 273"/>
                <a:gd name="T6" fmla="*/ 224 w 370"/>
                <a:gd name="T7" fmla="*/ 0 h 273"/>
                <a:gd name="T8" fmla="*/ 311 w 370"/>
                <a:gd name="T9" fmla="*/ 50 h 273"/>
                <a:gd name="T10" fmla="*/ 311 w 370"/>
                <a:gd name="T11" fmla="*/ 205 h 273"/>
                <a:gd name="T12" fmla="*/ 311 w 370"/>
                <a:gd name="T13" fmla="*/ 539 h 273"/>
                <a:gd name="T14" fmla="*/ 381 w 370"/>
                <a:gd name="T15" fmla="*/ 539 h 273"/>
                <a:gd name="T16" fmla="*/ 366 w 370"/>
                <a:gd name="T17" fmla="*/ 609 h 273"/>
                <a:gd name="T18" fmla="*/ 374 w 370"/>
                <a:gd name="T19" fmla="*/ 666 h 273"/>
                <a:gd name="T20" fmla="*/ 350 w 370"/>
                <a:gd name="T21" fmla="*/ 666 h 273"/>
                <a:gd name="T22" fmla="*/ 287 w 370"/>
                <a:gd name="T23" fmla="*/ 892 h 273"/>
                <a:gd name="T24" fmla="*/ 255 w 370"/>
                <a:gd name="T25" fmla="*/ 820 h 273"/>
                <a:gd name="T26" fmla="*/ 232 w 370"/>
                <a:gd name="T27" fmla="*/ 892 h 273"/>
                <a:gd name="T28" fmla="*/ 24 w 370"/>
                <a:gd name="T29" fmla="*/ 892 h 273"/>
                <a:gd name="T30" fmla="*/ 0 w 370"/>
                <a:gd name="T31" fmla="*/ 356 h 2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0"/>
                <a:gd name="T49" fmla="*/ 0 h 273"/>
                <a:gd name="T50" fmla="*/ 370 w 370"/>
                <a:gd name="T51" fmla="*/ 273 h 2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0" h="273">
                  <a:moveTo>
                    <a:pt x="0" y="110"/>
                  </a:moveTo>
                  <a:lnTo>
                    <a:pt x="189" y="71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300" y="15"/>
                  </a:lnTo>
                  <a:lnTo>
                    <a:pt x="300" y="62"/>
                  </a:lnTo>
                  <a:lnTo>
                    <a:pt x="300" y="165"/>
                  </a:lnTo>
                  <a:lnTo>
                    <a:pt x="370" y="165"/>
                  </a:lnTo>
                  <a:lnTo>
                    <a:pt x="355" y="187"/>
                  </a:lnTo>
                  <a:lnTo>
                    <a:pt x="363" y="203"/>
                  </a:lnTo>
                  <a:lnTo>
                    <a:pt x="339" y="203"/>
                  </a:lnTo>
                  <a:lnTo>
                    <a:pt x="276" y="273"/>
                  </a:lnTo>
                  <a:lnTo>
                    <a:pt x="244" y="251"/>
                  </a:lnTo>
                  <a:lnTo>
                    <a:pt x="221" y="273"/>
                  </a:lnTo>
                  <a:lnTo>
                    <a:pt x="24" y="273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3" name="Freeform 26"/>
            <p:cNvSpPr>
              <a:spLocks noChangeAspect="1"/>
            </p:cNvSpPr>
            <p:nvPr/>
          </p:nvSpPr>
          <p:spPr bwMode="auto">
            <a:xfrm>
              <a:off x="1054" y="672"/>
              <a:ext cx="204" cy="184"/>
            </a:xfrm>
            <a:custGeom>
              <a:avLst/>
              <a:gdLst>
                <a:gd name="T0" fmla="*/ 196 w 204"/>
                <a:gd name="T1" fmla="*/ 0 h 164"/>
                <a:gd name="T2" fmla="*/ 204 w 204"/>
                <a:gd name="T3" fmla="*/ 54 h 164"/>
                <a:gd name="T4" fmla="*/ 188 w 204"/>
                <a:gd name="T5" fmla="*/ 54 h 164"/>
                <a:gd name="T6" fmla="*/ 165 w 204"/>
                <a:gd name="T7" fmla="*/ 301 h 164"/>
                <a:gd name="T8" fmla="*/ 142 w 204"/>
                <a:gd name="T9" fmla="*/ 301 h 164"/>
                <a:gd name="T10" fmla="*/ 142 w 204"/>
                <a:gd name="T11" fmla="*/ 467 h 164"/>
                <a:gd name="T12" fmla="*/ 95 w 204"/>
                <a:gd name="T13" fmla="*/ 467 h 164"/>
                <a:gd name="T14" fmla="*/ 79 w 204"/>
                <a:gd name="T15" fmla="*/ 580 h 164"/>
                <a:gd name="T16" fmla="*/ 40 w 204"/>
                <a:gd name="T17" fmla="*/ 524 h 164"/>
                <a:gd name="T18" fmla="*/ 40 w 204"/>
                <a:gd name="T19" fmla="*/ 329 h 164"/>
                <a:gd name="T20" fmla="*/ 0 w 204"/>
                <a:gd name="T21" fmla="*/ 329 h 164"/>
                <a:gd name="T22" fmla="*/ 0 w 204"/>
                <a:gd name="T23" fmla="*/ 0 h 164"/>
                <a:gd name="T24" fmla="*/ 196 w 204"/>
                <a:gd name="T25" fmla="*/ 0 h 1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4"/>
                <a:gd name="T40" fmla="*/ 0 h 164"/>
                <a:gd name="T41" fmla="*/ 204 w 204"/>
                <a:gd name="T42" fmla="*/ 164 h 1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4" h="164">
                  <a:moveTo>
                    <a:pt x="196" y="0"/>
                  </a:moveTo>
                  <a:lnTo>
                    <a:pt x="204" y="15"/>
                  </a:lnTo>
                  <a:lnTo>
                    <a:pt x="188" y="15"/>
                  </a:lnTo>
                  <a:lnTo>
                    <a:pt x="165" y="85"/>
                  </a:lnTo>
                  <a:lnTo>
                    <a:pt x="142" y="85"/>
                  </a:lnTo>
                  <a:lnTo>
                    <a:pt x="142" y="132"/>
                  </a:lnTo>
                  <a:lnTo>
                    <a:pt x="95" y="132"/>
                  </a:lnTo>
                  <a:lnTo>
                    <a:pt x="79" y="164"/>
                  </a:lnTo>
                  <a:lnTo>
                    <a:pt x="40" y="148"/>
                  </a:lnTo>
                  <a:lnTo>
                    <a:pt x="4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4" name="Freeform 27"/>
            <p:cNvSpPr>
              <a:spLocks noChangeAspect="1"/>
            </p:cNvSpPr>
            <p:nvPr/>
          </p:nvSpPr>
          <p:spPr bwMode="auto">
            <a:xfrm>
              <a:off x="3069" y="3750"/>
              <a:ext cx="368" cy="570"/>
            </a:xfrm>
            <a:custGeom>
              <a:avLst/>
              <a:gdLst>
                <a:gd name="T0" fmla="*/ 301 w 370"/>
                <a:gd name="T1" fmla="*/ 612 h 510"/>
                <a:gd name="T2" fmla="*/ 294 w 370"/>
                <a:gd name="T3" fmla="*/ 722 h 510"/>
                <a:gd name="T4" fmla="*/ 269 w 370"/>
                <a:gd name="T5" fmla="*/ 691 h 510"/>
                <a:gd name="T6" fmla="*/ 264 w 370"/>
                <a:gd name="T7" fmla="*/ 691 h 510"/>
                <a:gd name="T8" fmla="*/ 269 w 370"/>
                <a:gd name="T9" fmla="*/ 772 h 510"/>
                <a:gd name="T10" fmla="*/ 264 w 370"/>
                <a:gd name="T11" fmla="*/ 772 h 510"/>
                <a:gd name="T12" fmla="*/ 249 w 370"/>
                <a:gd name="T13" fmla="*/ 1011 h 510"/>
                <a:gd name="T14" fmla="*/ 273 w 370"/>
                <a:gd name="T15" fmla="*/ 1224 h 510"/>
                <a:gd name="T16" fmla="*/ 269 w 370"/>
                <a:gd name="T17" fmla="*/ 1443 h 510"/>
                <a:gd name="T18" fmla="*/ 249 w 370"/>
                <a:gd name="T19" fmla="*/ 1551 h 510"/>
                <a:gd name="T20" fmla="*/ 249 w 370"/>
                <a:gd name="T21" fmla="*/ 1707 h 510"/>
                <a:gd name="T22" fmla="*/ 241 w 370"/>
                <a:gd name="T23" fmla="*/ 1735 h 510"/>
                <a:gd name="T24" fmla="*/ 170 w 370"/>
                <a:gd name="T25" fmla="*/ 1735 h 510"/>
                <a:gd name="T26" fmla="*/ 147 w 370"/>
                <a:gd name="T27" fmla="*/ 1707 h 510"/>
                <a:gd name="T28" fmla="*/ 139 w 370"/>
                <a:gd name="T29" fmla="*/ 1551 h 510"/>
                <a:gd name="T30" fmla="*/ 139 w 370"/>
                <a:gd name="T31" fmla="*/ 1412 h 510"/>
                <a:gd name="T32" fmla="*/ 115 w 370"/>
                <a:gd name="T33" fmla="*/ 1303 h 510"/>
                <a:gd name="T34" fmla="*/ 139 w 370"/>
                <a:gd name="T35" fmla="*/ 1224 h 510"/>
                <a:gd name="T36" fmla="*/ 178 w 370"/>
                <a:gd name="T37" fmla="*/ 691 h 510"/>
                <a:gd name="T38" fmla="*/ 0 w 370"/>
                <a:gd name="T39" fmla="*/ 691 h 510"/>
                <a:gd name="T40" fmla="*/ 0 w 370"/>
                <a:gd name="T41" fmla="*/ 162 h 510"/>
                <a:gd name="T42" fmla="*/ 186 w 370"/>
                <a:gd name="T43" fmla="*/ 162 h 510"/>
                <a:gd name="T44" fmla="*/ 218 w 370"/>
                <a:gd name="T45" fmla="*/ 162 h 510"/>
                <a:gd name="T46" fmla="*/ 241 w 370"/>
                <a:gd name="T47" fmla="*/ 0 h 510"/>
                <a:gd name="T48" fmla="*/ 324 w 370"/>
                <a:gd name="T49" fmla="*/ 78 h 510"/>
                <a:gd name="T50" fmla="*/ 333 w 370"/>
                <a:gd name="T51" fmla="*/ 106 h 510"/>
                <a:gd name="T52" fmla="*/ 333 w 370"/>
                <a:gd name="T53" fmla="*/ 211 h 510"/>
                <a:gd name="T54" fmla="*/ 348 w 370"/>
                <a:gd name="T55" fmla="*/ 264 h 510"/>
                <a:gd name="T56" fmla="*/ 333 w 370"/>
                <a:gd name="T57" fmla="*/ 396 h 510"/>
                <a:gd name="T58" fmla="*/ 348 w 370"/>
                <a:gd name="T59" fmla="*/ 396 h 510"/>
                <a:gd name="T60" fmla="*/ 333 w 370"/>
                <a:gd name="T61" fmla="*/ 612 h 510"/>
                <a:gd name="T62" fmla="*/ 301 w 370"/>
                <a:gd name="T63" fmla="*/ 612 h 5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0"/>
                <a:gd name="T97" fmla="*/ 0 h 510"/>
                <a:gd name="T98" fmla="*/ 370 w 370"/>
                <a:gd name="T99" fmla="*/ 510 h 5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0" h="510">
                  <a:moveTo>
                    <a:pt x="323" y="180"/>
                  </a:moveTo>
                  <a:lnTo>
                    <a:pt x="316" y="212"/>
                  </a:lnTo>
                  <a:lnTo>
                    <a:pt x="284" y="203"/>
                  </a:lnTo>
                  <a:lnTo>
                    <a:pt x="275" y="203"/>
                  </a:lnTo>
                  <a:lnTo>
                    <a:pt x="284" y="227"/>
                  </a:lnTo>
                  <a:lnTo>
                    <a:pt x="275" y="227"/>
                  </a:lnTo>
                  <a:lnTo>
                    <a:pt x="260" y="298"/>
                  </a:lnTo>
                  <a:lnTo>
                    <a:pt x="292" y="361"/>
                  </a:lnTo>
                  <a:lnTo>
                    <a:pt x="284" y="424"/>
                  </a:lnTo>
                  <a:lnTo>
                    <a:pt x="260" y="455"/>
                  </a:lnTo>
                  <a:lnTo>
                    <a:pt x="260" y="502"/>
                  </a:lnTo>
                  <a:lnTo>
                    <a:pt x="252" y="510"/>
                  </a:lnTo>
                  <a:lnTo>
                    <a:pt x="181" y="510"/>
                  </a:lnTo>
                  <a:lnTo>
                    <a:pt x="158" y="502"/>
                  </a:lnTo>
                  <a:lnTo>
                    <a:pt x="150" y="455"/>
                  </a:lnTo>
                  <a:lnTo>
                    <a:pt x="150" y="416"/>
                  </a:lnTo>
                  <a:lnTo>
                    <a:pt x="126" y="384"/>
                  </a:lnTo>
                  <a:lnTo>
                    <a:pt x="150" y="361"/>
                  </a:lnTo>
                  <a:lnTo>
                    <a:pt x="189" y="203"/>
                  </a:lnTo>
                  <a:lnTo>
                    <a:pt x="0" y="203"/>
                  </a:lnTo>
                  <a:lnTo>
                    <a:pt x="0" y="47"/>
                  </a:lnTo>
                  <a:lnTo>
                    <a:pt x="197" y="47"/>
                  </a:lnTo>
                  <a:lnTo>
                    <a:pt x="229" y="47"/>
                  </a:lnTo>
                  <a:lnTo>
                    <a:pt x="252" y="0"/>
                  </a:lnTo>
                  <a:lnTo>
                    <a:pt x="346" y="23"/>
                  </a:lnTo>
                  <a:lnTo>
                    <a:pt x="355" y="31"/>
                  </a:lnTo>
                  <a:lnTo>
                    <a:pt x="355" y="63"/>
                  </a:lnTo>
                  <a:lnTo>
                    <a:pt x="370" y="78"/>
                  </a:lnTo>
                  <a:lnTo>
                    <a:pt x="355" y="117"/>
                  </a:lnTo>
                  <a:lnTo>
                    <a:pt x="370" y="117"/>
                  </a:lnTo>
                  <a:lnTo>
                    <a:pt x="355" y="180"/>
                  </a:lnTo>
                  <a:lnTo>
                    <a:pt x="323" y="18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5" name="Freeform 28"/>
            <p:cNvSpPr>
              <a:spLocks noChangeAspect="1"/>
            </p:cNvSpPr>
            <p:nvPr/>
          </p:nvSpPr>
          <p:spPr bwMode="auto">
            <a:xfrm>
              <a:off x="3949" y="3148"/>
              <a:ext cx="92" cy="95"/>
            </a:xfrm>
            <a:custGeom>
              <a:avLst/>
              <a:gdLst>
                <a:gd name="T0" fmla="*/ 0 w 93"/>
                <a:gd name="T1" fmla="*/ 209 h 86"/>
                <a:gd name="T2" fmla="*/ 8 w 93"/>
                <a:gd name="T3" fmla="*/ 140 h 86"/>
                <a:gd name="T4" fmla="*/ 0 w 93"/>
                <a:gd name="T5" fmla="*/ 68 h 86"/>
                <a:gd name="T6" fmla="*/ 8 w 93"/>
                <a:gd name="T7" fmla="*/ 0 h 86"/>
                <a:gd name="T8" fmla="*/ 16 w 93"/>
                <a:gd name="T9" fmla="*/ 0 h 86"/>
                <a:gd name="T10" fmla="*/ 46 w 93"/>
                <a:gd name="T11" fmla="*/ 0 h 86"/>
                <a:gd name="T12" fmla="*/ 59 w 93"/>
                <a:gd name="T13" fmla="*/ 49 h 86"/>
                <a:gd name="T14" fmla="*/ 59 w 93"/>
                <a:gd name="T15" fmla="*/ 68 h 86"/>
                <a:gd name="T16" fmla="*/ 82 w 93"/>
                <a:gd name="T17" fmla="*/ 68 h 86"/>
                <a:gd name="T18" fmla="*/ 59 w 93"/>
                <a:gd name="T19" fmla="*/ 160 h 86"/>
                <a:gd name="T20" fmla="*/ 31 w 93"/>
                <a:gd name="T21" fmla="*/ 256 h 86"/>
                <a:gd name="T22" fmla="*/ 8 w 93"/>
                <a:gd name="T23" fmla="*/ 209 h 86"/>
                <a:gd name="T24" fmla="*/ 0 w 93"/>
                <a:gd name="T25" fmla="*/ 209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3"/>
                <a:gd name="T40" fmla="*/ 0 h 86"/>
                <a:gd name="T41" fmla="*/ 93 w 93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3" h="86">
                  <a:moveTo>
                    <a:pt x="0" y="70"/>
                  </a:moveTo>
                  <a:lnTo>
                    <a:pt x="8" y="47"/>
                  </a:lnTo>
                  <a:lnTo>
                    <a:pt x="0" y="23"/>
                  </a:lnTo>
                  <a:lnTo>
                    <a:pt x="8" y="0"/>
                  </a:lnTo>
                  <a:lnTo>
                    <a:pt x="16" y="0"/>
                  </a:lnTo>
                  <a:lnTo>
                    <a:pt x="46" y="0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93" y="23"/>
                  </a:lnTo>
                  <a:lnTo>
                    <a:pt x="70" y="54"/>
                  </a:lnTo>
                  <a:lnTo>
                    <a:pt x="31" y="86"/>
                  </a:lnTo>
                  <a:lnTo>
                    <a:pt x="8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6" name="Freeform 29"/>
            <p:cNvSpPr>
              <a:spLocks noChangeAspect="1"/>
            </p:cNvSpPr>
            <p:nvPr/>
          </p:nvSpPr>
          <p:spPr bwMode="auto">
            <a:xfrm>
              <a:off x="4051" y="3075"/>
              <a:ext cx="63" cy="62"/>
            </a:xfrm>
            <a:custGeom>
              <a:avLst/>
              <a:gdLst>
                <a:gd name="T0" fmla="*/ 0 w 64"/>
                <a:gd name="T1" fmla="*/ 60 h 55"/>
                <a:gd name="T2" fmla="*/ 7 w 64"/>
                <a:gd name="T3" fmla="*/ 0 h 55"/>
                <a:gd name="T4" fmla="*/ 53 w 64"/>
                <a:gd name="T5" fmla="*/ 88 h 55"/>
                <a:gd name="T6" fmla="*/ 7 w 64"/>
                <a:gd name="T7" fmla="*/ 204 h 55"/>
                <a:gd name="T8" fmla="*/ 23 w 64"/>
                <a:gd name="T9" fmla="*/ 178 h 55"/>
                <a:gd name="T10" fmla="*/ 0 w 64"/>
                <a:gd name="T11" fmla="*/ 6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4"/>
                <a:gd name="T19" fmla="*/ 0 h 55"/>
                <a:gd name="T20" fmla="*/ 64 w 6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4" h="55">
                  <a:moveTo>
                    <a:pt x="0" y="16"/>
                  </a:moveTo>
                  <a:lnTo>
                    <a:pt x="7" y="0"/>
                  </a:lnTo>
                  <a:lnTo>
                    <a:pt x="64" y="24"/>
                  </a:lnTo>
                  <a:lnTo>
                    <a:pt x="7" y="55"/>
                  </a:lnTo>
                  <a:lnTo>
                    <a:pt x="23" y="4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7" name="Freeform 30"/>
            <p:cNvSpPr>
              <a:spLocks noChangeAspect="1"/>
            </p:cNvSpPr>
            <p:nvPr/>
          </p:nvSpPr>
          <p:spPr bwMode="auto">
            <a:xfrm>
              <a:off x="4121" y="3025"/>
              <a:ext cx="47" cy="50"/>
            </a:xfrm>
            <a:custGeom>
              <a:avLst/>
              <a:gdLst>
                <a:gd name="T0" fmla="*/ 37 w 48"/>
                <a:gd name="T1" fmla="*/ 0 h 45"/>
                <a:gd name="T2" fmla="*/ 37 w 48"/>
                <a:gd name="T3" fmla="*/ 22 h 45"/>
                <a:gd name="T4" fmla="*/ 0 w 48"/>
                <a:gd name="T5" fmla="*/ 147 h 45"/>
                <a:gd name="T6" fmla="*/ 0 w 48"/>
                <a:gd name="T7" fmla="*/ 22 h 45"/>
                <a:gd name="T8" fmla="*/ 37 w 4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45"/>
                <a:gd name="T17" fmla="*/ 48 w 4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45">
                  <a:moveTo>
                    <a:pt x="48" y="0"/>
                  </a:moveTo>
                  <a:lnTo>
                    <a:pt x="48" y="7"/>
                  </a:lnTo>
                  <a:lnTo>
                    <a:pt x="0" y="45"/>
                  </a:lnTo>
                  <a:lnTo>
                    <a:pt x="0" y="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8" name="Freeform 31"/>
            <p:cNvSpPr>
              <a:spLocks noChangeAspect="1"/>
            </p:cNvSpPr>
            <p:nvPr/>
          </p:nvSpPr>
          <p:spPr bwMode="auto">
            <a:xfrm>
              <a:off x="4041" y="2974"/>
              <a:ext cx="73" cy="94"/>
            </a:xfrm>
            <a:custGeom>
              <a:avLst/>
              <a:gdLst>
                <a:gd name="T0" fmla="*/ 16 w 72"/>
                <a:gd name="T1" fmla="*/ 125 h 86"/>
                <a:gd name="T2" fmla="*/ 0 w 72"/>
                <a:gd name="T3" fmla="*/ 61 h 86"/>
                <a:gd name="T4" fmla="*/ 9 w 72"/>
                <a:gd name="T5" fmla="*/ 0 h 86"/>
                <a:gd name="T6" fmla="*/ 51 w 72"/>
                <a:gd name="T7" fmla="*/ 39 h 86"/>
                <a:gd name="T8" fmla="*/ 83 w 72"/>
                <a:gd name="T9" fmla="*/ 81 h 86"/>
                <a:gd name="T10" fmla="*/ 75 w 72"/>
                <a:gd name="T11" fmla="*/ 167 h 86"/>
                <a:gd name="T12" fmla="*/ 51 w 72"/>
                <a:gd name="T13" fmla="*/ 143 h 86"/>
                <a:gd name="T14" fmla="*/ 51 w 72"/>
                <a:gd name="T15" fmla="*/ 205 h 86"/>
                <a:gd name="T16" fmla="*/ 75 w 72"/>
                <a:gd name="T17" fmla="*/ 205 h 86"/>
                <a:gd name="T18" fmla="*/ 51 w 72"/>
                <a:gd name="T19" fmla="*/ 233 h 86"/>
                <a:gd name="T20" fmla="*/ 16 w 72"/>
                <a:gd name="T21" fmla="*/ 205 h 86"/>
                <a:gd name="T22" fmla="*/ 16 w 72"/>
                <a:gd name="T23" fmla="*/ 12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86"/>
                <a:gd name="T38" fmla="*/ 72 w 7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86">
                  <a:moveTo>
                    <a:pt x="16" y="47"/>
                  </a:moveTo>
                  <a:lnTo>
                    <a:pt x="0" y="23"/>
                  </a:lnTo>
                  <a:lnTo>
                    <a:pt x="9" y="0"/>
                  </a:lnTo>
                  <a:lnTo>
                    <a:pt x="40" y="15"/>
                  </a:lnTo>
                  <a:lnTo>
                    <a:pt x="72" y="31"/>
                  </a:lnTo>
                  <a:lnTo>
                    <a:pt x="64" y="63"/>
                  </a:lnTo>
                  <a:lnTo>
                    <a:pt x="40" y="54"/>
                  </a:lnTo>
                  <a:lnTo>
                    <a:pt x="40" y="78"/>
                  </a:lnTo>
                  <a:lnTo>
                    <a:pt x="64" y="78"/>
                  </a:lnTo>
                  <a:lnTo>
                    <a:pt x="40" y="86"/>
                  </a:lnTo>
                  <a:lnTo>
                    <a:pt x="16" y="78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9" name="Freeform 32"/>
            <p:cNvSpPr>
              <a:spLocks noChangeAspect="1"/>
            </p:cNvSpPr>
            <p:nvPr/>
          </p:nvSpPr>
          <p:spPr bwMode="auto">
            <a:xfrm>
              <a:off x="4058" y="2974"/>
              <a:ext cx="118" cy="58"/>
            </a:xfrm>
            <a:custGeom>
              <a:avLst/>
              <a:gdLst>
                <a:gd name="T0" fmla="*/ 63 w 118"/>
                <a:gd name="T1" fmla="*/ 124 h 53"/>
                <a:gd name="T2" fmla="*/ 48 w 118"/>
                <a:gd name="T3" fmla="*/ 61 h 53"/>
                <a:gd name="T4" fmla="*/ 0 w 118"/>
                <a:gd name="T5" fmla="*/ 0 h 53"/>
                <a:gd name="T6" fmla="*/ 87 w 118"/>
                <a:gd name="T7" fmla="*/ 80 h 53"/>
                <a:gd name="T8" fmla="*/ 118 w 118"/>
                <a:gd name="T9" fmla="*/ 80 h 53"/>
                <a:gd name="T10" fmla="*/ 110 w 118"/>
                <a:gd name="T11" fmla="*/ 142 h 53"/>
                <a:gd name="T12" fmla="*/ 110 w 118"/>
                <a:gd name="T13" fmla="*/ 124 h 53"/>
                <a:gd name="T14" fmla="*/ 63 w 118"/>
                <a:gd name="T15" fmla="*/ 124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8"/>
                <a:gd name="T25" fmla="*/ 0 h 53"/>
                <a:gd name="T26" fmla="*/ 118 w 118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8" h="53">
                  <a:moveTo>
                    <a:pt x="63" y="46"/>
                  </a:moveTo>
                  <a:lnTo>
                    <a:pt x="48" y="23"/>
                  </a:lnTo>
                  <a:lnTo>
                    <a:pt x="0" y="0"/>
                  </a:lnTo>
                  <a:lnTo>
                    <a:pt x="87" y="30"/>
                  </a:lnTo>
                  <a:lnTo>
                    <a:pt x="118" y="30"/>
                  </a:lnTo>
                  <a:lnTo>
                    <a:pt x="110" y="53"/>
                  </a:lnTo>
                  <a:lnTo>
                    <a:pt x="110" y="46"/>
                  </a:lnTo>
                  <a:lnTo>
                    <a:pt x="63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0" name="Freeform 33"/>
            <p:cNvSpPr>
              <a:spLocks noChangeAspect="1"/>
            </p:cNvSpPr>
            <p:nvPr/>
          </p:nvSpPr>
          <p:spPr bwMode="auto">
            <a:xfrm>
              <a:off x="3799" y="2842"/>
              <a:ext cx="275" cy="295"/>
            </a:xfrm>
            <a:custGeom>
              <a:avLst/>
              <a:gdLst>
                <a:gd name="T0" fmla="*/ 147 w 277"/>
                <a:gd name="T1" fmla="*/ 155 h 264"/>
                <a:gd name="T2" fmla="*/ 147 w 277"/>
                <a:gd name="T3" fmla="*/ 182 h 264"/>
                <a:gd name="T4" fmla="*/ 156 w 277"/>
                <a:gd name="T5" fmla="*/ 50 h 264"/>
                <a:gd name="T6" fmla="*/ 179 w 277"/>
                <a:gd name="T7" fmla="*/ 155 h 264"/>
                <a:gd name="T8" fmla="*/ 171 w 277"/>
                <a:gd name="T9" fmla="*/ 155 h 264"/>
                <a:gd name="T10" fmla="*/ 171 w 277"/>
                <a:gd name="T11" fmla="*/ 182 h 264"/>
                <a:gd name="T12" fmla="*/ 171 w 277"/>
                <a:gd name="T13" fmla="*/ 236 h 264"/>
                <a:gd name="T14" fmla="*/ 147 w 277"/>
                <a:gd name="T15" fmla="*/ 182 h 264"/>
                <a:gd name="T16" fmla="*/ 147 w 277"/>
                <a:gd name="T17" fmla="*/ 155 h 264"/>
                <a:gd name="T18" fmla="*/ 171 w 277"/>
                <a:gd name="T19" fmla="*/ 294 h 264"/>
                <a:gd name="T20" fmla="*/ 203 w 277"/>
                <a:gd name="T21" fmla="*/ 369 h 264"/>
                <a:gd name="T22" fmla="*/ 239 w 277"/>
                <a:gd name="T23" fmla="*/ 369 h 264"/>
                <a:gd name="T24" fmla="*/ 208 w 277"/>
                <a:gd name="T25" fmla="*/ 470 h 264"/>
                <a:gd name="T26" fmla="*/ 232 w 277"/>
                <a:gd name="T27" fmla="*/ 575 h 264"/>
                <a:gd name="T28" fmla="*/ 239 w 277"/>
                <a:gd name="T29" fmla="*/ 656 h 264"/>
                <a:gd name="T30" fmla="*/ 255 w 277"/>
                <a:gd name="T31" fmla="*/ 710 h 264"/>
                <a:gd name="T32" fmla="*/ 223 w 277"/>
                <a:gd name="T33" fmla="*/ 710 h 264"/>
                <a:gd name="T34" fmla="*/ 223 w 277"/>
                <a:gd name="T35" fmla="*/ 791 h 264"/>
                <a:gd name="T36" fmla="*/ 203 w 277"/>
                <a:gd name="T37" fmla="*/ 870 h 264"/>
                <a:gd name="T38" fmla="*/ 187 w 277"/>
                <a:gd name="T39" fmla="*/ 710 h 264"/>
                <a:gd name="T40" fmla="*/ 179 w 277"/>
                <a:gd name="T41" fmla="*/ 710 h 264"/>
                <a:gd name="T42" fmla="*/ 187 w 277"/>
                <a:gd name="T43" fmla="*/ 791 h 264"/>
                <a:gd name="T44" fmla="*/ 179 w 277"/>
                <a:gd name="T45" fmla="*/ 791 h 264"/>
                <a:gd name="T46" fmla="*/ 171 w 277"/>
                <a:gd name="T47" fmla="*/ 710 h 264"/>
                <a:gd name="T48" fmla="*/ 156 w 277"/>
                <a:gd name="T49" fmla="*/ 761 h 264"/>
                <a:gd name="T50" fmla="*/ 139 w 277"/>
                <a:gd name="T51" fmla="*/ 687 h 264"/>
                <a:gd name="T52" fmla="*/ 139 w 277"/>
                <a:gd name="T53" fmla="*/ 710 h 264"/>
                <a:gd name="T54" fmla="*/ 171 w 277"/>
                <a:gd name="T55" fmla="*/ 761 h 264"/>
                <a:gd name="T56" fmla="*/ 171 w 277"/>
                <a:gd name="T57" fmla="*/ 791 h 264"/>
                <a:gd name="T58" fmla="*/ 147 w 277"/>
                <a:gd name="T59" fmla="*/ 791 h 264"/>
                <a:gd name="T60" fmla="*/ 156 w 277"/>
                <a:gd name="T61" fmla="*/ 811 h 264"/>
                <a:gd name="T62" fmla="*/ 187 w 277"/>
                <a:gd name="T63" fmla="*/ 811 h 264"/>
                <a:gd name="T64" fmla="*/ 187 w 277"/>
                <a:gd name="T65" fmla="*/ 894 h 264"/>
                <a:gd name="T66" fmla="*/ 156 w 277"/>
                <a:gd name="T67" fmla="*/ 870 h 264"/>
                <a:gd name="T68" fmla="*/ 139 w 277"/>
                <a:gd name="T69" fmla="*/ 791 h 264"/>
                <a:gd name="T70" fmla="*/ 124 w 277"/>
                <a:gd name="T71" fmla="*/ 791 h 264"/>
                <a:gd name="T72" fmla="*/ 116 w 277"/>
                <a:gd name="T73" fmla="*/ 710 h 264"/>
                <a:gd name="T74" fmla="*/ 93 w 277"/>
                <a:gd name="T75" fmla="*/ 811 h 264"/>
                <a:gd name="T76" fmla="*/ 93 w 277"/>
                <a:gd name="T77" fmla="*/ 761 h 264"/>
                <a:gd name="T78" fmla="*/ 69 w 277"/>
                <a:gd name="T79" fmla="*/ 791 h 264"/>
                <a:gd name="T80" fmla="*/ 84 w 277"/>
                <a:gd name="T81" fmla="*/ 710 h 264"/>
                <a:gd name="T82" fmla="*/ 69 w 277"/>
                <a:gd name="T83" fmla="*/ 687 h 264"/>
                <a:gd name="T84" fmla="*/ 69 w 277"/>
                <a:gd name="T85" fmla="*/ 603 h 264"/>
                <a:gd name="T86" fmla="*/ 8 w 277"/>
                <a:gd name="T87" fmla="*/ 442 h 264"/>
                <a:gd name="T88" fmla="*/ 0 w 277"/>
                <a:gd name="T89" fmla="*/ 294 h 264"/>
                <a:gd name="T90" fmla="*/ 124 w 277"/>
                <a:gd name="T91" fmla="*/ 0 h 264"/>
                <a:gd name="T92" fmla="*/ 147 w 277"/>
                <a:gd name="T93" fmla="*/ 0 h 264"/>
                <a:gd name="T94" fmla="*/ 147 w 277"/>
                <a:gd name="T95" fmla="*/ 155 h 2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7"/>
                <a:gd name="T145" fmla="*/ 0 h 264"/>
                <a:gd name="T146" fmla="*/ 277 w 277"/>
                <a:gd name="T147" fmla="*/ 264 h 26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7" h="264">
                  <a:moveTo>
                    <a:pt x="158" y="46"/>
                  </a:moveTo>
                  <a:lnTo>
                    <a:pt x="158" y="54"/>
                  </a:lnTo>
                  <a:lnTo>
                    <a:pt x="167" y="15"/>
                  </a:lnTo>
                  <a:lnTo>
                    <a:pt x="190" y="46"/>
                  </a:lnTo>
                  <a:lnTo>
                    <a:pt x="182" y="46"/>
                  </a:lnTo>
                  <a:lnTo>
                    <a:pt x="182" y="54"/>
                  </a:lnTo>
                  <a:lnTo>
                    <a:pt x="182" y="70"/>
                  </a:lnTo>
                  <a:lnTo>
                    <a:pt x="158" y="54"/>
                  </a:lnTo>
                  <a:lnTo>
                    <a:pt x="158" y="46"/>
                  </a:ln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1" name="Freeform 34"/>
            <p:cNvSpPr>
              <a:spLocks noChangeAspect="1"/>
            </p:cNvSpPr>
            <p:nvPr/>
          </p:nvSpPr>
          <p:spPr bwMode="auto">
            <a:xfrm>
              <a:off x="3956" y="2857"/>
              <a:ext cx="32" cy="62"/>
            </a:xfrm>
            <a:custGeom>
              <a:avLst/>
              <a:gdLst>
                <a:gd name="T0" fmla="*/ 9 w 33"/>
                <a:gd name="T1" fmla="*/ 0 h 55"/>
                <a:gd name="T2" fmla="*/ 22 w 33"/>
                <a:gd name="T3" fmla="*/ 114 h 55"/>
                <a:gd name="T4" fmla="*/ 16 w 33"/>
                <a:gd name="T5" fmla="*/ 114 h 55"/>
                <a:gd name="T6" fmla="*/ 16 w 33"/>
                <a:gd name="T7" fmla="*/ 145 h 55"/>
                <a:gd name="T8" fmla="*/ 16 w 33"/>
                <a:gd name="T9" fmla="*/ 204 h 55"/>
                <a:gd name="T10" fmla="*/ 0 w 33"/>
                <a:gd name="T11" fmla="*/ 145 h 55"/>
                <a:gd name="T12" fmla="*/ 9 w 33"/>
                <a:gd name="T13" fmla="*/ 0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55"/>
                <a:gd name="T23" fmla="*/ 33 w 33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55">
                  <a:moveTo>
                    <a:pt x="9" y="0"/>
                  </a:moveTo>
                  <a:lnTo>
                    <a:pt x="33" y="31"/>
                  </a:lnTo>
                  <a:lnTo>
                    <a:pt x="25" y="31"/>
                  </a:lnTo>
                  <a:lnTo>
                    <a:pt x="25" y="39"/>
                  </a:lnTo>
                  <a:lnTo>
                    <a:pt x="25" y="55"/>
                  </a:lnTo>
                  <a:lnTo>
                    <a:pt x="0" y="3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2" name="Freeform 35"/>
            <p:cNvSpPr>
              <a:spLocks noChangeAspect="1"/>
            </p:cNvSpPr>
            <p:nvPr/>
          </p:nvSpPr>
          <p:spPr bwMode="auto">
            <a:xfrm>
              <a:off x="3799" y="2842"/>
              <a:ext cx="275" cy="295"/>
            </a:xfrm>
            <a:custGeom>
              <a:avLst/>
              <a:gdLst>
                <a:gd name="T0" fmla="*/ 147 w 277"/>
                <a:gd name="T1" fmla="*/ 155 h 264"/>
                <a:gd name="T2" fmla="*/ 171 w 277"/>
                <a:gd name="T3" fmla="*/ 294 h 264"/>
                <a:gd name="T4" fmla="*/ 203 w 277"/>
                <a:gd name="T5" fmla="*/ 369 h 264"/>
                <a:gd name="T6" fmla="*/ 239 w 277"/>
                <a:gd name="T7" fmla="*/ 369 h 264"/>
                <a:gd name="T8" fmla="*/ 208 w 277"/>
                <a:gd name="T9" fmla="*/ 470 h 264"/>
                <a:gd name="T10" fmla="*/ 232 w 277"/>
                <a:gd name="T11" fmla="*/ 575 h 264"/>
                <a:gd name="T12" fmla="*/ 239 w 277"/>
                <a:gd name="T13" fmla="*/ 656 h 264"/>
                <a:gd name="T14" fmla="*/ 255 w 277"/>
                <a:gd name="T15" fmla="*/ 710 h 264"/>
                <a:gd name="T16" fmla="*/ 223 w 277"/>
                <a:gd name="T17" fmla="*/ 710 h 264"/>
                <a:gd name="T18" fmla="*/ 223 w 277"/>
                <a:gd name="T19" fmla="*/ 791 h 264"/>
                <a:gd name="T20" fmla="*/ 203 w 277"/>
                <a:gd name="T21" fmla="*/ 870 h 264"/>
                <a:gd name="T22" fmla="*/ 187 w 277"/>
                <a:gd name="T23" fmla="*/ 710 h 264"/>
                <a:gd name="T24" fmla="*/ 179 w 277"/>
                <a:gd name="T25" fmla="*/ 710 h 264"/>
                <a:gd name="T26" fmla="*/ 187 w 277"/>
                <a:gd name="T27" fmla="*/ 791 h 264"/>
                <a:gd name="T28" fmla="*/ 179 w 277"/>
                <a:gd name="T29" fmla="*/ 791 h 264"/>
                <a:gd name="T30" fmla="*/ 171 w 277"/>
                <a:gd name="T31" fmla="*/ 710 h 264"/>
                <a:gd name="T32" fmla="*/ 156 w 277"/>
                <a:gd name="T33" fmla="*/ 761 h 264"/>
                <a:gd name="T34" fmla="*/ 139 w 277"/>
                <a:gd name="T35" fmla="*/ 687 h 264"/>
                <a:gd name="T36" fmla="*/ 139 w 277"/>
                <a:gd name="T37" fmla="*/ 710 h 264"/>
                <a:gd name="T38" fmla="*/ 171 w 277"/>
                <a:gd name="T39" fmla="*/ 761 h 264"/>
                <a:gd name="T40" fmla="*/ 171 w 277"/>
                <a:gd name="T41" fmla="*/ 791 h 264"/>
                <a:gd name="T42" fmla="*/ 147 w 277"/>
                <a:gd name="T43" fmla="*/ 791 h 264"/>
                <a:gd name="T44" fmla="*/ 156 w 277"/>
                <a:gd name="T45" fmla="*/ 811 h 264"/>
                <a:gd name="T46" fmla="*/ 187 w 277"/>
                <a:gd name="T47" fmla="*/ 811 h 264"/>
                <a:gd name="T48" fmla="*/ 187 w 277"/>
                <a:gd name="T49" fmla="*/ 894 h 264"/>
                <a:gd name="T50" fmla="*/ 156 w 277"/>
                <a:gd name="T51" fmla="*/ 870 h 264"/>
                <a:gd name="T52" fmla="*/ 139 w 277"/>
                <a:gd name="T53" fmla="*/ 791 h 264"/>
                <a:gd name="T54" fmla="*/ 124 w 277"/>
                <a:gd name="T55" fmla="*/ 791 h 264"/>
                <a:gd name="T56" fmla="*/ 116 w 277"/>
                <a:gd name="T57" fmla="*/ 710 h 264"/>
                <a:gd name="T58" fmla="*/ 93 w 277"/>
                <a:gd name="T59" fmla="*/ 811 h 264"/>
                <a:gd name="T60" fmla="*/ 93 w 277"/>
                <a:gd name="T61" fmla="*/ 761 h 264"/>
                <a:gd name="T62" fmla="*/ 69 w 277"/>
                <a:gd name="T63" fmla="*/ 791 h 264"/>
                <a:gd name="T64" fmla="*/ 84 w 277"/>
                <a:gd name="T65" fmla="*/ 710 h 264"/>
                <a:gd name="T66" fmla="*/ 69 w 277"/>
                <a:gd name="T67" fmla="*/ 687 h 264"/>
                <a:gd name="T68" fmla="*/ 69 w 277"/>
                <a:gd name="T69" fmla="*/ 603 h 264"/>
                <a:gd name="T70" fmla="*/ 8 w 277"/>
                <a:gd name="T71" fmla="*/ 442 h 264"/>
                <a:gd name="T72" fmla="*/ 0 w 277"/>
                <a:gd name="T73" fmla="*/ 294 h 264"/>
                <a:gd name="T74" fmla="*/ 124 w 277"/>
                <a:gd name="T75" fmla="*/ 0 h 264"/>
                <a:gd name="T76" fmla="*/ 147 w 277"/>
                <a:gd name="T77" fmla="*/ 0 h 264"/>
                <a:gd name="T78" fmla="*/ 147 w 277"/>
                <a:gd name="T79" fmla="*/ 155 h 2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77"/>
                <a:gd name="T121" fmla="*/ 0 h 264"/>
                <a:gd name="T122" fmla="*/ 277 w 277"/>
                <a:gd name="T123" fmla="*/ 264 h 2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77" h="264">
                  <a:moveTo>
                    <a:pt x="158" y="46"/>
                  </a:move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3" name="Freeform 36"/>
            <p:cNvSpPr>
              <a:spLocks noChangeAspect="1"/>
            </p:cNvSpPr>
            <p:nvPr/>
          </p:nvSpPr>
          <p:spPr bwMode="auto">
            <a:xfrm>
              <a:off x="1241" y="2605"/>
              <a:ext cx="252" cy="237"/>
            </a:xfrm>
            <a:custGeom>
              <a:avLst/>
              <a:gdLst>
                <a:gd name="T0" fmla="*/ 63 w 252"/>
                <a:gd name="T1" fmla="*/ 698 h 212"/>
                <a:gd name="T2" fmla="*/ 55 w 252"/>
                <a:gd name="T3" fmla="*/ 666 h 212"/>
                <a:gd name="T4" fmla="*/ 87 w 252"/>
                <a:gd name="T5" fmla="*/ 666 h 212"/>
                <a:gd name="T6" fmla="*/ 0 w 252"/>
                <a:gd name="T7" fmla="*/ 513 h 212"/>
                <a:gd name="T8" fmla="*/ 16 w 252"/>
                <a:gd name="T9" fmla="*/ 375 h 212"/>
                <a:gd name="T10" fmla="*/ 87 w 252"/>
                <a:gd name="T11" fmla="*/ 294 h 212"/>
                <a:gd name="T12" fmla="*/ 157 w 252"/>
                <a:gd name="T13" fmla="*/ 268 h 212"/>
                <a:gd name="T14" fmla="*/ 189 w 252"/>
                <a:gd name="T15" fmla="*/ 83 h 212"/>
                <a:gd name="T16" fmla="*/ 213 w 252"/>
                <a:gd name="T17" fmla="*/ 56 h 212"/>
                <a:gd name="T18" fmla="*/ 252 w 252"/>
                <a:gd name="T19" fmla="*/ 0 h 212"/>
                <a:gd name="T20" fmla="*/ 252 w 252"/>
                <a:gd name="T21" fmla="*/ 83 h 212"/>
                <a:gd name="T22" fmla="*/ 245 w 252"/>
                <a:gd name="T23" fmla="*/ 83 h 212"/>
                <a:gd name="T24" fmla="*/ 245 w 252"/>
                <a:gd name="T25" fmla="*/ 723 h 212"/>
                <a:gd name="T26" fmla="*/ 55 w 252"/>
                <a:gd name="T27" fmla="*/ 723 h 212"/>
                <a:gd name="T28" fmla="*/ 63 w 252"/>
                <a:gd name="T29" fmla="*/ 698 h 2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2"/>
                <a:gd name="T46" fmla="*/ 0 h 212"/>
                <a:gd name="T47" fmla="*/ 252 w 252"/>
                <a:gd name="T48" fmla="*/ 212 h 2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2" h="212">
                  <a:moveTo>
                    <a:pt x="63" y="204"/>
                  </a:moveTo>
                  <a:lnTo>
                    <a:pt x="55" y="196"/>
                  </a:lnTo>
                  <a:lnTo>
                    <a:pt x="87" y="196"/>
                  </a:lnTo>
                  <a:lnTo>
                    <a:pt x="0" y="150"/>
                  </a:lnTo>
                  <a:lnTo>
                    <a:pt x="16" y="110"/>
                  </a:lnTo>
                  <a:lnTo>
                    <a:pt x="87" y="86"/>
                  </a:lnTo>
                  <a:lnTo>
                    <a:pt x="157" y="79"/>
                  </a:lnTo>
                  <a:lnTo>
                    <a:pt x="189" y="24"/>
                  </a:lnTo>
                  <a:lnTo>
                    <a:pt x="213" y="17"/>
                  </a:lnTo>
                  <a:lnTo>
                    <a:pt x="252" y="0"/>
                  </a:lnTo>
                  <a:lnTo>
                    <a:pt x="252" y="24"/>
                  </a:lnTo>
                  <a:lnTo>
                    <a:pt x="245" y="24"/>
                  </a:lnTo>
                  <a:lnTo>
                    <a:pt x="245" y="212"/>
                  </a:lnTo>
                  <a:lnTo>
                    <a:pt x="55" y="212"/>
                  </a:lnTo>
                  <a:lnTo>
                    <a:pt x="63" y="20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4" name="Freeform 37"/>
            <p:cNvSpPr>
              <a:spLocks noChangeAspect="1"/>
            </p:cNvSpPr>
            <p:nvPr/>
          </p:nvSpPr>
          <p:spPr bwMode="auto">
            <a:xfrm>
              <a:off x="871" y="996"/>
              <a:ext cx="292" cy="235"/>
            </a:xfrm>
            <a:custGeom>
              <a:avLst/>
              <a:gdLst>
                <a:gd name="T0" fmla="*/ 0 w 291"/>
                <a:gd name="T1" fmla="*/ 0 h 211"/>
                <a:gd name="T2" fmla="*/ 302 w 291"/>
                <a:gd name="T3" fmla="*/ 0 h 211"/>
                <a:gd name="T4" fmla="*/ 256 w 291"/>
                <a:gd name="T5" fmla="*/ 330 h 211"/>
                <a:gd name="T6" fmla="*/ 134 w 291"/>
                <a:gd name="T7" fmla="*/ 484 h 211"/>
                <a:gd name="T8" fmla="*/ 95 w 291"/>
                <a:gd name="T9" fmla="*/ 691 h 211"/>
                <a:gd name="T10" fmla="*/ 39 w 291"/>
                <a:gd name="T11" fmla="*/ 691 h 211"/>
                <a:gd name="T12" fmla="*/ 0 w 291"/>
                <a:gd name="T13" fmla="*/ 0 h 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1"/>
                <a:gd name="T22" fmla="*/ 0 h 211"/>
                <a:gd name="T23" fmla="*/ 291 w 291"/>
                <a:gd name="T24" fmla="*/ 211 h 2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1" h="211">
                  <a:moveTo>
                    <a:pt x="0" y="0"/>
                  </a:moveTo>
                  <a:lnTo>
                    <a:pt x="291" y="0"/>
                  </a:lnTo>
                  <a:lnTo>
                    <a:pt x="245" y="101"/>
                  </a:lnTo>
                  <a:lnTo>
                    <a:pt x="134" y="148"/>
                  </a:lnTo>
                  <a:lnTo>
                    <a:pt x="95" y="211"/>
                  </a:lnTo>
                  <a:lnTo>
                    <a:pt x="39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5" name="Freeform 38"/>
            <p:cNvSpPr>
              <a:spLocks noChangeAspect="1"/>
            </p:cNvSpPr>
            <p:nvPr/>
          </p:nvSpPr>
          <p:spPr bwMode="auto">
            <a:xfrm>
              <a:off x="1488" y="1127"/>
              <a:ext cx="281" cy="269"/>
            </a:xfrm>
            <a:custGeom>
              <a:avLst/>
              <a:gdLst>
                <a:gd name="T0" fmla="*/ 0 w 283"/>
                <a:gd name="T1" fmla="*/ 150 h 242"/>
                <a:gd name="T2" fmla="*/ 7 w 283"/>
                <a:gd name="T3" fmla="*/ 123 h 242"/>
                <a:gd name="T4" fmla="*/ 0 w 283"/>
                <a:gd name="T5" fmla="*/ 123 h 242"/>
                <a:gd name="T6" fmla="*/ 0 w 283"/>
                <a:gd name="T7" fmla="*/ 0 h 242"/>
                <a:gd name="T8" fmla="*/ 55 w 283"/>
                <a:gd name="T9" fmla="*/ 0 h 242"/>
                <a:gd name="T10" fmla="*/ 55 w 283"/>
                <a:gd name="T11" fmla="*/ 51 h 242"/>
                <a:gd name="T12" fmla="*/ 261 w 283"/>
                <a:gd name="T13" fmla="*/ 51 h 242"/>
                <a:gd name="T14" fmla="*/ 261 w 283"/>
                <a:gd name="T15" fmla="*/ 201 h 242"/>
                <a:gd name="T16" fmla="*/ 261 w 283"/>
                <a:gd name="T17" fmla="*/ 524 h 242"/>
                <a:gd name="T18" fmla="*/ 201 w 283"/>
                <a:gd name="T19" fmla="*/ 524 h 242"/>
                <a:gd name="T20" fmla="*/ 185 w 283"/>
                <a:gd name="T21" fmla="*/ 675 h 242"/>
                <a:gd name="T22" fmla="*/ 154 w 283"/>
                <a:gd name="T23" fmla="*/ 698 h 242"/>
                <a:gd name="T24" fmla="*/ 154 w 283"/>
                <a:gd name="T25" fmla="*/ 775 h 242"/>
                <a:gd name="T26" fmla="*/ 15 w 283"/>
                <a:gd name="T27" fmla="*/ 724 h 242"/>
                <a:gd name="T28" fmla="*/ 0 w 283"/>
                <a:gd name="T29" fmla="*/ 775 h 242"/>
                <a:gd name="T30" fmla="*/ 0 w 283"/>
                <a:gd name="T31" fmla="*/ 150 h 2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242"/>
                <a:gd name="T50" fmla="*/ 283 w 283"/>
                <a:gd name="T51" fmla="*/ 242 h 2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242">
                  <a:moveTo>
                    <a:pt x="0" y="47"/>
                  </a:moveTo>
                  <a:lnTo>
                    <a:pt x="7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6"/>
                  </a:lnTo>
                  <a:lnTo>
                    <a:pt x="283" y="16"/>
                  </a:lnTo>
                  <a:lnTo>
                    <a:pt x="283" y="62"/>
                  </a:lnTo>
                  <a:lnTo>
                    <a:pt x="283" y="164"/>
                  </a:lnTo>
                  <a:lnTo>
                    <a:pt x="212" y="164"/>
                  </a:lnTo>
                  <a:lnTo>
                    <a:pt x="196" y="211"/>
                  </a:lnTo>
                  <a:lnTo>
                    <a:pt x="165" y="219"/>
                  </a:lnTo>
                  <a:lnTo>
                    <a:pt x="165" y="242"/>
                  </a:lnTo>
                  <a:lnTo>
                    <a:pt x="15" y="226"/>
                  </a:lnTo>
                  <a:lnTo>
                    <a:pt x="0" y="24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6" name="Freeform 39"/>
            <p:cNvSpPr>
              <a:spLocks noChangeAspect="1"/>
            </p:cNvSpPr>
            <p:nvPr/>
          </p:nvSpPr>
          <p:spPr bwMode="auto">
            <a:xfrm>
              <a:off x="2284" y="1416"/>
              <a:ext cx="194" cy="155"/>
            </a:xfrm>
            <a:custGeom>
              <a:avLst/>
              <a:gdLst>
                <a:gd name="T0" fmla="*/ 0 w 196"/>
                <a:gd name="T1" fmla="*/ 183 h 139"/>
                <a:gd name="T2" fmla="*/ 23 w 196"/>
                <a:gd name="T3" fmla="*/ 255 h 139"/>
                <a:gd name="T4" fmla="*/ 59 w 196"/>
                <a:gd name="T5" fmla="*/ 282 h 139"/>
                <a:gd name="T6" fmla="*/ 137 w 196"/>
                <a:gd name="T7" fmla="*/ 462 h 139"/>
                <a:gd name="T8" fmla="*/ 159 w 196"/>
                <a:gd name="T9" fmla="*/ 462 h 139"/>
                <a:gd name="T10" fmla="*/ 174 w 196"/>
                <a:gd name="T11" fmla="*/ 311 h 139"/>
                <a:gd name="T12" fmla="*/ 159 w 196"/>
                <a:gd name="T13" fmla="*/ 205 h 139"/>
                <a:gd name="T14" fmla="*/ 167 w 196"/>
                <a:gd name="T15" fmla="*/ 105 h 139"/>
                <a:gd name="T16" fmla="*/ 107 w 196"/>
                <a:gd name="T17" fmla="*/ 0 h 139"/>
                <a:gd name="T18" fmla="*/ 0 w 196"/>
                <a:gd name="T19" fmla="*/ 183 h 1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139"/>
                <a:gd name="T32" fmla="*/ 196 w 196"/>
                <a:gd name="T33" fmla="*/ 139 h 1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139">
                  <a:moveTo>
                    <a:pt x="0" y="55"/>
                  </a:moveTo>
                  <a:lnTo>
                    <a:pt x="23" y="77"/>
                  </a:lnTo>
                  <a:lnTo>
                    <a:pt x="70" y="85"/>
                  </a:lnTo>
                  <a:lnTo>
                    <a:pt x="150" y="139"/>
                  </a:lnTo>
                  <a:lnTo>
                    <a:pt x="181" y="139"/>
                  </a:lnTo>
                  <a:lnTo>
                    <a:pt x="196" y="93"/>
                  </a:lnTo>
                  <a:lnTo>
                    <a:pt x="181" y="62"/>
                  </a:lnTo>
                  <a:lnTo>
                    <a:pt x="189" y="31"/>
                  </a:lnTo>
                  <a:lnTo>
                    <a:pt x="118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Freeform 40"/>
            <p:cNvSpPr>
              <a:spLocks noChangeAspect="1"/>
            </p:cNvSpPr>
            <p:nvPr/>
          </p:nvSpPr>
          <p:spPr bwMode="auto">
            <a:xfrm>
              <a:off x="1133" y="3199"/>
              <a:ext cx="259" cy="238"/>
            </a:xfrm>
            <a:custGeom>
              <a:avLst/>
              <a:gdLst>
                <a:gd name="T0" fmla="*/ 63 w 261"/>
                <a:gd name="T1" fmla="*/ 419 h 212"/>
                <a:gd name="T2" fmla="*/ 24 w 261"/>
                <a:gd name="T3" fmla="*/ 228 h 212"/>
                <a:gd name="T4" fmla="*/ 24 w 261"/>
                <a:gd name="T5" fmla="*/ 115 h 212"/>
                <a:gd name="T6" fmla="*/ 24 w 261"/>
                <a:gd name="T7" fmla="*/ 27 h 212"/>
                <a:gd name="T8" fmla="*/ 0 w 261"/>
                <a:gd name="T9" fmla="*/ 0 h 212"/>
                <a:gd name="T10" fmla="*/ 131 w 261"/>
                <a:gd name="T11" fmla="*/ 0 h 212"/>
                <a:gd name="T12" fmla="*/ 131 w 261"/>
                <a:gd name="T13" fmla="*/ 145 h 212"/>
                <a:gd name="T14" fmla="*/ 139 w 261"/>
                <a:gd name="T15" fmla="*/ 145 h 212"/>
                <a:gd name="T16" fmla="*/ 131 w 261"/>
                <a:gd name="T17" fmla="*/ 256 h 212"/>
                <a:gd name="T18" fmla="*/ 139 w 261"/>
                <a:gd name="T19" fmla="*/ 256 h 212"/>
                <a:gd name="T20" fmla="*/ 139 w 261"/>
                <a:gd name="T21" fmla="*/ 419 h 212"/>
                <a:gd name="T22" fmla="*/ 215 w 261"/>
                <a:gd name="T23" fmla="*/ 419 h 212"/>
                <a:gd name="T24" fmla="*/ 215 w 261"/>
                <a:gd name="T25" fmla="*/ 446 h 212"/>
                <a:gd name="T26" fmla="*/ 215 w 261"/>
                <a:gd name="T27" fmla="*/ 532 h 212"/>
                <a:gd name="T28" fmla="*/ 239 w 261"/>
                <a:gd name="T29" fmla="*/ 532 h 212"/>
                <a:gd name="T30" fmla="*/ 215 w 261"/>
                <a:gd name="T31" fmla="*/ 593 h 212"/>
                <a:gd name="T32" fmla="*/ 215 w 261"/>
                <a:gd name="T33" fmla="*/ 672 h 212"/>
                <a:gd name="T34" fmla="*/ 76 w 261"/>
                <a:gd name="T35" fmla="*/ 754 h 212"/>
                <a:gd name="T36" fmla="*/ 76 w 261"/>
                <a:gd name="T37" fmla="*/ 672 h 212"/>
                <a:gd name="T38" fmla="*/ 68 w 261"/>
                <a:gd name="T39" fmla="*/ 672 h 212"/>
                <a:gd name="T40" fmla="*/ 63 w 261"/>
                <a:gd name="T41" fmla="*/ 419 h 2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1"/>
                <a:gd name="T64" fmla="*/ 0 h 212"/>
                <a:gd name="T65" fmla="*/ 261 w 261"/>
                <a:gd name="T66" fmla="*/ 212 h 21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1" h="212">
                  <a:moveTo>
                    <a:pt x="63" y="118"/>
                  </a:moveTo>
                  <a:lnTo>
                    <a:pt x="24" y="63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40"/>
                  </a:lnTo>
                  <a:lnTo>
                    <a:pt x="150" y="40"/>
                  </a:lnTo>
                  <a:lnTo>
                    <a:pt x="142" y="71"/>
                  </a:lnTo>
                  <a:lnTo>
                    <a:pt x="150" y="71"/>
                  </a:lnTo>
                  <a:lnTo>
                    <a:pt x="150" y="118"/>
                  </a:lnTo>
                  <a:lnTo>
                    <a:pt x="237" y="118"/>
                  </a:lnTo>
                  <a:lnTo>
                    <a:pt x="237" y="126"/>
                  </a:lnTo>
                  <a:lnTo>
                    <a:pt x="237" y="149"/>
                  </a:lnTo>
                  <a:lnTo>
                    <a:pt x="261" y="149"/>
                  </a:lnTo>
                  <a:lnTo>
                    <a:pt x="237" y="166"/>
                  </a:lnTo>
                  <a:lnTo>
                    <a:pt x="237" y="189"/>
                  </a:lnTo>
                  <a:lnTo>
                    <a:pt x="87" y="212"/>
                  </a:lnTo>
                  <a:lnTo>
                    <a:pt x="87" y="189"/>
                  </a:lnTo>
                  <a:lnTo>
                    <a:pt x="79" y="189"/>
                  </a:lnTo>
                  <a:lnTo>
                    <a:pt x="63" y="11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Freeform 41"/>
            <p:cNvSpPr>
              <a:spLocks noChangeAspect="1"/>
            </p:cNvSpPr>
            <p:nvPr/>
          </p:nvSpPr>
          <p:spPr bwMode="auto">
            <a:xfrm>
              <a:off x="1618" y="1741"/>
              <a:ext cx="151" cy="216"/>
            </a:xfrm>
            <a:custGeom>
              <a:avLst/>
              <a:gdLst>
                <a:gd name="T0" fmla="*/ 76 w 152"/>
                <a:gd name="T1" fmla="*/ 0 h 195"/>
                <a:gd name="T2" fmla="*/ 0 w 152"/>
                <a:gd name="T3" fmla="*/ 0 h 195"/>
                <a:gd name="T4" fmla="*/ 0 w 152"/>
                <a:gd name="T5" fmla="*/ 191 h 195"/>
                <a:gd name="T6" fmla="*/ 24 w 152"/>
                <a:gd name="T7" fmla="*/ 191 h 195"/>
                <a:gd name="T8" fmla="*/ 24 w 152"/>
                <a:gd name="T9" fmla="*/ 310 h 195"/>
                <a:gd name="T10" fmla="*/ 56 w 152"/>
                <a:gd name="T11" fmla="*/ 362 h 195"/>
                <a:gd name="T12" fmla="*/ 56 w 152"/>
                <a:gd name="T13" fmla="*/ 409 h 195"/>
                <a:gd name="T14" fmla="*/ 48 w 152"/>
                <a:gd name="T15" fmla="*/ 459 h 195"/>
                <a:gd name="T16" fmla="*/ 56 w 152"/>
                <a:gd name="T17" fmla="*/ 508 h 195"/>
                <a:gd name="T18" fmla="*/ 48 w 152"/>
                <a:gd name="T19" fmla="*/ 508 h 195"/>
                <a:gd name="T20" fmla="*/ 56 w 152"/>
                <a:gd name="T21" fmla="*/ 603 h 195"/>
                <a:gd name="T22" fmla="*/ 76 w 152"/>
                <a:gd name="T23" fmla="*/ 603 h 195"/>
                <a:gd name="T24" fmla="*/ 76 w 152"/>
                <a:gd name="T25" fmla="*/ 459 h 195"/>
                <a:gd name="T26" fmla="*/ 117 w 152"/>
                <a:gd name="T27" fmla="*/ 459 h 195"/>
                <a:gd name="T28" fmla="*/ 117 w 152"/>
                <a:gd name="T29" fmla="*/ 191 h 195"/>
                <a:gd name="T30" fmla="*/ 133 w 152"/>
                <a:gd name="T31" fmla="*/ 191 h 195"/>
                <a:gd name="T32" fmla="*/ 133 w 152"/>
                <a:gd name="T33" fmla="*/ 122 h 195"/>
                <a:gd name="T34" fmla="*/ 141 w 152"/>
                <a:gd name="T35" fmla="*/ 97 h 195"/>
                <a:gd name="T36" fmla="*/ 117 w 152"/>
                <a:gd name="T37" fmla="*/ 0 h 195"/>
                <a:gd name="T38" fmla="*/ 76 w 152"/>
                <a:gd name="T39" fmla="*/ 0 h 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2"/>
                <a:gd name="T61" fmla="*/ 0 h 195"/>
                <a:gd name="T62" fmla="*/ 152 w 152"/>
                <a:gd name="T63" fmla="*/ 195 h 1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2" h="195">
                  <a:moveTo>
                    <a:pt x="80" y="0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24" y="62"/>
                  </a:lnTo>
                  <a:lnTo>
                    <a:pt x="24" y="101"/>
                  </a:lnTo>
                  <a:lnTo>
                    <a:pt x="56" y="117"/>
                  </a:lnTo>
                  <a:lnTo>
                    <a:pt x="56" y="133"/>
                  </a:lnTo>
                  <a:lnTo>
                    <a:pt x="48" y="148"/>
                  </a:lnTo>
                  <a:lnTo>
                    <a:pt x="56" y="164"/>
                  </a:lnTo>
                  <a:lnTo>
                    <a:pt x="48" y="164"/>
                  </a:lnTo>
                  <a:lnTo>
                    <a:pt x="56" y="195"/>
                  </a:lnTo>
                  <a:lnTo>
                    <a:pt x="80" y="195"/>
                  </a:lnTo>
                  <a:lnTo>
                    <a:pt x="80" y="148"/>
                  </a:lnTo>
                  <a:lnTo>
                    <a:pt x="128" y="148"/>
                  </a:lnTo>
                  <a:lnTo>
                    <a:pt x="128" y="62"/>
                  </a:lnTo>
                  <a:lnTo>
                    <a:pt x="144" y="62"/>
                  </a:lnTo>
                  <a:lnTo>
                    <a:pt x="144" y="39"/>
                  </a:lnTo>
                  <a:lnTo>
                    <a:pt x="152" y="31"/>
                  </a:lnTo>
                  <a:lnTo>
                    <a:pt x="128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9" name="Freeform 42"/>
            <p:cNvSpPr>
              <a:spLocks noChangeAspect="1"/>
            </p:cNvSpPr>
            <p:nvPr/>
          </p:nvSpPr>
          <p:spPr bwMode="auto">
            <a:xfrm>
              <a:off x="2674" y="3674"/>
              <a:ext cx="395" cy="471"/>
            </a:xfrm>
            <a:custGeom>
              <a:avLst/>
              <a:gdLst>
                <a:gd name="T0" fmla="*/ 287 w 394"/>
                <a:gd name="T1" fmla="*/ 1326 h 423"/>
                <a:gd name="T2" fmla="*/ 295 w 394"/>
                <a:gd name="T3" fmla="*/ 1099 h 423"/>
                <a:gd name="T4" fmla="*/ 271 w 394"/>
                <a:gd name="T5" fmla="*/ 1099 h 423"/>
                <a:gd name="T6" fmla="*/ 127 w 394"/>
                <a:gd name="T7" fmla="*/ 997 h 423"/>
                <a:gd name="T8" fmla="*/ 95 w 394"/>
                <a:gd name="T9" fmla="*/ 895 h 423"/>
                <a:gd name="T10" fmla="*/ 95 w 394"/>
                <a:gd name="T11" fmla="*/ 816 h 423"/>
                <a:gd name="T12" fmla="*/ 95 w 394"/>
                <a:gd name="T13" fmla="*/ 794 h 423"/>
                <a:gd name="T14" fmla="*/ 0 w 394"/>
                <a:gd name="T15" fmla="*/ 715 h 423"/>
                <a:gd name="T16" fmla="*/ 0 w 394"/>
                <a:gd name="T17" fmla="*/ 0 h 423"/>
                <a:gd name="T18" fmla="*/ 225 w 394"/>
                <a:gd name="T19" fmla="*/ 0 h 423"/>
                <a:gd name="T20" fmla="*/ 271 w 394"/>
                <a:gd name="T21" fmla="*/ 385 h 423"/>
                <a:gd name="T22" fmla="*/ 310 w 394"/>
                <a:gd name="T23" fmla="*/ 409 h 423"/>
                <a:gd name="T24" fmla="*/ 327 w 394"/>
                <a:gd name="T25" fmla="*/ 485 h 423"/>
                <a:gd name="T26" fmla="*/ 350 w 394"/>
                <a:gd name="T27" fmla="*/ 485 h 423"/>
                <a:gd name="T28" fmla="*/ 350 w 394"/>
                <a:gd name="T29" fmla="*/ 816 h 423"/>
                <a:gd name="T30" fmla="*/ 390 w 394"/>
                <a:gd name="T31" fmla="*/ 816 h 423"/>
                <a:gd name="T32" fmla="*/ 390 w 394"/>
                <a:gd name="T33" fmla="*/ 1024 h 423"/>
                <a:gd name="T34" fmla="*/ 405 w 394"/>
                <a:gd name="T35" fmla="*/ 1024 h 423"/>
                <a:gd name="T36" fmla="*/ 390 w 394"/>
                <a:gd name="T37" fmla="*/ 1072 h 423"/>
                <a:gd name="T38" fmla="*/ 390 w 394"/>
                <a:gd name="T39" fmla="*/ 1298 h 423"/>
                <a:gd name="T40" fmla="*/ 405 w 394"/>
                <a:gd name="T41" fmla="*/ 1298 h 423"/>
                <a:gd name="T42" fmla="*/ 405 w 394"/>
                <a:gd name="T43" fmla="*/ 1377 h 423"/>
                <a:gd name="T44" fmla="*/ 287 w 394"/>
                <a:gd name="T45" fmla="*/ 1326 h 4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4"/>
                <a:gd name="T70" fmla="*/ 0 h 423"/>
                <a:gd name="T71" fmla="*/ 394 w 394"/>
                <a:gd name="T72" fmla="*/ 423 h 4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4" h="423">
                  <a:moveTo>
                    <a:pt x="276" y="407"/>
                  </a:moveTo>
                  <a:lnTo>
                    <a:pt x="284" y="337"/>
                  </a:lnTo>
                  <a:lnTo>
                    <a:pt x="260" y="337"/>
                  </a:lnTo>
                  <a:lnTo>
                    <a:pt x="127" y="305"/>
                  </a:lnTo>
                  <a:lnTo>
                    <a:pt x="95" y="274"/>
                  </a:lnTo>
                  <a:lnTo>
                    <a:pt x="95" y="250"/>
                  </a:lnTo>
                  <a:lnTo>
                    <a:pt x="95" y="24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60" y="118"/>
                  </a:lnTo>
                  <a:lnTo>
                    <a:pt x="299" y="125"/>
                  </a:lnTo>
                  <a:lnTo>
                    <a:pt x="316" y="149"/>
                  </a:lnTo>
                  <a:lnTo>
                    <a:pt x="339" y="149"/>
                  </a:lnTo>
                  <a:lnTo>
                    <a:pt x="339" y="250"/>
                  </a:lnTo>
                  <a:lnTo>
                    <a:pt x="379" y="250"/>
                  </a:lnTo>
                  <a:lnTo>
                    <a:pt x="379" y="313"/>
                  </a:lnTo>
                  <a:lnTo>
                    <a:pt x="394" y="313"/>
                  </a:lnTo>
                  <a:lnTo>
                    <a:pt x="379" y="329"/>
                  </a:lnTo>
                  <a:lnTo>
                    <a:pt x="379" y="399"/>
                  </a:lnTo>
                  <a:lnTo>
                    <a:pt x="394" y="399"/>
                  </a:lnTo>
                  <a:lnTo>
                    <a:pt x="394" y="423"/>
                  </a:lnTo>
                  <a:lnTo>
                    <a:pt x="276" y="40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0" name="Freeform 43"/>
            <p:cNvSpPr>
              <a:spLocks noChangeAspect="1"/>
            </p:cNvSpPr>
            <p:nvPr/>
          </p:nvSpPr>
          <p:spPr bwMode="auto">
            <a:xfrm>
              <a:off x="1431" y="1379"/>
              <a:ext cx="252" cy="272"/>
            </a:xfrm>
            <a:custGeom>
              <a:avLst/>
              <a:gdLst>
                <a:gd name="T0" fmla="*/ 56 w 252"/>
                <a:gd name="T1" fmla="*/ 55 h 243"/>
                <a:gd name="T2" fmla="*/ 71 w 252"/>
                <a:gd name="T3" fmla="*/ 0 h 243"/>
                <a:gd name="T4" fmla="*/ 221 w 252"/>
                <a:gd name="T5" fmla="*/ 55 h 243"/>
                <a:gd name="T6" fmla="*/ 252 w 252"/>
                <a:gd name="T7" fmla="*/ 301 h 243"/>
                <a:gd name="T8" fmla="*/ 205 w 252"/>
                <a:gd name="T9" fmla="*/ 437 h 243"/>
                <a:gd name="T10" fmla="*/ 189 w 252"/>
                <a:gd name="T11" fmla="*/ 676 h 243"/>
                <a:gd name="T12" fmla="*/ 111 w 252"/>
                <a:gd name="T13" fmla="*/ 838 h 243"/>
                <a:gd name="T14" fmla="*/ 71 w 252"/>
                <a:gd name="T15" fmla="*/ 703 h 243"/>
                <a:gd name="T16" fmla="*/ 0 w 252"/>
                <a:gd name="T17" fmla="*/ 703 h 243"/>
                <a:gd name="T18" fmla="*/ 0 w 252"/>
                <a:gd name="T19" fmla="*/ 377 h 243"/>
                <a:gd name="T20" fmla="*/ 0 w 252"/>
                <a:gd name="T21" fmla="*/ 55 h 243"/>
                <a:gd name="T22" fmla="*/ 56 w 252"/>
                <a:gd name="T23" fmla="*/ 55 h 2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243"/>
                <a:gd name="T38" fmla="*/ 252 w 252"/>
                <a:gd name="T39" fmla="*/ 243 h 2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243">
                  <a:moveTo>
                    <a:pt x="56" y="16"/>
                  </a:moveTo>
                  <a:lnTo>
                    <a:pt x="71" y="0"/>
                  </a:lnTo>
                  <a:lnTo>
                    <a:pt x="221" y="16"/>
                  </a:lnTo>
                  <a:lnTo>
                    <a:pt x="252" y="87"/>
                  </a:lnTo>
                  <a:lnTo>
                    <a:pt x="205" y="126"/>
                  </a:lnTo>
                  <a:lnTo>
                    <a:pt x="189" y="196"/>
                  </a:lnTo>
                  <a:lnTo>
                    <a:pt x="111" y="243"/>
                  </a:lnTo>
                  <a:lnTo>
                    <a:pt x="71" y="204"/>
                  </a:lnTo>
                  <a:lnTo>
                    <a:pt x="0" y="204"/>
                  </a:lnTo>
                  <a:lnTo>
                    <a:pt x="0" y="109"/>
                  </a:lnTo>
                  <a:lnTo>
                    <a:pt x="0" y="16"/>
                  </a:lnTo>
                  <a:lnTo>
                    <a:pt x="56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1" name="Freeform 44"/>
            <p:cNvSpPr>
              <a:spLocks noChangeAspect="1"/>
            </p:cNvSpPr>
            <p:nvPr/>
          </p:nvSpPr>
          <p:spPr bwMode="auto">
            <a:xfrm>
              <a:off x="2557" y="3172"/>
              <a:ext cx="377" cy="361"/>
            </a:xfrm>
            <a:custGeom>
              <a:avLst/>
              <a:gdLst>
                <a:gd name="T0" fmla="*/ 226 w 378"/>
                <a:gd name="T1" fmla="*/ 1095 h 323"/>
                <a:gd name="T2" fmla="*/ 202 w 378"/>
                <a:gd name="T3" fmla="*/ 994 h 323"/>
                <a:gd name="T4" fmla="*/ 0 w 378"/>
                <a:gd name="T5" fmla="*/ 931 h 323"/>
                <a:gd name="T6" fmla="*/ 0 w 378"/>
                <a:gd name="T7" fmla="*/ 802 h 323"/>
                <a:gd name="T8" fmla="*/ 24 w 378"/>
                <a:gd name="T9" fmla="*/ 802 h 323"/>
                <a:gd name="T10" fmla="*/ 55 w 378"/>
                <a:gd name="T11" fmla="*/ 646 h 323"/>
                <a:gd name="T12" fmla="*/ 63 w 378"/>
                <a:gd name="T13" fmla="*/ 484 h 323"/>
                <a:gd name="T14" fmla="*/ 87 w 378"/>
                <a:gd name="T15" fmla="*/ 429 h 323"/>
                <a:gd name="T16" fmla="*/ 87 w 378"/>
                <a:gd name="T17" fmla="*/ 371 h 323"/>
                <a:gd name="T18" fmla="*/ 102 w 378"/>
                <a:gd name="T19" fmla="*/ 321 h 323"/>
                <a:gd name="T20" fmla="*/ 102 w 378"/>
                <a:gd name="T21" fmla="*/ 83 h 323"/>
                <a:gd name="T22" fmla="*/ 189 w 378"/>
                <a:gd name="T23" fmla="*/ 83 h 323"/>
                <a:gd name="T24" fmla="*/ 202 w 378"/>
                <a:gd name="T25" fmla="*/ 0 h 323"/>
                <a:gd name="T26" fmla="*/ 202 w 378"/>
                <a:gd name="T27" fmla="*/ 321 h 323"/>
                <a:gd name="T28" fmla="*/ 352 w 378"/>
                <a:gd name="T29" fmla="*/ 321 h 323"/>
                <a:gd name="T30" fmla="*/ 352 w 378"/>
                <a:gd name="T31" fmla="*/ 616 h 323"/>
                <a:gd name="T32" fmla="*/ 367 w 378"/>
                <a:gd name="T33" fmla="*/ 616 h 323"/>
                <a:gd name="T34" fmla="*/ 367 w 378"/>
                <a:gd name="T35" fmla="*/ 830 h 323"/>
                <a:gd name="T36" fmla="*/ 352 w 378"/>
                <a:gd name="T37" fmla="*/ 830 h 323"/>
                <a:gd name="T38" fmla="*/ 352 w 378"/>
                <a:gd name="T39" fmla="*/ 1095 h 323"/>
                <a:gd name="T40" fmla="*/ 226 w 378"/>
                <a:gd name="T41" fmla="*/ 1095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8"/>
                <a:gd name="T64" fmla="*/ 0 h 323"/>
                <a:gd name="T65" fmla="*/ 378 w 378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8" h="323">
                  <a:moveTo>
                    <a:pt x="237" y="323"/>
                  </a:moveTo>
                  <a:lnTo>
                    <a:pt x="213" y="292"/>
                  </a:lnTo>
                  <a:lnTo>
                    <a:pt x="0" y="275"/>
                  </a:lnTo>
                  <a:lnTo>
                    <a:pt x="0" y="236"/>
                  </a:lnTo>
                  <a:lnTo>
                    <a:pt x="24" y="236"/>
                  </a:lnTo>
                  <a:lnTo>
                    <a:pt x="55" y="190"/>
                  </a:lnTo>
                  <a:lnTo>
                    <a:pt x="63" y="142"/>
                  </a:lnTo>
                  <a:lnTo>
                    <a:pt x="87" y="126"/>
                  </a:lnTo>
                  <a:lnTo>
                    <a:pt x="87" y="110"/>
                  </a:lnTo>
                  <a:lnTo>
                    <a:pt x="102" y="95"/>
                  </a:lnTo>
                  <a:lnTo>
                    <a:pt x="102" y="24"/>
                  </a:lnTo>
                  <a:lnTo>
                    <a:pt x="189" y="24"/>
                  </a:lnTo>
                  <a:lnTo>
                    <a:pt x="213" y="0"/>
                  </a:lnTo>
                  <a:lnTo>
                    <a:pt x="213" y="95"/>
                  </a:lnTo>
                  <a:lnTo>
                    <a:pt x="363" y="95"/>
                  </a:lnTo>
                  <a:lnTo>
                    <a:pt x="363" y="181"/>
                  </a:lnTo>
                  <a:lnTo>
                    <a:pt x="378" y="181"/>
                  </a:lnTo>
                  <a:lnTo>
                    <a:pt x="378" y="244"/>
                  </a:lnTo>
                  <a:lnTo>
                    <a:pt x="363" y="244"/>
                  </a:lnTo>
                  <a:lnTo>
                    <a:pt x="363" y="323"/>
                  </a:lnTo>
                  <a:lnTo>
                    <a:pt x="237" y="3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2" name="Freeform 45"/>
            <p:cNvSpPr>
              <a:spLocks noChangeAspect="1"/>
            </p:cNvSpPr>
            <p:nvPr/>
          </p:nvSpPr>
          <p:spPr bwMode="auto">
            <a:xfrm>
              <a:off x="1943" y="3548"/>
              <a:ext cx="363" cy="237"/>
            </a:xfrm>
            <a:custGeom>
              <a:avLst/>
              <a:gdLst>
                <a:gd name="T0" fmla="*/ 328 w 361"/>
                <a:gd name="T1" fmla="*/ 723 h 212"/>
                <a:gd name="T2" fmla="*/ 200 w 361"/>
                <a:gd name="T3" fmla="*/ 723 h 212"/>
                <a:gd name="T4" fmla="*/ 160 w 361"/>
                <a:gd name="T5" fmla="*/ 723 h 212"/>
                <a:gd name="T6" fmla="*/ 0 w 361"/>
                <a:gd name="T7" fmla="*/ 699 h 212"/>
                <a:gd name="T8" fmla="*/ 0 w 361"/>
                <a:gd name="T9" fmla="*/ 617 h 212"/>
                <a:gd name="T10" fmla="*/ 0 w 361"/>
                <a:gd name="T11" fmla="*/ 513 h 212"/>
                <a:gd name="T12" fmla="*/ 8 w 361"/>
                <a:gd name="T13" fmla="*/ 0 h 212"/>
                <a:gd name="T14" fmla="*/ 191 w 361"/>
                <a:gd name="T15" fmla="*/ 0 h 212"/>
                <a:gd name="T16" fmla="*/ 191 w 361"/>
                <a:gd name="T17" fmla="*/ 56 h 212"/>
                <a:gd name="T18" fmla="*/ 200 w 361"/>
                <a:gd name="T19" fmla="*/ 56 h 212"/>
                <a:gd name="T20" fmla="*/ 262 w 361"/>
                <a:gd name="T21" fmla="*/ 0 h 212"/>
                <a:gd name="T22" fmla="*/ 367 w 361"/>
                <a:gd name="T23" fmla="*/ 0 h 212"/>
                <a:gd name="T24" fmla="*/ 383 w 361"/>
                <a:gd name="T25" fmla="*/ 294 h 212"/>
                <a:gd name="T26" fmla="*/ 352 w 361"/>
                <a:gd name="T27" fmla="*/ 375 h 212"/>
                <a:gd name="T28" fmla="*/ 328 w 361"/>
                <a:gd name="T29" fmla="*/ 617 h 212"/>
                <a:gd name="T30" fmla="*/ 328 w 361"/>
                <a:gd name="T31" fmla="*/ 723 h 2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1"/>
                <a:gd name="T49" fmla="*/ 0 h 212"/>
                <a:gd name="T50" fmla="*/ 361 w 361"/>
                <a:gd name="T51" fmla="*/ 212 h 2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1" h="212">
                  <a:moveTo>
                    <a:pt x="306" y="212"/>
                  </a:moveTo>
                  <a:lnTo>
                    <a:pt x="189" y="212"/>
                  </a:lnTo>
                  <a:lnTo>
                    <a:pt x="149" y="212"/>
                  </a:lnTo>
                  <a:lnTo>
                    <a:pt x="0" y="205"/>
                  </a:lnTo>
                  <a:lnTo>
                    <a:pt x="0" y="181"/>
                  </a:lnTo>
                  <a:lnTo>
                    <a:pt x="0" y="150"/>
                  </a:lnTo>
                  <a:lnTo>
                    <a:pt x="8" y="0"/>
                  </a:lnTo>
                  <a:lnTo>
                    <a:pt x="180" y="0"/>
                  </a:lnTo>
                  <a:lnTo>
                    <a:pt x="180" y="17"/>
                  </a:lnTo>
                  <a:lnTo>
                    <a:pt x="189" y="17"/>
                  </a:lnTo>
                  <a:lnTo>
                    <a:pt x="251" y="0"/>
                  </a:lnTo>
                  <a:lnTo>
                    <a:pt x="345" y="0"/>
                  </a:lnTo>
                  <a:lnTo>
                    <a:pt x="361" y="86"/>
                  </a:lnTo>
                  <a:lnTo>
                    <a:pt x="330" y="110"/>
                  </a:lnTo>
                  <a:lnTo>
                    <a:pt x="306" y="181"/>
                  </a:lnTo>
                  <a:lnTo>
                    <a:pt x="306" y="212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3" name="Freeform 46"/>
            <p:cNvSpPr>
              <a:spLocks noChangeAspect="1"/>
            </p:cNvSpPr>
            <p:nvPr/>
          </p:nvSpPr>
          <p:spPr bwMode="auto">
            <a:xfrm>
              <a:off x="3042" y="1686"/>
              <a:ext cx="301" cy="271"/>
            </a:xfrm>
            <a:custGeom>
              <a:avLst/>
              <a:gdLst>
                <a:gd name="T0" fmla="*/ 200 w 300"/>
                <a:gd name="T1" fmla="*/ 205 h 243"/>
                <a:gd name="T2" fmla="*/ 232 w 300"/>
                <a:gd name="T3" fmla="*/ 257 h 243"/>
                <a:gd name="T4" fmla="*/ 256 w 300"/>
                <a:gd name="T5" fmla="*/ 257 h 243"/>
                <a:gd name="T6" fmla="*/ 311 w 300"/>
                <a:gd name="T7" fmla="*/ 365 h 243"/>
                <a:gd name="T8" fmla="*/ 102 w 300"/>
                <a:gd name="T9" fmla="*/ 806 h 243"/>
                <a:gd name="T10" fmla="*/ 39 w 300"/>
                <a:gd name="T11" fmla="*/ 495 h 243"/>
                <a:gd name="T12" fmla="*/ 32 w 300"/>
                <a:gd name="T13" fmla="*/ 418 h 243"/>
                <a:gd name="T14" fmla="*/ 39 w 300"/>
                <a:gd name="T15" fmla="*/ 418 h 243"/>
                <a:gd name="T16" fmla="*/ 8 w 300"/>
                <a:gd name="T17" fmla="*/ 365 h 243"/>
                <a:gd name="T18" fmla="*/ 24 w 300"/>
                <a:gd name="T19" fmla="*/ 257 h 243"/>
                <a:gd name="T20" fmla="*/ 0 w 300"/>
                <a:gd name="T21" fmla="*/ 153 h 243"/>
                <a:gd name="T22" fmla="*/ 24 w 300"/>
                <a:gd name="T23" fmla="*/ 105 h 243"/>
                <a:gd name="T24" fmla="*/ 63 w 300"/>
                <a:gd name="T25" fmla="*/ 0 h 243"/>
                <a:gd name="T26" fmla="*/ 185 w 300"/>
                <a:gd name="T27" fmla="*/ 54 h 243"/>
                <a:gd name="T28" fmla="*/ 200 w 300"/>
                <a:gd name="T29" fmla="*/ 205 h 2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0"/>
                <a:gd name="T46" fmla="*/ 0 h 243"/>
                <a:gd name="T47" fmla="*/ 300 w 300"/>
                <a:gd name="T48" fmla="*/ 243 h 2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0" h="243">
                  <a:moveTo>
                    <a:pt x="189" y="62"/>
                  </a:moveTo>
                  <a:lnTo>
                    <a:pt x="221" y="78"/>
                  </a:lnTo>
                  <a:lnTo>
                    <a:pt x="245" y="78"/>
                  </a:lnTo>
                  <a:lnTo>
                    <a:pt x="300" y="109"/>
                  </a:lnTo>
                  <a:lnTo>
                    <a:pt x="102" y="243"/>
                  </a:lnTo>
                  <a:lnTo>
                    <a:pt x="39" y="149"/>
                  </a:lnTo>
                  <a:lnTo>
                    <a:pt x="32" y="126"/>
                  </a:lnTo>
                  <a:lnTo>
                    <a:pt x="39" y="126"/>
                  </a:lnTo>
                  <a:lnTo>
                    <a:pt x="8" y="109"/>
                  </a:lnTo>
                  <a:lnTo>
                    <a:pt x="24" y="78"/>
                  </a:lnTo>
                  <a:lnTo>
                    <a:pt x="0" y="47"/>
                  </a:lnTo>
                  <a:lnTo>
                    <a:pt x="24" y="31"/>
                  </a:lnTo>
                  <a:lnTo>
                    <a:pt x="63" y="0"/>
                  </a:lnTo>
                  <a:lnTo>
                    <a:pt x="174" y="16"/>
                  </a:lnTo>
                  <a:lnTo>
                    <a:pt x="189" y="6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4" name="Freeform 47"/>
            <p:cNvSpPr>
              <a:spLocks noChangeAspect="1"/>
            </p:cNvSpPr>
            <p:nvPr/>
          </p:nvSpPr>
          <p:spPr bwMode="auto">
            <a:xfrm>
              <a:off x="2247" y="3533"/>
              <a:ext cx="199" cy="252"/>
            </a:xfrm>
            <a:custGeom>
              <a:avLst/>
              <a:gdLst>
                <a:gd name="T0" fmla="*/ 96 w 199"/>
                <a:gd name="T1" fmla="*/ 130 h 226"/>
                <a:gd name="T2" fmla="*/ 167 w 199"/>
                <a:gd name="T3" fmla="*/ 256 h 226"/>
                <a:gd name="T4" fmla="*/ 167 w 199"/>
                <a:gd name="T5" fmla="*/ 361 h 226"/>
                <a:gd name="T6" fmla="*/ 191 w 199"/>
                <a:gd name="T7" fmla="*/ 490 h 226"/>
                <a:gd name="T8" fmla="*/ 183 w 199"/>
                <a:gd name="T9" fmla="*/ 595 h 226"/>
                <a:gd name="T10" fmla="*/ 199 w 199"/>
                <a:gd name="T11" fmla="*/ 695 h 226"/>
                <a:gd name="T12" fmla="*/ 199 w 199"/>
                <a:gd name="T13" fmla="*/ 748 h 226"/>
                <a:gd name="T14" fmla="*/ 72 w 199"/>
                <a:gd name="T15" fmla="*/ 748 h 226"/>
                <a:gd name="T16" fmla="*/ 55 w 199"/>
                <a:gd name="T17" fmla="*/ 695 h 226"/>
                <a:gd name="T18" fmla="*/ 24 w 199"/>
                <a:gd name="T19" fmla="*/ 695 h 226"/>
                <a:gd name="T20" fmla="*/ 0 w 199"/>
                <a:gd name="T21" fmla="*/ 647 h 226"/>
                <a:gd name="T22" fmla="*/ 24 w 199"/>
                <a:gd name="T23" fmla="*/ 414 h 226"/>
                <a:gd name="T24" fmla="*/ 55 w 199"/>
                <a:gd name="T25" fmla="*/ 335 h 226"/>
                <a:gd name="T26" fmla="*/ 40 w 199"/>
                <a:gd name="T27" fmla="*/ 50 h 226"/>
                <a:gd name="T28" fmla="*/ 72 w 199"/>
                <a:gd name="T29" fmla="*/ 50 h 226"/>
                <a:gd name="T30" fmla="*/ 96 w 199"/>
                <a:gd name="T31" fmla="*/ 0 h 226"/>
                <a:gd name="T32" fmla="*/ 96 w 199"/>
                <a:gd name="T33" fmla="*/ 130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9"/>
                <a:gd name="T52" fmla="*/ 0 h 226"/>
                <a:gd name="T53" fmla="*/ 199 w 199"/>
                <a:gd name="T54" fmla="*/ 226 h 2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9" h="226">
                  <a:moveTo>
                    <a:pt x="96" y="39"/>
                  </a:moveTo>
                  <a:lnTo>
                    <a:pt x="167" y="78"/>
                  </a:lnTo>
                  <a:lnTo>
                    <a:pt x="167" y="109"/>
                  </a:lnTo>
                  <a:lnTo>
                    <a:pt x="191" y="148"/>
                  </a:lnTo>
                  <a:lnTo>
                    <a:pt x="183" y="179"/>
                  </a:lnTo>
                  <a:lnTo>
                    <a:pt x="199" y="210"/>
                  </a:lnTo>
                  <a:lnTo>
                    <a:pt x="199" y="226"/>
                  </a:lnTo>
                  <a:lnTo>
                    <a:pt x="72" y="226"/>
                  </a:lnTo>
                  <a:lnTo>
                    <a:pt x="55" y="210"/>
                  </a:lnTo>
                  <a:lnTo>
                    <a:pt x="24" y="210"/>
                  </a:lnTo>
                  <a:lnTo>
                    <a:pt x="0" y="195"/>
                  </a:lnTo>
                  <a:lnTo>
                    <a:pt x="24" y="125"/>
                  </a:lnTo>
                  <a:lnTo>
                    <a:pt x="55" y="101"/>
                  </a:lnTo>
                  <a:lnTo>
                    <a:pt x="40" y="15"/>
                  </a:lnTo>
                  <a:lnTo>
                    <a:pt x="72" y="15"/>
                  </a:lnTo>
                  <a:lnTo>
                    <a:pt x="96" y="0"/>
                  </a:lnTo>
                  <a:lnTo>
                    <a:pt x="96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5" name="Freeform 48"/>
            <p:cNvSpPr>
              <a:spLocks noChangeAspect="1"/>
            </p:cNvSpPr>
            <p:nvPr/>
          </p:nvSpPr>
          <p:spPr bwMode="auto">
            <a:xfrm>
              <a:off x="1227" y="1828"/>
              <a:ext cx="379" cy="261"/>
            </a:xfrm>
            <a:custGeom>
              <a:avLst/>
              <a:gdLst>
                <a:gd name="T0" fmla="*/ 23 w 377"/>
                <a:gd name="T1" fmla="*/ 155 h 234"/>
                <a:gd name="T2" fmla="*/ 55 w 377"/>
                <a:gd name="T3" fmla="*/ 230 h 234"/>
                <a:gd name="T4" fmla="*/ 128 w 377"/>
                <a:gd name="T5" fmla="*/ 0 h 234"/>
                <a:gd name="T6" fmla="*/ 313 w 377"/>
                <a:gd name="T7" fmla="*/ 55 h 234"/>
                <a:gd name="T8" fmla="*/ 289 w 377"/>
                <a:gd name="T9" fmla="*/ 155 h 234"/>
                <a:gd name="T10" fmla="*/ 313 w 377"/>
                <a:gd name="T11" fmla="*/ 284 h 234"/>
                <a:gd name="T12" fmla="*/ 336 w 377"/>
                <a:gd name="T13" fmla="*/ 389 h 234"/>
                <a:gd name="T14" fmla="*/ 376 w 377"/>
                <a:gd name="T15" fmla="*/ 495 h 234"/>
                <a:gd name="T16" fmla="*/ 399 w 377"/>
                <a:gd name="T17" fmla="*/ 648 h 234"/>
                <a:gd name="T18" fmla="*/ 383 w 377"/>
                <a:gd name="T19" fmla="*/ 648 h 234"/>
                <a:gd name="T20" fmla="*/ 383 w 377"/>
                <a:gd name="T21" fmla="*/ 702 h 234"/>
                <a:gd name="T22" fmla="*/ 128 w 377"/>
                <a:gd name="T23" fmla="*/ 702 h 234"/>
                <a:gd name="T24" fmla="*/ 128 w 377"/>
                <a:gd name="T25" fmla="*/ 780 h 234"/>
                <a:gd name="T26" fmla="*/ 120 w 377"/>
                <a:gd name="T27" fmla="*/ 780 h 234"/>
                <a:gd name="T28" fmla="*/ 113 w 377"/>
                <a:gd name="T29" fmla="*/ 754 h 234"/>
                <a:gd name="T30" fmla="*/ 120 w 377"/>
                <a:gd name="T31" fmla="*/ 702 h 234"/>
                <a:gd name="T32" fmla="*/ 55 w 377"/>
                <a:gd name="T33" fmla="*/ 702 h 234"/>
                <a:gd name="T34" fmla="*/ 55 w 377"/>
                <a:gd name="T35" fmla="*/ 573 h 234"/>
                <a:gd name="T36" fmla="*/ 46 w 377"/>
                <a:gd name="T37" fmla="*/ 573 h 234"/>
                <a:gd name="T38" fmla="*/ 0 w 377"/>
                <a:gd name="T39" fmla="*/ 230 h 234"/>
                <a:gd name="T40" fmla="*/ 23 w 377"/>
                <a:gd name="T41" fmla="*/ 155 h 2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7"/>
                <a:gd name="T64" fmla="*/ 0 h 234"/>
                <a:gd name="T65" fmla="*/ 377 w 377"/>
                <a:gd name="T66" fmla="*/ 234 h 2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7" h="234">
                  <a:moveTo>
                    <a:pt x="23" y="47"/>
                  </a:moveTo>
                  <a:lnTo>
                    <a:pt x="55" y="70"/>
                  </a:lnTo>
                  <a:lnTo>
                    <a:pt x="117" y="0"/>
                  </a:lnTo>
                  <a:lnTo>
                    <a:pt x="291" y="16"/>
                  </a:lnTo>
                  <a:lnTo>
                    <a:pt x="275" y="47"/>
                  </a:lnTo>
                  <a:lnTo>
                    <a:pt x="291" y="86"/>
                  </a:lnTo>
                  <a:lnTo>
                    <a:pt x="314" y="117"/>
                  </a:lnTo>
                  <a:lnTo>
                    <a:pt x="354" y="149"/>
                  </a:lnTo>
                  <a:lnTo>
                    <a:pt x="377" y="195"/>
                  </a:lnTo>
                  <a:lnTo>
                    <a:pt x="361" y="195"/>
                  </a:lnTo>
                  <a:lnTo>
                    <a:pt x="361" y="212"/>
                  </a:lnTo>
                  <a:lnTo>
                    <a:pt x="117" y="212"/>
                  </a:lnTo>
                  <a:lnTo>
                    <a:pt x="117" y="234"/>
                  </a:lnTo>
                  <a:lnTo>
                    <a:pt x="109" y="234"/>
                  </a:lnTo>
                  <a:lnTo>
                    <a:pt x="102" y="227"/>
                  </a:lnTo>
                  <a:lnTo>
                    <a:pt x="109" y="212"/>
                  </a:lnTo>
                  <a:lnTo>
                    <a:pt x="55" y="212"/>
                  </a:lnTo>
                  <a:lnTo>
                    <a:pt x="55" y="172"/>
                  </a:lnTo>
                  <a:lnTo>
                    <a:pt x="46" y="172"/>
                  </a:lnTo>
                  <a:lnTo>
                    <a:pt x="0" y="70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6" name="Freeform 49"/>
            <p:cNvSpPr>
              <a:spLocks noChangeAspect="1"/>
            </p:cNvSpPr>
            <p:nvPr/>
          </p:nvSpPr>
          <p:spPr bwMode="auto">
            <a:xfrm>
              <a:off x="1800" y="2360"/>
              <a:ext cx="353" cy="245"/>
            </a:xfrm>
            <a:custGeom>
              <a:avLst/>
              <a:gdLst>
                <a:gd name="T0" fmla="*/ 228 w 353"/>
                <a:gd name="T1" fmla="*/ 50 h 220"/>
                <a:gd name="T2" fmla="*/ 267 w 353"/>
                <a:gd name="T3" fmla="*/ 257 h 220"/>
                <a:gd name="T4" fmla="*/ 353 w 353"/>
                <a:gd name="T5" fmla="*/ 366 h 220"/>
                <a:gd name="T6" fmla="*/ 306 w 353"/>
                <a:gd name="T7" fmla="*/ 366 h 220"/>
                <a:gd name="T8" fmla="*/ 188 w 353"/>
                <a:gd name="T9" fmla="*/ 594 h 220"/>
                <a:gd name="T10" fmla="*/ 181 w 353"/>
                <a:gd name="T11" fmla="*/ 668 h 220"/>
                <a:gd name="T12" fmla="*/ 142 w 353"/>
                <a:gd name="T13" fmla="*/ 721 h 220"/>
                <a:gd name="T14" fmla="*/ 95 w 353"/>
                <a:gd name="T15" fmla="*/ 619 h 220"/>
                <a:gd name="T16" fmla="*/ 95 w 353"/>
                <a:gd name="T17" fmla="*/ 517 h 220"/>
                <a:gd name="T18" fmla="*/ 95 w 353"/>
                <a:gd name="T19" fmla="*/ 490 h 220"/>
                <a:gd name="T20" fmla="*/ 79 w 353"/>
                <a:gd name="T21" fmla="*/ 389 h 220"/>
                <a:gd name="T22" fmla="*/ 0 w 353"/>
                <a:gd name="T23" fmla="*/ 389 h 220"/>
                <a:gd name="T24" fmla="*/ 47 w 353"/>
                <a:gd name="T25" fmla="*/ 107 h 220"/>
                <a:gd name="T26" fmla="*/ 55 w 353"/>
                <a:gd name="T27" fmla="*/ 107 h 220"/>
                <a:gd name="T28" fmla="*/ 55 w 353"/>
                <a:gd name="T29" fmla="*/ 0 h 220"/>
                <a:gd name="T30" fmla="*/ 228 w 353"/>
                <a:gd name="T31" fmla="*/ 0 h 220"/>
                <a:gd name="T32" fmla="*/ 228 w 353"/>
                <a:gd name="T33" fmla="*/ 50 h 2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3"/>
                <a:gd name="T52" fmla="*/ 0 h 220"/>
                <a:gd name="T53" fmla="*/ 353 w 353"/>
                <a:gd name="T54" fmla="*/ 220 h 2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3" h="220">
                  <a:moveTo>
                    <a:pt x="228" y="15"/>
                  </a:moveTo>
                  <a:lnTo>
                    <a:pt x="267" y="79"/>
                  </a:lnTo>
                  <a:lnTo>
                    <a:pt x="353" y="111"/>
                  </a:lnTo>
                  <a:lnTo>
                    <a:pt x="306" y="111"/>
                  </a:lnTo>
                  <a:lnTo>
                    <a:pt x="188" y="181"/>
                  </a:lnTo>
                  <a:lnTo>
                    <a:pt x="181" y="205"/>
                  </a:lnTo>
                  <a:lnTo>
                    <a:pt x="142" y="220"/>
                  </a:lnTo>
                  <a:lnTo>
                    <a:pt x="95" y="189"/>
                  </a:lnTo>
                  <a:lnTo>
                    <a:pt x="95" y="158"/>
                  </a:lnTo>
                  <a:lnTo>
                    <a:pt x="95" y="150"/>
                  </a:lnTo>
                  <a:lnTo>
                    <a:pt x="79" y="118"/>
                  </a:lnTo>
                  <a:lnTo>
                    <a:pt x="0" y="118"/>
                  </a:lnTo>
                  <a:lnTo>
                    <a:pt x="47" y="32"/>
                  </a:lnTo>
                  <a:lnTo>
                    <a:pt x="55" y="32"/>
                  </a:lnTo>
                  <a:lnTo>
                    <a:pt x="55" y="0"/>
                  </a:lnTo>
                  <a:lnTo>
                    <a:pt x="228" y="0"/>
                  </a:lnTo>
                  <a:lnTo>
                    <a:pt x="228" y="1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7" name="Freeform 50"/>
            <p:cNvSpPr>
              <a:spLocks noChangeAspect="1"/>
            </p:cNvSpPr>
            <p:nvPr/>
          </p:nvSpPr>
          <p:spPr bwMode="auto">
            <a:xfrm>
              <a:off x="1974" y="2997"/>
              <a:ext cx="252" cy="175"/>
            </a:xfrm>
            <a:custGeom>
              <a:avLst/>
              <a:gdLst>
                <a:gd name="T0" fmla="*/ 0 w 252"/>
                <a:gd name="T1" fmla="*/ 0 h 156"/>
                <a:gd name="T2" fmla="*/ 31 w 252"/>
                <a:gd name="T3" fmla="*/ 223 h 156"/>
                <a:gd name="T4" fmla="*/ 31 w 252"/>
                <a:gd name="T5" fmla="*/ 306 h 156"/>
                <a:gd name="T6" fmla="*/ 16 w 252"/>
                <a:gd name="T7" fmla="*/ 330 h 156"/>
                <a:gd name="T8" fmla="*/ 31 w 252"/>
                <a:gd name="T9" fmla="*/ 414 h 156"/>
                <a:gd name="T10" fmla="*/ 16 w 252"/>
                <a:gd name="T11" fmla="*/ 471 h 156"/>
                <a:gd name="T12" fmla="*/ 71 w 252"/>
                <a:gd name="T13" fmla="*/ 471 h 156"/>
                <a:gd name="T14" fmla="*/ 71 w 252"/>
                <a:gd name="T15" fmla="*/ 554 h 156"/>
                <a:gd name="T16" fmla="*/ 87 w 252"/>
                <a:gd name="T17" fmla="*/ 471 h 156"/>
                <a:gd name="T18" fmla="*/ 118 w 252"/>
                <a:gd name="T19" fmla="*/ 554 h 156"/>
                <a:gd name="T20" fmla="*/ 244 w 252"/>
                <a:gd name="T21" fmla="*/ 554 h 156"/>
                <a:gd name="T22" fmla="*/ 244 w 252"/>
                <a:gd name="T23" fmla="*/ 441 h 156"/>
                <a:gd name="T24" fmla="*/ 252 w 252"/>
                <a:gd name="T25" fmla="*/ 24 h 156"/>
                <a:gd name="T26" fmla="*/ 0 w 252"/>
                <a:gd name="T27" fmla="*/ 0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2"/>
                <a:gd name="T43" fmla="*/ 0 h 156"/>
                <a:gd name="T44" fmla="*/ 252 w 252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2" h="156">
                  <a:moveTo>
                    <a:pt x="0" y="0"/>
                  </a:moveTo>
                  <a:lnTo>
                    <a:pt x="31" y="62"/>
                  </a:lnTo>
                  <a:lnTo>
                    <a:pt x="31" y="86"/>
                  </a:lnTo>
                  <a:lnTo>
                    <a:pt x="16" y="94"/>
                  </a:lnTo>
                  <a:lnTo>
                    <a:pt x="31" y="117"/>
                  </a:lnTo>
                  <a:lnTo>
                    <a:pt x="16" y="133"/>
                  </a:lnTo>
                  <a:lnTo>
                    <a:pt x="71" y="133"/>
                  </a:lnTo>
                  <a:lnTo>
                    <a:pt x="71" y="156"/>
                  </a:lnTo>
                  <a:lnTo>
                    <a:pt x="87" y="133"/>
                  </a:lnTo>
                  <a:lnTo>
                    <a:pt x="118" y="156"/>
                  </a:lnTo>
                  <a:lnTo>
                    <a:pt x="244" y="156"/>
                  </a:lnTo>
                  <a:lnTo>
                    <a:pt x="244" y="125"/>
                  </a:lnTo>
                  <a:lnTo>
                    <a:pt x="25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8" name="Freeform 51"/>
            <p:cNvSpPr>
              <a:spLocks noChangeAspect="1"/>
            </p:cNvSpPr>
            <p:nvPr/>
          </p:nvSpPr>
          <p:spPr bwMode="auto">
            <a:xfrm>
              <a:off x="816" y="672"/>
              <a:ext cx="165" cy="285"/>
            </a:xfrm>
            <a:custGeom>
              <a:avLst/>
              <a:gdLst>
                <a:gd name="T0" fmla="*/ 0 w 165"/>
                <a:gd name="T1" fmla="*/ 0 h 256"/>
                <a:gd name="T2" fmla="*/ 165 w 165"/>
                <a:gd name="T3" fmla="*/ 0 h 256"/>
                <a:gd name="T4" fmla="*/ 103 w 165"/>
                <a:gd name="T5" fmla="*/ 353 h 256"/>
                <a:gd name="T6" fmla="*/ 103 w 165"/>
                <a:gd name="T7" fmla="*/ 578 h 256"/>
                <a:gd name="T8" fmla="*/ 40 w 165"/>
                <a:gd name="T9" fmla="*/ 835 h 256"/>
                <a:gd name="T10" fmla="*/ 0 w 165"/>
                <a:gd name="T11" fmla="*/ 0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5"/>
                <a:gd name="T19" fmla="*/ 0 h 256"/>
                <a:gd name="T20" fmla="*/ 165 w 165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5" h="256">
                  <a:moveTo>
                    <a:pt x="0" y="0"/>
                  </a:moveTo>
                  <a:lnTo>
                    <a:pt x="165" y="0"/>
                  </a:lnTo>
                  <a:lnTo>
                    <a:pt x="103" y="109"/>
                  </a:lnTo>
                  <a:lnTo>
                    <a:pt x="103" y="178"/>
                  </a:lnTo>
                  <a:lnTo>
                    <a:pt x="40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9" name="Freeform 52"/>
            <p:cNvSpPr>
              <a:spLocks noChangeAspect="1"/>
            </p:cNvSpPr>
            <p:nvPr/>
          </p:nvSpPr>
          <p:spPr bwMode="auto">
            <a:xfrm>
              <a:off x="1705" y="969"/>
              <a:ext cx="278" cy="226"/>
            </a:xfrm>
            <a:custGeom>
              <a:avLst/>
              <a:gdLst>
                <a:gd name="T0" fmla="*/ 63 w 277"/>
                <a:gd name="T1" fmla="*/ 512 h 203"/>
                <a:gd name="T2" fmla="*/ 63 w 277"/>
                <a:gd name="T3" fmla="*/ 356 h 203"/>
                <a:gd name="T4" fmla="*/ 24 w 277"/>
                <a:gd name="T5" fmla="*/ 356 h 203"/>
                <a:gd name="T6" fmla="*/ 0 w 277"/>
                <a:gd name="T7" fmla="*/ 107 h 203"/>
                <a:gd name="T8" fmla="*/ 8 w 277"/>
                <a:gd name="T9" fmla="*/ 78 h 203"/>
                <a:gd name="T10" fmla="*/ 63 w 277"/>
                <a:gd name="T11" fmla="*/ 107 h 203"/>
                <a:gd name="T12" fmla="*/ 63 w 277"/>
                <a:gd name="T13" fmla="*/ 24 h 203"/>
                <a:gd name="T14" fmla="*/ 111 w 277"/>
                <a:gd name="T15" fmla="*/ 0 h 203"/>
                <a:gd name="T16" fmla="*/ 111 w 277"/>
                <a:gd name="T17" fmla="*/ 181 h 203"/>
                <a:gd name="T18" fmla="*/ 185 w 277"/>
                <a:gd name="T19" fmla="*/ 356 h 203"/>
                <a:gd name="T20" fmla="*/ 263 w 277"/>
                <a:gd name="T21" fmla="*/ 460 h 203"/>
                <a:gd name="T22" fmla="*/ 263 w 277"/>
                <a:gd name="T23" fmla="*/ 584 h 203"/>
                <a:gd name="T24" fmla="*/ 288 w 277"/>
                <a:gd name="T25" fmla="*/ 662 h 203"/>
                <a:gd name="T26" fmla="*/ 63 w 277"/>
                <a:gd name="T27" fmla="*/ 662 h 203"/>
                <a:gd name="T28" fmla="*/ 63 w 277"/>
                <a:gd name="T29" fmla="*/ 512 h 2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7"/>
                <a:gd name="T46" fmla="*/ 0 h 203"/>
                <a:gd name="T47" fmla="*/ 277 w 277"/>
                <a:gd name="T48" fmla="*/ 203 h 2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7" h="203">
                  <a:moveTo>
                    <a:pt x="63" y="157"/>
                  </a:moveTo>
                  <a:lnTo>
                    <a:pt x="63" y="110"/>
                  </a:lnTo>
                  <a:lnTo>
                    <a:pt x="24" y="110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63" y="32"/>
                  </a:lnTo>
                  <a:lnTo>
                    <a:pt x="63" y="8"/>
                  </a:lnTo>
                  <a:lnTo>
                    <a:pt x="111" y="0"/>
                  </a:lnTo>
                  <a:lnTo>
                    <a:pt x="111" y="55"/>
                  </a:lnTo>
                  <a:lnTo>
                    <a:pt x="174" y="110"/>
                  </a:lnTo>
                  <a:lnTo>
                    <a:pt x="252" y="141"/>
                  </a:lnTo>
                  <a:lnTo>
                    <a:pt x="252" y="180"/>
                  </a:lnTo>
                  <a:lnTo>
                    <a:pt x="277" y="203"/>
                  </a:lnTo>
                  <a:lnTo>
                    <a:pt x="63" y="203"/>
                  </a:ln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0" name="Freeform 53"/>
            <p:cNvSpPr>
              <a:spLocks noChangeAspect="1"/>
            </p:cNvSpPr>
            <p:nvPr/>
          </p:nvSpPr>
          <p:spPr bwMode="auto">
            <a:xfrm>
              <a:off x="1328" y="3750"/>
              <a:ext cx="355" cy="305"/>
            </a:xfrm>
            <a:custGeom>
              <a:avLst/>
              <a:gdLst>
                <a:gd name="T0" fmla="*/ 7 w 356"/>
                <a:gd name="T1" fmla="*/ 874 h 273"/>
                <a:gd name="T2" fmla="*/ 0 w 356"/>
                <a:gd name="T3" fmla="*/ 813 h 273"/>
                <a:gd name="T4" fmla="*/ 7 w 356"/>
                <a:gd name="T5" fmla="*/ 763 h 273"/>
                <a:gd name="T6" fmla="*/ 64 w 356"/>
                <a:gd name="T7" fmla="*/ 664 h 273"/>
                <a:gd name="T8" fmla="*/ 79 w 356"/>
                <a:gd name="T9" fmla="*/ 582 h 273"/>
                <a:gd name="T10" fmla="*/ 79 w 356"/>
                <a:gd name="T11" fmla="*/ 470 h 273"/>
                <a:gd name="T12" fmla="*/ 79 w 356"/>
                <a:gd name="T13" fmla="*/ 78 h 273"/>
                <a:gd name="T14" fmla="*/ 103 w 356"/>
                <a:gd name="T15" fmla="*/ 78 h 273"/>
                <a:gd name="T16" fmla="*/ 103 w 356"/>
                <a:gd name="T17" fmla="*/ 50 h 273"/>
                <a:gd name="T18" fmla="*/ 219 w 356"/>
                <a:gd name="T19" fmla="*/ 0 h 273"/>
                <a:gd name="T20" fmla="*/ 250 w 356"/>
                <a:gd name="T21" fmla="*/ 0 h 273"/>
                <a:gd name="T22" fmla="*/ 345 w 356"/>
                <a:gd name="T23" fmla="*/ 0 h 273"/>
                <a:gd name="T24" fmla="*/ 338 w 356"/>
                <a:gd name="T25" fmla="*/ 926 h 273"/>
                <a:gd name="T26" fmla="*/ 7 w 356"/>
                <a:gd name="T27" fmla="*/ 874 h 2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6"/>
                <a:gd name="T43" fmla="*/ 0 h 273"/>
                <a:gd name="T44" fmla="*/ 356 w 356"/>
                <a:gd name="T45" fmla="*/ 273 h 2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6" h="273">
                  <a:moveTo>
                    <a:pt x="7" y="258"/>
                  </a:moveTo>
                  <a:lnTo>
                    <a:pt x="0" y="241"/>
                  </a:lnTo>
                  <a:lnTo>
                    <a:pt x="7" y="226"/>
                  </a:lnTo>
                  <a:lnTo>
                    <a:pt x="64" y="195"/>
                  </a:lnTo>
                  <a:lnTo>
                    <a:pt x="79" y="172"/>
                  </a:lnTo>
                  <a:lnTo>
                    <a:pt x="79" y="140"/>
                  </a:lnTo>
                  <a:lnTo>
                    <a:pt x="79" y="23"/>
                  </a:lnTo>
                  <a:lnTo>
                    <a:pt x="103" y="23"/>
                  </a:lnTo>
                  <a:lnTo>
                    <a:pt x="103" y="15"/>
                  </a:lnTo>
                  <a:lnTo>
                    <a:pt x="230" y="0"/>
                  </a:lnTo>
                  <a:lnTo>
                    <a:pt x="261" y="0"/>
                  </a:lnTo>
                  <a:lnTo>
                    <a:pt x="356" y="0"/>
                  </a:lnTo>
                  <a:lnTo>
                    <a:pt x="349" y="273"/>
                  </a:lnTo>
                  <a:lnTo>
                    <a:pt x="7" y="25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1" name="Freeform 54"/>
            <p:cNvSpPr>
              <a:spLocks noChangeAspect="1"/>
            </p:cNvSpPr>
            <p:nvPr/>
          </p:nvSpPr>
          <p:spPr bwMode="auto">
            <a:xfrm>
              <a:off x="1699" y="1476"/>
              <a:ext cx="229" cy="278"/>
            </a:xfrm>
            <a:custGeom>
              <a:avLst/>
              <a:gdLst>
                <a:gd name="T0" fmla="*/ 0 w 229"/>
                <a:gd name="T1" fmla="*/ 753 h 250"/>
                <a:gd name="T2" fmla="*/ 8 w 229"/>
                <a:gd name="T3" fmla="*/ 0 h 250"/>
                <a:gd name="T4" fmla="*/ 47 w 229"/>
                <a:gd name="T5" fmla="*/ 22 h 250"/>
                <a:gd name="T6" fmla="*/ 71 w 229"/>
                <a:gd name="T7" fmla="*/ 123 h 250"/>
                <a:gd name="T8" fmla="*/ 229 w 229"/>
                <a:gd name="T9" fmla="*/ 475 h 250"/>
                <a:gd name="T10" fmla="*/ 214 w 229"/>
                <a:gd name="T11" fmla="*/ 550 h 250"/>
                <a:gd name="T12" fmla="*/ 166 w 229"/>
                <a:gd name="T13" fmla="*/ 806 h 250"/>
                <a:gd name="T14" fmla="*/ 158 w 229"/>
                <a:gd name="T15" fmla="*/ 753 h 250"/>
                <a:gd name="T16" fmla="*/ 119 w 229"/>
                <a:gd name="T17" fmla="*/ 753 h 250"/>
                <a:gd name="T18" fmla="*/ 47 w 229"/>
                <a:gd name="T19" fmla="*/ 753 h 250"/>
                <a:gd name="T20" fmla="*/ 0 w 229"/>
                <a:gd name="T21" fmla="*/ 753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9"/>
                <a:gd name="T34" fmla="*/ 0 h 250"/>
                <a:gd name="T35" fmla="*/ 229 w 229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9" h="250">
                  <a:moveTo>
                    <a:pt x="0" y="235"/>
                  </a:moveTo>
                  <a:lnTo>
                    <a:pt x="8" y="0"/>
                  </a:lnTo>
                  <a:lnTo>
                    <a:pt x="47" y="7"/>
                  </a:lnTo>
                  <a:lnTo>
                    <a:pt x="71" y="39"/>
                  </a:lnTo>
                  <a:lnTo>
                    <a:pt x="229" y="148"/>
                  </a:lnTo>
                  <a:lnTo>
                    <a:pt x="214" y="172"/>
                  </a:lnTo>
                  <a:lnTo>
                    <a:pt x="166" y="250"/>
                  </a:lnTo>
                  <a:lnTo>
                    <a:pt x="158" y="235"/>
                  </a:lnTo>
                  <a:lnTo>
                    <a:pt x="119" y="235"/>
                  </a:lnTo>
                  <a:lnTo>
                    <a:pt x="47" y="23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2" name="Freeform 55"/>
            <p:cNvSpPr>
              <a:spLocks noChangeAspect="1"/>
            </p:cNvSpPr>
            <p:nvPr/>
          </p:nvSpPr>
          <p:spPr bwMode="auto">
            <a:xfrm>
              <a:off x="2382" y="2668"/>
              <a:ext cx="378" cy="435"/>
            </a:xfrm>
            <a:custGeom>
              <a:avLst/>
              <a:gdLst>
                <a:gd name="T0" fmla="*/ 63 w 378"/>
                <a:gd name="T1" fmla="*/ 313 h 390"/>
                <a:gd name="T2" fmla="*/ 55 w 378"/>
                <a:gd name="T3" fmla="*/ 257 h 390"/>
                <a:gd name="T4" fmla="*/ 150 w 378"/>
                <a:gd name="T5" fmla="*/ 0 h 390"/>
                <a:gd name="T6" fmla="*/ 173 w 378"/>
                <a:gd name="T7" fmla="*/ 77 h 390"/>
                <a:gd name="T8" fmla="*/ 276 w 378"/>
                <a:gd name="T9" fmla="*/ 748 h 390"/>
                <a:gd name="T10" fmla="*/ 354 w 378"/>
                <a:gd name="T11" fmla="*/ 600 h 390"/>
                <a:gd name="T12" fmla="*/ 378 w 378"/>
                <a:gd name="T13" fmla="*/ 600 h 390"/>
                <a:gd name="T14" fmla="*/ 323 w 378"/>
                <a:gd name="T15" fmla="*/ 748 h 390"/>
                <a:gd name="T16" fmla="*/ 323 w 378"/>
                <a:gd name="T17" fmla="*/ 700 h 390"/>
                <a:gd name="T18" fmla="*/ 299 w 378"/>
                <a:gd name="T19" fmla="*/ 748 h 390"/>
                <a:gd name="T20" fmla="*/ 307 w 378"/>
                <a:gd name="T21" fmla="*/ 780 h 390"/>
                <a:gd name="T22" fmla="*/ 134 w 378"/>
                <a:gd name="T23" fmla="*/ 1297 h 390"/>
                <a:gd name="T24" fmla="*/ 111 w 378"/>
                <a:gd name="T25" fmla="*/ 1167 h 390"/>
                <a:gd name="T26" fmla="*/ 87 w 378"/>
                <a:gd name="T27" fmla="*/ 1167 h 390"/>
                <a:gd name="T28" fmla="*/ 63 w 378"/>
                <a:gd name="T29" fmla="*/ 1086 h 390"/>
                <a:gd name="T30" fmla="*/ 79 w 378"/>
                <a:gd name="T31" fmla="*/ 1086 h 390"/>
                <a:gd name="T32" fmla="*/ 63 w 378"/>
                <a:gd name="T33" fmla="*/ 1063 h 390"/>
                <a:gd name="T34" fmla="*/ 63 w 378"/>
                <a:gd name="T35" fmla="*/ 1012 h 390"/>
                <a:gd name="T36" fmla="*/ 55 w 378"/>
                <a:gd name="T37" fmla="*/ 955 h 390"/>
                <a:gd name="T38" fmla="*/ 63 w 378"/>
                <a:gd name="T39" fmla="*/ 881 h 390"/>
                <a:gd name="T40" fmla="*/ 31 w 378"/>
                <a:gd name="T41" fmla="*/ 805 h 390"/>
                <a:gd name="T42" fmla="*/ 55 w 378"/>
                <a:gd name="T43" fmla="*/ 748 h 390"/>
                <a:gd name="T44" fmla="*/ 48 w 378"/>
                <a:gd name="T45" fmla="*/ 700 h 390"/>
                <a:gd name="T46" fmla="*/ 63 w 378"/>
                <a:gd name="T47" fmla="*/ 671 h 390"/>
                <a:gd name="T48" fmla="*/ 0 w 378"/>
                <a:gd name="T49" fmla="*/ 465 h 390"/>
                <a:gd name="T50" fmla="*/ 24 w 378"/>
                <a:gd name="T51" fmla="*/ 416 h 390"/>
                <a:gd name="T52" fmla="*/ 63 w 378"/>
                <a:gd name="T53" fmla="*/ 313 h 3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"/>
                <a:gd name="T82" fmla="*/ 0 h 390"/>
                <a:gd name="T83" fmla="*/ 378 w 378"/>
                <a:gd name="T84" fmla="*/ 390 h 3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" h="390">
                  <a:moveTo>
                    <a:pt x="63" y="94"/>
                  </a:moveTo>
                  <a:lnTo>
                    <a:pt x="55" y="78"/>
                  </a:lnTo>
                  <a:lnTo>
                    <a:pt x="150" y="0"/>
                  </a:lnTo>
                  <a:lnTo>
                    <a:pt x="173" y="23"/>
                  </a:lnTo>
                  <a:lnTo>
                    <a:pt x="276" y="226"/>
                  </a:lnTo>
                  <a:lnTo>
                    <a:pt x="354" y="180"/>
                  </a:lnTo>
                  <a:lnTo>
                    <a:pt x="378" y="180"/>
                  </a:lnTo>
                  <a:lnTo>
                    <a:pt x="323" y="226"/>
                  </a:lnTo>
                  <a:lnTo>
                    <a:pt x="323" y="211"/>
                  </a:lnTo>
                  <a:lnTo>
                    <a:pt x="299" y="226"/>
                  </a:lnTo>
                  <a:lnTo>
                    <a:pt x="307" y="234"/>
                  </a:lnTo>
                  <a:lnTo>
                    <a:pt x="134" y="390"/>
                  </a:lnTo>
                  <a:lnTo>
                    <a:pt x="111" y="351"/>
                  </a:lnTo>
                  <a:lnTo>
                    <a:pt x="87" y="351"/>
                  </a:lnTo>
                  <a:lnTo>
                    <a:pt x="63" y="327"/>
                  </a:lnTo>
                  <a:lnTo>
                    <a:pt x="79" y="327"/>
                  </a:lnTo>
                  <a:lnTo>
                    <a:pt x="63" y="320"/>
                  </a:lnTo>
                  <a:lnTo>
                    <a:pt x="63" y="304"/>
                  </a:lnTo>
                  <a:lnTo>
                    <a:pt x="55" y="288"/>
                  </a:lnTo>
                  <a:lnTo>
                    <a:pt x="63" y="265"/>
                  </a:lnTo>
                  <a:lnTo>
                    <a:pt x="31" y="242"/>
                  </a:lnTo>
                  <a:lnTo>
                    <a:pt x="55" y="226"/>
                  </a:lnTo>
                  <a:lnTo>
                    <a:pt x="48" y="211"/>
                  </a:lnTo>
                  <a:lnTo>
                    <a:pt x="63" y="203"/>
                  </a:lnTo>
                  <a:lnTo>
                    <a:pt x="0" y="140"/>
                  </a:lnTo>
                  <a:lnTo>
                    <a:pt x="24" y="125"/>
                  </a:lnTo>
                  <a:lnTo>
                    <a:pt x="63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3" name="Freeform 56"/>
            <p:cNvSpPr>
              <a:spLocks noChangeAspect="1"/>
            </p:cNvSpPr>
            <p:nvPr/>
          </p:nvSpPr>
          <p:spPr bwMode="auto">
            <a:xfrm>
              <a:off x="1919" y="2799"/>
              <a:ext cx="307" cy="207"/>
            </a:xfrm>
            <a:custGeom>
              <a:avLst/>
              <a:gdLst>
                <a:gd name="T0" fmla="*/ 56 w 308"/>
                <a:gd name="T1" fmla="*/ 579 h 186"/>
                <a:gd name="T2" fmla="*/ 39 w 308"/>
                <a:gd name="T3" fmla="*/ 555 h 186"/>
                <a:gd name="T4" fmla="*/ 39 w 308"/>
                <a:gd name="T5" fmla="*/ 456 h 186"/>
                <a:gd name="T6" fmla="*/ 0 w 308"/>
                <a:gd name="T7" fmla="*/ 300 h 186"/>
                <a:gd name="T8" fmla="*/ 8 w 308"/>
                <a:gd name="T9" fmla="*/ 282 h 186"/>
                <a:gd name="T10" fmla="*/ 56 w 308"/>
                <a:gd name="T11" fmla="*/ 77 h 186"/>
                <a:gd name="T12" fmla="*/ 111 w 308"/>
                <a:gd name="T13" fmla="*/ 0 h 186"/>
                <a:gd name="T14" fmla="*/ 143 w 308"/>
                <a:gd name="T15" fmla="*/ 0 h 186"/>
                <a:gd name="T16" fmla="*/ 289 w 308"/>
                <a:gd name="T17" fmla="*/ 0 h 186"/>
                <a:gd name="T18" fmla="*/ 297 w 308"/>
                <a:gd name="T19" fmla="*/ 0 h 186"/>
                <a:gd name="T20" fmla="*/ 297 w 308"/>
                <a:gd name="T21" fmla="*/ 405 h 186"/>
                <a:gd name="T22" fmla="*/ 297 w 308"/>
                <a:gd name="T23" fmla="*/ 602 h 186"/>
                <a:gd name="T24" fmla="*/ 56 w 308"/>
                <a:gd name="T25" fmla="*/ 579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8"/>
                <a:gd name="T40" fmla="*/ 0 h 186"/>
                <a:gd name="T41" fmla="*/ 308 w 308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8" h="186">
                  <a:moveTo>
                    <a:pt x="56" y="179"/>
                  </a:moveTo>
                  <a:lnTo>
                    <a:pt x="39" y="171"/>
                  </a:lnTo>
                  <a:lnTo>
                    <a:pt x="39" y="140"/>
                  </a:lnTo>
                  <a:lnTo>
                    <a:pt x="0" y="93"/>
                  </a:lnTo>
                  <a:lnTo>
                    <a:pt x="8" y="86"/>
                  </a:lnTo>
                  <a:lnTo>
                    <a:pt x="56" y="23"/>
                  </a:lnTo>
                  <a:lnTo>
                    <a:pt x="111" y="0"/>
                  </a:lnTo>
                  <a:lnTo>
                    <a:pt x="143" y="0"/>
                  </a:lnTo>
                  <a:lnTo>
                    <a:pt x="300" y="0"/>
                  </a:lnTo>
                  <a:lnTo>
                    <a:pt x="308" y="0"/>
                  </a:lnTo>
                  <a:lnTo>
                    <a:pt x="308" y="125"/>
                  </a:lnTo>
                  <a:lnTo>
                    <a:pt x="308" y="186"/>
                  </a:lnTo>
                  <a:lnTo>
                    <a:pt x="56" y="179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4" name="Freeform 57"/>
            <p:cNvSpPr>
              <a:spLocks noChangeAspect="1"/>
            </p:cNvSpPr>
            <p:nvPr/>
          </p:nvSpPr>
          <p:spPr bwMode="auto">
            <a:xfrm>
              <a:off x="1618" y="3306"/>
              <a:ext cx="338" cy="163"/>
            </a:xfrm>
            <a:custGeom>
              <a:avLst/>
              <a:gdLst>
                <a:gd name="T0" fmla="*/ 24 w 339"/>
                <a:gd name="T1" fmla="*/ 460 h 147"/>
                <a:gd name="T2" fmla="*/ 32 w 339"/>
                <a:gd name="T3" fmla="*/ 380 h 147"/>
                <a:gd name="T4" fmla="*/ 0 w 339"/>
                <a:gd name="T5" fmla="*/ 193 h 147"/>
                <a:gd name="T6" fmla="*/ 0 w 339"/>
                <a:gd name="T7" fmla="*/ 22 h 147"/>
                <a:gd name="T8" fmla="*/ 119 w 339"/>
                <a:gd name="T9" fmla="*/ 22 h 147"/>
                <a:gd name="T10" fmla="*/ 289 w 339"/>
                <a:gd name="T11" fmla="*/ 22 h 147"/>
                <a:gd name="T12" fmla="*/ 313 w 339"/>
                <a:gd name="T13" fmla="*/ 0 h 147"/>
                <a:gd name="T14" fmla="*/ 321 w 339"/>
                <a:gd name="T15" fmla="*/ 0 h 147"/>
                <a:gd name="T16" fmla="*/ 313 w 339"/>
                <a:gd name="T17" fmla="*/ 22 h 147"/>
                <a:gd name="T18" fmla="*/ 321 w 339"/>
                <a:gd name="T19" fmla="*/ 22 h 147"/>
                <a:gd name="T20" fmla="*/ 321 w 339"/>
                <a:gd name="T21" fmla="*/ 169 h 147"/>
                <a:gd name="T22" fmla="*/ 328 w 339"/>
                <a:gd name="T23" fmla="*/ 169 h 147"/>
                <a:gd name="T24" fmla="*/ 321 w 339"/>
                <a:gd name="T25" fmla="*/ 193 h 147"/>
                <a:gd name="T26" fmla="*/ 321 w 339"/>
                <a:gd name="T27" fmla="*/ 434 h 147"/>
                <a:gd name="T28" fmla="*/ 218 w 339"/>
                <a:gd name="T29" fmla="*/ 434 h 147"/>
                <a:gd name="T30" fmla="*/ 24 w 339"/>
                <a:gd name="T31" fmla="*/ 460 h 1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9"/>
                <a:gd name="T49" fmla="*/ 0 h 147"/>
                <a:gd name="T50" fmla="*/ 339 w 339"/>
                <a:gd name="T51" fmla="*/ 147 h 1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9" h="147">
                  <a:moveTo>
                    <a:pt x="24" y="147"/>
                  </a:moveTo>
                  <a:lnTo>
                    <a:pt x="32" y="123"/>
                  </a:lnTo>
                  <a:lnTo>
                    <a:pt x="0" y="62"/>
                  </a:lnTo>
                  <a:lnTo>
                    <a:pt x="0" y="7"/>
                  </a:lnTo>
                  <a:lnTo>
                    <a:pt x="119" y="7"/>
                  </a:lnTo>
                  <a:lnTo>
                    <a:pt x="300" y="7"/>
                  </a:lnTo>
                  <a:lnTo>
                    <a:pt x="324" y="0"/>
                  </a:lnTo>
                  <a:lnTo>
                    <a:pt x="332" y="0"/>
                  </a:lnTo>
                  <a:lnTo>
                    <a:pt x="324" y="7"/>
                  </a:lnTo>
                  <a:lnTo>
                    <a:pt x="332" y="7"/>
                  </a:lnTo>
                  <a:lnTo>
                    <a:pt x="332" y="54"/>
                  </a:lnTo>
                  <a:lnTo>
                    <a:pt x="339" y="54"/>
                  </a:lnTo>
                  <a:lnTo>
                    <a:pt x="332" y="62"/>
                  </a:lnTo>
                  <a:lnTo>
                    <a:pt x="332" y="139"/>
                  </a:lnTo>
                  <a:lnTo>
                    <a:pt x="229" y="139"/>
                  </a:lnTo>
                  <a:lnTo>
                    <a:pt x="24" y="1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5" name="Freeform 58"/>
            <p:cNvSpPr>
              <a:spLocks noChangeAspect="1"/>
            </p:cNvSpPr>
            <p:nvPr/>
          </p:nvSpPr>
          <p:spPr bwMode="auto">
            <a:xfrm>
              <a:off x="1306" y="1607"/>
              <a:ext cx="234" cy="177"/>
            </a:xfrm>
            <a:custGeom>
              <a:avLst/>
              <a:gdLst>
                <a:gd name="T0" fmla="*/ 0 w 235"/>
                <a:gd name="T1" fmla="*/ 517 h 159"/>
                <a:gd name="T2" fmla="*/ 0 w 235"/>
                <a:gd name="T3" fmla="*/ 181 h 159"/>
                <a:gd name="T4" fmla="*/ 0 w 235"/>
                <a:gd name="T5" fmla="*/ 22 h 159"/>
                <a:gd name="T6" fmla="*/ 101 w 235"/>
                <a:gd name="T7" fmla="*/ 22 h 159"/>
                <a:gd name="T8" fmla="*/ 117 w 235"/>
                <a:gd name="T9" fmla="*/ 0 h 159"/>
                <a:gd name="T10" fmla="*/ 184 w 235"/>
                <a:gd name="T11" fmla="*/ 0 h 159"/>
                <a:gd name="T12" fmla="*/ 224 w 235"/>
                <a:gd name="T13" fmla="*/ 124 h 159"/>
                <a:gd name="T14" fmla="*/ 169 w 235"/>
                <a:gd name="T15" fmla="*/ 284 h 159"/>
                <a:gd name="T16" fmla="*/ 169 w 235"/>
                <a:gd name="T17" fmla="*/ 308 h 159"/>
                <a:gd name="T18" fmla="*/ 117 w 235"/>
                <a:gd name="T19" fmla="*/ 413 h 159"/>
                <a:gd name="T20" fmla="*/ 101 w 235"/>
                <a:gd name="T21" fmla="*/ 390 h 159"/>
                <a:gd name="T22" fmla="*/ 70 w 235"/>
                <a:gd name="T23" fmla="*/ 517 h 159"/>
                <a:gd name="T24" fmla="*/ 0 w 235"/>
                <a:gd name="T25" fmla="*/ 517 h 1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5"/>
                <a:gd name="T40" fmla="*/ 0 h 159"/>
                <a:gd name="T41" fmla="*/ 235 w 235"/>
                <a:gd name="T42" fmla="*/ 159 h 1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5" h="159">
                  <a:moveTo>
                    <a:pt x="0" y="159"/>
                  </a:moveTo>
                  <a:lnTo>
                    <a:pt x="0" y="55"/>
                  </a:lnTo>
                  <a:lnTo>
                    <a:pt x="0" y="7"/>
                  </a:lnTo>
                  <a:lnTo>
                    <a:pt x="101" y="7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235" y="39"/>
                  </a:lnTo>
                  <a:lnTo>
                    <a:pt x="180" y="87"/>
                  </a:lnTo>
                  <a:lnTo>
                    <a:pt x="180" y="95"/>
                  </a:lnTo>
                  <a:lnTo>
                    <a:pt x="125" y="127"/>
                  </a:lnTo>
                  <a:lnTo>
                    <a:pt x="101" y="119"/>
                  </a:lnTo>
                  <a:lnTo>
                    <a:pt x="70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6" name="Freeform 59"/>
            <p:cNvSpPr>
              <a:spLocks noChangeAspect="1"/>
            </p:cNvSpPr>
            <p:nvPr/>
          </p:nvSpPr>
          <p:spPr bwMode="auto">
            <a:xfrm>
              <a:off x="1154" y="3409"/>
              <a:ext cx="347" cy="341"/>
            </a:xfrm>
            <a:custGeom>
              <a:avLst/>
              <a:gdLst>
                <a:gd name="T0" fmla="*/ 63 w 347"/>
                <a:gd name="T1" fmla="*/ 954 h 306"/>
                <a:gd name="T2" fmla="*/ 7 w 347"/>
                <a:gd name="T3" fmla="*/ 801 h 306"/>
                <a:gd name="T4" fmla="*/ 7 w 347"/>
                <a:gd name="T5" fmla="*/ 724 h 306"/>
                <a:gd name="T6" fmla="*/ 24 w 347"/>
                <a:gd name="T7" fmla="*/ 671 h 306"/>
                <a:gd name="T8" fmla="*/ 0 w 347"/>
                <a:gd name="T9" fmla="*/ 566 h 306"/>
                <a:gd name="T10" fmla="*/ 24 w 347"/>
                <a:gd name="T11" fmla="*/ 489 h 306"/>
                <a:gd name="T12" fmla="*/ 24 w 347"/>
                <a:gd name="T13" fmla="*/ 366 h 306"/>
                <a:gd name="T14" fmla="*/ 39 w 347"/>
                <a:gd name="T15" fmla="*/ 182 h 306"/>
                <a:gd name="T16" fmla="*/ 31 w 347"/>
                <a:gd name="T17" fmla="*/ 77 h 306"/>
                <a:gd name="T18" fmla="*/ 55 w 347"/>
                <a:gd name="T19" fmla="*/ 0 h 306"/>
                <a:gd name="T20" fmla="*/ 63 w 347"/>
                <a:gd name="T21" fmla="*/ 0 h 306"/>
                <a:gd name="T22" fmla="*/ 63 w 347"/>
                <a:gd name="T23" fmla="*/ 77 h 306"/>
                <a:gd name="T24" fmla="*/ 213 w 347"/>
                <a:gd name="T25" fmla="*/ 0 h 306"/>
                <a:gd name="T26" fmla="*/ 237 w 347"/>
                <a:gd name="T27" fmla="*/ 0 h 306"/>
                <a:gd name="T28" fmla="*/ 220 w 347"/>
                <a:gd name="T29" fmla="*/ 101 h 306"/>
                <a:gd name="T30" fmla="*/ 237 w 347"/>
                <a:gd name="T31" fmla="*/ 182 h 306"/>
                <a:gd name="T32" fmla="*/ 339 w 347"/>
                <a:gd name="T33" fmla="*/ 182 h 306"/>
                <a:gd name="T34" fmla="*/ 339 w 347"/>
                <a:gd name="T35" fmla="*/ 389 h 306"/>
                <a:gd name="T36" fmla="*/ 347 w 347"/>
                <a:gd name="T37" fmla="*/ 389 h 306"/>
                <a:gd name="T38" fmla="*/ 339 w 347"/>
                <a:gd name="T39" fmla="*/ 597 h 306"/>
                <a:gd name="T40" fmla="*/ 150 w 347"/>
                <a:gd name="T41" fmla="*/ 597 h 306"/>
                <a:gd name="T42" fmla="*/ 141 w 347"/>
                <a:gd name="T43" fmla="*/ 1006 h 306"/>
                <a:gd name="T44" fmla="*/ 63 w 347"/>
                <a:gd name="T45" fmla="*/ 1006 h 306"/>
                <a:gd name="T46" fmla="*/ 63 w 347"/>
                <a:gd name="T47" fmla="*/ 954 h 3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47"/>
                <a:gd name="T73" fmla="*/ 0 h 306"/>
                <a:gd name="T74" fmla="*/ 347 w 347"/>
                <a:gd name="T75" fmla="*/ 306 h 3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47" h="306">
                  <a:moveTo>
                    <a:pt x="63" y="290"/>
                  </a:moveTo>
                  <a:lnTo>
                    <a:pt x="7" y="243"/>
                  </a:lnTo>
                  <a:lnTo>
                    <a:pt x="7" y="220"/>
                  </a:lnTo>
                  <a:lnTo>
                    <a:pt x="24" y="204"/>
                  </a:lnTo>
                  <a:lnTo>
                    <a:pt x="0" y="172"/>
                  </a:lnTo>
                  <a:lnTo>
                    <a:pt x="24" y="149"/>
                  </a:lnTo>
                  <a:lnTo>
                    <a:pt x="24" y="110"/>
                  </a:lnTo>
                  <a:lnTo>
                    <a:pt x="39" y="55"/>
                  </a:lnTo>
                  <a:lnTo>
                    <a:pt x="31" y="23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23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220" y="31"/>
                  </a:lnTo>
                  <a:lnTo>
                    <a:pt x="237" y="55"/>
                  </a:lnTo>
                  <a:lnTo>
                    <a:pt x="339" y="55"/>
                  </a:lnTo>
                  <a:lnTo>
                    <a:pt x="339" y="118"/>
                  </a:lnTo>
                  <a:lnTo>
                    <a:pt x="347" y="118"/>
                  </a:lnTo>
                  <a:lnTo>
                    <a:pt x="339" y="181"/>
                  </a:lnTo>
                  <a:lnTo>
                    <a:pt x="150" y="181"/>
                  </a:lnTo>
                  <a:lnTo>
                    <a:pt x="141" y="306"/>
                  </a:lnTo>
                  <a:lnTo>
                    <a:pt x="63" y="306"/>
                  </a:lnTo>
                  <a:lnTo>
                    <a:pt x="63" y="29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7" name="Freeform 60"/>
            <p:cNvSpPr>
              <a:spLocks noChangeAspect="1"/>
            </p:cNvSpPr>
            <p:nvPr/>
          </p:nvSpPr>
          <p:spPr bwMode="auto">
            <a:xfrm>
              <a:off x="2557" y="3916"/>
              <a:ext cx="399" cy="210"/>
            </a:xfrm>
            <a:custGeom>
              <a:avLst/>
              <a:gdLst>
                <a:gd name="T0" fmla="*/ 0 w 400"/>
                <a:gd name="T1" fmla="*/ 548 h 189"/>
                <a:gd name="T2" fmla="*/ 0 w 400"/>
                <a:gd name="T3" fmla="*/ 497 h 189"/>
                <a:gd name="T4" fmla="*/ 24 w 400"/>
                <a:gd name="T5" fmla="*/ 497 h 189"/>
                <a:gd name="T6" fmla="*/ 0 w 400"/>
                <a:gd name="T7" fmla="*/ 481 h 189"/>
                <a:gd name="T8" fmla="*/ 0 w 400"/>
                <a:gd name="T9" fmla="*/ 174 h 189"/>
                <a:gd name="T10" fmla="*/ 24 w 400"/>
                <a:gd name="T11" fmla="*/ 152 h 189"/>
                <a:gd name="T12" fmla="*/ 40 w 400"/>
                <a:gd name="T13" fmla="*/ 24 h 189"/>
                <a:gd name="T14" fmla="*/ 86 w 400"/>
                <a:gd name="T15" fmla="*/ 24 h 189"/>
                <a:gd name="T16" fmla="*/ 118 w 400"/>
                <a:gd name="T17" fmla="*/ 0 h 189"/>
                <a:gd name="T18" fmla="*/ 201 w 400"/>
                <a:gd name="T19" fmla="*/ 78 h 189"/>
                <a:gd name="T20" fmla="*/ 201 w 400"/>
                <a:gd name="T21" fmla="*/ 98 h 189"/>
                <a:gd name="T22" fmla="*/ 201 w 400"/>
                <a:gd name="T23" fmla="*/ 174 h 189"/>
                <a:gd name="T24" fmla="*/ 232 w 400"/>
                <a:gd name="T25" fmla="*/ 277 h 189"/>
                <a:gd name="T26" fmla="*/ 365 w 400"/>
                <a:gd name="T27" fmla="*/ 376 h 189"/>
                <a:gd name="T28" fmla="*/ 389 w 400"/>
                <a:gd name="T29" fmla="*/ 376 h 189"/>
                <a:gd name="T30" fmla="*/ 381 w 400"/>
                <a:gd name="T31" fmla="*/ 603 h 189"/>
                <a:gd name="T32" fmla="*/ 0 w 400"/>
                <a:gd name="T33" fmla="*/ 548 h 1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0"/>
                <a:gd name="T52" fmla="*/ 0 h 189"/>
                <a:gd name="T53" fmla="*/ 400 w 400"/>
                <a:gd name="T54" fmla="*/ 189 h 1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0" h="189">
                  <a:moveTo>
                    <a:pt x="0" y="173"/>
                  </a:moveTo>
                  <a:lnTo>
                    <a:pt x="0" y="157"/>
                  </a:lnTo>
                  <a:lnTo>
                    <a:pt x="24" y="157"/>
                  </a:lnTo>
                  <a:lnTo>
                    <a:pt x="0" y="150"/>
                  </a:lnTo>
                  <a:lnTo>
                    <a:pt x="0" y="55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86" y="8"/>
                  </a:lnTo>
                  <a:lnTo>
                    <a:pt x="118" y="0"/>
                  </a:lnTo>
                  <a:lnTo>
                    <a:pt x="212" y="24"/>
                  </a:lnTo>
                  <a:lnTo>
                    <a:pt x="212" y="31"/>
                  </a:lnTo>
                  <a:lnTo>
                    <a:pt x="212" y="55"/>
                  </a:lnTo>
                  <a:lnTo>
                    <a:pt x="243" y="87"/>
                  </a:lnTo>
                  <a:lnTo>
                    <a:pt x="376" y="118"/>
                  </a:lnTo>
                  <a:lnTo>
                    <a:pt x="400" y="118"/>
                  </a:lnTo>
                  <a:lnTo>
                    <a:pt x="392" y="189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8" name="Freeform 61"/>
            <p:cNvSpPr>
              <a:spLocks noChangeAspect="1"/>
            </p:cNvSpPr>
            <p:nvPr/>
          </p:nvSpPr>
          <p:spPr bwMode="auto">
            <a:xfrm>
              <a:off x="3682" y="2562"/>
              <a:ext cx="299" cy="375"/>
            </a:xfrm>
            <a:custGeom>
              <a:avLst/>
              <a:gdLst>
                <a:gd name="T0" fmla="*/ 149 w 299"/>
                <a:gd name="T1" fmla="*/ 78 h 337"/>
                <a:gd name="T2" fmla="*/ 189 w 299"/>
                <a:gd name="T3" fmla="*/ 78 h 337"/>
                <a:gd name="T4" fmla="*/ 196 w 299"/>
                <a:gd name="T5" fmla="*/ 124 h 337"/>
                <a:gd name="T6" fmla="*/ 221 w 299"/>
                <a:gd name="T7" fmla="*/ 182 h 337"/>
                <a:gd name="T8" fmla="*/ 221 w 299"/>
                <a:gd name="T9" fmla="*/ 206 h 337"/>
                <a:gd name="T10" fmla="*/ 251 w 299"/>
                <a:gd name="T11" fmla="*/ 279 h 337"/>
                <a:gd name="T12" fmla="*/ 244 w 299"/>
                <a:gd name="T13" fmla="*/ 307 h 337"/>
                <a:gd name="T14" fmla="*/ 244 w 299"/>
                <a:gd name="T15" fmla="*/ 381 h 337"/>
                <a:gd name="T16" fmla="*/ 275 w 299"/>
                <a:gd name="T17" fmla="*/ 559 h 337"/>
                <a:gd name="T18" fmla="*/ 299 w 299"/>
                <a:gd name="T19" fmla="*/ 559 h 337"/>
                <a:gd name="T20" fmla="*/ 299 w 299"/>
                <a:gd name="T21" fmla="*/ 611 h 337"/>
                <a:gd name="T22" fmla="*/ 299 w 299"/>
                <a:gd name="T23" fmla="*/ 662 h 337"/>
                <a:gd name="T24" fmla="*/ 299 w 299"/>
                <a:gd name="T25" fmla="*/ 712 h 337"/>
                <a:gd name="T26" fmla="*/ 275 w 299"/>
                <a:gd name="T27" fmla="*/ 787 h 337"/>
                <a:gd name="T28" fmla="*/ 283 w 299"/>
                <a:gd name="T29" fmla="*/ 811 h 337"/>
                <a:gd name="T30" fmla="*/ 275 w 299"/>
                <a:gd name="T31" fmla="*/ 811 h 337"/>
                <a:gd name="T32" fmla="*/ 251 w 299"/>
                <a:gd name="T33" fmla="*/ 811 h 337"/>
                <a:gd name="T34" fmla="*/ 118 w 299"/>
                <a:gd name="T35" fmla="*/ 1089 h 337"/>
                <a:gd name="T36" fmla="*/ 102 w 299"/>
                <a:gd name="T37" fmla="*/ 1064 h 337"/>
                <a:gd name="T38" fmla="*/ 94 w 299"/>
                <a:gd name="T39" fmla="*/ 892 h 337"/>
                <a:gd name="T40" fmla="*/ 86 w 299"/>
                <a:gd name="T41" fmla="*/ 787 h 337"/>
                <a:gd name="T42" fmla="*/ 63 w 299"/>
                <a:gd name="T43" fmla="*/ 611 h 337"/>
                <a:gd name="T44" fmla="*/ 7 w 299"/>
                <a:gd name="T45" fmla="*/ 457 h 337"/>
                <a:gd name="T46" fmla="*/ 7 w 299"/>
                <a:gd name="T47" fmla="*/ 354 h 337"/>
                <a:gd name="T48" fmla="*/ 24 w 299"/>
                <a:gd name="T49" fmla="*/ 354 h 337"/>
                <a:gd name="T50" fmla="*/ 0 w 299"/>
                <a:gd name="T51" fmla="*/ 256 h 337"/>
                <a:gd name="T52" fmla="*/ 7 w 299"/>
                <a:gd name="T53" fmla="*/ 206 h 337"/>
                <a:gd name="T54" fmla="*/ 118 w 299"/>
                <a:gd name="T55" fmla="*/ 0 h 337"/>
                <a:gd name="T56" fmla="*/ 149 w 299"/>
                <a:gd name="T57" fmla="*/ 78 h 33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9"/>
                <a:gd name="T88" fmla="*/ 0 h 337"/>
                <a:gd name="T89" fmla="*/ 299 w 299"/>
                <a:gd name="T90" fmla="*/ 337 h 33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9" h="337">
                  <a:moveTo>
                    <a:pt x="149" y="24"/>
                  </a:moveTo>
                  <a:lnTo>
                    <a:pt x="189" y="24"/>
                  </a:lnTo>
                  <a:lnTo>
                    <a:pt x="196" y="39"/>
                  </a:lnTo>
                  <a:lnTo>
                    <a:pt x="221" y="56"/>
                  </a:lnTo>
                  <a:lnTo>
                    <a:pt x="221" y="63"/>
                  </a:lnTo>
                  <a:lnTo>
                    <a:pt x="251" y="86"/>
                  </a:lnTo>
                  <a:lnTo>
                    <a:pt x="244" y="95"/>
                  </a:lnTo>
                  <a:lnTo>
                    <a:pt x="244" y="118"/>
                  </a:lnTo>
                  <a:lnTo>
                    <a:pt x="275" y="172"/>
                  </a:lnTo>
                  <a:lnTo>
                    <a:pt x="299" y="172"/>
                  </a:lnTo>
                  <a:lnTo>
                    <a:pt x="299" y="189"/>
                  </a:lnTo>
                  <a:lnTo>
                    <a:pt x="299" y="204"/>
                  </a:lnTo>
                  <a:lnTo>
                    <a:pt x="299" y="220"/>
                  </a:lnTo>
                  <a:lnTo>
                    <a:pt x="275" y="243"/>
                  </a:lnTo>
                  <a:lnTo>
                    <a:pt x="283" y="251"/>
                  </a:lnTo>
                  <a:lnTo>
                    <a:pt x="275" y="251"/>
                  </a:lnTo>
                  <a:lnTo>
                    <a:pt x="251" y="251"/>
                  </a:lnTo>
                  <a:lnTo>
                    <a:pt x="118" y="337"/>
                  </a:lnTo>
                  <a:lnTo>
                    <a:pt x="102" y="329"/>
                  </a:lnTo>
                  <a:lnTo>
                    <a:pt x="94" y="275"/>
                  </a:lnTo>
                  <a:lnTo>
                    <a:pt x="86" y="243"/>
                  </a:lnTo>
                  <a:lnTo>
                    <a:pt x="63" y="189"/>
                  </a:lnTo>
                  <a:lnTo>
                    <a:pt x="7" y="141"/>
                  </a:lnTo>
                  <a:lnTo>
                    <a:pt x="7" y="110"/>
                  </a:lnTo>
                  <a:lnTo>
                    <a:pt x="24" y="110"/>
                  </a:lnTo>
                  <a:lnTo>
                    <a:pt x="0" y="79"/>
                  </a:lnTo>
                  <a:lnTo>
                    <a:pt x="7" y="63"/>
                  </a:lnTo>
                  <a:lnTo>
                    <a:pt x="118" y="0"/>
                  </a:lnTo>
                  <a:lnTo>
                    <a:pt x="149" y="24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9" name="Freeform 62"/>
            <p:cNvSpPr>
              <a:spLocks noChangeAspect="1"/>
            </p:cNvSpPr>
            <p:nvPr/>
          </p:nvSpPr>
          <p:spPr bwMode="auto">
            <a:xfrm>
              <a:off x="2580" y="1231"/>
              <a:ext cx="376" cy="253"/>
            </a:xfrm>
            <a:custGeom>
              <a:avLst/>
              <a:gdLst>
                <a:gd name="T0" fmla="*/ 240 w 377"/>
                <a:gd name="T1" fmla="*/ 24 h 226"/>
                <a:gd name="T2" fmla="*/ 264 w 377"/>
                <a:gd name="T3" fmla="*/ 319 h 226"/>
                <a:gd name="T4" fmla="*/ 311 w 377"/>
                <a:gd name="T5" fmla="*/ 460 h 226"/>
                <a:gd name="T6" fmla="*/ 311 w 377"/>
                <a:gd name="T7" fmla="*/ 514 h 226"/>
                <a:gd name="T8" fmla="*/ 342 w 377"/>
                <a:gd name="T9" fmla="*/ 620 h 226"/>
                <a:gd name="T10" fmla="*/ 366 w 377"/>
                <a:gd name="T11" fmla="*/ 779 h 226"/>
                <a:gd name="T12" fmla="*/ 311 w 377"/>
                <a:gd name="T13" fmla="*/ 724 h 226"/>
                <a:gd name="T14" fmla="*/ 216 w 377"/>
                <a:gd name="T15" fmla="*/ 758 h 226"/>
                <a:gd name="T16" fmla="*/ 126 w 377"/>
                <a:gd name="T17" fmla="*/ 674 h 226"/>
                <a:gd name="T18" fmla="*/ 110 w 377"/>
                <a:gd name="T19" fmla="*/ 646 h 226"/>
                <a:gd name="T20" fmla="*/ 126 w 377"/>
                <a:gd name="T21" fmla="*/ 620 h 226"/>
                <a:gd name="T22" fmla="*/ 94 w 377"/>
                <a:gd name="T23" fmla="*/ 571 h 226"/>
                <a:gd name="T24" fmla="*/ 47 w 377"/>
                <a:gd name="T25" fmla="*/ 460 h 226"/>
                <a:gd name="T26" fmla="*/ 47 w 377"/>
                <a:gd name="T27" fmla="*/ 409 h 226"/>
                <a:gd name="T28" fmla="*/ 31 w 377"/>
                <a:gd name="T29" fmla="*/ 319 h 226"/>
                <a:gd name="T30" fmla="*/ 0 w 377"/>
                <a:gd name="T31" fmla="*/ 294 h 226"/>
                <a:gd name="T32" fmla="*/ 7 w 377"/>
                <a:gd name="T33" fmla="*/ 163 h 226"/>
                <a:gd name="T34" fmla="*/ 16 w 377"/>
                <a:gd name="T35" fmla="*/ 134 h 226"/>
                <a:gd name="T36" fmla="*/ 63 w 377"/>
                <a:gd name="T37" fmla="*/ 107 h 226"/>
                <a:gd name="T38" fmla="*/ 78 w 377"/>
                <a:gd name="T39" fmla="*/ 163 h 226"/>
                <a:gd name="T40" fmla="*/ 216 w 377"/>
                <a:gd name="T41" fmla="*/ 0 h 226"/>
                <a:gd name="T42" fmla="*/ 240 w 377"/>
                <a:gd name="T43" fmla="*/ 24 h 2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7"/>
                <a:gd name="T67" fmla="*/ 0 h 226"/>
                <a:gd name="T68" fmla="*/ 377 w 377"/>
                <a:gd name="T69" fmla="*/ 226 h 2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7" h="226">
                  <a:moveTo>
                    <a:pt x="251" y="7"/>
                  </a:moveTo>
                  <a:lnTo>
                    <a:pt x="275" y="93"/>
                  </a:lnTo>
                  <a:lnTo>
                    <a:pt x="322" y="133"/>
                  </a:lnTo>
                  <a:lnTo>
                    <a:pt x="322" y="148"/>
                  </a:lnTo>
                  <a:lnTo>
                    <a:pt x="353" y="179"/>
                  </a:lnTo>
                  <a:lnTo>
                    <a:pt x="377" y="226"/>
                  </a:lnTo>
                  <a:lnTo>
                    <a:pt x="322" y="210"/>
                  </a:lnTo>
                  <a:lnTo>
                    <a:pt x="227" y="219"/>
                  </a:lnTo>
                  <a:lnTo>
                    <a:pt x="126" y="195"/>
                  </a:lnTo>
                  <a:lnTo>
                    <a:pt x="110" y="187"/>
                  </a:lnTo>
                  <a:lnTo>
                    <a:pt x="126" y="179"/>
                  </a:lnTo>
                  <a:lnTo>
                    <a:pt x="94" y="164"/>
                  </a:lnTo>
                  <a:lnTo>
                    <a:pt x="47" y="133"/>
                  </a:lnTo>
                  <a:lnTo>
                    <a:pt x="47" y="117"/>
                  </a:lnTo>
                  <a:lnTo>
                    <a:pt x="31" y="93"/>
                  </a:lnTo>
                  <a:lnTo>
                    <a:pt x="0" y="86"/>
                  </a:lnTo>
                  <a:lnTo>
                    <a:pt x="7" y="47"/>
                  </a:lnTo>
                  <a:lnTo>
                    <a:pt x="16" y="39"/>
                  </a:lnTo>
                  <a:lnTo>
                    <a:pt x="63" y="31"/>
                  </a:lnTo>
                  <a:lnTo>
                    <a:pt x="78" y="47"/>
                  </a:lnTo>
                  <a:lnTo>
                    <a:pt x="227" y="0"/>
                  </a:lnTo>
                  <a:lnTo>
                    <a:pt x="251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0" name="Freeform 63"/>
            <p:cNvSpPr>
              <a:spLocks noChangeAspect="1"/>
            </p:cNvSpPr>
            <p:nvPr/>
          </p:nvSpPr>
          <p:spPr bwMode="auto">
            <a:xfrm>
              <a:off x="2902" y="2378"/>
              <a:ext cx="458" cy="421"/>
            </a:xfrm>
            <a:custGeom>
              <a:avLst/>
              <a:gdLst>
                <a:gd name="T0" fmla="*/ 452 w 457"/>
                <a:gd name="T1" fmla="*/ 702 h 376"/>
                <a:gd name="T2" fmla="*/ 405 w 457"/>
                <a:gd name="T3" fmla="*/ 653 h 376"/>
                <a:gd name="T4" fmla="*/ 366 w 457"/>
                <a:gd name="T5" fmla="*/ 702 h 376"/>
                <a:gd name="T6" fmla="*/ 341 w 457"/>
                <a:gd name="T7" fmla="*/ 870 h 376"/>
                <a:gd name="T8" fmla="*/ 341 w 457"/>
                <a:gd name="T9" fmla="*/ 954 h 376"/>
                <a:gd name="T10" fmla="*/ 287 w 457"/>
                <a:gd name="T11" fmla="*/ 1169 h 376"/>
                <a:gd name="T12" fmla="*/ 302 w 457"/>
                <a:gd name="T13" fmla="*/ 1169 h 376"/>
                <a:gd name="T14" fmla="*/ 302 w 457"/>
                <a:gd name="T15" fmla="*/ 1222 h 376"/>
                <a:gd name="T16" fmla="*/ 271 w 457"/>
                <a:gd name="T17" fmla="*/ 1302 h 376"/>
                <a:gd name="T18" fmla="*/ 213 w 457"/>
                <a:gd name="T19" fmla="*/ 1302 h 376"/>
                <a:gd name="T20" fmla="*/ 174 w 457"/>
                <a:gd name="T21" fmla="*/ 1169 h 376"/>
                <a:gd name="T22" fmla="*/ 181 w 457"/>
                <a:gd name="T23" fmla="*/ 954 h 376"/>
                <a:gd name="T24" fmla="*/ 102 w 457"/>
                <a:gd name="T25" fmla="*/ 786 h 376"/>
                <a:gd name="T26" fmla="*/ 0 w 457"/>
                <a:gd name="T27" fmla="*/ 761 h 376"/>
                <a:gd name="T28" fmla="*/ 31 w 457"/>
                <a:gd name="T29" fmla="*/ 702 h 376"/>
                <a:gd name="T30" fmla="*/ 55 w 457"/>
                <a:gd name="T31" fmla="*/ 702 h 376"/>
                <a:gd name="T32" fmla="*/ 31 w 457"/>
                <a:gd name="T33" fmla="*/ 601 h 376"/>
                <a:gd name="T34" fmla="*/ 102 w 457"/>
                <a:gd name="T35" fmla="*/ 461 h 376"/>
                <a:gd name="T36" fmla="*/ 134 w 457"/>
                <a:gd name="T37" fmla="*/ 436 h 376"/>
                <a:gd name="T38" fmla="*/ 110 w 457"/>
                <a:gd name="T39" fmla="*/ 353 h 376"/>
                <a:gd name="T40" fmla="*/ 142 w 457"/>
                <a:gd name="T41" fmla="*/ 245 h 376"/>
                <a:gd name="T42" fmla="*/ 150 w 457"/>
                <a:gd name="T43" fmla="*/ 134 h 376"/>
                <a:gd name="T44" fmla="*/ 181 w 457"/>
                <a:gd name="T45" fmla="*/ 134 h 376"/>
                <a:gd name="T46" fmla="*/ 165 w 457"/>
                <a:gd name="T47" fmla="*/ 27 h 376"/>
                <a:gd name="T48" fmla="*/ 247 w 457"/>
                <a:gd name="T49" fmla="*/ 0 h 376"/>
                <a:gd name="T50" fmla="*/ 326 w 457"/>
                <a:gd name="T51" fmla="*/ 60 h 376"/>
                <a:gd name="T52" fmla="*/ 366 w 457"/>
                <a:gd name="T53" fmla="*/ 27 h 376"/>
                <a:gd name="T54" fmla="*/ 405 w 457"/>
                <a:gd name="T55" fmla="*/ 384 h 376"/>
                <a:gd name="T56" fmla="*/ 468 w 457"/>
                <a:gd name="T57" fmla="*/ 546 h 376"/>
                <a:gd name="T58" fmla="*/ 452 w 457"/>
                <a:gd name="T59" fmla="*/ 702 h 3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57"/>
                <a:gd name="T91" fmla="*/ 0 h 376"/>
                <a:gd name="T92" fmla="*/ 457 w 457"/>
                <a:gd name="T93" fmla="*/ 376 h 3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57" h="376">
                  <a:moveTo>
                    <a:pt x="441" y="203"/>
                  </a:moveTo>
                  <a:lnTo>
                    <a:pt x="394" y="188"/>
                  </a:lnTo>
                  <a:lnTo>
                    <a:pt x="355" y="203"/>
                  </a:lnTo>
                  <a:lnTo>
                    <a:pt x="330" y="251"/>
                  </a:lnTo>
                  <a:lnTo>
                    <a:pt x="330" y="275"/>
                  </a:lnTo>
                  <a:lnTo>
                    <a:pt x="276" y="337"/>
                  </a:lnTo>
                  <a:lnTo>
                    <a:pt x="291" y="337"/>
                  </a:lnTo>
                  <a:lnTo>
                    <a:pt x="291" y="353"/>
                  </a:lnTo>
                  <a:lnTo>
                    <a:pt x="260" y="376"/>
                  </a:lnTo>
                  <a:lnTo>
                    <a:pt x="213" y="376"/>
                  </a:lnTo>
                  <a:lnTo>
                    <a:pt x="174" y="337"/>
                  </a:lnTo>
                  <a:lnTo>
                    <a:pt x="181" y="275"/>
                  </a:lnTo>
                  <a:lnTo>
                    <a:pt x="102" y="227"/>
                  </a:lnTo>
                  <a:lnTo>
                    <a:pt x="0" y="220"/>
                  </a:lnTo>
                  <a:lnTo>
                    <a:pt x="31" y="203"/>
                  </a:lnTo>
                  <a:lnTo>
                    <a:pt x="55" y="203"/>
                  </a:lnTo>
                  <a:lnTo>
                    <a:pt x="31" y="173"/>
                  </a:lnTo>
                  <a:lnTo>
                    <a:pt x="102" y="134"/>
                  </a:lnTo>
                  <a:lnTo>
                    <a:pt x="134" y="125"/>
                  </a:lnTo>
                  <a:lnTo>
                    <a:pt x="110" y="102"/>
                  </a:lnTo>
                  <a:lnTo>
                    <a:pt x="142" y="71"/>
                  </a:lnTo>
                  <a:lnTo>
                    <a:pt x="150" y="39"/>
                  </a:lnTo>
                  <a:lnTo>
                    <a:pt x="181" y="39"/>
                  </a:lnTo>
                  <a:lnTo>
                    <a:pt x="165" y="8"/>
                  </a:lnTo>
                  <a:lnTo>
                    <a:pt x="236" y="0"/>
                  </a:lnTo>
                  <a:lnTo>
                    <a:pt x="315" y="17"/>
                  </a:lnTo>
                  <a:lnTo>
                    <a:pt x="355" y="8"/>
                  </a:lnTo>
                  <a:lnTo>
                    <a:pt x="394" y="110"/>
                  </a:lnTo>
                  <a:lnTo>
                    <a:pt x="457" y="157"/>
                  </a:lnTo>
                  <a:lnTo>
                    <a:pt x="441" y="20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1" name="Freeform 64"/>
            <p:cNvSpPr>
              <a:spLocks noChangeAspect="1"/>
            </p:cNvSpPr>
            <p:nvPr/>
          </p:nvSpPr>
          <p:spPr bwMode="auto">
            <a:xfrm>
              <a:off x="3343" y="2807"/>
              <a:ext cx="220" cy="182"/>
            </a:xfrm>
            <a:custGeom>
              <a:avLst/>
              <a:gdLst>
                <a:gd name="T0" fmla="*/ 178 w 221"/>
                <a:gd name="T1" fmla="*/ 417 h 162"/>
                <a:gd name="T2" fmla="*/ 210 w 221"/>
                <a:gd name="T3" fmla="*/ 499 h 162"/>
                <a:gd name="T4" fmla="*/ 178 w 221"/>
                <a:gd name="T5" fmla="*/ 582 h 162"/>
                <a:gd name="T6" fmla="*/ 103 w 221"/>
                <a:gd name="T7" fmla="*/ 582 h 162"/>
                <a:gd name="T8" fmla="*/ 32 w 221"/>
                <a:gd name="T9" fmla="*/ 499 h 162"/>
                <a:gd name="T10" fmla="*/ 0 w 221"/>
                <a:gd name="T11" fmla="*/ 0 h 162"/>
                <a:gd name="T12" fmla="*/ 40 w 221"/>
                <a:gd name="T13" fmla="*/ 54 h 162"/>
                <a:gd name="T14" fmla="*/ 95 w 221"/>
                <a:gd name="T15" fmla="*/ 0 h 162"/>
                <a:gd name="T16" fmla="*/ 139 w 221"/>
                <a:gd name="T17" fmla="*/ 112 h 162"/>
                <a:gd name="T18" fmla="*/ 155 w 221"/>
                <a:gd name="T19" fmla="*/ 307 h 162"/>
                <a:gd name="T20" fmla="*/ 178 w 221"/>
                <a:gd name="T21" fmla="*/ 417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1"/>
                <a:gd name="T34" fmla="*/ 0 h 162"/>
                <a:gd name="T35" fmla="*/ 221 w 221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1" h="162">
                  <a:moveTo>
                    <a:pt x="189" y="116"/>
                  </a:moveTo>
                  <a:lnTo>
                    <a:pt x="221" y="139"/>
                  </a:lnTo>
                  <a:lnTo>
                    <a:pt x="189" y="162"/>
                  </a:lnTo>
                  <a:lnTo>
                    <a:pt x="103" y="162"/>
                  </a:lnTo>
                  <a:lnTo>
                    <a:pt x="32" y="139"/>
                  </a:lnTo>
                  <a:lnTo>
                    <a:pt x="0" y="0"/>
                  </a:lnTo>
                  <a:lnTo>
                    <a:pt x="40" y="15"/>
                  </a:lnTo>
                  <a:lnTo>
                    <a:pt x="95" y="0"/>
                  </a:lnTo>
                  <a:lnTo>
                    <a:pt x="150" y="31"/>
                  </a:lnTo>
                  <a:lnTo>
                    <a:pt x="166" y="85"/>
                  </a:lnTo>
                  <a:lnTo>
                    <a:pt x="189" y="1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2" name="Freeform 65"/>
            <p:cNvSpPr>
              <a:spLocks noChangeAspect="1"/>
            </p:cNvSpPr>
            <p:nvPr/>
          </p:nvSpPr>
          <p:spPr bwMode="auto">
            <a:xfrm>
              <a:off x="1501" y="672"/>
              <a:ext cx="379" cy="285"/>
            </a:xfrm>
            <a:custGeom>
              <a:avLst/>
              <a:gdLst>
                <a:gd name="T0" fmla="*/ 365 w 378"/>
                <a:gd name="T1" fmla="*/ 0 h 256"/>
                <a:gd name="T2" fmla="*/ 334 w 378"/>
                <a:gd name="T3" fmla="*/ 100 h 256"/>
                <a:gd name="T4" fmla="*/ 389 w 378"/>
                <a:gd name="T5" fmla="*/ 253 h 256"/>
                <a:gd name="T6" fmla="*/ 358 w 378"/>
                <a:gd name="T7" fmla="*/ 353 h 256"/>
                <a:gd name="T8" fmla="*/ 365 w 378"/>
                <a:gd name="T9" fmla="*/ 434 h 256"/>
                <a:gd name="T10" fmla="*/ 389 w 378"/>
                <a:gd name="T11" fmla="*/ 434 h 256"/>
                <a:gd name="T12" fmla="*/ 389 w 378"/>
                <a:gd name="T13" fmla="*/ 630 h 256"/>
                <a:gd name="T14" fmla="*/ 341 w 378"/>
                <a:gd name="T15" fmla="*/ 785 h 256"/>
                <a:gd name="T16" fmla="*/ 326 w 378"/>
                <a:gd name="T17" fmla="*/ 835 h 256"/>
                <a:gd name="T18" fmla="*/ 279 w 378"/>
                <a:gd name="T19" fmla="*/ 756 h 256"/>
                <a:gd name="T20" fmla="*/ 279 w 378"/>
                <a:gd name="T21" fmla="*/ 630 h 256"/>
                <a:gd name="T22" fmla="*/ 239 w 378"/>
                <a:gd name="T23" fmla="*/ 455 h 256"/>
                <a:gd name="T24" fmla="*/ 181 w 378"/>
                <a:gd name="T25" fmla="*/ 353 h 256"/>
                <a:gd name="T26" fmla="*/ 16 w 378"/>
                <a:gd name="T27" fmla="*/ 304 h 256"/>
                <a:gd name="T28" fmla="*/ 0 w 378"/>
                <a:gd name="T29" fmla="*/ 0 h 256"/>
                <a:gd name="T30" fmla="*/ 365 w 378"/>
                <a:gd name="T31" fmla="*/ 0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8"/>
                <a:gd name="T49" fmla="*/ 0 h 256"/>
                <a:gd name="T50" fmla="*/ 378 w 378"/>
                <a:gd name="T51" fmla="*/ 256 h 2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8" h="256">
                  <a:moveTo>
                    <a:pt x="354" y="0"/>
                  </a:moveTo>
                  <a:lnTo>
                    <a:pt x="323" y="31"/>
                  </a:lnTo>
                  <a:lnTo>
                    <a:pt x="378" y="77"/>
                  </a:lnTo>
                  <a:lnTo>
                    <a:pt x="347" y="109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378" y="194"/>
                  </a:lnTo>
                  <a:lnTo>
                    <a:pt x="330" y="241"/>
                  </a:lnTo>
                  <a:lnTo>
                    <a:pt x="315" y="256"/>
                  </a:lnTo>
                  <a:lnTo>
                    <a:pt x="268" y="233"/>
                  </a:lnTo>
                  <a:lnTo>
                    <a:pt x="268" y="194"/>
                  </a:lnTo>
                  <a:lnTo>
                    <a:pt x="228" y="139"/>
                  </a:lnTo>
                  <a:lnTo>
                    <a:pt x="181" y="109"/>
                  </a:lnTo>
                  <a:lnTo>
                    <a:pt x="16" y="93"/>
                  </a:ln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3" name="Freeform 66"/>
            <p:cNvSpPr>
              <a:spLocks noChangeAspect="1"/>
            </p:cNvSpPr>
            <p:nvPr/>
          </p:nvSpPr>
          <p:spPr bwMode="auto">
            <a:xfrm>
              <a:off x="1501" y="1808"/>
              <a:ext cx="174" cy="238"/>
            </a:xfrm>
            <a:custGeom>
              <a:avLst/>
              <a:gdLst>
                <a:gd name="T0" fmla="*/ 152 w 173"/>
                <a:gd name="T1" fmla="*/ 0 h 212"/>
                <a:gd name="T2" fmla="*/ 152 w 173"/>
                <a:gd name="T3" fmla="*/ 141 h 212"/>
                <a:gd name="T4" fmla="*/ 184 w 173"/>
                <a:gd name="T5" fmla="*/ 199 h 212"/>
                <a:gd name="T6" fmla="*/ 184 w 173"/>
                <a:gd name="T7" fmla="*/ 256 h 212"/>
                <a:gd name="T8" fmla="*/ 176 w 173"/>
                <a:gd name="T9" fmla="*/ 309 h 212"/>
                <a:gd name="T10" fmla="*/ 184 w 173"/>
                <a:gd name="T11" fmla="*/ 368 h 212"/>
                <a:gd name="T12" fmla="*/ 176 w 173"/>
                <a:gd name="T13" fmla="*/ 368 h 212"/>
                <a:gd name="T14" fmla="*/ 184 w 173"/>
                <a:gd name="T15" fmla="*/ 476 h 212"/>
                <a:gd name="T16" fmla="*/ 184 w 173"/>
                <a:gd name="T17" fmla="*/ 593 h 212"/>
                <a:gd name="T18" fmla="*/ 152 w 173"/>
                <a:gd name="T19" fmla="*/ 644 h 212"/>
                <a:gd name="T20" fmla="*/ 152 w 173"/>
                <a:gd name="T21" fmla="*/ 754 h 212"/>
                <a:gd name="T22" fmla="*/ 113 w 173"/>
                <a:gd name="T23" fmla="*/ 754 h 212"/>
                <a:gd name="T24" fmla="*/ 79 w 173"/>
                <a:gd name="T25" fmla="*/ 593 h 212"/>
                <a:gd name="T26" fmla="*/ 40 w 173"/>
                <a:gd name="T27" fmla="*/ 476 h 212"/>
                <a:gd name="T28" fmla="*/ 16 w 173"/>
                <a:gd name="T29" fmla="*/ 368 h 212"/>
                <a:gd name="T30" fmla="*/ 0 w 173"/>
                <a:gd name="T31" fmla="*/ 230 h 212"/>
                <a:gd name="T32" fmla="*/ 16 w 173"/>
                <a:gd name="T33" fmla="*/ 115 h 212"/>
                <a:gd name="T34" fmla="*/ 129 w 173"/>
                <a:gd name="T35" fmla="*/ 0 h 212"/>
                <a:gd name="T36" fmla="*/ 152 w 173"/>
                <a:gd name="T37" fmla="*/ 0 h 2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212"/>
                <a:gd name="T59" fmla="*/ 173 w 173"/>
                <a:gd name="T60" fmla="*/ 212 h 2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212">
                  <a:moveTo>
                    <a:pt x="141" y="0"/>
                  </a:moveTo>
                  <a:lnTo>
                    <a:pt x="141" y="39"/>
                  </a:lnTo>
                  <a:lnTo>
                    <a:pt x="173" y="55"/>
                  </a:lnTo>
                  <a:lnTo>
                    <a:pt x="173" y="71"/>
                  </a:lnTo>
                  <a:lnTo>
                    <a:pt x="165" y="86"/>
                  </a:lnTo>
                  <a:lnTo>
                    <a:pt x="173" y="103"/>
                  </a:lnTo>
                  <a:lnTo>
                    <a:pt x="165" y="103"/>
                  </a:lnTo>
                  <a:lnTo>
                    <a:pt x="173" y="134"/>
                  </a:lnTo>
                  <a:lnTo>
                    <a:pt x="173" y="166"/>
                  </a:lnTo>
                  <a:lnTo>
                    <a:pt x="141" y="181"/>
                  </a:lnTo>
                  <a:lnTo>
                    <a:pt x="141" y="212"/>
                  </a:lnTo>
                  <a:lnTo>
                    <a:pt x="102" y="212"/>
                  </a:lnTo>
                  <a:lnTo>
                    <a:pt x="79" y="166"/>
                  </a:lnTo>
                  <a:lnTo>
                    <a:pt x="40" y="134"/>
                  </a:lnTo>
                  <a:lnTo>
                    <a:pt x="16" y="103"/>
                  </a:lnTo>
                  <a:lnTo>
                    <a:pt x="0" y="64"/>
                  </a:lnTo>
                  <a:lnTo>
                    <a:pt x="16" y="32"/>
                  </a:lnTo>
                  <a:lnTo>
                    <a:pt x="11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4" name="Freeform 67"/>
            <p:cNvSpPr>
              <a:spLocks noChangeAspect="1"/>
            </p:cNvSpPr>
            <p:nvPr/>
          </p:nvSpPr>
          <p:spPr bwMode="auto">
            <a:xfrm>
              <a:off x="911" y="996"/>
              <a:ext cx="330" cy="383"/>
            </a:xfrm>
            <a:custGeom>
              <a:avLst/>
              <a:gdLst>
                <a:gd name="T0" fmla="*/ 0 w 330"/>
                <a:gd name="T1" fmla="*/ 730 h 342"/>
                <a:gd name="T2" fmla="*/ 56 w 330"/>
                <a:gd name="T3" fmla="*/ 730 h 342"/>
                <a:gd name="T4" fmla="*/ 95 w 330"/>
                <a:gd name="T5" fmla="*/ 513 h 342"/>
                <a:gd name="T6" fmla="*/ 205 w 330"/>
                <a:gd name="T7" fmla="*/ 352 h 342"/>
                <a:gd name="T8" fmla="*/ 251 w 330"/>
                <a:gd name="T9" fmla="*/ 0 h 342"/>
                <a:gd name="T10" fmla="*/ 275 w 330"/>
                <a:gd name="T11" fmla="*/ 0 h 342"/>
                <a:gd name="T12" fmla="*/ 283 w 330"/>
                <a:gd name="T13" fmla="*/ 105 h 342"/>
                <a:gd name="T14" fmla="*/ 267 w 330"/>
                <a:gd name="T15" fmla="*/ 105 h 342"/>
                <a:gd name="T16" fmla="*/ 267 w 330"/>
                <a:gd name="T17" fmla="*/ 293 h 342"/>
                <a:gd name="T18" fmla="*/ 244 w 330"/>
                <a:gd name="T19" fmla="*/ 293 h 342"/>
                <a:gd name="T20" fmla="*/ 267 w 330"/>
                <a:gd name="T21" fmla="*/ 408 h 342"/>
                <a:gd name="T22" fmla="*/ 251 w 330"/>
                <a:gd name="T23" fmla="*/ 431 h 342"/>
                <a:gd name="T24" fmla="*/ 330 w 330"/>
                <a:gd name="T25" fmla="*/ 431 h 342"/>
                <a:gd name="T26" fmla="*/ 330 w 330"/>
                <a:gd name="T27" fmla="*/ 572 h 342"/>
                <a:gd name="T28" fmla="*/ 307 w 330"/>
                <a:gd name="T29" fmla="*/ 572 h 342"/>
                <a:gd name="T30" fmla="*/ 307 w 330"/>
                <a:gd name="T31" fmla="*/ 888 h 342"/>
                <a:gd name="T32" fmla="*/ 299 w 330"/>
                <a:gd name="T33" fmla="*/ 888 h 342"/>
                <a:gd name="T34" fmla="*/ 299 w 330"/>
                <a:gd name="T35" fmla="*/ 1188 h 342"/>
                <a:gd name="T36" fmla="*/ 32 w 330"/>
                <a:gd name="T37" fmla="*/ 1188 h 342"/>
                <a:gd name="T38" fmla="*/ 0 w 330"/>
                <a:gd name="T39" fmla="*/ 730 h 3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0"/>
                <a:gd name="T61" fmla="*/ 0 h 342"/>
                <a:gd name="T62" fmla="*/ 330 w 330"/>
                <a:gd name="T63" fmla="*/ 342 h 3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0" h="342">
                  <a:moveTo>
                    <a:pt x="0" y="210"/>
                  </a:moveTo>
                  <a:lnTo>
                    <a:pt x="56" y="210"/>
                  </a:lnTo>
                  <a:lnTo>
                    <a:pt x="95" y="147"/>
                  </a:lnTo>
                  <a:lnTo>
                    <a:pt x="205" y="101"/>
                  </a:lnTo>
                  <a:lnTo>
                    <a:pt x="251" y="0"/>
                  </a:lnTo>
                  <a:lnTo>
                    <a:pt x="275" y="0"/>
                  </a:lnTo>
                  <a:lnTo>
                    <a:pt x="283" y="30"/>
                  </a:lnTo>
                  <a:lnTo>
                    <a:pt x="267" y="30"/>
                  </a:lnTo>
                  <a:lnTo>
                    <a:pt x="267" y="85"/>
                  </a:lnTo>
                  <a:lnTo>
                    <a:pt x="244" y="85"/>
                  </a:lnTo>
                  <a:lnTo>
                    <a:pt x="267" y="116"/>
                  </a:lnTo>
                  <a:lnTo>
                    <a:pt x="251" y="124"/>
                  </a:lnTo>
                  <a:lnTo>
                    <a:pt x="330" y="124"/>
                  </a:lnTo>
                  <a:lnTo>
                    <a:pt x="330" y="163"/>
                  </a:lnTo>
                  <a:lnTo>
                    <a:pt x="307" y="163"/>
                  </a:lnTo>
                  <a:lnTo>
                    <a:pt x="307" y="256"/>
                  </a:lnTo>
                  <a:lnTo>
                    <a:pt x="299" y="256"/>
                  </a:lnTo>
                  <a:lnTo>
                    <a:pt x="299" y="342"/>
                  </a:lnTo>
                  <a:lnTo>
                    <a:pt x="32" y="342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5" name="Freeform 68"/>
            <p:cNvSpPr>
              <a:spLocks noChangeAspect="1"/>
            </p:cNvSpPr>
            <p:nvPr/>
          </p:nvSpPr>
          <p:spPr bwMode="auto">
            <a:xfrm>
              <a:off x="1769" y="1195"/>
              <a:ext cx="236" cy="211"/>
            </a:xfrm>
            <a:custGeom>
              <a:avLst/>
              <a:gdLst>
                <a:gd name="T0" fmla="*/ 0 w 235"/>
                <a:gd name="T1" fmla="*/ 0 h 189"/>
                <a:gd name="T2" fmla="*/ 223 w 235"/>
                <a:gd name="T3" fmla="*/ 0 h 189"/>
                <a:gd name="T4" fmla="*/ 223 w 235"/>
                <a:gd name="T5" fmla="*/ 55 h 189"/>
                <a:gd name="T6" fmla="*/ 246 w 235"/>
                <a:gd name="T7" fmla="*/ 108 h 189"/>
                <a:gd name="T8" fmla="*/ 223 w 235"/>
                <a:gd name="T9" fmla="*/ 132 h 189"/>
                <a:gd name="T10" fmla="*/ 223 w 235"/>
                <a:gd name="T11" fmla="*/ 211 h 189"/>
                <a:gd name="T12" fmla="*/ 199 w 235"/>
                <a:gd name="T13" fmla="*/ 315 h 189"/>
                <a:gd name="T14" fmla="*/ 160 w 235"/>
                <a:gd name="T15" fmla="*/ 315 h 189"/>
                <a:gd name="T16" fmla="*/ 137 w 235"/>
                <a:gd name="T17" fmla="*/ 396 h 189"/>
                <a:gd name="T18" fmla="*/ 94 w 235"/>
                <a:gd name="T19" fmla="*/ 553 h 189"/>
                <a:gd name="T20" fmla="*/ 94 w 235"/>
                <a:gd name="T21" fmla="*/ 635 h 189"/>
                <a:gd name="T22" fmla="*/ 110 w 235"/>
                <a:gd name="T23" fmla="*/ 635 h 189"/>
                <a:gd name="T24" fmla="*/ 79 w 235"/>
                <a:gd name="T25" fmla="*/ 635 h 189"/>
                <a:gd name="T26" fmla="*/ 0 w 235"/>
                <a:gd name="T27" fmla="*/ 525 h 189"/>
                <a:gd name="T28" fmla="*/ 0 w 235"/>
                <a:gd name="T29" fmla="*/ 346 h 189"/>
                <a:gd name="T30" fmla="*/ 0 w 235"/>
                <a:gd name="T31" fmla="*/ 0 h 1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5"/>
                <a:gd name="T49" fmla="*/ 0 h 189"/>
                <a:gd name="T50" fmla="*/ 235 w 235"/>
                <a:gd name="T51" fmla="*/ 189 h 18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5" h="189">
                  <a:moveTo>
                    <a:pt x="0" y="0"/>
                  </a:moveTo>
                  <a:lnTo>
                    <a:pt x="212" y="0"/>
                  </a:lnTo>
                  <a:lnTo>
                    <a:pt x="212" y="16"/>
                  </a:lnTo>
                  <a:lnTo>
                    <a:pt x="235" y="32"/>
                  </a:lnTo>
                  <a:lnTo>
                    <a:pt x="212" y="39"/>
                  </a:lnTo>
                  <a:lnTo>
                    <a:pt x="212" y="63"/>
                  </a:lnTo>
                  <a:lnTo>
                    <a:pt x="188" y="94"/>
                  </a:lnTo>
                  <a:lnTo>
                    <a:pt x="149" y="94"/>
                  </a:lnTo>
                  <a:lnTo>
                    <a:pt x="126" y="118"/>
                  </a:lnTo>
                  <a:lnTo>
                    <a:pt x="94" y="165"/>
                  </a:lnTo>
                  <a:lnTo>
                    <a:pt x="94" y="189"/>
                  </a:lnTo>
                  <a:lnTo>
                    <a:pt x="110" y="189"/>
                  </a:lnTo>
                  <a:lnTo>
                    <a:pt x="79" y="189"/>
                  </a:lnTo>
                  <a:lnTo>
                    <a:pt x="0" y="157"/>
                  </a:lnTo>
                  <a:lnTo>
                    <a:pt x="0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6" name="Freeform 69"/>
            <p:cNvSpPr>
              <a:spLocks noChangeAspect="1"/>
            </p:cNvSpPr>
            <p:nvPr/>
          </p:nvSpPr>
          <p:spPr bwMode="auto">
            <a:xfrm>
              <a:off x="2373" y="1029"/>
              <a:ext cx="246" cy="245"/>
            </a:xfrm>
            <a:custGeom>
              <a:avLst/>
              <a:gdLst>
                <a:gd name="T0" fmla="*/ 266 w 244"/>
                <a:gd name="T1" fmla="*/ 107 h 220"/>
                <a:gd name="T2" fmla="*/ 234 w 244"/>
                <a:gd name="T3" fmla="*/ 284 h 220"/>
                <a:gd name="T4" fmla="*/ 227 w 244"/>
                <a:gd name="T5" fmla="*/ 437 h 220"/>
                <a:gd name="T6" fmla="*/ 234 w 244"/>
                <a:gd name="T7" fmla="*/ 437 h 220"/>
                <a:gd name="T8" fmla="*/ 227 w 244"/>
                <a:gd name="T9" fmla="*/ 611 h 220"/>
                <a:gd name="T10" fmla="*/ 169 w 244"/>
                <a:gd name="T11" fmla="*/ 692 h 220"/>
                <a:gd name="T12" fmla="*/ 74 w 244"/>
                <a:gd name="T13" fmla="*/ 611 h 220"/>
                <a:gd name="T14" fmla="*/ 32 w 244"/>
                <a:gd name="T15" fmla="*/ 721 h 220"/>
                <a:gd name="T16" fmla="*/ 39 w 244"/>
                <a:gd name="T17" fmla="*/ 641 h 220"/>
                <a:gd name="T18" fmla="*/ 0 w 244"/>
                <a:gd name="T19" fmla="*/ 487 h 220"/>
                <a:gd name="T20" fmla="*/ 8 w 244"/>
                <a:gd name="T21" fmla="*/ 284 h 220"/>
                <a:gd name="T22" fmla="*/ 0 w 244"/>
                <a:gd name="T23" fmla="*/ 206 h 220"/>
                <a:gd name="T24" fmla="*/ 169 w 244"/>
                <a:gd name="T25" fmla="*/ 125 h 220"/>
                <a:gd name="T26" fmla="*/ 227 w 244"/>
                <a:gd name="T27" fmla="*/ 0 h 220"/>
                <a:gd name="T28" fmla="*/ 266 w 244"/>
                <a:gd name="T29" fmla="*/ 107 h 2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4"/>
                <a:gd name="T46" fmla="*/ 0 h 220"/>
                <a:gd name="T47" fmla="*/ 244 w 244"/>
                <a:gd name="T48" fmla="*/ 220 h 2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4" h="220">
                  <a:moveTo>
                    <a:pt x="244" y="32"/>
                  </a:moveTo>
                  <a:lnTo>
                    <a:pt x="212" y="87"/>
                  </a:lnTo>
                  <a:lnTo>
                    <a:pt x="205" y="134"/>
                  </a:lnTo>
                  <a:lnTo>
                    <a:pt x="212" y="134"/>
                  </a:lnTo>
                  <a:lnTo>
                    <a:pt x="205" y="188"/>
                  </a:lnTo>
                  <a:lnTo>
                    <a:pt x="158" y="212"/>
                  </a:lnTo>
                  <a:lnTo>
                    <a:pt x="63" y="188"/>
                  </a:lnTo>
                  <a:lnTo>
                    <a:pt x="32" y="220"/>
                  </a:lnTo>
                  <a:lnTo>
                    <a:pt x="39" y="196"/>
                  </a:lnTo>
                  <a:lnTo>
                    <a:pt x="0" y="149"/>
                  </a:lnTo>
                  <a:lnTo>
                    <a:pt x="8" y="87"/>
                  </a:lnTo>
                  <a:lnTo>
                    <a:pt x="0" y="63"/>
                  </a:lnTo>
                  <a:lnTo>
                    <a:pt x="158" y="39"/>
                  </a:lnTo>
                  <a:lnTo>
                    <a:pt x="205" y="0"/>
                  </a:lnTo>
                  <a:lnTo>
                    <a:pt x="244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7" name="Freeform 70"/>
            <p:cNvSpPr>
              <a:spLocks noChangeAspect="1"/>
            </p:cNvSpPr>
            <p:nvPr/>
          </p:nvSpPr>
          <p:spPr bwMode="auto">
            <a:xfrm>
              <a:off x="1345" y="1310"/>
              <a:ext cx="535" cy="532"/>
            </a:xfrm>
            <a:custGeom>
              <a:avLst/>
              <a:gdLst>
                <a:gd name="T0" fmla="*/ 24 w 535"/>
                <a:gd name="T1" fmla="*/ 1562 h 476"/>
                <a:gd name="T2" fmla="*/ 16 w 535"/>
                <a:gd name="T3" fmla="*/ 1508 h 476"/>
                <a:gd name="T4" fmla="*/ 31 w 535"/>
                <a:gd name="T5" fmla="*/ 1436 h 476"/>
                <a:gd name="T6" fmla="*/ 63 w 535"/>
                <a:gd name="T7" fmla="*/ 1298 h 476"/>
                <a:gd name="T8" fmla="*/ 87 w 535"/>
                <a:gd name="T9" fmla="*/ 1326 h 476"/>
                <a:gd name="T10" fmla="*/ 142 w 535"/>
                <a:gd name="T11" fmla="*/ 1219 h 476"/>
                <a:gd name="T12" fmla="*/ 142 w 535"/>
                <a:gd name="T13" fmla="*/ 1191 h 476"/>
                <a:gd name="T14" fmla="*/ 197 w 535"/>
                <a:gd name="T15" fmla="*/ 1034 h 476"/>
                <a:gd name="T16" fmla="*/ 275 w 535"/>
                <a:gd name="T17" fmla="*/ 874 h 476"/>
                <a:gd name="T18" fmla="*/ 292 w 535"/>
                <a:gd name="T19" fmla="*/ 637 h 476"/>
                <a:gd name="T20" fmla="*/ 338 w 535"/>
                <a:gd name="T21" fmla="*/ 501 h 476"/>
                <a:gd name="T22" fmla="*/ 307 w 535"/>
                <a:gd name="T23" fmla="*/ 264 h 476"/>
                <a:gd name="T24" fmla="*/ 307 w 535"/>
                <a:gd name="T25" fmla="*/ 182 h 476"/>
                <a:gd name="T26" fmla="*/ 338 w 535"/>
                <a:gd name="T27" fmla="*/ 162 h 476"/>
                <a:gd name="T28" fmla="*/ 354 w 535"/>
                <a:gd name="T29" fmla="*/ 0 h 476"/>
                <a:gd name="T30" fmla="*/ 425 w 535"/>
                <a:gd name="T31" fmla="*/ 0 h 476"/>
                <a:gd name="T32" fmla="*/ 425 w 535"/>
                <a:gd name="T33" fmla="*/ 182 h 476"/>
                <a:gd name="T34" fmla="*/ 504 w 535"/>
                <a:gd name="T35" fmla="*/ 294 h 476"/>
                <a:gd name="T36" fmla="*/ 535 w 535"/>
                <a:gd name="T37" fmla="*/ 294 h 476"/>
                <a:gd name="T38" fmla="*/ 487 w 535"/>
                <a:gd name="T39" fmla="*/ 369 h 476"/>
                <a:gd name="T40" fmla="*/ 472 w 535"/>
                <a:gd name="T41" fmla="*/ 425 h 476"/>
                <a:gd name="T42" fmla="*/ 425 w 535"/>
                <a:gd name="T43" fmla="*/ 425 h 476"/>
                <a:gd name="T44" fmla="*/ 401 w 535"/>
                <a:gd name="T45" fmla="*/ 531 h 476"/>
                <a:gd name="T46" fmla="*/ 362 w 535"/>
                <a:gd name="T47" fmla="*/ 501 h 476"/>
                <a:gd name="T48" fmla="*/ 354 w 535"/>
                <a:gd name="T49" fmla="*/ 1298 h 476"/>
                <a:gd name="T50" fmla="*/ 275 w 535"/>
                <a:gd name="T51" fmla="*/ 1298 h 476"/>
                <a:gd name="T52" fmla="*/ 275 w 535"/>
                <a:gd name="T53" fmla="*/ 1508 h 476"/>
                <a:gd name="T54" fmla="*/ 173 w 535"/>
                <a:gd name="T55" fmla="*/ 1617 h 476"/>
                <a:gd name="T56" fmla="*/ 0 w 535"/>
                <a:gd name="T57" fmla="*/ 1562 h 476"/>
                <a:gd name="T58" fmla="*/ 24 w 535"/>
                <a:gd name="T59" fmla="*/ 1562 h 4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5"/>
                <a:gd name="T91" fmla="*/ 0 h 476"/>
                <a:gd name="T92" fmla="*/ 535 w 535"/>
                <a:gd name="T93" fmla="*/ 476 h 47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5" h="476">
                  <a:moveTo>
                    <a:pt x="24" y="460"/>
                  </a:moveTo>
                  <a:lnTo>
                    <a:pt x="16" y="444"/>
                  </a:lnTo>
                  <a:lnTo>
                    <a:pt x="31" y="422"/>
                  </a:lnTo>
                  <a:lnTo>
                    <a:pt x="63" y="382"/>
                  </a:lnTo>
                  <a:lnTo>
                    <a:pt x="87" y="390"/>
                  </a:lnTo>
                  <a:lnTo>
                    <a:pt x="142" y="358"/>
                  </a:lnTo>
                  <a:lnTo>
                    <a:pt x="142" y="351"/>
                  </a:lnTo>
                  <a:lnTo>
                    <a:pt x="197" y="304"/>
                  </a:lnTo>
                  <a:lnTo>
                    <a:pt x="275" y="257"/>
                  </a:lnTo>
                  <a:lnTo>
                    <a:pt x="292" y="187"/>
                  </a:lnTo>
                  <a:lnTo>
                    <a:pt x="338" y="148"/>
                  </a:lnTo>
                  <a:lnTo>
                    <a:pt x="307" y="78"/>
                  </a:lnTo>
                  <a:lnTo>
                    <a:pt x="307" y="54"/>
                  </a:lnTo>
                  <a:lnTo>
                    <a:pt x="338" y="47"/>
                  </a:lnTo>
                  <a:lnTo>
                    <a:pt x="354" y="0"/>
                  </a:lnTo>
                  <a:lnTo>
                    <a:pt x="425" y="0"/>
                  </a:lnTo>
                  <a:lnTo>
                    <a:pt x="425" y="54"/>
                  </a:lnTo>
                  <a:lnTo>
                    <a:pt x="504" y="86"/>
                  </a:lnTo>
                  <a:lnTo>
                    <a:pt x="535" y="86"/>
                  </a:lnTo>
                  <a:lnTo>
                    <a:pt x="487" y="108"/>
                  </a:lnTo>
                  <a:lnTo>
                    <a:pt x="472" y="125"/>
                  </a:lnTo>
                  <a:lnTo>
                    <a:pt x="425" y="125"/>
                  </a:lnTo>
                  <a:lnTo>
                    <a:pt x="401" y="156"/>
                  </a:lnTo>
                  <a:lnTo>
                    <a:pt x="362" y="148"/>
                  </a:lnTo>
                  <a:lnTo>
                    <a:pt x="354" y="382"/>
                  </a:lnTo>
                  <a:lnTo>
                    <a:pt x="275" y="382"/>
                  </a:lnTo>
                  <a:lnTo>
                    <a:pt x="275" y="444"/>
                  </a:lnTo>
                  <a:lnTo>
                    <a:pt x="173" y="476"/>
                  </a:lnTo>
                  <a:lnTo>
                    <a:pt x="0" y="460"/>
                  </a:lnTo>
                  <a:lnTo>
                    <a:pt x="24" y="46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8" name="Freeform 71"/>
            <p:cNvSpPr>
              <a:spLocks noChangeAspect="1"/>
            </p:cNvSpPr>
            <p:nvPr/>
          </p:nvSpPr>
          <p:spPr bwMode="auto">
            <a:xfrm>
              <a:off x="1488" y="773"/>
              <a:ext cx="329" cy="256"/>
            </a:xfrm>
            <a:custGeom>
              <a:avLst/>
              <a:gdLst>
                <a:gd name="T0" fmla="*/ 271 w 330"/>
                <a:gd name="T1" fmla="*/ 649 h 228"/>
                <a:gd name="T2" fmla="*/ 271 w 330"/>
                <a:gd name="T3" fmla="*/ 733 h 228"/>
                <a:gd name="T4" fmla="*/ 217 w 330"/>
                <a:gd name="T5" fmla="*/ 701 h 228"/>
                <a:gd name="T6" fmla="*/ 209 w 330"/>
                <a:gd name="T7" fmla="*/ 733 h 228"/>
                <a:gd name="T8" fmla="*/ 185 w 330"/>
                <a:gd name="T9" fmla="*/ 733 h 228"/>
                <a:gd name="T10" fmla="*/ 185 w 330"/>
                <a:gd name="T11" fmla="*/ 814 h 228"/>
                <a:gd name="T12" fmla="*/ 133 w 330"/>
                <a:gd name="T13" fmla="*/ 814 h 228"/>
                <a:gd name="T14" fmla="*/ 126 w 330"/>
                <a:gd name="T15" fmla="*/ 733 h 228"/>
                <a:gd name="T16" fmla="*/ 117 w 330"/>
                <a:gd name="T17" fmla="*/ 733 h 228"/>
                <a:gd name="T18" fmla="*/ 126 w 330"/>
                <a:gd name="T19" fmla="*/ 757 h 228"/>
                <a:gd name="T20" fmla="*/ 102 w 330"/>
                <a:gd name="T21" fmla="*/ 757 h 228"/>
                <a:gd name="T22" fmla="*/ 94 w 330"/>
                <a:gd name="T23" fmla="*/ 733 h 228"/>
                <a:gd name="T24" fmla="*/ 94 w 330"/>
                <a:gd name="T25" fmla="*/ 814 h 228"/>
                <a:gd name="T26" fmla="*/ 0 w 330"/>
                <a:gd name="T27" fmla="*/ 814 h 228"/>
                <a:gd name="T28" fmla="*/ 0 w 330"/>
                <a:gd name="T29" fmla="*/ 701 h 228"/>
                <a:gd name="T30" fmla="*/ 0 w 330"/>
                <a:gd name="T31" fmla="*/ 309 h 228"/>
                <a:gd name="T32" fmla="*/ 7 w 330"/>
                <a:gd name="T33" fmla="*/ 280 h 228"/>
                <a:gd name="T34" fmla="*/ 7 w 330"/>
                <a:gd name="T35" fmla="*/ 199 h 228"/>
                <a:gd name="T36" fmla="*/ 55 w 330"/>
                <a:gd name="T37" fmla="*/ 85 h 228"/>
                <a:gd name="T38" fmla="*/ 31 w 330"/>
                <a:gd name="T39" fmla="*/ 0 h 228"/>
                <a:gd name="T40" fmla="*/ 185 w 330"/>
                <a:gd name="T41" fmla="*/ 55 h 228"/>
                <a:gd name="T42" fmla="*/ 232 w 330"/>
                <a:gd name="T43" fmla="*/ 168 h 228"/>
                <a:gd name="T44" fmla="*/ 271 w 330"/>
                <a:gd name="T45" fmla="*/ 368 h 228"/>
                <a:gd name="T46" fmla="*/ 271 w 330"/>
                <a:gd name="T47" fmla="*/ 508 h 228"/>
                <a:gd name="T48" fmla="*/ 319 w 330"/>
                <a:gd name="T49" fmla="*/ 592 h 228"/>
                <a:gd name="T50" fmla="*/ 319 w 330"/>
                <a:gd name="T51" fmla="*/ 620 h 228"/>
                <a:gd name="T52" fmla="*/ 271 w 330"/>
                <a:gd name="T53" fmla="*/ 649 h 2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0"/>
                <a:gd name="T82" fmla="*/ 0 h 228"/>
                <a:gd name="T83" fmla="*/ 330 w 330"/>
                <a:gd name="T84" fmla="*/ 228 h 2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0" h="228">
                  <a:moveTo>
                    <a:pt x="282" y="182"/>
                  </a:moveTo>
                  <a:lnTo>
                    <a:pt x="282" y="205"/>
                  </a:lnTo>
                  <a:lnTo>
                    <a:pt x="228" y="197"/>
                  </a:lnTo>
                  <a:lnTo>
                    <a:pt x="220" y="205"/>
                  </a:lnTo>
                  <a:lnTo>
                    <a:pt x="196" y="205"/>
                  </a:lnTo>
                  <a:lnTo>
                    <a:pt x="196" y="228"/>
                  </a:lnTo>
                  <a:lnTo>
                    <a:pt x="133" y="228"/>
                  </a:lnTo>
                  <a:lnTo>
                    <a:pt x="126" y="205"/>
                  </a:lnTo>
                  <a:lnTo>
                    <a:pt x="117" y="205"/>
                  </a:lnTo>
                  <a:lnTo>
                    <a:pt x="126" y="212"/>
                  </a:lnTo>
                  <a:lnTo>
                    <a:pt x="102" y="212"/>
                  </a:lnTo>
                  <a:lnTo>
                    <a:pt x="94" y="205"/>
                  </a:lnTo>
                  <a:lnTo>
                    <a:pt x="94" y="228"/>
                  </a:lnTo>
                  <a:lnTo>
                    <a:pt x="0" y="228"/>
                  </a:lnTo>
                  <a:lnTo>
                    <a:pt x="0" y="197"/>
                  </a:lnTo>
                  <a:lnTo>
                    <a:pt x="0" y="86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55" y="24"/>
                  </a:lnTo>
                  <a:lnTo>
                    <a:pt x="31" y="0"/>
                  </a:lnTo>
                  <a:lnTo>
                    <a:pt x="196" y="16"/>
                  </a:lnTo>
                  <a:lnTo>
                    <a:pt x="243" y="47"/>
                  </a:lnTo>
                  <a:lnTo>
                    <a:pt x="282" y="103"/>
                  </a:lnTo>
                  <a:lnTo>
                    <a:pt x="282" y="142"/>
                  </a:lnTo>
                  <a:lnTo>
                    <a:pt x="330" y="165"/>
                  </a:lnTo>
                  <a:lnTo>
                    <a:pt x="330" y="173"/>
                  </a:lnTo>
                  <a:lnTo>
                    <a:pt x="282" y="18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9" name="Freeform 72"/>
            <p:cNvSpPr>
              <a:spLocks noChangeAspect="1"/>
            </p:cNvSpPr>
            <p:nvPr/>
          </p:nvSpPr>
          <p:spPr bwMode="auto">
            <a:xfrm>
              <a:off x="2831" y="1983"/>
              <a:ext cx="221" cy="167"/>
            </a:xfrm>
            <a:custGeom>
              <a:avLst/>
              <a:gdLst>
                <a:gd name="T0" fmla="*/ 0 w 221"/>
                <a:gd name="T1" fmla="*/ 206 h 150"/>
                <a:gd name="T2" fmla="*/ 8 w 221"/>
                <a:gd name="T3" fmla="*/ 284 h 150"/>
                <a:gd name="T4" fmla="*/ 8 w 221"/>
                <a:gd name="T5" fmla="*/ 333 h 150"/>
                <a:gd name="T6" fmla="*/ 63 w 221"/>
                <a:gd name="T7" fmla="*/ 463 h 150"/>
                <a:gd name="T8" fmla="*/ 118 w 221"/>
                <a:gd name="T9" fmla="*/ 488 h 150"/>
                <a:gd name="T10" fmla="*/ 126 w 221"/>
                <a:gd name="T11" fmla="*/ 384 h 150"/>
                <a:gd name="T12" fmla="*/ 118 w 221"/>
                <a:gd name="T13" fmla="*/ 384 h 150"/>
                <a:gd name="T14" fmla="*/ 126 w 221"/>
                <a:gd name="T15" fmla="*/ 306 h 150"/>
                <a:gd name="T16" fmla="*/ 221 w 221"/>
                <a:gd name="T17" fmla="*/ 100 h 150"/>
                <a:gd name="T18" fmla="*/ 141 w 221"/>
                <a:gd name="T19" fmla="*/ 0 h 150"/>
                <a:gd name="T20" fmla="*/ 0 w 221"/>
                <a:gd name="T21" fmla="*/ 179 h 150"/>
                <a:gd name="T22" fmla="*/ 0 w 221"/>
                <a:gd name="T23" fmla="*/ 206 h 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1"/>
                <a:gd name="T37" fmla="*/ 0 h 150"/>
                <a:gd name="T38" fmla="*/ 221 w 221"/>
                <a:gd name="T39" fmla="*/ 150 h 1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1" h="150">
                  <a:moveTo>
                    <a:pt x="0" y="63"/>
                  </a:moveTo>
                  <a:lnTo>
                    <a:pt x="8" y="87"/>
                  </a:lnTo>
                  <a:lnTo>
                    <a:pt x="8" y="102"/>
                  </a:lnTo>
                  <a:lnTo>
                    <a:pt x="63" y="142"/>
                  </a:lnTo>
                  <a:lnTo>
                    <a:pt x="118" y="150"/>
                  </a:lnTo>
                  <a:lnTo>
                    <a:pt x="126" y="118"/>
                  </a:lnTo>
                  <a:lnTo>
                    <a:pt x="118" y="118"/>
                  </a:lnTo>
                  <a:lnTo>
                    <a:pt x="126" y="94"/>
                  </a:lnTo>
                  <a:lnTo>
                    <a:pt x="221" y="31"/>
                  </a:lnTo>
                  <a:lnTo>
                    <a:pt x="141" y="0"/>
                  </a:lnTo>
                  <a:lnTo>
                    <a:pt x="0" y="5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0" name="Freeform 73"/>
            <p:cNvSpPr>
              <a:spLocks noChangeAspect="1"/>
            </p:cNvSpPr>
            <p:nvPr/>
          </p:nvSpPr>
          <p:spPr bwMode="auto">
            <a:xfrm>
              <a:off x="3768" y="3718"/>
              <a:ext cx="15" cy="86"/>
            </a:xfrm>
            <a:custGeom>
              <a:avLst/>
              <a:gdLst>
                <a:gd name="T0" fmla="*/ 4 w 17"/>
                <a:gd name="T1" fmla="*/ 0 h 78"/>
                <a:gd name="T2" fmla="*/ 4 w 17"/>
                <a:gd name="T3" fmla="*/ 67 h 78"/>
                <a:gd name="T4" fmla="*/ 0 w 17"/>
                <a:gd name="T5" fmla="*/ 229 h 78"/>
                <a:gd name="T6" fmla="*/ 0 w 17"/>
                <a:gd name="T7" fmla="*/ 67 h 78"/>
                <a:gd name="T8" fmla="*/ 4 w 1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8"/>
                <a:gd name="T17" fmla="*/ 17 w 17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8">
                  <a:moveTo>
                    <a:pt x="8" y="0"/>
                  </a:moveTo>
                  <a:lnTo>
                    <a:pt x="17" y="23"/>
                  </a:lnTo>
                  <a:lnTo>
                    <a:pt x="0" y="78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1" name="Freeform 74"/>
            <p:cNvSpPr>
              <a:spLocks noChangeAspect="1"/>
            </p:cNvSpPr>
            <p:nvPr/>
          </p:nvSpPr>
          <p:spPr bwMode="auto">
            <a:xfrm>
              <a:off x="3508" y="3461"/>
              <a:ext cx="275" cy="309"/>
            </a:xfrm>
            <a:custGeom>
              <a:avLst/>
              <a:gdLst>
                <a:gd name="T0" fmla="*/ 247 w 277"/>
                <a:gd name="T1" fmla="*/ 355 h 276"/>
                <a:gd name="T2" fmla="*/ 255 w 277"/>
                <a:gd name="T3" fmla="*/ 438 h 276"/>
                <a:gd name="T4" fmla="*/ 247 w 277"/>
                <a:gd name="T5" fmla="*/ 385 h 276"/>
                <a:gd name="T6" fmla="*/ 255 w 277"/>
                <a:gd name="T7" fmla="*/ 468 h 276"/>
                <a:gd name="T8" fmla="*/ 239 w 277"/>
                <a:gd name="T9" fmla="*/ 468 h 276"/>
                <a:gd name="T10" fmla="*/ 223 w 277"/>
                <a:gd name="T11" fmla="*/ 549 h 276"/>
                <a:gd name="T12" fmla="*/ 223 w 277"/>
                <a:gd name="T13" fmla="*/ 790 h 276"/>
                <a:gd name="T14" fmla="*/ 187 w 277"/>
                <a:gd name="T15" fmla="*/ 771 h 276"/>
                <a:gd name="T16" fmla="*/ 187 w 277"/>
                <a:gd name="T17" fmla="*/ 658 h 276"/>
                <a:gd name="T18" fmla="*/ 171 w 277"/>
                <a:gd name="T19" fmla="*/ 658 h 276"/>
                <a:gd name="T20" fmla="*/ 171 w 277"/>
                <a:gd name="T21" fmla="*/ 771 h 276"/>
                <a:gd name="T22" fmla="*/ 164 w 277"/>
                <a:gd name="T23" fmla="*/ 771 h 276"/>
                <a:gd name="T24" fmla="*/ 187 w 277"/>
                <a:gd name="T25" fmla="*/ 790 h 276"/>
                <a:gd name="T26" fmla="*/ 171 w 277"/>
                <a:gd name="T27" fmla="*/ 850 h 276"/>
                <a:gd name="T28" fmla="*/ 187 w 277"/>
                <a:gd name="T29" fmla="*/ 871 h 276"/>
                <a:gd name="T30" fmla="*/ 207 w 277"/>
                <a:gd name="T31" fmla="*/ 955 h 276"/>
                <a:gd name="T32" fmla="*/ 199 w 277"/>
                <a:gd name="T33" fmla="*/ 955 h 276"/>
                <a:gd name="T34" fmla="*/ 139 w 277"/>
                <a:gd name="T35" fmla="*/ 871 h 276"/>
                <a:gd name="T36" fmla="*/ 147 w 277"/>
                <a:gd name="T37" fmla="*/ 771 h 276"/>
                <a:gd name="T38" fmla="*/ 100 w 277"/>
                <a:gd name="T39" fmla="*/ 850 h 276"/>
                <a:gd name="T40" fmla="*/ 23 w 277"/>
                <a:gd name="T41" fmla="*/ 737 h 276"/>
                <a:gd name="T42" fmla="*/ 23 w 277"/>
                <a:gd name="T43" fmla="*/ 682 h 276"/>
                <a:gd name="T44" fmla="*/ 0 w 277"/>
                <a:gd name="T45" fmla="*/ 682 h 276"/>
                <a:gd name="T46" fmla="*/ 48 w 277"/>
                <a:gd name="T47" fmla="*/ 274 h 276"/>
                <a:gd name="T48" fmla="*/ 63 w 277"/>
                <a:gd name="T49" fmla="*/ 245 h 276"/>
                <a:gd name="T50" fmla="*/ 63 w 277"/>
                <a:gd name="T51" fmla="*/ 111 h 276"/>
                <a:gd name="T52" fmla="*/ 76 w 277"/>
                <a:gd name="T53" fmla="*/ 134 h 276"/>
                <a:gd name="T54" fmla="*/ 108 w 277"/>
                <a:gd name="T55" fmla="*/ 0 h 276"/>
                <a:gd name="T56" fmla="*/ 164 w 277"/>
                <a:gd name="T57" fmla="*/ 166 h 276"/>
                <a:gd name="T58" fmla="*/ 255 w 277"/>
                <a:gd name="T59" fmla="*/ 355 h 276"/>
                <a:gd name="T60" fmla="*/ 247 w 277"/>
                <a:gd name="T61" fmla="*/ 355 h 27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7"/>
                <a:gd name="T94" fmla="*/ 0 h 276"/>
                <a:gd name="T95" fmla="*/ 277 w 277"/>
                <a:gd name="T96" fmla="*/ 276 h 27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7" h="276">
                  <a:moveTo>
                    <a:pt x="269" y="103"/>
                  </a:moveTo>
                  <a:lnTo>
                    <a:pt x="277" y="126"/>
                  </a:lnTo>
                  <a:lnTo>
                    <a:pt x="269" y="111"/>
                  </a:lnTo>
                  <a:lnTo>
                    <a:pt x="277" y="135"/>
                  </a:lnTo>
                  <a:lnTo>
                    <a:pt x="261" y="135"/>
                  </a:lnTo>
                  <a:lnTo>
                    <a:pt x="245" y="158"/>
                  </a:lnTo>
                  <a:lnTo>
                    <a:pt x="245" y="229"/>
                  </a:lnTo>
                  <a:lnTo>
                    <a:pt x="198" y="222"/>
                  </a:lnTo>
                  <a:lnTo>
                    <a:pt x="198" y="190"/>
                  </a:lnTo>
                  <a:lnTo>
                    <a:pt x="182" y="190"/>
                  </a:lnTo>
                  <a:lnTo>
                    <a:pt x="182" y="222"/>
                  </a:lnTo>
                  <a:lnTo>
                    <a:pt x="175" y="222"/>
                  </a:lnTo>
                  <a:lnTo>
                    <a:pt x="198" y="229"/>
                  </a:lnTo>
                  <a:lnTo>
                    <a:pt x="182" y="245"/>
                  </a:lnTo>
                  <a:lnTo>
                    <a:pt x="198" y="252"/>
                  </a:lnTo>
                  <a:lnTo>
                    <a:pt x="229" y="276"/>
                  </a:lnTo>
                  <a:lnTo>
                    <a:pt x="214" y="276"/>
                  </a:lnTo>
                  <a:lnTo>
                    <a:pt x="150" y="252"/>
                  </a:lnTo>
                  <a:lnTo>
                    <a:pt x="158" y="222"/>
                  </a:lnTo>
                  <a:lnTo>
                    <a:pt x="111" y="245"/>
                  </a:lnTo>
                  <a:lnTo>
                    <a:pt x="23" y="213"/>
                  </a:lnTo>
                  <a:lnTo>
                    <a:pt x="23" y="197"/>
                  </a:lnTo>
                  <a:lnTo>
                    <a:pt x="0" y="197"/>
                  </a:lnTo>
                  <a:lnTo>
                    <a:pt x="48" y="79"/>
                  </a:lnTo>
                  <a:lnTo>
                    <a:pt x="63" y="71"/>
                  </a:lnTo>
                  <a:lnTo>
                    <a:pt x="63" y="32"/>
                  </a:lnTo>
                  <a:lnTo>
                    <a:pt x="87" y="39"/>
                  </a:lnTo>
                  <a:lnTo>
                    <a:pt x="119" y="0"/>
                  </a:lnTo>
                  <a:lnTo>
                    <a:pt x="175" y="48"/>
                  </a:lnTo>
                  <a:lnTo>
                    <a:pt x="277" y="103"/>
                  </a:lnTo>
                  <a:lnTo>
                    <a:pt x="269" y="10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2" name="Freeform 75"/>
            <p:cNvSpPr>
              <a:spLocks noChangeAspect="1"/>
            </p:cNvSpPr>
            <p:nvPr/>
          </p:nvSpPr>
          <p:spPr bwMode="auto">
            <a:xfrm>
              <a:off x="3768" y="3567"/>
              <a:ext cx="104" cy="140"/>
            </a:xfrm>
            <a:custGeom>
              <a:avLst/>
              <a:gdLst>
                <a:gd name="T0" fmla="*/ 8 w 104"/>
                <a:gd name="T1" fmla="*/ 325 h 125"/>
                <a:gd name="T2" fmla="*/ 0 w 104"/>
                <a:gd name="T3" fmla="*/ 239 h 125"/>
                <a:gd name="T4" fmla="*/ 8 w 104"/>
                <a:gd name="T5" fmla="*/ 239 h 125"/>
                <a:gd name="T6" fmla="*/ 0 w 104"/>
                <a:gd name="T7" fmla="*/ 213 h 125"/>
                <a:gd name="T8" fmla="*/ 8 w 104"/>
                <a:gd name="T9" fmla="*/ 164 h 125"/>
                <a:gd name="T10" fmla="*/ 32 w 104"/>
                <a:gd name="T11" fmla="*/ 136 h 125"/>
                <a:gd name="T12" fmla="*/ 16 w 104"/>
                <a:gd name="T13" fmla="*/ 24 h 125"/>
                <a:gd name="T14" fmla="*/ 64 w 104"/>
                <a:gd name="T15" fmla="*/ 0 h 125"/>
                <a:gd name="T16" fmla="*/ 95 w 104"/>
                <a:gd name="T17" fmla="*/ 24 h 125"/>
                <a:gd name="T18" fmla="*/ 95 w 104"/>
                <a:gd name="T19" fmla="*/ 108 h 125"/>
                <a:gd name="T20" fmla="*/ 104 w 104"/>
                <a:gd name="T21" fmla="*/ 108 h 125"/>
                <a:gd name="T22" fmla="*/ 104 w 104"/>
                <a:gd name="T23" fmla="*/ 164 h 125"/>
                <a:gd name="T24" fmla="*/ 95 w 104"/>
                <a:gd name="T25" fmla="*/ 136 h 125"/>
                <a:gd name="T26" fmla="*/ 95 w 104"/>
                <a:gd name="T27" fmla="*/ 213 h 125"/>
                <a:gd name="T28" fmla="*/ 72 w 104"/>
                <a:gd name="T29" fmla="*/ 164 h 125"/>
                <a:gd name="T30" fmla="*/ 80 w 104"/>
                <a:gd name="T31" fmla="*/ 239 h 125"/>
                <a:gd name="T32" fmla="*/ 16 w 104"/>
                <a:gd name="T33" fmla="*/ 437 h 125"/>
                <a:gd name="T34" fmla="*/ 8 w 104"/>
                <a:gd name="T35" fmla="*/ 409 h 125"/>
                <a:gd name="T36" fmla="*/ 8 w 104"/>
                <a:gd name="T37" fmla="*/ 325 h 1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125"/>
                <a:gd name="T59" fmla="*/ 104 w 104"/>
                <a:gd name="T60" fmla="*/ 125 h 1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125">
                  <a:moveTo>
                    <a:pt x="8" y="93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62"/>
                  </a:lnTo>
                  <a:lnTo>
                    <a:pt x="8" y="47"/>
                  </a:lnTo>
                  <a:lnTo>
                    <a:pt x="32" y="39"/>
                  </a:lnTo>
                  <a:lnTo>
                    <a:pt x="16" y="7"/>
                  </a:lnTo>
                  <a:lnTo>
                    <a:pt x="64" y="0"/>
                  </a:lnTo>
                  <a:lnTo>
                    <a:pt x="95" y="7"/>
                  </a:lnTo>
                  <a:lnTo>
                    <a:pt x="95" y="31"/>
                  </a:lnTo>
                  <a:lnTo>
                    <a:pt x="104" y="31"/>
                  </a:lnTo>
                  <a:lnTo>
                    <a:pt x="104" y="47"/>
                  </a:lnTo>
                  <a:lnTo>
                    <a:pt x="95" y="39"/>
                  </a:lnTo>
                  <a:lnTo>
                    <a:pt x="95" y="62"/>
                  </a:lnTo>
                  <a:lnTo>
                    <a:pt x="72" y="47"/>
                  </a:lnTo>
                  <a:lnTo>
                    <a:pt x="80" y="69"/>
                  </a:lnTo>
                  <a:lnTo>
                    <a:pt x="16" y="125"/>
                  </a:lnTo>
                  <a:lnTo>
                    <a:pt x="8" y="117"/>
                  </a:lnTo>
                  <a:lnTo>
                    <a:pt x="8" y="9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Freeform 76"/>
            <p:cNvSpPr>
              <a:spLocks noChangeAspect="1"/>
            </p:cNvSpPr>
            <p:nvPr/>
          </p:nvSpPr>
          <p:spPr bwMode="auto">
            <a:xfrm>
              <a:off x="1154" y="957"/>
              <a:ext cx="339" cy="188"/>
            </a:xfrm>
            <a:custGeom>
              <a:avLst/>
              <a:gdLst>
                <a:gd name="T0" fmla="*/ 286 w 338"/>
                <a:gd name="T1" fmla="*/ 553 h 167"/>
                <a:gd name="T2" fmla="*/ 286 w 338"/>
                <a:gd name="T3" fmla="*/ 616 h 167"/>
                <a:gd name="T4" fmla="*/ 118 w 338"/>
                <a:gd name="T5" fmla="*/ 616 h 167"/>
                <a:gd name="T6" fmla="*/ 102 w 338"/>
                <a:gd name="T7" fmla="*/ 616 h 167"/>
                <a:gd name="T8" fmla="*/ 94 w 338"/>
                <a:gd name="T9" fmla="*/ 616 h 167"/>
                <a:gd name="T10" fmla="*/ 86 w 338"/>
                <a:gd name="T11" fmla="*/ 587 h 167"/>
                <a:gd name="T12" fmla="*/ 7 w 338"/>
                <a:gd name="T13" fmla="*/ 587 h 167"/>
                <a:gd name="T14" fmla="*/ 24 w 338"/>
                <a:gd name="T15" fmla="*/ 553 h 167"/>
                <a:gd name="T16" fmla="*/ 0 w 338"/>
                <a:gd name="T17" fmla="*/ 436 h 167"/>
                <a:gd name="T18" fmla="*/ 24 w 338"/>
                <a:gd name="T19" fmla="*/ 436 h 167"/>
                <a:gd name="T20" fmla="*/ 24 w 338"/>
                <a:gd name="T21" fmla="*/ 231 h 167"/>
                <a:gd name="T22" fmla="*/ 39 w 338"/>
                <a:gd name="T23" fmla="*/ 231 h 167"/>
                <a:gd name="T24" fmla="*/ 31 w 338"/>
                <a:gd name="T25" fmla="*/ 118 h 167"/>
                <a:gd name="T26" fmla="*/ 39 w 338"/>
                <a:gd name="T27" fmla="*/ 118 h 167"/>
                <a:gd name="T28" fmla="*/ 39 w 338"/>
                <a:gd name="T29" fmla="*/ 0 h 167"/>
                <a:gd name="T30" fmla="*/ 141 w 338"/>
                <a:gd name="T31" fmla="*/ 29 h 167"/>
                <a:gd name="T32" fmla="*/ 149 w 338"/>
                <a:gd name="T33" fmla="*/ 0 h 167"/>
                <a:gd name="T34" fmla="*/ 191 w 338"/>
                <a:gd name="T35" fmla="*/ 60 h 167"/>
                <a:gd name="T36" fmla="*/ 286 w 338"/>
                <a:gd name="T37" fmla="*/ 0 h 167"/>
                <a:gd name="T38" fmla="*/ 294 w 338"/>
                <a:gd name="T39" fmla="*/ 60 h 167"/>
                <a:gd name="T40" fmla="*/ 286 w 338"/>
                <a:gd name="T41" fmla="*/ 29 h 167"/>
                <a:gd name="T42" fmla="*/ 286 w 338"/>
                <a:gd name="T43" fmla="*/ 60 h 167"/>
                <a:gd name="T44" fmla="*/ 342 w 338"/>
                <a:gd name="T45" fmla="*/ 118 h 167"/>
                <a:gd name="T46" fmla="*/ 342 w 338"/>
                <a:gd name="T47" fmla="*/ 231 h 167"/>
                <a:gd name="T48" fmla="*/ 349 w 338"/>
                <a:gd name="T49" fmla="*/ 465 h 167"/>
                <a:gd name="T50" fmla="*/ 342 w 338"/>
                <a:gd name="T51" fmla="*/ 465 h 167"/>
                <a:gd name="T52" fmla="*/ 342 w 338"/>
                <a:gd name="T53" fmla="*/ 553 h 167"/>
                <a:gd name="T54" fmla="*/ 286 w 338"/>
                <a:gd name="T55" fmla="*/ 553 h 1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8"/>
                <a:gd name="T85" fmla="*/ 0 h 167"/>
                <a:gd name="T86" fmla="*/ 338 w 338"/>
                <a:gd name="T87" fmla="*/ 167 h 1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8" h="167">
                  <a:moveTo>
                    <a:pt x="275" y="151"/>
                  </a:moveTo>
                  <a:lnTo>
                    <a:pt x="275" y="167"/>
                  </a:lnTo>
                  <a:lnTo>
                    <a:pt x="118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6" y="159"/>
                  </a:lnTo>
                  <a:lnTo>
                    <a:pt x="7" y="159"/>
                  </a:lnTo>
                  <a:lnTo>
                    <a:pt x="24" y="151"/>
                  </a:lnTo>
                  <a:lnTo>
                    <a:pt x="0" y="119"/>
                  </a:lnTo>
                  <a:lnTo>
                    <a:pt x="24" y="119"/>
                  </a:lnTo>
                  <a:lnTo>
                    <a:pt x="24" y="63"/>
                  </a:lnTo>
                  <a:lnTo>
                    <a:pt x="39" y="63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0"/>
                  </a:lnTo>
                  <a:lnTo>
                    <a:pt x="141" y="8"/>
                  </a:lnTo>
                  <a:lnTo>
                    <a:pt x="149" y="0"/>
                  </a:lnTo>
                  <a:lnTo>
                    <a:pt x="180" y="16"/>
                  </a:lnTo>
                  <a:lnTo>
                    <a:pt x="275" y="0"/>
                  </a:lnTo>
                  <a:lnTo>
                    <a:pt x="283" y="16"/>
                  </a:lnTo>
                  <a:lnTo>
                    <a:pt x="275" y="8"/>
                  </a:lnTo>
                  <a:lnTo>
                    <a:pt x="275" y="16"/>
                  </a:lnTo>
                  <a:lnTo>
                    <a:pt x="331" y="32"/>
                  </a:lnTo>
                  <a:lnTo>
                    <a:pt x="331" y="63"/>
                  </a:lnTo>
                  <a:lnTo>
                    <a:pt x="338" y="126"/>
                  </a:lnTo>
                  <a:lnTo>
                    <a:pt x="331" y="126"/>
                  </a:lnTo>
                  <a:lnTo>
                    <a:pt x="331" y="151"/>
                  </a:lnTo>
                  <a:lnTo>
                    <a:pt x="275" y="1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Freeform 77"/>
            <p:cNvSpPr>
              <a:spLocks noChangeAspect="1"/>
            </p:cNvSpPr>
            <p:nvPr/>
          </p:nvSpPr>
          <p:spPr bwMode="auto">
            <a:xfrm>
              <a:off x="1675" y="3750"/>
              <a:ext cx="222" cy="323"/>
            </a:xfrm>
            <a:custGeom>
              <a:avLst/>
              <a:gdLst>
                <a:gd name="T0" fmla="*/ 0 w 222"/>
                <a:gd name="T1" fmla="*/ 897 h 290"/>
                <a:gd name="T2" fmla="*/ 7 w 222"/>
                <a:gd name="T3" fmla="*/ 0 h 290"/>
                <a:gd name="T4" fmla="*/ 190 w 222"/>
                <a:gd name="T5" fmla="*/ 0 h 290"/>
                <a:gd name="T6" fmla="*/ 190 w 222"/>
                <a:gd name="T7" fmla="*/ 255 h 290"/>
                <a:gd name="T8" fmla="*/ 222 w 222"/>
                <a:gd name="T9" fmla="*/ 380 h 290"/>
                <a:gd name="T10" fmla="*/ 214 w 222"/>
                <a:gd name="T11" fmla="*/ 950 h 290"/>
                <a:gd name="T12" fmla="*/ 0 w 222"/>
                <a:gd name="T13" fmla="*/ 897 h 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2"/>
                <a:gd name="T22" fmla="*/ 0 h 290"/>
                <a:gd name="T23" fmla="*/ 222 w 222"/>
                <a:gd name="T24" fmla="*/ 290 h 2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2" h="290">
                  <a:moveTo>
                    <a:pt x="0" y="274"/>
                  </a:moveTo>
                  <a:lnTo>
                    <a:pt x="7" y="0"/>
                  </a:lnTo>
                  <a:lnTo>
                    <a:pt x="190" y="0"/>
                  </a:lnTo>
                  <a:lnTo>
                    <a:pt x="190" y="78"/>
                  </a:lnTo>
                  <a:lnTo>
                    <a:pt x="222" y="117"/>
                  </a:lnTo>
                  <a:lnTo>
                    <a:pt x="214" y="290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Freeform 78"/>
            <p:cNvSpPr>
              <a:spLocks noChangeAspect="1"/>
            </p:cNvSpPr>
            <p:nvPr/>
          </p:nvSpPr>
          <p:spPr bwMode="auto">
            <a:xfrm>
              <a:off x="2370" y="1643"/>
              <a:ext cx="312" cy="314"/>
            </a:xfrm>
            <a:custGeom>
              <a:avLst/>
              <a:gdLst>
                <a:gd name="T0" fmla="*/ 263 w 313"/>
                <a:gd name="T1" fmla="*/ 691 h 282"/>
                <a:gd name="T2" fmla="*/ 279 w 313"/>
                <a:gd name="T3" fmla="*/ 611 h 282"/>
                <a:gd name="T4" fmla="*/ 279 w 313"/>
                <a:gd name="T5" fmla="*/ 539 h 282"/>
                <a:gd name="T6" fmla="*/ 263 w 313"/>
                <a:gd name="T7" fmla="*/ 412 h 282"/>
                <a:gd name="T8" fmla="*/ 279 w 313"/>
                <a:gd name="T9" fmla="*/ 330 h 282"/>
                <a:gd name="T10" fmla="*/ 302 w 313"/>
                <a:gd name="T11" fmla="*/ 205 h 282"/>
                <a:gd name="T12" fmla="*/ 279 w 313"/>
                <a:gd name="T13" fmla="*/ 133 h 282"/>
                <a:gd name="T14" fmla="*/ 240 w 313"/>
                <a:gd name="T15" fmla="*/ 107 h 282"/>
                <a:gd name="T16" fmla="*/ 200 w 313"/>
                <a:gd name="T17" fmla="*/ 133 h 282"/>
                <a:gd name="T18" fmla="*/ 78 w 313"/>
                <a:gd name="T19" fmla="*/ 0 h 282"/>
                <a:gd name="T20" fmla="*/ 78 w 313"/>
                <a:gd name="T21" fmla="*/ 77 h 282"/>
                <a:gd name="T22" fmla="*/ 0 w 313"/>
                <a:gd name="T23" fmla="*/ 133 h 282"/>
                <a:gd name="T24" fmla="*/ 31 w 313"/>
                <a:gd name="T25" fmla="*/ 230 h 282"/>
                <a:gd name="T26" fmla="*/ 39 w 313"/>
                <a:gd name="T27" fmla="*/ 385 h 282"/>
                <a:gd name="T28" fmla="*/ 94 w 313"/>
                <a:gd name="T29" fmla="*/ 513 h 282"/>
                <a:gd name="T30" fmla="*/ 78 w 313"/>
                <a:gd name="T31" fmla="*/ 592 h 282"/>
                <a:gd name="T32" fmla="*/ 78 w 313"/>
                <a:gd name="T33" fmla="*/ 611 h 282"/>
                <a:gd name="T34" fmla="*/ 109 w 313"/>
                <a:gd name="T35" fmla="*/ 768 h 282"/>
                <a:gd name="T36" fmla="*/ 109 w 313"/>
                <a:gd name="T37" fmla="*/ 817 h 282"/>
                <a:gd name="T38" fmla="*/ 133 w 313"/>
                <a:gd name="T39" fmla="*/ 817 h 282"/>
                <a:gd name="T40" fmla="*/ 133 w 313"/>
                <a:gd name="T41" fmla="*/ 895 h 282"/>
                <a:gd name="T42" fmla="*/ 156 w 313"/>
                <a:gd name="T43" fmla="*/ 817 h 282"/>
                <a:gd name="T44" fmla="*/ 156 w 313"/>
                <a:gd name="T45" fmla="*/ 921 h 282"/>
                <a:gd name="T46" fmla="*/ 263 w 313"/>
                <a:gd name="T47" fmla="*/ 691 h 2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3"/>
                <a:gd name="T73" fmla="*/ 0 h 282"/>
                <a:gd name="T74" fmla="*/ 313 w 313"/>
                <a:gd name="T75" fmla="*/ 282 h 2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3" h="282">
                  <a:moveTo>
                    <a:pt x="274" y="212"/>
                  </a:moveTo>
                  <a:lnTo>
                    <a:pt x="290" y="188"/>
                  </a:lnTo>
                  <a:lnTo>
                    <a:pt x="290" y="165"/>
                  </a:lnTo>
                  <a:lnTo>
                    <a:pt x="274" y="126"/>
                  </a:lnTo>
                  <a:lnTo>
                    <a:pt x="290" y="101"/>
                  </a:lnTo>
                  <a:lnTo>
                    <a:pt x="313" y="62"/>
                  </a:lnTo>
                  <a:lnTo>
                    <a:pt x="290" y="40"/>
                  </a:lnTo>
                  <a:lnTo>
                    <a:pt x="251" y="32"/>
                  </a:lnTo>
                  <a:lnTo>
                    <a:pt x="211" y="40"/>
                  </a:lnTo>
                  <a:lnTo>
                    <a:pt x="78" y="0"/>
                  </a:lnTo>
                  <a:lnTo>
                    <a:pt x="78" y="23"/>
                  </a:lnTo>
                  <a:lnTo>
                    <a:pt x="0" y="40"/>
                  </a:lnTo>
                  <a:lnTo>
                    <a:pt x="31" y="71"/>
                  </a:lnTo>
                  <a:lnTo>
                    <a:pt x="39" y="118"/>
                  </a:lnTo>
                  <a:lnTo>
                    <a:pt x="94" y="157"/>
                  </a:lnTo>
                  <a:lnTo>
                    <a:pt x="78" y="181"/>
                  </a:lnTo>
                  <a:lnTo>
                    <a:pt x="78" y="188"/>
                  </a:lnTo>
                  <a:lnTo>
                    <a:pt x="109" y="235"/>
                  </a:lnTo>
                  <a:lnTo>
                    <a:pt x="109" y="251"/>
                  </a:lnTo>
                  <a:lnTo>
                    <a:pt x="133" y="251"/>
                  </a:lnTo>
                  <a:lnTo>
                    <a:pt x="133" y="274"/>
                  </a:lnTo>
                  <a:lnTo>
                    <a:pt x="156" y="251"/>
                  </a:lnTo>
                  <a:lnTo>
                    <a:pt x="165" y="282"/>
                  </a:lnTo>
                  <a:lnTo>
                    <a:pt x="274" y="21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Freeform 79"/>
            <p:cNvSpPr>
              <a:spLocks noChangeAspect="1"/>
            </p:cNvSpPr>
            <p:nvPr/>
          </p:nvSpPr>
          <p:spPr bwMode="auto">
            <a:xfrm>
              <a:off x="1745" y="1329"/>
              <a:ext cx="346" cy="314"/>
            </a:xfrm>
            <a:custGeom>
              <a:avLst/>
              <a:gdLst>
                <a:gd name="T0" fmla="*/ 289 w 347"/>
                <a:gd name="T1" fmla="*/ 371 h 281"/>
                <a:gd name="T2" fmla="*/ 336 w 347"/>
                <a:gd name="T3" fmla="*/ 554 h 281"/>
                <a:gd name="T4" fmla="*/ 202 w 347"/>
                <a:gd name="T5" fmla="*/ 874 h 281"/>
                <a:gd name="T6" fmla="*/ 173 w 347"/>
                <a:gd name="T7" fmla="*/ 951 h 281"/>
                <a:gd name="T8" fmla="*/ 24 w 347"/>
                <a:gd name="T9" fmla="*/ 582 h 281"/>
                <a:gd name="T10" fmla="*/ 0 w 347"/>
                <a:gd name="T11" fmla="*/ 470 h 281"/>
                <a:gd name="T12" fmla="*/ 24 w 347"/>
                <a:gd name="T13" fmla="*/ 371 h 281"/>
                <a:gd name="T14" fmla="*/ 71 w 347"/>
                <a:gd name="T15" fmla="*/ 371 h 281"/>
                <a:gd name="T16" fmla="*/ 86 w 347"/>
                <a:gd name="T17" fmla="*/ 316 h 281"/>
                <a:gd name="T18" fmla="*/ 134 w 347"/>
                <a:gd name="T19" fmla="*/ 238 h 281"/>
                <a:gd name="T20" fmla="*/ 118 w 347"/>
                <a:gd name="T21" fmla="*/ 238 h 281"/>
                <a:gd name="T22" fmla="*/ 118 w 347"/>
                <a:gd name="T23" fmla="*/ 162 h 281"/>
                <a:gd name="T24" fmla="*/ 150 w 347"/>
                <a:gd name="T25" fmla="*/ 0 h 281"/>
                <a:gd name="T26" fmla="*/ 289 w 347"/>
                <a:gd name="T27" fmla="*/ 162 h 281"/>
                <a:gd name="T28" fmla="*/ 321 w 347"/>
                <a:gd name="T29" fmla="*/ 106 h 281"/>
                <a:gd name="T30" fmla="*/ 289 w 347"/>
                <a:gd name="T31" fmla="*/ 371 h 2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47"/>
                <a:gd name="T49" fmla="*/ 0 h 281"/>
                <a:gd name="T50" fmla="*/ 347 w 347"/>
                <a:gd name="T51" fmla="*/ 281 h 2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47" h="281">
                  <a:moveTo>
                    <a:pt x="300" y="110"/>
                  </a:moveTo>
                  <a:lnTo>
                    <a:pt x="347" y="164"/>
                  </a:lnTo>
                  <a:lnTo>
                    <a:pt x="213" y="257"/>
                  </a:lnTo>
                  <a:lnTo>
                    <a:pt x="181" y="281"/>
                  </a:lnTo>
                  <a:lnTo>
                    <a:pt x="24" y="172"/>
                  </a:lnTo>
                  <a:lnTo>
                    <a:pt x="0" y="140"/>
                  </a:lnTo>
                  <a:lnTo>
                    <a:pt x="24" y="110"/>
                  </a:lnTo>
                  <a:lnTo>
                    <a:pt x="71" y="110"/>
                  </a:lnTo>
                  <a:lnTo>
                    <a:pt x="86" y="93"/>
                  </a:lnTo>
                  <a:lnTo>
                    <a:pt x="134" y="71"/>
                  </a:lnTo>
                  <a:lnTo>
                    <a:pt x="118" y="71"/>
                  </a:lnTo>
                  <a:lnTo>
                    <a:pt x="118" y="47"/>
                  </a:lnTo>
                  <a:lnTo>
                    <a:pt x="150" y="0"/>
                  </a:lnTo>
                  <a:lnTo>
                    <a:pt x="300" y="47"/>
                  </a:lnTo>
                  <a:lnTo>
                    <a:pt x="332" y="31"/>
                  </a:lnTo>
                  <a:lnTo>
                    <a:pt x="300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Freeform 80"/>
            <p:cNvSpPr>
              <a:spLocks noChangeAspect="1"/>
            </p:cNvSpPr>
            <p:nvPr/>
          </p:nvSpPr>
          <p:spPr bwMode="auto">
            <a:xfrm>
              <a:off x="2171" y="803"/>
              <a:ext cx="241" cy="305"/>
            </a:xfrm>
            <a:custGeom>
              <a:avLst/>
              <a:gdLst>
                <a:gd name="T0" fmla="*/ 221 w 243"/>
                <a:gd name="T1" fmla="*/ 317 h 273"/>
                <a:gd name="T2" fmla="*/ 205 w 243"/>
                <a:gd name="T3" fmla="*/ 370 h 273"/>
                <a:gd name="T4" fmla="*/ 138 w 243"/>
                <a:gd name="T5" fmla="*/ 813 h 273"/>
                <a:gd name="T6" fmla="*/ 99 w 243"/>
                <a:gd name="T7" fmla="*/ 792 h 273"/>
                <a:gd name="T8" fmla="*/ 46 w 243"/>
                <a:gd name="T9" fmla="*/ 926 h 273"/>
                <a:gd name="T10" fmla="*/ 15 w 243"/>
                <a:gd name="T11" fmla="*/ 743 h 273"/>
                <a:gd name="T12" fmla="*/ 46 w 243"/>
                <a:gd name="T13" fmla="*/ 688 h 273"/>
                <a:gd name="T14" fmla="*/ 23 w 243"/>
                <a:gd name="T15" fmla="*/ 525 h 273"/>
                <a:gd name="T16" fmla="*/ 31 w 243"/>
                <a:gd name="T17" fmla="*/ 501 h 273"/>
                <a:gd name="T18" fmla="*/ 15 w 243"/>
                <a:gd name="T19" fmla="*/ 397 h 273"/>
                <a:gd name="T20" fmla="*/ 23 w 243"/>
                <a:gd name="T21" fmla="*/ 370 h 273"/>
                <a:gd name="T22" fmla="*/ 46 w 243"/>
                <a:gd name="T23" fmla="*/ 182 h 273"/>
                <a:gd name="T24" fmla="*/ 46 w 243"/>
                <a:gd name="T25" fmla="*/ 162 h 273"/>
                <a:gd name="T26" fmla="*/ 0 w 243"/>
                <a:gd name="T27" fmla="*/ 55 h 273"/>
                <a:gd name="T28" fmla="*/ 23 w 243"/>
                <a:gd name="T29" fmla="*/ 0 h 273"/>
                <a:gd name="T30" fmla="*/ 60 w 243"/>
                <a:gd name="T31" fmla="*/ 0 h 273"/>
                <a:gd name="T32" fmla="*/ 75 w 243"/>
                <a:gd name="T33" fmla="*/ 108 h 273"/>
                <a:gd name="T34" fmla="*/ 75 w 243"/>
                <a:gd name="T35" fmla="*/ 182 h 273"/>
                <a:gd name="T36" fmla="*/ 106 w 243"/>
                <a:gd name="T37" fmla="*/ 210 h 273"/>
                <a:gd name="T38" fmla="*/ 138 w 243"/>
                <a:gd name="T39" fmla="*/ 264 h 273"/>
                <a:gd name="T40" fmla="*/ 169 w 243"/>
                <a:gd name="T41" fmla="*/ 182 h 273"/>
                <a:gd name="T42" fmla="*/ 214 w 243"/>
                <a:gd name="T43" fmla="*/ 264 h 273"/>
                <a:gd name="T44" fmla="*/ 221 w 243"/>
                <a:gd name="T45" fmla="*/ 317 h 2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3"/>
                <a:gd name="T70" fmla="*/ 0 h 273"/>
                <a:gd name="T71" fmla="*/ 243 w 243"/>
                <a:gd name="T72" fmla="*/ 273 h 27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3" h="273">
                  <a:moveTo>
                    <a:pt x="243" y="94"/>
                  </a:moveTo>
                  <a:lnTo>
                    <a:pt x="227" y="109"/>
                  </a:lnTo>
                  <a:lnTo>
                    <a:pt x="149" y="241"/>
                  </a:lnTo>
                  <a:lnTo>
                    <a:pt x="110" y="234"/>
                  </a:lnTo>
                  <a:lnTo>
                    <a:pt x="46" y="273"/>
                  </a:lnTo>
                  <a:lnTo>
                    <a:pt x="15" y="219"/>
                  </a:lnTo>
                  <a:lnTo>
                    <a:pt x="46" y="203"/>
                  </a:lnTo>
                  <a:lnTo>
                    <a:pt x="23" y="156"/>
                  </a:lnTo>
                  <a:lnTo>
                    <a:pt x="31" y="148"/>
                  </a:lnTo>
                  <a:lnTo>
                    <a:pt x="15" y="118"/>
                  </a:lnTo>
                  <a:lnTo>
                    <a:pt x="23" y="109"/>
                  </a:lnTo>
                  <a:lnTo>
                    <a:pt x="46" y="54"/>
                  </a:lnTo>
                  <a:lnTo>
                    <a:pt x="46" y="4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63" y="0"/>
                  </a:lnTo>
                  <a:lnTo>
                    <a:pt x="86" y="32"/>
                  </a:lnTo>
                  <a:lnTo>
                    <a:pt x="86" y="54"/>
                  </a:lnTo>
                  <a:lnTo>
                    <a:pt x="117" y="62"/>
                  </a:lnTo>
                  <a:lnTo>
                    <a:pt x="149" y="78"/>
                  </a:lnTo>
                  <a:lnTo>
                    <a:pt x="180" y="54"/>
                  </a:lnTo>
                  <a:lnTo>
                    <a:pt x="236" y="78"/>
                  </a:lnTo>
                  <a:lnTo>
                    <a:pt x="243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8" name="Freeform 81"/>
            <p:cNvSpPr>
              <a:spLocks noChangeAspect="1"/>
            </p:cNvSpPr>
            <p:nvPr/>
          </p:nvSpPr>
          <p:spPr bwMode="auto">
            <a:xfrm>
              <a:off x="1897" y="1047"/>
              <a:ext cx="320" cy="332"/>
            </a:xfrm>
            <a:custGeom>
              <a:avLst/>
              <a:gdLst>
                <a:gd name="T0" fmla="*/ 287 w 321"/>
                <a:gd name="T1" fmla="*/ 285 h 295"/>
                <a:gd name="T2" fmla="*/ 279 w 321"/>
                <a:gd name="T3" fmla="*/ 395 h 295"/>
                <a:gd name="T4" fmla="*/ 310 w 321"/>
                <a:gd name="T5" fmla="*/ 536 h 295"/>
                <a:gd name="T6" fmla="*/ 169 w 321"/>
                <a:gd name="T7" fmla="*/ 1026 h 295"/>
                <a:gd name="T8" fmla="*/ 149 w 321"/>
                <a:gd name="T9" fmla="*/ 1083 h 295"/>
                <a:gd name="T10" fmla="*/ 0 w 321"/>
                <a:gd name="T11" fmla="*/ 912 h 295"/>
                <a:gd name="T12" fmla="*/ 23 w 321"/>
                <a:gd name="T13" fmla="*/ 824 h 295"/>
                <a:gd name="T14" fmla="*/ 62 w 321"/>
                <a:gd name="T15" fmla="*/ 824 h 295"/>
                <a:gd name="T16" fmla="*/ 87 w 321"/>
                <a:gd name="T17" fmla="*/ 711 h 295"/>
                <a:gd name="T18" fmla="*/ 87 w 321"/>
                <a:gd name="T19" fmla="*/ 622 h 295"/>
                <a:gd name="T20" fmla="*/ 109 w 321"/>
                <a:gd name="T21" fmla="*/ 599 h 295"/>
                <a:gd name="T22" fmla="*/ 87 w 321"/>
                <a:gd name="T23" fmla="*/ 536 h 295"/>
                <a:gd name="T24" fmla="*/ 87 w 321"/>
                <a:gd name="T25" fmla="*/ 476 h 295"/>
                <a:gd name="T26" fmla="*/ 62 w 321"/>
                <a:gd name="T27" fmla="*/ 395 h 295"/>
                <a:gd name="T28" fmla="*/ 62 w 321"/>
                <a:gd name="T29" fmla="*/ 259 h 295"/>
                <a:gd name="T30" fmla="*/ 109 w 321"/>
                <a:gd name="T31" fmla="*/ 169 h 295"/>
                <a:gd name="T32" fmla="*/ 109 w 321"/>
                <a:gd name="T33" fmla="*/ 144 h 295"/>
                <a:gd name="T34" fmla="*/ 141 w 321"/>
                <a:gd name="T35" fmla="*/ 169 h 295"/>
                <a:gd name="T36" fmla="*/ 160 w 321"/>
                <a:gd name="T37" fmla="*/ 0 h 295"/>
                <a:gd name="T38" fmla="*/ 279 w 321"/>
                <a:gd name="T39" fmla="*/ 0 h 295"/>
                <a:gd name="T40" fmla="*/ 310 w 321"/>
                <a:gd name="T41" fmla="*/ 201 h 295"/>
                <a:gd name="T42" fmla="*/ 287 w 321"/>
                <a:gd name="T43" fmla="*/ 285 h 2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1"/>
                <a:gd name="T67" fmla="*/ 0 h 295"/>
                <a:gd name="T68" fmla="*/ 321 w 321"/>
                <a:gd name="T69" fmla="*/ 295 h 2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1" h="295">
                  <a:moveTo>
                    <a:pt x="298" y="77"/>
                  </a:moveTo>
                  <a:lnTo>
                    <a:pt x="290" y="108"/>
                  </a:lnTo>
                  <a:lnTo>
                    <a:pt x="321" y="147"/>
                  </a:lnTo>
                  <a:lnTo>
                    <a:pt x="180" y="280"/>
                  </a:lnTo>
                  <a:lnTo>
                    <a:pt x="149" y="295"/>
                  </a:lnTo>
                  <a:lnTo>
                    <a:pt x="0" y="249"/>
                  </a:lnTo>
                  <a:lnTo>
                    <a:pt x="23" y="225"/>
                  </a:lnTo>
                  <a:lnTo>
                    <a:pt x="62" y="225"/>
                  </a:lnTo>
                  <a:lnTo>
                    <a:pt x="87" y="194"/>
                  </a:lnTo>
                  <a:lnTo>
                    <a:pt x="87" y="170"/>
                  </a:lnTo>
                  <a:lnTo>
                    <a:pt x="109" y="163"/>
                  </a:lnTo>
                  <a:lnTo>
                    <a:pt x="87" y="147"/>
                  </a:lnTo>
                  <a:lnTo>
                    <a:pt x="87" y="131"/>
                  </a:lnTo>
                  <a:lnTo>
                    <a:pt x="62" y="108"/>
                  </a:lnTo>
                  <a:lnTo>
                    <a:pt x="62" y="70"/>
                  </a:lnTo>
                  <a:lnTo>
                    <a:pt x="109" y="46"/>
                  </a:lnTo>
                  <a:lnTo>
                    <a:pt x="109" y="39"/>
                  </a:lnTo>
                  <a:lnTo>
                    <a:pt x="141" y="46"/>
                  </a:lnTo>
                  <a:lnTo>
                    <a:pt x="165" y="0"/>
                  </a:lnTo>
                  <a:lnTo>
                    <a:pt x="290" y="0"/>
                  </a:lnTo>
                  <a:lnTo>
                    <a:pt x="321" y="54"/>
                  </a:lnTo>
                  <a:lnTo>
                    <a:pt x="298" y="7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Freeform 82"/>
            <p:cNvSpPr>
              <a:spLocks noChangeAspect="1"/>
            </p:cNvSpPr>
            <p:nvPr/>
          </p:nvSpPr>
          <p:spPr bwMode="auto">
            <a:xfrm>
              <a:off x="2462" y="1881"/>
              <a:ext cx="369" cy="312"/>
            </a:xfrm>
            <a:custGeom>
              <a:avLst/>
              <a:gdLst>
                <a:gd name="T0" fmla="*/ 118 w 370"/>
                <a:gd name="T1" fmla="*/ 885 h 281"/>
                <a:gd name="T2" fmla="*/ 118 w 370"/>
                <a:gd name="T3" fmla="*/ 836 h 281"/>
                <a:gd name="T4" fmla="*/ 125 w 370"/>
                <a:gd name="T5" fmla="*/ 664 h 281"/>
                <a:gd name="T6" fmla="*/ 0 w 370"/>
                <a:gd name="T7" fmla="*/ 591 h 281"/>
                <a:gd name="T8" fmla="*/ 8 w 370"/>
                <a:gd name="T9" fmla="*/ 463 h 281"/>
                <a:gd name="T10" fmla="*/ 94 w 370"/>
                <a:gd name="T11" fmla="*/ 320 h 281"/>
                <a:gd name="T12" fmla="*/ 94 w 370"/>
                <a:gd name="T13" fmla="*/ 265 h 281"/>
                <a:gd name="T14" fmla="*/ 71 w 370"/>
                <a:gd name="T15" fmla="*/ 224 h 281"/>
                <a:gd name="T16" fmla="*/ 181 w 370"/>
                <a:gd name="T17" fmla="*/ 0 h 281"/>
                <a:gd name="T18" fmla="*/ 185 w 370"/>
                <a:gd name="T19" fmla="*/ 22 h 281"/>
                <a:gd name="T20" fmla="*/ 288 w 370"/>
                <a:gd name="T21" fmla="*/ 22 h 281"/>
                <a:gd name="T22" fmla="*/ 303 w 370"/>
                <a:gd name="T23" fmla="*/ 70 h 281"/>
                <a:gd name="T24" fmla="*/ 303 w 370"/>
                <a:gd name="T25" fmla="*/ 194 h 281"/>
                <a:gd name="T26" fmla="*/ 320 w 370"/>
                <a:gd name="T27" fmla="*/ 194 h 281"/>
                <a:gd name="T28" fmla="*/ 328 w 370"/>
                <a:gd name="T29" fmla="*/ 320 h 281"/>
                <a:gd name="T30" fmla="*/ 335 w 370"/>
                <a:gd name="T31" fmla="*/ 320 h 281"/>
                <a:gd name="T32" fmla="*/ 335 w 370"/>
                <a:gd name="T33" fmla="*/ 417 h 281"/>
                <a:gd name="T34" fmla="*/ 359 w 370"/>
                <a:gd name="T35" fmla="*/ 463 h 281"/>
                <a:gd name="T36" fmla="*/ 359 w 370"/>
                <a:gd name="T37" fmla="*/ 492 h 281"/>
                <a:gd name="T38" fmla="*/ 288 w 370"/>
                <a:gd name="T39" fmla="*/ 591 h 281"/>
                <a:gd name="T40" fmla="*/ 257 w 370"/>
                <a:gd name="T41" fmla="*/ 741 h 281"/>
                <a:gd name="T42" fmla="*/ 185 w 370"/>
                <a:gd name="T43" fmla="*/ 836 h 281"/>
                <a:gd name="T44" fmla="*/ 157 w 370"/>
                <a:gd name="T45" fmla="*/ 836 h 281"/>
                <a:gd name="T46" fmla="*/ 118 w 370"/>
                <a:gd name="T47" fmla="*/ 885 h 2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70"/>
                <a:gd name="T73" fmla="*/ 0 h 281"/>
                <a:gd name="T74" fmla="*/ 370 w 370"/>
                <a:gd name="T75" fmla="*/ 281 h 2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70" h="281">
                  <a:moveTo>
                    <a:pt x="118" y="281"/>
                  </a:moveTo>
                  <a:lnTo>
                    <a:pt x="118" y="265"/>
                  </a:lnTo>
                  <a:lnTo>
                    <a:pt x="125" y="210"/>
                  </a:lnTo>
                  <a:lnTo>
                    <a:pt x="0" y="186"/>
                  </a:lnTo>
                  <a:lnTo>
                    <a:pt x="8" y="147"/>
                  </a:lnTo>
                  <a:lnTo>
                    <a:pt x="94" y="101"/>
                  </a:lnTo>
                  <a:lnTo>
                    <a:pt x="94" y="85"/>
                  </a:lnTo>
                  <a:lnTo>
                    <a:pt x="71" y="70"/>
                  </a:lnTo>
                  <a:lnTo>
                    <a:pt x="181" y="0"/>
                  </a:lnTo>
                  <a:lnTo>
                    <a:pt x="196" y="7"/>
                  </a:lnTo>
                  <a:lnTo>
                    <a:pt x="299" y="7"/>
                  </a:lnTo>
                  <a:lnTo>
                    <a:pt x="314" y="22"/>
                  </a:lnTo>
                  <a:lnTo>
                    <a:pt x="314" y="62"/>
                  </a:lnTo>
                  <a:lnTo>
                    <a:pt x="331" y="62"/>
                  </a:lnTo>
                  <a:lnTo>
                    <a:pt x="339" y="101"/>
                  </a:lnTo>
                  <a:lnTo>
                    <a:pt x="346" y="101"/>
                  </a:lnTo>
                  <a:lnTo>
                    <a:pt x="346" y="132"/>
                  </a:lnTo>
                  <a:lnTo>
                    <a:pt x="370" y="147"/>
                  </a:lnTo>
                  <a:lnTo>
                    <a:pt x="370" y="156"/>
                  </a:lnTo>
                  <a:lnTo>
                    <a:pt x="299" y="186"/>
                  </a:lnTo>
                  <a:lnTo>
                    <a:pt x="268" y="234"/>
                  </a:lnTo>
                  <a:lnTo>
                    <a:pt x="189" y="265"/>
                  </a:lnTo>
                  <a:lnTo>
                    <a:pt x="157" y="265"/>
                  </a:lnTo>
                  <a:lnTo>
                    <a:pt x="118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0" name="Freeform 83"/>
            <p:cNvSpPr>
              <a:spLocks noChangeAspect="1"/>
            </p:cNvSpPr>
            <p:nvPr/>
          </p:nvSpPr>
          <p:spPr bwMode="auto">
            <a:xfrm>
              <a:off x="965" y="1517"/>
              <a:ext cx="254" cy="205"/>
            </a:xfrm>
            <a:custGeom>
              <a:avLst/>
              <a:gdLst>
                <a:gd name="T0" fmla="*/ 0 w 252"/>
                <a:gd name="T1" fmla="*/ 0 h 181"/>
                <a:gd name="T2" fmla="*/ 250 w 252"/>
                <a:gd name="T3" fmla="*/ 0 h 181"/>
                <a:gd name="T4" fmla="*/ 274 w 252"/>
                <a:gd name="T5" fmla="*/ 0 h 181"/>
                <a:gd name="T6" fmla="*/ 274 w 252"/>
                <a:gd name="T7" fmla="*/ 282 h 181"/>
                <a:gd name="T8" fmla="*/ 266 w 252"/>
                <a:gd name="T9" fmla="*/ 282 h 181"/>
                <a:gd name="T10" fmla="*/ 250 w 252"/>
                <a:gd name="T11" fmla="*/ 558 h 181"/>
                <a:gd name="T12" fmla="*/ 39 w 252"/>
                <a:gd name="T13" fmla="*/ 715 h 181"/>
                <a:gd name="T14" fmla="*/ 0 w 252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2"/>
                <a:gd name="T25" fmla="*/ 0 h 181"/>
                <a:gd name="T26" fmla="*/ 252 w 252"/>
                <a:gd name="T27" fmla="*/ 181 h 1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2" h="181">
                  <a:moveTo>
                    <a:pt x="0" y="0"/>
                  </a:moveTo>
                  <a:lnTo>
                    <a:pt x="228" y="0"/>
                  </a:lnTo>
                  <a:lnTo>
                    <a:pt x="252" y="0"/>
                  </a:lnTo>
                  <a:lnTo>
                    <a:pt x="252" y="71"/>
                  </a:lnTo>
                  <a:lnTo>
                    <a:pt x="244" y="71"/>
                  </a:lnTo>
                  <a:lnTo>
                    <a:pt x="228" y="142"/>
                  </a:lnTo>
                  <a:lnTo>
                    <a:pt x="39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1" name="Freeform 84"/>
            <p:cNvSpPr>
              <a:spLocks noChangeAspect="1"/>
            </p:cNvSpPr>
            <p:nvPr/>
          </p:nvSpPr>
          <p:spPr bwMode="auto">
            <a:xfrm>
              <a:off x="1117" y="2335"/>
              <a:ext cx="337" cy="227"/>
            </a:xfrm>
            <a:custGeom>
              <a:avLst/>
              <a:gdLst>
                <a:gd name="T0" fmla="*/ 63 w 338"/>
                <a:gd name="T1" fmla="*/ 586 h 203"/>
                <a:gd name="T2" fmla="*/ 46 w 338"/>
                <a:gd name="T3" fmla="*/ 559 h 203"/>
                <a:gd name="T4" fmla="*/ 63 w 338"/>
                <a:gd name="T5" fmla="*/ 512 h 203"/>
                <a:gd name="T6" fmla="*/ 39 w 338"/>
                <a:gd name="T7" fmla="*/ 458 h 203"/>
                <a:gd name="T8" fmla="*/ 39 w 338"/>
                <a:gd name="T9" fmla="*/ 348 h 203"/>
                <a:gd name="T10" fmla="*/ 16 w 338"/>
                <a:gd name="T11" fmla="*/ 294 h 203"/>
                <a:gd name="T12" fmla="*/ 39 w 338"/>
                <a:gd name="T13" fmla="*/ 264 h 203"/>
                <a:gd name="T14" fmla="*/ 7 w 338"/>
                <a:gd name="T15" fmla="*/ 189 h 203"/>
                <a:gd name="T16" fmla="*/ 7 w 338"/>
                <a:gd name="T17" fmla="*/ 134 h 203"/>
                <a:gd name="T18" fmla="*/ 16 w 338"/>
                <a:gd name="T19" fmla="*/ 83 h 203"/>
                <a:gd name="T20" fmla="*/ 0 w 338"/>
                <a:gd name="T21" fmla="*/ 0 h 203"/>
                <a:gd name="T22" fmla="*/ 208 w 338"/>
                <a:gd name="T23" fmla="*/ 0 h 203"/>
                <a:gd name="T24" fmla="*/ 279 w 338"/>
                <a:gd name="T25" fmla="*/ 56 h 203"/>
                <a:gd name="T26" fmla="*/ 327 w 338"/>
                <a:gd name="T27" fmla="*/ 83 h 203"/>
                <a:gd name="T28" fmla="*/ 327 w 338"/>
                <a:gd name="T29" fmla="*/ 134 h 203"/>
                <a:gd name="T30" fmla="*/ 327 w 338"/>
                <a:gd name="T31" fmla="*/ 404 h 203"/>
                <a:gd name="T32" fmla="*/ 327 w 338"/>
                <a:gd name="T33" fmla="*/ 484 h 203"/>
                <a:gd name="T34" fmla="*/ 327 w 338"/>
                <a:gd name="T35" fmla="*/ 697 h 203"/>
                <a:gd name="T36" fmla="*/ 178 w 338"/>
                <a:gd name="T37" fmla="*/ 697 h 203"/>
                <a:gd name="T38" fmla="*/ 178 w 338"/>
                <a:gd name="T39" fmla="*/ 666 h 203"/>
                <a:gd name="T40" fmla="*/ 63 w 338"/>
                <a:gd name="T41" fmla="*/ 666 h 203"/>
                <a:gd name="T42" fmla="*/ 63 w 338"/>
                <a:gd name="T43" fmla="*/ 586 h 20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8"/>
                <a:gd name="T67" fmla="*/ 0 h 203"/>
                <a:gd name="T68" fmla="*/ 338 w 338"/>
                <a:gd name="T69" fmla="*/ 203 h 20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8" h="203">
                  <a:moveTo>
                    <a:pt x="63" y="172"/>
                  </a:moveTo>
                  <a:lnTo>
                    <a:pt x="46" y="164"/>
                  </a:lnTo>
                  <a:lnTo>
                    <a:pt x="63" y="149"/>
                  </a:lnTo>
                  <a:lnTo>
                    <a:pt x="39" y="133"/>
                  </a:lnTo>
                  <a:lnTo>
                    <a:pt x="39" y="102"/>
                  </a:lnTo>
                  <a:lnTo>
                    <a:pt x="16" y="86"/>
                  </a:lnTo>
                  <a:lnTo>
                    <a:pt x="39" y="78"/>
                  </a:lnTo>
                  <a:lnTo>
                    <a:pt x="7" y="56"/>
                  </a:lnTo>
                  <a:lnTo>
                    <a:pt x="7" y="39"/>
                  </a:lnTo>
                  <a:lnTo>
                    <a:pt x="16" y="24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90" y="17"/>
                  </a:lnTo>
                  <a:lnTo>
                    <a:pt x="338" y="24"/>
                  </a:lnTo>
                  <a:lnTo>
                    <a:pt x="338" y="39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38" y="203"/>
                  </a:lnTo>
                  <a:lnTo>
                    <a:pt x="189" y="203"/>
                  </a:lnTo>
                  <a:lnTo>
                    <a:pt x="189" y="196"/>
                  </a:lnTo>
                  <a:lnTo>
                    <a:pt x="63" y="196"/>
                  </a:lnTo>
                  <a:lnTo>
                    <a:pt x="63" y="17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2" name="Freeform 85"/>
            <p:cNvSpPr>
              <a:spLocks noChangeAspect="1"/>
            </p:cNvSpPr>
            <p:nvPr/>
          </p:nvSpPr>
          <p:spPr bwMode="auto">
            <a:xfrm>
              <a:off x="2580" y="1064"/>
              <a:ext cx="228" cy="219"/>
            </a:xfrm>
            <a:custGeom>
              <a:avLst/>
              <a:gdLst>
                <a:gd name="T0" fmla="*/ 71 w 229"/>
                <a:gd name="T1" fmla="*/ 24 h 195"/>
                <a:gd name="T2" fmla="*/ 116 w 229"/>
                <a:gd name="T3" fmla="*/ 24 h 195"/>
                <a:gd name="T4" fmla="*/ 155 w 229"/>
                <a:gd name="T5" fmla="*/ 24 h 195"/>
                <a:gd name="T6" fmla="*/ 155 w 229"/>
                <a:gd name="T7" fmla="*/ 112 h 195"/>
                <a:gd name="T8" fmla="*/ 179 w 229"/>
                <a:gd name="T9" fmla="*/ 331 h 195"/>
                <a:gd name="T10" fmla="*/ 211 w 229"/>
                <a:gd name="T11" fmla="*/ 418 h 195"/>
                <a:gd name="T12" fmla="*/ 218 w 229"/>
                <a:gd name="T13" fmla="*/ 529 h 195"/>
                <a:gd name="T14" fmla="*/ 79 w 229"/>
                <a:gd name="T15" fmla="*/ 699 h 195"/>
                <a:gd name="T16" fmla="*/ 63 w 229"/>
                <a:gd name="T17" fmla="*/ 642 h 195"/>
                <a:gd name="T18" fmla="*/ 16 w 229"/>
                <a:gd name="T19" fmla="*/ 670 h 195"/>
                <a:gd name="T20" fmla="*/ 0 w 229"/>
                <a:gd name="T21" fmla="*/ 560 h 195"/>
                <a:gd name="T22" fmla="*/ 7 w 229"/>
                <a:gd name="T23" fmla="*/ 367 h 195"/>
                <a:gd name="T24" fmla="*/ 0 w 229"/>
                <a:gd name="T25" fmla="*/ 367 h 195"/>
                <a:gd name="T26" fmla="*/ 7 w 229"/>
                <a:gd name="T27" fmla="*/ 194 h 195"/>
                <a:gd name="T28" fmla="*/ 39 w 229"/>
                <a:gd name="T29" fmla="*/ 0 h 195"/>
                <a:gd name="T30" fmla="*/ 71 w 229"/>
                <a:gd name="T31" fmla="*/ 24 h 19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9"/>
                <a:gd name="T49" fmla="*/ 0 h 195"/>
                <a:gd name="T50" fmla="*/ 229 w 229"/>
                <a:gd name="T51" fmla="*/ 195 h 19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9" h="195">
                  <a:moveTo>
                    <a:pt x="71" y="7"/>
                  </a:moveTo>
                  <a:lnTo>
                    <a:pt x="127" y="7"/>
                  </a:lnTo>
                  <a:lnTo>
                    <a:pt x="166" y="7"/>
                  </a:lnTo>
                  <a:lnTo>
                    <a:pt x="166" y="31"/>
                  </a:lnTo>
                  <a:lnTo>
                    <a:pt x="190" y="93"/>
                  </a:lnTo>
                  <a:lnTo>
                    <a:pt x="222" y="117"/>
                  </a:lnTo>
                  <a:lnTo>
                    <a:pt x="229" y="148"/>
                  </a:lnTo>
                  <a:lnTo>
                    <a:pt x="79" y="195"/>
                  </a:lnTo>
                  <a:lnTo>
                    <a:pt x="63" y="179"/>
                  </a:lnTo>
                  <a:lnTo>
                    <a:pt x="16" y="187"/>
                  </a:lnTo>
                  <a:lnTo>
                    <a:pt x="0" y="156"/>
                  </a:lnTo>
                  <a:lnTo>
                    <a:pt x="7" y="102"/>
                  </a:lnTo>
                  <a:lnTo>
                    <a:pt x="0" y="102"/>
                  </a:lnTo>
                  <a:lnTo>
                    <a:pt x="7" y="54"/>
                  </a:lnTo>
                  <a:lnTo>
                    <a:pt x="3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3" name="Freeform 86"/>
            <p:cNvSpPr>
              <a:spLocks noChangeAspect="1"/>
            </p:cNvSpPr>
            <p:nvPr/>
          </p:nvSpPr>
          <p:spPr bwMode="auto">
            <a:xfrm>
              <a:off x="1028" y="1904"/>
              <a:ext cx="251" cy="236"/>
            </a:xfrm>
            <a:custGeom>
              <a:avLst/>
              <a:gdLst>
                <a:gd name="T0" fmla="*/ 0 w 252"/>
                <a:gd name="T1" fmla="*/ 0 h 212"/>
                <a:gd name="T2" fmla="*/ 186 w 252"/>
                <a:gd name="T3" fmla="*/ 0 h 212"/>
                <a:gd name="T4" fmla="*/ 233 w 252"/>
                <a:gd name="T5" fmla="*/ 333 h 212"/>
                <a:gd name="T6" fmla="*/ 241 w 252"/>
                <a:gd name="T7" fmla="*/ 333 h 212"/>
                <a:gd name="T8" fmla="*/ 241 w 252"/>
                <a:gd name="T9" fmla="*/ 463 h 212"/>
                <a:gd name="T10" fmla="*/ 139 w 252"/>
                <a:gd name="T11" fmla="*/ 564 h 212"/>
                <a:gd name="T12" fmla="*/ 139 w 252"/>
                <a:gd name="T13" fmla="*/ 539 h 212"/>
                <a:gd name="T14" fmla="*/ 126 w 252"/>
                <a:gd name="T15" fmla="*/ 539 h 212"/>
                <a:gd name="T16" fmla="*/ 126 w 252"/>
                <a:gd name="T17" fmla="*/ 612 h 212"/>
                <a:gd name="T18" fmla="*/ 39 w 252"/>
                <a:gd name="T19" fmla="*/ 691 h 212"/>
                <a:gd name="T20" fmla="*/ 0 w 252"/>
                <a:gd name="T21" fmla="*/ 0 h 2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2"/>
                <a:gd name="T34" fmla="*/ 0 h 212"/>
                <a:gd name="T35" fmla="*/ 252 w 252"/>
                <a:gd name="T36" fmla="*/ 212 h 2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2" h="212">
                  <a:moveTo>
                    <a:pt x="0" y="0"/>
                  </a:moveTo>
                  <a:lnTo>
                    <a:pt x="197" y="0"/>
                  </a:lnTo>
                  <a:lnTo>
                    <a:pt x="244" y="102"/>
                  </a:lnTo>
                  <a:lnTo>
                    <a:pt x="252" y="102"/>
                  </a:lnTo>
                  <a:lnTo>
                    <a:pt x="252" y="142"/>
                  </a:lnTo>
                  <a:lnTo>
                    <a:pt x="150" y="173"/>
                  </a:lnTo>
                  <a:lnTo>
                    <a:pt x="150" y="165"/>
                  </a:lnTo>
                  <a:lnTo>
                    <a:pt x="133" y="165"/>
                  </a:lnTo>
                  <a:lnTo>
                    <a:pt x="126" y="189"/>
                  </a:lnTo>
                  <a:lnTo>
                    <a:pt x="39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4" name="Freeform 87"/>
            <p:cNvSpPr>
              <a:spLocks noChangeAspect="1"/>
            </p:cNvSpPr>
            <p:nvPr/>
          </p:nvSpPr>
          <p:spPr bwMode="auto">
            <a:xfrm>
              <a:off x="1699" y="1741"/>
              <a:ext cx="306" cy="271"/>
            </a:xfrm>
            <a:custGeom>
              <a:avLst/>
              <a:gdLst>
                <a:gd name="T0" fmla="*/ 226 w 308"/>
                <a:gd name="T1" fmla="*/ 678 h 242"/>
                <a:gd name="T2" fmla="*/ 210 w 308"/>
                <a:gd name="T3" fmla="*/ 678 h 242"/>
                <a:gd name="T4" fmla="*/ 203 w 308"/>
                <a:gd name="T5" fmla="*/ 785 h 242"/>
                <a:gd name="T6" fmla="*/ 171 w 308"/>
                <a:gd name="T7" fmla="*/ 840 h 242"/>
                <a:gd name="T8" fmla="*/ 123 w 308"/>
                <a:gd name="T9" fmla="*/ 785 h 242"/>
                <a:gd name="T10" fmla="*/ 123 w 308"/>
                <a:gd name="T11" fmla="*/ 730 h 242"/>
                <a:gd name="T12" fmla="*/ 0 w 308"/>
                <a:gd name="T13" fmla="*/ 678 h 242"/>
                <a:gd name="T14" fmla="*/ 0 w 308"/>
                <a:gd name="T15" fmla="*/ 514 h 242"/>
                <a:gd name="T16" fmla="*/ 47 w 308"/>
                <a:gd name="T17" fmla="*/ 514 h 242"/>
                <a:gd name="T18" fmla="*/ 47 w 308"/>
                <a:gd name="T19" fmla="*/ 213 h 242"/>
                <a:gd name="T20" fmla="*/ 63 w 308"/>
                <a:gd name="T21" fmla="*/ 213 h 242"/>
                <a:gd name="T22" fmla="*/ 63 w 308"/>
                <a:gd name="T23" fmla="*/ 136 h 242"/>
                <a:gd name="T24" fmla="*/ 71 w 308"/>
                <a:gd name="T25" fmla="*/ 108 h 242"/>
                <a:gd name="T26" fmla="*/ 47 w 308"/>
                <a:gd name="T27" fmla="*/ 0 h 242"/>
                <a:gd name="T28" fmla="*/ 108 w 308"/>
                <a:gd name="T29" fmla="*/ 0 h 242"/>
                <a:gd name="T30" fmla="*/ 147 w 308"/>
                <a:gd name="T31" fmla="*/ 163 h 242"/>
                <a:gd name="T32" fmla="*/ 203 w 308"/>
                <a:gd name="T33" fmla="*/ 213 h 242"/>
                <a:gd name="T34" fmla="*/ 210 w 308"/>
                <a:gd name="T35" fmla="*/ 269 h 242"/>
                <a:gd name="T36" fmla="*/ 210 w 308"/>
                <a:gd name="T37" fmla="*/ 352 h 242"/>
                <a:gd name="T38" fmla="*/ 263 w 308"/>
                <a:gd name="T39" fmla="*/ 352 h 242"/>
                <a:gd name="T40" fmla="*/ 286 w 308"/>
                <a:gd name="T41" fmla="*/ 460 h 242"/>
                <a:gd name="T42" fmla="*/ 226 w 308"/>
                <a:gd name="T43" fmla="*/ 678 h 2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8"/>
                <a:gd name="T67" fmla="*/ 0 h 242"/>
                <a:gd name="T68" fmla="*/ 308 w 308"/>
                <a:gd name="T69" fmla="*/ 242 h 2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8" h="242">
                  <a:moveTo>
                    <a:pt x="245" y="195"/>
                  </a:moveTo>
                  <a:lnTo>
                    <a:pt x="221" y="195"/>
                  </a:lnTo>
                  <a:lnTo>
                    <a:pt x="214" y="226"/>
                  </a:lnTo>
                  <a:lnTo>
                    <a:pt x="182" y="242"/>
                  </a:lnTo>
                  <a:lnTo>
                    <a:pt x="134" y="226"/>
                  </a:lnTo>
                  <a:lnTo>
                    <a:pt x="134" y="210"/>
                  </a:lnTo>
                  <a:lnTo>
                    <a:pt x="0" y="195"/>
                  </a:lnTo>
                  <a:lnTo>
                    <a:pt x="0" y="148"/>
                  </a:lnTo>
                  <a:lnTo>
                    <a:pt x="47" y="148"/>
                  </a:lnTo>
                  <a:lnTo>
                    <a:pt x="47" y="62"/>
                  </a:lnTo>
                  <a:lnTo>
                    <a:pt x="63" y="62"/>
                  </a:lnTo>
                  <a:lnTo>
                    <a:pt x="63" y="39"/>
                  </a:lnTo>
                  <a:lnTo>
                    <a:pt x="71" y="31"/>
                  </a:lnTo>
                  <a:lnTo>
                    <a:pt x="47" y="0"/>
                  </a:lnTo>
                  <a:lnTo>
                    <a:pt x="119" y="0"/>
                  </a:lnTo>
                  <a:lnTo>
                    <a:pt x="158" y="47"/>
                  </a:lnTo>
                  <a:lnTo>
                    <a:pt x="214" y="62"/>
                  </a:lnTo>
                  <a:lnTo>
                    <a:pt x="221" y="78"/>
                  </a:lnTo>
                  <a:lnTo>
                    <a:pt x="221" y="101"/>
                  </a:lnTo>
                  <a:lnTo>
                    <a:pt x="285" y="101"/>
                  </a:lnTo>
                  <a:lnTo>
                    <a:pt x="308" y="133"/>
                  </a:lnTo>
                  <a:lnTo>
                    <a:pt x="245" y="195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5" name="Freeform 88"/>
            <p:cNvSpPr>
              <a:spLocks noChangeAspect="1"/>
            </p:cNvSpPr>
            <p:nvPr/>
          </p:nvSpPr>
          <p:spPr bwMode="auto">
            <a:xfrm>
              <a:off x="2045" y="2483"/>
              <a:ext cx="267" cy="316"/>
            </a:xfrm>
            <a:custGeom>
              <a:avLst/>
              <a:gdLst>
                <a:gd name="T0" fmla="*/ 179 w 269"/>
                <a:gd name="T1" fmla="*/ 55 h 282"/>
                <a:gd name="T2" fmla="*/ 208 w 269"/>
                <a:gd name="T3" fmla="*/ 136 h 282"/>
                <a:gd name="T4" fmla="*/ 216 w 269"/>
                <a:gd name="T5" fmla="*/ 383 h 282"/>
                <a:gd name="T6" fmla="*/ 247 w 269"/>
                <a:gd name="T7" fmla="*/ 522 h 282"/>
                <a:gd name="T8" fmla="*/ 239 w 269"/>
                <a:gd name="T9" fmla="*/ 575 h 282"/>
                <a:gd name="T10" fmla="*/ 247 w 269"/>
                <a:gd name="T11" fmla="*/ 657 h 282"/>
                <a:gd name="T12" fmla="*/ 239 w 269"/>
                <a:gd name="T13" fmla="*/ 685 h 282"/>
                <a:gd name="T14" fmla="*/ 216 w 269"/>
                <a:gd name="T15" fmla="*/ 743 h 282"/>
                <a:gd name="T16" fmla="*/ 163 w 269"/>
                <a:gd name="T17" fmla="*/ 987 h 282"/>
                <a:gd name="T18" fmla="*/ 16 w 269"/>
                <a:gd name="T19" fmla="*/ 987 h 282"/>
                <a:gd name="T20" fmla="*/ 0 w 269"/>
                <a:gd name="T21" fmla="*/ 768 h 282"/>
                <a:gd name="T22" fmla="*/ 23 w 269"/>
                <a:gd name="T23" fmla="*/ 768 h 282"/>
                <a:gd name="T24" fmla="*/ 16 w 269"/>
                <a:gd name="T25" fmla="*/ 548 h 282"/>
                <a:gd name="T26" fmla="*/ 23 w 269"/>
                <a:gd name="T27" fmla="*/ 629 h 282"/>
                <a:gd name="T28" fmla="*/ 47 w 269"/>
                <a:gd name="T29" fmla="*/ 629 h 282"/>
                <a:gd name="T30" fmla="*/ 55 w 269"/>
                <a:gd name="T31" fmla="*/ 440 h 282"/>
                <a:gd name="T32" fmla="*/ 76 w 269"/>
                <a:gd name="T33" fmla="*/ 466 h 282"/>
                <a:gd name="T34" fmla="*/ 76 w 269"/>
                <a:gd name="T35" fmla="*/ 383 h 282"/>
                <a:gd name="T36" fmla="*/ 84 w 269"/>
                <a:gd name="T37" fmla="*/ 383 h 282"/>
                <a:gd name="T38" fmla="*/ 100 w 269"/>
                <a:gd name="T39" fmla="*/ 165 h 282"/>
                <a:gd name="T40" fmla="*/ 84 w 269"/>
                <a:gd name="T41" fmla="*/ 108 h 282"/>
                <a:gd name="T42" fmla="*/ 100 w 269"/>
                <a:gd name="T43" fmla="*/ 108 h 282"/>
                <a:gd name="T44" fmla="*/ 100 w 269"/>
                <a:gd name="T45" fmla="*/ 0 h 282"/>
                <a:gd name="T46" fmla="*/ 179 w 269"/>
                <a:gd name="T47" fmla="*/ 55 h 2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9"/>
                <a:gd name="T73" fmla="*/ 0 h 282"/>
                <a:gd name="T74" fmla="*/ 269 w 269"/>
                <a:gd name="T75" fmla="*/ 282 h 2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9" h="282">
                  <a:moveTo>
                    <a:pt x="190" y="16"/>
                  </a:moveTo>
                  <a:lnTo>
                    <a:pt x="230" y="39"/>
                  </a:lnTo>
                  <a:lnTo>
                    <a:pt x="238" y="109"/>
                  </a:lnTo>
                  <a:lnTo>
                    <a:pt x="269" y="149"/>
                  </a:lnTo>
                  <a:lnTo>
                    <a:pt x="261" y="165"/>
                  </a:lnTo>
                  <a:lnTo>
                    <a:pt x="269" y="188"/>
                  </a:lnTo>
                  <a:lnTo>
                    <a:pt x="261" y="195"/>
                  </a:lnTo>
                  <a:lnTo>
                    <a:pt x="238" y="212"/>
                  </a:lnTo>
                  <a:lnTo>
                    <a:pt x="174" y="282"/>
                  </a:lnTo>
                  <a:lnTo>
                    <a:pt x="16" y="282"/>
                  </a:lnTo>
                  <a:lnTo>
                    <a:pt x="0" y="219"/>
                  </a:lnTo>
                  <a:lnTo>
                    <a:pt x="23" y="219"/>
                  </a:lnTo>
                  <a:lnTo>
                    <a:pt x="16" y="156"/>
                  </a:lnTo>
                  <a:lnTo>
                    <a:pt x="23" y="180"/>
                  </a:lnTo>
                  <a:lnTo>
                    <a:pt x="47" y="180"/>
                  </a:lnTo>
                  <a:lnTo>
                    <a:pt x="55" y="126"/>
                  </a:lnTo>
                  <a:lnTo>
                    <a:pt x="87" y="133"/>
                  </a:lnTo>
                  <a:lnTo>
                    <a:pt x="87" y="109"/>
                  </a:lnTo>
                  <a:lnTo>
                    <a:pt x="95" y="109"/>
                  </a:lnTo>
                  <a:lnTo>
                    <a:pt x="111" y="47"/>
                  </a:lnTo>
                  <a:lnTo>
                    <a:pt x="95" y="31"/>
                  </a:lnTo>
                  <a:lnTo>
                    <a:pt x="111" y="31"/>
                  </a:lnTo>
                  <a:lnTo>
                    <a:pt x="111" y="0"/>
                  </a:lnTo>
                  <a:lnTo>
                    <a:pt x="190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6" name="Freeform 89"/>
            <p:cNvSpPr>
              <a:spLocks noChangeAspect="1"/>
            </p:cNvSpPr>
            <p:nvPr/>
          </p:nvSpPr>
          <p:spPr bwMode="auto">
            <a:xfrm>
              <a:off x="2306" y="3208"/>
              <a:ext cx="350" cy="229"/>
            </a:xfrm>
            <a:custGeom>
              <a:avLst/>
              <a:gdLst>
                <a:gd name="T0" fmla="*/ 99 w 353"/>
                <a:gd name="T1" fmla="*/ 0 h 204"/>
                <a:gd name="T2" fmla="*/ 115 w 353"/>
                <a:gd name="T3" fmla="*/ 55 h 204"/>
                <a:gd name="T4" fmla="*/ 115 w 353"/>
                <a:gd name="T5" fmla="*/ 199 h 204"/>
                <a:gd name="T6" fmla="*/ 154 w 353"/>
                <a:gd name="T7" fmla="*/ 228 h 204"/>
                <a:gd name="T8" fmla="*/ 154 w 353"/>
                <a:gd name="T9" fmla="*/ 280 h 204"/>
                <a:gd name="T10" fmla="*/ 206 w 353"/>
                <a:gd name="T11" fmla="*/ 280 h 204"/>
                <a:gd name="T12" fmla="*/ 206 w 353"/>
                <a:gd name="T13" fmla="*/ 228 h 204"/>
                <a:gd name="T14" fmla="*/ 320 w 353"/>
                <a:gd name="T15" fmla="*/ 228 h 204"/>
                <a:gd name="T16" fmla="*/ 304 w 353"/>
                <a:gd name="T17" fmla="*/ 280 h 204"/>
                <a:gd name="T18" fmla="*/ 304 w 353"/>
                <a:gd name="T19" fmla="*/ 337 h 204"/>
                <a:gd name="T20" fmla="*/ 285 w 353"/>
                <a:gd name="T21" fmla="*/ 391 h 204"/>
                <a:gd name="T22" fmla="*/ 280 w 353"/>
                <a:gd name="T23" fmla="*/ 562 h 204"/>
                <a:gd name="T24" fmla="*/ 253 w 353"/>
                <a:gd name="T25" fmla="*/ 726 h 204"/>
                <a:gd name="T26" fmla="*/ 229 w 353"/>
                <a:gd name="T27" fmla="*/ 726 h 204"/>
                <a:gd name="T28" fmla="*/ 99 w 353"/>
                <a:gd name="T29" fmla="*/ 726 h 204"/>
                <a:gd name="T30" fmla="*/ 68 w 353"/>
                <a:gd name="T31" fmla="*/ 726 h 204"/>
                <a:gd name="T32" fmla="*/ 47 w 353"/>
                <a:gd name="T33" fmla="*/ 529 h 204"/>
                <a:gd name="T34" fmla="*/ 0 w 353"/>
                <a:gd name="T35" fmla="*/ 501 h 204"/>
                <a:gd name="T36" fmla="*/ 0 w 353"/>
                <a:gd name="T37" fmla="*/ 419 h 204"/>
                <a:gd name="T38" fmla="*/ 0 w 353"/>
                <a:gd name="T39" fmla="*/ 199 h 204"/>
                <a:gd name="T40" fmla="*/ 32 w 353"/>
                <a:gd name="T41" fmla="*/ 165 h 204"/>
                <a:gd name="T42" fmla="*/ 16 w 353"/>
                <a:gd name="T43" fmla="*/ 85 h 204"/>
                <a:gd name="T44" fmla="*/ 32 w 353"/>
                <a:gd name="T45" fmla="*/ 55 h 204"/>
                <a:gd name="T46" fmla="*/ 99 w 353"/>
                <a:gd name="T47" fmla="*/ 0 h 2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3"/>
                <a:gd name="T73" fmla="*/ 0 h 204"/>
                <a:gd name="T74" fmla="*/ 353 w 353"/>
                <a:gd name="T75" fmla="*/ 204 h 2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3" h="204">
                  <a:moveTo>
                    <a:pt x="110" y="0"/>
                  </a:moveTo>
                  <a:lnTo>
                    <a:pt x="126" y="16"/>
                  </a:lnTo>
                  <a:lnTo>
                    <a:pt x="126" y="55"/>
                  </a:lnTo>
                  <a:lnTo>
                    <a:pt x="165" y="63"/>
                  </a:lnTo>
                  <a:lnTo>
                    <a:pt x="165" y="78"/>
                  </a:lnTo>
                  <a:lnTo>
                    <a:pt x="228" y="78"/>
                  </a:lnTo>
                  <a:lnTo>
                    <a:pt x="228" y="63"/>
                  </a:lnTo>
                  <a:lnTo>
                    <a:pt x="353" y="63"/>
                  </a:lnTo>
                  <a:lnTo>
                    <a:pt x="337" y="78"/>
                  </a:lnTo>
                  <a:lnTo>
                    <a:pt x="337" y="94"/>
                  </a:lnTo>
                  <a:lnTo>
                    <a:pt x="314" y="110"/>
                  </a:lnTo>
                  <a:lnTo>
                    <a:pt x="306" y="158"/>
                  </a:lnTo>
                  <a:lnTo>
                    <a:pt x="275" y="204"/>
                  </a:lnTo>
                  <a:lnTo>
                    <a:pt x="251" y="204"/>
                  </a:lnTo>
                  <a:lnTo>
                    <a:pt x="110" y="204"/>
                  </a:lnTo>
                  <a:lnTo>
                    <a:pt x="79" y="204"/>
                  </a:lnTo>
                  <a:lnTo>
                    <a:pt x="47" y="149"/>
                  </a:lnTo>
                  <a:lnTo>
                    <a:pt x="0" y="141"/>
                  </a:lnTo>
                  <a:lnTo>
                    <a:pt x="0" y="118"/>
                  </a:lnTo>
                  <a:lnTo>
                    <a:pt x="0" y="55"/>
                  </a:lnTo>
                  <a:lnTo>
                    <a:pt x="32" y="47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7" name="Freeform 90"/>
            <p:cNvSpPr>
              <a:spLocks noChangeAspect="1"/>
            </p:cNvSpPr>
            <p:nvPr/>
          </p:nvSpPr>
          <p:spPr bwMode="auto">
            <a:xfrm>
              <a:off x="2075" y="1215"/>
              <a:ext cx="334" cy="261"/>
            </a:xfrm>
            <a:custGeom>
              <a:avLst/>
              <a:gdLst>
                <a:gd name="T0" fmla="*/ 193 w 333"/>
                <a:gd name="T1" fmla="*/ 98 h 234"/>
                <a:gd name="T2" fmla="*/ 248 w 333"/>
                <a:gd name="T3" fmla="*/ 77 h 234"/>
                <a:gd name="T4" fmla="*/ 305 w 333"/>
                <a:gd name="T5" fmla="*/ 257 h 234"/>
                <a:gd name="T6" fmla="*/ 336 w 333"/>
                <a:gd name="T7" fmla="*/ 365 h 234"/>
                <a:gd name="T8" fmla="*/ 344 w 333"/>
                <a:gd name="T9" fmla="*/ 441 h 234"/>
                <a:gd name="T10" fmla="*/ 320 w 333"/>
                <a:gd name="T11" fmla="*/ 573 h 234"/>
                <a:gd name="T12" fmla="*/ 336 w 333"/>
                <a:gd name="T13" fmla="*/ 599 h 234"/>
                <a:gd name="T14" fmla="*/ 217 w 333"/>
                <a:gd name="T15" fmla="*/ 780 h 234"/>
                <a:gd name="T16" fmla="*/ 185 w 333"/>
                <a:gd name="T17" fmla="*/ 646 h 234"/>
                <a:gd name="T18" fmla="*/ 79 w 333"/>
                <a:gd name="T19" fmla="*/ 599 h 234"/>
                <a:gd name="T20" fmla="*/ 32 w 333"/>
                <a:gd name="T21" fmla="*/ 573 h 234"/>
                <a:gd name="T22" fmla="*/ 0 w 333"/>
                <a:gd name="T23" fmla="*/ 441 h 234"/>
                <a:gd name="T24" fmla="*/ 142 w 333"/>
                <a:gd name="T25" fmla="*/ 0 h 234"/>
                <a:gd name="T26" fmla="*/ 193 w 333"/>
                <a:gd name="T27" fmla="*/ 98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3"/>
                <a:gd name="T43" fmla="*/ 0 h 234"/>
                <a:gd name="T44" fmla="*/ 333 w 333"/>
                <a:gd name="T45" fmla="*/ 234 h 2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3" h="234">
                  <a:moveTo>
                    <a:pt x="182" y="30"/>
                  </a:moveTo>
                  <a:lnTo>
                    <a:pt x="237" y="23"/>
                  </a:lnTo>
                  <a:lnTo>
                    <a:pt x="294" y="78"/>
                  </a:lnTo>
                  <a:lnTo>
                    <a:pt x="325" y="109"/>
                  </a:lnTo>
                  <a:lnTo>
                    <a:pt x="333" y="133"/>
                  </a:lnTo>
                  <a:lnTo>
                    <a:pt x="309" y="172"/>
                  </a:lnTo>
                  <a:lnTo>
                    <a:pt x="325" y="179"/>
                  </a:lnTo>
                  <a:lnTo>
                    <a:pt x="206" y="234"/>
                  </a:lnTo>
                  <a:lnTo>
                    <a:pt x="174" y="194"/>
                  </a:lnTo>
                  <a:lnTo>
                    <a:pt x="79" y="179"/>
                  </a:lnTo>
                  <a:lnTo>
                    <a:pt x="32" y="172"/>
                  </a:lnTo>
                  <a:lnTo>
                    <a:pt x="0" y="133"/>
                  </a:lnTo>
                  <a:lnTo>
                    <a:pt x="142" y="0"/>
                  </a:lnTo>
                  <a:lnTo>
                    <a:pt x="182" y="3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8" name="Freeform 91"/>
            <p:cNvSpPr>
              <a:spLocks noChangeAspect="1"/>
            </p:cNvSpPr>
            <p:nvPr/>
          </p:nvSpPr>
          <p:spPr bwMode="auto">
            <a:xfrm>
              <a:off x="2045" y="1828"/>
              <a:ext cx="239" cy="312"/>
            </a:xfrm>
            <a:custGeom>
              <a:avLst/>
              <a:gdLst>
                <a:gd name="T0" fmla="*/ 32 w 238"/>
                <a:gd name="T1" fmla="*/ 741 h 281"/>
                <a:gd name="T2" fmla="*/ 23 w 238"/>
                <a:gd name="T3" fmla="*/ 667 h 281"/>
                <a:gd name="T4" fmla="*/ 32 w 238"/>
                <a:gd name="T5" fmla="*/ 622 h 281"/>
                <a:gd name="T6" fmla="*/ 0 w 238"/>
                <a:gd name="T7" fmla="*/ 343 h 281"/>
                <a:gd name="T8" fmla="*/ 23 w 238"/>
                <a:gd name="T9" fmla="*/ 271 h 281"/>
                <a:gd name="T10" fmla="*/ 16 w 238"/>
                <a:gd name="T11" fmla="*/ 249 h 281"/>
                <a:gd name="T12" fmla="*/ 23 w 238"/>
                <a:gd name="T13" fmla="*/ 249 h 281"/>
                <a:gd name="T14" fmla="*/ 23 w 238"/>
                <a:gd name="T15" fmla="*/ 224 h 281"/>
                <a:gd name="T16" fmla="*/ 111 w 238"/>
                <a:gd name="T17" fmla="*/ 51 h 281"/>
                <a:gd name="T18" fmla="*/ 138 w 238"/>
                <a:gd name="T19" fmla="*/ 74 h 281"/>
                <a:gd name="T20" fmla="*/ 138 w 238"/>
                <a:gd name="T21" fmla="*/ 0 h 281"/>
                <a:gd name="T22" fmla="*/ 249 w 238"/>
                <a:gd name="T23" fmla="*/ 224 h 281"/>
                <a:gd name="T24" fmla="*/ 241 w 238"/>
                <a:gd name="T25" fmla="*/ 768 h 281"/>
                <a:gd name="T26" fmla="*/ 32 w 238"/>
                <a:gd name="T27" fmla="*/ 885 h 281"/>
                <a:gd name="T28" fmla="*/ 23 w 238"/>
                <a:gd name="T29" fmla="*/ 741 h 281"/>
                <a:gd name="T30" fmla="*/ 32 w 238"/>
                <a:gd name="T31" fmla="*/ 741 h 2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281"/>
                <a:gd name="T50" fmla="*/ 238 w 238"/>
                <a:gd name="T51" fmla="*/ 281 h 2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281">
                  <a:moveTo>
                    <a:pt x="32" y="234"/>
                  </a:moveTo>
                  <a:lnTo>
                    <a:pt x="23" y="211"/>
                  </a:lnTo>
                  <a:lnTo>
                    <a:pt x="32" y="195"/>
                  </a:lnTo>
                  <a:lnTo>
                    <a:pt x="0" y="109"/>
                  </a:lnTo>
                  <a:lnTo>
                    <a:pt x="23" y="86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111" y="16"/>
                  </a:lnTo>
                  <a:lnTo>
                    <a:pt x="127" y="23"/>
                  </a:lnTo>
                  <a:lnTo>
                    <a:pt x="127" y="0"/>
                  </a:lnTo>
                  <a:lnTo>
                    <a:pt x="238" y="70"/>
                  </a:lnTo>
                  <a:lnTo>
                    <a:pt x="230" y="242"/>
                  </a:lnTo>
                  <a:lnTo>
                    <a:pt x="32" y="281"/>
                  </a:lnTo>
                  <a:lnTo>
                    <a:pt x="23" y="234"/>
                  </a:lnTo>
                  <a:lnTo>
                    <a:pt x="32" y="23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9" name="Freeform 92"/>
            <p:cNvSpPr>
              <a:spLocks noChangeAspect="1"/>
            </p:cNvSpPr>
            <p:nvPr/>
          </p:nvSpPr>
          <p:spPr bwMode="auto">
            <a:xfrm>
              <a:off x="2769" y="3060"/>
              <a:ext cx="283" cy="218"/>
            </a:xfrm>
            <a:custGeom>
              <a:avLst/>
              <a:gdLst>
                <a:gd name="T0" fmla="*/ 283 w 283"/>
                <a:gd name="T1" fmla="*/ 264 h 195"/>
                <a:gd name="T2" fmla="*/ 220 w 283"/>
                <a:gd name="T3" fmla="*/ 264 h 195"/>
                <a:gd name="T4" fmla="*/ 220 w 283"/>
                <a:gd name="T5" fmla="*/ 501 h 195"/>
                <a:gd name="T6" fmla="*/ 204 w 283"/>
                <a:gd name="T7" fmla="*/ 501 h 195"/>
                <a:gd name="T8" fmla="*/ 204 w 283"/>
                <a:gd name="T9" fmla="*/ 532 h 195"/>
                <a:gd name="T10" fmla="*/ 220 w 283"/>
                <a:gd name="T11" fmla="*/ 532 h 195"/>
                <a:gd name="T12" fmla="*/ 220 w 283"/>
                <a:gd name="T13" fmla="*/ 559 h 195"/>
                <a:gd name="T14" fmla="*/ 220 w 283"/>
                <a:gd name="T15" fmla="*/ 665 h 195"/>
                <a:gd name="T16" fmla="*/ 150 w 283"/>
                <a:gd name="T17" fmla="*/ 665 h 195"/>
                <a:gd name="T18" fmla="*/ 0 w 283"/>
                <a:gd name="T19" fmla="*/ 665 h 195"/>
                <a:gd name="T20" fmla="*/ 0 w 283"/>
                <a:gd name="T21" fmla="*/ 345 h 195"/>
                <a:gd name="T22" fmla="*/ 102 w 283"/>
                <a:gd name="T23" fmla="*/ 133 h 195"/>
                <a:gd name="T24" fmla="*/ 102 w 283"/>
                <a:gd name="T25" fmla="*/ 50 h 195"/>
                <a:gd name="T26" fmla="*/ 133 w 283"/>
                <a:gd name="T27" fmla="*/ 108 h 195"/>
                <a:gd name="T28" fmla="*/ 212 w 283"/>
                <a:gd name="T29" fmla="*/ 0 h 195"/>
                <a:gd name="T30" fmla="*/ 251 w 283"/>
                <a:gd name="T31" fmla="*/ 26 h 195"/>
                <a:gd name="T32" fmla="*/ 251 w 283"/>
                <a:gd name="T33" fmla="*/ 0 h 195"/>
                <a:gd name="T34" fmla="*/ 283 w 283"/>
                <a:gd name="T35" fmla="*/ 0 h 195"/>
                <a:gd name="T36" fmla="*/ 283 w 283"/>
                <a:gd name="T37" fmla="*/ 264 h 1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3"/>
                <a:gd name="T58" fmla="*/ 0 h 195"/>
                <a:gd name="T59" fmla="*/ 283 w 283"/>
                <a:gd name="T60" fmla="*/ 195 h 1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3" h="195">
                  <a:moveTo>
                    <a:pt x="283" y="78"/>
                  </a:moveTo>
                  <a:lnTo>
                    <a:pt x="220" y="78"/>
                  </a:lnTo>
                  <a:lnTo>
                    <a:pt x="220" y="148"/>
                  </a:lnTo>
                  <a:lnTo>
                    <a:pt x="204" y="148"/>
                  </a:lnTo>
                  <a:lnTo>
                    <a:pt x="204" y="156"/>
                  </a:lnTo>
                  <a:lnTo>
                    <a:pt x="220" y="156"/>
                  </a:lnTo>
                  <a:lnTo>
                    <a:pt x="220" y="164"/>
                  </a:lnTo>
                  <a:lnTo>
                    <a:pt x="220" y="195"/>
                  </a:lnTo>
                  <a:lnTo>
                    <a:pt x="150" y="195"/>
                  </a:lnTo>
                  <a:lnTo>
                    <a:pt x="0" y="195"/>
                  </a:lnTo>
                  <a:lnTo>
                    <a:pt x="0" y="101"/>
                  </a:lnTo>
                  <a:lnTo>
                    <a:pt x="102" y="39"/>
                  </a:lnTo>
                  <a:lnTo>
                    <a:pt x="102" y="15"/>
                  </a:lnTo>
                  <a:lnTo>
                    <a:pt x="133" y="32"/>
                  </a:lnTo>
                  <a:lnTo>
                    <a:pt x="212" y="0"/>
                  </a:lnTo>
                  <a:lnTo>
                    <a:pt x="251" y="8"/>
                  </a:lnTo>
                  <a:lnTo>
                    <a:pt x="251" y="0"/>
                  </a:lnTo>
                  <a:lnTo>
                    <a:pt x="283" y="0"/>
                  </a:lnTo>
                  <a:lnTo>
                    <a:pt x="283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0" name="Freeform 93"/>
            <p:cNvSpPr>
              <a:spLocks noChangeAspect="1"/>
            </p:cNvSpPr>
            <p:nvPr/>
          </p:nvSpPr>
          <p:spPr bwMode="auto">
            <a:xfrm>
              <a:off x="2895" y="1992"/>
              <a:ext cx="298" cy="429"/>
            </a:xfrm>
            <a:custGeom>
              <a:avLst/>
              <a:gdLst>
                <a:gd name="T0" fmla="*/ 288 w 299"/>
                <a:gd name="T1" fmla="*/ 206 h 385"/>
                <a:gd name="T2" fmla="*/ 257 w 299"/>
                <a:gd name="T3" fmla="*/ 467 h 385"/>
                <a:gd name="T4" fmla="*/ 240 w 299"/>
                <a:gd name="T5" fmla="*/ 569 h 385"/>
                <a:gd name="T6" fmla="*/ 264 w 299"/>
                <a:gd name="T7" fmla="*/ 877 h 385"/>
                <a:gd name="T8" fmla="*/ 233 w 299"/>
                <a:gd name="T9" fmla="*/ 1139 h 385"/>
                <a:gd name="T10" fmla="*/ 162 w 299"/>
                <a:gd name="T11" fmla="*/ 1161 h 385"/>
                <a:gd name="T12" fmla="*/ 178 w 299"/>
                <a:gd name="T13" fmla="*/ 1268 h 385"/>
                <a:gd name="T14" fmla="*/ 149 w 299"/>
                <a:gd name="T15" fmla="*/ 1268 h 385"/>
                <a:gd name="T16" fmla="*/ 95 w 299"/>
                <a:gd name="T17" fmla="*/ 1139 h 385"/>
                <a:gd name="T18" fmla="*/ 110 w 299"/>
                <a:gd name="T19" fmla="*/ 908 h 385"/>
                <a:gd name="T20" fmla="*/ 86 w 299"/>
                <a:gd name="T21" fmla="*/ 855 h 385"/>
                <a:gd name="T22" fmla="*/ 78 w 299"/>
                <a:gd name="T23" fmla="*/ 693 h 385"/>
                <a:gd name="T24" fmla="*/ 39 w 299"/>
                <a:gd name="T25" fmla="*/ 650 h 385"/>
                <a:gd name="T26" fmla="*/ 0 w 299"/>
                <a:gd name="T27" fmla="*/ 436 h 385"/>
                <a:gd name="T28" fmla="*/ 55 w 299"/>
                <a:gd name="T29" fmla="*/ 467 h 385"/>
                <a:gd name="T30" fmla="*/ 63 w 299"/>
                <a:gd name="T31" fmla="*/ 362 h 385"/>
                <a:gd name="T32" fmla="*/ 55 w 299"/>
                <a:gd name="T33" fmla="*/ 362 h 385"/>
                <a:gd name="T34" fmla="*/ 63 w 299"/>
                <a:gd name="T35" fmla="*/ 283 h 385"/>
                <a:gd name="T36" fmla="*/ 149 w 299"/>
                <a:gd name="T37" fmla="*/ 77 h 385"/>
                <a:gd name="T38" fmla="*/ 178 w 299"/>
                <a:gd name="T39" fmla="*/ 0 h 385"/>
                <a:gd name="T40" fmla="*/ 201 w 299"/>
                <a:gd name="T41" fmla="*/ 0 h 385"/>
                <a:gd name="T42" fmla="*/ 264 w 299"/>
                <a:gd name="T43" fmla="*/ 101 h 385"/>
                <a:gd name="T44" fmla="*/ 288 w 299"/>
                <a:gd name="T45" fmla="*/ 206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9"/>
                <a:gd name="T70" fmla="*/ 0 h 385"/>
                <a:gd name="T71" fmla="*/ 299 w 299"/>
                <a:gd name="T72" fmla="*/ 385 h 3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9" h="385">
                  <a:moveTo>
                    <a:pt x="299" y="63"/>
                  </a:moveTo>
                  <a:lnTo>
                    <a:pt x="268" y="142"/>
                  </a:lnTo>
                  <a:lnTo>
                    <a:pt x="251" y="173"/>
                  </a:lnTo>
                  <a:lnTo>
                    <a:pt x="275" y="267"/>
                  </a:lnTo>
                  <a:lnTo>
                    <a:pt x="244" y="346"/>
                  </a:lnTo>
                  <a:lnTo>
                    <a:pt x="173" y="354"/>
                  </a:lnTo>
                  <a:lnTo>
                    <a:pt x="189" y="385"/>
                  </a:lnTo>
                  <a:lnTo>
                    <a:pt x="158" y="385"/>
                  </a:lnTo>
                  <a:lnTo>
                    <a:pt x="95" y="346"/>
                  </a:lnTo>
                  <a:lnTo>
                    <a:pt x="110" y="276"/>
                  </a:lnTo>
                  <a:lnTo>
                    <a:pt x="86" y="259"/>
                  </a:lnTo>
                  <a:lnTo>
                    <a:pt x="78" y="212"/>
                  </a:lnTo>
                  <a:lnTo>
                    <a:pt x="39" y="197"/>
                  </a:lnTo>
                  <a:lnTo>
                    <a:pt x="0" y="133"/>
                  </a:lnTo>
                  <a:lnTo>
                    <a:pt x="55" y="142"/>
                  </a:lnTo>
                  <a:lnTo>
                    <a:pt x="63" y="110"/>
                  </a:lnTo>
                  <a:lnTo>
                    <a:pt x="55" y="110"/>
                  </a:lnTo>
                  <a:lnTo>
                    <a:pt x="63" y="86"/>
                  </a:lnTo>
                  <a:lnTo>
                    <a:pt x="158" y="23"/>
                  </a:lnTo>
                  <a:lnTo>
                    <a:pt x="189" y="0"/>
                  </a:lnTo>
                  <a:lnTo>
                    <a:pt x="212" y="0"/>
                  </a:lnTo>
                  <a:lnTo>
                    <a:pt x="275" y="31"/>
                  </a:lnTo>
                  <a:lnTo>
                    <a:pt x="299" y="63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1" name="Freeform 94"/>
            <p:cNvSpPr>
              <a:spLocks noChangeAspect="1"/>
            </p:cNvSpPr>
            <p:nvPr/>
          </p:nvSpPr>
          <p:spPr bwMode="auto">
            <a:xfrm>
              <a:off x="3257" y="2281"/>
              <a:ext cx="272" cy="271"/>
            </a:xfrm>
            <a:custGeom>
              <a:avLst/>
              <a:gdLst>
                <a:gd name="T0" fmla="*/ 91 w 274"/>
                <a:gd name="T1" fmla="*/ 806 h 243"/>
                <a:gd name="T2" fmla="*/ 40 w 274"/>
                <a:gd name="T3" fmla="*/ 649 h 243"/>
                <a:gd name="T4" fmla="*/ 0 w 274"/>
                <a:gd name="T5" fmla="*/ 312 h 243"/>
                <a:gd name="T6" fmla="*/ 23 w 274"/>
                <a:gd name="T7" fmla="*/ 130 h 243"/>
                <a:gd name="T8" fmla="*/ 40 w 274"/>
                <a:gd name="T9" fmla="*/ 54 h 243"/>
                <a:gd name="T10" fmla="*/ 122 w 274"/>
                <a:gd name="T11" fmla="*/ 54 h 243"/>
                <a:gd name="T12" fmla="*/ 197 w 274"/>
                <a:gd name="T13" fmla="*/ 0 h 243"/>
                <a:gd name="T14" fmla="*/ 252 w 274"/>
                <a:gd name="T15" fmla="*/ 107 h 243"/>
                <a:gd name="T16" fmla="*/ 193 w 274"/>
                <a:gd name="T17" fmla="*/ 626 h 243"/>
                <a:gd name="T18" fmla="*/ 197 w 274"/>
                <a:gd name="T19" fmla="*/ 700 h 243"/>
                <a:gd name="T20" fmla="*/ 91 w 274"/>
                <a:gd name="T21" fmla="*/ 806 h 2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4"/>
                <a:gd name="T34" fmla="*/ 0 h 243"/>
                <a:gd name="T35" fmla="*/ 274 w 274"/>
                <a:gd name="T36" fmla="*/ 243 h 2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4" h="243">
                  <a:moveTo>
                    <a:pt x="102" y="243"/>
                  </a:moveTo>
                  <a:lnTo>
                    <a:pt x="40" y="196"/>
                  </a:lnTo>
                  <a:lnTo>
                    <a:pt x="0" y="94"/>
                  </a:lnTo>
                  <a:lnTo>
                    <a:pt x="23" y="39"/>
                  </a:lnTo>
                  <a:lnTo>
                    <a:pt x="40" y="16"/>
                  </a:lnTo>
                  <a:lnTo>
                    <a:pt x="133" y="16"/>
                  </a:lnTo>
                  <a:lnTo>
                    <a:pt x="211" y="0"/>
                  </a:lnTo>
                  <a:lnTo>
                    <a:pt x="274" y="32"/>
                  </a:lnTo>
                  <a:lnTo>
                    <a:pt x="204" y="188"/>
                  </a:lnTo>
                  <a:lnTo>
                    <a:pt x="211" y="211"/>
                  </a:lnTo>
                  <a:lnTo>
                    <a:pt x="102" y="243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2" name="Freeform 95"/>
            <p:cNvSpPr>
              <a:spLocks noChangeAspect="1"/>
            </p:cNvSpPr>
            <p:nvPr/>
          </p:nvSpPr>
          <p:spPr bwMode="auto">
            <a:xfrm>
              <a:off x="2682" y="2378"/>
              <a:ext cx="370" cy="247"/>
            </a:xfrm>
            <a:custGeom>
              <a:avLst/>
              <a:gdLst>
                <a:gd name="T0" fmla="*/ 362 w 370"/>
                <a:gd name="T1" fmla="*/ 256 h 220"/>
                <a:gd name="T2" fmla="*/ 330 w 370"/>
                <a:gd name="T3" fmla="*/ 366 h 220"/>
                <a:gd name="T4" fmla="*/ 354 w 370"/>
                <a:gd name="T5" fmla="*/ 445 h 220"/>
                <a:gd name="T6" fmla="*/ 322 w 370"/>
                <a:gd name="T7" fmla="*/ 476 h 220"/>
                <a:gd name="T8" fmla="*/ 252 w 370"/>
                <a:gd name="T9" fmla="*/ 620 h 220"/>
                <a:gd name="T10" fmla="*/ 276 w 370"/>
                <a:gd name="T11" fmla="*/ 725 h 220"/>
                <a:gd name="T12" fmla="*/ 252 w 370"/>
                <a:gd name="T13" fmla="*/ 725 h 220"/>
                <a:gd name="T14" fmla="*/ 220 w 370"/>
                <a:gd name="T15" fmla="*/ 785 h 220"/>
                <a:gd name="T16" fmla="*/ 205 w 370"/>
                <a:gd name="T17" fmla="*/ 725 h 220"/>
                <a:gd name="T18" fmla="*/ 212 w 370"/>
                <a:gd name="T19" fmla="*/ 507 h 220"/>
                <a:gd name="T20" fmla="*/ 126 w 370"/>
                <a:gd name="T21" fmla="*/ 445 h 220"/>
                <a:gd name="T22" fmla="*/ 118 w 370"/>
                <a:gd name="T23" fmla="*/ 392 h 220"/>
                <a:gd name="T24" fmla="*/ 126 w 370"/>
                <a:gd name="T25" fmla="*/ 366 h 220"/>
                <a:gd name="T26" fmla="*/ 63 w 370"/>
                <a:gd name="T27" fmla="*/ 281 h 220"/>
                <a:gd name="T28" fmla="*/ 0 w 370"/>
                <a:gd name="T29" fmla="*/ 281 h 220"/>
                <a:gd name="T30" fmla="*/ 8 w 370"/>
                <a:gd name="T31" fmla="*/ 168 h 220"/>
                <a:gd name="T32" fmla="*/ 111 w 370"/>
                <a:gd name="T33" fmla="*/ 61 h 220"/>
                <a:gd name="T34" fmla="*/ 126 w 370"/>
                <a:gd name="T35" fmla="*/ 61 h 220"/>
                <a:gd name="T36" fmla="*/ 141 w 370"/>
                <a:gd name="T37" fmla="*/ 141 h 220"/>
                <a:gd name="T38" fmla="*/ 307 w 370"/>
                <a:gd name="T39" fmla="*/ 0 h 220"/>
                <a:gd name="T40" fmla="*/ 370 w 370"/>
                <a:gd name="T41" fmla="*/ 141 h 220"/>
                <a:gd name="T42" fmla="*/ 362 w 370"/>
                <a:gd name="T43" fmla="*/ 256 h 2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0"/>
                <a:gd name="T67" fmla="*/ 0 h 220"/>
                <a:gd name="T68" fmla="*/ 370 w 370"/>
                <a:gd name="T69" fmla="*/ 220 h 2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0" h="220">
                  <a:moveTo>
                    <a:pt x="362" y="71"/>
                  </a:moveTo>
                  <a:lnTo>
                    <a:pt x="330" y="102"/>
                  </a:lnTo>
                  <a:lnTo>
                    <a:pt x="354" y="125"/>
                  </a:lnTo>
                  <a:lnTo>
                    <a:pt x="322" y="134"/>
                  </a:lnTo>
                  <a:lnTo>
                    <a:pt x="252" y="173"/>
                  </a:lnTo>
                  <a:lnTo>
                    <a:pt x="276" y="203"/>
                  </a:lnTo>
                  <a:lnTo>
                    <a:pt x="252" y="203"/>
                  </a:lnTo>
                  <a:lnTo>
                    <a:pt x="220" y="220"/>
                  </a:lnTo>
                  <a:lnTo>
                    <a:pt x="205" y="203"/>
                  </a:lnTo>
                  <a:lnTo>
                    <a:pt x="212" y="142"/>
                  </a:lnTo>
                  <a:lnTo>
                    <a:pt x="126" y="125"/>
                  </a:lnTo>
                  <a:lnTo>
                    <a:pt x="118" y="110"/>
                  </a:lnTo>
                  <a:lnTo>
                    <a:pt x="126" y="102"/>
                  </a:lnTo>
                  <a:lnTo>
                    <a:pt x="63" y="79"/>
                  </a:lnTo>
                  <a:lnTo>
                    <a:pt x="0" y="79"/>
                  </a:lnTo>
                  <a:lnTo>
                    <a:pt x="8" y="47"/>
                  </a:lnTo>
                  <a:lnTo>
                    <a:pt x="111" y="17"/>
                  </a:lnTo>
                  <a:lnTo>
                    <a:pt x="126" y="17"/>
                  </a:lnTo>
                  <a:lnTo>
                    <a:pt x="141" y="39"/>
                  </a:lnTo>
                  <a:lnTo>
                    <a:pt x="307" y="0"/>
                  </a:lnTo>
                  <a:lnTo>
                    <a:pt x="370" y="39"/>
                  </a:lnTo>
                  <a:lnTo>
                    <a:pt x="362" y="71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3" name="Freeform 96"/>
            <p:cNvSpPr>
              <a:spLocks noChangeAspect="1"/>
            </p:cNvSpPr>
            <p:nvPr/>
          </p:nvSpPr>
          <p:spPr bwMode="auto">
            <a:xfrm>
              <a:off x="2075" y="2089"/>
              <a:ext cx="334" cy="271"/>
            </a:xfrm>
            <a:custGeom>
              <a:avLst/>
              <a:gdLst>
                <a:gd name="T0" fmla="*/ 344 w 333"/>
                <a:gd name="T1" fmla="*/ 653 h 242"/>
                <a:gd name="T2" fmla="*/ 305 w 333"/>
                <a:gd name="T3" fmla="*/ 730 h 242"/>
                <a:gd name="T4" fmla="*/ 225 w 333"/>
                <a:gd name="T5" fmla="*/ 840 h 242"/>
                <a:gd name="T6" fmla="*/ 193 w 333"/>
                <a:gd name="T7" fmla="*/ 759 h 242"/>
                <a:gd name="T8" fmla="*/ 185 w 333"/>
                <a:gd name="T9" fmla="*/ 817 h 242"/>
                <a:gd name="T10" fmla="*/ 158 w 333"/>
                <a:gd name="T11" fmla="*/ 730 h 242"/>
                <a:gd name="T12" fmla="*/ 110 w 333"/>
                <a:gd name="T13" fmla="*/ 730 h 242"/>
                <a:gd name="T14" fmla="*/ 87 w 333"/>
                <a:gd name="T15" fmla="*/ 653 h 242"/>
                <a:gd name="T16" fmla="*/ 79 w 333"/>
                <a:gd name="T17" fmla="*/ 598 h 242"/>
                <a:gd name="T18" fmla="*/ 63 w 333"/>
                <a:gd name="T19" fmla="*/ 384 h 242"/>
                <a:gd name="T20" fmla="*/ 0 w 333"/>
                <a:gd name="T21" fmla="*/ 163 h 242"/>
                <a:gd name="T22" fmla="*/ 209 w 333"/>
                <a:gd name="T23" fmla="*/ 27 h 242"/>
                <a:gd name="T24" fmla="*/ 280 w 333"/>
                <a:gd name="T25" fmla="*/ 0 h 242"/>
                <a:gd name="T26" fmla="*/ 344 w 333"/>
                <a:gd name="T27" fmla="*/ 653 h 2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3"/>
                <a:gd name="T43" fmla="*/ 0 h 242"/>
                <a:gd name="T44" fmla="*/ 333 w 333"/>
                <a:gd name="T45" fmla="*/ 242 h 2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3" h="242">
                  <a:moveTo>
                    <a:pt x="333" y="188"/>
                  </a:moveTo>
                  <a:lnTo>
                    <a:pt x="294" y="210"/>
                  </a:lnTo>
                  <a:lnTo>
                    <a:pt x="214" y="242"/>
                  </a:lnTo>
                  <a:lnTo>
                    <a:pt x="182" y="218"/>
                  </a:lnTo>
                  <a:lnTo>
                    <a:pt x="174" y="235"/>
                  </a:lnTo>
                  <a:lnTo>
                    <a:pt x="158" y="210"/>
                  </a:lnTo>
                  <a:lnTo>
                    <a:pt x="110" y="210"/>
                  </a:lnTo>
                  <a:lnTo>
                    <a:pt x="87" y="188"/>
                  </a:lnTo>
                  <a:lnTo>
                    <a:pt x="79" y="172"/>
                  </a:lnTo>
                  <a:lnTo>
                    <a:pt x="63" y="110"/>
                  </a:lnTo>
                  <a:lnTo>
                    <a:pt x="0" y="47"/>
                  </a:lnTo>
                  <a:lnTo>
                    <a:pt x="198" y="8"/>
                  </a:lnTo>
                  <a:lnTo>
                    <a:pt x="269" y="0"/>
                  </a:lnTo>
                  <a:lnTo>
                    <a:pt x="333" y="18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4" name="Freeform 97"/>
            <p:cNvSpPr>
              <a:spLocks noChangeAspect="1"/>
            </p:cNvSpPr>
            <p:nvPr/>
          </p:nvSpPr>
          <p:spPr bwMode="auto">
            <a:xfrm>
              <a:off x="1745" y="2079"/>
              <a:ext cx="174" cy="212"/>
            </a:xfrm>
            <a:custGeom>
              <a:avLst/>
              <a:gdLst>
                <a:gd name="T0" fmla="*/ 174 w 174"/>
                <a:gd name="T1" fmla="*/ 0 h 190"/>
                <a:gd name="T2" fmla="*/ 174 w 174"/>
                <a:gd name="T3" fmla="*/ 608 h 190"/>
                <a:gd name="T4" fmla="*/ 167 w 174"/>
                <a:gd name="T5" fmla="*/ 634 h 190"/>
                <a:gd name="T6" fmla="*/ 111 w 174"/>
                <a:gd name="T7" fmla="*/ 634 h 190"/>
                <a:gd name="T8" fmla="*/ 111 w 174"/>
                <a:gd name="T9" fmla="*/ 527 h 190"/>
                <a:gd name="T10" fmla="*/ 0 w 174"/>
                <a:gd name="T11" fmla="*/ 503 h 190"/>
                <a:gd name="T12" fmla="*/ 16 w 174"/>
                <a:gd name="T13" fmla="*/ 397 h 190"/>
                <a:gd name="T14" fmla="*/ 24 w 174"/>
                <a:gd name="T15" fmla="*/ 397 h 190"/>
                <a:gd name="T16" fmla="*/ 24 w 174"/>
                <a:gd name="T17" fmla="*/ 23 h 190"/>
                <a:gd name="T18" fmla="*/ 111 w 174"/>
                <a:gd name="T19" fmla="*/ 55 h 190"/>
                <a:gd name="T20" fmla="*/ 111 w 174"/>
                <a:gd name="T21" fmla="*/ 0 h 190"/>
                <a:gd name="T22" fmla="*/ 174 w 174"/>
                <a:gd name="T23" fmla="*/ 0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4"/>
                <a:gd name="T37" fmla="*/ 0 h 190"/>
                <a:gd name="T38" fmla="*/ 174 w 174"/>
                <a:gd name="T39" fmla="*/ 190 h 1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4" h="190">
                  <a:moveTo>
                    <a:pt x="174" y="0"/>
                  </a:moveTo>
                  <a:lnTo>
                    <a:pt x="174" y="182"/>
                  </a:lnTo>
                  <a:lnTo>
                    <a:pt x="167" y="190"/>
                  </a:lnTo>
                  <a:lnTo>
                    <a:pt x="111" y="190"/>
                  </a:lnTo>
                  <a:lnTo>
                    <a:pt x="111" y="159"/>
                  </a:lnTo>
                  <a:lnTo>
                    <a:pt x="0" y="151"/>
                  </a:lnTo>
                  <a:lnTo>
                    <a:pt x="16" y="119"/>
                  </a:lnTo>
                  <a:lnTo>
                    <a:pt x="24" y="119"/>
                  </a:lnTo>
                  <a:lnTo>
                    <a:pt x="24" y="7"/>
                  </a:lnTo>
                  <a:lnTo>
                    <a:pt x="111" y="16"/>
                  </a:lnTo>
                  <a:lnTo>
                    <a:pt x="111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5" name="Freeform 98"/>
            <p:cNvSpPr>
              <a:spLocks noChangeAspect="1"/>
            </p:cNvSpPr>
            <p:nvPr/>
          </p:nvSpPr>
          <p:spPr bwMode="auto">
            <a:xfrm>
              <a:off x="2517" y="3674"/>
              <a:ext cx="157" cy="251"/>
            </a:xfrm>
            <a:custGeom>
              <a:avLst/>
              <a:gdLst>
                <a:gd name="T0" fmla="*/ 157 w 157"/>
                <a:gd name="T1" fmla="*/ 0 h 225"/>
                <a:gd name="T2" fmla="*/ 157 w 157"/>
                <a:gd name="T3" fmla="*/ 722 h 225"/>
                <a:gd name="T4" fmla="*/ 126 w 157"/>
                <a:gd name="T5" fmla="*/ 747 h 225"/>
                <a:gd name="T6" fmla="*/ 126 w 157"/>
                <a:gd name="T7" fmla="*/ 617 h 225"/>
                <a:gd name="T8" fmla="*/ 102 w 157"/>
                <a:gd name="T9" fmla="*/ 540 h 225"/>
                <a:gd name="T10" fmla="*/ 16 w 157"/>
                <a:gd name="T11" fmla="*/ 540 h 225"/>
                <a:gd name="T12" fmla="*/ 8 w 157"/>
                <a:gd name="T13" fmla="*/ 334 h 225"/>
                <a:gd name="T14" fmla="*/ 0 w 157"/>
                <a:gd name="T15" fmla="*/ 334 h 225"/>
                <a:gd name="T16" fmla="*/ 0 w 157"/>
                <a:gd name="T17" fmla="*/ 283 h 225"/>
                <a:gd name="T18" fmla="*/ 16 w 157"/>
                <a:gd name="T19" fmla="*/ 283 h 225"/>
                <a:gd name="T20" fmla="*/ 16 w 157"/>
                <a:gd name="T21" fmla="*/ 77 h 225"/>
                <a:gd name="T22" fmla="*/ 111 w 157"/>
                <a:gd name="T23" fmla="*/ 77 h 225"/>
                <a:gd name="T24" fmla="*/ 102 w 157"/>
                <a:gd name="T25" fmla="*/ 0 h 225"/>
                <a:gd name="T26" fmla="*/ 157 w 157"/>
                <a:gd name="T27" fmla="*/ 0 h 2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7"/>
                <a:gd name="T43" fmla="*/ 0 h 225"/>
                <a:gd name="T44" fmla="*/ 157 w 157"/>
                <a:gd name="T45" fmla="*/ 225 h 2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7" h="225">
                  <a:moveTo>
                    <a:pt x="157" y="0"/>
                  </a:moveTo>
                  <a:lnTo>
                    <a:pt x="157" y="217"/>
                  </a:lnTo>
                  <a:lnTo>
                    <a:pt x="126" y="225"/>
                  </a:lnTo>
                  <a:lnTo>
                    <a:pt x="126" y="186"/>
                  </a:lnTo>
                  <a:lnTo>
                    <a:pt x="102" y="163"/>
                  </a:lnTo>
                  <a:lnTo>
                    <a:pt x="16" y="163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16" y="23"/>
                  </a:lnTo>
                  <a:lnTo>
                    <a:pt x="111" y="23"/>
                  </a:lnTo>
                  <a:lnTo>
                    <a:pt x="102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6" name="Freeform 99"/>
            <p:cNvSpPr>
              <a:spLocks noChangeAspect="1"/>
            </p:cNvSpPr>
            <p:nvPr/>
          </p:nvSpPr>
          <p:spPr bwMode="auto">
            <a:xfrm>
              <a:off x="2495" y="2466"/>
              <a:ext cx="422" cy="453"/>
            </a:xfrm>
            <a:custGeom>
              <a:avLst/>
              <a:gdLst>
                <a:gd name="T0" fmla="*/ 0 w 422"/>
                <a:gd name="T1" fmla="*/ 283 h 406"/>
                <a:gd name="T2" fmla="*/ 187 w 422"/>
                <a:gd name="T3" fmla="*/ 0 h 406"/>
                <a:gd name="T4" fmla="*/ 250 w 422"/>
                <a:gd name="T5" fmla="*/ 0 h 406"/>
                <a:gd name="T6" fmla="*/ 312 w 422"/>
                <a:gd name="T7" fmla="*/ 77 h 406"/>
                <a:gd name="T8" fmla="*/ 305 w 422"/>
                <a:gd name="T9" fmla="*/ 106 h 406"/>
                <a:gd name="T10" fmla="*/ 312 w 422"/>
                <a:gd name="T11" fmla="*/ 152 h 406"/>
                <a:gd name="T12" fmla="*/ 398 w 422"/>
                <a:gd name="T13" fmla="*/ 209 h 406"/>
                <a:gd name="T14" fmla="*/ 391 w 422"/>
                <a:gd name="T15" fmla="*/ 413 h 406"/>
                <a:gd name="T16" fmla="*/ 406 w 422"/>
                <a:gd name="T17" fmla="*/ 469 h 406"/>
                <a:gd name="T18" fmla="*/ 398 w 422"/>
                <a:gd name="T19" fmla="*/ 494 h 406"/>
                <a:gd name="T20" fmla="*/ 422 w 422"/>
                <a:gd name="T21" fmla="*/ 548 h 406"/>
                <a:gd name="T22" fmla="*/ 406 w 422"/>
                <a:gd name="T23" fmla="*/ 572 h 406"/>
                <a:gd name="T24" fmla="*/ 375 w 422"/>
                <a:gd name="T25" fmla="*/ 600 h 406"/>
                <a:gd name="T26" fmla="*/ 375 w 422"/>
                <a:gd name="T27" fmla="*/ 700 h 406"/>
                <a:gd name="T28" fmla="*/ 336 w 422"/>
                <a:gd name="T29" fmla="*/ 885 h 406"/>
                <a:gd name="T30" fmla="*/ 359 w 422"/>
                <a:gd name="T31" fmla="*/ 962 h 406"/>
                <a:gd name="T32" fmla="*/ 265 w 422"/>
                <a:gd name="T33" fmla="*/ 1204 h 406"/>
                <a:gd name="T34" fmla="*/ 241 w 422"/>
                <a:gd name="T35" fmla="*/ 1204 h 406"/>
                <a:gd name="T36" fmla="*/ 163 w 422"/>
                <a:gd name="T37" fmla="*/ 1353 h 406"/>
                <a:gd name="T38" fmla="*/ 62 w 422"/>
                <a:gd name="T39" fmla="*/ 677 h 406"/>
                <a:gd name="T40" fmla="*/ 0 w 422"/>
                <a:gd name="T41" fmla="*/ 283 h 4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2"/>
                <a:gd name="T64" fmla="*/ 0 h 406"/>
                <a:gd name="T65" fmla="*/ 422 w 422"/>
                <a:gd name="T66" fmla="*/ 406 h 4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2" h="406">
                  <a:moveTo>
                    <a:pt x="0" y="85"/>
                  </a:moveTo>
                  <a:lnTo>
                    <a:pt x="187" y="0"/>
                  </a:lnTo>
                  <a:lnTo>
                    <a:pt x="250" y="0"/>
                  </a:lnTo>
                  <a:lnTo>
                    <a:pt x="312" y="23"/>
                  </a:lnTo>
                  <a:lnTo>
                    <a:pt x="305" y="31"/>
                  </a:lnTo>
                  <a:lnTo>
                    <a:pt x="312" y="46"/>
                  </a:lnTo>
                  <a:lnTo>
                    <a:pt x="398" y="63"/>
                  </a:lnTo>
                  <a:lnTo>
                    <a:pt x="391" y="124"/>
                  </a:lnTo>
                  <a:lnTo>
                    <a:pt x="406" y="141"/>
                  </a:lnTo>
                  <a:lnTo>
                    <a:pt x="398" y="148"/>
                  </a:lnTo>
                  <a:lnTo>
                    <a:pt x="422" y="164"/>
                  </a:lnTo>
                  <a:lnTo>
                    <a:pt x="406" y="171"/>
                  </a:lnTo>
                  <a:lnTo>
                    <a:pt x="375" y="180"/>
                  </a:lnTo>
                  <a:lnTo>
                    <a:pt x="375" y="210"/>
                  </a:lnTo>
                  <a:lnTo>
                    <a:pt x="336" y="265"/>
                  </a:lnTo>
                  <a:lnTo>
                    <a:pt x="359" y="289"/>
                  </a:lnTo>
                  <a:lnTo>
                    <a:pt x="265" y="360"/>
                  </a:lnTo>
                  <a:lnTo>
                    <a:pt x="241" y="360"/>
                  </a:lnTo>
                  <a:lnTo>
                    <a:pt x="163" y="406"/>
                  </a:lnTo>
                  <a:lnTo>
                    <a:pt x="62" y="20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7" name="Freeform 100"/>
            <p:cNvSpPr>
              <a:spLocks noChangeAspect="1"/>
            </p:cNvSpPr>
            <p:nvPr/>
          </p:nvSpPr>
          <p:spPr bwMode="auto">
            <a:xfrm>
              <a:off x="1705" y="3094"/>
              <a:ext cx="300" cy="217"/>
            </a:xfrm>
            <a:custGeom>
              <a:avLst/>
              <a:gdLst>
                <a:gd name="T0" fmla="*/ 284 w 300"/>
                <a:gd name="T1" fmla="*/ 22 h 195"/>
                <a:gd name="T2" fmla="*/ 300 w 300"/>
                <a:gd name="T3" fmla="*/ 99 h 195"/>
                <a:gd name="T4" fmla="*/ 284 w 300"/>
                <a:gd name="T5" fmla="*/ 151 h 195"/>
                <a:gd name="T6" fmla="*/ 269 w 300"/>
                <a:gd name="T7" fmla="*/ 151 h 195"/>
                <a:gd name="T8" fmla="*/ 252 w 300"/>
                <a:gd name="T9" fmla="*/ 229 h 195"/>
                <a:gd name="T10" fmla="*/ 237 w 300"/>
                <a:gd name="T11" fmla="*/ 282 h 195"/>
                <a:gd name="T12" fmla="*/ 252 w 300"/>
                <a:gd name="T13" fmla="*/ 327 h 195"/>
                <a:gd name="T14" fmla="*/ 213 w 300"/>
                <a:gd name="T15" fmla="*/ 435 h 195"/>
                <a:gd name="T16" fmla="*/ 237 w 300"/>
                <a:gd name="T17" fmla="*/ 608 h 195"/>
                <a:gd name="T18" fmla="*/ 213 w 300"/>
                <a:gd name="T19" fmla="*/ 630 h 195"/>
                <a:gd name="T20" fmla="*/ 32 w 300"/>
                <a:gd name="T21" fmla="*/ 630 h 195"/>
                <a:gd name="T22" fmla="*/ 32 w 300"/>
                <a:gd name="T23" fmla="*/ 535 h 195"/>
                <a:gd name="T24" fmla="*/ 24 w 300"/>
                <a:gd name="T25" fmla="*/ 507 h 195"/>
                <a:gd name="T26" fmla="*/ 32 w 300"/>
                <a:gd name="T27" fmla="*/ 507 h 195"/>
                <a:gd name="T28" fmla="*/ 39 w 300"/>
                <a:gd name="T29" fmla="*/ 282 h 195"/>
                <a:gd name="T30" fmla="*/ 55 w 300"/>
                <a:gd name="T31" fmla="*/ 282 h 195"/>
                <a:gd name="T32" fmla="*/ 63 w 300"/>
                <a:gd name="T33" fmla="*/ 204 h 195"/>
                <a:gd name="T34" fmla="*/ 32 w 300"/>
                <a:gd name="T35" fmla="*/ 99 h 195"/>
                <a:gd name="T36" fmla="*/ 0 w 300"/>
                <a:gd name="T37" fmla="*/ 99 h 195"/>
                <a:gd name="T38" fmla="*/ 0 w 300"/>
                <a:gd name="T39" fmla="*/ 0 h 195"/>
                <a:gd name="T40" fmla="*/ 300 w 300"/>
                <a:gd name="T41" fmla="*/ 0 h 195"/>
                <a:gd name="T42" fmla="*/ 284 w 300"/>
                <a:gd name="T43" fmla="*/ 22 h 1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0"/>
                <a:gd name="T67" fmla="*/ 0 h 195"/>
                <a:gd name="T68" fmla="*/ 300 w 300"/>
                <a:gd name="T69" fmla="*/ 195 h 1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0" h="195">
                  <a:moveTo>
                    <a:pt x="284" y="7"/>
                  </a:moveTo>
                  <a:lnTo>
                    <a:pt x="300" y="31"/>
                  </a:lnTo>
                  <a:lnTo>
                    <a:pt x="284" y="47"/>
                  </a:lnTo>
                  <a:lnTo>
                    <a:pt x="269" y="47"/>
                  </a:lnTo>
                  <a:lnTo>
                    <a:pt x="252" y="70"/>
                  </a:lnTo>
                  <a:lnTo>
                    <a:pt x="237" y="86"/>
                  </a:lnTo>
                  <a:lnTo>
                    <a:pt x="252" y="101"/>
                  </a:lnTo>
                  <a:lnTo>
                    <a:pt x="213" y="133"/>
                  </a:lnTo>
                  <a:lnTo>
                    <a:pt x="237" y="188"/>
                  </a:lnTo>
                  <a:lnTo>
                    <a:pt x="213" y="195"/>
                  </a:lnTo>
                  <a:lnTo>
                    <a:pt x="32" y="195"/>
                  </a:lnTo>
                  <a:lnTo>
                    <a:pt x="32" y="164"/>
                  </a:lnTo>
                  <a:lnTo>
                    <a:pt x="24" y="156"/>
                  </a:lnTo>
                  <a:lnTo>
                    <a:pt x="32" y="15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63" y="62"/>
                  </a:lnTo>
                  <a:lnTo>
                    <a:pt x="3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284" y="7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8" name="Freeform 101"/>
            <p:cNvSpPr>
              <a:spLocks noChangeAspect="1"/>
            </p:cNvSpPr>
            <p:nvPr/>
          </p:nvSpPr>
          <p:spPr bwMode="auto">
            <a:xfrm>
              <a:off x="3933" y="3262"/>
              <a:ext cx="48" cy="111"/>
            </a:xfrm>
            <a:custGeom>
              <a:avLst/>
              <a:gdLst>
                <a:gd name="T0" fmla="*/ 16 w 48"/>
                <a:gd name="T1" fmla="*/ 224 h 100"/>
                <a:gd name="T2" fmla="*/ 0 w 48"/>
                <a:gd name="T3" fmla="*/ 122 h 100"/>
                <a:gd name="T4" fmla="*/ 32 w 48"/>
                <a:gd name="T5" fmla="*/ 0 h 100"/>
                <a:gd name="T6" fmla="*/ 48 w 48"/>
                <a:gd name="T7" fmla="*/ 0 h 100"/>
                <a:gd name="T8" fmla="*/ 48 w 48"/>
                <a:gd name="T9" fmla="*/ 122 h 100"/>
                <a:gd name="T10" fmla="*/ 32 w 48"/>
                <a:gd name="T11" fmla="*/ 148 h 100"/>
                <a:gd name="T12" fmla="*/ 48 w 48"/>
                <a:gd name="T13" fmla="*/ 148 h 100"/>
                <a:gd name="T14" fmla="*/ 16 w 48"/>
                <a:gd name="T15" fmla="*/ 317 h 100"/>
                <a:gd name="T16" fmla="*/ 0 w 48"/>
                <a:gd name="T17" fmla="*/ 289 h 100"/>
                <a:gd name="T18" fmla="*/ 16 w 48"/>
                <a:gd name="T19" fmla="*/ 224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00"/>
                <a:gd name="T32" fmla="*/ 48 w 48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00">
                  <a:moveTo>
                    <a:pt x="16" y="70"/>
                  </a:moveTo>
                  <a:lnTo>
                    <a:pt x="0" y="39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39"/>
                  </a:lnTo>
                  <a:lnTo>
                    <a:pt x="32" y="46"/>
                  </a:lnTo>
                  <a:lnTo>
                    <a:pt x="48" y="46"/>
                  </a:lnTo>
                  <a:lnTo>
                    <a:pt x="16" y="100"/>
                  </a:lnTo>
                  <a:lnTo>
                    <a:pt x="0" y="92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9" name="Freeform 102"/>
            <p:cNvSpPr>
              <a:spLocks noChangeAspect="1"/>
            </p:cNvSpPr>
            <p:nvPr/>
          </p:nvSpPr>
          <p:spPr bwMode="auto">
            <a:xfrm>
              <a:off x="3491" y="2962"/>
              <a:ext cx="442" cy="368"/>
            </a:xfrm>
            <a:custGeom>
              <a:avLst/>
              <a:gdLst>
                <a:gd name="T0" fmla="*/ 442 w 442"/>
                <a:gd name="T1" fmla="*/ 861 h 329"/>
                <a:gd name="T2" fmla="*/ 434 w 442"/>
                <a:gd name="T3" fmla="*/ 1017 h 329"/>
                <a:gd name="T4" fmla="*/ 411 w 442"/>
                <a:gd name="T5" fmla="*/ 1017 h 329"/>
                <a:gd name="T6" fmla="*/ 434 w 442"/>
                <a:gd name="T7" fmla="*/ 1073 h 329"/>
                <a:gd name="T8" fmla="*/ 418 w 442"/>
                <a:gd name="T9" fmla="*/ 1129 h 329"/>
                <a:gd name="T10" fmla="*/ 386 w 442"/>
                <a:gd name="T11" fmla="*/ 1017 h 329"/>
                <a:gd name="T12" fmla="*/ 356 w 442"/>
                <a:gd name="T13" fmla="*/ 1017 h 329"/>
                <a:gd name="T14" fmla="*/ 277 w 442"/>
                <a:gd name="T15" fmla="*/ 1051 h 329"/>
                <a:gd name="T16" fmla="*/ 253 w 442"/>
                <a:gd name="T17" fmla="*/ 964 h 329"/>
                <a:gd name="T18" fmla="*/ 253 w 442"/>
                <a:gd name="T19" fmla="*/ 940 h 329"/>
                <a:gd name="T20" fmla="*/ 229 w 442"/>
                <a:gd name="T21" fmla="*/ 940 h 329"/>
                <a:gd name="T22" fmla="*/ 127 w 442"/>
                <a:gd name="T23" fmla="*/ 751 h 329"/>
                <a:gd name="T24" fmla="*/ 103 w 442"/>
                <a:gd name="T25" fmla="*/ 645 h 329"/>
                <a:gd name="T26" fmla="*/ 39 w 442"/>
                <a:gd name="T27" fmla="*/ 515 h 329"/>
                <a:gd name="T28" fmla="*/ 39 w 442"/>
                <a:gd name="T29" fmla="*/ 460 h 329"/>
                <a:gd name="T30" fmla="*/ 48 w 442"/>
                <a:gd name="T31" fmla="*/ 294 h 329"/>
                <a:gd name="T32" fmla="*/ 16 w 442"/>
                <a:gd name="T33" fmla="*/ 210 h 329"/>
                <a:gd name="T34" fmla="*/ 0 w 442"/>
                <a:gd name="T35" fmla="*/ 134 h 329"/>
                <a:gd name="T36" fmla="*/ 39 w 442"/>
                <a:gd name="T37" fmla="*/ 78 h 329"/>
                <a:gd name="T38" fmla="*/ 71 w 442"/>
                <a:gd name="T39" fmla="*/ 0 h 329"/>
                <a:gd name="T40" fmla="*/ 79 w 442"/>
                <a:gd name="T41" fmla="*/ 0 h 329"/>
                <a:gd name="T42" fmla="*/ 142 w 442"/>
                <a:gd name="T43" fmla="*/ 108 h 329"/>
                <a:gd name="T44" fmla="*/ 166 w 442"/>
                <a:gd name="T45" fmla="*/ 294 h 329"/>
                <a:gd name="T46" fmla="*/ 190 w 442"/>
                <a:gd name="T47" fmla="*/ 294 h 329"/>
                <a:gd name="T48" fmla="*/ 245 w 442"/>
                <a:gd name="T49" fmla="*/ 240 h 329"/>
                <a:gd name="T50" fmla="*/ 253 w 442"/>
                <a:gd name="T51" fmla="*/ 320 h 329"/>
                <a:gd name="T52" fmla="*/ 292 w 442"/>
                <a:gd name="T53" fmla="*/ 320 h 329"/>
                <a:gd name="T54" fmla="*/ 308 w 442"/>
                <a:gd name="T55" fmla="*/ 540 h 329"/>
                <a:gd name="T56" fmla="*/ 339 w 442"/>
                <a:gd name="T57" fmla="*/ 616 h 329"/>
                <a:gd name="T58" fmla="*/ 324 w 442"/>
                <a:gd name="T59" fmla="*/ 645 h 329"/>
                <a:gd name="T60" fmla="*/ 339 w 442"/>
                <a:gd name="T61" fmla="*/ 569 h 329"/>
                <a:gd name="T62" fmla="*/ 356 w 442"/>
                <a:gd name="T63" fmla="*/ 725 h 329"/>
                <a:gd name="T64" fmla="*/ 379 w 442"/>
                <a:gd name="T65" fmla="*/ 698 h 329"/>
                <a:gd name="T66" fmla="*/ 386 w 442"/>
                <a:gd name="T67" fmla="*/ 806 h 329"/>
                <a:gd name="T68" fmla="*/ 442 w 442"/>
                <a:gd name="T69" fmla="*/ 861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42"/>
                <a:gd name="T106" fmla="*/ 0 h 329"/>
                <a:gd name="T107" fmla="*/ 442 w 442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42" h="329">
                  <a:moveTo>
                    <a:pt x="442" y="251"/>
                  </a:moveTo>
                  <a:lnTo>
                    <a:pt x="434" y="297"/>
                  </a:lnTo>
                  <a:lnTo>
                    <a:pt x="411" y="297"/>
                  </a:lnTo>
                  <a:lnTo>
                    <a:pt x="434" y="313"/>
                  </a:lnTo>
                  <a:lnTo>
                    <a:pt x="418" y="329"/>
                  </a:lnTo>
                  <a:lnTo>
                    <a:pt x="386" y="297"/>
                  </a:lnTo>
                  <a:lnTo>
                    <a:pt x="356" y="297"/>
                  </a:lnTo>
                  <a:lnTo>
                    <a:pt x="277" y="306"/>
                  </a:lnTo>
                  <a:lnTo>
                    <a:pt x="253" y="282"/>
                  </a:lnTo>
                  <a:lnTo>
                    <a:pt x="253" y="274"/>
                  </a:lnTo>
                  <a:lnTo>
                    <a:pt x="229" y="274"/>
                  </a:lnTo>
                  <a:lnTo>
                    <a:pt x="127" y="219"/>
                  </a:lnTo>
                  <a:lnTo>
                    <a:pt x="103" y="188"/>
                  </a:lnTo>
                  <a:lnTo>
                    <a:pt x="39" y="149"/>
                  </a:lnTo>
                  <a:lnTo>
                    <a:pt x="39" y="133"/>
                  </a:lnTo>
                  <a:lnTo>
                    <a:pt x="48" y="86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39" y="23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142" y="32"/>
                  </a:lnTo>
                  <a:lnTo>
                    <a:pt x="166" y="86"/>
                  </a:lnTo>
                  <a:lnTo>
                    <a:pt x="190" y="86"/>
                  </a:lnTo>
                  <a:lnTo>
                    <a:pt x="245" y="71"/>
                  </a:lnTo>
                  <a:lnTo>
                    <a:pt x="253" y="94"/>
                  </a:lnTo>
                  <a:lnTo>
                    <a:pt x="292" y="94"/>
                  </a:lnTo>
                  <a:lnTo>
                    <a:pt x="308" y="157"/>
                  </a:lnTo>
                  <a:lnTo>
                    <a:pt x="339" y="180"/>
                  </a:lnTo>
                  <a:lnTo>
                    <a:pt x="324" y="188"/>
                  </a:lnTo>
                  <a:lnTo>
                    <a:pt x="339" y="165"/>
                  </a:lnTo>
                  <a:lnTo>
                    <a:pt x="356" y="212"/>
                  </a:lnTo>
                  <a:lnTo>
                    <a:pt x="379" y="204"/>
                  </a:lnTo>
                  <a:lnTo>
                    <a:pt x="386" y="235"/>
                  </a:lnTo>
                  <a:lnTo>
                    <a:pt x="442" y="2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0" name="Freeform 103"/>
            <p:cNvSpPr>
              <a:spLocks noChangeAspect="1"/>
            </p:cNvSpPr>
            <p:nvPr/>
          </p:nvSpPr>
          <p:spPr bwMode="auto">
            <a:xfrm>
              <a:off x="2902" y="1465"/>
              <a:ext cx="315" cy="276"/>
            </a:xfrm>
            <a:custGeom>
              <a:avLst/>
              <a:gdLst>
                <a:gd name="T0" fmla="*/ 102 w 314"/>
                <a:gd name="T1" fmla="*/ 113 h 246"/>
                <a:gd name="T2" fmla="*/ 149 w 314"/>
                <a:gd name="T3" fmla="*/ 282 h 246"/>
                <a:gd name="T4" fmla="*/ 239 w 314"/>
                <a:gd name="T5" fmla="*/ 421 h 246"/>
                <a:gd name="T6" fmla="*/ 285 w 314"/>
                <a:gd name="T7" fmla="*/ 563 h 246"/>
                <a:gd name="T8" fmla="*/ 325 w 314"/>
                <a:gd name="T9" fmla="*/ 756 h 246"/>
                <a:gd name="T10" fmla="*/ 215 w 314"/>
                <a:gd name="T11" fmla="*/ 702 h 246"/>
                <a:gd name="T12" fmla="*/ 176 w 314"/>
                <a:gd name="T13" fmla="*/ 815 h 246"/>
                <a:gd name="T14" fmla="*/ 118 w 314"/>
                <a:gd name="T15" fmla="*/ 873 h 246"/>
                <a:gd name="T16" fmla="*/ 55 w 314"/>
                <a:gd name="T17" fmla="*/ 472 h 246"/>
                <a:gd name="T18" fmla="*/ 31 w 314"/>
                <a:gd name="T19" fmla="*/ 366 h 246"/>
                <a:gd name="T20" fmla="*/ 55 w 314"/>
                <a:gd name="T21" fmla="*/ 282 h 246"/>
                <a:gd name="T22" fmla="*/ 31 w 314"/>
                <a:gd name="T23" fmla="*/ 282 h 246"/>
                <a:gd name="T24" fmla="*/ 0 w 314"/>
                <a:gd name="T25" fmla="*/ 0 h 246"/>
                <a:gd name="T26" fmla="*/ 55 w 314"/>
                <a:gd name="T27" fmla="*/ 55 h 246"/>
                <a:gd name="T28" fmla="*/ 102 w 314"/>
                <a:gd name="T29" fmla="*/ 113 h 2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4"/>
                <a:gd name="T46" fmla="*/ 0 h 246"/>
                <a:gd name="T47" fmla="*/ 314 w 314"/>
                <a:gd name="T48" fmla="*/ 246 h 24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4" h="246">
                  <a:moveTo>
                    <a:pt x="102" y="32"/>
                  </a:moveTo>
                  <a:lnTo>
                    <a:pt x="149" y="80"/>
                  </a:lnTo>
                  <a:lnTo>
                    <a:pt x="228" y="119"/>
                  </a:lnTo>
                  <a:lnTo>
                    <a:pt x="274" y="159"/>
                  </a:lnTo>
                  <a:lnTo>
                    <a:pt x="314" y="214"/>
                  </a:lnTo>
                  <a:lnTo>
                    <a:pt x="204" y="199"/>
                  </a:lnTo>
                  <a:lnTo>
                    <a:pt x="165" y="230"/>
                  </a:lnTo>
                  <a:lnTo>
                    <a:pt x="118" y="246"/>
                  </a:lnTo>
                  <a:lnTo>
                    <a:pt x="55" y="134"/>
                  </a:lnTo>
                  <a:lnTo>
                    <a:pt x="31" y="103"/>
                  </a:lnTo>
                  <a:lnTo>
                    <a:pt x="55" y="80"/>
                  </a:lnTo>
                  <a:lnTo>
                    <a:pt x="31" y="80"/>
                  </a:lnTo>
                  <a:lnTo>
                    <a:pt x="0" y="0"/>
                  </a:lnTo>
                  <a:lnTo>
                    <a:pt x="55" y="16"/>
                  </a:lnTo>
                  <a:lnTo>
                    <a:pt x="102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1" name="Freeform 104"/>
            <p:cNvSpPr>
              <a:spLocks noChangeAspect="1"/>
            </p:cNvSpPr>
            <p:nvPr/>
          </p:nvSpPr>
          <p:spPr bwMode="auto">
            <a:xfrm>
              <a:off x="3374" y="3006"/>
              <a:ext cx="345" cy="377"/>
            </a:xfrm>
            <a:custGeom>
              <a:avLst/>
              <a:gdLst>
                <a:gd name="T0" fmla="*/ 123 w 347"/>
                <a:gd name="T1" fmla="*/ 78 h 337"/>
                <a:gd name="T2" fmla="*/ 154 w 347"/>
                <a:gd name="T3" fmla="*/ 162 h 337"/>
                <a:gd name="T4" fmla="*/ 146 w 347"/>
                <a:gd name="T5" fmla="*/ 320 h 337"/>
                <a:gd name="T6" fmla="*/ 146 w 347"/>
                <a:gd name="T7" fmla="*/ 378 h 337"/>
                <a:gd name="T8" fmla="*/ 210 w 347"/>
                <a:gd name="T9" fmla="*/ 512 h 337"/>
                <a:gd name="T10" fmla="*/ 233 w 347"/>
                <a:gd name="T11" fmla="*/ 618 h 337"/>
                <a:gd name="T12" fmla="*/ 325 w 347"/>
                <a:gd name="T13" fmla="*/ 808 h 337"/>
                <a:gd name="T14" fmla="*/ 270 w 347"/>
                <a:gd name="T15" fmla="*/ 1105 h 337"/>
                <a:gd name="T16" fmla="*/ 210 w 347"/>
                <a:gd name="T17" fmla="*/ 1158 h 337"/>
                <a:gd name="T18" fmla="*/ 186 w 347"/>
                <a:gd name="T19" fmla="*/ 1131 h 337"/>
                <a:gd name="T20" fmla="*/ 186 w 347"/>
                <a:gd name="T21" fmla="*/ 1046 h 337"/>
                <a:gd name="T22" fmla="*/ 139 w 347"/>
                <a:gd name="T23" fmla="*/ 992 h 337"/>
                <a:gd name="T24" fmla="*/ 123 w 347"/>
                <a:gd name="T25" fmla="*/ 886 h 337"/>
                <a:gd name="T26" fmla="*/ 86 w 347"/>
                <a:gd name="T27" fmla="*/ 886 h 337"/>
                <a:gd name="T28" fmla="*/ 71 w 347"/>
                <a:gd name="T29" fmla="*/ 725 h 337"/>
                <a:gd name="T30" fmla="*/ 48 w 347"/>
                <a:gd name="T31" fmla="*/ 725 h 337"/>
                <a:gd name="T32" fmla="*/ 48 w 347"/>
                <a:gd name="T33" fmla="*/ 673 h 337"/>
                <a:gd name="T34" fmla="*/ 31 w 347"/>
                <a:gd name="T35" fmla="*/ 618 h 337"/>
                <a:gd name="T36" fmla="*/ 16 w 347"/>
                <a:gd name="T37" fmla="*/ 592 h 337"/>
                <a:gd name="T38" fmla="*/ 8 w 347"/>
                <a:gd name="T39" fmla="*/ 592 h 337"/>
                <a:gd name="T40" fmla="*/ 0 w 347"/>
                <a:gd name="T41" fmla="*/ 512 h 337"/>
                <a:gd name="T42" fmla="*/ 16 w 347"/>
                <a:gd name="T43" fmla="*/ 512 h 337"/>
                <a:gd name="T44" fmla="*/ 48 w 347"/>
                <a:gd name="T45" fmla="*/ 320 h 337"/>
                <a:gd name="T46" fmla="*/ 63 w 347"/>
                <a:gd name="T47" fmla="*/ 294 h 337"/>
                <a:gd name="T48" fmla="*/ 71 w 347"/>
                <a:gd name="T49" fmla="*/ 162 h 337"/>
                <a:gd name="T50" fmla="*/ 107 w 347"/>
                <a:gd name="T51" fmla="*/ 0 h 337"/>
                <a:gd name="T52" fmla="*/ 123 w 347"/>
                <a:gd name="T53" fmla="*/ 78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7"/>
                <a:gd name="T82" fmla="*/ 0 h 337"/>
                <a:gd name="T83" fmla="*/ 347 w 347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7" h="337">
                  <a:moveTo>
                    <a:pt x="134" y="23"/>
                  </a:moveTo>
                  <a:lnTo>
                    <a:pt x="165" y="47"/>
                  </a:lnTo>
                  <a:lnTo>
                    <a:pt x="157" y="94"/>
                  </a:lnTo>
                  <a:lnTo>
                    <a:pt x="157" y="110"/>
                  </a:lnTo>
                  <a:lnTo>
                    <a:pt x="221" y="148"/>
                  </a:lnTo>
                  <a:lnTo>
                    <a:pt x="244" y="180"/>
                  </a:lnTo>
                  <a:lnTo>
                    <a:pt x="347" y="235"/>
                  </a:lnTo>
                  <a:lnTo>
                    <a:pt x="292" y="321"/>
                  </a:lnTo>
                  <a:lnTo>
                    <a:pt x="221" y="337"/>
                  </a:lnTo>
                  <a:lnTo>
                    <a:pt x="197" y="329"/>
                  </a:lnTo>
                  <a:lnTo>
                    <a:pt x="197" y="305"/>
                  </a:lnTo>
                  <a:lnTo>
                    <a:pt x="150" y="290"/>
                  </a:lnTo>
                  <a:lnTo>
                    <a:pt x="134" y="258"/>
                  </a:lnTo>
                  <a:lnTo>
                    <a:pt x="94" y="258"/>
                  </a:lnTo>
                  <a:lnTo>
                    <a:pt x="71" y="212"/>
                  </a:lnTo>
                  <a:lnTo>
                    <a:pt x="48" y="212"/>
                  </a:lnTo>
                  <a:lnTo>
                    <a:pt x="48" y="196"/>
                  </a:lnTo>
                  <a:lnTo>
                    <a:pt x="31" y="180"/>
                  </a:lnTo>
                  <a:lnTo>
                    <a:pt x="16" y="172"/>
                  </a:lnTo>
                  <a:lnTo>
                    <a:pt x="8" y="172"/>
                  </a:lnTo>
                  <a:lnTo>
                    <a:pt x="0" y="148"/>
                  </a:lnTo>
                  <a:lnTo>
                    <a:pt x="16" y="148"/>
                  </a:lnTo>
                  <a:lnTo>
                    <a:pt x="48" y="94"/>
                  </a:lnTo>
                  <a:lnTo>
                    <a:pt x="63" y="86"/>
                  </a:lnTo>
                  <a:lnTo>
                    <a:pt x="71" y="47"/>
                  </a:lnTo>
                  <a:lnTo>
                    <a:pt x="118" y="0"/>
                  </a:lnTo>
                  <a:lnTo>
                    <a:pt x="134" y="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2" name="Freeform 105"/>
            <p:cNvSpPr>
              <a:spLocks noChangeAspect="1"/>
            </p:cNvSpPr>
            <p:nvPr/>
          </p:nvSpPr>
          <p:spPr bwMode="auto">
            <a:xfrm>
              <a:off x="2312" y="3785"/>
              <a:ext cx="331" cy="325"/>
            </a:xfrm>
            <a:custGeom>
              <a:avLst/>
              <a:gdLst>
                <a:gd name="T0" fmla="*/ 126 w 330"/>
                <a:gd name="T1" fmla="*/ 964 h 290"/>
                <a:gd name="T2" fmla="*/ 95 w 330"/>
                <a:gd name="T3" fmla="*/ 964 h 290"/>
                <a:gd name="T4" fmla="*/ 87 w 330"/>
                <a:gd name="T5" fmla="*/ 934 h 290"/>
                <a:gd name="T6" fmla="*/ 32 w 330"/>
                <a:gd name="T7" fmla="*/ 824 h 290"/>
                <a:gd name="T8" fmla="*/ 0 w 330"/>
                <a:gd name="T9" fmla="*/ 688 h 290"/>
                <a:gd name="T10" fmla="*/ 24 w 330"/>
                <a:gd name="T11" fmla="*/ 688 h 290"/>
                <a:gd name="T12" fmla="*/ 32 w 330"/>
                <a:gd name="T13" fmla="*/ 522 h 290"/>
                <a:gd name="T14" fmla="*/ 95 w 330"/>
                <a:gd name="T15" fmla="*/ 440 h 290"/>
                <a:gd name="T16" fmla="*/ 87 w 330"/>
                <a:gd name="T17" fmla="*/ 387 h 290"/>
                <a:gd name="T18" fmla="*/ 32 w 330"/>
                <a:gd name="T19" fmla="*/ 301 h 290"/>
                <a:gd name="T20" fmla="*/ 32 w 330"/>
                <a:gd name="T21" fmla="*/ 191 h 290"/>
                <a:gd name="T22" fmla="*/ 8 w 330"/>
                <a:gd name="T23" fmla="*/ 0 h 290"/>
                <a:gd name="T24" fmla="*/ 134 w 330"/>
                <a:gd name="T25" fmla="*/ 0 h 290"/>
                <a:gd name="T26" fmla="*/ 215 w 330"/>
                <a:gd name="T27" fmla="*/ 0 h 290"/>
                <a:gd name="T28" fmla="*/ 223 w 330"/>
                <a:gd name="T29" fmla="*/ 0 h 290"/>
                <a:gd name="T30" fmla="*/ 232 w 330"/>
                <a:gd name="T31" fmla="*/ 223 h 290"/>
                <a:gd name="T32" fmla="*/ 318 w 330"/>
                <a:gd name="T33" fmla="*/ 223 h 290"/>
                <a:gd name="T34" fmla="*/ 341 w 330"/>
                <a:gd name="T35" fmla="*/ 301 h 290"/>
                <a:gd name="T36" fmla="*/ 341 w 330"/>
                <a:gd name="T37" fmla="*/ 440 h 290"/>
                <a:gd name="T38" fmla="*/ 294 w 330"/>
                <a:gd name="T39" fmla="*/ 440 h 290"/>
                <a:gd name="T40" fmla="*/ 278 w 330"/>
                <a:gd name="T41" fmla="*/ 575 h 290"/>
                <a:gd name="T42" fmla="*/ 254 w 330"/>
                <a:gd name="T43" fmla="*/ 603 h 290"/>
                <a:gd name="T44" fmla="*/ 254 w 330"/>
                <a:gd name="T45" fmla="*/ 934 h 290"/>
                <a:gd name="T46" fmla="*/ 278 w 330"/>
                <a:gd name="T47" fmla="*/ 964 h 290"/>
                <a:gd name="T48" fmla="*/ 254 w 330"/>
                <a:gd name="T49" fmla="*/ 964 h 290"/>
                <a:gd name="T50" fmla="*/ 254 w 330"/>
                <a:gd name="T51" fmla="*/ 1015 h 290"/>
                <a:gd name="T52" fmla="*/ 126 w 330"/>
                <a:gd name="T53" fmla="*/ 964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30"/>
                <a:gd name="T82" fmla="*/ 0 h 290"/>
                <a:gd name="T83" fmla="*/ 330 w 330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30" h="290">
                  <a:moveTo>
                    <a:pt x="126" y="274"/>
                  </a:moveTo>
                  <a:lnTo>
                    <a:pt x="95" y="274"/>
                  </a:lnTo>
                  <a:lnTo>
                    <a:pt x="87" y="267"/>
                  </a:lnTo>
                  <a:lnTo>
                    <a:pt x="32" y="235"/>
                  </a:lnTo>
                  <a:lnTo>
                    <a:pt x="0" y="196"/>
                  </a:lnTo>
                  <a:lnTo>
                    <a:pt x="24" y="196"/>
                  </a:lnTo>
                  <a:lnTo>
                    <a:pt x="32" y="149"/>
                  </a:lnTo>
                  <a:lnTo>
                    <a:pt x="95" y="126"/>
                  </a:lnTo>
                  <a:lnTo>
                    <a:pt x="87" y="110"/>
                  </a:lnTo>
                  <a:lnTo>
                    <a:pt x="32" y="86"/>
                  </a:lnTo>
                  <a:lnTo>
                    <a:pt x="32" y="55"/>
                  </a:lnTo>
                  <a:lnTo>
                    <a:pt x="8" y="0"/>
                  </a:lnTo>
                  <a:lnTo>
                    <a:pt x="134" y="0"/>
                  </a:lnTo>
                  <a:lnTo>
                    <a:pt x="204" y="0"/>
                  </a:lnTo>
                  <a:lnTo>
                    <a:pt x="212" y="0"/>
                  </a:lnTo>
                  <a:lnTo>
                    <a:pt x="221" y="63"/>
                  </a:lnTo>
                  <a:lnTo>
                    <a:pt x="307" y="63"/>
                  </a:lnTo>
                  <a:lnTo>
                    <a:pt x="330" y="86"/>
                  </a:lnTo>
                  <a:lnTo>
                    <a:pt x="330" y="126"/>
                  </a:lnTo>
                  <a:lnTo>
                    <a:pt x="283" y="126"/>
                  </a:lnTo>
                  <a:lnTo>
                    <a:pt x="267" y="165"/>
                  </a:lnTo>
                  <a:lnTo>
                    <a:pt x="243" y="172"/>
                  </a:lnTo>
                  <a:lnTo>
                    <a:pt x="243" y="267"/>
                  </a:lnTo>
                  <a:lnTo>
                    <a:pt x="267" y="274"/>
                  </a:lnTo>
                  <a:lnTo>
                    <a:pt x="243" y="274"/>
                  </a:lnTo>
                  <a:lnTo>
                    <a:pt x="243" y="290"/>
                  </a:lnTo>
                  <a:lnTo>
                    <a:pt x="126" y="27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3" name="Freeform 106"/>
            <p:cNvSpPr>
              <a:spLocks noChangeAspect="1"/>
            </p:cNvSpPr>
            <p:nvPr/>
          </p:nvSpPr>
          <p:spPr bwMode="auto">
            <a:xfrm>
              <a:off x="1817" y="871"/>
              <a:ext cx="251" cy="256"/>
            </a:xfrm>
            <a:custGeom>
              <a:avLst/>
              <a:gdLst>
                <a:gd name="T0" fmla="*/ 62 w 249"/>
                <a:gd name="T1" fmla="*/ 675 h 229"/>
                <a:gd name="T2" fmla="*/ 0 w 249"/>
                <a:gd name="T3" fmla="*/ 485 h 229"/>
                <a:gd name="T4" fmla="*/ 0 w 249"/>
                <a:gd name="T5" fmla="*/ 295 h 229"/>
                <a:gd name="T6" fmla="*/ 0 w 249"/>
                <a:gd name="T7" fmla="*/ 268 h 229"/>
                <a:gd name="T8" fmla="*/ 15 w 249"/>
                <a:gd name="T9" fmla="*/ 211 h 229"/>
                <a:gd name="T10" fmla="*/ 39 w 249"/>
                <a:gd name="T11" fmla="*/ 189 h 229"/>
                <a:gd name="T12" fmla="*/ 112 w 249"/>
                <a:gd name="T13" fmla="*/ 211 h 229"/>
                <a:gd name="T14" fmla="*/ 144 w 249"/>
                <a:gd name="T15" fmla="*/ 108 h 229"/>
                <a:gd name="T16" fmla="*/ 151 w 249"/>
                <a:gd name="T17" fmla="*/ 55 h 229"/>
                <a:gd name="T18" fmla="*/ 175 w 249"/>
                <a:gd name="T19" fmla="*/ 0 h 229"/>
                <a:gd name="T20" fmla="*/ 248 w 249"/>
                <a:gd name="T21" fmla="*/ 55 h 229"/>
                <a:gd name="T22" fmla="*/ 240 w 249"/>
                <a:gd name="T23" fmla="*/ 163 h 229"/>
                <a:gd name="T24" fmla="*/ 240 w 249"/>
                <a:gd name="T25" fmla="*/ 295 h 229"/>
                <a:gd name="T26" fmla="*/ 248 w 249"/>
                <a:gd name="T27" fmla="*/ 295 h 229"/>
                <a:gd name="T28" fmla="*/ 248 w 249"/>
                <a:gd name="T29" fmla="*/ 432 h 229"/>
                <a:gd name="T30" fmla="*/ 271 w 249"/>
                <a:gd name="T31" fmla="*/ 485 h 229"/>
                <a:gd name="T32" fmla="*/ 264 w 249"/>
                <a:gd name="T33" fmla="*/ 540 h 229"/>
                <a:gd name="T34" fmla="*/ 240 w 249"/>
                <a:gd name="T35" fmla="*/ 699 h 229"/>
                <a:gd name="T36" fmla="*/ 209 w 249"/>
                <a:gd name="T37" fmla="*/ 675 h 229"/>
                <a:gd name="T38" fmla="*/ 209 w 249"/>
                <a:gd name="T39" fmla="*/ 699 h 229"/>
                <a:gd name="T40" fmla="*/ 151 w 249"/>
                <a:gd name="T41" fmla="*/ 781 h 229"/>
                <a:gd name="T42" fmla="*/ 62 w 249"/>
                <a:gd name="T43" fmla="*/ 675 h 2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9"/>
                <a:gd name="T67" fmla="*/ 0 h 229"/>
                <a:gd name="T68" fmla="*/ 249 w 249"/>
                <a:gd name="T69" fmla="*/ 229 h 2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9" h="229">
                  <a:moveTo>
                    <a:pt x="62" y="198"/>
                  </a:moveTo>
                  <a:lnTo>
                    <a:pt x="0" y="142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15" y="63"/>
                  </a:lnTo>
                  <a:lnTo>
                    <a:pt x="39" y="56"/>
                  </a:lnTo>
                  <a:lnTo>
                    <a:pt x="101" y="63"/>
                  </a:lnTo>
                  <a:lnTo>
                    <a:pt x="133" y="32"/>
                  </a:lnTo>
                  <a:lnTo>
                    <a:pt x="140" y="16"/>
                  </a:lnTo>
                  <a:lnTo>
                    <a:pt x="164" y="0"/>
                  </a:lnTo>
                  <a:lnTo>
                    <a:pt x="226" y="16"/>
                  </a:lnTo>
                  <a:lnTo>
                    <a:pt x="218" y="48"/>
                  </a:lnTo>
                  <a:lnTo>
                    <a:pt x="218" y="87"/>
                  </a:lnTo>
                  <a:lnTo>
                    <a:pt x="226" y="87"/>
                  </a:lnTo>
                  <a:lnTo>
                    <a:pt x="226" y="126"/>
                  </a:lnTo>
                  <a:lnTo>
                    <a:pt x="249" y="142"/>
                  </a:lnTo>
                  <a:lnTo>
                    <a:pt x="242" y="158"/>
                  </a:lnTo>
                  <a:lnTo>
                    <a:pt x="218" y="205"/>
                  </a:lnTo>
                  <a:lnTo>
                    <a:pt x="187" y="198"/>
                  </a:lnTo>
                  <a:lnTo>
                    <a:pt x="187" y="205"/>
                  </a:lnTo>
                  <a:lnTo>
                    <a:pt x="140" y="229"/>
                  </a:lnTo>
                  <a:lnTo>
                    <a:pt x="62" y="19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4" name="Freeform 107"/>
            <p:cNvSpPr>
              <a:spLocks noChangeAspect="1"/>
            </p:cNvSpPr>
            <p:nvPr/>
          </p:nvSpPr>
          <p:spPr bwMode="auto">
            <a:xfrm>
              <a:off x="2902" y="1722"/>
              <a:ext cx="244" cy="270"/>
            </a:xfrm>
            <a:custGeom>
              <a:avLst/>
              <a:gdLst>
                <a:gd name="T0" fmla="*/ 142 w 244"/>
                <a:gd name="T1" fmla="*/ 55 h 242"/>
                <a:gd name="T2" fmla="*/ 165 w 244"/>
                <a:gd name="T3" fmla="*/ 155 h 242"/>
                <a:gd name="T4" fmla="*/ 150 w 244"/>
                <a:gd name="T5" fmla="*/ 259 h 242"/>
                <a:gd name="T6" fmla="*/ 181 w 244"/>
                <a:gd name="T7" fmla="*/ 314 h 242"/>
                <a:gd name="T8" fmla="*/ 174 w 244"/>
                <a:gd name="T9" fmla="*/ 314 h 242"/>
                <a:gd name="T10" fmla="*/ 181 w 244"/>
                <a:gd name="T11" fmla="*/ 390 h 242"/>
                <a:gd name="T12" fmla="*/ 244 w 244"/>
                <a:gd name="T13" fmla="*/ 700 h 242"/>
                <a:gd name="T14" fmla="*/ 205 w 244"/>
                <a:gd name="T15" fmla="*/ 806 h 242"/>
                <a:gd name="T16" fmla="*/ 181 w 244"/>
                <a:gd name="T17" fmla="*/ 806 h 242"/>
                <a:gd name="T18" fmla="*/ 142 w 244"/>
                <a:gd name="T19" fmla="*/ 752 h 242"/>
                <a:gd name="T20" fmla="*/ 79 w 244"/>
                <a:gd name="T21" fmla="*/ 700 h 242"/>
                <a:gd name="T22" fmla="*/ 71 w 244"/>
                <a:gd name="T23" fmla="*/ 573 h 242"/>
                <a:gd name="T24" fmla="*/ 48 w 244"/>
                <a:gd name="T25" fmla="*/ 493 h 242"/>
                <a:gd name="T26" fmla="*/ 0 w 244"/>
                <a:gd name="T27" fmla="*/ 106 h 242"/>
                <a:gd name="T28" fmla="*/ 24 w 244"/>
                <a:gd name="T29" fmla="*/ 106 h 242"/>
                <a:gd name="T30" fmla="*/ 24 w 244"/>
                <a:gd name="T31" fmla="*/ 55 h 242"/>
                <a:gd name="T32" fmla="*/ 48 w 244"/>
                <a:gd name="T33" fmla="*/ 55 h 242"/>
                <a:gd name="T34" fmla="*/ 48 w 244"/>
                <a:gd name="T35" fmla="*/ 0 h 242"/>
                <a:gd name="T36" fmla="*/ 71 w 244"/>
                <a:gd name="T37" fmla="*/ 55 h 242"/>
                <a:gd name="T38" fmla="*/ 103 w 244"/>
                <a:gd name="T39" fmla="*/ 0 h 242"/>
                <a:gd name="T40" fmla="*/ 118 w 244"/>
                <a:gd name="T41" fmla="*/ 55 h 242"/>
                <a:gd name="T42" fmla="*/ 165 w 244"/>
                <a:gd name="T43" fmla="*/ 0 h 242"/>
                <a:gd name="T44" fmla="*/ 142 w 244"/>
                <a:gd name="T45" fmla="*/ 55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4"/>
                <a:gd name="T70" fmla="*/ 0 h 242"/>
                <a:gd name="T71" fmla="*/ 244 w 244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4" h="242">
                  <a:moveTo>
                    <a:pt x="142" y="16"/>
                  </a:moveTo>
                  <a:lnTo>
                    <a:pt x="165" y="47"/>
                  </a:lnTo>
                  <a:lnTo>
                    <a:pt x="150" y="78"/>
                  </a:lnTo>
                  <a:lnTo>
                    <a:pt x="181" y="94"/>
                  </a:lnTo>
                  <a:lnTo>
                    <a:pt x="174" y="94"/>
                  </a:lnTo>
                  <a:lnTo>
                    <a:pt x="181" y="117"/>
                  </a:lnTo>
                  <a:lnTo>
                    <a:pt x="244" y="210"/>
                  </a:lnTo>
                  <a:lnTo>
                    <a:pt x="205" y="242"/>
                  </a:lnTo>
                  <a:lnTo>
                    <a:pt x="181" y="242"/>
                  </a:lnTo>
                  <a:lnTo>
                    <a:pt x="142" y="226"/>
                  </a:lnTo>
                  <a:lnTo>
                    <a:pt x="79" y="210"/>
                  </a:lnTo>
                  <a:lnTo>
                    <a:pt x="71" y="172"/>
                  </a:lnTo>
                  <a:lnTo>
                    <a:pt x="48" y="148"/>
                  </a:lnTo>
                  <a:lnTo>
                    <a:pt x="0" y="31"/>
                  </a:lnTo>
                  <a:lnTo>
                    <a:pt x="24" y="31"/>
                  </a:lnTo>
                  <a:lnTo>
                    <a:pt x="24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71" y="16"/>
                  </a:lnTo>
                  <a:lnTo>
                    <a:pt x="103" y="0"/>
                  </a:lnTo>
                  <a:lnTo>
                    <a:pt x="118" y="16"/>
                  </a:lnTo>
                  <a:lnTo>
                    <a:pt x="165" y="0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5" name="Freeform 108"/>
            <p:cNvSpPr>
              <a:spLocks noChangeAspect="1"/>
            </p:cNvSpPr>
            <p:nvPr/>
          </p:nvSpPr>
          <p:spPr bwMode="auto">
            <a:xfrm>
              <a:off x="3839" y="3504"/>
              <a:ext cx="33" cy="44"/>
            </a:xfrm>
            <a:custGeom>
              <a:avLst/>
              <a:gdLst>
                <a:gd name="T0" fmla="*/ 0 w 34"/>
                <a:gd name="T1" fmla="*/ 0 h 39"/>
                <a:gd name="T2" fmla="*/ 23 w 34"/>
                <a:gd name="T3" fmla="*/ 89 h 39"/>
                <a:gd name="T4" fmla="*/ 23 w 34"/>
                <a:gd name="T5" fmla="*/ 147 h 39"/>
                <a:gd name="T6" fmla="*/ 9 w 34"/>
                <a:gd name="T7" fmla="*/ 147 h 39"/>
                <a:gd name="T8" fmla="*/ 0 w 34"/>
                <a:gd name="T9" fmla="*/ 147 h 39"/>
                <a:gd name="T10" fmla="*/ 0 w 34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39"/>
                <a:gd name="T20" fmla="*/ 34 w 34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39">
                  <a:moveTo>
                    <a:pt x="0" y="0"/>
                  </a:moveTo>
                  <a:lnTo>
                    <a:pt x="34" y="24"/>
                  </a:lnTo>
                  <a:lnTo>
                    <a:pt x="34" y="3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6" name="Freeform 109"/>
            <p:cNvSpPr>
              <a:spLocks noChangeAspect="1"/>
            </p:cNvSpPr>
            <p:nvPr/>
          </p:nvSpPr>
          <p:spPr bwMode="auto">
            <a:xfrm>
              <a:off x="3594" y="3268"/>
              <a:ext cx="330" cy="308"/>
            </a:xfrm>
            <a:custGeom>
              <a:avLst/>
              <a:gdLst>
                <a:gd name="T0" fmla="*/ 330 w 330"/>
                <a:gd name="T1" fmla="*/ 212 h 276"/>
                <a:gd name="T2" fmla="*/ 314 w 330"/>
                <a:gd name="T3" fmla="*/ 292 h 276"/>
                <a:gd name="T4" fmla="*/ 282 w 330"/>
                <a:gd name="T5" fmla="*/ 346 h 276"/>
                <a:gd name="T6" fmla="*/ 252 w 330"/>
                <a:gd name="T7" fmla="*/ 316 h 276"/>
                <a:gd name="T8" fmla="*/ 252 w 330"/>
                <a:gd name="T9" fmla="*/ 292 h 276"/>
                <a:gd name="T10" fmla="*/ 243 w 330"/>
                <a:gd name="T11" fmla="*/ 346 h 276"/>
                <a:gd name="T12" fmla="*/ 235 w 330"/>
                <a:gd name="T13" fmla="*/ 316 h 276"/>
                <a:gd name="T14" fmla="*/ 267 w 330"/>
                <a:gd name="T15" fmla="*/ 394 h 276"/>
                <a:gd name="T16" fmla="*/ 252 w 330"/>
                <a:gd name="T17" fmla="*/ 420 h 276"/>
                <a:gd name="T18" fmla="*/ 282 w 330"/>
                <a:gd name="T19" fmla="*/ 394 h 276"/>
                <a:gd name="T20" fmla="*/ 282 w 330"/>
                <a:gd name="T21" fmla="*/ 420 h 276"/>
                <a:gd name="T22" fmla="*/ 235 w 330"/>
                <a:gd name="T23" fmla="*/ 501 h 276"/>
                <a:gd name="T24" fmla="*/ 252 w 330"/>
                <a:gd name="T25" fmla="*/ 578 h 276"/>
                <a:gd name="T26" fmla="*/ 252 w 330"/>
                <a:gd name="T27" fmla="*/ 610 h 276"/>
                <a:gd name="T28" fmla="*/ 220 w 330"/>
                <a:gd name="T29" fmla="*/ 578 h 276"/>
                <a:gd name="T30" fmla="*/ 252 w 330"/>
                <a:gd name="T31" fmla="*/ 631 h 276"/>
                <a:gd name="T32" fmla="*/ 235 w 330"/>
                <a:gd name="T33" fmla="*/ 743 h 276"/>
                <a:gd name="T34" fmla="*/ 243 w 330"/>
                <a:gd name="T35" fmla="*/ 841 h 276"/>
                <a:gd name="T36" fmla="*/ 188 w 330"/>
                <a:gd name="T37" fmla="*/ 841 h 276"/>
                <a:gd name="T38" fmla="*/ 213 w 330"/>
                <a:gd name="T39" fmla="*/ 841 h 276"/>
                <a:gd name="T40" fmla="*/ 188 w 330"/>
                <a:gd name="T41" fmla="*/ 925 h 276"/>
                <a:gd name="T42" fmla="*/ 87 w 330"/>
                <a:gd name="T43" fmla="*/ 743 h 276"/>
                <a:gd name="T44" fmla="*/ 31 w 330"/>
                <a:gd name="T45" fmla="*/ 578 h 276"/>
                <a:gd name="T46" fmla="*/ 39 w 330"/>
                <a:gd name="T47" fmla="*/ 501 h 276"/>
                <a:gd name="T48" fmla="*/ 23 w 330"/>
                <a:gd name="T49" fmla="*/ 449 h 276"/>
                <a:gd name="T50" fmla="*/ 0 w 330"/>
                <a:gd name="T51" fmla="*/ 346 h 276"/>
                <a:gd name="T52" fmla="*/ 70 w 330"/>
                <a:gd name="T53" fmla="*/ 292 h 276"/>
                <a:gd name="T54" fmla="*/ 126 w 330"/>
                <a:gd name="T55" fmla="*/ 0 h 276"/>
                <a:gd name="T56" fmla="*/ 149 w 330"/>
                <a:gd name="T57" fmla="*/ 0 h 276"/>
                <a:gd name="T58" fmla="*/ 149 w 330"/>
                <a:gd name="T59" fmla="*/ 26 h 276"/>
                <a:gd name="T60" fmla="*/ 173 w 330"/>
                <a:gd name="T61" fmla="*/ 107 h 276"/>
                <a:gd name="T62" fmla="*/ 252 w 330"/>
                <a:gd name="T63" fmla="*/ 79 h 276"/>
                <a:gd name="T64" fmla="*/ 282 w 330"/>
                <a:gd name="T65" fmla="*/ 79 h 276"/>
                <a:gd name="T66" fmla="*/ 314 w 330"/>
                <a:gd name="T67" fmla="*/ 184 h 276"/>
                <a:gd name="T68" fmla="*/ 330 w 330"/>
                <a:gd name="T69" fmla="*/ 212 h 2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0"/>
                <a:gd name="T106" fmla="*/ 0 h 276"/>
                <a:gd name="T107" fmla="*/ 330 w 330"/>
                <a:gd name="T108" fmla="*/ 276 h 2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0" h="276">
                  <a:moveTo>
                    <a:pt x="330" y="64"/>
                  </a:moveTo>
                  <a:lnTo>
                    <a:pt x="314" y="87"/>
                  </a:lnTo>
                  <a:lnTo>
                    <a:pt x="282" y="103"/>
                  </a:lnTo>
                  <a:lnTo>
                    <a:pt x="252" y="95"/>
                  </a:lnTo>
                  <a:lnTo>
                    <a:pt x="252" y="87"/>
                  </a:lnTo>
                  <a:lnTo>
                    <a:pt x="243" y="103"/>
                  </a:lnTo>
                  <a:lnTo>
                    <a:pt x="235" y="95"/>
                  </a:lnTo>
                  <a:lnTo>
                    <a:pt x="267" y="118"/>
                  </a:lnTo>
                  <a:lnTo>
                    <a:pt x="252" y="126"/>
                  </a:lnTo>
                  <a:lnTo>
                    <a:pt x="282" y="118"/>
                  </a:lnTo>
                  <a:lnTo>
                    <a:pt x="282" y="126"/>
                  </a:lnTo>
                  <a:lnTo>
                    <a:pt x="235" y="150"/>
                  </a:lnTo>
                  <a:lnTo>
                    <a:pt x="252" y="173"/>
                  </a:lnTo>
                  <a:lnTo>
                    <a:pt x="252" y="182"/>
                  </a:lnTo>
                  <a:lnTo>
                    <a:pt x="220" y="173"/>
                  </a:lnTo>
                  <a:lnTo>
                    <a:pt x="252" y="189"/>
                  </a:lnTo>
                  <a:lnTo>
                    <a:pt x="235" y="221"/>
                  </a:lnTo>
                  <a:lnTo>
                    <a:pt x="243" y="252"/>
                  </a:lnTo>
                  <a:lnTo>
                    <a:pt x="188" y="252"/>
                  </a:lnTo>
                  <a:lnTo>
                    <a:pt x="213" y="252"/>
                  </a:lnTo>
                  <a:lnTo>
                    <a:pt x="188" y="276"/>
                  </a:lnTo>
                  <a:lnTo>
                    <a:pt x="87" y="221"/>
                  </a:lnTo>
                  <a:lnTo>
                    <a:pt x="31" y="173"/>
                  </a:lnTo>
                  <a:lnTo>
                    <a:pt x="39" y="150"/>
                  </a:lnTo>
                  <a:lnTo>
                    <a:pt x="23" y="134"/>
                  </a:lnTo>
                  <a:lnTo>
                    <a:pt x="0" y="103"/>
                  </a:lnTo>
                  <a:lnTo>
                    <a:pt x="70" y="87"/>
                  </a:lnTo>
                  <a:lnTo>
                    <a:pt x="126" y="0"/>
                  </a:lnTo>
                  <a:lnTo>
                    <a:pt x="149" y="0"/>
                  </a:lnTo>
                  <a:lnTo>
                    <a:pt x="149" y="8"/>
                  </a:lnTo>
                  <a:lnTo>
                    <a:pt x="173" y="32"/>
                  </a:lnTo>
                  <a:lnTo>
                    <a:pt x="252" y="24"/>
                  </a:lnTo>
                  <a:lnTo>
                    <a:pt x="282" y="24"/>
                  </a:lnTo>
                  <a:lnTo>
                    <a:pt x="314" y="56"/>
                  </a:lnTo>
                  <a:lnTo>
                    <a:pt x="330" y="6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7" name="Freeform 110"/>
            <p:cNvSpPr>
              <a:spLocks noChangeAspect="1"/>
            </p:cNvSpPr>
            <p:nvPr/>
          </p:nvSpPr>
          <p:spPr bwMode="auto">
            <a:xfrm>
              <a:off x="3846" y="3383"/>
              <a:ext cx="103" cy="121"/>
            </a:xfrm>
            <a:custGeom>
              <a:avLst/>
              <a:gdLst>
                <a:gd name="T0" fmla="*/ 15 w 103"/>
                <a:gd name="T1" fmla="*/ 148 h 109"/>
                <a:gd name="T2" fmla="*/ 87 w 103"/>
                <a:gd name="T3" fmla="*/ 0 h 109"/>
                <a:gd name="T4" fmla="*/ 103 w 103"/>
                <a:gd name="T5" fmla="*/ 74 h 109"/>
                <a:gd name="T6" fmla="*/ 31 w 103"/>
                <a:gd name="T7" fmla="*/ 343 h 109"/>
                <a:gd name="T8" fmla="*/ 0 w 103"/>
                <a:gd name="T9" fmla="*/ 271 h 109"/>
                <a:gd name="T10" fmla="*/ 15 w 103"/>
                <a:gd name="T11" fmla="*/ 148 h 1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109"/>
                <a:gd name="T20" fmla="*/ 103 w 103"/>
                <a:gd name="T21" fmla="*/ 109 h 1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109">
                  <a:moveTo>
                    <a:pt x="15" y="46"/>
                  </a:moveTo>
                  <a:lnTo>
                    <a:pt x="87" y="0"/>
                  </a:lnTo>
                  <a:lnTo>
                    <a:pt x="103" y="23"/>
                  </a:lnTo>
                  <a:lnTo>
                    <a:pt x="31" y="109"/>
                  </a:lnTo>
                  <a:lnTo>
                    <a:pt x="0" y="86"/>
                  </a:lnTo>
                  <a:lnTo>
                    <a:pt x="15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8" name="Freeform 111"/>
            <p:cNvSpPr>
              <a:spLocks noChangeAspect="1"/>
            </p:cNvSpPr>
            <p:nvPr/>
          </p:nvSpPr>
          <p:spPr bwMode="auto">
            <a:xfrm>
              <a:off x="1769" y="2605"/>
              <a:ext cx="299" cy="289"/>
            </a:xfrm>
            <a:custGeom>
              <a:avLst/>
              <a:gdLst>
                <a:gd name="T0" fmla="*/ 290 w 296"/>
                <a:gd name="T1" fmla="*/ 578 h 259"/>
                <a:gd name="T2" fmla="*/ 225 w 296"/>
                <a:gd name="T3" fmla="*/ 655 h 259"/>
                <a:gd name="T4" fmla="*/ 178 w 296"/>
                <a:gd name="T5" fmla="*/ 864 h 259"/>
                <a:gd name="T6" fmla="*/ 128 w 296"/>
                <a:gd name="T7" fmla="*/ 787 h 259"/>
                <a:gd name="T8" fmla="*/ 97 w 296"/>
                <a:gd name="T9" fmla="*/ 812 h 259"/>
                <a:gd name="T10" fmla="*/ 97 w 296"/>
                <a:gd name="T11" fmla="*/ 709 h 259"/>
                <a:gd name="T12" fmla="*/ 47 w 296"/>
                <a:gd name="T13" fmla="*/ 709 h 259"/>
                <a:gd name="T14" fmla="*/ 23 w 296"/>
                <a:gd name="T15" fmla="*/ 709 h 259"/>
                <a:gd name="T16" fmla="*/ 23 w 296"/>
                <a:gd name="T17" fmla="*/ 578 h 259"/>
                <a:gd name="T18" fmla="*/ 0 w 296"/>
                <a:gd name="T19" fmla="*/ 578 h 259"/>
                <a:gd name="T20" fmla="*/ 0 w 296"/>
                <a:gd name="T21" fmla="*/ 369 h 259"/>
                <a:gd name="T22" fmla="*/ 0 w 296"/>
                <a:gd name="T23" fmla="*/ 339 h 259"/>
                <a:gd name="T24" fmla="*/ 47 w 296"/>
                <a:gd name="T25" fmla="*/ 286 h 259"/>
                <a:gd name="T26" fmla="*/ 105 w 296"/>
                <a:gd name="T27" fmla="*/ 56 h 259"/>
                <a:gd name="T28" fmla="*/ 156 w 296"/>
                <a:gd name="T29" fmla="*/ 0 h 259"/>
                <a:gd name="T30" fmla="*/ 170 w 296"/>
                <a:gd name="T31" fmla="*/ 79 h 259"/>
                <a:gd name="T32" fmla="*/ 194 w 296"/>
                <a:gd name="T33" fmla="*/ 79 h 259"/>
                <a:gd name="T34" fmla="*/ 260 w 296"/>
                <a:gd name="T35" fmla="*/ 56 h 259"/>
                <a:gd name="T36" fmla="*/ 240 w 296"/>
                <a:gd name="T37" fmla="*/ 133 h 259"/>
                <a:gd name="T38" fmla="*/ 272 w 296"/>
                <a:gd name="T39" fmla="*/ 79 h 259"/>
                <a:gd name="T40" fmla="*/ 322 w 296"/>
                <a:gd name="T41" fmla="*/ 155 h 259"/>
                <a:gd name="T42" fmla="*/ 329 w 296"/>
                <a:gd name="T43" fmla="*/ 369 h 259"/>
                <a:gd name="T44" fmla="*/ 306 w 296"/>
                <a:gd name="T45" fmla="*/ 369 h 259"/>
                <a:gd name="T46" fmla="*/ 322 w 296"/>
                <a:gd name="T47" fmla="*/ 578 h 259"/>
                <a:gd name="T48" fmla="*/ 290 w 296"/>
                <a:gd name="T49" fmla="*/ 578 h 2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259"/>
                <a:gd name="T77" fmla="*/ 296 w 296"/>
                <a:gd name="T78" fmla="*/ 259 h 2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259">
                  <a:moveTo>
                    <a:pt x="257" y="173"/>
                  </a:moveTo>
                  <a:lnTo>
                    <a:pt x="203" y="196"/>
                  </a:lnTo>
                  <a:lnTo>
                    <a:pt x="156" y="259"/>
                  </a:lnTo>
                  <a:lnTo>
                    <a:pt x="117" y="236"/>
                  </a:lnTo>
                  <a:lnTo>
                    <a:pt x="86" y="243"/>
                  </a:lnTo>
                  <a:lnTo>
                    <a:pt x="86" y="212"/>
                  </a:lnTo>
                  <a:lnTo>
                    <a:pt x="47" y="212"/>
                  </a:lnTo>
                  <a:lnTo>
                    <a:pt x="23" y="212"/>
                  </a:lnTo>
                  <a:lnTo>
                    <a:pt x="23" y="173"/>
                  </a:lnTo>
                  <a:lnTo>
                    <a:pt x="0" y="173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47" y="86"/>
                  </a:lnTo>
                  <a:lnTo>
                    <a:pt x="94" y="17"/>
                  </a:lnTo>
                  <a:lnTo>
                    <a:pt x="141" y="0"/>
                  </a:lnTo>
                  <a:lnTo>
                    <a:pt x="148" y="24"/>
                  </a:lnTo>
                  <a:lnTo>
                    <a:pt x="172" y="24"/>
                  </a:lnTo>
                  <a:lnTo>
                    <a:pt x="234" y="17"/>
                  </a:lnTo>
                  <a:lnTo>
                    <a:pt x="218" y="40"/>
                  </a:lnTo>
                  <a:lnTo>
                    <a:pt x="242" y="24"/>
                  </a:lnTo>
                  <a:lnTo>
                    <a:pt x="289" y="47"/>
                  </a:lnTo>
                  <a:lnTo>
                    <a:pt x="296" y="110"/>
                  </a:lnTo>
                  <a:lnTo>
                    <a:pt x="273" y="110"/>
                  </a:lnTo>
                  <a:lnTo>
                    <a:pt x="289" y="173"/>
                  </a:lnTo>
                  <a:lnTo>
                    <a:pt x="257" y="173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9" name="Freeform 112"/>
            <p:cNvSpPr>
              <a:spLocks noChangeAspect="1"/>
            </p:cNvSpPr>
            <p:nvPr/>
          </p:nvSpPr>
          <p:spPr bwMode="auto">
            <a:xfrm>
              <a:off x="2370" y="1239"/>
              <a:ext cx="304" cy="210"/>
            </a:xfrm>
            <a:custGeom>
              <a:avLst/>
              <a:gdLst>
                <a:gd name="T0" fmla="*/ 39 w 305"/>
                <a:gd name="T1" fmla="*/ 101 h 189"/>
                <a:gd name="T2" fmla="*/ 70 w 305"/>
                <a:gd name="T3" fmla="*/ 0 h 189"/>
                <a:gd name="T4" fmla="*/ 153 w 305"/>
                <a:gd name="T5" fmla="*/ 78 h 189"/>
                <a:gd name="T6" fmla="*/ 200 w 305"/>
                <a:gd name="T7" fmla="*/ 0 h 189"/>
                <a:gd name="T8" fmla="*/ 216 w 305"/>
                <a:gd name="T9" fmla="*/ 101 h 189"/>
                <a:gd name="T10" fmla="*/ 208 w 305"/>
                <a:gd name="T11" fmla="*/ 124 h 189"/>
                <a:gd name="T12" fmla="*/ 200 w 305"/>
                <a:gd name="T13" fmla="*/ 252 h 189"/>
                <a:gd name="T14" fmla="*/ 232 w 305"/>
                <a:gd name="T15" fmla="*/ 276 h 189"/>
                <a:gd name="T16" fmla="*/ 248 w 305"/>
                <a:gd name="T17" fmla="*/ 353 h 189"/>
                <a:gd name="T18" fmla="*/ 248 w 305"/>
                <a:gd name="T19" fmla="*/ 400 h 189"/>
                <a:gd name="T20" fmla="*/ 294 w 305"/>
                <a:gd name="T21" fmla="*/ 497 h 189"/>
                <a:gd name="T22" fmla="*/ 239 w 305"/>
                <a:gd name="T23" fmla="*/ 578 h 189"/>
                <a:gd name="T24" fmla="*/ 184 w 305"/>
                <a:gd name="T25" fmla="*/ 497 h 189"/>
                <a:gd name="T26" fmla="*/ 148 w 305"/>
                <a:gd name="T27" fmla="*/ 603 h 189"/>
                <a:gd name="T28" fmla="*/ 101 w 305"/>
                <a:gd name="T29" fmla="*/ 603 h 189"/>
                <a:gd name="T30" fmla="*/ 31 w 305"/>
                <a:gd name="T31" fmla="*/ 497 h 189"/>
                <a:gd name="T32" fmla="*/ 15 w 305"/>
                <a:gd name="T33" fmla="*/ 481 h 189"/>
                <a:gd name="T34" fmla="*/ 39 w 305"/>
                <a:gd name="T35" fmla="*/ 353 h 189"/>
                <a:gd name="T36" fmla="*/ 31 w 305"/>
                <a:gd name="T37" fmla="*/ 276 h 189"/>
                <a:gd name="T38" fmla="*/ 0 w 305"/>
                <a:gd name="T39" fmla="*/ 174 h 189"/>
                <a:gd name="T40" fmla="*/ 39 w 305"/>
                <a:gd name="T41" fmla="*/ 101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05"/>
                <a:gd name="T64" fmla="*/ 0 h 189"/>
                <a:gd name="T65" fmla="*/ 305 w 305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05" h="189">
                  <a:moveTo>
                    <a:pt x="39" y="32"/>
                  </a:moveTo>
                  <a:lnTo>
                    <a:pt x="70" y="0"/>
                  </a:lnTo>
                  <a:lnTo>
                    <a:pt x="164" y="24"/>
                  </a:lnTo>
                  <a:lnTo>
                    <a:pt x="211" y="0"/>
                  </a:lnTo>
                  <a:lnTo>
                    <a:pt x="227" y="32"/>
                  </a:lnTo>
                  <a:lnTo>
                    <a:pt x="219" y="40"/>
                  </a:lnTo>
                  <a:lnTo>
                    <a:pt x="211" y="79"/>
                  </a:lnTo>
                  <a:lnTo>
                    <a:pt x="243" y="86"/>
                  </a:lnTo>
                  <a:lnTo>
                    <a:pt x="259" y="110"/>
                  </a:lnTo>
                  <a:lnTo>
                    <a:pt x="259" y="126"/>
                  </a:lnTo>
                  <a:lnTo>
                    <a:pt x="305" y="157"/>
                  </a:lnTo>
                  <a:lnTo>
                    <a:pt x="250" y="181"/>
                  </a:lnTo>
                  <a:lnTo>
                    <a:pt x="195" y="157"/>
                  </a:lnTo>
                  <a:lnTo>
                    <a:pt x="148" y="189"/>
                  </a:lnTo>
                  <a:lnTo>
                    <a:pt x="101" y="189"/>
                  </a:lnTo>
                  <a:lnTo>
                    <a:pt x="31" y="157"/>
                  </a:lnTo>
                  <a:lnTo>
                    <a:pt x="15" y="150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0" y="55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0" name="Freeform 113"/>
            <p:cNvSpPr>
              <a:spLocks noChangeAspect="1"/>
            </p:cNvSpPr>
            <p:nvPr/>
          </p:nvSpPr>
          <p:spPr bwMode="auto">
            <a:xfrm>
              <a:off x="1488" y="2586"/>
              <a:ext cx="177" cy="333"/>
            </a:xfrm>
            <a:custGeom>
              <a:avLst/>
              <a:gdLst>
                <a:gd name="T0" fmla="*/ 0 w 179"/>
                <a:gd name="T1" fmla="*/ 132 h 298"/>
                <a:gd name="T2" fmla="*/ 7 w 179"/>
                <a:gd name="T3" fmla="*/ 132 h 298"/>
                <a:gd name="T4" fmla="*/ 7 w 179"/>
                <a:gd name="T5" fmla="*/ 50 h 298"/>
                <a:gd name="T6" fmla="*/ 44 w 179"/>
                <a:gd name="T7" fmla="*/ 50 h 298"/>
                <a:gd name="T8" fmla="*/ 59 w 179"/>
                <a:gd name="T9" fmla="*/ 26 h 298"/>
                <a:gd name="T10" fmla="*/ 130 w 179"/>
                <a:gd name="T11" fmla="*/ 0 h 298"/>
                <a:gd name="T12" fmla="*/ 121 w 179"/>
                <a:gd name="T13" fmla="*/ 50 h 298"/>
                <a:gd name="T14" fmla="*/ 134 w 179"/>
                <a:gd name="T15" fmla="*/ 108 h 298"/>
                <a:gd name="T16" fmla="*/ 134 w 179"/>
                <a:gd name="T17" fmla="*/ 132 h 298"/>
                <a:gd name="T18" fmla="*/ 142 w 179"/>
                <a:gd name="T19" fmla="*/ 184 h 298"/>
                <a:gd name="T20" fmla="*/ 142 w 179"/>
                <a:gd name="T21" fmla="*/ 294 h 298"/>
                <a:gd name="T22" fmla="*/ 157 w 179"/>
                <a:gd name="T23" fmla="*/ 294 h 298"/>
                <a:gd name="T24" fmla="*/ 157 w 179"/>
                <a:gd name="T25" fmla="*/ 346 h 298"/>
                <a:gd name="T26" fmla="*/ 157 w 179"/>
                <a:gd name="T27" fmla="*/ 640 h 298"/>
                <a:gd name="T28" fmla="*/ 142 w 179"/>
                <a:gd name="T29" fmla="*/ 640 h 298"/>
                <a:gd name="T30" fmla="*/ 142 w 179"/>
                <a:gd name="T31" fmla="*/ 773 h 298"/>
                <a:gd name="T32" fmla="*/ 134 w 179"/>
                <a:gd name="T33" fmla="*/ 773 h 298"/>
                <a:gd name="T34" fmla="*/ 134 w 179"/>
                <a:gd name="T35" fmla="*/ 931 h 298"/>
                <a:gd name="T36" fmla="*/ 134 w 179"/>
                <a:gd name="T37" fmla="*/ 1011 h 298"/>
                <a:gd name="T38" fmla="*/ 82 w 179"/>
                <a:gd name="T39" fmla="*/ 1011 h 298"/>
                <a:gd name="T40" fmla="*/ 59 w 179"/>
                <a:gd name="T41" fmla="*/ 931 h 298"/>
                <a:gd name="T42" fmla="*/ 39 w 179"/>
                <a:gd name="T43" fmla="*/ 855 h 298"/>
                <a:gd name="T44" fmla="*/ 31 w 179"/>
                <a:gd name="T45" fmla="*/ 773 h 298"/>
                <a:gd name="T46" fmla="*/ 7 w 179"/>
                <a:gd name="T47" fmla="*/ 773 h 298"/>
                <a:gd name="T48" fmla="*/ 0 w 179"/>
                <a:gd name="T49" fmla="*/ 773 h 298"/>
                <a:gd name="T50" fmla="*/ 0 w 179"/>
                <a:gd name="T51" fmla="*/ 132 h 2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9"/>
                <a:gd name="T79" fmla="*/ 0 h 298"/>
                <a:gd name="T80" fmla="*/ 179 w 179"/>
                <a:gd name="T81" fmla="*/ 298 h 29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9" h="298">
                  <a:moveTo>
                    <a:pt x="0" y="39"/>
                  </a:moveTo>
                  <a:lnTo>
                    <a:pt x="7" y="39"/>
                  </a:lnTo>
                  <a:lnTo>
                    <a:pt x="7" y="15"/>
                  </a:lnTo>
                  <a:lnTo>
                    <a:pt x="54" y="15"/>
                  </a:lnTo>
                  <a:lnTo>
                    <a:pt x="70" y="8"/>
                  </a:lnTo>
                  <a:lnTo>
                    <a:pt x="148" y="0"/>
                  </a:lnTo>
                  <a:lnTo>
                    <a:pt x="132" y="15"/>
                  </a:lnTo>
                  <a:lnTo>
                    <a:pt x="156" y="32"/>
                  </a:lnTo>
                  <a:lnTo>
                    <a:pt x="156" y="39"/>
                  </a:lnTo>
                  <a:lnTo>
                    <a:pt x="164" y="55"/>
                  </a:lnTo>
                  <a:lnTo>
                    <a:pt x="164" y="86"/>
                  </a:lnTo>
                  <a:lnTo>
                    <a:pt x="179" y="86"/>
                  </a:lnTo>
                  <a:lnTo>
                    <a:pt x="179" y="102"/>
                  </a:lnTo>
                  <a:lnTo>
                    <a:pt x="179" y="188"/>
                  </a:lnTo>
                  <a:lnTo>
                    <a:pt x="164" y="188"/>
                  </a:lnTo>
                  <a:lnTo>
                    <a:pt x="164" y="228"/>
                  </a:lnTo>
                  <a:lnTo>
                    <a:pt x="156" y="228"/>
                  </a:lnTo>
                  <a:lnTo>
                    <a:pt x="156" y="275"/>
                  </a:lnTo>
                  <a:lnTo>
                    <a:pt x="156" y="298"/>
                  </a:lnTo>
                  <a:lnTo>
                    <a:pt x="93" y="298"/>
                  </a:lnTo>
                  <a:lnTo>
                    <a:pt x="70" y="275"/>
                  </a:lnTo>
                  <a:lnTo>
                    <a:pt x="39" y="252"/>
                  </a:lnTo>
                  <a:lnTo>
                    <a:pt x="31" y="228"/>
                  </a:lnTo>
                  <a:lnTo>
                    <a:pt x="7" y="228"/>
                  </a:lnTo>
                  <a:lnTo>
                    <a:pt x="0" y="22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1" name="Freeform 114"/>
            <p:cNvSpPr>
              <a:spLocks noChangeAspect="1"/>
            </p:cNvSpPr>
            <p:nvPr/>
          </p:nvSpPr>
          <p:spPr bwMode="auto">
            <a:xfrm>
              <a:off x="1332" y="2070"/>
              <a:ext cx="269" cy="298"/>
            </a:xfrm>
            <a:custGeom>
              <a:avLst/>
              <a:gdLst>
                <a:gd name="T0" fmla="*/ 8 w 268"/>
                <a:gd name="T1" fmla="*/ 79 h 265"/>
                <a:gd name="T2" fmla="*/ 8 w 268"/>
                <a:gd name="T3" fmla="*/ 0 h 265"/>
                <a:gd name="T4" fmla="*/ 263 w 268"/>
                <a:gd name="T5" fmla="*/ 0 h 265"/>
                <a:gd name="T6" fmla="*/ 279 w 268"/>
                <a:gd name="T7" fmla="*/ 79 h 265"/>
                <a:gd name="T8" fmla="*/ 256 w 268"/>
                <a:gd name="T9" fmla="*/ 313 h 265"/>
                <a:gd name="T10" fmla="*/ 256 w 268"/>
                <a:gd name="T11" fmla="*/ 369 h 265"/>
                <a:gd name="T12" fmla="*/ 256 w 268"/>
                <a:gd name="T13" fmla="*/ 389 h 265"/>
                <a:gd name="T14" fmla="*/ 247 w 268"/>
                <a:gd name="T15" fmla="*/ 477 h 265"/>
                <a:gd name="T16" fmla="*/ 256 w 268"/>
                <a:gd name="T17" fmla="*/ 621 h 265"/>
                <a:gd name="T18" fmla="*/ 247 w 268"/>
                <a:gd name="T19" fmla="*/ 651 h 265"/>
                <a:gd name="T20" fmla="*/ 256 w 268"/>
                <a:gd name="T21" fmla="*/ 705 h 265"/>
                <a:gd name="T22" fmla="*/ 256 w 268"/>
                <a:gd name="T23" fmla="*/ 766 h 265"/>
                <a:gd name="T24" fmla="*/ 263 w 268"/>
                <a:gd name="T25" fmla="*/ 847 h 265"/>
                <a:gd name="T26" fmla="*/ 216 w 268"/>
                <a:gd name="T27" fmla="*/ 964 h 265"/>
                <a:gd name="T28" fmla="*/ 119 w 268"/>
                <a:gd name="T29" fmla="*/ 964 h 265"/>
                <a:gd name="T30" fmla="*/ 71 w 268"/>
                <a:gd name="T31" fmla="*/ 938 h 265"/>
                <a:gd name="T32" fmla="*/ 0 w 268"/>
                <a:gd name="T33" fmla="*/ 877 h 265"/>
                <a:gd name="T34" fmla="*/ 0 w 268"/>
                <a:gd name="T35" fmla="*/ 79 h 265"/>
                <a:gd name="T36" fmla="*/ 8 w 268"/>
                <a:gd name="T37" fmla="*/ 79 h 2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8"/>
                <a:gd name="T58" fmla="*/ 0 h 265"/>
                <a:gd name="T59" fmla="*/ 268 w 268"/>
                <a:gd name="T60" fmla="*/ 265 h 2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8" h="265">
                  <a:moveTo>
                    <a:pt x="8" y="22"/>
                  </a:moveTo>
                  <a:lnTo>
                    <a:pt x="8" y="0"/>
                  </a:lnTo>
                  <a:lnTo>
                    <a:pt x="252" y="0"/>
                  </a:lnTo>
                  <a:lnTo>
                    <a:pt x="268" y="22"/>
                  </a:lnTo>
                  <a:lnTo>
                    <a:pt x="245" y="86"/>
                  </a:lnTo>
                  <a:lnTo>
                    <a:pt x="245" y="101"/>
                  </a:lnTo>
                  <a:lnTo>
                    <a:pt x="245" y="108"/>
                  </a:lnTo>
                  <a:lnTo>
                    <a:pt x="236" y="132"/>
                  </a:lnTo>
                  <a:lnTo>
                    <a:pt x="245" y="172"/>
                  </a:lnTo>
                  <a:lnTo>
                    <a:pt x="236" y="179"/>
                  </a:lnTo>
                  <a:lnTo>
                    <a:pt x="245" y="194"/>
                  </a:lnTo>
                  <a:lnTo>
                    <a:pt x="245" y="211"/>
                  </a:lnTo>
                  <a:lnTo>
                    <a:pt x="252" y="233"/>
                  </a:lnTo>
                  <a:lnTo>
                    <a:pt x="205" y="265"/>
                  </a:lnTo>
                  <a:lnTo>
                    <a:pt x="119" y="265"/>
                  </a:lnTo>
                  <a:lnTo>
                    <a:pt x="71" y="258"/>
                  </a:lnTo>
                  <a:lnTo>
                    <a:pt x="0" y="241"/>
                  </a:lnTo>
                  <a:lnTo>
                    <a:pt x="0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2" name="Freeform 115"/>
            <p:cNvSpPr>
              <a:spLocks noChangeAspect="1"/>
            </p:cNvSpPr>
            <p:nvPr/>
          </p:nvSpPr>
          <p:spPr bwMode="auto">
            <a:xfrm>
              <a:off x="1298" y="3610"/>
              <a:ext cx="272" cy="160"/>
            </a:xfrm>
            <a:custGeom>
              <a:avLst/>
              <a:gdLst>
                <a:gd name="T0" fmla="*/ 242 w 275"/>
                <a:gd name="T1" fmla="*/ 0 h 142"/>
                <a:gd name="T2" fmla="*/ 227 w 275"/>
                <a:gd name="T3" fmla="*/ 471 h 142"/>
                <a:gd name="T4" fmla="*/ 123 w 275"/>
                <a:gd name="T5" fmla="*/ 530 h 142"/>
                <a:gd name="T6" fmla="*/ 0 w 275"/>
                <a:gd name="T7" fmla="*/ 471 h 142"/>
                <a:gd name="T8" fmla="*/ 8 w 275"/>
                <a:gd name="T9" fmla="*/ 0 h 142"/>
                <a:gd name="T10" fmla="*/ 175 w 275"/>
                <a:gd name="T11" fmla="*/ 0 h 142"/>
                <a:gd name="T12" fmla="*/ 242 w 275"/>
                <a:gd name="T13" fmla="*/ 0 h 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5"/>
                <a:gd name="T22" fmla="*/ 0 h 142"/>
                <a:gd name="T23" fmla="*/ 275 w 275"/>
                <a:gd name="T24" fmla="*/ 142 h 1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5" h="142">
                  <a:moveTo>
                    <a:pt x="275" y="0"/>
                  </a:moveTo>
                  <a:lnTo>
                    <a:pt x="260" y="127"/>
                  </a:lnTo>
                  <a:lnTo>
                    <a:pt x="134" y="142"/>
                  </a:lnTo>
                  <a:lnTo>
                    <a:pt x="0" y="127"/>
                  </a:lnTo>
                  <a:lnTo>
                    <a:pt x="8" y="0"/>
                  </a:lnTo>
                  <a:lnTo>
                    <a:pt x="197" y="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3" name="Freeform 116"/>
            <p:cNvSpPr>
              <a:spLocks noChangeAspect="1"/>
            </p:cNvSpPr>
            <p:nvPr/>
          </p:nvSpPr>
          <p:spPr bwMode="auto">
            <a:xfrm>
              <a:off x="1589" y="3461"/>
              <a:ext cx="361" cy="289"/>
            </a:xfrm>
            <a:custGeom>
              <a:avLst/>
              <a:gdLst>
                <a:gd name="T0" fmla="*/ 0 w 361"/>
                <a:gd name="T1" fmla="*/ 761 h 259"/>
                <a:gd name="T2" fmla="*/ 16 w 361"/>
                <a:gd name="T3" fmla="*/ 732 h 259"/>
                <a:gd name="T4" fmla="*/ 16 w 361"/>
                <a:gd name="T5" fmla="*/ 709 h 259"/>
                <a:gd name="T6" fmla="*/ 55 w 361"/>
                <a:gd name="T7" fmla="*/ 578 h 259"/>
                <a:gd name="T8" fmla="*/ 63 w 361"/>
                <a:gd name="T9" fmla="*/ 627 h 259"/>
                <a:gd name="T10" fmla="*/ 78 w 361"/>
                <a:gd name="T11" fmla="*/ 548 h 259"/>
                <a:gd name="T12" fmla="*/ 118 w 361"/>
                <a:gd name="T13" fmla="*/ 416 h 259"/>
                <a:gd name="T14" fmla="*/ 118 w 361"/>
                <a:gd name="T15" fmla="*/ 339 h 259"/>
                <a:gd name="T16" fmla="*/ 228 w 361"/>
                <a:gd name="T17" fmla="*/ 209 h 259"/>
                <a:gd name="T18" fmla="*/ 228 w 361"/>
                <a:gd name="T19" fmla="*/ 132 h 259"/>
                <a:gd name="T20" fmla="*/ 243 w 361"/>
                <a:gd name="T21" fmla="*/ 55 h 259"/>
                <a:gd name="T22" fmla="*/ 259 w 361"/>
                <a:gd name="T23" fmla="*/ 0 h 259"/>
                <a:gd name="T24" fmla="*/ 361 w 361"/>
                <a:gd name="T25" fmla="*/ 0 h 259"/>
                <a:gd name="T26" fmla="*/ 361 w 361"/>
                <a:gd name="T27" fmla="*/ 260 h 259"/>
                <a:gd name="T28" fmla="*/ 353 w 361"/>
                <a:gd name="T29" fmla="*/ 761 h 259"/>
                <a:gd name="T30" fmla="*/ 353 w 361"/>
                <a:gd name="T31" fmla="*/ 864 h 259"/>
                <a:gd name="T32" fmla="*/ 275 w 361"/>
                <a:gd name="T33" fmla="*/ 864 h 259"/>
                <a:gd name="T34" fmla="*/ 94 w 361"/>
                <a:gd name="T35" fmla="*/ 864 h 259"/>
                <a:gd name="T36" fmla="*/ 0 w 361"/>
                <a:gd name="T37" fmla="*/ 864 h 259"/>
                <a:gd name="T38" fmla="*/ 0 w 361"/>
                <a:gd name="T39" fmla="*/ 761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1"/>
                <a:gd name="T61" fmla="*/ 0 h 259"/>
                <a:gd name="T62" fmla="*/ 361 w 361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1" h="259">
                  <a:moveTo>
                    <a:pt x="0" y="228"/>
                  </a:moveTo>
                  <a:lnTo>
                    <a:pt x="16" y="220"/>
                  </a:lnTo>
                  <a:lnTo>
                    <a:pt x="16" y="212"/>
                  </a:lnTo>
                  <a:lnTo>
                    <a:pt x="55" y="173"/>
                  </a:lnTo>
                  <a:lnTo>
                    <a:pt x="63" y="188"/>
                  </a:lnTo>
                  <a:lnTo>
                    <a:pt x="78" y="164"/>
                  </a:lnTo>
                  <a:lnTo>
                    <a:pt x="118" y="125"/>
                  </a:lnTo>
                  <a:lnTo>
                    <a:pt x="118" y="102"/>
                  </a:lnTo>
                  <a:lnTo>
                    <a:pt x="228" y="63"/>
                  </a:lnTo>
                  <a:lnTo>
                    <a:pt x="228" y="39"/>
                  </a:lnTo>
                  <a:lnTo>
                    <a:pt x="243" y="16"/>
                  </a:lnTo>
                  <a:lnTo>
                    <a:pt x="259" y="0"/>
                  </a:lnTo>
                  <a:lnTo>
                    <a:pt x="361" y="0"/>
                  </a:lnTo>
                  <a:lnTo>
                    <a:pt x="361" y="78"/>
                  </a:lnTo>
                  <a:lnTo>
                    <a:pt x="353" y="228"/>
                  </a:lnTo>
                  <a:lnTo>
                    <a:pt x="353" y="259"/>
                  </a:lnTo>
                  <a:lnTo>
                    <a:pt x="275" y="259"/>
                  </a:lnTo>
                  <a:lnTo>
                    <a:pt x="94" y="259"/>
                  </a:lnTo>
                  <a:lnTo>
                    <a:pt x="0" y="259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4" name="Freeform 117"/>
            <p:cNvSpPr>
              <a:spLocks noChangeAspect="1"/>
            </p:cNvSpPr>
            <p:nvPr/>
          </p:nvSpPr>
          <p:spPr bwMode="auto">
            <a:xfrm>
              <a:off x="1858" y="2079"/>
              <a:ext cx="295" cy="281"/>
            </a:xfrm>
            <a:custGeom>
              <a:avLst/>
              <a:gdLst>
                <a:gd name="T0" fmla="*/ 161 w 297"/>
                <a:gd name="T1" fmla="*/ 870 h 251"/>
                <a:gd name="T2" fmla="*/ 0 w 297"/>
                <a:gd name="T3" fmla="*/ 870 h 251"/>
                <a:gd name="T4" fmla="*/ 0 w 297"/>
                <a:gd name="T5" fmla="*/ 647 h 251"/>
                <a:gd name="T6" fmla="*/ 55 w 297"/>
                <a:gd name="T7" fmla="*/ 647 h 251"/>
                <a:gd name="T8" fmla="*/ 62 w 297"/>
                <a:gd name="T9" fmla="*/ 622 h 251"/>
                <a:gd name="T10" fmla="*/ 62 w 297"/>
                <a:gd name="T11" fmla="*/ 0 h 251"/>
                <a:gd name="T12" fmla="*/ 177 w 297"/>
                <a:gd name="T13" fmla="*/ 0 h 251"/>
                <a:gd name="T14" fmla="*/ 200 w 297"/>
                <a:gd name="T15" fmla="*/ 24 h 251"/>
                <a:gd name="T16" fmla="*/ 208 w 297"/>
                <a:gd name="T17" fmla="*/ 188 h 251"/>
                <a:gd name="T18" fmla="*/ 259 w 297"/>
                <a:gd name="T19" fmla="*/ 410 h 251"/>
                <a:gd name="T20" fmla="*/ 275 w 297"/>
                <a:gd name="T21" fmla="*/ 622 h 251"/>
                <a:gd name="T22" fmla="*/ 161 w 297"/>
                <a:gd name="T23" fmla="*/ 870 h 2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7"/>
                <a:gd name="T37" fmla="*/ 0 h 251"/>
                <a:gd name="T38" fmla="*/ 297 w 297"/>
                <a:gd name="T39" fmla="*/ 251 h 2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7" h="251">
                  <a:moveTo>
                    <a:pt x="172" y="251"/>
                  </a:moveTo>
                  <a:lnTo>
                    <a:pt x="0" y="251"/>
                  </a:lnTo>
                  <a:lnTo>
                    <a:pt x="0" y="188"/>
                  </a:lnTo>
                  <a:lnTo>
                    <a:pt x="55" y="188"/>
                  </a:lnTo>
                  <a:lnTo>
                    <a:pt x="62" y="180"/>
                  </a:lnTo>
                  <a:lnTo>
                    <a:pt x="62" y="0"/>
                  </a:lnTo>
                  <a:lnTo>
                    <a:pt x="188" y="0"/>
                  </a:lnTo>
                  <a:lnTo>
                    <a:pt x="211" y="7"/>
                  </a:lnTo>
                  <a:lnTo>
                    <a:pt x="219" y="55"/>
                  </a:lnTo>
                  <a:lnTo>
                    <a:pt x="281" y="118"/>
                  </a:lnTo>
                  <a:lnTo>
                    <a:pt x="297" y="180"/>
                  </a:lnTo>
                  <a:lnTo>
                    <a:pt x="172" y="25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5" name="Freeform 118"/>
            <p:cNvSpPr>
              <a:spLocks noChangeAspect="1"/>
            </p:cNvSpPr>
            <p:nvPr/>
          </p:nvSpPr>
          <p:spPr bwMode="auto">
            <a:xfrm>
              <a:off x="2895" y="2755"/>
              <a:ext cx="182" cy="313"/>
            </a:xfrm>
            <a:custGeom>
              <a:avLst/>
              <a:gdLst>
                <a:gd name="T0" fmla="*/ 126 w 182"/>
                <a:gd name="T1" fmla="*/ 920 h 281"/>
                <a:gd name="T2" fmla="*/ 87 w 182"/>
                <a:gd name="T3" fmla="*/ 894 h 281"/>
                <a:gd name="T4" fmla="*/ 87 w 182"/>
                <a:gd name="T5" fmla="*/ 842 h 281"/>
                <a:gd name="T6" fmla="*/ 39 w 182"/>
                <a:gd name="T7" fmla="*/ 742 h 281"/>
                <a:gd name="T8" fmla="*/ 39 w 182"/>
                <a:gd name="T9" fmla="*/ 718 h 281"/>
                <a:gd name="T10" fmla="*/ 39 w 182"/>
                <a:gd name="T11" fmla="*/ 610 h 281"/>
                <a:gd name="T12" fmla="*/ 24 w 182"/>
                <a:gd name="T13" fmla="*/ 610 h 281"/>
                <a:gd name="T14" fmla="*/ 32 w 182"/>
                <a:gd name="T15" fmla="*/ 610 h 281"/>
                <a:gd name="T16" fmla="*/ 32 w 182"/>
                <a:gd name="T17" fmla="*/ 538 h 281"/>
                <a:gd name="T18" fmla="*/ 24 w 182"/>
                <a:gd name="T19" fmla="*/ 486 h 281"/>
                <a:gd name="T20" fmla="*/ 32 w 182"/>
                <a:gd name="T21" fmla="*/ 436 h 281"/>
                <a:gd name="T22" fmla="*/ 24 w 182"/>
                <a:gd name="T23" fmla="*/ 410 h 281"/>
                <a:gd name="T24" fmla="*/ 24 w 182"/>
                <a:gd name="T25" fmla="*/ 335 h 281"/>
                <a:gd name="T26" fmla="*/ 8 w 182"/>
                <a:gd name="T27" fmla="*/ 231 h 281"/>
                <a:gd name="T28" fmla="*/ 24 w 182"/>
                <a:gd name="T29" fmla="*/ 205 h 281"/>
                <a:gd name="T30" fmla="*/ 0 w 182"/>
                <a:gd name="T31" fmla="*/ 126 h 281"/>
                <a:gd name="T32" fmla="*/ 8 w 182"/>
                <a:gd name="T33" fmla="*/ 53 h 281"/>
                <a:gd name="T34" fmla="*/ 182 w 182"/>
                <a:gd name="T35" fmla="*/ 0 h 281"/>
                <a:gd name="T36" fmla="*/ 158 w 182"/>
                <a:gd name="T37" fmla="*/ 126 h 281"/>
                <a:gd name="T38" fmla="*/ 150 w 182"/>
                <a:gd name="T39" fmla="*/ 307 h 281"/>
                <a:gd name="T40" fmla="*/ 126 w 182"/>
                <a:gd name="T41" fmla="*/ 894 h 281"/>
                <a:gd name="T42" fmla="*/ 126 w 182"/>
                <a:gd name="T43" fmla="*/ 920 h 2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281"/>
                <a:gd name="T68" fmla="*/ 182 w 182"/>
                <a:gd name="T69" fmla="*/ 281 h 28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281">
                  <a:moveTo>
                    <a:pt x="126" y="281"/>
                  </a:moveTo>
                  <a:lnTo>
                    <a:pt x="87" y="273"/>
                  </a:lnTo>
                  <a:lnTo>
                    <a:pt x="87" y="258"/>
                  </a:lnTo>
                  <a:lnTo>
                    <a:pt x="39" y="226"/>
                  </a:lnTo>
                  <a:lnTo>
                    <a:pt x="39" y="219"/>
                  </a:lnTo>
                  <a:lnTo>
                    <a:pt x="39" y="187"/>
                  </a:lnTo>
                  <a:lnTo>
                    <a:pt x="24" y="187"/>
                  </a:lnTo>
                  <a:lnTo>
                    <a:pt x="32" y="187"/>
                  </a:lnTo>
                  <a:lnTo>
                    <a:pt x="32" y="164"/>
                  </a:lnTo>
                  <a:lnTo>
                    <a:pt x="24" y="148"/>
                  </a:lnTo>
                  <a:lnTo>
                    <a:pt x="32" y="133"/>
                  </a:lnTo>
                  <a:lnTo>
                    <a:pt x="24" y="125"/>
                  </a:lnTo>
                  <a:lnTo>
                    <a:pt x="24" y="102"/>
                  </a:lnTo>
                  <a:lnTo>
                    <a:pt x="8" y="71"/>
                  </a:lnTo>
                  <a:lnTo>
                    <a:pt x="24" y="62"/>
                  </a:lnTo>
                  <a:lnTo>
                    <a:pt x="0" y="39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58" y="39"/>
                  </a:lnTo>
                  <a:lnTo>
                    <a:pt x="150" y="94"/>
                  </a:lnTo>
                  <a:lnTo>
                    <a:pt x="126" y="273"/>
                  </a:lnTo>
                  <a:lnTo>
                    <a:pt x="126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6" name="Freeform 119"/>
            <p:cNvSpPr>
              <a:spLocks noChangeAspect="1"/>
            </p:cNvSpPr>
            <p:nvPr/>
          </p:nvSpPr>
          <p:spPr bwMode="auto">
            <a:xfrm>
              <a:off x="2171" y="1600"/>
              <a:ext cx="291" cy="304"/>
            </a:xfrm>
            <a:custGeom>
              <a:avLst/>
              <a:gdLst>
                <a:gd name="T0" fmla="*/ 228 w 291"/>
                <a:gd name="T1" fmla="*/ 356 h 273"/>
                <a:gd name="T2" fmla="*/ 236 w 291"/>
                <a:gd name="T3" fmla="*/ 511 h 273"/>
                <a:gd name="T4" fmla="*/ 291 w 291"/>
                <a:gd name="T5" fmla="*/ 636 h 273"/>
                <a:gd name="T6" fmla="*/ 275 w 291"/>
                <a:gd name="T7" fmla="*/ 716 h 273"/>
                <a:gd name="T8" fmla="*/ 275 w 291"/>
                <a:gd name="T9" fmla="*/ 742 h 273"/>
                <a:gd name="T10" fmla="*/ 110 w 291"/>
                <a:gd name="T11" fmla="*/ 892 h 273"/>
                <a:gd name="T12" fmla="*/ 0 w 291"/>
                <a:gd name="T13" fmla="*/ 666 h 273"/>
                <a:gd name="T14" fmla="*/ 0 w 291"/>
                <a:gd name="T15" fmla="*/ 511 h 273"/>
                <a:gd name="T16" fmla="*/ 133 w 291"/>
                <a:gd name="T17" fmla="*/ 0 h 273"/>
                <a:gd name="T18" fmla="*/ 149 w 291"/>
                <a:gd name="T19" fmla="*/ 107 h 273"/>
                <a:gd name="T20" fmla="*/ 173 w 291"/>
                <a:gd name="T21" fmla="*/ 205 h 273"/>
                <a:gd name="T22" fmla="*/ 197 w 291"/>
                <a:gd name="T23" fmla="*/ 255 h 273"/>
                <a:gd name="T24" fmla="*/ 228 w 291"/>
                <a:gd name="T25" fmla="*/ 356 h 2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1"/>
                <a:gd name="T40" fmla="*/ 0 h 273"/>
                <a:gd name="T41" fmla="*/ 291 w 291"/>
                <a:gd name="T42" fmla="*/ 273 h 2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1" h="273">
                  <a:moveTo>
                    <a:pt x="228" y="110"/>
                  </a:moveTo>
                  <a:lnTo>
                    <a:pt x="236" y="156"/>
                  </a:lnTo>
                  <a:lnTo>
                    <a:pt x="291" y="195"/>
                  </a:lnTo>
                  <a:lnTo>
                    <a:pt x="275" y="219"/>
                  </a:lnTo>
                  <a:lnTo>
                    <a:pt x="275" y="226"/>
                  </a:lnTo>
                  <a:lnTo>
                    <a:pt x="110" y="273"/>
                  </a:lnTo>
                  <a:lnTo>
                    <a:pt x="0" y="203"/>
                  </a:lnTo>
                  <a:lnTo>
                    <a:pt x="0" y="156"/>
                  </a:lnTo>
                  <a:lnTo>
                    <a:pt x="133" y="0"/>
                  </a:lnTo>
                  <a:lnTo>
                    <a:pt x="149" y="32"/>
                  </a:lnTo>
                  <a:lnTo>
                    <a:pt x="173" y="62"/>
                  </a:lnTo>
                  <a:lnTo>
                    <a:pt x="197" y="78"/>
                  </a:lnTo>
                  <a:lnTo>
                    <a:pt x="228" y="11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7" name="Freeform 120"/>
            <p:cNvSpPr>
              <a:spLocks noChangeAspect="1"/>
            </p:cNvSpPr>
            <p:nvPr/>
          </p:nvSpPr>
          <p:spPr bwMode="auto">
            <a:xfrm>
              <a:off x="1279" y="672"/>
              <a:ext cx="261" cy="324"/>
            </a:xfrm>
            <a:custGeom>
              <a:avLst/>
              <a:gdLst>
                <a:gd name="T0" fmla="*/ 231 w 260"/>
                <a:gd name="T1" fmla="*/ 0 h 290"/>
                <a:gd name="T2" fmla="*/ 247 w 260"/>
                <a:gd name="T3" fmla="*/ 317 h 290"/>
                <a:gd name="T4" fmla="*/ 271 w 260"/>
                <a:gd name="T5" fmla="*/ 396 h 290"/>
                <a:gd name="T6" fmla="*/ 223 w 260"/>
                <a:gd name="T7" fmla="*/ 502 h 290"/>
                <a:gd name="T8" fmla="*/ 223 w 260"/>
                <a:gd name="T9" fmla="*/ 582 h 290"/>
                <a:gd name="T10" fmla="*/ 216 w 260"/>
                <a:gd name="T11" fmla="*/ 609 h 290"/>
                <a:gd name="T12" fmla="*/ 216 w 260"/>
                <a:gd name="T13" fmla="*/ 980 h 290"/>
                <a:gd name="T14" fmla="*/ 161 w 260"/>
                <a:gd name="T15" fmla="*/ 927 h 290"/>
                <a:gd name="T16" fmla="*/ 161 w 260"/>
                <a:gd name="T17" fmla="*/ 902 h 290"/>
                <a:gd name="T18" fmla="*/ 168 w 260"/>
                <a:gd name="T19" fmla="*/ 927 h 290"/>
                <a:gd name="T20" fmla="*/ 161 w 260"/>
                <a:gd name="T21" fmla="*/ 875 h 290"/>
                <a:gd name="T22" fmla="*/ 54 w 260"/>
                <a:gd name="T23" fmla="*/ 927 h 290"/>
                <a:gd name="T24" fmla="*/ 24 w 260"/>
                <a:gd name="T25" fmla="*/ 875 h 290"/>
                <a:gd name="T26" fmla="*/ 0 w 260"/>
                <a:gd name="T27" fmla="*/ 770 h 290"/>
                <a:gd name="T28" fmla="*/ 47 w 260"/>
                <a:gd name="T29" fmla="*/ 770 h 290"/>
                <a:gd name="T30" fmla="*/ 0 w 260"/>
                <a:gd name="T31" fmla="*/ 692 h 290"/>
                <a:gd name="T32" fmla="*/ 63 w 260"/>
                <a:gd name="T33" fmla="*/ 665 h 290"/>
                <a:gd name="T34" fmla="*/ 47 w 260"/>
                <a:gd name="T35" fmla="*/ 609 h 290"/>
                <a:gd name="T36" fmla="*/ 63 w 260"/>
                <a:gd name="T37" fmla="*/ 582 h 290"/>
                <a:gd name="T38" fmla="*/ 47 w 260"/>
                <a:gd name="T39" fmla="*/ 502 h 290"/>
                <a:gd name="T40" fmla="*/ 78 w 260"/>
                <a:gd name="T41" fmla="*/ 479 h 290"/>
                <a:gd name="T42" fmla="*/ 54 w 260"/>
                <a:gd name="T43" fmla="*/ 449 h 290"/>
                <a:gd name="T44" fmla="*/ 63 w 260"/>
                <a:gd name="T45" fmla="*/ 285 h 290"/>
                <a:gd name="T46" fmla="*/ 86 w 260"/>
                <a:gd name="T47" fmla="*/ 285 h 290"/>
                <a:gd name="T48" fmla="*/ 63 w 260"/>
                <a:gd name="T49" fmla="*/ 182 h 290"/>
                <a:gd name="T50" fmla="*/ 86 w 260"/>
                <a:gd name="T51" fmla="*/ 0 h 290"/>
                <a:gd name="T52" fmla="*/ 231 w 260"/>
                <a:gd name="T53" fmla="*/ 0 h 2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0"/>
                <a:gd name="T82" fmla="*/ 0 h 290"/>
                <a:gd name="T83" fmla="*/ 260 w 260"/>
                <a:gd name="T84" fmla="*/ 290 h 29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0" h="290">
                  <a:moveTo>
                    <a:pt x="220" y="0"/>
                  </a:moveTo>
                  <a:lnTo>
                    <a:pt x="236" y="94"/>
                  </a:lnTo>
                  <a:lnTo>
                    <a:pt x="260" y="117"/>
                  </a:lnTo>
                  <a:lnTo>
                    <a:pt x="212" y="149"/>
                  </a:lnTo>
                  <a:lnTo>
                    <a:pt x="212" y="172"/>
                  </a:lnTo>
                  <a:lnTo>
                    <a:pt x="205" y="180"/>
                  </a:lnTo>
                  <a:lnTo>
                    <a:pt x="205" y="290"/>
                  </a:lnTo>
                  <a:lnTo>
                    <a:pt x="150" y="274"/>
                  </a:lnTo>
                  <a:lnTo>
                    <a:pt x="150" y="266"/>
                  </a:lnTo>
                  <a:lnTo>
                    <a:pt x="157" y="274"/>
                  </a:lnTo>
                  <a:lnTo>
                    <a:pt x="150" y="258"/>
                  </a:lnTo>
                  <a:lnTo>
                    <a:pt x="54" y="274"/>
                  </a:lnTo>
                  <a:lnTo>
                    <a:pt x="24" y="258"/>
                  </a:lnTo>
                  <a:lnTo>
                    <a:pt x="0" y="227"/>
                  </a:lnTo>
                  <a:lnTo>
                    <a:pt x="47" y="227"/>
                  </a:lnTo>
                  <a:lnTo>
                    <a:pt x="0" y="204"/>
                  </a:lnTo>
                  <a:lnTo>
                    <a:pt x="63" y="196"/>
                  </a:lnTo>
                  <a:lnTo>
                    <a:pt x="47" y="180"/>
                  </a:lnTo>
                  <a:lnTo>
                    <a:pt x="63" y="172"/>
                  </a:lnTo>
                  <a:lnTo>
                    <a:pt x="47" y="149"/>
                  </a:lnTo>
                  <a:lnTo>
                    <a:pt x="78" y="141"/>
                  </a:lnTo>
                  <a:lnTo>
                    <a:pt x="54" y="133"/>
                  </a:lnTo>
                  <a:lnTo>
                    <a:pt x="63" y="85"/>
                  </a:lnTo>
                  <a:lnTo>
                    <a:pt x="86" y="85"/>
                  </a:lnTo>
                  <a:lnTo>
                    <a:pt x="63" y="54"/>
                  </a:lnTo>
                  <a:lnTo>
                    <a:pt x="86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8" name="Freeform 121"/>
            <p:cNvSpPr>
              <a:spLocks noChangeAspect="1"/>
            </p:cNvSpPr>
            <p:nvPr/>
          </p:nvSpPr>
          <p:spPr bwMode="auto">
            <a:xfrm>
              <a:off x="1181" y="2552"/>
              <a:ext cx="290" cy="175"/>
            </a:xfrm>
            <a:custGeom>
              <a:avLst/>
              <a:gdLst>
                <a:gd name="T0" fmla="*/ 71 w 291"/>
                <a:gd name="T1" fmla="*/ 554 h 156"/>
                <a:gd name="T2" fmla="*/ 78 w 291"/>
                <a:gd name="T3" fmla="*/ 441 h 156"/>
                <a:gd name="T4" fmla="*/ 63 w 291"/>
                <a:gd name="T5" fmla="*/ 362 h 156"/>
                <a:gd name="T6" fmla="*/ 63 w 291"/>
                <a:gd name="T7" fmla="*/ 224 h 156"/>
                <a:gd name="T8" fmla="*/ 0 w 291"/>
                <a:gd name="T9" fmla="*/ 0 h 156"/>
                <a:gd name="T10" fmla="*/ 126 w 291"/>
                <a:gd name="T11" fmla="*/ 0 h 156"/>
                <a:gd name="T12" fmla="*/ 126 w 291"/>
                <a:gd name="T13" fmla="*/ 24 h 156"/>
                <a:gd name="T14" fmla="*/ 264 w 291"/>
                <a:gd name="T15" fmla="*/ 24 h 156"/>
                <a:gd name="T16" fmla="*/ 264 w 291"/>
                <a:gd name="T17" fmla="*/ 112 h 156"/>
                <a:gd name="T18" fmla="*/ 280 w 291"/>
                <a:gd name="T19" fmla="*/ 112 h 156"/>
                <a:gd name="T20" fmla="*/ 264 w 291"/>
                <a:gd name="T21" fmla="*/ 224 h 156"/>
                <a:gd name="T22" fmla="*/ 241 w 291"/>
                <a:gd name="T23" fmla="*/ 250 h 156"/>
                <a:gd name="T24" fmla="*/ 209 w 291"/>
                <a:gd name="T25" fmla="*/ 441 h 156"/>
                <a:gd name="T26" fmla="*/ 145 w 291"/>
                <a:gd name="T27" fmla="*/ 466 h 156"/>
                <a:gd name="T28" fmla="*/ 78 w 291"/>
                <a:gd name="T29" fmla="*/ 554 h 156"/>
                <a:gd name="T30" fmla="*/ 71 w 291"/>
                <a:gd name="T31" fmla="*/ 554 h 1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1"/>
                <a:gd name="T49" fmla="*/ 0 h 156"/>
                <a:gd name="T50" fmla="*/ 291 w 291"/>
                <a:gd name="T51" fmla="*/ 156 h 1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1" h="156">
                  <a:moveTo>
                    <a:pt x="71" y="156"/>
                  </a:moveTo>
                  <a:lnTo>
                    <a:pt x="78" y="125"/>
                  </a:lnTo>
                  <a:lnTo>
                    <a:pt x="63" y="102"/>
                  </a:lnTo>
                  <a:lnTo>
                    <a:pt x="63" y="63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126" y="7"/>
                  </a:lnTo>
                  <a:lnTo>
                    <a:pt x="275" y="7"/>
                  </a:lnTo>
                  <a:lnTo>
                    <a:pt x="275" y="31"/>
                  </a:lnTo>
                  <a:lnTo>
                    <a:pt x="291" y="31"/>
                  </a:lnTo>
                  <a:lnTo>
                    <a:pt x="275" y="63"/>
                  </a:lnTo>
                  <a:lnTo>
                    <a:pt x="252" y="70"/>
                  </a:lnTo>
                  <a:lnTo>
                    <a:pt x="220" y="125"/>
                  </a:lnTo>
                  <a:lnTo>
                    <a:pt x="149" y="132"/>
                  </a:lnTo>
                  <a:lnTo>
                    <a:pt x="78" y="156"/>
                  </a:lnTo>
                  <a:lnTo>
                    <a:pt x="71" y="15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9" name="Freeform 122"/>
            <p:cNvSpPr>
              <a:spLocks noChangeAspect="1"/>
            </p:cNvSpPr>
            <p:nvPr/>
          </p:nvSpPr>
          <p:spPr bwMode="auto">
            <a:xfrm>
              <a:off x="1919" y="1651"/>
              <a:ext cx="252" cy="297"/>
            </a:xfrm>
            <a:custGeom>
              <a:avLst/>
              <a:gdLst>
                <a:gd name="T0" fmla="*/ 87 w 252"/>
                <a:gd name="T1" fmla="*/ 686 h 267"/>
                <a:gd name="T2" fmla="*/ 64 w 252"/>
                <a:gd name="T3" fmla="*/ 577 h 267"/>
                <a:gd name="T4" fmla="*/ 0 w 252"/>
                <a:gd name="T5" fmla="*/ 577 h 267"/>
                <a:gd name="T6" fmla="*/ 0 w 252"/>
                <a:gd name="T7" fmla="*/ 509 h 267"/>
                <a:gd name="T8" fmla="*/ 71 w 252"/>
                <a:gd name="T9" fmla="*/ 205 h 267"/>
                <a:gd name="T10" fmla="*/ 87 w 252"/>
                <a:gd name="T11" fmla="*/ 0 h 267"/>
                <a:gd name="T12" fmla="*/ 205 w 252"/>
                <a:gd name="T13" fmla="*/ 256 h 267"/>
                <a:gd name="T14" fmla="*/ 213 w 252"/>
                <a:gd name="T15" fmla="*/ 256 h 267"/>
                <a:gd name="T16" fmla="*/ 252 w 252"/>
                <a:gd name="T17" fmla="*/ 354 h 267"/>
                <a:gd name="T18" fmla="*/ 252 w 252"/>
                <a:gd name="T19" fmla="*/ 509 h 267"/>
                <a:gd name="T20" fmla="*/ 252 w 252"/>
                <a:gd name="T21" fmla="*/ 577 h 267"/>
                <a:gd name="T22" fmla="*/ 236 w 252"/>
                <a:gd name="T23" fmla="*/ 560 h 267"/>
                <a:gd name="T24" fmla="*/ 149 w 252"/>
                <a:gd name="T25" fmla="*/ 733 h 267"/>
                <a:gd name="T26" fmla="*/ 149 w 252"/>
                <a:gd name="T27" fmla="*/ 763 h 267"/>
                <a:gd name="T28" fmla="*/ 142 w 252"/>
                <a:gd name="T29" fmla="*/ 763 h 267"/>
                <a:gd name="T30" fmla="*/ 149 w 252"/>
                <a:gd name="T31" fmla="*/ 786 h 267"/>
                <a:gd name="T32" fmla="*/ 126 w 252"/>
                <a:gd name="T33" fmla="*/ 860 h 267"/>
                <a:gd name="T34" fmla="*/ 87 w 252"/>
                <a:gd name="T35" fmla="*/ 686 h 2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2"/>
                <a:gd name="T55" fmla="*/ 0 h 267"/>
                <a:gd name="T56" fmla="*/ 252 w 252"/>
                <a:gd name="T57" fmla="*/ 267 h 2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2" h="267">
                  <a:moveTo>
                    <a:pt x="87" y="212"/>
                  </a:moveTo>
                  <a:lnTo>
                    <a:pt x="64" y="180"/>
                  </a:lnTo>
                  <a:lnTo>
                    <a:pt x="0" y="180"/>
                  </a:lnTo>
                  <a:lnTo>
                    <a:pt x="0" y="158"/>
                  </a:lnTo>
                  <a:lnTo>
                    <a:pt x="71" y="63"/>
                  </a:lnTo>
                  <a:lnTo>
                    <a:pt x="87" y="0"/>
                  </a:lnTo>
                  <a:lnTo>
                    <a:pt x="205" y="79"/>
                  </a:lnTo>
                  <a:lnTo>
                    <a:pt x="213" y="79"/>
                  </a:lnTo>
                  <a:lnTo>
                    <a:pt x="252" y="110"/>
                  </a:lnTo>
                  <a:lnTo>
                    <a:pt x="252" y="158"/>
                  </a:lnTo>
                  <a:lnTo>
                    <a:pt x="252" y="180"/>
                  </a:lnTo>
                  <a:lnTo>
                    <a:pt x="236" y="173"/>
                  </a:lnTo>
                  <a:lnTo>
                    <a:pt x="149" y="227"/>
                  </a:lnTo>
                  <a:lnTo>
                    <a:pt x="149" y="236"/>
                  </a:lnTo>
                  <a:lnTo>
                    <a:pt x="142" y="236"/>
                  </a:lnTo>
                  <a:lnTo>
                    <a:pt x="149" y="244"/>
                  </a:lnTo>
                  <a:lnTo>
                    <a:pt x="126" y="267"/>
                  </a:lnTo>
                  <a:lnTo>
                    <a:pt x="87" y="21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0" name="Freeform 123"/>
            <p:cNvSpPr>
              <a:spLocks noChangeAspect="1"/>
            </p:cNvSpPr>
            <p:nvPr/>
          </p:nvSpPr>
          <p:spPr bwMode="auto">
            <a:xfrm>
              <a:off x="2195" y="1476"/>
              <a:ext cx="267" cy="210"/>
            </a:xfrm>
            <a:custGeom>
              <a:avLst/>
              <a:gdLst>
                <a:gd name="T0" fmla="*/ 86 w 266"/>
                <a:gd name="T1" fmla="*/ 0 h 189"/>
                <a:gd name="T2" fmla="*/ 109 w 266"/>
                <a:gd name="T3" fmla="*/ 74 h 189"/>
                <a:gd name="T4" fmla="*/ 167 w 266"/>
                <a:gd name="T5" fmla="*/ 98 h 189"/>
                <a:gd name="T6" fmla="*/ 246 w 266"/>
                <a:gd name="T7" fmla="*/ 276 h 189"/>
                <a:gd name="T8" fmla="*/ 277 w 266"/>
                <a:gd name="T9" fmla="*/ 276 h 189"/>
                <a:gd name="T10" fmla="*/ 253 w 266"/>
                <a:gd name="T11" fmla="*/ 353 h 189"/>
                <a:gd name="T12" fmla="*/ 261 w 266"/>
                <a:gd name="T13" fmla="*/ 353 h 189"/>
                <a:gd name="T14" fmla="*/ 261 w 266"/>
                <a:gd name="T15" fmla="*/ 474 h 189"/>
                <a:gd name="T16" fmla="*/ 261 w 266"/>
                <a:gd name="T17" fmla="*/ 548 h 189"/>
                <a:gd name="T18" fmla="*/ 184 w 266"/>
                <a:gd name="T19" fmla="*/ 603 h 189"/>
                <a:gd name="T20" fmla="*/ 160 w 266"/>
                <a:gd name="T21" fmla="*/ 548 h 189"/>
                <a:gd name="T22" fmla="*/ 125 w 266"/>
                <a:gd name="T23" fmla="*/ 456 h 189"/>
                <a:gd name="T24" fmla="*/ 109 w 266"/>
                <a:gd name="T25" fmla="*/ 353 h 189"/>
                <a:gd name="T26" fmla="*/ 55 w 266"/>
                <a:gd name="T27" fmla="*/ 276 h 189"/>
                <a:gd name="T28" fmla="*/ 39 w 266"/>
                <a:gd name="T29" fmla="*/ 227 h 189"/>
                <a:gd name="T30" fmla="*/ 39 w 266"/>
                <a:gd name="T31" fmla="*/ 201 h 189"/>
                <a:gd name="T32" fmla="*/ 23 w 266"/>
                <a:gd name="T33" fmla="*/ 201 h 189"/>
                <a:gd name="T34" fmla="*/ 0 w 266"/>
                <a:gd name="T35" fmla="*/ 123 h 189"/>
                <a:gd name="T36" fmla="*/ 86 w 266"/>
                <a:gd name="T37" fmla="*/ 0 h 1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6"/>
                <a:gd name="T58" fmla="*/ 0 h 189"/>
                <a:gd name="T59" fmla="*/ 266 w 266"/>
                <a:gd name="T60" fmla="*/ 189 h 1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6" h="189">
                  <a:moveTo>
                    <a:pt x="86" y="0"/>
                  </a:moveTo>
                  <a:lnTo>
                    <a:pt x="109" y="23"/>
                  </a:lnTo>
                  <a:lnTo>
                    <a:pt x="156" y="31"/>
                  </a:lnTo>
                  <a:lnTo>
                    <a:pt x="235" y="86"/>
                  </a:lnTo>
                  <a:lnTo>
                    <a:pt x="266" y="86"/>
                  </a:lnTo>
                  <a:lnTo>
                    <a:pt x="242" y="110"/>
                  </a:lnTo>
                  <a:lnTo>
                    <a:pt x="250" y="110"/>
                  </a:lnTo>
                  <a:lnTo>
                    <a:pt x="250" y="149"/>
                  </a:lnTo>
                  <a:lnTo>
                    <a:pt x="250" y="173"/>
                  </a:lnTo>
                  <a:lnTo>
                    <a:pt x="173" y="189"/>
                  </a:lnTo>
                  <a:lnTo>
                    <a:pt x="149" y="173"/>
                  </a:lnTo>
                  <a:lnTo>
                    <a:pt x="125" y="142"/>
                  </a:lnTo>
                  <a:lnTo>
                    <a:pt x="109" y="110"/>
                  </a:lnTo>
                  <a:lnTo>
                    <a:pt x="55" y="86"/>
                  </a:lnTo>
                  <a:lnTo>
                    <a:pt x="39" y="71"/>
                  </a:lnTo>
                  <a:lnTo>
                    <a:pt x="39" y="62"/>
                  </a:lnTo>
                  <a:lnTo>
                    <a:pt x="23" y="62"/>
                  </a:lnTo>
                  <a:lnTo>
                    <a:pt x="0" y="39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1" name="Freeform 124"/>
            <p:cNvSpPr>
              <a:spLocks noChangeAspect="1"/>
            </p:cNvSpPr>
            <p:nvPr/>
          </p:nvSpPr>
          <p:spPr bwMode="auto">
            <a:xfrm>
              <a:off x="2440" y="1416"/>
              <a:ext cx="368" cy="270"/>
            </a:xfrm>
            <a:custGeom>
              <a:avLst/>
              <a:gdLst>
                <a:gd name="T0" fmla="*/ 39 w 369"/>
                <a:gd name="T1" fmla="*/ 314 h 242"/>
                <a:gd name="T2" fmla="*/ 24 w 369"/>
                <a:gd name="T3" fmla="*/ 205 h 242"/>
                <a:gd name="T4" fmla="*/ 32 w 369"/>
                <a:gd name="T5" fmla="*/ 107 h 242"/>
                <a:gd name="T6" fmla="*/ 79 w 369"/>
                <a:gd name="T7" fmla="*/ 107 h 242"/>
                <a:gd name="T8" fmla="*/ 126 w 369"/>
                <a:gd name="T9" fmla="*/ 0 h 242"/>
                <a:gd name="T10" fmla="*/ 181 w 369"/>
                <a:gd name="T11" fmla="*/ 77 h 242"/>
                <a:gd name="T12" fmla="*/ 225 w 369"/>
                <a:gd name="T13" fmla="*/ 0 h 242"/>
                <a:gd name="T14" fmla="*/ 256 w 369"/>
                <a:gd name="T15" fmla="*/ 50 h 242"/>
                <a:gd name="T16" fmla="*/ 241 w 369"/>
                <a:gd name="T17" fmla="*/ 77 h 242"/>
                <a:gd name="T18" fmla="*/ 256 w 369"/>
                <a:gd name="T19" fmla="*/ 107 h 242"/>
                <a:gd name="T20" fmla="*/ 358 w 369"/>
                <a:gd name="T21" fmla="*/ 183 h 242"/>
                <a:gd name="T22" fmla="*/ 351 w 369"/>
                <a:gd name="T23" fmla="*/ 259 h 242"/>
                <a:gd name="T24" fmla="*/ 295 w 369"/>
                <a:gd name="T25" fmla="*/ 314 h 242"/>
                <a:gd name="T26" fmla="*/ 225 w 369"/>
                <a:gd name="T27" fmla="*/ 573 h 242"/>
                <a:gd name="T28" fmla="*/ 209 w 369"/>
                <a:gd name="T29" fmla="*/ 599 h 242"/>
                <a:gd name="T30" fmla="*/ 241 w 369"/>
                <a:gd name="T31" fmla="*/ 752 h 242"/>
                <a:gd name="T32" fmla="*/ 209 w 369"/>
                <a:gd name="T33" fmla="*/ 806 h 242"/>
                <a:gd name="T34" fmla="*/ 181 w 369"/>
                <a:gd name="T35" fmla="*/ 781 h 242"/>
                <a:gd name="T36" fmla="*/ 142 w 369"/>
                <a:gd name="T37" fmla="*/ 806 h 242"/>
                <a:gd name="T38" fmla="*/ 8 w 369"/>
                <a:gd name="T39" fmla="*/ 674 h 242"/>
                <a:gd name="T40" fmla="*/ 8 w 369"/>
                <a:gd name="T41" fmla="*/ 548 h 242"/>
                <a:gd name="T42" fmla="*/ 0 w 369"/>
                <a:gd name="T43" fmla="*/ 548 h 242"/>
                <a:gd name="T44" fmla="*/ 24 w 369"/>
                <a:gd name="T45" fmla="*/ 465 h 242"/>
                <a:gd name="T46" fmla="*/ 39 w 369"/>
                <a:gd name="T47" fmla="*/ 314 h 2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9"/>
                <a:gd name="T73" fmla="*/ 0 h 242"/>
                <a:gd name="T74" fmla="*/ 369 w 369"/>
                <a:gd name="T75" fmla="*/ 242 h 2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9" h="242">
                  <a:moveTo>
                    <a:pt x="39" y="94"/>
                  </a:moveTo>
                  <a:lnTo>
                    <a:pt x="24" y="62"/>
                  </a:lnTo>
                  <a:lnTo>
                    <a:pt x="32" y="32"/>
                  </a:lnTo>
                  <a:lnTo>
                    <a:pt x="79" y="32"/>
                  </a:lnTo>
                  <a:lnTo>
                    <a:pt x="126" y="0"/>
                  </a:lnTo>
                  <a:lnTo>
                    <a:pt x="181" y="23"/>
                  </a:lnTo>
                  <a:lnTo>
                    <a:pt x="236" y="0"/>
                  </a:lnTo>
                  <a:lnTo>
                    <a:pt x="267" y="15"/>
                  </a:lnTo>
                  <a:lnTo>
                    <a:pt x="252" y="23"/>
                  </a:lnTo>
                  <a:lnTo>
                    <a:pt x="267" y="32"/>
                  </a:lnTo>
                  <a:lnTo>
                    <a:pt x="369" y="55"/>
                  </a:lnTo>
                  <a:lnTo>
                    <a:pt x="362" y="78"/>
                  </a:lnTo>
                  <a:lnTo>
                    <a:pt x="306" y="94"/>
                  </a:lnTo>
                  <a:lnTo>
                    <a:pt x="236" y="172"/>
                  </a:lnTo>
                  <a:lnTo>
                    <a:pt x="220" y="179"/>
                  </a:lnTo>
                  <a:lnTo>
                    <a:pt x="252" y="226"/>
                  </a:lnTo>
                  <a:lnTo>
                    <a:pt x="220" y="242"/>
                  </a:lnTo>
                  <a:lnTo>
                    <a:pt x="181" y="234"/>
                  </a:lnTo>
                  <a:lnTo>
                    <a:pt x="142" y="242"/>
                  </a:lnTo>
                  <a:lnTo>
                    <a:pt x="8" y="203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24" y="140"/>
                  </a:lnTo>
                  <a:lnTo>
                    <a:pt x="39" y="9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2" name="Freeform 125"/>
            <p:cNvSpPr>
              <a:spLocks noChangeAspect="1"/>
            </p:cNvSpPr>
            <p:nvPr/>
          </p:nvSpPr>
          <p:spPr bwMode="auto">
            <a:xfrm>
              <a:off x="1193" y="1379"/>
              <a:ext cx="238" cy="236"/>
            </a:xfrm>
            <a:custGeom>
              <a:avLst/>
              <a:gdLst>
                <a:gd name="T0" fmla="*/ 238 w 238"/>
                <a:gd name="T1" fmla="*/ 51 h 212"/>
                <a:gd name="T2" fmla="*/ 238 w 238"/>
                <a:gd name="T3" fmla="*/ 355 h 212"/>
                <a:gd name="T4" fmla="*/ 238 w 238"/>
                <a:gd name="T5" fmla="*/ 668 h 212"/>
                <a:gd name="T6" fmla="*/ 214 w 238"/>
                <a:gd name="T7" fmla="*/ 691 h 212"/>
                <a:gd name="T8" fmla="*/ 111 w 238"/>
                <a:gd name="T9" fmla="*/ 691 h 212"/>
                <a:gd name="T10" fmla="*/ 24 w 238"/>
                <a:gd name="T11" fmla="*/ 641 h 212"/>
                <a:gd name="T12" fmla="*/ 24 w 238"/>
                <a:gd name="T13" fmla="*/ 410 h 212"/>
                <a:gd name="T14" fmla="*/ 0 w 238"/>
                <a:gd name="T15" fmla="*/ 410 h 212"/>
                <a:gd name="T16" fmla="*/ 0 w 238"/>
                <a:gd name="T17" fmla="*/ 306 h 212"/>
                <a:gd name="T18" fmla="*/ 63 w 238"/>
                <a:gd name="T19" fmla="*/ 306 h 212"/>
                <a:gd name="T20" fmla="*/ 103 w 238"/>
                <a:gd name="T21" fmla="*/ 0 h 212"/>
                <a:gd name="T22" fmla="*/ 238 w 238"/>
                <a:gd name="T23" fmla="*/ 51 h 2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8"/>
                <a:gd name="T37" fmla="*/ 0 h 212"/>
                <a:gd name="T38" fmla="*/ 238 w 238"/>
                <a:gd name="T39" fmla="*/ 212 h 2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8" h="212">
                  <a:moveTo>
                    <a:pt x="238" y="16"/>
                  </a:moveTo>
                  <a:lnTo>
                    <a:pt x="238" y="110"/>
                  </a:lnTo>
                  <a:lnTo>
                    <a:pt x="238" y="205"/>
                  </a:lnTo>
                  <a:lnTo>
                    <a:pt x="214" y="212"/>
                  </a:lnTo>
                  <a:lnTo>
                    <a:pt x="111" y="212"/>
                  </a:lnTo>
                  <a:lnTo>
                    <a:pt x="24" y="197"/>
                  </a:lnTo>
                  <a:lnTo>
                    <a:pt x="24" y="126"/>
                  </a:lnTo>
                  <a:lnTo>
                    <a:pt x="0" y="126"/>
                  </a:lnTo>
                  <a:lnTo>
                    <a:pt x="0" y="94"/>
                  </a:lnTo>
                  <a:lnTo>
                    <a:pt x="63" y="94"/>
                  </a:lnTo>
                  <a:lnTo>
                    <a:pt x="103" y="0"/>
                  </a:lnTo>
                  <a:lnTo>
                    <a:pt x="238" y="1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3" name="Freeform 126"/>
            <p:cNvSpPr>
              <a:spLocks noChangeAspect="1"/>
            </p:cNvSpPr>
            <p:nvPr/>
          </p:nvSpPr>
          <p:spPr bwMode="auto">
            <a:xfrm>
              <a:off x="1943" y="2483"/>
              <a:ext cx="210" cy="201"/>
            </a:xfrm>
            <a:custGeom>
              <a:avLst/>
              <a:gdLst>
                <a:gd name="T0" fmla="*/ 39 w 210"/>
                <a:gd name="T1" fmla="*/ 331 h 179"/>
                <a:gd name="T2" fmla="*/ 47 w 210"/>
                <a:gd name="T3" fmla="*/ 245 h 179"/>
                <a:gd name="T4" fmla="*/ 163 w 210"/>
                <a:gd name="T5" fmla="*/ 0 h 179"/>
                <a:gd name="T6" fmla="*/ 210 w 210"/>
                <a:gd name="T7" fmla="*/ 0 h 179"/>
                <a:gd name="T8" fmla="*/ 210 w 210"/>
                <a:gd name="T9" fmla="*/ 107 h 179"/>
                <a:gd name="T10" fmla="*/ 194 w 210"/>
                <a:gd name="T11" fmla="*/ 107 h 179"/>
                <a:gd name="T12" fmla="*/ 210 w 210"/>
                <a:gd name="T13" fmla="*/ 168 h 179"/>
                <a:gd name="T14" fmla="*/ 194 w 210"/>
                <a:gd name="T15" fmla="*/ 389 h 179"/>
                <a:gd name="T16" fmla="*/ 187 w 210"/>
                <a:gd name="T17" fmla="*/ 389 h 179"/>
                <a:gd name="T18" fmla="*/ 187 w 210"/>
                <a:gd name="T19" fmla="*/ 470 h 179"/>
                <a:gd name="T20" fmla="*/ 156 w 210"/>
                <a:gd name="T21" fmla="*/ 445 h 179"/>
                <a:gd name="T22" fmla="*/ 147 w 210"/>
                <a:gd name="T23" fmla="*/ 642 h 179"/>
                <a:gd name="T24" fmla="*/ 124 w 210"/>
                <a:gd name="T25" fmla="*/ 642 h 179"/>
                <a:gd name="T26" fmla="*/ 117 w 210"/>
                <a:gd name="T27" fmla="*/ 554 h 179"/>
                <a:gd name="T28" fmla="*/ 70 w 210"/>
                <a:gd name="T29" fmla="*/ 470 h 179"/>
                <a:gd name="T30" fmla="*/ 47 w 210"/>
                <a:gd name="T31" fmla="*/ 528 h 179"/>
                <a:gd name="T32" fmla="*/ 62 w 210"/>
                <a:gd name="T33" fmla="*/ 445 h 179"/>
                <a:gd name="T34" fmla="*/ 0 w 210"/>
                <a:gd name="T35" fmla="*/ 470 h 179"/>
                <a:gd name="T36" fmla="*/ 0 w 210"/>
                <a:gd name="T37" fmla="*/ 389 h 179"/>
                <a:gd name="T38" fmla="*/ 39 w 210"/>
                <a:gd name="T39" fmla="*/ 331 h 1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0"/>
                <a:gd name="T61" fmla="*/ 0 h 179"/>
                <a:gd name="T62" fmla="*/ 210 w 210"/>
                <a:gd name="T63" fmla="*/ 179 h 1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0" h="179">
                  <a:moveTo>
                    <a:pt x="39" y="93"/>
                  </a:moveTo>
                  <a:lnTo>
                    <a:pt x="47" y="69"/>
                  </a:lnTo>
                  <a:lnTo>
                    <a:pt x="163" y="0"/>
                  </a:lnTo>
                  <a:lnTo>
                    <a:pt x="210" y="0"/>
                  </a:lnTo>
                  <a:lnTo>
                    <a:pt x="210" y="30"/>
                  </a:lnTo>
                  <a:lnTo>
                    <a:pt x="194" y="30"/>
                  </a:lnTo>
                  <a:lnTo>
                    <a:pt x="210" y="47"/>
                  </a:lnTo>
                  <a:lnTo>
                    <a:pt x="194" y="108"/>
                  </a:lnTo>
                  <a:lnTo>
                    <a:pt x="187" y="108"/>
                  </a:lnTo>
                  <a:lnTo>
                    <a:pt x="187" y="132"/>
                  </a:lnTo>
                  <a:lnTo>
                    <a:pt x="156" y="125"/>
                  </a:lnTo>
                  <a:lnTo>
                    <a:pt x="147" y="179"/>
                  </a:lnTo>
                  <a:lnTo>
                    <a:pt x="124" y="179"/>
                  </a:lnTo>
                  <a:lnTo>
                    <a:pt x="117" y="155"/>
                  </a:lnTo>
                  <a:lnTo>
                    <a:pt x="70" y="132"/>
                  </a:lnTo>
                  <a:lnTo>
                    <a:pt x="47" y="148"/>
                  </a:lnTo>
                  <a:lnTo>
                    <a:pt x="62" y="125"/>
                  </a:lnTo>
                  <a:lnTo>
                    <a:pt x="0" y="132"/>
                  </a:lnTo>
                  <a:lnTo>
                    <a:pt x="0" y="108"/>
                  </a:lnTo>
                  <a:lnTo>
                    <a:pt x="39" y="9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4" name="Freeform 127"/>
            <p:cNvSpPr>
              <a:spLocks noChangeAspect="1"/>
            </p:cNvSpPr>
            <p:nvPr/>
          </p:nvSpPr>
          <p:spPr bwMode="auto">
            <a:xfrm>
              <a:off x="1488" y="1004"/>
              <a:ext cx="281" cy="141"/>
            </a:xfrm>
            <a:custGeom>
              <a:avLst/>
              <a:gdLst>
                <a:gd name="T0" fmla="*/ 55 w 283"/>
                <a:gd name="T1" fmla="*/ 469 h 125"/>
                <a:gd name="T2" fmla="*/ 55 w 283"/>
                <a:gd name="T3" fmla="*/ 414 h 125"/>
                <a:gd name="T4" fmla="*/ 0 w 283"/>
                <a:gd name="T5" fmla="*/ 414 h 125"/>
                <a:gd name="T6" fmla="*/ 0 w 283"/>
                <a:gd name="T7" fmla="*/ 321 h 125"/>
                <a:gd name="T8" fmla="*/ 7 w 283"/>
                <a:gd name="T9" fmla="*/ 321 h 125"/>
                <a:gd name="T10" fmla="*/ 0 w 283"/>
                <a:gd name="T11" fmla="*/ 87 h 125"/>
                <a:gd name="T12" fmla="*/ 83 w 283"/>
                <a:gd name="T13" fmla="*/ 87 h 125"/>
                <a:gd name="T14" fmla="*/ 83 w 283"/>
                <a:gd name="T15" fmla="*/ 0 h 125"/>
                <a:gd name="T16" fmla="*/ 91 w 283"/>
                <a:gd name="T17" fmla="*/ 26 h 125"/>
                <a:gd name="T18" fmla="*/ 115 w 283"/>
                <a:gd name="T19" fmla="*/ 26 h 125"/>
                <a:gd name="T20" fmla="*/ 107 w 283"/>
                <a:gd name="T21" fmla="*/ 0 h 125"/>
                <a:gd name="T22" fmla="*/ 115 w 283"/>
                <a:gd name="T23" fmla="*/ 0 h 125"/>
                <a:gd name="T24" fmla="*/ 122 w 283"/>
                <a:gd name="T25" fmla="*/ 87 h 125"/>
                <a:gd name="T26" fmla="*/ 185 w 283"/>
                <a:gd name="T27" fmla="*/ 87 h 125"/>
                <a:gd name="T28" fmla="*/ 185 w 283"/>
                <a:gd name="T29" fmla="*/ 0 h 125"/>
                <a:gd name="T30" fmla="*/ 205 w 283"/>
                <a:gd name="T31" fmla="*/ 0 h 125"/>
                <a:gd name="T32" fmla="*/ 222 w 283"/>
                <a:gd name="T33" fmla="*/ 291 h 125"/>
                <a:gd name="T34" fmla="*/ 261 w 283"/>
                <a:gd name="T35" fmla="*/ 291 h 125"/>
                <a:gd name="T36" fmla="*/ 261 w 283"/>
                <a:gd name="T37" fmla="*/ 469 h 125"/>
                <a:gd name="T38" fmla="*/ 55 w 283"/>
                <a:gd name="T39" fmla="*/ 469 h 1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3"/>
                <a:gd name="T61" fmla="*/ 0 h 125"/>
                <a:gd name="T62" fmla="*/ 283 w 283"/>
                <a:gd name="T63" fmla="*/ 125 h 1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3" h="125">
                  <a:moveTo>
                    <a:pt x="55" y="125"/>
                  </a:moveTo>
                  <a:lnTo>
                    <a:pt x="55" y="109"/>
                  </a:lnTo>
                  <a:lnTo>
                    <a:pt x="0" y="109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0" y="23"/>
                  </a:lnTo>
                  <a:lnTo>
                    <a:pt x="94" y="23"/>
                  </a:lnTo>
                  <a:lnTo>
                    <a:pt x="94" y="0"/>
                  </a:lnTo>
                  <a:lnTo>
                    <a:pt x="102" y="7"/>
                  </a:lnTo>
                  <a:lnTo>
                    <a:pt x="126" y="7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3" y="23"/>
                  </a:lnTo>
                  <a:lnTo>
                    <a:pt x="196" y="23"/>
                  </a:lnTo>
                  <a:lnTo>
                    <a:pt x="196" y="0"/>
                  </a:lnTo>
                  <a:lnTo>
                    <a:pt x="220" y="0"/>
                  </a:lnTo>
                  <a:lnTo>
                    <a:pt x="244" y="78"/>
                  </a:lnTo>
                  <a:lnTo>
                    <a:pt x="283" y="78"/>
                  </a:lnTo>
                  <a:lnTo>
                    <a:pt x="283" y="125"/>
                  </a:lnTo>
                  <a:lnTo>
                    <a:pt x="55" y="1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5" name="Freeform 128"/>
            <p:cNvSpPr>
              <a:spLocks noChangeAspect="1"/>
            </p:cNvSpPr>
            <p:nvPr/>
          </p:nvSpPr>
          <p:spPr bwMode="auto">
            <a:xfrm>
              <a:off x="3069" y="3383"/>
              <a:ext cx="291" cy="260"/>
            </a:xfrm>
            <a:custGeom>
              <a:avLst/>
              <a:gdLst>
                <a:gd name="T0" fmla="*/ 154 w 292"/>
                <a:gd name="T1" fmla="*/ 148 h 234"/>
                <a:gd name="T2" fmla="*/ 186 w 292"/>
                <a:gd name="T3" fmla="*/ 148 h 234"/>
                <a:gd name="T4" fmla="*/ 218 w 292"/>
                <a:gd name="T5" fmla="*/ 148 h 234"/>
                <a:gd name="T6" fmla="*/ 241 w 292"/>
                <a:gd name="T7" fmla="*/ 224 h 234"/>
                <a:gd name="T8" fmla="*/ 241 w 292"/>
                <a:gd name="T9" fmla="*/ 320 h 234"/>
                <a:gd name="T10" fmla="*/ 249 w 292"/>
                <a:gd name="T11" fmla="*/ 371 h 234"/>
                <a:gd name="T12" fmla="*/ 265 w 292"/>
                <a:gd name="T13" fmla="*/ 469 h 234"/>
                <a:gd name="T14" fmla="*/ 281 w 292"/>
                <a:gd name="T15" fmla="*/ 547 h 234"/>
                <a:gd name="T16" fmla="*/ 273 w 292"/>
                <a:gd name="T17" fmla="*/ 622 h 234"/>
                <a:gd name="T18" fmla="*/ 202 w 292"/>
                <a:gd name="T19" fmla="*/ 622 h 234"/>
                <a:gd name="T20" fmla="*/ 154 w 292"/>
                <a:gd name="T21" fmla="*/ 746 h 234"/>
                <a:gd name="T22" fmla="*/ 95 w 292"/>
                <a:gd name="T23" fmla="*/ 723 h 234"/>
                <a:gd name="T24" fmla="*/ 71 w 292"/>
                <a:gd name="T25" fmla="*/ 723 h 234"/>
                <a:gd name="T26" fmla="*/ 16 w 292"/>
                <a:gd name="T27" fmla="*/ 547 h 234"/>
                <a:gd name="T28" fmla="*/ 16 w 292"/>
                <a:gd name="T29" fmla="*/ 422 h 234"/>
                <a:gd name="T30" fmla="*/ 0 w 292"/>
                <a:gd name="T31" fmla="*/ 371 h 234"/>
                <a:gd name="T32" fmla="*/ 8 w 292"/>
                <a:gd name="T33" fmla="*/ 320 h 234"/>
                <a:gd name="T34" fmla="*/ 0 w 292"/>
                <a:gd name="T35" fmla="*/ 320 h 234"/>
                <a:gd name="T36" fmla="*/ 0 w 292"/>
                <a:gd name="T37" fmla="*/ 270 h 234"/>
                <a:gd name="T38" fmla="*/ 48 w 292"/>
                <a:gd name="T39" fmla="*/ 270 h 234"/>
                <a:gd name="T40" fmla="*/ 63 w 292"/>
                <a:gd name="T41" fmla="*/ 224 h 234"/>
                <a:gd name="T42" fmla="*/ 78 w 292"/>
                <a:gd name="T43" fmla="*/ 170 h 234"/>
                <a:gd name="T44" fmla="*/ 78 w 292"/>
                <a:gd name="T45" fmla="*/ 98 h 234"/>
                <a:gd name="T46" fmla="*/ 103 w 292"/>
                <a:gd name="T47" fmla="*/ 98 h 234"/>
                <a:gd name="T48" fmla="*/ 134 w 292"/>
                <a:gd name="T49" fmla="*/ 0 h 234"/>
                <a:gd name="T50" fmla="*/ 154 w 292"/>
                <a:gd name="T51" fmla="*/ 148 h 2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2"/>
                <a:gd name="T79" fmla="*/ 0 h 234"/>
                <a:gd name="T80" fmla="*/ 292 w 292"/>
                <a:gd name="T81" fmla="*/ 234 h 2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2" h="234">
                  <a:moveTo>
                    <a:pt x="165" y="46"/>
                  </a:moveTo>
                  <a:lnTo>
                    <a:pt x="197" y="46"/>
                  </a:lnTo>
                  <a:lnTo>
                    <a:pt x="229" y="46"/>
                  </a:lnTo>
                  <a:lnTo>
                    <a:pt x="252" y="70"/>
                  </a:lnTo>
                  <a:lnTo>
                    <a:pt x="252" y="101"/>
                  </a:lnTo>
                  <a:lnTo>
                    <a:pt x="260" y="117"/>
                  </a:lnTo>
                  <a:lnTo>
                    <a:pt x="276" y="148"/>
                  </a:lnTo>
                  <a:lnTo>
                    <a:pt x="292" y="172"/>
                  </a:lnTo>
                  <a:lnTo>
                    <a:pt x="284" y="195"/>
                  </a:lnTo>
                  <a:lnTo>
                    <a:pt x="213" y="195"/>
                  </a:lnTo>
                  <a:lnTo>
                    <a:pt x="165" y="234"/>
                  </a:lnTo>
                  <a:lnTo>
                    <a:pt x="95" y="227"/>
                  </a:lnTo>
                  <a:lnTo>
                    <a:pt x="71" y="227"/>
                  </a:lnTo>
                  <a:lnTo>
                    <a:pt x="16" y="172"/>
                  </a:lnTo>
                  <a:lnTo>
                    <a:pt x="16" y="133"/>
                  </a:lnTo>
                  <a:lnTo>
                    <a:pt x="0" y="117"/>
                  </a:lnTo>
                  <a:lnTo>
                    <a:pt x="8" y="101"/>
                  </a:lnTo>
                  <a:lnTo>
                    <a:pt x="0" y="101"/>
                  </a:lnTo>
                  <a:lnTo>
                    <a:pt x="0" y="85"/>
                  </a:lnTo>
                  <a:lnTo>
                    <a:pt x="48" y="85"/>
                  </a:lnTo>
                  <a:lnTo>
                    <a:pt x="63" y="70"/>
                  </a:lnTo>
                  <a:lnTo>
                    <a:pt x="78" y="54"/>
                  </a:lnTo>
                  <a:lnTo>
                    <a:pt x="78" y="31"/>
                  </a:lnTo>
                  <a:lnTo>
                    <a:pt x="103" y="31"/>
                  </a:lnTo>
                  <a:lnTo>
                    <a:pt x="134" y="0"/>
                  </a:lnTo>
                  <a:lnTo>
                    <a:pt x="165" y="4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6" name="Freeform 129"/>
            <p:cNvSpPr>
              <a:spLocks noChangeAspect="1"/>
            </p:cNvSpPr>
            <p:nvPr/>
          </p:nvSpPr>
          <p:spPr bwMode="auto">
            <a:xfrm>
              <a:off x="1570" y="2079"/>
              <a:ext cx="199" cy="177"/>
            </a:xfrm>
            <a:custGeom>
              <a:avLst/>
              <a:gdLst>
                <a:gd name="T0" fmla="*/ 199 w 199"/>
                <a:gd name="T1" fmla="*/ 390 h 159"/>
                <a:gd name="T2" fmla="*/ 191 w 199"/>
                <a:gd name="T3" fmla="*/ 390 h 159"/>
                <a:gd name="T4" fmla="*/ 175 w 199"/>
                <a:gd name="T5" fmla="*/ 490 h 159"/>
                <a:gd name="T6" fmla="*/ 32 w 199"/>
                <a:gd name="T7" fmla="*/ 490 h 159"/>
                <a:gd name="T8" fmla="*/ 8 w 199"/>
                <a:gd name="T9" fmla="*/ 517 h 159"/>
                <a:gd name="T10" fmla="*/ 0 w 199"/>
                <a:gd name="T11" fmla="*/ 390 h 159"/>
                <a:gd name="T12" fmla="*/ 8 w 199"/>
                <a:gd name="T13" fmla="*/ 308 h 159"/>
                <a:gd name="T14" fmla="*/ 8 w 199"/>
                <a:gd name="T15" fmla="*/ 284 h 159"/>
                <a:gd name="T16" fmla="*/ 8 w 199"/>
                <a:gd name="T17" fmla="*/ 232 h 159"/>
                <a:gd name="T18" fmla="*/ 32 w 199"/>
                <a:gd name="T19" fmla="*/ 22 h 159"/>
                <a:gd name="T20" fmla="*/ 72 w 199"/>
                <a:gd name="T21" fmla="*/ 0 h 159"/>
                <a:gd name="T22" fmla="*/ 96 w 199"/>
                <a:gd name="T23" fmla="*/ 0 h 159"/>
                <a:gd name="T24" fmla="*/ 111 w 199"/>
                <a:gd name="T25" fmla="*/ 22 h 159"/>
                <a:gd name="T26" fmla="*/ 199 w 199"/>
                <a:gd name="T27" fmla="*/ 22 h 159"/>
                <a:gd name="T28" fmla="*/ 199 w 199"/>
                <a:gd name="T29" fmla="*/ 390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59"/>
                <a:gd name="T47" fmla="*/ 199 w 199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59">
                  <a:moveTo>
                    <a:pt x="199" y="119"/>
                  </a:moveTo>
                  <a:lnTo>
                    <a:pt x="191" y="119"/>
                  </a:lnTo>
                  <a:lnTo>
                    <a:pt x="175" y="151"/>
                  </a:lnTo>
                  <a:lnTo>
                    <a:pt x="32" y="151"/>
                  </a:lnTo>
                  <a:lnTo>
                    <a:pt x="8" y="159"/>
                  </a:lnTo>
                  <a:lnTo>
                    <a:pt x="0" y="119"/>
                  </a:lnTo>
                  <a:lnTo>
                    <a:pt x="8" y="95"/>
                  </a:lnTo>
                  <a:lnTo>
                    <a:pt x="8" y="87"/>
                  </a:lnTo>
                  <a:lnTo>
                    <a:pt x="8" y="72"/>
                  </a:lnTo>
                  <a:lnTo>
                    <a:pt x="32" y="7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1" y="7"/>
                  </a:lnTo>
                  <a:lnTo>
                    <a:pt x="199" y="7"/>
                  </a:lnTo>
                  <a:lnTo>
                    <a:pt x="199" y="11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7" name="Freeform 130"/>
            <p:cNvSpPr>
              <a:spLocks noChangeAspect="1"/>
            </p:cNvSpPr>
            <p:nvPr/>
          </p:nvSpPr>
          <p:spPr bwMode="auto">
            <a:xfrm>
              <a:off x="941" y="1379"/>
              <a:ext cx="357" cy="138"/>
            </a:xfrm>
            <a:custGeom>
              <a:avLst/>
              <a:gdLst>
                <a:gd name="T0" fmla="*/ 0 w 355"/>
                <a:gd name="T1" fmla="*/ 0 h 126"/>
                <a:gd name="T2" fmla="*/ 290 w 355"/>
                <a:gd name="T3" fmla="*/ 0 h 126"/>
                <a:gd name="T4" fmla="*/ 377 w 355"/>
                <a:gd name="T5" fmla="*/ 0 h 126"/>
                <a:gd name="T6" fmla="*/ 338 w 355"/>
                <a:gd name="T7" fmla="*/ 257 h 126"/>
                <a:gd name="T8" fmla="*/ 264 w 355"/>
                <a:gd name="T9" fmla="*/ 257 h 126"/>
                <a:gd name="T10" fmla="*/ 264 w 355"/>
                <a:gd name="T11" fmla="*/ 343 h 126"/>
                <a:gd name="T12" fmla="*/ 24 w 355"/>
                <a:gd name="T13" fmla="*/ 343 h 126"/>
                <a:gd name="T14" fmla="*/ 0 w 355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5"/>
                <a:gd name="T25" fmla="*/ 0 h 126"/>
                <a:gd name="T26" fmla="*/ 355 w 355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5" h="126">
                  <a:moveTo>
                    <a:pt x="0" y="0"/>
                  </a:moveTo>
                  <a:lnTo>
                    <a:pt x="268" y="0"/>
                  </a:lnTo>
                  <a:lnTo>
                    <a:pt x="355" y="0"/>
                  </a:lnTo>
                  <a:lnTo>
                    <a:pt x="316" y="94"/>
                  </a:lnTo>
                  <a:lnTo>
                    <a:pt x="253" y="94"/>
                  </a:lnTo>
                  <a:lnTo>
                    <a:pt x="253" y="126"/>
                  </a:lnTo>
                  <a:lnTo>
                    <a:pt x="24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8" name="Freeform 131"/>
            <p:cNvSpPr>
              <a:spLocks noChangeAspect="1"/>
            </p:cNvSpPr>
            <p:nvPr/>
          </p:nvSpPr>
          <p:spPr bwMode="auto">
            <a:xfrm>
              <a:off x="2217" y="2701"/>
              <a:ext cx="229" cy="236"/>
            </a:xfrm>
            <a:custGeom>
              <a:avLst/>
              <a:gdLst>
                <a:gd name="T0" fmla="*/ 180 w 230"/>
                <a:gd name="T1" fmla="*/ 308 h 212"/>
                <a:gd name="T2" fmla="*/ 155 w 230"/>
                <a:gd name="T3" fmla="*/ 355 h 212"/>
                <a:gd name="T4" fmla="*/ 219 w 230"/>
                <a:gd name="T5" fmla="*/ 559 h 212"/>
                <a:gd name="T6" fmla="*/ 203 w 230"/>
                <a:gd name="T7" fmla="*/ 584 h 212"/>
                <a:gd name="T8" fmla="*/ 211 w 230"/>
                <a:gd name="T9" fmla="*/ 638 h 212"/>
                <a:gd name="T10" fmla="*/ 187 w 230"/>
                <a:gd name="T11" fmla="*/ 691 h 212"/>
                <a:gd name="T12" fmla="*/ 180 w 230"/>
                <a:gd name="T13" fmla="*/ 691 h 212"/>
                <a:gd name="T14" fmla="*/ 171 w 230"/>
                <a:gd name="T15" fmla="*/ 638 h 212"/>
                <a:gd name="T16" fmla="*/ 8 w 230"/>
                <a:gd name="T17" fmla="*/ 691 h 212"/>
                <a:gd name="T18" fmla="*/ 8 w 230"/>
                <a:gd name="T19" fmla="*/ 282 h 212"/>
                <a:gd name="T20" fmla="*/ 0 w 230"/>
                <a:gd name="T21" fmla="*/ 282 h 212"/>
                <a:gd name="T22" fmla="*/ 64 w 230"/>
                <a:gd name="T23" fmla="*/ 51 h 212"/>
                <a:gd name="T24" fmla="*/ 87 w 230"/>
                <a:gd name="T25" fmla="*/ 0 h 212"/>
                <a:gd name="T26" fmla="*/ 180 w 230"/>
                <a:gd name="T27" fmla="*/ 308 h 2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"/>
                <a:gd name="T43" fmla="*/ 0 h 212"/>
                <a:gd name="T44" fmla="*/ 230 w 230"/>
                <a:gd name="T45" fmla="*/ 212 h 2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" h="212">
                  <a:moveTo>
                    <a:pt x="191" y="95"/>
                  </a:moveTo>
                  <a:lnTo>
                    <a:pt x="166" y="110"/>
                  </a:lnTo>
                  <a:lnTo>
                    <a:pt x="230" y="172"/>
                  </a:lnTo>
                  <a:lnTo>
                    <a:pt x="214" y="180"/>
                  </a:lnTo>
                  <a:lnTo>
                    <a:pt x="222" y="196"/>
                  </a:lnTo>
                  <a:lnTo>
                    <a:pt x="198" y="212"/>
                  </a:lnTo>
                  <a:lnTo>
                    <a:pt x="191" y="212"/>
                  </a:lnTo>
                  <a:lnTo>
                    <a:pt x="182" y="196"/>
                  </a:lnTo>
                  <a:lnTo>
                    <a:pt x="8" y="212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64" y="16"/>
                  </a:lnTo>
                  <a:lnTo>
                    <a:pt x="87" y="0"/>
                  </a:lnTo>
                  <a:lnTo>
                    <a:pt x="191" y="9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9" name="Freeform 132"/>
            <p:cNvSpPr>
              <a:spLocks noChangeAspect="1"/>
            </p:cNvSpPr>
            <p:nvPr/>
          </p:nvSpPr>
          <p:spPr bwMode="auto">
            <a:xfrm>
              <a:off x="2273" y="1851"/>
              <a:ext cx="284" cy="262"/>
            </a:xfrm>
            <a:custGeom>
              <a:avLst/>
              <a:gdLst>
                <a:gd name="T0" fmla="*/ 169 w 283"/>
                <a:gd name="T1" fmla="*/ 810 h 234"/>
                <a:gd name="T2" fmla="*/ 71 w 283"/>
                <a:gd name="T3" fmla="*/ 724 h 234"/>
                <a:gd name="T4" fmla="*/ 0 w 283"/>
                <a:gd name="T5" fmla="*/ 756 h 234"/>
                <a:gd name="T6" fmla="*/ 8 w 283"/>
                <a:gd name="T7" fmla="*/ 163 h 234"/>
                <a:gd name="T8" fmla="*/ 184 w 283"/>
                <a:gd name="T9" fmla="*/ 0 h 234"/>
                <a:gd name="T10" fmla="*/ 215 w 283"/>
                <a:gd name="T11" fmla="*/ 163 h 234"/>
                <a:gd name="T12" fmla="*/ 215 w 283"/>
                <a:gd name="T13" fmla="*/ 219 h 234"/>
                <a:gd name="T14" fmla="*/ 239 w 283"/>
                <a:gd name="T15" fmla="*/ 219 h 234"/>
                <a:gd name="T16" fmla="*/ 239 w 283"/>
                <a:gd name="T17" fmla="*/ 294 h 234"/>
                <a:gd name="T18" fmla="*/ 263 w 283"/>
                <a:gd name="T19" fmla="*/ 219 h 234"/>
                <a:gd name="T20" fmla="*/ 271 w 283"/>
                <a:gd name="T21" fmla="*/ 327 h 234"/>
                <a:gd name="T22" fmla="*/ 294 w 283"/>
                <a:gd name="T23" fmla="*/ 377 h 234"/>
                <a:gd name="T24" fmla="*/ 294 w 283"/>
                <a:gd name="T25" fmla="*/ 436 h 234"/>
                <a:gd name="T26" fmla="*/ 208 w 283"/>
                <a:gd name="T27" fmla="*/ 591 h 234"/>
                <a:gd name="T28" fmla="*/ 200 w 283"/>
                <a:gd name="T29" fmla="*/ 724 h 234"/>
                <a:gd name="T30" fmla="*/ 169 w 283"/>
                <a:gd name="T31" fmla="*/ 810 h 2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3"/>
                <a:gd name="T49" fmla="*/ 0 h 234"/>
                <a:gd name="T50" fmla="*/ 283 w 283"/>
                <a:gd name="T51" fmla="*/ 234 h 2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3" h="234">
                  <a:moveTo>
                    <a:pt x="158" y="234"/>
                  </a:moveTo>
                  <a:lnTo>
                    <a:pt x="71" y="210"/>
                  </a:lnTo>
                  <a:lnTo>
                    <a:pt x="0" y="218"/>
                  </a:lnTo>
                  <a:lnTo>
                    <a:pt x="8" y="47"/>
                  </a:lnTo>
                  <a:lnTo>
                    <a:pt x="173" y="0"/>
                  </a:lnTo>
                  <a:lnTo>
                    <a:pt x="204" y="47"/>
                  </a:lnTo>
                  <a:lnTo>
                    <a:pt x="204" y="63"/>
                  </a:lnTo>
                  <a:lnTo>
                    <a:pt x="228" y="63"/>
                  </a:lnTo>
                  <a:lnTo>
                    <a:pt x="228" y="86"/>
                  </a:lnTo>
                  <a:lnTo>
                    <a:pt x="252" y="63"/>
                  </a:lnTo>
                  <a:lnTo>
                    <a:pt x="260" y="94"/>
                  </a:lnTo>
                  <a:lnTo>
                    <a:pt x="283" y="109"/>
                  </a:lnTo>
                  <a:lnTo>
                    <a:pt x="283" y="125"/>
                  </a:lnTo>
                  <a:lnTo>
                    <a:pt x="197" y="171"/>
                  </a:lnTo>
                  <a:lnTo>
                    <a:pt x="189" y="210"/>
                  </a:lnTo>
                  <a:lnTo>
                    <a:pt x="158" y="23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0" name="Freeform 133"/>
            <p:cNvSpPr>
              <a:spLocks noChangeAspect="1"/>
            </p:cNvSpPr>
            <p:nvPr/>
          </p:nvSpPr>
          <p:spPr bwMode="auto">
            <a:xfrm>
              <a:off x="1133" y="3032"/>
              <a:ext cx="173" cy="167"/>
            </a:xfrm>
            <a:custGeom>
              <a:avLst/>
              <a:gdLst>
                <a:gd name="T0" fmla="*/ 16 w 174"/>
                <a:gd name="T1" fmla="*/ 206 h 150"/>
                <a:gd name="T2" fmla="*/ 24 w 174"/>
                <a:gd name="T3" fmla="*/ 206 h 150"/>
                <a:gd name="T4" fmla="*/ 24 w 174"/>
                <a:gd name="T5" fmla="*/ 183 h 150"/>
                <a:gd name="T6" fmla="*/ 47 w 174"/>
                <a:gd name="T7" fmla="*/ 107 h 150"/>
                <a:gd name="T8" fmla="*/ 47 w 174"/>
                <a:gd name="T9" fmla="*/ 78 h 150"/>
                <a:gd name="T10" fmla="*/ 63 w 174"/>
                <a:gd name="T11" fmla="*/ 78 h 150"/>
                <a:gd name="T12" fmla="*/ 63 w 174"/>
                <a:gd name="T13" fmla="*/ 0 h 150"/>
                <a:gd name="T14" fmla="*/ 79 w 174"/>
                <a:gd name="T15" fmla="*/ 24 h 150"/>
                <a:gd name="T16" fmla="*/ 131 w 174"/>
                <a:gd name="T17" fmla="*/ 24 h 150"/>
                <a:gd name="T18" fmla="*/ 115 w 174"/>
                <a:gd name="T19" fmla="*/ 78 h 150"/>
                <a:gd name="T20" fmla="*/ 163 w 174"/>
                <a:gd name="T21" fmla="*/ 124 h 150"/>
                <a:gd name="T22" fmla="*/ 163 w 174"/>
                <a:gd name="T23" fmla="*/ 488 h 150"/>
                <a:gd name="T24" fmla="*/ 131 w 174"/>
                <a:gd name="T25" fmla="*/ 488 h 150"/>
                <a:gd name="T26" fmla="*/ 0 w 174"/>
                <a:gd name="T27" fmla="*/ 488 h 150"/>
                <a:gd name="T28" fmla="*/ 16 w 174"/>
                <a:gd name="T29" fmla="*/ 206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4"/>
                <a:gd name="T46" fmla="*/ 0 h 150"/>
                <a:gd name="T47" fmla="*/ 174 w 174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4" h="150">
                  <a:moveTo>
                    <a:pt x="16" y="63"/>
                  </a:moveTo>
                  <a:lnTo>
                    <a:pt x="24" y="63"/>
                  </a:lnTo>
                  <a:lnTo>
                    <a:pt x="24" y="56"/>
                  </a:lnTo>
                  <a:lnTo>
                    <a:pt x="47" y="32"/>
                  </a:lnTo>
                  <a:lnTo>
                    <a:pt x="47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79" y="8"/>
                  </a:lnTo>
                  <a:lnTo>
                    <a:pt x="142" y="8"/>
                  </a:lnTo>
                  <a:lnTo>
                    <a:pt x="126" y="24"/>
                  </a:lnTo>
                  <a:lnTo>
                    <a:pt x="174" y="39"/>
                  </a:lnTo>
                  <a:lnTo>
                    <a:pt x="174" y="150"/>
                  </a:lnTo>
                  <a:lnTo>
                    <a:pt x="142" y="150"/>
                  </a:lnTo>
                  <a:lnTo>
                    <a:pt x="0" y="150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1" name="Freeform 134"/>
            <p:cNvSpPr>
              <a:spLocks noChangeAspect="1"/>
            </p:cNvSpPr>
            <p:nvPr/>
          </p:nvSpPr>
          <p:spPr bwMode="auto">
            <a:xfrm>
              <a:off x="2195" y="672"/>
              <a:ext cx="392" cy="218"/>
            </a:xfrm>
            <a:custGeom>
              <a:avLst/>
              <a:gdLst>
                <a:gd name="T0" fmla="*/ 392 w 392"/>
                <a:gd name="T1" fmla="*/ 0 h 195"/>
                <a:gd name="T2" fmla="*/ 369 w 392"/>
                <a:gd name="T3" fmla="*/ 106 h 195"/>
                <a:gd name="T4" fmla="*/ 385 w 392"/>
                <a:gd name="T5" fmla="*/ 155 h 195"/>
                <a:gd name="T6" fmla="*/ 353 w 392"/>
                <a:gd name="T7" fmla="*/ 155 h 195"/>
                <a:gd name="T8" fmla="*/ 322 w 392"/>
                <a:gd name="T9" fmla="*/ 264 h 195"/>
                <a:gd name="T10" fmla="*/ 299 w 392"/>
                <a:gd name="T11" fmla="*/ 293 h 195"/>
                <a:gd name="T12" fmla="*/ 275 w 392"/>
                <a:gd name="T13" fmla="*/ 370 h 195"/>
                <a:gd name="T14" fmla="*/ 275 w 392"/>
                <a:gd name="T15" fmla="*/ 396 h 195"/>
                <a:gd name="T16" fmla="*/ 243 w 392"/>
                <a:gd name="T17" fmla="*/ 448 h 195"/>
                <a:gd name="T18" fmla="*/ 236 w 392"/>
                <a:gd name="T19" fmla="*/ 501 h 195"/>
                <a:gd name="T20" fmla="*/ 236 w 392"/>
                <a:gd name="T21" fmla="*/ 581 h 195"/>
                <a:gd name="T22" fmla="*/ 212 w 392"/>
                <a:gd name="T23" fmla="*/ 608 h 195"/>
                <a:gd name="T24" fmla="*/ 212 w 392"/>
                <a:gd name="T25" fmla="*/ 665 h 195"/>
                <a:gd name="T26" fmla="*/ 156 w 392"/>
                <a:gd name="T27" fmla="*/ 581 h 195"/>
                <a:gd name="T28" fmla="*/ 126 w 392"/>
                <a:gd name="T29" fmla="*/ 665 h 195"/>
                <a:gd name="T30" fmla="*/ 94 w 392"/>
                <a:gd name="T31" fmla="*/ 608 h 195"/>
                <a:gd name="T32" fmla="*/ 63 w 392"/>
                <a:gd name="T33" fmla="*/ 581 h 195"/>
                <a:gd name="T34" fmla="*/ 63 w 392"/>
                <a:gd name="T35" fmla="*/ 501 h 195"/>
                <a:gd name="T36" fmla="*/ 39 w 392"/>
                <a:gd name="T37" fmla="*/ 396 h 195"/>
                <a:gd name="T38" fmla="*/ 0 w 392"/>
                <a:gd name="T39" fmla="*/ 396 h 195"/>
                <a:gd name="T40" fmla="*/ 0 w 392"/>
                <a:gd name="T41" fmla="*/ 293 h 195"/>
                <a:gd name="T42" fmla="*/ 23 w 392"/>
                <a:gd name="T43" fmla="*/ 182 h 195"/>
                <a:gd name="T44" fmla="*/ 39 w 392"/>
                <a:gd name="T45" fmla="*/ 182 h 195"/>
                <a:gd name="T46" fmla="*/ 39 w 392"/>
                <a:gd name="T47" fmla="*/ 155 h 195"/>
                <a:gd name="T48" fmla="*/ 78 w 392"/>
                <a:gd name="T49" fmla="*/ 106 h 195"/>
                <a:gd name="T50" fmla="*/ 78 w 392"/>
                <a:gd name="T51" fmla="*/ 0 h 195"/>
                <a:gd name="T52" fmla="*/ 392 w 392"/>
                <a:gd name="T53" fmla="*/ 0 h 19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92"/>
                <a:gd name="T82" fmla="*/ 0 h 195"/>
                <a:gd name="T83" fmla="*/ 392 w 392"/>
                <a:gd name="T84" fmla="*/ 195 h 19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92" h="195">
                  <a:moveTo>
                    <a:pt x="392" y="0"/>
                  </a:moveTo>
                  <a:lnTo>
                    <a:pt x="369" y="31"/>
                  </a:lnTo>
                  <a:lnTo>
                    <a:pt x="385" y="46"/>
                  </a:lnTo>
                  <a:lnTo>
                    <a:pt x="353" y="46"/>
                  </a:lnTo>
                  <a:lnTo>
                    <a:pt x="322" y="78"/>
                  </a:lnTo>
                  <a:lnTo>
                    <a:pt x="299" y="85"/>
                  </a:lnTo>
                  <a:lnTo>
                    <a:pt x="275" y="109"/>
                  </a:lnTo>
                  <a:lnTo>
                    <a:pt x="275" y="117"/>
                  </a:lnTo>
                  <a:lnTo>
                    <a:pt x="243" y="132"/>
                  </a:lnTo>
                  <a:lnTo>
                    <a:pt x="236" y="148"/>
                  </a:lnTo>
                  <a:lnTo>
                    <a:pt x="236" y="171"/>
                  </a:lnTo>
                  <a:lnTo>
                    <a:pt x="212" y="179"/>
                  </a:lnTo>
                  <a:lnTo>
                    <a:pt x="212" y="195"/>
                  </a:lnTo>
                  <a:lnTo>
                    <a:pt x="156" y="171"/>
                  </a:lnTo>
                  <a:lnTo>
                    <a:pt x="126" y="195"/>
                  </a:lnTo>
                  <a:lnTo>
                    <a:pt x="94" y="179"/>
                  </a:lnTo>
                  <a:lnTo>
                    <a:pt x="63" y="171"/>
                  </a:lnTo>
                  <a:lnTo>
                    <a:pt x="63" y="148"/>
                  </a:lnTo>
                  <a:lnTo>
                    <a:pt x="39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23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78" y="31"/>
                  </a:lnTo>
                  <a:lnTo>
                    <a:pt x="78" y="0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2" name="Freeform 135"/>
            <p:cNvSpPr>
              <a:spLocks noChangeAspect="1"/>
            </p:cNvSpPr>
            <p:nvPr/>
          </p:nvSpPr>
          <p:spPr bwMode="auto">
            <a:xfrm>
              <a:off x="1273" y="3075"/>
              <a:ext cx="297" cy="255"/>
            </a:xfrm>
            <a:custGeom>
              <a:avLst/>
              <a:gdLst>
                <a:gd name="T0" fmla="*/ 199 w 300"/>
                <a:gd name="T1" fmla="*/ 699 h 228"/>
                <a:gd name="T2" fmla="*/ 192 w 300"/>
                <a:gd name="T3" fmla="*/ 725 h 228"/>
                <a:gd name="T4" fmla="*/ 84 w 300"/>
                <a:gd name="T5" fmla="*/ 781 h 228"/>
                <a:gd name="T6" fmla="*/ 8 w 300"/>
                <a:gd name="T7" fmla="*/ 781 h 228"/>
                <a:gd name="T8" fmla="*/ 8 w 300"/>
                <a:gd name="T9" fmla="*/ 622 h 228"/>
                <a:gd name="T10" fmla="*/ 0 w 300"/>
                <a:gd name="T11" fmla="*/ 622 h 228"/>
                <a:gd name="T12" fmla="*/ 8 w 300"/>
                <a:gd name="T13" fmla="*/ 516 h 228"/>
                <a:gd name="T14" fmla="*/ 0 w 300"/>
                <a:gd name="T15" fmla="*/ 516 h 228"/>
                <a:gd name="T16" fmla="*/ 0 w 300"/>
                <a:gd name="T17" fmla="*/ 376 h 228"/>
                <a:gd name="T18" fmla="*/ 32 w 300"/>
                <a:gd name="T19" fmla="*/ 376 h 228"/>
                <a:gd name="T20" fmla="*/ 32 w 300"/>
                <a:gd name="T21" fmla="*/ 0 h 228"/>
                <a:gd name="T22" fmla="*/ 192 w 300"/>
                <a:gd name="T23" fmla="*/ 0 h 228"/>
                <a:gd name="T24" fmla="*/ 224 w 300"/>
                <a:gd name="T25" fmla="*/ 0 h 228"/>
                <a:gd name="T26" fmla="*/ 224 w 300"/>
                <a:gd name="T27" fmla="*/ 376 h 228"/>
                <a:gd name="T28" fmla="*/ 246 w 300"/>
                <a:gd name="T29" fmla="*/ 376 h 228"/>
                <a:gd name="T30" fmla="*/ 246 w 300"/>
                <a:gd name="T31" fmla="*/ 461 h 228"/>
                <a:gd name="T32" fmla="*/ 267 w 300"/>
                <a:gd name="T33" fmla="*/ 622 h 228"/>
                <a:gd name="T34" fmla="*/ 252 w 300"/>
                <a:gd name="T35" fmla="*/ 725 h 228"/>
                <a:gd name="T36" fmla="*/ 199 w 300"/>
                <a:gd name="T37" fmla="*/ 699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0"/>
                <a:gd name="T58" fmla="*/ 0 h 228"/>
                <a:gd name="T59" fmla="*/ 300 w 300"/>
                <a:gd name="T60" fmla="*/ 228 h 2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0" h="228">
                  <a:moveTo>
                    <a:pt x="221" y="205"/>
                  </a:moveTo>
                  <a:lnTo>
                    <a:pt x="214" y="212"/>
                  </a:lnTo>
                  <a:lnTo>
                    <a:pt x="95" y="228"/>
                  </a:lnTo>
                  <a:lnTo>
                    <a:pt x="8" y="228"/>
                  </a:lnTo>
                  <a:lnTo>
                    <a:pt x="8" y="181"/>
                  </a:lnTo>
                  <a:lnTo>
                    <a:pt x="0" y="181"/>
                  </a:lnTo>
                  <a:lnTo>
                    <a:pt x="8" y="150"/>
                  </a:lnTo>
                  <a:lnTo>
                    <a:pt x="0" y="150"/>
                  </a:lnTo>
                  <a:lnTo>
                    <a:pt x="0" y="110"/>
                  </a:lnTo>
                  <a:lnTo>
                    <a:pt x="32" y="110"/>
                  </a:lnTo>
                  <a:lnTo>
                    <a:pt x="32" y="0"/>
                  </a:lnTo>
                  <a:lnTo>
                    <a:pt x="214" y="0"/>
                  </a:lnTo>
                  <a:lnTo>
                    <a:pt x="246" y="0"/>
                  </a:lnTo>
                  <a:lnTo>
                    <a:pt x="246" y="110"/>
                  </a:lnTo>
                  <a:lnTo>
                    <a:pt x="277" y="110"/>
                  </a:lnTo>
                  <a:lnTo>
                    <a:pt x="277" y="134"/>
                  </a:lnTo>
                  <a:lnTo>
                    <a:pt x="300" y="181"/>
                  </a:lnTo>
                  <a:lnTo>
                    <a:pt x="285" y="212"/>
                  </a:lnTo>
                  <a:lnTo>
                    <a:pt x="221" y="20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3" name="Freeform 136"/>
            <p:cNvSpPr>
              <a:spLocks noChangeAspect="1"/>
            </p:cNvSpPr>
            <p:nvPr/>
          </p:nvSpPr>
          <p:spPr bwMode="auto">
            <a:xfrm>
              <a:off x="3111" y="1808"/>
              <a:ext cx="369" cy="254"/>
            </a:xfrm>
            <a:custGeom>
              <a:avLst/>
              <a:gdLst>
                <a:gd name="T0" fmla="*/ 267 w 369"/>
                <a:gd name="T1" fmla="*/ 126 h 228"/>
                <a:gd name="T2" fmla="*/ 306 w 369"/>
                <a:gd name="T3" fmla="*/ 207 h 228"/>
                <a:gd name="T4" fmla="*/ 314 w 369"/>
                <a:gd name="T5" fmla="*/ 283 h 228"/>
                <a:gd name="T6" fmla="*/ 298 w 369"/>
                <a:gd name="T7" fmla="*/ 283 h 228"/>
                <a:gd name="T8" fmla="*/ 314 w 369"/>
                <a:gd name="T9" fmla="*/ 311 h 228"/>
                <a:gd name="T10" fmla="*/ 298 w 369"/>
                <a:gd name="T11" fmla="*/ 338 h 228"/>
                <a:gd name="T12" fmla="*/ 306 w 369"/>
                <a:gd name="T13" fmla="*/ 411 h 228"/>
                <a:gd name="T14" fmla="*/ 298 w 369"/>
                <a:gd name="T15" fmla="*/ 411 h 228"/>
                <a:gd name="T16" fmla="*/ 338 w 369"/>
                <a:gd name="T17" fmla="*/ 541 h 228"/>
                <a:gd name="T18" fmla="*/ 361 w 369"/>
                <a:gd name="T19" fmla="*/ 541 h 228"/>
                <a:gd name="T20" fmla="*/ 353 w 369"/>
                <a:gd name="T21" fmla="*/ 618 h 228"/>
                <a:gd name="T22" fmla="*/ 369 w 369"/>
                <a:gd name="T23" fmla="*/ 643 h 228"/>
                <a:gd name="T24" fmla="*/ 361 w 369"/>
                <a:gd name="T25" fmla="*/ 692 h 228"/>
                <a:gd name="T26" fmla="*/ 329 w 369"/>
                <a:gd name="T27" fmla="*/ 643 h 228"/>
                <a:gd name="T28" fmla="*/ 267 w 369"/>
                <a:gd name="T29" fmla="*/ 749 h 228"/>
                <a:gd name="T30" fmla="*/ 212 w 369"/>
                <a:gd name="T31" fmla="*/ 692 h 228"/>
                <a:gd name="T32" fmla="*/ 189 w 369"/>
                <a:gd name="T33" fmla="*/ 722 h 228"/>
                <a:gd name="T34" fmla="*/ 125 w 369"/>
                <a:gd name="T35" fmla="*/ 597 h 228"/>
                <a:gd name="T36" fmla="*/ 63 w 369"/>
                <a:gd name="T37" fmla="*/ 643 h 228"/>
                <a:gd name="T38" fmla="*/ 0 w 369"/>
                <a:gd name="T39" fmla="*/ 541 h 228"/>
                <a:gd name="T40" fmla="*/ 39 w 369"/>
                <a:gd name="T41" fmla="*/ 436 h 228"/>
                <a:gd name="T42" fmla="*/ 235 w 369"/>
                <a:gd name="T43" fmla="*/ 0 h 228"/>
                <a:gd name="T44" fmla="*/ 267 w 369"/>
                <a:gd name="T45" fmla="*/ 126 h 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9"/>
                <a:gd name="T70" fmla="*/ 0 h 228"/>
                <a:gd name="T71" fmla="*/ 369 w 369"/>
                <a:gd name="T72" fmla="*/ 228 h 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9" h="228">
                  <a:moveTo>
                    <a:pt x="267" y="39"/>
                  </a:moveTo>
                  <a:lnTo>
                    <a:pt x="306" y="64"/>
                  </a:lnTo>
                  <a:lnTo>
                    <a:pt x="314" y="86"/>
                  </a:lnTo>
                  <a:lnTo>
                    <a:pt x="298" y="86"/>
                  </a:lnTo>
                  <a:lnTo>
                    <a:pt x="314" y="94"/>
                  </a:lnTo>
                  <a:lnTo>
                    <a:pt x="298" y="103"/>
                  </a:lnTo>
                  <a:lnTo>
                    <a:pt x="306" y="125"/>
                  </a:lnTo>
                  <a:lnTo>
                    <a:pt x="298" y="125"/>
                  </a:lnTo>
                  <a:lnTo>
                    <a:pt x="338" y="165"/>
                  </a:lnTo>
                  <a:lnTo>
                    <a:pt x="361" y="165"/>
                  </a:lnTo>
                  <a:lnTo>
                    <a:pt x="353" y="188"/>
                  </a:lnTo>
                  <a:lnTo>
                    <a:pt x="369" y="196"/>
                  </a:lnTo>
                  <a:lnTo>
                    <a:pt x="361" y="211"/>
                  </a:lnTo>
                  <a:lnTo>
                    <a:pt x="329" y="196"/>
                  </a:lnTo>
                  <a:lnTo>
                    <a:pt x="267" y="228"/>
                  </a:lnTo>
                  <a:lnTo>
                    <a:pt x="212" y="211"/>
                  </a:lnTo>
                  <a:lnTo>
                    <a:pt x="189" y="220"/>
                  </a:lnTo>
                  <a:lnTo>
                    <a:pt x="125" y="181"/>
                  </a:lnTo>
                  <a:lnTo>
                    <a:pt x="63" y="196"/>
                  </a:lnTo>
                  <a:lnTo>
                    <a:pt x="0" y="165"/>
                  </a:lnTo>
                  <a:lnTo>
                    <a:pt x="39" y="133"/>
                  </a:lnTo>
                  <a:lnTo>
                    <a:pt x="235" y="0"/>
                  </a:lnTo>
                  <a:lnTo>
                    <a:pt x="267" y="39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4" name="Freeform 137"/>
            <p:cNvSpPr>
              <a:spLocks noChangeAspect="1"/>
            </p:cNvSpPr>
            <p:nvPr/>
          </p:nvSpPr>
          <p:spPr bwMode="auto">
            <a:xfrm>
              <a:off x="1817" y="1615"/>
              <a:ext cx="188" cy="213"/>
            </a:xfrm>
            <a:custGeom>
              <a:avLst/>
              <a:gdLst>
                <a:gd name="T0" fmla="*/ 39 w 188"/>
                <a:gd name="T1" fmla="*/ 391 h 190"/>
                <a:gd name="T2" fmla="*/ 47 w 188"/>
                <a:gd name="T3" fmla="*/ 441 h 190"/>
                <a:gd name="T4" fmla="*/ 94 w 188"/>
                <a:gd name="T5" fmla="*/ 169 h 190"/>
                <a:gd name="T6" fmla="*/ 109 w 188"/>
                <a:gd name="T7" fmla="*/ 85 h 190"/>
                <a:gd name="T8" fmla="*/ 141 w 188"/>
                <a:gd name="T9" fmla="*/ 0 h 190"/>
                <a:gd name="T10" fmla="*/ 188 w 188"/>
                <a:gd name="T11" fmla="*/ 113 h 190"/>
                <a:gd name="T12" fmla="*/ 172 w 188"/>
                <a:gd name="T13" fmla="*/ 335 h 190"/>
                <a:gd name="T14" fmla="*/ 102 w 188"/>
                <a:gd name="T15" fmla="*/ 667 h 190"/>
                <a:gd name="T16" fmla="*/ 94 w 188"/>
                <a:gd name="T17" fmla="*/ 613 h 190"/>
                <a:gd name="T18" fmla="*/ 39 w 188"/>
                <a:gd name="T19" fmla="*/ 554 h 190"/>
                <a:gd name="T20" fmla="*/ 0 w 188"/>
                <a:gd name="T21" fmla="*/ 391 h 190"/>
                <a:gd name="T22" fmla="*/ 39 w 188"/>
                <a:gd name="T23" fmla="*/ 391 h 1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8"/>
                <a:gd name="T37" fmla="*/ 0 h 190"/>
                <a:gd name="T38" fmla="*/ 188 w 188"/>
                <a:gd name="T39" fmla="*/ 190 h 1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8" h="190">
                  <a:moveTo>
                    <a:pt x="39" y="111"/>
                  </a:moveTo>
                  <a:lnTo>
                    <a:pt x="47" y="126"/>
                  </a:lnTo>
                  <a:lnTo>
                    <a:pt x="94" y="48"/>
                  </a:lnTo>
                  <a:lnTo>
                    <a:pt x="109" y="24"/>
                  </a:lnTo>
                  <a:lnTo>
                    <a:pt x="141" y="0"/>
                  </a:lnTo>
                  <a:lnTo>
                    <a:pt x="188" y="32"/>
                  </a:lnTo>
                  <a:lnTo>
                    <a:pt x="172" y="95"/>
                  </a:lnTo>
                  <a:lnTo>
                    <a:pt x="102" y="190"/>
                  </a:lnTo>
                  <a:lnTo>
                    <a:pt x="94" y="174"/>
                  </a:lnTo>
                  <a:lnTo>
                    <a:pt x="39" y="158"/>
                  </a:lnTo>
                  <a:lnTo>
                    <a:pt x="0" y="111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5" name="Freeform 138"/>
            <p:cNvSpPr>
              <a:spLocks noChangeAspect="1"/>
            </p:cNvSpPr>
            <p:nvPr/>
          </p:nvSpPr>
          <p:spPr bwMode="auto">
            <a:xfrm>
              <a:off x="1644" y="2692"/>
              <a:ext cx="173" cy="208"/>
            </a:xfrm>
            <a:custGeom>
              <a:avLst/>
              <a:gdLst>
                <a:gd name="T0" fmla="*/ 126 w 173"/>
                <a:gd name="T1" fmla="*/ 299 h 187"/>
                <a:gd name="T2" fmla="*/ 149 w 173"/>
                <a:gd name="T3" fmla="*/ 299 h 187"/>
                <a:gd name="T4" fmla="*/ 149 w 173"/>
                <a:gd name="T5" fmla="*/ 433 h 187"/>
                <a:gd name="T6" fmla="*/ 173 w 173"/>
                <a:gd name="T7" fmla="*/ 433 h 187"/>
                <a:gd name="T8" fmla="*/ 173 w 173"/>
                <a:gd name="T9" fmla="*/ 603 h 187"/>
                <a:gd name="T10" fmla="*/ 0 w 173"/>
                <a:gd name="T11" fmla="*/ 576 h 187"/>
                <a:gd name="T12" fmla="*/ 0 w 173"/>
                <a:gd name="T13" fmla="*/ 433 h 187"/>
                <a:gd name="T14" fmla="*/ 8 w 173"/>
                <a:gd name="T15" fmla="*/ 433 h 187"/>
                <a:gd name="T16" fmla="*/ 8 w 173"/>
                <a:gd name="T17" fmla="*/ 299 h 187"/>
                <a:gd name="T18" fmla="*/ 23 w 173"/>
                <a:gd name="T19" fmla="*/ 299 h 187"/>
                <a:gd name="T20" fmla="*/ 23 w 173"/>
                <a:gd name="T21" fmla="*/ 22 h 187"/>
                <a:gd name="T22" fmla="*/ 39 w 173"/>
                <a:gd name="T23" fmla="*/ 0 h 187"/>
                <a:gd name="T24" fmla="*/ 55 w 173"/>
                <a:gd name="T25" fmla="*/ 99 h 187"/>
                <a:gd name="T26" fmla="*/ 71 w 173"/>
                <a:gd name="T27" fmla="*/ 76 h 187"/>
                <a:gd name="T28" fmla="*/ 71 w 173"/>
                <a:gd name="T29" fmla="*/ 99 h 187"/>
                <a:gd name="T30" fmla="*/ 126 w 173"/>
                <a:gd name="T31" fmla="*/ 99 h 187"/>
                <a:gd name="T32" fmla="*/ 126 w 173"/>
                <a:gd name="T33" fmla="*/ 299 h 1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3"/>
                <a:gd name="T52" fmla="*/ 0 h 187"/>
                <a:gd name="T53" fmla="*/ 173 w 173"/>
                <a:gd name="T54" fmla="*/ 187 h 1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3" h="187">
                  <a:moveTo>
                    <a:pt x="126" y="93"/>
                  </a:moveTo>
                  <a:lnTo>
                    <a:pt x="149" y="93"/>
                  </a:lnTo>
                  <a:lnTo>
                    <a:pt x="149" y="133"/>
                  </a:lnTo>
                  <a:lnTo>
                    <a:pt x="173" y="133"/>
                  </a:lnTo>
                  <a:lnTo>
                    <a:pt x="173" y="187"/>
                  </a:lnTo>
                  <a:lnTo>
                    <a:pt x="0" y="179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8" y="93"/>
                  </a:lnTo>
                  <a:lnTo>
                    <a:pt x="23" y="93"/>
                  </a:lnTo>
                  <a:lnTo>
                    <a:pt x="23" y="7"/>
                  </a:lnTo>
                  <a:lnTo>
                    <a:pt x="39" y="0"/>
                  </a:lnTo>
                  <a:lnTo>
                    <a:pt x="55" y="31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126" y="31"/>
                  </a:lnTo>
                  <a:lnTo>
                    <a:pt x="126" y="93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6" name="Freeform 139"/>
            <p:cNvSpPr>
              <a:spLocks noChangeAspect="1"/>
            </p:cNvSpPr>
            <p:nvPr/>
          </p:nvSpPr>
          <p:spPr bwMode="auto">
            <a:xfrm>
              <a:off x="3459" y="2210"/>
              <a:ext cx="340" cy="438"/>
            </a:xfrm>
            <a:custGeom>
              <a:avLst/>
              <a:gdLst>
                <a:gd name="T0" fmla="*/ 271 w 339"/>
                <a:gd name="T1" fmla="*/ 50 h 393"/>
                <a:gd name="T2" fmla="*/ 263 w 339"/>
                <a:gd name="T3" fmla="*/ 206 h 393"/>
                <a:gd name="T4" fmla="*/ 287 w 339"/>
                <a:gd name="T5" fmla="*/ 337 h 393"/>
                <a:gd name="T6" fmla="*/ 295 w 339"/>
                <a:gd name="T7" fmla="*/ 337 h 393"/>
                <a:gd name="T8" fmla="*/ 287 w 339"/>
                <a:gd name="T9" fmla="*/ 366 h 393"/>
                <a:gd name="T10" fmla="*/ 295 w 339"/>
                <a:gd name="T11" fmla="*/ 415 h 393"/>
                <a:gd name="T12" fmla="*/ 295 w 339"/>
                <a:gd name="T13" fmla="*/ 440 h 393"/>
                <a:gd name="T14" fmla="*/ 319 w 339"/>
                <a:gd name="T15" fmla="*/ 490 h 393"/>
                <a:gd name="T16" fmla="*/ 319 w 339"/>
                <a:gd name="T17" fmla="*/ 597 h 393"/>
                <a:gd name="T18" fmla="*/ 326 w 339"/>
                <a:gd name="T19" fmla="*/ 620 h 393"/>
                <a:gd name="T20" fmla="*/ 319 w 339"/>
                <a:gd name="T21" fmla="*/ 620 h 393"/>
                <a:gd name="T22" fmla="*/ 334 w 339"/>
                <a:gd name="T23" fmla="*/ 698 h 393"/>
                <a:gd name="T24" fmla="*/ 319 w 339"/>
                <a:gd name="T25" fmla="*/ 750 h 393"/>
                <a:gd name="T26" fmla="*/ 334 w 339"/>
                <a:gd name="T27" fmla="*/ 826 h 393"/>
                <a:gd name="T28" fmla="*/ 334 w 339"/>
                <a:gd name="T29" fmla="*/ 902 h 393"/>
                <a:gd name="T30" fmla="*/ 326 w 339"/>
                <a:gd name="T31" fmla="*/ 956 h 393"/>
                <a:gd name="T32" fmla="*/ 350 w 339"/>
                <a:gd name="T33" fmla="*/ 1038 h 393"/>
                <a:gd name="T34" fmla="*/ 239 w 339"/>
                <a:gd name="T35" fmla="*/ 1244 h 393"/>
                <a:gd name="T36" fmla="*/ 232 w 339"/>
                <a:gd name="T37" fmla="*/ 1293 h 393"/>
                <a:gd name="T38" fmla="*/ 110 w 339"/>
                <a:gd name="T39" fmla="*/ 1139 h 393"/>
                <a:gd name="T40" fmla="*/ 39 w 339"/>
                <a:gd name="T41" fmla="*/ 902 h 393"/>
                <a:gd name="T42" fmla="*/ 7 w 339"/>
                <a:gd name="T43" fmla="*/ 902 h 393"/>
                <a:gd name="T44" fmla="*/ 0 w 339"/>
                <a:gd name="T45" fmla="*/ 826 h 393"/>
                <a:gd name="T46" fmla="*/ 70 w 339"/>
                <a:gd name="T47" fmla="*/ 312 h 393"/>
                <a:gd name="T48" fmla="*/ 232 w 339"/>
                <a:gd name="T49" fmla="*/ 0 h 393"/>
                <a:gd name="T50" fmla="*/ 271 w 339"/>
                <a:gd name="T51" fmla="*/ 50 h 39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9"/>
                <a:gd name="T79" fmla="*/ 0 h 393"/>
                <a:gd name="T80" fmla="*/ 339 w 339"/>
                <a:gd name="T81" fmla="*/ 393 h 39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9" h="393">
                  <a:moveTo>
                    <a:pt x="260" y="15"/>
                  </a:moveTo>
                  <a:lnTo>
                    <a:pt x="252" y="63"/>
                  </a:lnTo>
                  <a:lnTo>
                    <a:pt x="276" y="102"/>
                  </a:lnTo>
                  <a:lnTo>
                    <a:pt x="284" y="102"/>
                  </a:lnTo>
                  <a:lnTo>
                    <a:pt x="276" y="110"/>
                  </a:lnTo>
                  <a:lnTo>
                    <a:pt x="284" y="126"/>
                  </a:lnTo>
                  <a:lnTo>
                    <a:pt x="284" y="134"/>
                  </a:lnTo>
                  <a:lnTo>
                    <a:pt x="308" y="149"/>
                  </a:lnTo>
                  <a:lnTo>
                    <a:pt x="308" y="181"/>
                  </a:lnTo>
                  <a:lnTo>
                    <a:pt x="315" y="188"/>
                  </a:lnTo>
                  <a:lnTo>
                    <a:pt x="308" y="188"/>
                  </a:lnTo>
                  <a:lnTo>
                    <a:pt x="323" y="212"/>
                  </a:lnTo>
                  <a:lnTo>
                    <a:pt x="308" y="228"/>
                  </a:lnTo>
                  <a:lnTo>
                    <a:pt x="323" y="251"/>
                  </a:lnTo>
                  <a:lnTo>
                    <a:pt x="323" y="274"/>
                  </a:lnTo>
                  <a:lnTo>
                    <a:pt x="315" y="291"/>
                  </a:lnTo>
                  <a:lnTo>
                    <a:pt x="339" y="314"/>
                  </a:lnTo>
                  <a:lnTo>
                    <a:pt x="228" y="377"/>
                  </a:lnTo>
                  <a:lnTo>
                    <a:pt x="221" y="393"/>
                  </a:lnTo>
                  <a:lnTo>
                    <a:pt x="110" y="345"/>
                  </a:lnTo>
                  <a:lnTo>
                    <a:pt x="39" y="274"/>
                  </a:lnTo>
                  <a:lnTo>
                    <a:pt x="7" y="274"/>
                  </a:lnTo>
                  <a:lnTo>
                    <a:pt x="0" y="251"/>
                  </a:lnTo>
                  <a:lnTo>
                    <a:pt x="70" y="94"/>
                  </a:lnTo>
                  <a:lnTo>
                    <a:pt x="221" y="0"/>
                  </a:lnTo>
                  <a:lnTo>
                    <a:pt x="260" y="1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7" name="Freeform 140"/>
            <p:cNvSpPr>
              <a:spLocks noChangeAspect="1"/>
            </p:cNvSpPr>
            <p:nvPr/>
          </p:nvSpPr>
          <p:spPr bwMode="auto">
            <a:xfrm>
              <a:off x="1219" y="3750"/>
              <a:ext cx="212" cy="289"/>
            </a:xfrm>
            <a:custGeom>
              <a:avLst/>
              <a:gdLst>
                <a:gd name="T0" fmla="*/ 78 w 213"/>
                <a:gd name="T1" fmla="*/ 757 h 259"/>
                <a:gd name="T2" fmla="*/ 63 w 213"/>
                <a:gd name="T3" fmla="*/ 600 h 259"/>
                <a:gd name="T4" fmla="*/ 78 w 213"/>
                <a:gd name="T5" fmla="*/ 523 h 259"/>
                <a:gd name="T6" fmla="*/ 63 w 213"/>
                <a:gd name="T7" fmla="*/ 469 h 259"/>
                <a:gd name="T8" fmla="*/ 31 w 213"/>
                <a:gd name="T9" fmla="*/ 315 h 259"/>
                <a:gd name="T10" fmla="*/ 31 w 213"/>
                <a:gd name="T11" fmla="*/ 260 h 259"/>
                <a:gd name="T12" fmla="*/ 24 w 213"/>
                <a:gd name="T13" fmla="*/ 260 h 259"/>
                <a:gd name="T14" fmla="*/ 24 w 213"/>
                <a:gd name="T15" fmla="*/ 155 h 259"/>
                <a:gd name="T16" fmla="*/ 0 w 213"/>
                <a:gd name="T17" fmla="*/ 0 h 259"/>
                <a:gd name="T18" fmla="*/ 78 w 213"/>
                <a:gd name="T19" fmla="*/ 0 h 259"/>
                <a:gd name="T20" fmla="*/ 202 w 213"/>
                <a:gd name="T21" fmla="*/ 50 h 259"/>
                <a:gd name="T22" fmla="*/ 202 w 213"/>
                <a:gd name="T23" fmla="*/ 77 h 259"/>
                <a:gd name="T24" fmla="*/ 178 w 213"/>
                <a:gd name="T25" fmla="*/ 77 h 259"/>
                <a:gd name="T26" fmla="*/ 178 w 213"/>
                <a:gd name="T27" fmla="*/ 469 h 259"/>
                <a:gd name="T28" fmla="*/ 178 w 213"/>
                <a:gd name="T29" fmla="*/ 577 h 259"/>
                <a:gd name="T30" fmla="*/ 163 w 213"/>
                <a:gd name="T31" fmla="*/ 655 h 259"/>
                <a:gd name="T32" fmla="*/ 107 w 213"/>
                <a:gd name="T33" fmla="*/ 757 h 259"/>
                <a:gd name="T34" fmla="*/ 106 w 213"/>
                <a:gd name="T35" fmla="*/ 806 h 259"/>
                <a:gd name="T36" fmla="*/ 107 w 213"/>
                <a:gd name="T37" fmla="*/ 864 h 259"/>
                <a:gd name="T38" fmla="*/ 78 w 213"/>
                <a:gd name="T39" fmla="*/ 757 h 2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3"/>
                <a:gd name="T61" fmla="*/ 0 h 259"/>
                <a:gd name="T62" fmla="*/ 213 w 213"/>
                <a:gd name="T63" fmla="*/ 259 h 2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3" h="259">
                  <a:moveTo>
                    <a:pt x="78" y="227"/>
                  </a:moveTo>
                  <a:lnTo>
                    <a:pt x="63" y="180"/>
                  </a:lnTo>
                  <a:lnTo>
                    <a:pt x="78" y="157"/>
                  </a:lnTo>
                  <a:lnTo>
                    <a:pt x="63" y="141"/>
                  </a:lnTo>
                  <a:lnTo>
                    <a:pt x="31" y="94"/>
                  </a:lnTo>
                  <a:lnTo>
                    <a:pt x="31" y="78"/>
                  </a:lnTo>
                  <a:lnTo>
                    <a:pt x="24" y="78"/>
                  </a:lnTo>
                  <a:lnTo>
                    <a:pt x="24" y="47"/>
                  </a:lnTo>
                  <a:lnTo>
                    <a:pt x="0" y="0"/>
                  </a:lnTo>
                  <a:lnTo>
                    <a:pt x="78" y="0"/>
                  </a:lnTo>
                  <a:lnTo>
                    <a:pt x="213" y="15"/>
                  </a:lnTo>
                  <a:lnTo>
                    <a:pt x="213" y="23"/>
                  </a:lnTo>
                  <a:lnTo>
                    <a:pt x="189" y="23"/>
                  </a:lnTo>
                  <a:lnTo>
                    <a:pt x="189" y="141"/>
                  </a:lnTo>
                  <a:lnTo>
                    <a:pt x="189" y="172"/>
                  </a:lnTo>
                  <a:lnTo>
                    <a:pt x="174" y="196"/>
                  </a:lnTo>
                  <a:lnTo>
                    <a:pt x="118" y="227"/>
                  </a:lnTo>
                  <a:lnTo>
                    <a:pt x="110" y="242"/>
                  </a:lnTo>
                  <a:lnTo>
                    <a:pt x="118" y="259"/>
                  </a:lnTo>
                  <a:lnTo>
                    <a:pt x="78" y="227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8" name="Freeform 141"/>
            <p:cNvSpPr>
              <a:spLocks noChangeAspect="1"/>
            </p:cNvSpPr>
            <p:nvPr/>
          </p:nvSpPr>
          <p:spPr bwMode="auto">
            <a:xfrm>
              <a:off x="1589" y="1957"/>
              <a:ext cx="298" cy="141"/>
            </a:xfrm>
            <a:custGeom>
              <a:avLst/>
              <a:gdLst>
                <a:gd name="T0" fmla="*/ 288 w 299"/>
                <a:gd name="T1" fmla="*/ 203 h 125"/>
                <a:gd name="T2" fmla="*/ 257 w 299"/>
                <a:gd name="T3" fmla="*/ 291 h 125"/>
                <a:gd name="T4" fmla="*/ 257 w 299"/>
                <a:gd name="T5" fmla="*/ 414 h 125"/>
                <a:gd name="T6" fmla="*/ 257 w 299"/>
                <a:gd name="T7" fmla="*/ 469 h 125"/>
                <a:gd name="T8" fmla="*/ 170 w 299"/>
                <a:gd name="T9" fmla="*/ 440 h 125"/>
                <a:gd name="T10" fmla="*/ 94 w 299"/>
                <a:gd name="T11" fmla="*/ 440 h 125"/>
                <a:gd name="T12" fmla="*/ 78 w 299"/>
                <a:gd name="T13" fmla="*/ 414 h 125"/>
                <a:gd name="T14" fmla="*/ 55 w 299"/>
                <a:gd name="T15" fmla="*/ 414 h 125"/>
                <a:gd name="T16" fmla="*/ 16 w 299"/>
                <a:gd name="T17" fmla="*/ 440 h 125"/>
                <a:gd name="T18" fmla="*/ 0 w 299"/>
                <a:gd name="T19" fmla="*/ 352 h 125"/>
                <a:gd name="T20" fmla="*/ 0 w 299"/>
                <a:gd name="T21" fmla="*/ 291 h 125"/>
                <a:gd name="T22" fmla="*/ 16 w 299"/>
                <a:gd name="T23" fmla="*/ 291 h 125"/>
                <a:gd name="T24" fmla="*/ 55 w 299"/>
                <a:gd name="T25" fmla="*/ 291 h 125"/>
                <a:gd name="T26" fmla="*/ 55 w 299"/>
                <a:gd name="T27" fmla="*/ 179 h 125"/>
                <a:gd name="T28" fmla="*/ 87 w 299"/>
                <a:gd name="T29" fmla="*/ 123 h 125"/>
                <a:gd name="T30" fmla="*/ 87 w 299"/>
                <a:gd name="T31" fmla="*/ 0 h 125"/>
                <a:gd name="T32" fmla="*/ 110 w 299"/>
                <a:gd name="T33" fmla="*/ 0 h 125"/>
                <a:gd name="T34" fmla="*/ 233 w 299"/>
                <a:gd name="T35" fmla="*/ 60 h 125"/>
                <a:gd name="T36" fmla="*/ 233 w 299"/>
                <a:gd name="T37" fmla="*/ 123 h 125"/>
                <a:gd name="T38" fmla="*/ 280 w 299"/>
                <a:gd name="T39" fmla="*/ 179 h 125"/>
                <a:gd name="T40" fmla="*/ 288 w 299"/>
                <a:gd name="T41" fmla="*/ 203 h 1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9"/>
                <a:gd name="T64" fmla="*/ 0 h 125"/>
                <a:gd name="T65" fmla="*/ 299 w 299"/>
                <a:gd name="T66" fmla="*/ 125 h 1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9" h="125">
                  <a:moveTo>
                    <a:pt x="299" y="54"/>
                  </a:moveTo>
                  <a:lnTo>
                    <a:pt x="268" y="78"/>
                  </a:lnTo>
                  <a:lnTo>
                    <a:pt x="268" y="109"/>
                  </a:lnTo>
                  <a:lnTo>
                    <a:pt x="268" y="125"/>
                  </a:lnTo>
                  <a:lnTo>
                    <a:pt x="181" y="117"/>
                  </a:lnTo>
                  <a:lnTo>
                    <a:pt x="94" y="117"/>
                  </a:lnTo>
                  <a:lnTo>
                    <a:pt x="78" y="109"/>
                  </a:lnTo>
                  <a:lnTo>
                    <a:pt x="55" y="109"/>
                  </a:lnTo>
                  <a:lnTo>
                    <a:pt x="16" y="117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16" y="78"/>
                  </a:lnTo>
                  <a:lnTo>
                    <a:pt x="55" y="78"/>
                  </a:lnTo>
                  <a:lnTo>
                    <a:pt x="55" y="47"/>
                  </a:lnTo>
                  <a:lnTo>
                    <a:pt x="87" y="32"/>
                  </a:lnTo>
                  <a:lnTo>
                    <a:pt x="87" y="0"/>
                  </a:lnTo>
                  <a:lnTo>
                    <a:pt x="110" y="0"/>
                  </a:lnTo>
                  <a:lnTo>
                    <a:pt x="244" y="16"/>
                  </a:lnTo>
                  <a:lnTo>
                    <a:pt x="244" y="32"/>
                  </a:lnTo>
                  <a:lnTo>
                    <a:pt x="291" y="47"/>
                  </a:lnTo>
                  <a:lnTo>
                    <a:pt x="299" y="5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9" name="Freeform 142"/>
            <p:cNvSpPr>
              <a:spLocks noChangeAspect="1"/>
            </p:cNvSpPr>
            <p:nvPr/>
          </p:nvSpPr>
          <p:spPr bwMode="auto">
            <a:xfrm>
              <a:off x="2321" y="909"/>
              <a:ext cx="259" cy="190"/>
            </a:xfrm>
            <a:custGeom>
              <a:avLst/>
              <a:gdLst>
                <a:gd name="T0" fmla="*/ 183 w 258"/>
                <a:gd name="T1" fmla="*/ 182 h 170"/>
                <a:gd name="T2" fmla="*/ 222 w 258"/>
                <a:gd name="T3" fmla="*/ 210 h 170"/>
                <a:gd name="T4" fmla="*/ 237 w 258"/>
                <a:gd name="T5" fmla="*/ 264 h 170"/>
                <a:gd name="T6" fmla="*/ 269 w 258"/>
                <a:gd name="T7" fmla="*/ 369 h 170"/>
                <a:gd name="T8" fmla="*/ 222 w 258"/>
                <a:gd name="T9" fmla="*/ 500 h 170"/>
                <a:gd name="T10" fmla="*/ 54 w 258"/>
                <a:gd name="T11" fmla="*/ 578 h 170"/>
                <a:gd name="T12" fmla="*/ 0 w 258"/>
                <a:gd name="T13" fmla="*/ 500 h 170"/>
                <a:gd name="T14" fmla="*/ 78 w 258"/>
                <a:gd name="T15" fmla="*/ 50 h 170"/>
                <a:gd name="T16" fmla="*/ 93 w 258"/>
                <a:gd name="T17" fmla="*/ 0 h 170"/>
                <a:gd name="T18" fmla="*/ 183 w 258"/>
                <a:gd name="T19" fmla="*/ 182 h 1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8"/>
                <a:gd name="T31" fmla="*/ 0 h 170"/>
                <a:gd name="T32" fmla="*/ 258 w 258"/>
                <a:gd name="T33" fmla="*/ 170 h 1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8" h="170">
                  <a:moveTo>
                    <a:pt x="172" y="54"/>
                  </a:moveTo>
                  <a:lnTo>
                    <a:pt x="211" y="62"/>
                  </a:lnTo>
                  <a:lnTo>
                    <a:pt x="226" y="78"/>
                  </a:lnTo>
                  <a:lnTo>
                    <a:pt x="258" y="108"/>
                  </a:lnTo>
                  <a:lnTo>
                    <a:pt x="211" y="147"/>
                  </a:lnTo>
                  <a:lnTo>
                    <a:pt x="54" y="170"/>
                  </a:lnTo>
                  <a:lnTo>
                    <a:pt x="0" y="147"/>
                  </a:lnTo>
                  <a:lnTo>
                    <a:pt x="78" y="15"/>
                  </a:lnTo>
                  <a:lnTo>
                    <a:pt x="93" y="0"/>
                  </a:lnTo>
                  <a:lnTo>
                    <a:pt x="172" y="5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0" name="Freeform 143"/>
            <p:cNvSpPr>
              <a:spLocks noChangeAspect="1"/>
            </p:cNvSpPr>
            <p:nvPr/>
          </p:nvSpPr>
          <p:spPr bwMode="auto">
            <a:xfrm>
              <a:off x="1193" y="2842"/>
              <a:ext cx="300" cy="233"/>
            </a:xfrm>
            <a:custGeom>
              <a:avLst/>
              <a:gdLst>
                <a:gd name="T0" fmla="*/ 0 w 299"/>
                <a:gd name="T1" fmla="*/ 485 h 209"/>
                <a:gd name="T2" fmla="*/ 0 w 299"/>
                <a:gd name="T3" fmla="*/ 435 h 209"/>
                <a:gd name="T4" fmla="*/ 16 w 299"/>
                <a:gd name="T5" fmla="*/ 355 h 209"/>
                <a:gd name="T6" fmla="*/ 0 w 299"/>
                <a:gd name="T7" fmla="*/ 230 h 209"/>
                <a:gd name="T8" fmla="*/ 32 w 299"/>
                <a:gd name="T9" fmla="*/ 152 h 209"/>
                <a:gd name="T10" fmla="*/ 63 w 299"/>
                <a:gd name="T11" fmla="*/ 79 h 209"/>
                <a:gd name="T12" fmla="*/ 55 w 299"/>
                <a:gd name="T13" fmla="*/ 79 h 209"/>
                <a:gd name="T14" fmla="*/ 63 w 299"/>
                <a:gd name="T15" fmla="*/ 50 h 209"/>
                <a:gd name="T16" fmla="*/ 102 w 299"/>
                <a:gd name="T17" fmla="*/ 0 h 209"/>
                <a:gd name="T18" fmla="*/ 303 w 299"/>
                <a:gd name="T19" fmla="*/ 0 h 209"/>
                <a:gd name="T20" fmla="*/ 310 w 299"/>
                <a:gd name="T21" fmla="*/ 0 h 209"/>
                <a:gd name="T22" fmla="*/ 310 w 299"/>
                <a:gd name="T23" fmla="*/ 105 h 209"/>
                <a:gd name="T24" fmla="*/ 303 w 299"/>
                <a:gd name="T25" fmla="*/ 152 h 209"/>
                <a:gd name="T26" fmla="*/ 310 w 299"/>
                <a:gd name="T27" fmla="*/ 181 h 209"/>
                <a:gd name="T28" fmla="*/ 310 w 299"/>
                <a:gd name="T29" fmla="*/ 435 h 209"/>
                <a:gd name="T30" fmla="*/ 303 w 299"/>
                <a:gd name="T31" fmla="*/ 690 h 209"/>
                <a:gd name="T32" fmla="*/ 110 w 299"/>
                <a:gd name="T33" fmla="*/ 690 h 209"/>
                <a:gd name="T34" fmla="*/ 63 w 299"/>
                <a:gd name="T35" fmla="*/ 641 h 209"/>
                <a:gd name="T36" fmla="*/ 78 w 299"/>
                <a:gd name="T37" fmla="*/ 595 h 209"/>
                <a:gd name="T38" fmla="*/ 16 w 299"/>
                <a:gd name="T39" fmla="*/ 595 h 209"/>
                <a:gd name="T40" fmla="*/ 0 w 299"/>
                <a:gd name="T41" fmla="*/ 564 h 209"/>
                <a:gd name="T42" fmla="*/ 0 w 299"/>
                <a:gd name="T43" fmla="*/ 485 h 2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99"/>
                <a:gd name="T67" fmla="*/ 0 h 209"/>
                <a:gd name="T68" fmla="*/ 299 w 299"/>
                <a:gd name="T69" fmla="*/ 209 h 20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99" h="209">
                  <a:moveTo>
                    <a:pt x="0" y="147"/>
                  </a:moveTo>
                  <a:lnTo>
                    <a:pt x="0" y="132"/>
                  </a:lnTo>
                  <a:lnTo>
                    <a:pt x="16" y="108"/>
                  </a:lnTo>
                  <a:lnTo>
                    <a:pt x="0" y="70"/>
                  </a:lnTo>
                  <a:lnTo>
                    <a:pt x="32" y="46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63" y="15"/>
                  </a:lnTo>
                  <a:lnTo>
                    <a:pt x="102" y="0"/>
                  </a:lnTo>
                  <a:lnTo>
                    <a:pt x="292" y="0"/>
                  </a:lnTo>
                  <a:lnTo>
                    <a:pt x="299" y="0"/>
                  </a:lnTo>
                  <a:lnTo>
                    <a:pt x="299" y="31"/>
                  </a:lnTo>
                  <a:lnTo>
                    <a:pt x="292" y="46"/>
                  </a:lnTo>
                  <a:lnTo>
                    <a:pt x="299" y="54"/>
                  </a:lnTo>
                  <a:lnTo>
                    <a:pt x="299" y="132"/>
                  </a:lnTo>
                  <a:lnTo>
                    <a:pt x="292" y="209"/>
                  </a:lnTo>
                  <a:lnTo>
                    <a:pt x="110" y="209"/>
                  </a:lnTo>
                  <a:lnTo>
                    <a:pt x="63" y="194"/>
                  </a:lnTo>
                  <a:lnTo>
                    <a:pt x="78" y="179"/>
                  </a:lnTo>
                  <a:lnTo>
                    <a:pt x="16" y="179"/>
                  </a:lnTo>
                  <a:lnTo>
                    <a:pt x="0" y="17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1" name="Freeform 144"/>
            <p:cNvSpPr>
              <a:spLocks noChangeAspect="1"/>
            </p:cNvSpPr>
            <p:nvPr/>
          </p:nvSpPr>
          <p:spPr bwMode="auto">
            <a:xfrm>
              <a:off x="1636" y="2842"/>
              <a:ext cx="369" cy="285"/>
            </a:xfrm>
            <a:custGeom>
              <a:avLst/>
              <a:gdLst>
                <a:gd name="T0" fmla="*/ 359 w 370"/>
                <a:gd name="T1" fmla="*/ 655 h 256"/>
                <a:gd name="T2" fmla="*/ 359 w 370"/>
                <a:gd name="T3" fmla="*/ 736 h 256"/>
                <a:gd name="T4" fmla="*/ 71 w 370"/>
                <a:gd name="T5" fmla="*/ 736 h 256"/>
                <a:gd name="T6" fmla="*/ 71 w 370"/>
                <a:gd name="T7" fmla="*/ 835 h 256"/>
                <a:gd name="T8" fmla="*/ 0 w 370"/>
                <a:gd name="T9" fmla="*/ 630 h 256"/>
                <a:gd name="T10" fmla="*/ 7 w 370"/>
                <a:gd name="T11" fmla="*/ 229 h 256"/>
                <a:gd name="T12" fmla="*/ 7 w 370"/>
                <a:gd name="T13" fmla="*/ 149 h 256"/>
                <a:gd name="T14" fmla="*/ 181 w 370"/>
                <a:gd name="T15" fmla="*/ 175 h 256"/>
                <a:gd name="T16" fmla="*/ 181 w 370"/>
                <a:gd name="T17" fmla="*/ 0 h 256"/>
                <a:gd name="T18" fmla="*/ 209 w 370"/>
                <a:gd name="T19" fmla="*/ 0 h 256"/>
                <a:gd name="T20" fmla="*/ 209 w 370"/>
                <a:gd name="T21" fmla="*/ 100 h 256"/>
                <a:gd name="T22" fmla="*/ 241 w 370"/>
                <a:gd name="T23" fmla="*/ 78 h 256"/>
                <a:gd name="T24" fmla="*/ 280 w 370"/>
                <a:gd name="T25" fmla="*/ 149 h 256"/>
                <a:gd name="T26" fmla="*/ 272 w 370"/>
                <a:gd name="T27" fmla="*/ 175 h 256"/>
                <a:gd name="T28" fmla="*/ 311 w 370"/>
                <a:gd name="T29" fmla="*/ 330 h 256"/>
                <a:gd name="T30" fmla="*/ 311 w 370"/>
                <a:gd name="T31" fmla="*/ 434 h 256"/>
                <a:gd name="T32" fmla="*/ 328 w 370"/>
                <a:gd name="T33" fmla="*/ 456 h 256"/>
                <a:gd name="T34" fmla="*/ 359 w 370"/>
                <a:gd name="T35" fmla="*/ 655 h 2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0"/>
                <a:gd name="T55" fmla="*/ 0 h 256"/>
                <a:gd name="T56" fmla="*/ 370 w 370"/>
                <a:gd name="T57" fmla="*/ 256 h 2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0" h="256">
                  <a:moveTo>
                    <a:pt x="370" y="202"/>
                  </a:moveTo>
                  <a:lnTo>
                    <a:pt x="370" y="226"/>
                  </a:lnTo>
                  <a:lnTo>
                    <a:pt x="71" y="226"/>
                  </a:lnTo>
                  <a:lnTo>
                    <a:pt x="71" y="256"/>
                  </a:lnTo>
                  <a:lnTo>
                    <a:pt x="0" y="194"/>
                  </a:lnTo>
                  <a:lnTo>
                    <a:pt x="7" y="70"/>
                  </a:lnTo>
                  <a:lnTo>
                    <a:pt x="7" y="46"/>
                  </a:lnTo>
                  <a:lnTo>
                    <a:pt x="181" y="54"/>
                  </a:lnTo>
                  <a:lnTo>
                    <a:pt x="181" y="0"/>
                  </a:lnTo>
                  <a:lnTo>
                    <a:pt x="220" y="0"/>
                  </a:lnTo>
                  <a:lnTo>
                    <a:pt x="220" y="31"/>
                  </a:lnTo>
                  <a:lnTo>
                    <a:pt x="252" y="24"/>
                  </a:lnTo>
                  <a:lnTo>
                    <a:pt x="291" y="46"/>
                  </a:lnTo>
                  <a:lnTo>
                    <a:pt x="283" y="54"/>
                  </a:lnTo>
                  <a:lnTo>
                    <a:pt x="322" y="101"/>
                  </a:lnTo>
                  <a:lnTo>
                    <a:pt x="322" y="132"/>
                  </a:lnTo>
                  <a:lnTo>
                    <a:pt x="339" y="140"/>
                  </a:lnTo>
                  <a:lnTo>
                    <a:pt x="370" y="202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2" name="Freeform 145"/>
            <p:cNvSpPr>
              <a:spLocks noChangeAspect="1"/>
            </p:cNvSpPr>
            <p:nvPr/>
          </p:nvSpPr>
          <p:spPr bwMode="auto">
            <a:xfrm>
              <a:off x="1454" y="2324"/>
              <a:ext cx="291" cy="301"/>
            </a:xfrm>
            <a:custGeom>
              <a:avLst/>
              <a:gdLst>
                <a:gd name="T0" fmla="*/ 0 w 291"/>
                <a:gd name="T1" fmla="*/ 963 h 268"/>
                <a:gd name="T2" fmla="*/ 16 w 291"/>
                <a:gd name="T3" fmla="*/ 848 h 268"/>
                <a:gd name="T4" fmla="*/ 0 w 291"/>
                <a:gd name="T5" fmla="*/ 848 h 268"/>
                <a:gd name="T6" fmla="*/ 0 w 291"/>
                <a:gd name="T7" fmla="*/ 759 h 268"/>
                <a:gd name="T8" fmla="*/ 0 w 291"/>
                <a:gd name="T9" fmla="*/ 533 h 268"/>
                <a:gd name="T10" fmla="*/ 0 w 291"/>
                <a:gd name="T11" fmla="*/ 453 h 268"/>
                <a:gd name="T12" fmla="*/ 0 w 291"/>
                <a:gd name="T13" fmla="*/ 170 h 268"/>
                <a:gd name="T14" fmla="*/ 0 w 291"/>
                <a:gd name="T15" fmla="*/ 115 h 268"/>
                <a:gd name="T16" fmla="*/ 87 w 291"/>
                <a:gd name="T17" fmla="*/ 115 h 268"/>
                <a:gd name="T18" fmla="*/ 134 w 291"/>
                <a:gd name="T19" fmla="*/ 0 h 268"/>
                <a:gd name="T20" fmla="*/ 158 w 291"/>
                <a:gd name="T21" fmla="*/ 27 h 268"/>
                <a:gd name="T22" fmla="*/ 149 w 291"/>
                <a:gd name="T23" fmla="*/ 89 h 268"/>
                <a:gd name="T24" fmla="*/ 165 w 291"/>
                <a:gd name="T25" fmla="*/ 89 h 268"/>
                <a:gd name="T26" fmla="*/ 165 w 291"/>
                <a:gd name="T27" fmla="*/ 170 h 268"/>
                <a:gd name="T28" fmla="*/ 197 w 291"/>
                <a:gd name="T29" fmla="*/ 170 h 268"/>
                <a:gd name="T30" fmla="*/ 220 w 291"/>
                <a:gd name="T31" fmla="*/ 285 h 268"/>
                <a:gd name="T32" fmla="*/ 244 w 291"/>
                <a:gd name="T33" fmla="*/ 285 h 268"/>
                <a:gd name="T34" fmla="*/ 252 w 291"/>
                <a:gd name="T35" fmla="*/ 345 h 268"/>
                <a:gd name="T36" fmla="*/ 291 w 291"/>
                <a:gd name="T37" fmla="*/ 395 h 268"/>
                <a:gd name="T38" fmla="*/ 252 w 291"/>
                <a:gd name="T39" fmla="*/ 423 h 268"/>
                <a:gd name="T40" fmla="*/ 252 w 291"/>
                <a:gd name="T41" fmla="*/ 533 h 268"/>
                <a:gd name="T42" fmla="*/ 228 w 291"/>
                <a:gd name="T43" fmla="*/ 533 h 268"/>
                <a:gd name="T44" fmla="*/ 228 w 291"/>
                <a:gd name="T45" fmla="*/ 648 h 268"/>
                <a:gd name="T46" fmla="*/ 212 w 291"/>
                <a:gd name="T47" fmla="*/ 679 h 268"/>
                <a:gd name="T48" fmla="*/ 212 w 291"/>
                <a:gd name="T49" fmla="*/ 848 h 268"/>
                <a:gd name="T50" fmla="*/ 181 w 291"/>
                <a:gd name="T51" fmla="*/ 848 h 268"/>
                <a:gd name="T52" fmla="*/ 102 w 291"/>
                <a:gd name="T53" fmla="*/ 877 h 268"/>
                <a:gd name="T54" fmla="*/ 87 w 291"/>
                <a:gd name="T55" fmla="*/ 901 h 268"/>
                <a:gd name="T56" fmla="*/ 39 w 291"/>
                <a:gd name="T57" fmla="*/ 901 h 268"/>
                <a:gd name="T58" fmla="*/ 0 w 291"/>
                <a:gd name="T59" fmla="*/ 963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"/>
                <a:gd name="T91" fmla="*/ 0 h 268"/>
                <a:gd name="T92" fmla="*/ 291 w 291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" h="268">
                  <a:moveTo>
                    <a:pt x="0" y="268"/>
                  </a:moveTo>
                  <a:lnTo>
                    <a:pt x="16" y="236"/>
                  </a:lnTo>
                  <a:lnTo>
                    <a:pt x="0" y="236"/>
                  </a:lnTo>
                  <a:lnTo>
                    <a:pt x="0" y="212"/>
                  </a:lnTo>
                  <a:lnTo>
                    <a:pt x="0" y="149"/>
                  </a:lnTo>
                  <a:lnTo>
                    <a:pt x="0" y="12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87" y="32"/>
                  </a:lnTo>
                  <a:lnTo>
                    <a:pt x="134" y="0"/>
                  </a:lnTo>
                  <a:lnTo>
                    <a:pt x="158" y="8"/>
                  </a:lnTo>
                  <a:lnTo>
                    <a:pt x="149" y="25"/>
                  </a:lnTo>
                  <a:lnTo>
                    <a:pt x="165" y="25"/>
                  </a:lnTo>
                  <a:lnTo>
                    <a:pt x="165" y="47"/>
                  </a:lnTo>
                  <a:lnTo>
                    <a:pt x="197" y="47"/>
                  </a:lnTo>
                  <a:lnTo>
                    <a:pt x="220" y="79"/>
                  </a:lnTo>
                  <a:lnTo>
                    <a:pt x="244" y="79"/>
                  </a:lnTo>
                  <a:lnTo>
                    <a:pt x="252" y="95"/>
                  </a:lnTo>
                  <a:lnTo>
                    <a:pt x="291" y="110"/>
                  </a:lnTo>
                  <a:lnTo>
                    <a:pt x="252" y="118"/>
                  </a:lnTo>
                  <a:lnTo>
                    <a:pt x="252" y="149"/>
                  </a:lnTo>
                  <a:lnTo>
                    <a:pt x="228" y="149"/>
                  </a:lnTo>
                  <a:lnTo>
                    <a:pt x="228" y="181"/>
                  </a:lnTo>
                  <a:lnTo>
                    <a:pt x="212" y="190"/>
                  </a:lnTo>
                  <a:lnTo>
                    <a:pt x="212" y="236"/>
                  </a:lnTo>
                  <a:lnTo>
                    <a:pt x="181" y="236"/>
                  </a:lnTo>
                  <a:lnTo>
                    <a:pt x="102" y="244"/>
                  </a:lnTo>
                  <a:lnTo>
                    <a:pt x="87" y="251"/>
                  </a:lnTo>
                  <a:lnTo>
                    <a:pt x="39" y="251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3" name="Freeform 146"/>
            <p:cNvSpPr>
              <a:spLocks noChangeAspect="1"/>
            </p:cNvSpPr>
            <p:nvPr/>
          </p:nvSpPr>
          <p:spPr bwMode="auto">
            <a:xfrm>
              <a:off x="2643" y="1668"/>
              <a:ext cx="227" cy="217"/>
            </a:xfrm>
            <a:custGeom>
              <a:avLst/>
              <a:gdLst>
                <a:gd name="T0" fmla="*/ 16 w 227"/>
                <a:gd name="T1" fmla="*/ 526 h 195"/>
                <a:gd name="T2" fmla="*/ 16 w 227"/>
                <a:gd name="T3" fmla="*/ 457 h 195"/>
                <a:gd name="T4" fmla="*/ 0 w 227"/>
                <a:gd name="T5" fmla="*/ 332 h 195"/>
                <a:gd name="T6" fmla="*/ 16 w 227"/>
                <a:gd name="T7" fmla="*/ 255 h 195"/>
                <a:gd name="T8" fmla="*/ 39 w 227"/>
                <a:gd name="T9" fmla="*/ 124 h 195"/>
                <a:gd name="T10" fmla="*/ 16 w 227"/>
                <a:gd name="T11" fmla="*/ 51 h 195"/>
                <a:gd name="T12" fmla="*/ 47 w 227"/>
                <a:gd name="T13" fmla="*/ 0 h 195"/>
                <a:gd name="T14" fmla="*/ 93 w 227"/>
                <a:gd name="T15" fmla="*/ 229 h 195"/>
                <a:gd name="T16" fmla="*/ 102 w 227"/>
                <a:gd name="T17" fmla="*/ 206 h 195"/>
                <a:gd name="T18" fmla="*/ 149 w 227"/>
                <a:gd name="T19" fmla="*/ 151 h 195"/>
                <a:gd name="T20" fmla="*/ 188 w 227"/>
                <a:gd name="T21" fmla="*/ 255 h 195"/>
                <a:gd name="T22" fmla="*/ 227 w 227"/>
                <a:gd name="T23" fmla="*/ 255 h 195"/>
                <a:gd name="T24" fmla="*/ 227 w 227"/>
                <a:gd name="T25" fmla="*/ 305 h 195"/>
                <a:gd name="T26" fmla="*/ 219 w 227"/>
                <a:gd name="T27" fmla="*/ 305 h 195"/>
                <a:gd name="T28" fmla="*/ 188 w 227"/>
                <a:gd name="T29" fmla="*/ 457 h 195"/>
                <a:gd name="T30" fmla="*/ 132 w 227"/>
                <a:gd name="T31" fmla="*/ 457 h 195"/>
                <a:gd name="T32" fmla="*/ 102 w 227"/>
                <a:gd name="T33" fmla="*/ 608 h 195"/>
                <a:gd name="T34" fmla="*/ 117 w 227"/>
                <a:gd name="T35" fmla="*/ 630 h 195"/>
                <a:gd name="T36" fmla="*/ 16 w 227"/>
                <a:gd name="T37" fmla="*/ 630 h 195"/>
                <a:gd name="T38" fmla="*/ 0 w 227"/>
                <a:gd name="T39" fmla="*/ 608 h 195"/>
                <a:gd name="T40" fmla="*/ 16 w 227"/>
                <a:gd name="T41" fmla="*/ 526 h 1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7"/>
                <a:gd name="T64" fmla="*/ 0 h 195"/>
                <a:gd name="T65" fmla="*/ 227 w 227"/>
                <a:gd name="T66" fmla="*/ 195 h 19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7" h="195">
                  <a:moveTo>
                    <a:pt x="16" y="163"/>
                  </a:moveTo>
                  <a:lnTo>
                    <a:pt x="16" y="141"/>
                  </a:lnTo>
                  <a:lnTo>
                    <a:pt x="0" y="102"/>
                  </a:lnTo>
                  <a:lnTo>
                    <a:pt x="16" y="78"/>
                  </a:lnTo>
                  <a:lnTo>
                    <a:pt x="39" y="39"/>
                  </a:lnTo>
                  <a:lnTo>
                    <a:pt x="16" y="16"/>
                  </a:lnTo>
                  <a:lnTo>
                    <a:pt x="47" y="0"/>
                  </a:lnTo>
                  <a:lnTo>
                    <a:pt x="93" y="70"/>
                  </a:lnTo>
                  <a:lnTo>
                    <a:pt x="102" y="63"/>
                  </a:lnTo>
                  <a:lnTo>
                    <a:pt x="149" y="47"/>
                  </a:lnTo>
                  <a:lnTo>
                    <a:pt x="188" y="78"/>
                  </a:lnTo>
                  <a:lnTo>
                    <a:pt x="227" y="78"/>
                  </a:lnTo>
                  <a:lnTo>
                    <a:pt x="227" y="94"/>
                  </a:lnTo>
                  <a:lnTo>
                    <a:pt x="219" y="94"/>
                  </a:lnTo>
                  <a:lnTo>
                    <a:pt x="188" y="141"/>
                  </a:lnTo>
                  <a:lnTo>
                    <a:pt x="132" y="141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6" y="195"/>
                  </a:lnTo>
                  <a:lnTo>
                    <a:pt x="0" y="188"/>
                  </a:lnTo>
                  <a:lnTo>
                    <a:pt x="16" y="16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4" name="Freeform 147"/>
            <p:cNvSpPr>
              <a:spLocks noChangeAspect="1"/>
            </p:cNvSpPr>
            <p:nvPr/>
          </p:nvSpPr>
          <p:spPr bwMode="auto">
            <a:xfrm>
              <a:off x="3193" y="2770"/>
              <a:ext cx="336" cy="429"/>
            </a:xfrm>
            <a:custGeom>
              <a:avLst/>
              <a:gdLst>
                <a:gd name="T0" fmla="*/ 86 w 336"/>
                <a:gd name="T1" fmla="*/ 1087 h 384"/>
                <a:gd name="T2" fmla="*/ 86 w 336"/>
                <a:gd name="T3" fmla="*/ 1008 h 384"/>
                <a:gd name="T4" fmla="*/ 86 w 336"/>
                <a:gd name="T5" fmla="*/ 1035 h 384"/>
                <a:gd name="T6" fmla="*/ 71 w 336"/>
                <a:gd name="T7" fmla="*/ 1008 h 384"/>
                <a:gd name="T8" fmla="*/ 24 w 336"/>
                <a:gd name="T9" fmla="*/ 1008 h 384"/>
                <a:gd name="T10" fmla="*/ 24 w 336"/>
                <a:gd name="T11" fmla="*/ 582 h 384"/>
                <a:gd name="T12" fmla="*/ 39 w 336"/>
                <a:gd name="T13" fmla="*/ 370 h 384"/>
                <a:gd name="T14" fmla="*/ 24 w 336"/>
                <a:gd name="T15" fmla="*/ 264 h 384"/>
                <a:gd name="T16" fmla="*/ 0 w 336"/>
                <a:gd name="T17" fmla="*/ 0 h 384"/>
                <a:gd name="T18" fmla="*/ 149 w 336"/>
                <a:gd name="T19" fmla="*/ 106 h 384"/>
                <a:gd name="T20" fmla="*/ 180 w 336"/>
                <a:gd name="T21" fmla="*/ 582 h 384"/>
                <a:gd name="T22" fmla="*/ 251 w 336"/>
                <a:gd name="T23" fmla="*/ 664 h 384"/>
                <a:gd name="T24" fmla="*/ 336 w 336"/>
                <a:gd name="T25" fmla="*/ 664 h 384"/>
                <a:gd name="T26" fmla="*/ 297 w 336"/>
                <a:gd name="T27" fmla="*/ 716 h 384"/>
                <a:gd name="T28" fmla="*/ 251 w 336"/>
                <a:gd name="T29" fmla="*/ 874 h 384"/>
                <a:gd name="T30" fmla="*/ 243 w 336"/>
                <a:gd name="T31" fmla="*/ 1008 h 384"/>
                <a:gd name="T32" fmla="*/ 228 w 336"/>
                <a:gd name="T33" fmla="*/ 1035 h 384"/>
                <a:gd name="T34" fmla="*/ 196 w 336"/>
                <a:gd name="T35" fmla="*/ 1218 h 384"/>
                <a:gd name="T36" fmla="*/ 180 w 336"/>
                <a:gd name="T37" fmla="*/ 1218 h 384"/>
                <a:gd name="T38" fmla="*/ 189 w 336"/>
                <a:gd name="T39" fmla="*/ 1298 h 384"/>
                <a:gd name="T40" fmla="*/ 133 w 336"/>
                <a:gd name="T41" fmla="*/ 1193 h 384"/>
                <a:gd name="T42" fmla="*/ 86 w 336"/>
                <a:gd name="T43" fmla="*/ 1087 h 3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6"/>
                <a:gd name="T67" fmla="*/ 0 h 384"/>
                <a:gd name="T68" fmla="*/ 336 w 336"/>
                <a:gd name="T69" fmla="*/ 384 h 3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6" h="384">
                  <a:moveTo>
                    <a:pt x="86" y="321"/>
                  </a:moveTo>
                  <a:lnTo>
                    <a:pt x="86" y="297"/>
                  </a:lnTo>
                  <a:lnTo>
                    <a:pt x="86" y="305"/>
                  </a:lnTo>
                  <a:lnTo>
                    <a:pt x="71" y="297"/>
                  </a:lnTo>
                  <a:lnTo>
                    <a:pt x="24" y="297"/>
                  </a:lnTo>
                  <a:lnTo>
                    <a:pt x="24" y="172"/>
                  </a:lnTo>
                  <a:lnTo>
                    <a:pt x="39" y="109"/>
                  </a:lnTo>
                  <a:lnTo>
                    <a:pt x="24" y="78"/>
                  </a:lnTo>
                  <a:lnTo>
                    <a:pt x="0" y="0"/>
                  </a:lnTo>
                  <a:lnTo>
                    <a:pt x="149" y="31"/>
                  </a:lnTo>
                  <a:lnTo>
                    <a:pt x="180" y="172"/>
                  </a:lnTo>
                  <a:lnTo>
                    <a:pt x="251" y="195"/>
                  </a:lnTo>
                  <a:lnTo>
                    <a:pt x="336" y="195"/>
                  </a:lnTo>
                  <a:lnTo>
                    <a:pt x="297" y="211"/>
                  </a:lnTo>
                  <a:lnTo>
                    <a:pt x="251" y="258"/>
                  </a:lnTo>
                  <a:lnTo>
                    <a:pt x="243" y="297"/>
                  </a:lnTo>
                  <a:lnTo>
                    <a:pt x="228" y="305"/>
                  </a:lnTo>
                  <a:lnTo>
                    <a:pt x="196" y="360"/>
                  </a:lnTo>
                  <a:lnTo>
                    <a:pt x="180" y="360"/>
                  </a:lnTo>
                  <a:lnTo>
                    <a:pt x="189" y="384"/>
                  </a:lnTo>
                  <a:lnTo>
                    <a:pt x="133" y="353"/>
                  </a:lnTo>
                  <a:lnTo>
                    <a:pt x="86" y="32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5" name="Freeform 148"/>
            <p:cNvSpPr>
              <a:spLocks noChangeAspect="1"/>
            </p:cNvSpPr>
            <p:nvPr/>
          </p:nvSpPr>
          <p:spPr bwMode="auto">
            <a:xfrm>
              <a:off x="1618" y="2445"/>
              <a:ext cx="325" cy="282"/>
            </a:xfrm>
            <a:custGeom>
              <a:avLst/>
              <a:gdLst>
                <a:gd name="T0" fmla="*/ 261 w 325"/>
                <a:gd name="T1" fmla="*/ 142 h 251"/>
                <a:gd name="T2" fmla="*/ 278 w 325"/>
                <a:gd name="T3" fmla="*/ 256 h 251"/>
                <a:gd name="T4" fmla="*/ 278 w 325"/>
                <a:gd name="T5" fmla="*/ 286 h 251"/>
                <a:gd name="T6" fmla="*/ 278 w 325"/>
                <a:gd name="T7" fmla="*/ 395 h 251"/>
                <a:gd name="T8" fmla="*/ 325 w 325"/>
                <a:gd name="T9" fmla="*/ 508 h 251"/>
                <a:gd name="T10" fmla="*/ 325 w 325"/>
                <a:gd name="T11" fmla="*/ 593 h 251"/>
                <a:gd name="T12" fmla="*/ 301 w 325"/>
                <a:gd name="T13" fmla="*/ 593 h 251"/>
                <a:gd name="T14" fmla="*/ 293 w 325"/>
                <a:gd name="T15" fmla="*/ 508 h 251"/>
                <a:gd name="T16" fmla="*/ 246 w 325"/>
                <a:gd name="T17" fmla="*/ 564 h 251"/>
                <a:gd name="T18" fmla="*/ 198 w 325"/>
                <a:gd name="T19" fmla="*/ 816 h 251"/>
                <a:gd name="T20" fmla="*/ 150 w 325"/>
                <a:gd name="T21" fmla="*/ 877 h 251"/>
                <a:gd name="T22" fmla="*/ 150 w 325"/>
                <a:gd name="T23" fmla="*/ 902 h 251"/>
                <a:gd name="T24" fmla="*/ 95 w 325"/>
                <a:gd name="T25" fmla="*/ 902 h 251"/>
                <a:gd name="T26" fmla="*/ 95 w 325"/>
                <a:gd name="T27" fmla="*/ 877 h 251"/>
                <a:gd name="T28" fmla="*/ 79 w 325"/>
                <a:gd name="T29" fmla="*/ 902 h 251"/>
                <a:gd name="T30" fmla="*/ 63 w 325"/>
                <a:gd name="T31" fmla="*/ 794 h 251"/>
                <a:gd name="T32" fmla="*/ 47 w 325"/>
                <a:gd name="T33" fmla="*/ 816 h 251"/>
                <a:gd name="T34" fmla="*/ 47 w 325"/>
                <a:gd name="T35" fmla="*/ 763 h 251"/>
                <a:gd name="T36" fmla="*/ 32 w 325"/>
                <a:gd name="T37" fmla="*/ 763 h 251"/>
                <a:gd name="T38" fmla="*/ 32 w 325"/>
                <a:gd name="T39" fmla="*/ 653 h 251"/>
                <a:gd name="T40" fmla="*/ 24 w 325"/>
                <a:gd name="T41" fmla="*/ 593 h 251"/>
                <a:gd name="T42" fmla="*/ 24 w 325"/>
                <a:gd name="T43" fmla="*/ 564 h 251"/>
                <a:gd name="T44" fmla="*/ 0 w 325"/>
                <a:gd name="T45" fmla="*/ 508 h 251"/>
                <a:gd name="T46" fmla="*/ 16 w 325"/>
                <a:gd name="T47" fmla="*/ 447 h 251"/>
                <a:gd name="T48" fmla="*/ 47 w 325"/>
                <a:gd name="T49" fmla="*/ 447 h 251"/>
                <a:gd name="T50" fmla="*/ 47 w 325"/>
                <a:gd name="T51" fmla="*/ 286 h 251"/>
                <a:gd name="T52" fmla="*/ 63 w 325"/>
                <a:gd name="T53" fmla="*/ 256 h 251"/>
                <a:gd name="T54" fmla="*/ 63 w 325"/>
                <a:gd name="T55" fmla="*/ 142 h 251"/>
                <a:gd name="T56" fmla="*/ 87 w 325"/>
                <a:gd name="T57" fmla="*/ 142 h 251"/>
                <a:gd name="T58" fmla="*/ 87 w 325"/>
                <a:gd name="T59" fmla="*/ 27 h 251"/>
                <a:gd name="T60" fmla="*/ 127 w 325"/>
                <a:gd name="T61" fmla="*/ 0 h 251"/>
                <a:gd name="T62" fmla="*/ 150 w 325"/>
                <a:gd name="T63" fmla="*/ 27 h 251"/>
                <a:gd name="T64" fmla="*/ 167 w 325"/>
                <a:gd name="T65" fmla="*/ 0 h 251"/>
                <a:gd name="T66" fmla="*/ 167 w 325"/>
                <a:gd name="T67" fmla="*/ 27 h 251"/>
                <a:gd name="T68" fmla="*/ 182 w 325"/>
                <a:gd name="T69" fmla="*/ 142 h 251"/>
                <a:gd name="T70" fmla="*/ 261 w 325"/>
                <a:gd name="T71" fmla="*/ 142 h 25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5"/>
                <a:gd name="T109" fmla="*/ 0 h 251"/>
                <a:gd name="T110" fmla="*/ 325 w 325"/>
                <a:gd name="T111" fmla="*/ 251 h 25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5" h="251">
                  <a:moveTo>
                    <a:pt x="261" y="39"/>
                  </a:moveTo>
                  <a:lnTo>
                    <a:pt x="278" y="71"/>
                  </a:lnTo>
                  <a:lnTo>
                    <a:pt x="278" y="79"/>
                  </a:lnTo>
                  <a:lnTo>
                    <a:pt x="278" y="110"/>
                  </a:lnTo>
                  <a:lnTo>
                    <a:pt x="325" y="141"/>
                  </a:lnTo>
                  <a:lnTo>
                    <a:pt x="325" y="165"/>
                  </a:lnTo>
                  <a:lnTo>
                    <a:pt x="301" y="165"/>
                  </a:lnTo>
                  <a:lnTo>
                    <a:pt x="293" y="141"/>
                  </a:lnTo>
                  <a:lnTo>
                    <a:pt x="246" y="157"/>
                  </a:lnTo>
                  <a:lnTo>
                    <a:pt x="198" y="227"/>
                  </a:lnTo>
                  <a:lnTo>
                    <a:pt x="150" y="243"/>
                  </a:lnTo>
                  <a:lnTo>
                    <a:pt x="150" y="251"/>
                  </a:lnTo>
                  <a:lnTo>
                    <a:pt x="95" y="251"/>
                  </a:lnTo>
                  <a:lnTo>
                    <a:pt x="95" y="243"/>
                  </a:lnTo>
                  <a:lnTo>
                    <a:pt x="79" y="251"/>
                  </a:lnTo>
                  <a:lnTo>
                    <a:pt x="63" y="220"/>
                  </a:lnTo>
                  <a:lnTo>
                    <a:pt x="47" y="227"/>
                  </a:lnTo>
                  <a:lnTo>
                    <a:pt x="47" y="212"/>
                  </a:lnTo>
                  <a:lnTo>
                    <a:pt x="32" y="212"/>
                  </a:lnTo>
                  <a:lnTo>
                    <a:pt x="32" y="181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0" y="141"/>
                  </a:lnTo>
                  <a:lnTo>
                    <a:pt x="16" y="125"/>
                  </a:lnTo>
                  <a:lnTo>
                    <a:pt x="47" y="125"/>
                  </a:lnTo>
                  <a:lnTo>
                    <a:pt x="47" y="79"/>
                  </a:lnTo>
                  <a:lnTo>
                    <a:pt x="63" y="71"/>
                  </a:lnTo>
                  <a:lnTo>
                    <a:pt x="63" y="39"/>
                  </a:lnTo>
                  <a:lnTo>
                    <a:pt x="87" y="39"/>
                  </a:lnTo>
                  <a:lnTo>
                    <a:pt x="87" y="8"/>
                  </a:lnTo>
                  <a:lnTo>
                    <a:pt x="127" y="0"/>
                  </a:lnTo>
                  <a:lnTo>
                    <a:pt x="150" y="8"/>
                  </a:lnTo>
                  <a:lnTo>
                    <a:pt x="167" y="0"/>
                  </a:lnTo>
                  <a:lnTo>
                    <a:pt x="167" y="8"/>
                  </a:lnTo>
                  <a:lnTo>
                    <a:pt x="182" y="39"/>
                  </a:lnTo>
                  <a:lnTo>
                    <a:pt x="261" y="39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6" name="Freeform 149"/>
            <p:cNvSpPr>
              <a:spLocks noChangeAspect="1"/>
            </p:cNvSpPr>
            <p:nvPr/>
          </p:nvSpPr>
          <p:spPr bwMode="auto">
            <a:xfrm>
              <a:off x="2517" y="2900"/>
              <a:ext cx="385" cy="299"/>
            </a:xfrm>
            <a:custGeom>
              <a:avLst/>
              <a:gdLst>
                <a:gd name="T0" fmla="*/ 126 w 386"/>
                <a:gd name="T1" fmla="*/ 927 h 267"/>
                <a:gd name="T2" fmla="*/ 63 w 386"/>
                <a:gd name="T3" fmla="*/ 845 h 267"/>
                <a:gd name="T4" fmla="*/ 39 w 386"/>
                <a:gd name="T5" fmla="*/ 845 h 267"/>
                <a:gd name="T6" fmla="*/ 16 w 386"/>
                <a:gd name="T7" fmla="*/ 761 h 267"/>
                <a:gd name="T8" fmla="*/ 16 w 386"/>
                <a:gd name="T9" fmla="*/ 706 h 267"/>
                <a:gd name="T10" fmla="*/ 0 w 386"/>
                <a:gd name="T11" fmla="*/ 626 h 267"/>
                <a:gd name="T12" fmla="*/ 174 w 386"/>
                <a:gd name="T13" fmla="*/ 80 h 267"/>
                <a:gd name="T14" fmla="*/ 165 w 386"/>
                <a:gd name="T15" fmla="*/ 55 h 267"/>
                <a:gd name="T16" fmla="*/ 189 w 386"/>
                <a:gd name="T17" fmla="*/ 0 h 267"/>
                <a:gd name="T18" fmla="*/ 189 w 386"/>
                <a:gd name="T19" fmla="*/ 55 h 267"/>
                <a:gd name="T20" fmla="*/ 189 w 386"/>
                <a:gd name="T21" fmla="*/ 80 h 267"/>
                <a:gd name="T22" fmla="*/ 202 w 386"/>
                <a:gd name="T23" fmla="*/ 113 h 267"/>
                <a:gd name="T24" fmla="*/ 209 w 386"/>
                <a:gd name="T25" fmla="*/ 190 h 267"/>
                <a:gd name="T26" fmla="*/ 328 w 386"/>
                <a:gd name="T27" fmla="*/ 384 h 267"/>
                <a:gd name="T28" fmla="*/ 344 w 386"/>
                <a:gd name="T29" fmla="*/ 490 h 267"/>
                <a:gd name="T30" fmla="*/ 375 w 386"/>
                <a:gd name="T31" fmla="*/ 602 h 267"/>
                <a:gd name="T32" fmla="*/ 344 w 386"/>
                <a:gd name="T33" fmla="*/ 541 h 267"/>
                <a:gd name="T34" fmla="*/ 344 w 386"/>
                <a:gd name="T35" fmla="*/ 626 h 267"/>
                <a:gd name="T36" fmla="*/ 241 w 386"/>
                <a:gd name="T37" fmla="*/ 845 h 267"/>
                <a:gd name="T38" fmla="*/ 218 w 386"/>
                <a:gd name="T39" fmla="*/ 927 h 267"/>
                <a:gd name="T40" fmla="*/ 142 w 386"/>
                <a:gd name="T41" fmla="*/ 927 h 267"/>
                <a:gd name="T42" fmla="*/ 126 w 386"/>
                <a:gd name="T43" fmla="*/ 927 h 2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86"/>
                <a:gd name="T67" fmla="*/ 0 h 267"/>
                <a:gd name="T68" fmla="*/ 386 w 386"/>
                <a:gd name="T69" fmla="*/ 267 h 26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86" h="267">
                  <a:moveTo>
                    <a:pt x="126" y="267"/>
                  </a:moveTo>
                  <a:lnTo>
                    <a:pt x="63" y="243"/>
                  </a:lnTo>
                  <a:lnTo>
                    <a:pt x="39" y="243"/>
                  </a:lnTo>
                  <a:lnTo>
                    <a:pt x="16" y="220"/>
                  </a:lnTo>
                  <a:lnTo>
                    <a:pt x="16" y="204"/>
                  </a:lnTo>
                  <a:lnTo>
                    <a:pt x="0" y="180"/>
                  </a:lnTo>
                  <a:lnTo>
                    <a:pt x="174" y="23"/>
                  </a:lnTo>
                  <a:lnTo>
                    <a:pt x="165" y="16"/>
                  </a:lnTo>
                  <a:lnTo>
                    <a:pt x="189" y="0"/>
                  </a:lnTo>
                  <a:lnTo>
                    <a:pt x="189" y="16"/>
                  </a:lnTo>
                  <a:lnTo>
                    <a:pt x="189" y="23"/>
                  </a:lnTo>
                  <a:lnTo>
                    <a:pt x="213" y="32"/>
                  </a:lnTo>
                  <a:lnTo>
                    <a:pt x="220" y="55"/>
                  </a:lnTo>
                  <a:lnTo>
                    <a:pt x="339" y="110"/>
                  </a:lnTo>
                  <a:lnTo>
                    <a:pt x="355" y="141"/>
                  </a:lnTo>
                  <a:lnTo>
                    <a:pt x="386" y="173"/>
                  </a:lnTo>
                  <a:lnTo>
                    <a:pt x="355" y="156"/>
                  </a:lnTo>
                  <a:lnTo>
                    <a:pt x="355" y="180"/>
                  </a:lnTo>
                  <a:lnTo>
                    <a:pt x="252" y="243"/>
                  </a:lnTo>
                  <a:lnTo>
                    <a:pt x="229" y="267"/>
                  </a:lnTo>
                  <a:lnTo>
                    <a:pt x="142" y="267"/>
                  </a:lnTo>
                  <a:lnTo>
                    <a:pt x="126" y="26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7" name="Freeform 150"/>
            <p:cNvSpPr>
              <a:spLocks noChangeAspect="1"/>
            </p:cNvSpPr>
            <p:nvPr/>
          </p:nvSpPr>
          <p:spPr bwMode="auto">
            <a:xfrm>
              <a:off x="1518" y="3060"/>
              <a:ext cx="251" cy="251"/>
            </a:xfrm>
            <a:custGeom>
              <a:avLst/>
              <a:gdLst>
                <a:gd name="T0" fmla="*/ 39 w 252"/>
                <a:gd name="T1" fmla="*/ 747 h 225"/>
                <a:gd name="T2" fmla="*/ 54 w 252"/>
                <a:gd name="T3" fmla="*/ 648 h 225"/>
                <a:gd name="T4" fmla="*/ 31 w 252"/>
                <a:gd name="T5" fmla="*/ 492 h 225"/>
                <a:gd name="T6" fmla="*/ 31 w 252"/>
                <a:gd name="T7" fmla="*/ 413 h 225"/>
                <a:gd name="T8" fmla="*/ 0 w 252"/>
                <a:gd name="T9" fmla="*/ 413 h 225"/>
                <a:gd name="T10" fmla="*/ 0 w 252"/>
                <a:gd name="T11" fmla="*/ 50 h 225"/>
                <a:gd name="T12" fmla="*/ 102 w 252"/>
                <a:gd name="T13" fmla="*/ 107 h 225"/>
                <a:gd name="T14" fmla="*/ 118 w 252"/>
                <a:gd name="T15" fmla="*/ 0 h 225"/>
                <a:gd name="T16" fmla="*/ 178 w 252"/>
                <a:gd name="T17" fmla="*/ 205 h 225"/>
                <a:gd name="T18" fmla="*/ 210 w 252"/>
                <a:gd name="T19" fmla="*/ 205 h 225"/>
                <a:gd name="T20" fmla="*/ 241 w 252"/>
                <a:gd name="T21" fmla="*/ 311 h 225"/>
                <a:gd name="T22" fmla="*/ 233 w 252"/>
                <a:gd name="T23" fmla="*/ 389 h 225"/>
                <a:gd name="T24" fmla="*/ 217 w 252"/>
                <a:gd name="T25" fmla="*/ 389 h 225"/>
                <a:gd name="T26" fmla="*/ 210 w 252"/>
                <a:gd name="T27" fmla="*/ 617 h 225"/>
                <a:gd name="T28" fmla="*/ 202 w 252"/>
                <a:gd name="T29" fmla="*/ 617 h 225"/>
                <a:gd name="T30" fmla="*/ 210 w 252"/>
                <a:gd name="T31" fmla="*/ 648 h 225"/>
                <a:gd name="T32" fmla="*/ 210 w 252"/>
                <a:gd name="T33" fmla="*/ 747 h 225"/>
                <a:gd name="T34" fmla="*/ 102 w 252"/>
                <a:gd name="T35" fmla="*/ 747 h 225"/>
                <a:gd name="T36" fmla="*/ 39 w 252"/>
                <a:gd name="T37" fmla="*/ 747 h 2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2"/>
                <a:gd name="T58" fmla="*/ 0 h 225"/>
                <a:gd name="T59" fmla="*/ 252 w 252"/>
                <a:gd name="T60" fmla="*/ 225 h 2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2" h="225">
                  <a:moveTo>
                    <a:pt x="39" y="225"/>
                  </a:moveTo>
                  <a:lnTo>
                    <a:pt x="54" y="195"/>
                  </a:lnTo>
                  <a:lnTo>
                    <a:pt x="31" y="148"/>
                  </a:lnTo>
                  <a:lnTo>
                    <a:pt x="31" y="124"/>
                  </a:lnTo>
                  <a:lnTo>
                    <a:pt x="0" y="124"/>
                  </a:lnTo>
                  <a:lnTo>
                    <a:pt x="0" y="15"/>
                  </a:lnTo>
                  <a:lnTo>
                    <a:pt x="102" y="32"/>
                  </a:lnTo>
                  <a:lnTo>
                    <a:pt x="118" y="0"/>
                  </a:lnTo>
                  <a:lnTo>
                    <a:pt x="189" y="62"/>
                  </a:lnTo>
                  <a:lnTo>
                    <a:pt x="221" y="62"/>
                  </a:lnTo>
                  <a:lnTo>
                    <a:pt x="252" y="93"/>
                  </a:lnTo>
                  <a:lnTo>
                    <a:pt x="244" y="117"/>
                  </a:lnTo>
                  <a:lnTo>
                    <a:pt x="228" y="117"/>
                  </a:lnTo>
                  <a:lnTo>
                    <a:pt x="221" y="186"/>
                  </a:lnTo>
                  <a:lnTo>
                    <a:pt x="213" y="186"/>
                  </a:lnTo>
                  <a:lnTo>
                    <a:pt x="221" y="195"/>
                  </a:lnTo>
                  <a:lnTo>
                    <a:pt x="221" y="225"/>
                  </a:lnTo>
                  <a:lnTo>
                    <a:pt x="102" y="225"/>
                  </a:lnTo>
                  <a:lnTo>
                    <a:pt x="39" y="225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8" name="Freeform 151"/>
            <p:cNvSpPr>
              <a:spLocks noChangeAspect="1"/>
            </p:cNvSpPr>
            <p:nvPr/>
          </p:nvSpPr>
          <p:spPr bwMode="auto">
            <a:xfrm>
              <a:off x="1863" y="3750"/>
              <a:ext cx="268" cy="333"/>
            </a:xfrm>
            <a:custGeom>
              <a:avLst/>
              <a:gdLst>
                <a:gd name="T0" fmla="*/ 24 w 269"/>
                <a:gd name="T1" fmla="*/ 984 h 298"/>
                <a:gd name="T2" fmla="*/ 32 w 269"/>
                <a:gd name="T3" fmla="*/ 396 h 298"/>
                <a:gd name="T4" fmla="*/ 0 w 269"/>
                <a:gd name="T5" fmla="*/ 264 h 298"/>
                <a:gd name="T6" fmla="*/ 0 w 269"/>
                <a:gd name="T7" fmla="*/ 0 h 298"/>
                <a:gd name="T8" fmla="*/ 79 w 269"/>
                <a:gd name="T9" fmla="*/ 0 h 298"/>
                <a:gd name="T10" fmla="*/ 79 w 269"/>
                <a:gd name="T11" fmla="*/ 78 h 298"/>
                <a:gd name="T12" fmla="*/ 218 w 269"/>
                <a:gd name="T13" fmla="*/ 106 h 298"/>
                <a:gd name="T14" fmla="*/ 258 w 269"/>
                <a:gd name="T15" fmla="*/ 106 h 298"/>
                <a:gd name="T16" fmla="*/ 258 w 269"/>
                <a:gd name="T17" fmla="*/ 1011 h 298"/>
                <a:gd name="T18" fmla="*/ 24 w 269"/>
                <a:gd name="T19" fmla="*/ 984 h 2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9"/>
                <a:gd name="T31" fmla="*/ 0 h 298"/>
                <a:gd name="T32" fmla="*/ 269 w 269"/>
                <a:gd name="T33" fmla="*/ 298 h 29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9" h="298">
                  <a:moveTo>
                    <a:pt x="24" y="290"/>
                  </a:moveTo>
                  <a:lnTo>
                    <a:pt x="32" y="117"/>
                  </a:lnTo>
                  <a:lnTo>
                    <a:pt x="0" y="7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3"/>
                  </a:lnTo>
                  <a:lnTo>
                    <a:pt x="229" y="31"/>
                  </a:lnTo>
                  <a:lnTo>
                    <a:pt x="269" y="31"/>
                  </a:lnTo>
                  <a:lnTo>
                    <a:pt x="269" y="298"/>
                  </a:lnTo>
                  <a:lnTo>
                    <a:pt x="24" y="290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9" name="Freeform 152"/>
            <p:cNvSpPr>
              <a:spLocks noChangeAspect="1"/>
            </p:cNvSpPr>
            <p:nvPr/>
          </p:nvSpPr>
          <p:spPr bwMode="auto">
            <a:xfrm>
              <a:off x="2187" y="3339"/>
              <a:ext cx="225" cy="209"/>
            </a:xfrm>
            <a:custGeom>
              <a:avLst/>
              <a:gdLst>
                <a:gd name="T0" fmla="*/ 199 w 226"/>
                <a:gd name="T1" fmla="*/ 316 h 187"/>
                <a:gd name="T2" fmla="*/ 184 w 226"/>
                <a:gd name="T3" fmla="*/ 479 h 187"/>
                <a:gd name="T4" fmla="*/ 145 w 226"/>
                <a:gd name="T5" fmla="*/ 583 h 187"/>
                <a:gd name="T6" fmla="*/ 122 w 226"/>
                <a:gd name="T7" fmla="*/ 637 h 187"/>
                <a:gd name="T8" fmla="*/ 101 w 226"/>
                <a:gd name="T9" fmla="*/ 637 h 187"/>
                <a:gd name="T10" fmla="*/ 8 w 226"/>
                <a:gd name="T11" fmla="*/ 637 h 187"/>
                <a:gd name="T12" fmla="*/ 8 w 226"/>
                <a:gd name="T13" fmla="*/ 396 h 187"/>
                <a:gd name="T14" fmla="*/ 0 w 226"/>
                <a:gd name="T15" fmla="*/ 396 h 187"/>
                <a:gd name="T16" fmla="*/ 0 w 226"/>
                <a:gd name="T17" fmla="*/ 287 h 187"/>
                <a:gd name="T18" fmla="*/ 8 w 226"/>
                <a:gd name="T19" fmla="*/ 287 h 187"/>
                <a:gd name="T20" fmla="*/ 8 w 226"/>
                <a:gd name="T21" fmla="*/ 78 h 187"/>
                <a:gd name="T22" fmla="*/ 8 w 226"/>
                <a:gd name="T23" fmla="*/ 0 h 187"/>
                <a:gd name="T24" fmla="*/ 113 w 226"/>
                <a:gd name="T25" fmla="*/ 0 h 187"/>
                <a:gd name="T26" fmla="*/ 113 w 226"/>
                <a:gd name="T27" fmla="*/ 78 h 187"/>
                <a:gd name="T28" fmla="*/ 152 w 226"/>
                <a:gd name="T29" fmla="*/ 106 h 187"/>
                <a:gd name="T30" fmla="*/ 184 w 226"/>
                <a:gd name="T31" fmla="*/ 287 h 187"/>
                <a:gd name="T32" fmla="*/ 215 w 226"/>
                <a:gd name="T33" fmla="*/ 287 h 187"/>
                <a:gd name="T34" fmla="*/ 199 w 226"/>
                <a:gd name="T35" fmla="*/ 316 h 1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6"/>
                <a:gd name="T55" fmla="*/ 0 h 187"/>
                <a:gd name="T56" fmla="*/ 226 w 226"/>
                <a:gd name="T57" fmla="*/ 187 h 1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6" h="187">
                  <a:moveTo>
                    <a:pt x="210" y="93"/>
                  </a:moveTo>
                  <a:lnTo>
                    <a:pt x="195" y="141"/>
                  </a:lnTo>
                  <a:lnTo>
                    <a:pt x="156" y="172"/>
                  </a:lnTo>
                  <a:lnTo>
                    <a:pt x="133" y="187"/>
                  </a:lnTo>
                  <a:lnTo>
                    <a:pt x="101" y="187"/>
                  </a:lnTo>
                  <a:lnTo>
                    <a:pt x="8" y="187"/>
                  </a:lnTo>
                  <a:lnTo>
                    <a:pt x="8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23"/>
                  </a:lnTo>
                  <a:lnTo>
                    <a:pt x="8" y="0"/>
                  </a:lnTo>
                  <a:lnTo>
                    <a:pt x="117" y="0"/>
                  </a:lnTo>
                  <a:lnTo>
                    <a:pt x="117" y="23"/>
                  </a:lnTo>
                  <a:lnTo>
                    <a:pt x="163" y="31"/>
                  </a:lnTo>
                  <a:lnTo>
                    <a:pt x="195" y="85"/>
                  </a:lnTo>
                  <a:lnTo>
                    <a:pt x="226" y="85"/>
                  </a:lnTo>
                  <a:lnTo>
                    <a:pt x="210" y="93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0" name="Freeform 153"/>
            <p:cNvSpPr>
              <a:spLocks noChangeAspect="1"/>
            </p:cNvSpPr>
            <p:nvPr/>
          </p:nvSpPr>
          <p:spPr bwMode="auto">
            <a:xfrm>
              <a:off x="3021" y="2755"/>
              <a:ext cx="214" cy="348"/>
            </a:xfrm>
            <a:custGeom>
              <a:avLst/>
              <a:gdLst>
                <a:gd name="T0" fmla="*/ 153 w 213"/>
                <a:gd name="T1" fmla="*/ 930 h 312"/>
                <a:gd name="T2" fmla="*/ 130 w 213"/>
                <a:gd name="T3" fmla="*/ 955 h 312"/>
                <a:gd name="T4" fmla="*/ 32 w 213"/>
                <a:gd name="T5" fmla="*/ 909 h 312"/>
                <a:gd name="T6" fmla="*/ 0 w 213"/>
                <a:gd name="T7" fmla="*/ 909 h 312"/>
                <a:gd name="T8" fmla="*/ 24 w 213"/>
                <a:gd name="T9" fmla="*/ 313 h 312"/>
                <a:gd name="T10" fmla="*/ 32 w 213"/>
                <a:gd name="T11" fmla="*/ 132 h 312"/>
                <a:gd name="T12" fmla="*/ 56 w 213"/>
                <a:gd name="T13" fmla="*/ 0 h 312"/>
                <a:gd name="T14" fmla="*/ 95 w 213"/>
                <a:gd name="T15" fmla="*/ 132 h 312"/>
                <a:gd name="T16" fmla="*/ 153 w 213"/>
                <a:gd name="T17" fmla="*/ 132 h 312"/>
                <a:gd name="T18" fmla="*/ 185 w 213"/>
                <a:gd name="T19" fmla="*/ 55 h 312"/>
                <a:gd name="T20" fmla="*/ 209 w 213"/>
                <a:gd name="T21" fmla="*/ 313 h 312"/>
                <a:gd name="T22" fmla="*/ 224 w 213"/>
                <a:gd name="T23" fmla="*/ 416 h 312"/>
                <a:gd name="T24" fmla="*/ 209 w 213"/>
                <a:gd name="T25" fmla="*/ 622 h 312"/>
                <a:gd name="T26" fmla="*/ 209 w 213"/>
                <a:gd name="T27" fmla="*/ 1036 h 312"/>
                <a:gd name="T28" fmla="*/ 153 w 213"/>
                <a:gd name="T29" fmla="*/ 930 h 3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312"/>
                <a:gd name="T47" fmla="*/ 213 w 213"/>
                <a:gd name="T48" fmla="*/ 312 h 3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312">
                  <a:moveTo>
                    <a:pt x="142" y="281"/>
                  </a:moveTo>
                  <a:lnTo>
                    <a:pt x="119" y="288"/>
                  </a:lnTo>
                  <a:lnTo>
                    <a:pt x="32" y="273"/>
                  </a:lnTo>
                  <a:lnTo>
                    <a:pt x="0" y="273"/>
                  </a:lnTo>
                  <a:lnTo>
                    <a:pt x="24" y="94"/>
                  </a:lnTo>
                  <a:lnTo>
                    <a:pt x="32" y="39"/>
                  </a:lnTo>
                  <a:lnTo>
                    <a:pt x="56" y="0"/>
                  </a:lnTo>
                  <a:lnTo>
                    <a:pt x="95" y="39"/>
                  </a:lnTo>
                  <a:lnTo>
                    <a:pt x="142" y="39"/>
                  </a:lnTo>
                  <a:lnTo>
                    <a:pt x="174" y="16"/>
                  </a:lnTo>
                  <a:lnTo>
                    <a:pt x="198" y="94"/>
                  </a:lnTo>
                  <a:lnTo>
                    <a:pt x="213" y="125"/>
                  </a:lnTo>
                  <a:lnTo>
                    <a:pt x="198" y="187"/>
                  </a:lnTo>
                  <a:lnTo>
                    <a:pt x="198" y="312"/>
                  </a:lnTo>
                  <a:lnTo>
                    <a:pt x="142" y="2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1" name="Freeform 154"/>
            <p:cNvSpPr>
              <a:spLocks noChangeAspect="1"/>
            </p:cNvSpPr>
            <p:nvPr/>
          </p:nvSpPr>
          <p:spPr bwMode="auto">
            <a:xfrm>
              <a:off x="1983" y="672"/>
              <a:ext cx="290" cy="155"/>
            </a:xfrm>
            <a:custGeom>
              <a:avLst/>
              <a:gdLst>
                <a:gd name="T0" fmla="*/ 280 w 291"/>
                <a:gd name="T1" fmla="*/ 0 h 139"/>
                <a:gd name="T2" fmla="*/ 280 w 291"/>
                <a:gd name="T3" fmla="*/ 105 h 139"/>
                <a:gd name="T4" fmla="*/ 241 w 291"/>
                <a:gd name="T5" fmla="*/ 152 h 139"/>
                <a:gd name="T6" fmla="*/ 241 w 291"/>
                <a:gd name="T7" fmla="*/ 181 h 139"/>
                <a:gd name="T8" fmla="*/ 224 w 291"/>
                <a:gd name="T9" fmla="*/ 181 h 139"/>
                <a:gd name="T10" fmla="*/ 202 w 291"/>
                <a:gd name="T11" fmla="*/ 280 h 139"/>
                <a:gd name="T12" fmla="*/ 202 w 291"/>
                <a:gd name="T13" fmla="*/ 387 h 139"/>
                <a:gd name="T14" fmla="*/ 178 w 291"/>
                <a:gd name="T15" fmla="*/ 434 h 139"/>
                <a:gd name="T16" fmla="*/ 118 w 291"/>
                <a:gd name="T17" fmla="*/ 462 h 139"/>
                <a:gd name="T18" fmla="*/ 94 w 291"/>
                <a:gd name="T19" fmla="*/ 280 h 139"/>
                <a:gd name="T20" fmla="*/ 94 w 291"/>
                <a:gd name="T21" fmla="*/ 205 h 139"/>
                <a:gd name="T22" fmla="*/ 23 w 291"/>
                <a:gd name="T23" fmla="*/ 152 h 139"/>
                <a:gd name="T24" fmla="*/ 0 w 291"/>
                <a:gd name="T25" fmla="*/ 77 h 139"/>
                <a:gd name="T26" fmla="*/ 7 w 291"/>
                <a:gd name="T27" fmla="*/ 0 h 139"/>
                <a:gd name="T28" fmla="*/ 280 w 291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1"/>
                <a:gd name="T46" fmla="*/ 0 h 139"/>
                <a:gd name="T47" fmla="*/ 291 w 291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1" h="139">
                  <a:moveTo>
                    <a:pt x="291" y="0"/>
                  </a:moveTo>
                  <a:lnTo>
                    <a:pt x="291" y="31"/>
                  </a:lnTo>
                  <a:lnTo>
                    <a:pt x="252" y="46"/>
                  </a:lnTo>
                  <a:lnTo>
                    <a:pt x="252" y="54"/>
                  </a:lnTo>
                  <a:lnTo>
                    <a:pt x="235" y="54"/>
                  </a:lnTo>
                  <a:lnTo>
                    <a:pt x="213" y="84"/>
                  </a:lnTo>
                  <a:lnTo>
                    <a:pt x="213" y="116"/>
                  </a:lnTo>
                  <a:lnTo>
                    <a:pt x="189" y="131"/>
                  </a:lnTo>
                  <a:lnTo>
                    <a:pt x="118" y="139"/>
                  </a:lnTo>
                  <a:lnTo>
                    <a:pt x="94" y="84"/>
                  </a:lnTo>
                  <a:lnTo>
                    <a:pt x="94" y="62"/>
                  </a:lnTo>
                  <a:lnTo>
                    <a:pt x="23" y="46"/>
                  </a:lnTo>
                  <a:lnTo>
                    <a:pt x="0" y="23"/>
                  </a:lnTo>
                  <a:lnTo>
                    <a:pt x="7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2" name="Freeform 155"/>
            <p:cNvSpPr>
              <a:spLocks noChangeAspect="1"/>
            </p:cNvSpPr>
            <p:nvPr/>
          </p:nvSpPr>
          <p:spPr bwMode="auto">
            <a:xfrm>
              <a:off x="2831" y="2625"/>
              <a:ext cx="251" cy="174"/>
            </a:xfrm>
            <a:custGeom>
              <a:avLst/>
              <a:gdLst>
                <a:gd name="T0" fmla="*/ 173 w 251"/>
                <a:gd name="T1" fmla="*/ 22 h 156"/>
                <a:gd name="T2" fmla="*/ 251 w 251"/>
                <a:gd name="T3" fmla="*/ 183 h 156"/>
                <a:gd name="T4" fmla="*/ 244 w 251"/>
                <a:gd name="T5" fmla="*/ 389 h 156"/>
                <a:gd name="T6" fmla="*/ 70 w 251"/>
                <a:gd name="T7" fmla="*/ 441 h 156"/>
                <a:gd name="T8" fmla="*/ 63 w 251"/>
                <a:gd name="T9" fmla="*/ 519 h 156"/>
                <a:gd name="T10" fmla="*/ 23 w 251"/>
                <a:gd name="T11" fmla="*/ 492 h 156"/>
                <a:gd name="T12" fmla="*/ 0 w 251"/>
                <a:gd name="T13" fmla="*/ 416 h 156"/>
                <a:gd name="T14" fmla="*/ 39 w 251"/>
                <a:gd name="T15" fmla="*/ 230 h 156"/>
                <a:gd name="T16" fmla="*/ 39 w 251"/>
                <a:gd name="T17" fmla="*/ 132 h 156"/>
                <a:gd name="T18" fmla="*/ 70 w 251"/>
                <a:gd name="T19" fmla="*/ 106 h 156"/>
                <a:gd name="T20" fmla="*/ 87 w 251"/>
                <a:gd name="T21" fmla="*/ 77 h 156"/>
                <a:gd name="T22" fmla="*/ 63 w 251"/>
                <a:gd name="T23" fmla="*/ 22 h 156"/>
                <a:gd name="T24" fmla="*/ 70 w 251"/>
                <a:gd name="T25" fmla="*/ 0 h 156"/>
                <a:gd name="T26" fmla="*/ 173 w 251"/>
                <a:gd name="T27" fmla="*/ 22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1"/>
                <a:gd name="T43" fmla="*/ 0 h 156"/>
                <a:gd name="T44" fmla="*/ 251 w 251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1" h="156">
                  <a:moveTo>
                    <a:pt x="173" y="7"/>
                  </a:moveTo>
                  <a:lnTo>
                    <a:pt x="251" y="55"/>
                  </a:lnTo>
                  <a:lnTo>
                    <a:pt x="244" y="117"/>
                  </a:lnTo>
                  <a:lnTo>
                    <a:pt x="70" y="133"/>
                  </a:lnTo>
                  <a:lnTo>
                    <a:pt x="63" y="156"/>
                  </a:lnTo>
                  <a:lnTo>
                    <a:pt x="23" y="148"/>
                  </a:lnTo>
                  <a:lnTo>
                    <a:pt x="0" y="125"/>
                  </a:lnTo>
                  <a:lnTo>
                    <a:pt x="39" y="70"/>
                  </a:lnTo>
                  <a:lnTo>
                    <a:pt x="39" y="39"/>
                  </a:lnTo>
                  <a:lnTo>
                    <a:pt x="70" y="31"/>
                  </a:lnTo>
                  <a:lnTo>
                    <a:pt x="87" y="23"/>
                  </a:lnTo>
                  <a:lnTo>
                    <a:pt x="63" y="7"/>
                  </a:lnTo>
                  <a:lnTo>
                    <a:pt x="70" y="0"/>
                  </a:lnTo>
                  <a:lnTo>
                    <a:pt x="173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3" name="Freeform 156"/>
            <p:cNvSpPr>
              <a:spLocks noChangeAspect="1"/>
            </p:cNvSpPr>
            <p:nvPr/>
          </p:nvSpPr>
          <p:spPr bwMode="auto">
            <a:xfrm>
              <a:off x="1068" y="2062"/>
              <a:ext cx="268" cy="273"/>
            </a:xfrm>
            <a:custGeom>
              <a:avLst/>
              <a:gdLst>
                <a:gd name="T0" fmla="*/ 0 w 269"/>
                <a:gd name="T1" fmla="*/ 255 h 243"/>
                <a:gd name="T2" fmla="*/ 87 w 269"/>
                <a:gd name="T3" fmla="*/ 164 h 243"/>
                <a:gd name="T4" fmla="*/ 95 w 269"/>
                <a:gd name="T5" fmla="*/ 79 h 243"/>
                <a:gd name="T6" fmla="*/ 111 w 269"/>
                <a:gd name="T7" fmla="*/ 79 h 243"/>
                <a:gd name="T8" fmla="*/ 111 w 269"/>
                <a:gd name="T9" fmla="*/ 112 h 243"/>
                <a:gd name="T10" fmla="*/ 203 w 269"/>
                <a:gd name="T11" fmla="*/ 0 h 243"/>
                <a:gd name="T12" fmla="*/ 258 w 269"/>
                <a:gd name="T13" fmla="*/ 0 h 243"/>
                <a:gd name="T14" fmla="*/ 251 w 269"/>
                <a:gd name="T15" fmla="*/ 54 h 243"/>
                <a:gd name="T16" fmla="*/ 258 w 269"/>
                <a:gd name="T17" fmla="*/ 79 h 243"/>
                <a:gd name="T18" fmla="*/ 258 w 269"/>
                <a:gd name="T19" fmla="*/ 876 h 243"/>
                <a:gd name="T20" fmla="*/ 48 w 269"/>
                <a:gd name="T21" fmla="*/ 876 h 243"/>
                <a:gd name="T22" fmla="*/ 0 w 269"/>
                <a:gd name="T23" fmla="*/ 255 h 2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9"/>
                <a:gd name="T37" fmla="*/ 0 h 243"/>
                <a:gd name="T38" fmla="*/ 269 w 269"/>
                <a:gd name="T39" fmla="*/ 243 h 2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9" h="243">
                  <a:moveTo>
                    <a:pt x="0" y="70"/>
                  </a:moveTo>
                  <a:lnTo>
                    <a:pt x="87" y="46"/>
                  </a:lnTo>
                  <a:lnTo>
                    <a:pt x="95" y="22"/>
                  </a:lnTo>
                  <a:lnTo>
                    <a:pt x="111" y="22"/>
                  </a:lnTo>
                  <a:lnTo>
                    <a:pt x="111" y="31"/>
                  </a:lnTo>
                  <a:lnTo>
                    <a:pt x="214" y="0"/>
                  </a:lnTo>
                  <a:lnTo>
                    <a:pt x="269" y="0"/>
                  </a:lnTo>
                  <a:lnTo>
                    <a:pt x="262" y="15"/>
                  </a:lnTo>
                  <a:lnTo>
                    <a:pt x="269" y="22"/>
                  </a:lnTo>
                  <a:lnTo>
                    <a:pt x="269" y="243"/>
                  </a:lnTo>
                  <a:lnTo>
                    <a:pt x="48" y="24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4" name="Freeform 157"/>
            <p:cNvSpPr>
              <a:spLocks noChangeAspect="1"/>
            </p:cNvSpPr>
            <p:nvPr/>
          </p:nvSpPr>
          <p:spPr bwMode="auto">
            <a:xfrm>
              <a:off x="2091" y="3137"/>
              <a:ext cx="245" cy="229"/>
            </a:xfrm>
            <a:custGeom>
              <a:avLst/>
              <a:gdLst>
                <a:gd name="T0" fmla="*/ 255 w 244"/>
                <a:gd name="T1" fmla="*/ 280 h 204"/>
                <a:gd name="T2" fmla="*/ 239 w 244"/>
                <a:gd name="T3" fmla="*/ 310 h 204"/>
                <a:gd name="T4" fmla="*/ 255 w 244"/>
                <a:gd name="T5" fmla="*/ 391 h 204"/>
                <a:gd name="T6" fmla="*/ 223 w 244"/>
                <a:gd name="T7" fmla="*/ 415 h 204"/>
                <a:gd name="T8" fmla="*/ 223 w 244"/>
                <a:gd name="T9" fmla="*/ 644 h 204"/>
                <a:gd name="T10" fmla="*/ 103 w 244"/>
                <a:gd name="T11" fmla="*/ 644 h 204"/>
                <a:gd name="T12" fmla="*/ 103 w 244"/>
                <a:gd name="T13" fmla="*/ 726 h 204"/>
                <a:gd name="T14" fmla="*/ 94 w 244"/>
                <a:gd name="T15" fmla="*/ 726 h 204"/>
                <a:gd name="T16" fmla="*/ 94 w 244"/>
                <a:gd name="T17" fmla="*/ 644 h 204"/>
                <a:gd name="T18" fmla="*/ 71 w 244"/>
                <a:gd name="T19" fmla="*/ 644 h 204"/>
                <a:gd name="T20" fmla="*/ 63 w 244"/>
                <a:gd name="T21" fmla="*/ 555 h 204"/>
                <a:gd name="T22" fmla="*/ 0 w 244"/>
                <a:gd name="T23" fmla="*/ 555 h 204"/>
                <a:gd name="T24" fmla="*/ 0 w 244"/>
                <a:gd name="T25" fmla="*/ 112 h 204"/>
                <a:gd name="T26" fmla="*/ 137 w 244"/>
                <a:gd name="T27" fmla="*/ 112 h 204"/>
                <a:gd name="T28" fmla="*/ 137 w 244"/>
                <a:gd name="T29" fmla="*/ 0 h 204"/>
                <a:gd name="T30" fmla="*/ 231 w 244"/>
                <a:gd name="T31" fmla="*/ 27 h 204"/>
                <a:gd name="T32" fmla="*/ 255 w 244"/>
                <a:gd name="T33" fmla="*/ 280 h 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4"/>
                <a:gd name="T52" fmla="*/ 0 h 204"/>
                <a:gd name="T53" fmla="*/ 244 w 244"/>
                <a:gd name="T54" fmla="*/ 204 h 2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4" h="204">
                  <a:moveTo>
                    <a:pt x="244" y="78"/>
                  </a:moveTo>
                  <a:lnTo>
                    <a:pt x="228" y="87"/>
                  </a:lnTo>
                  <a:lnTo>
                    <a:pt x="244" y="110"/>
                  </a:lnTo>
                  <a:lnTo>
                    <a:pt x="212" y="117"/>
                  </a:lnTo>
                  <a:lnTo>
                    <a:pt x="212" y="181"/>
                  </a:lnTo>
                  <a:lnTo>
                    <a:pt x="103" y="181"/>
                  </a:lnTo>
                  <a:lnTo>
                    <a:pt x="103" y="204"/>
                  </a:lnTo>
                  <a:lnTo>
                    <a:pt x="94" y="204"/>
                  </a:lnTo>
                  <a:lnTo>
                    <a:pt x="94" y="181"/>
                  </a:lnTo>
                  <a:lnTo>
                    <a:pt x="71" y="181"/>
                  </a:lnTo>
                  <a:lnTo>
                    <a:pt x="63" y="156"/>
                  </a:lnTo>
                  <a:lnTo>
                    <a:pt x="0" y="156"/>
                  </a:lnTo>
                  <a:lnTo>
                    <a:pt x="0" y="31"/>
                  </a:lnTo>
                  <a:lnTo>
                    <a:pt x="126" y="31"/>
                  </a:lnTo>
                  <a:lnTo>
                    <a:pt x="126" y="0"/>
                  </a:lnTo>
                  <a:lnTo>
                    <a:pt x="220" y="8"/>
                  </a:lnTo>
                  <a:lnTo>
                    <a:pt x="244" y="7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5" name="Freeform 158"/>
            <p:cNvSpPr>
              <a:spLocks noChangeAspect="1"/>
            </p:cNvSpPr>
            <p:nvPr/>
          </p:nvSpPr>
          <p:spPr bwMode="auto">
            <a:xfrm>
              <a:off x="2217" y="2324"/>
              <a:ext cx="278" cy="344"/>
            </a:xfrm>
            <a:custGeom>
              <a:avLst/>
              <a:gdLst>
                <a:gd name="T0" fmla="*/ 0 w 278"/>
                <a:gd name="T1" fmla="*/ 494 h 307"/>
                <a:gd name="T2" fmla="*/ 16 w 278"/>
                <a:gd name="T3" fmla="*/ 387 h 307"/>
                <a:gd name="T4" fmla="*/ 32 w 278"/>
                <a:gd name="T5" fmla="*/ 387 h 307"/>
                <a:gd name="T6" fmla="*/ 87 w 278"/>
                <a:gd name="T7" fmla="*/ 225 h 307"/>
                <a:gd name="T8" fmla="*/ 95 w 278"/>
                <a:gd name="T9" fmla="*/ 165 h 307"/>
                <a:gd name="T10" fmla="*/ 71 w 278"/>
                <a:gd name="T11" fmla="*/ 113 h 307"/>
                <a:gd name="T12" fmla="*/ 151 w 278"/>
                <a:gd name="T13" fmla="*/ 0 h 307"/>
                <a:gd name="T14" fmla="*/ 278 w 278"/>
                <a:gd name="T15" fmla="*/ 743 h 307"/>
                <a:gd name="T16" fmla="*/ 87 w 278"/>
                <a:gd name="T17" fmla="*/ 1071 h 307"/>
                <a:gd name="T18" fmla="*/ 95 w 278"/>
                <a:gd name="T19" fmla="*/ 1016 h 307"/>
                <a:gd name="T20" fmla="*/ 64 w 278"/>
                <a:gd name="T21" fmla="*/ 878 h 307"/>
                <a:gd name="T22" fmla="*/ 56 w 278"/>
                <a:gd name="T23" fmla="*/ 631 h 307"/>
                <a:gd name="T24" fmla="*/ 16 w 278"/>
                <a:gd name="T25" fmla="*/ 552 h 307"/>
                <a:gd name="T26" fmla="*/ 0 w 278"/>
                <a:gd name="T27" fmla="*/ 494 h 3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8"/>
                <a:gd name="T43" fmla="*/ 0 h 307"/>
                <a:gd name="T44" fmla="*/ 278 w 278"/>
                <a:gd name="T45" fmla="*/ 307 h 30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8" h="307">
                  <a:moveTo>
                    <a:pt x="0" y="142"/>
                  </a:moveTo>
                  <a:lnTo>
                    <a:pt x="16" y="110"/>
                  </a:lnTo>
                  <a:lnTo>
                    <a:pt x="32" y="110"/>
                  </a:lnTo>
                  <a:lnTo>
                    <a:pt x="87" y="64"/>
                  </a:lnTo>
                  <a:lnTo>
                    <a:pt x="95" y="47"/>
                  </a:lnTo>
                  <a:lnTo>
                    <a:pt x="71" y="32"/>
                  </a:lnTo>
                  <a:lnTo>
                    <a:pt x="151" y="0"/>
                  </a:lnTo>
                  <a:lnTo>
                    <a:pt x="278" y="212"/>
                  </a:lnTo>
                  <a:lnTo>
                    <a:pt x="87" y="307"/>
                  </a:lnTo>
                  <a:lnTo>
                    <a:pt x="95" y="291"/>
                  </a:lnTo>
                  <a:lnTo>
                    <a:pt x="64" y="251"/>
                  </a:lnTo>
                  <a:lnTo>
                    <a:pt x="56" y="181"/>
                  </a:lnTo>
                  <a:lnTo>
                    <a:pt x="16" y="15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6" name="Freeform 159"/>
            <p:cNvSpPr>
              <a:spLocks noChangeAspect="1"/>
            </p:cNvSpPr>
            <p:nvPr/>
          </p:nvSpPr>
          <p:spPr bwMode="auto">
            <a:xfrm>
              <a:off x="1822" y="672"/>
              <a:ext cx="279" cy="270"/>
            </a:xfrm>
            <a:custGeom>
              <a:avLst/>
              <a:gdLst>
                <a:gd name="T0" fmla="*/ 177 w 277"/>
                <a:gd name="T1" fmla="*/ 0 h 242"/>
                <a:gd name="T2" fmla="*/ 170 w 277"/>
                <a:gd name="T3" fmla="*/ 77 h 242"/>
                <a:gd name="T4" fmla="*/ 193 w 277"/>
                <a:gd name="T5" fmla="*/ 152 h 242"/>
                <a:gd name="T6" fmla="*/ 275 w 277"/>
                <a:gd name="T7" fmla="*/ 205 h 242"/>
                <a:gd name="T8" fmla="*/ 275 w 277"/>
                <a:gd name="T9" fmla="*/ 283 h 242"/>
                <a:gd name="T10" fmla="*/ 299 w 277"/>
                <a:gd name="T11" fmla="*/ 465 h 242"/>
                <a:gd name="T12" fmla="*/ 267 w 277"/>
                <a:gd name="T13" fmla="*/ 495 h 242"/>
                <a:gd name="T14" fmla="*/ 267 w 277"/>
                <a:gd name="T15" fmla="*/ 599 h 242"/>
                <a:gd name="T16" fmla="*/ 244 w 277"/>
                <a:gd name="T17" fmla="*/ 652 h 242"/>
                <a:gd name="T18" fmla="*/ 170 w 277"/>
                <a:gd name="T19" fmla="*/ 599 h 242"/>
                <a:gd name="T20" fmla="*/ 145 w 277"/>
                <a:gd name="T21" fmla="*/ 652 h 242"/>
                <a:gd name="T22" fmla="*/ 138 w 277"/>
                <a:gd name="T23" fmla="*/ 701 h 242"/>
                <a:gd name="T24" fmla="*/ 106 w 277"/>
                <a:gd name="T25" fmla="*/ 806 h 242"/>
                <a:gd name="T26" fmla="*/ 32 w 277"/>
                <a:gd name="T27" fmla="*/ 782 h 242"/>
                <a:gd name="T28" fmla="*/ 7 w 277"/>
                <a:gd name="T29" fmla="*/ 806 h 242"/>
                <a:gd name="T30" fmla="*/ 55 w 277"/>
                <a:gd name="T31" fmla="*/ 652 h 242"/>
                <a:gd name="T32" fmla="*/ 55 w 277"/>
                <a:gd name="T33" fmla="*/ 440 h 242"/>
                <a:gd name="T34" fmla="*/ 32 w 277"/>
                <a:gd name="T35" fmla="*/ 440 h 242"/>
                <a:gd name="T36" fmla="*/ 24 w 277"/>
                <a:gd name="T37" fmla="*/ 369 h 242"/>
                <a:gd name="T38" fmla="*/ 55 w 277"/>
                <a:gd name="T39" fmla="*/ 259 h 242"/>
                <a:gd name="T40" fmla="*/ 0 w 277"/>
                <a:gd name="T41" fmla="*/ 106 h 242"/>
                <a:gd name="T42" fmla="*/ 32 w 277"/>
                <a:gd name="T43" fmla="*/ 0 h 242"/>
                <a:gd name="T44" fmla="*/ 177 w 277"/>
                <a:gd name="T45" fmla="*/ 0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7"/>
                <a:gd name="T70" fmla="*/ 0 h 242"/>
                <a:gd name="T71" fmla="*/ 277 w 277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7" h="242">
                  <a:moveTo>
                    <a:pt x="166" y="0"/>
                  </a:moveTo>
                  <a:lnTo>
                    <a:pt x="159" y="23"/>
                  </a:lnTo>
                  <a:lnTo>
                    <a:pt x="182" y="46"/>
                  </a:lnTo>
                  <a:lnTo>
                    <a:pt x="253" y="62"/>
                  </a:lnTo>
                  <a:lnTo>
                    <a:pt x="253" y="85"/>
                  </a:lnTo>
                  <a:lnTo>
                    <a:pt x="277" y="140"/>
                  </a:lnTo>
                  <a:lnTo>
                    <a:pt x="245" y="149"/>
                  </a:lnTo>
                  <a:lnTo>
                    <a:pt x="245" y="179"/>
                  </a:lnTo>
                  <a:lnTo>
                    <a:pt x="222" y="195"/>
                  </a:lnTo>
                  <a:lnTo>
                    <a:pt x="159" y="179"/>
                  </a:lnTo>
                  <a:lnTo>
                    <a:pt x="134" y="195"/>
                  </a:lnTo>
                  <a:lnTo>
                    <a:pt x="127" y="211"/>
                  </a:lnTo>
                  <a:lnTo>
                    <a:pt x="95" y="242"/>
                  </a:lnTo>
                  <a:lnTo>
                    <a:pt x="32" y="235"/>
                  </a:lnTo>
                  <a:lnTo>
                    <a:pt x="7" y="242"/>
                  </a:lnTo>
                  <a:lnTo>
                    <a:pt x="55" y="195"/>
                  </a:lnTo>
                  <a:lnTo>
                    <a:pt x="55" y="132"/>
                  </a:lnTo>
                  <a:lnTo>
                    <a:pt x="32" y="132"/>
                  </a:lnTo>
                  <a:lnTo>
                    <a:pt x="24" y="110"/>
                  </a:lnTo>
                  <a:lnTo>
                    <a:pt x="55" y="78"/>
                  </a:lnTo>
                  <a:lnTo>
                    <a:pt x="0" y="31"/>
                  </a:lnTo>
                  <a:lnTo>
                    <a:pt x="32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7" name="Freeform 160"/>
            <p:cNvSpPr>
              <a:spLocks noChangeAspect="1"/>
            </p:cNvSpPr>
            <p:nvPr/>
          </p:nvSpPr>
          <p:spPr bwMode="auto">
            <a:xfrm>
              <a:off x="1570" y="2246"/>
              <a:ext cx="288" cy="242"/>
            </a:xfrm>
            <a:custGeom>
              <a:avLst/>
              <a:gdLst>
                <a:gd name="T0" fmla="*/ 318 w 285"/>
                <a:gd name="T1" fmla="*/ 441 h 217"/>
                <a:gd name="T2" fmla="*/ 310 w 285"/>
                <a:gd name="T3" fmla="*/ 441 h 217"/>
                <a:gd name="T4" fmla="*/ 257 w 285"/>
                <a:gd name="T5" fmla="*/ 722 h 217"/>
                <a:gd name="T6" fmla="*/ 236 w 285"/>
                <a:gd name="T7" fmla="*/ 617 h 217"/>
                <a:gd name="T8" fmla="*/ 236 w 285"/>
                <a:gd name="T9" fmla="*/ 594 h 217"/>
                <a:gd name="T10" fmla="*/ 220 w 285"/>
                <a:gd name="T11" fmla="*/ 617 h 217"/>
                <a:gd name="T12" fmla="*/ 196 w 285"/>
                <a:gd name="T13" fmla="*/ 594 h 217"/>
                <a:gd name="T14" fmla="*/ 149 w 285"/>
                <a:gd name="T15" fmla="*/ 540 h 217"/>
                <a:gd name="T16" fmla="*/ 138 w 285"/>
                <a:gd name="T17" fmla="*/ 488 h 217"/>
                <a:gd name="T18" fmla="*/ 114 w 285"/>
                <a:gd name="T19" fmla="*/ 488 h 217"/>
                <a:gd name="T20" fmla="*/ 91 w 285"/>
                <a:gd name="T21" fmla="*/ 387 h 217"/>
                <a:gd name="T22" fmla="*/ 59 w 285"/>
                <a:gd name="T23" fmla="*/ 387 h 217"/>
                <a:gd name="T24" fmla="*/ 59 w 285"/>
                <a:gd name="T25" fmla="*/ 312 h 217"/>
                <a:gd name="T26" fmla="*/ 32 w 285"/>
                <a:gd name="T27" fmla="*/ 312 h 217"/>
                <a:gd name="T28" fmla="*/ 40 w 285"/>
                <a:gd name="T29" fmla="*/ 255 h 217"/>
                <a:gd name="T30" fmla="*/ 16 w 285"/>
                <a:gd name="T31" fmla="*/ 230 h 217"/>
                <a:gd name="T32" fmla="*/ 8 w 285"/>
                <a:gd name="T33" fmla="*/ 153 h 217"/>
                <a:gd name="T34" fmla="*/ 8 w 285"/>
                <a:gd name="T35" fmla="*/ 105 h 217"/>
                <a:gd name="T36" fmla="*/ 0 w 285"/>
                <a:gd name="T37" fmla="*/ 50 h 217"/>
                <a:gd name="T38" fmla="*/ 8 w 285"/>
                <a:gd name="T39" fmla="*/ 25 h 217"/>
                <a:gd name="T40" fmla="*/ 32 w 285"/>
                <a:gd name="T41" fmla="*/ 0 h 217"/>
                <a:gd name="T42" fmla="*/ 196 w 285"/>
                <a:gd name="T43" fmla="*/ 0 h 217"/>
                <a:gd name="T44" fmla="*/ 318 w 285"/>
                <a:gd name="T45" fmla="*/ 25 h 217"/>
                <a:gd name="T46" fmla="*/ 318 w 285"/>
                <a:gd name="T47" fmla="*/ 130 h 217"/>
                <a:gd name="T48" fmla="*/ 318 w 285"/>
                <a:gd name="T49" fmla="*/ 336 h 217"/>
                <a:gd name="T50" fmla="*/ 318 w 285"/>
                <a:gd name="T51" fmla="*/ 441 h 2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5"/>
                <a:gd name="T79" fmla="*/ 0 h 217"/>
                <a:gd name="T80" fmla="*/ 285 w 285"/>
                <a:gd name="T81" fmla="*/ 217 h 2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5" h="217">
                  <a:moveTo>
                    <a:pt x="285" y="133"/>
                  </a:moveTo>
                  <a:lnTo>
                    <a:pt x="277" y="133"/>
                  </a:lnTo>
                  <a:lnTo>
                    <a:pt x="229" y="217"/>
                  </a:lnTo>
                  <a:lnTo>
                    <a:pt x="214" y="186"/>
                  </a:lnTo>
                  <a:lnTo>
                    <a:pt x="214" y="178"/>
                  </a:lnTo>
                  <a:lnTo>
                    <a:pt x="198" y="186"/>
                  </a:lnTo>
                  <a:lnTo>
                    <a:pt x="174" y="178"/>
                  </a:lnTo>
                  <a:lnTo>
                    <a:pt x="135" y="163"/>
                  </a:lnTo>
                  <a:lnTo>
                    <a:pt x="127" y="147"/>
                  </a:lnTo>
                  <a:lnTo>
                    <a:pt x="103" y="147"/>
                  </a:lnTo>
                  <a:lnTo>
                    <a:pt x="80" y="116"/>
                  </a:lnTo>
                  <a:lnTo>
                    <a:pt x="48" y="116"/>
                  </a:lnTo>
                  <a:lnTo>
                    <a:pt x="48" y="94"/>
                  </a:lnTo>
                  <a:lnTo>
                    <a:pt x="32" y="94"/>
                  </a:lnTo>
                  <a:lnTo>
                    <a:pt x="40" y="77"/>
                  </a:lnTo>
                  <a:lnTo>
                    <a:pt x="16" y="70"/>
                  </a:lnTo>
                  <a:lnTo>
                    <a:pt x="8" y="47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8" y="8"/>
                  </a:lnTo>
                  <a:lnTo>
                    <a:pt x="32" y="0"/>
                  </a:lnTo>
                  <a:lnTo>
                    <a:pt x="174" y="0"/>
                  </a:lnTo>
                  <a:lnTo>
                    <a:pt x="285" y="8"/>
                  </a:lnTo>
                  <a:lnTo>
                    <a:pt x="285" y="39"/>
                  </a:lnTo>
                  <a:lnTo>
                    <a:pt x="285" y="101"/>
                  </a:lnTo>
                  <a:lnTo>
                    <a:pt x="285" y="13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8" name="Freeform 161"/>
            <p:cNvSpPr>
              <a:spLocks noChangeAspect="1"/>
            </p:cNvSpPr>
            <p:nvPr/>
          </p:nvSpPr>
          <p:spPr bwMode="auto">
            <a:xfrm>
              <a:off x="858" y="672"/>
              <a:ext cx="335" cy="324"/>
            </a:xfrm>
            <a:custGeom>
              <a:avLst/>
              <a:gdLst>
                <a:gd name="T0" fmla="*/ 0 w 336"/>
                <a:gd name="T1" fmla="*/ 875 h 290"/>
                <a:gd name="T2" fmla="*/ 62 w 336"/>
                <a:gd name="T3" fmla="*/ 609 h 290"/>
                <a:gd name="T4" fmla="*/ 62 w 336"/>
                <a:gd name="T5" fmla="*/ 371 h 290"/>
                <a:gd name="T6" fmla="*/ 125 w 336"/>
                <a:gd name="T7" fmla="*/ 0 h 290"/>
                <a:gd name="T8" fmla="*/ 184 w 336"/>
                <a:gd name="T9" fmla="*/ 0 h 290"/>
                <a:gd name="T10" fmla="*/ 184 w 336"/>
                <a:gd name="T11" fmla="*/ 317 h 290"/>
                <a:gd name="T12" fmla="*/ 223 w 336"/>
                <a:gd name="T13" fmla="*/ 317 h 290"/>
                <a:gd name="T14" fmla="*/ 223 w 336"/>
                <a:gd name="T15" fmla="*/ 502 h 290"/>
                <a:gd name="T16" fmla="*/ 263 w 336"/>
                <a:gd name="T17" fmla="*/ 560 h 290"/>
                <a:gd name="T18" fmla="*/ 254 w 336"/>
                <a:gd name="T19" fmla="*/ 665 h 290"/>
                <a:gd name="T20" fmla="*/ 325 w 336"/>
                <a:gd name="T21" fmla="*/ 665 h 290"/>
                <a:gd name="T22" fmla="*/ 325 w 336"/>
                <a:gd name="T23" fmla="*/ 875 h 290"/>
                <a:gd name="T24" fmla="*/ 325 w 336"/>
                <a:gd name="T25" fmla="*/ 980 h 290"/>
                <a:gd name="T26" fmla="*/ 317 w 336"/>
                <a:gd name="T27" fmla="*/ 980 h 290"/>
                <a:gd name="T28" fmla="*/ 293 w 336"/>
                <a:gd name="T29" fmla="*/ 980 h 290"/>
                <a:gd name="T30" fmla="*/ 15 w 336"/>
                <a:gd name="T31" fmla="*/ 980 h 290"/>
                <a:gd name="T32" fmla="*/ 0 w 336"/>
                <a:gd name="T33" fmla="*/ 875 h 2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6"/>
                <a:gd name="T52" fmla="*/ 0 h 290"/>
                <a:gd name="T53" fmla="*/ 336 w 336"/>
                <a:gd name="T54" fmla="*/ 290 h 2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6" h="290">
                  <a:moveTo>
                    <a:pt x="0" y="258"/>
                  </a:moveTo>
                  <a:lnTo>
                    <a:pt x="62" y="180"/>
                  </a:lnTo>
                  <a:lnTo>
                    <a:pt x="62" y="110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94"/>
                  </a:lnTo>
                  <a:lnTo>
                    <a:pt x="234" y="94"/>
                  </a:lnTo>
                  <a:lnTo>
                    <a:pt x="234" y="149"/>
                  </a:lnTo>
                  <a:lnTo>
                    <a:pt x="274" y="165"/>
                  </a:lnTo>
                  <a:lnTo>
                    <a:pt x="265" y="196"/>
                  </a:lnTo>
                  <a:lnTo>
                    <a:pt x="336" y="196"/>
                  </a:lnTo>
                  <a:lnTo>
                    <a:pt x="336" y="258"/>
                  </a:lnTo>
                  <a:lnTo>
                    <a:pt x="336" y="290"/>
                  </a:lnTo>
                  <a:lnTo>
                    <a:pt x="328" y="290"/>
                  </a:lnTo>
                  <a:lnTo>
                    <a:pt x="304" y="290"/>
                  </a:lnTo>
                  <a:lnTo>
                    <a:pt x="15" y="29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9" name="Freeform 162"/>
            <p:cNvSpPr>
              <a:spLocks noChangeAspect="1"/>
            </p:cNvSpPr>
            <p:nvPr/>
          </p:nvSpPr>
          <p:spPr bwMode="auto">
            <a:xfrm>
              <a:off x="1956" y="1512"/>
              <a:ext cx="350" cy="263"/>
            </a:xfrm>
            <a:custGeom>
              <a:avLst/>
              <a:gdLst>
                <a:gd name="T0" fmla="*/ 161 w 347"/>
                <a:gd name="T1" fmla="*/ 84 h 234"/>
                <a:gd name="T2" fmla="*/ 236 w 347"/>
                <a:gd name="T3" fmla="*/ 27 h 234"/>
                <a:gd name="T4" fmla="*/ 259 w 347"/>
                <a:gd name="T5" fmla="*/ 27 h 234"/>
                <a:gd name="T6" fmla="*/ 282 w 347"/>
                <a:gd name="T7" fmla="*/ 112 h 234"/>
                <a:gd name="T8" fmla="*/ 302 w 347"/>
                <a:gd name="T9" fmla="*/ 112 h 234"/>
                <a:gd name="T10" fmla="*/ 302 w 347"/>
                <a:gd name="T11" fmla="*/ 142 h 234"/>
                <a:gd name="T12" fmla="*/ 325 w 347"/>
                <a:gd name="T13" fmla="*/ 198 h 234"/>
                <a:gd name="T14" fmla="*/ 380 w 347"/>
                <a:gd name="T15" fmla="*/ 282 h 234"/>
                <a:gd name="T16" fmla="*/ 236 w 347"/>
                <a:gd name="T17" fmla="*/ 846 h 234"/>
                <a:gd name="T18" fmla="*/ 196 w 347"/>
                <a:gd name="T19" fmla="*/ 734 h 234"/>
                <a:gd name="T20" fmla="*/ 180 w 347"/>
                <a:gd name="T21" fmla="*/ 734 h 234"/>
                <a:gd name="T22" fmla="*/ 48 w 347"/>
                <a:gd name="T23" fmla="*/ 450 h 234"/>
                <a:gd name="T24" fmla="*/ 0 w 347"/>
                <a:gd name="T25" fmla="*/ 336 h 234"/>
                <a:gd name="T26" fmla="*/ 145 w 347"/>
                <a:gd name="T27" fmla="*/ 0 h 234"/>
                <a:gd name="T28" fmla="*/ 161 w 347"/>
                <a:gd name="T29" fmla="*/ 84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7"/>
                <a:gd name="T46" fmla="*/ 0 h 234"/>
                <a:gd name="T47" fmla="*/ 347 w 347"/>
                <a:gd name="T48" fmla="*/ 234 h 23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7" h="234">
                  <a:moveTo>
                    <a:pt x="150" y="23"/>
                  </a:moveTo>
                  <a:lnTo>
                    <a:pt x="214" y="8"/>
                  </a:lnTo>
                  <a:lnTo>
                    <a:pt x="237" y="8"/>
                  </a:lnTo>
                  <a:lnTo>
                    <a:pt x="260" y="31"/>
                  </a:lnTo>
                  <a:lnTo>
                    <a:pt x="276" y="31"/>
                  </a:lnTo>
                  <a:lnTo>
                    <a:pt x="276" y="39"/>
                  </a:lnTo>
                  <a:lnTo>
                    <a:pt x="292" y="54"/>
                  </a:lnTo>
                  <a:lnTo>
                    <a:pt x="347" y="78"/>
                  </a:lnTo>
                  <a:lnTo>
                    <a:pt x="214" y="234"/>
                  </a:lnTo>
                  <a:lnTo>
                    <a:pt x="174" y="203"/>
                  </a:lnTo>
                  <a:lnTo>
                    <a:pt x="166" y="203"/>
                  </a:lnTo>
                  <a:lnTo>
                    <a:pt x="48" y="125"/>
                  </a:lnTo>
                  <a:lnTo>
                    <a:pt x="0" y="93"/>
                  </a:lnTo>
                  <a:lnTo>
                    <a:pt x="134" y="0"/>
                  </a:lnTo>
                  <a:lnTo>
                    <a:pt x="150" y="23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0" name="Freeform 163"/>
            <p:cNvSpPr>
              <a:spLocks noChangeAspect="1"/>
            </p:cNvSpPr>
            <p:nvPr/>
          </p:nvSpPr>
          <p:spPr bwMode="auto">
            <a:xfrm>
              <a:off x="2864" y="3445"/>
              <a:ext cx="400" cy="708"/>
            </a:xfrm>
            <a:custGeom>
              <a:avLst/>
              <a:gdLst>
                <a:gd name="T0" fmla="*/ 204 w 400"/>
                <a:gd name="T1" fmla="*/ 2144 h 633"/>
                <a:gd name="T2" fmla="*/ 204 w 400"/>
                <a:gd name="T3" fmla="*/ 2059 h 633"/>
                <a:gd name="T4" fmla="*/ 189 w 400"/>
                <a:gd name="T5" fmla="*/ 2059 h 633"/>
                <a:gd name="T6" fmla="*/ 189 w 400"/>
                <a:gd name="T7" fmla="*/ 1822 h 633"/>
                <a:gd name="T8" fmla="*/ 204 w 400"/>
                <a:gd name="T9" fmla="*/ 1762 h 633"/>
                <a:gd name="T10" fmla="*/ 189 w 400"/>
                <a:gd name="T11" fmla="*/ 1762 h 633"/>
                <a:gd name="T12" fmla="*/ 189 w 400"/>
                <a:gd name="T13" fmla="*/ 1554 h 633"/>
                <a:gd name="T14" fmla="*/ 149 w 400"/>
                <a:gd name="T15" fmla="*/ 1554 h 633"/>
                <a:gd name="T16" fmla="*/ 149 w 400"/>
                <a:gd name="T17" fmla="*/ 1206 h 633"/>
                <a:gd name="T18" fmla="*/ 126 w 400"/>
                <a:gd name="T19" fmla="*/ 1206 h 633"/>
                <a:gd name="T20" fmla="*/ 109 w 400"/>
                <a:gd name="T21" fmla="*/ 1123 h 633"/>
                <a:gd name="T22" fmla="*/ 70 w 400"/>
                <a:gd name="T23" fmla="*/ 1104 h 633"/>
                <a:gd name="T24" fmla="*/ 24 w 400"/>
                <a:gd name="T25" fmla="*/ 697 h 633"/>
                <a:gd name="T26" fmla="*/ 0 w 400"/>
                <a:gd name="T27" fmla="*/ 589 h 633"/>
                <a:gd name="T28" fmla="*/ 8 w 400"/>
                <a:gd name="T29" fmla="*/ 484 h 633"/>
                <a:gd name="T30" fmla="*/ 31 w 400"/>
                <a:gd name="T31" fmla="*/ 431 h 633"/>
                <a:gd name="T32" fmla="*/ 55 w 400"/>
                <a:gd name="T33" fmla="*/ 484 h 633"/>
                <a:gd name="T34" fmla="*/ 55 w 400"/>
                <a:gd name="T35" fmla="*/ 264 h 633"/>
                <a:gd name="T36" fmla="*/ 55 w 400"/>
                <a:gd name="T37" fmla="*/ 0 h 633"/>
                <a:gd name="T38" fmla="*/ 70 w 400"/>
                <a:gd name="T39" fmla="*/ 0 h 633"/>
                <a:gd name="T40" fmla="*/ 149 w 400"/>
                <a:gd name="T41" fmla="*/ 0 h 633"/>
                <a:gd name="T42" fmla="*/ 157 w 400"/>
                <a:gd name="T43" fmla="*/ 107 h 633"/>
                <a:gd name="T44" fmla="*/ 204 w 400"/>
                <a:gd name="T45" fmla="*/ 107 h 633"/>
                <a:gd name="T46" fmla="*/ 204 w 400"/>
                <a:gd name="T47" fmla="*/ 162 h 633"/>
                <a:gd name="T48" fmla="*/ 212 w 400"/>
                <a:gd name="T49" fmla="*/ 162 h 633"/>
                <a:gd name="T50" fmla="*/ 204 w 400"/>
                <a:gd name="T51" fmla="*/ 211 h 633"/>
                <a:gd name="T52" fmla="*/ 219 w 400"/>
                <a:gd name="T53" fmla="*/ 264 h 633"/>
                <a:gd name="T54" fmla="*/ 219 w 400"/>
                <a:gd name="T55" fmla="*/ 400 h 633"/>
                <a:gd name="T56" fmla="*/ 274 w 400"/>
                <a:gd name="T57" fmla="*/ 589 h 633"/>
                <a:gd name="T58" fmla="*/ 298 w 400"/>
                <a:gd name="T59" fmla="*/ 589 h 633"/>
                <a:gd name="T60" fmla="*/ 298 w 400"/>
                <a:gd name="T61" fmla="*/ 645 h 633"/>
                <a:gd name="T62" fmla="*/ 353 w 400"/>
                <a:gd name="T63" fmla="*/ 697 h 633"/>
                <a:gd name="T64" fmla="*/ 353 w 400"/>
                <a:gd name="T65" fmla="*/ 910 h 633"/>
                <a:gd name="T66" fmla="*/ 400 w 400"/>
                <a:gd name="T67" fmla="*/ 1104 h 633"/>
                <a:gd name="T68" fmla="*/ 204 w 400"/>
                <a:gd name="T69" fmla="*/ 1104 h 633"/>
                <a:gd name="T70" fmla="*/ 204 w 400"/>
                <a:gd name="T71" fmla="*/ 1629 h 633"/>
                <a:gd name="T72" fmla="*/ 392 w 400"/>
                <a:gd name="T73" fmla="*/ 1629 h 633"/>
                <a:gd name="T74" fmla="*/ 353 w 400"/>
                <a:gd name="T75" fmla="*/ 2169 h 633"/>
                <a:gd name="T76" fmla="*/ 204 w 400"/>
                <a:gd name="T77" fmla="*/ 2144 h 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00"/>
                <a:gd name="T118" fmla="*/ 0 h 633"/>
                <a:gd name="T119" fmla="*/ 400 w 400"/>
                <a:gd name="T120" fmla="*/ 633 h 6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00" h="633">
                  <a:moveTo>
                    <a:pt x="204" y="625"/>
                  </a:moveTo>
                  <a:lnTo>
                    <a:pt x="204" y="601"/>
                  </a:lnTo>
                  <a:lnTo>
                    <a:pt x="189" y="601"/>
                  </a:lnTo>
                  <a:lnTo>
                    <a:pt x="189" y="532"/>
                  </a:lnTo>
                  <a:lnTo>
                    <a:pt x="204" y="515"/>
                  </a:lnTo>
                  <a:lnTo>
                    <a:pt x="189" y="515"/>
                  </a:lnTo>
                  <a:lnTo>
                    <a:pt x="189" y="453"/>
                  </a:lnTo>
                  <a:lnTo>
                    <a:pt x="149" y="453"/>
                  </a:lnTo>
                  <a:lnTo>
                    <a:pt x="149" y="352"/>
                  </a:lnTo>
                  <a:lnTo>
                    <a:pt x="126" y="352"/>
                  </a:lnTo>
                  <a:lnTo>
                    <a:pt x="109" y="328"/>
                  </a:lnTo>
                  <a:lnTo>
                    <a:pt x="70" y="321"/>
                  </a:lnTo>
                  <a:lnTo>
                    <a:pt x="24" y="203"/>
                  </a:lnTo>
                  <a:lnTo>
                    <a:pt x="0" y="172"/>
                  </a:lnTo>
                  <a:lnTo>
                    <a:pt x="8" y="141"/>
                  </a:lnTo>
                  <a:lnTo>
                    <a:pt x="31" y="125"/>
                  </a:lnTo>
                  <a:lnTo>
                    <a:pt x="55" y="141"/>
                  </a:lnTo>
                  <a:lnTo>
                    <a:pt x="55" y="78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149" y="0"/>
                  </a:lnTo>
                  <a:lnTo>
                    <a:pt x="157" y="31"/>
                  </a:lnTo>
                  <a:lnTo>
                    <a:pt x="204" y="31"/>
                  </a:lnTo>
                  <a:lnTo>
                    <a:pt x="204" y="47"/>
                  </a:lnTo>
                  <a:lnTo>
                    <a:pt x="212" y="47"/>
                  </a:lnTo>
                  <a:lnTo>
                    <a:pt x="204" y="63"/>
                  </a:lnTo>
                  <a:lnTo>
                    <a:pt x="219" y="78"/>
                  </a:lnTo>
                  <a:lnTo>
                    <a:pt x="219" y="117"/>
                  </a:lnTo>
                  <a:lnTo>
                    <a:pt x="274" y="172"/>
                  </a:lnTo>
                  <a:lnTo>
                    <a:pt x="298" y="172"/>
                  </a:lnTo>
                  <a:lnTo>
                    <a:pt x="298" y="188"/>
                  </a:lnTo>
                  <a:lnTo>
                    <a:pt x="353" y="203"/>
                  </a:lnTo>
                  <a:lnTo>
                    <a:pt x="353" y="266"/>
                  </a:lnTo>
                  <a:lnTo>
                    <a:pt x="400" y="321"/>
                  </a:lnTo>
                  <a:lnTo>
                    <a:pt x="204" y="321"/>
                  </a:lnTo>
                  <a:lnTo>
                    <a:pt x="204" y="476"/>
                  </a:lnTo>
                  <a:lnTo>
                    <a:pt x="392" y="476"/>
                  </a:lnTo>
                  <a:lnTo>
                    <a:pt x="353" y="633"/>
                  </a:lnTo>
                  <a:lnTo>
                    <a:pt x="204" y="6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1" name="Freeform 164"/>
            <p:cNvSpPr>
              <a:spLocks noChangeAspect="1"/>
            </p:cNvSpPr>
            <p:nvPr/>
          </p:nvSpPr>
          <p:spPr bwMode="auto">
            <a:xfrm>
              <a:off x="2745" y="1754"/>
              <a:ext cx="337" cy="292"/>
            </a:xfrm>
            <a:custGeom>
              <a:avLst/>
              <a:gdLst>
                <a:gd name="T0" fmla="*/ 217 w 338"/>
                <a:gd name="T1" fmla="*/ 737 h 260"/>
                <a:gd name="T2" fmla="*/ 87 w 338"/>
                <a:gd name="T3" fmla="*/ 931 h 260"/>
                <a:gd name="T4" fmla="*/ 63 w 338"/>
                <a:gd name="T5" fmla="*/ 879 h 260"/>
                <a:gd name="T6" fmla="*/ 63 w 338"/>
                <a:gd name="T7" fmla="*/ 763 h 260"/>
                <a:gd name="T8" fmla="*/ 55 w 338"/>
                <a:gd name="T9" fmla="*/ 763 h 260"/>
                <a:gd name="T10" fmla="*/ 48 w 338"/>
                <a:gd name="T11" fmla="*/ 622 h 260"/>
                <a:gd name="T12" fmla="*/ 31 w 338"/>
                <a:gd name="T13" fmla="*/ 622 h 260"/>
                <a:gd name="T14" fmla="*/ 31 w 338"/>
                <a:gd name="T15" fmla="*/ 477 h 260"/>
                <a:gd name="T16" fmla="*/ 16 w 338"/>
                <a:gd name="T17" fmla="*/ 425 h 260"/>
                <a:gd name="T18" fmla="*/ 0 w 338"/>
                <a:gd name="T19" fmla="*/ 403 h 260"/>
                <a:gd name="T20" fmla="*/ 31 w 338"/>
                <a:gd name="T21" fmla="*/ 231 h 260"/>
                <a:gd name="T22" fmla="*/ 87 w 338"/>
                <a:gd name="T23" fmla="*/ 231 h 260"/>
                <a:gd name="T24" fmla="*/ 118 w 338"/>
                <a:gd name="T25" fmla="*/ 55 h 260"/>
                <a:gd name="T26" fmla="*/ 126 w 338"/>
                <a:gd name="T27" fmla="*/ 55 h 260"/>
                <a:gd name="T28" fmla="*/ 157 w 338"/>
                <a:gd name="T29" fmla="*/ 0 h 260"/>
                <a:gd name="T30" fmla="*/ 194 w 338"/>
                <a:gd name="T31" fmla="*/ 425 h 260"/>
                <a:gd name="T32" fmla="*/ 217 w 338"/>
                <a:gd name="T33" fmla="*/ 509 h 260"/>
                <a:gd name="T34" fmla="*/ 225 w 338"/>
                <a:gd name="T35" fmla="*/ 653 h 260"/>
                <a:gd name="T36" fmla="*/ 288 w 338"/>
                <a:gd name="T37" fmla="*/ 706 h 260"/>
                <a:gd name="T38" fmla="*/ 327 w 338"/>
                <a:gd name="T39" fmla="*/ 763 h 260"/>
                <a:gd name="T40" fmla="*/ 296 w 338"/>
                <a:gd name="T41" fmla="*/ 845 h 260"/>
                <a:gd name="T42" fmla="*/ 217 w 338"/>
                <a:gd name="T43" fmla="*/ 737 h 2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8"/>
                <a:gd name="T67" fmla="*/ 0 h 260"/>
                <a:gd name="T68" fmla="*/ 338 w 338"/>
                <a:gd name="T69" fmla="*/ 260 h 2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8" h="260">
                  <a:moveTo>
                    <a:pt x="228" y="206"/>
                  </a:moveTo>
                  <a:lnTo>
                    <a:pt x="87" y="260"/>
                  </a:lnTo>
                  <a:lnTo>
                    <a:pt x="63" y="245"/>
                  </a:lnTo>
                  <a:lnTo>
                    <a:pt x="63" y="213"/>
                  </a:lnTo>
                  <a:lnTo>
                    <a:pt x="55" y="213"/>
                  </a:lnTo>
                  <a:lnTo>
                    <a:pt x="48" y="174"/>
                  </a:lnTo>
                  <a:lnTo>
                    <a:pt x="31" y="174"/>
                  </a:lnTo>
                  <a:lnTo>
                    <a:pt x="31" y="134"/>
                  </a:lnTo>
                  <a:lnTo>
                    <a:pt x="16" y="119"/>
                  </a:lnTo>
                  <a:lnTo>
                    <a:pt x="0" y="112"/>
                  </a:lnTo>
                  <a:lnTo>
                    <a:pt x="31" y="64"/>
                  </a:lnTo>
                  <a:lnTo>
                    <a:pt x="87" y="64"/>
                  </a:lnTo>
                  <a:lnTo>
                    <a:pt x="118" y="16"/>
                  </a:lnTo>
                  <a:lnTo>
                    <a:pt x="126" y="16"/>
                  </a:lnTo>
                  <a:lnTo>
                    <a:pt x="157" y="0"/>
                  </a:lnTo>
                  <a:lnTo>
                    <a:pt x="205" y="119"/>
                  </a:lnTo>
                  <a:lnTo>
                    <a:pt x="228" y="142"/>
                  </a:lnTo>
                  <a:lnTo>
                    <a:pt x="236" y="182"/>
                  </a:lnTo>
                  <a:lnTo>
                    <a:pt x="299" y="197"/>
                  </a:lnTo>
                  <a:lnTo>
                    <a:pt x="338" y="213"/>
                  </a:lnTo>
                  <a:lnTo>
                    <a:pt x="307" y="236"/>
                  </a:lnTo>
                  <a:lnTo>
                    <a:pt x="228" y="20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2" name="Freeform 165"/>
            <p:cNvSpPr>
              <a:spLocks noChangeAspect="1"/>
            </p:cNvSpPr>
            <p:nvPr/>
          </p:nvSpPr>
          <p:spPr bwMode="auto">
            <a:xfrm>
              <a:off x="2594" y="2055"/>
              <a:ext cx="410" cy="375"/>
            </a:xfrm>
            <a:custGeom>
              <a:avLst/>
              <a:gdLst>
                <a:gd name="T0" fmla="*/ 16 w 409"/>
                <a:gd name="T1" fmla="*/ 585 h 337"/>
                <a:gd name="T2" fmla="*/ 23 w 409"/>
                <a:gd name="T3" fmla="*/ 585 h 337"/>
                <a:gd name="T4" fmla="*/ 16 w 409"/>
                <a:gd name="T5" fmla="*/ 485 h 337"/>
                <a:gd name="T6" fmla="*/ 23 w 409"/>
                <a:gd name="T7" fmla="*/ 377 h 337"/>
                <a:gd name="T8" fmla="*/ 23 w 409"/>
                <a:gd name="T9" fmla="*/ 354 h 337"/>
                <a:gd name="T10" fmla="*/ 55 w 409"/>
                <a:gd name="T11" fmla="*/ 354 h 337"/>
                <a:gd name="T12" fmla="*/ 134 w 409"/>
                <a:gd name="T13" fmla="*/ 255 h 337"/>
                <a:gd name="T14" fmla="*/ 165 w 409"/>
                <a:gd name="T15" fmla="*/ 99 h 337"/>
                <a:gd name="T16" fmla="*/ 247 w 409"/>
                <a:gd name="T17" fmla="*/ 0 h 337"/>
                <a:gd name="T18" fmla="*/ 255 w 409"/>
                <a:gd name="T19" fmla="*/ 77 h 337"/>
                <a:gd name="T20" fmla="*/ 255 w 409"/>
                <a:gd name="T21" fmla="*/ 124 h 337"/>
                <a:gd name="T22" fmla="*/ 310 w 409"/>
                <a:gd name="T23" fmla="*/ 255 h 337"/>
                <a:gd name="T24" fmla="*/ 349 w 409"/>
                <a:gd name="T25" fmla="*/ 457 h 337"/>
                <a:gd name="T26" fmla="*/ 388 w 409"/>
                <a:gd name="T27" fmla="*/ 505 h 337"/>
                <a:gd name="T28" fmla="*/ 396 w 409"/>
                <a:gd name="T29" fmla="*/ 662 h 337"/>
                <a:gd name="T30" fmla="*/ 420 w 409"/>
                <a:gd name="T31" fmla="*/ 712 h 337"/>
                <a:gd name="T32" fmla="*/ 404 w 409"/>
                <a:gd name="T33" fmla="*/ 938 h 337"/>
                <a:gd name="T34" fmla="*/ 239 w 409"/>
                <a:gd name="T35" fmla="*/ 1064 h 337"/>
                <a:gd name="T36" fmla="*/ 223 w 409"/>
                <a:gd name="T37" fmla="*/ 993 h 337"/>
                <a:gd name="T38" fmla="*/ 197 w 409"/>
                <a:gd name="T39" fmla="*/ 993 h 337"/>
                <a:gd name="T40" fmla="*/ 95 w 409"/>
                <a:gd name="T41" fmla="*/ 1089 h 337"/>
                <a:gd name="T42" fmla="*/ 86 w 409"/>
                <a:gd name="T43" fmla="*/ 1064 h 337"/>
                <a:gd name="T44" fmla="*/ 86 w 409"/>
                <a:gd name="T45" fmla="*/ 993 h 337"/>
                <a:gd name="T46" fmla="*/ 78 w 409"/>
                <a:gd name="T47" fmla="*/ 938 h 337"/>
                <a:gd name="T48" fmla="*/ 47 w 409"/>
                <a:gd name="T49" fmla="*/ 860 h 337"/>
                <a:gd name="T50" fmla="*/ 0 w 409"/>
                <a:gd name="T51" fmla="*/ 662 h 337"/>
                <a:gd name="T52" fmla="*/ 16 w 409"/>
                <a:gd name="T53" fmla="*/ 585 h 3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9"/>
                <a:gd name="T82" fmla="*/ 0 h 337"/>
                <a:gd name="T83" fmla="*/ 409 w 409"/>
                <a:gd name="T84" fmla="*/ 337 h 3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9" h="337">
                  <a:moveTo>
                    <a:pt x="16" y="181"/>
                  </a:moveTo>
                  <a:lnTo>
                    <a:pt x="23" y="181"/>
                  </a:lnTo>
                  <a:lnTo>
                    <a:pt x="16" y="149"/>
                  </a:lnTo>
                  <a:lnTo>
                    <a:pt x="23" y="117"/>
                  </a:lnTo>
                  <a:lnTo>
                    <a:pt x="23" y="110"/>
                  </a:lnTo>
                  <a:lnTo>
                    <a:pt x="55" y="110"/>
                  </a:lnTo>
                  <a:lnTo>
                    <a:pt x="134" y="78"/>
                  </a:lnTo>
                  <a:lnTo>
                    <a:pt x="165" y="31"/>
                  </a:lnTo>
                  <a:lnTo>
                    <a:pt x="236" y="0"/>
                  </a:lnTo>
                  <a:lnTo>
                    <a:pt x="244" y="23"/>
                  </a:lnTo>
                  <a:lnTo>
                    <a:pt x="244" y="39"/>
                  </a:lnTo>
                  <a:lnTo>
                    <a:pt x="299" y="78"/>
                  </a:lnTo>
                  <a:lnTo>
                    <a:pt x="338" y="141"/>
                  </a:lnTo>
                  <a:lnTo>
                    <a:pt x="377" y="156"/>
                  </a:lnTo>
                  <a:lnTo>
                    <a:pt x="385" y="204"/>
                  </a:lnTo>
                  <a:lnTo>
                    <a:pt x="409" y="220"/>
                  </a:lnTo>
                  <a:lnTo>
                    <a:pt x="393" y="290"/>
                  </a:lnTo>
                  <a:lnTo>
                    <a:pt x="228" y="329"/>
                  </a:lnTo>
                  <a:lnTo>
                    <a:pt x="212" y="306"/>
                  </a:lnTo>
                  <a:lnTo>
                    <a:pt x="197" y="306"/>
                  </a:lnTo>
                  <a:lnTo>
                    <a:pt x="95" y="337"/>
                  </a:lnTo>
                  <a:lnTo>
                    <a:pt x="86" y="329"/>
                  </a:lnTo>
                  <a:lnTo>
                    <a:pt x="86" y="306"/>
                  </a:lnTo>
                  <a:lnTo>
                    <a:pt x="78" y="290"/>
                  </a:lnTo>
                  <a:lnTo>
                    <a:pt x="47" y="267"/>
                  </a:lnTo>
                  <a:lnTo>
                    <a:pt x="0" y="204"/>
                  </a:lnTo>
                  <a:lnTo>
                    <a:pt x="16" y="18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3" name="Freeform 166"/>
            <p:cNvSpPr>
              <a:spLocks noChangeAspect="1"/>
            </p:cNvSpPr>
            <p:nvPr/>
          </p:nvSpPr>
          <p:spPr bwMode="auto">
            <a:xfrm>
              <a:off x="3257" y="3164"/>
              <a:ext cx="377" cy="384"/>
            </a:xfrm>
            <a:custGeom>
              <a:avLst/>
              <a:gdLst>
                <a:gd name="T0" fmla="*/ 8 w 378"/>
                <a:gd name="T1" fmla="*/ 646 h 343"/>
                <a:gd name="T2" fmla="*/ 0 w 378"/>
                <a:gd name="T3" fmla="*/ 622 h 343"/>
                <a:gd name="T4" fmla="*/ 8 w 378"/>
                <a:gd name="T5" fmla="*/ 622 h 343"/>
                <a:gd name="T6" fmla="*/ 8 w 378"/>
                <a:gd name="T7" fmla="*/ 107 h 343"/>
                <a:gd name="T8" fmla="*/ 40 w 378"/>
                <a:gd name="T9" fmla="*/ 107 h 343"/>
                <a:gd name="T10" fmla="*/ 31 w 378"/>
                <a:gd name="T11" fmla="*/ 79 h 343"/>
                <a:gd name="T12" fmla="*/ 40 w 378"/>
                <a:gd name="T13" fmla="*/ 79 h 343"/>
                <a:gd name="T14" fmla="*/ 55 w 378"/>
                <a:gd name="T15" fmla="*/ 0 h 343"/>
                <a:gd name="T16" fmla="*/ 71 w 378"/>
                <a:gd name="T17" fmla="*/ 0 h 343"/>
                <a:gd name="T18" fmla="*/ 127 w 378"/>
                <a:gd name="T19" fmla="*/ 107 h 343"/>
                <a:gd name="T20" fmla="*/ 134 w 378"/>
                <a:gd name="T21" fmla="*/ 107 h 343"/>
                <a:gd name="T22" fmla="*/ 149 w 378"/>
                <a:gd name="T23" fmla="*/ 134 h 343"/>
                <a:gd name="T24" fmla="*/ 166 w 378"/>
                <a:gd name="T25" fmla="*/ 186 h 343"/>
                <a:gd name="T26" fmla="*/ 166 w 378"/>
                <a:gd name="T27" fmla="*/ 245 h 343"/>
                <a:gd name="T28" fmla="*/ 189 w 378"/>
                <a:gd name="T29" fmla="*/ 245 h 343"/>
                <a:gd name="T30" fmla="*/ 201 w 378"/>
                <a:gd name="T31" fmla="*/ 409 h 343"/>
                <a:gd name="T32" fmla="*/ 241 w 378"/>
                <a:gd name="T33" fmla="*/ 409 h 343"/>
                <a:gd name="T34" fmla="*/ 257 w 378"/>
                <a:gd name="T35" fmla="*/ 514 h 343"/>
                <a:gd name="T36" fmla="*/ 304 w 378"/>
                <a:gd name="T37" fmla="*/ 573 h 343"/>
                <a:gd name="T38" fmla="*/ 304 w 378"/>
                <a:gd name="T39" fmla="*/ 646 h 343"/>
                <a:gd name="T40" fmla="*/ 328 w 378"/>
                <a:gd name="T41" fmla="*/ 678 h 343"/>
                <a:gd name="T42" fmla="*/ 351 w 378"/>
                <a:gd name="T43" fmla="*/ 779 h 343"/>
                <a:gd name="T44" fmla="*/ 367 w 378"/>
                <a:gd name="T45" fmla="*/ 837 h 343"/>
                <a:gd name="T46" fmla="*/ 359 w 378"/>
                <a:gd name="T47" fmla="*/ 922 h 343"/>
                <a:gd name="T48" fmla="*/ 328 w 378"/>
                <a:gd name="T49" fmla="*/ 1055 h 343"/>
                <a:gd name="T50" fmla="*/ 304 w 378"/>
                <a:gd name="T51" fmla="*/ 1032 h 343"/>
                <a:gd name="T52" fmla="*/ 304 w 378"/>
                <a:gd name="T53" fmla="*/ 1162 h 343"/>
                <a:gd name="T54" fmla="*/ 289 w 378"/>
                <a:gd name="T55" fmla="*/ 1186 h 343"/>
                <a:gd name="T56" fmla="*/ 233 w 378"/>
                <a:gd name="T57" fmla="*/ 1135 h 343"/>
                <a:gd name="T58" fmla="*/ 157 w 378"/>
                <a:gd name="T59" fmla="*/ 1162 h 343"/>
                <a:gd name="T60" fmla="*/ 71 w 378"/>
                <a:gd name="T61" fmla="*/ 1081 h 343"/>
                <a:gd name="T62" fmla="*/ 63 w 378"/>
                <a:gd name="T63" fmla="*/ 1032 h 343"/>
                <a:gd name="T64" fmla="*/ 63 w 378"/>
                <a:gd name="T65" fmla="*/ 922 h 343"/>
                <a:gd name="T66" fmla="*/ 40 w 378"/>
                <a:gd name="T67" fmla="*/ 837 h 343"/>
                <a:gd name="T68" fmla="*/ 8 w 378"/>
                <a:gd name="T69" fmla="*/ 837 h 343"/>
                <a:gd name="T70" fmla="*/ 8 w 378"/>
                <a:gd name="T71" fmla="*/ 646 h 3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8"/>
                <a:gd name="T109" fmla="*/ 0 h 343"/>
                <a:gd name="T110" fmla="*/ 378 w 378"/>
                <a:gd name="T111" fmla="*/ 343 h 3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8" h="343">
                  <a:moveTo>
                    <a:pt x="8" y="187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31"/>
                  </a:lnTo>
                  <a:lnTo>
                    <a:pt x="40" y="31"/>
                  </a:lnTo>
                  <a:lnTo>
                    <a:pt x="31" y="23"/>
                  </a:lnTo>
                  <a:lnTo>
                    <a:pt x="40" y="23"/>
                  </a:lnTo>
                  <a:lnTo>
                    <a:pt x="55" y="0"/>
                  </a:lnTo>
                  <a:lnTo>
                    <a:pt x="71" y="0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49" y="39"/>
                  </a:lnTo>
                  <a:lnTo>
                    <a:pt x="166" y="54"/>
                  </a:lnTo>
                  <a:lnTo>
                    <a:pt x="166" y="71"/>
                  </a:lnTo>
                  <a:lnTo>
                    <a:pt x="189" y="71"/>
                  </a:lnTo>
                  <a:lnTo>
                    <a:pt x="212" y="117"/>
                  </a:lnTo>
                  <a:lnTo>
                    <a:pt x="252" y="117"/>
                  </a:lnTo>
                  <a:lnTo>
                    <a:pt x="268" y="148"/>
                  </a:lnTo>
                  <a:lnTo>
                    <a:pt x="315" y="164"/>
                  </a:lnTo>
                  <a:lnTo>
                    <a:pt x="315" y="187"/>
                  </a:lnTo>
                  <a:lnTo>
                    <a:pt x="339" y="196"/>
                  </a:lnTo>
                  <a:lnTo>
                    <a:pt x="362" y="226"/>
                  </a:lnTo>
                  <a:lnTo>
                    <a:pt x="378" y="242"/>
                  </a:lnTo>
                  <a:lnTo>
                    <a:pt x="370" y="265"/>
                  </a:lnTo>
                  <a:lnTo>
                    <a:pt x="339" y="304"/>
                  </a:lnTo>
                  <a:lnTo>
                    <a:pt x="315" y="297"/>
                  </a:lnTo>
                  <a:lnTo>
                    <a:pt x="315" y="336"/>
                  </a:lnTo>
                  <a:lnTo>
                    <a:pt x="300" y="343"/>
                  </a:lnTo>
                  <a:lnTo>
                    <a:pt x="244" y="328"/>
                  </a:lnTo>
                  <a:lnTo>
                    <a:pt x="157" y="336"/>
                  </a:lnTo>
                  <a:lnTo>
                    <a:pt x="71" y="312"/>
                  </a:lnTo>
                  <a:lnTo>
                    <a:pt x="63" y="297"/>
                  </a:lnTo>
                  <a:lnTo>
                    <a:pt x="63" y="265"/>
                  </a:lnTo>
                  <a:lnTo>
                    <a:pt x="40" y="242"/>
                  </a:lnTo>
                  <a:lnTo>
                    <a:pt x="8" y="242"/>
                  </a:lnTo>
                  <a:lnTo>
                    <a:pt x="8" y="18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4" name="Freeform 167"/>
            <p:cNvSpPr>
              <a:spLocks noChangeAspect="1"/>
            </p:cNvSpPr>
            <p:nvPr/>
          </p:nvSpPr>
          <p:spPr bwMode="auto">
            <a:xfrm>
              <a:off x="1488" y="2842"/>
              <a:ext cx="156" cy="252"/>
            </a:xfrm>
            <a:custGeom>
              <a:avLst/>
              <a:gdLst>
                <a:gd name="T0" fmla="*/ 31 w 157"/>
                <a:gd name="T1" fmla="*/ 0 h 225"/>
                <a:gd name="T2" fmla="*/ 39 w 157"/>
                <a:gd name="T3" fmla="*/ 84 h 225"/>
                <a:gd name="T4" fmla="*/ 71 w 157"/>
                <a:gd name="T5" fmla="*/ 161 h 225"/>
                <a:gd name="T6" fmla="*/ 83 w 157"/>
                <a:gd name="T7" fmla="*/ 239 h 225"/>
                <a:gd name="T8" fmla="*/ 146 w 157"/>
                <a:gd name="T9" fmla="*/ 239 h 225"/>
                <a:gd name="T10" fmla="*/ 139 w 157"/>
                <a:gd name="T11" fmla="*/ 675 h 225"/>
                <a:gd name="T12" fmla="*/ 122 w 157"/>
                <a:gd name="T13" fmla="*/ 783 h 225"/>
                <a:gd name="T14" fmla="*/ 31 w 157"/>
                <a:gd name="T15" fmla="*/ 722 h 225"/>
                <a:gd name="T16" fmla="*/ 0 w 157"/>
                <a:gd name="T17" fmla="*/ 722 h 225"/>
                <a:gd name="T18" fmla="*/ 7 w 157"/>
                <a:gd name="T19" fmla="*/ 458 h 225"/>
                <a:gd name="T20" fmla="*/ 7 w 157"/>
                <a:gd name="T21" fmla="*/ 186 h 225"/>
                <a:gd name="T22" fmla="*/ 0 w 157"/>
                <a:gd name="T23" fmla="*/ 161 h 225"/>
                <a:gd name="T24" fmla="*/ 7 w 157"/>
                <a:gd name="T25" fmla="*/ 108 h 225"/>
                <a:gd name="T26" fmla="*/ 7 w 157"/>
                <a:gd name="T27" fmla="*/ 0 h 225"/>
                <a:gd name="T28" fmla="*/ 31 w 157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7"/>
                <a:gd name="T46" fmla="*/ 0 h 225"/>
                <a:gd name="T47" fmla="*/ 157 w 157"/>
                <a:gd name="T48" fmla="*/ 225 h 2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7" h="225">
                  <a:moveTo>
                    <a:pt x="31" y="0"/>
                  </a:moveTo>
                  <a:lnTo>
                    <a:pt x="39" y="24"/>
                  </a:lnTo>
                  <a:lnTo>
                    <a:pt x="71" y="46"/>
                  </a:lnTo>
                  <a:lnTo>
                    <a:pt x="94" y="69"/>
                  </a:lnTo>
                  <a:lnTo>
                    <a:pt x="157" y="69"/>
                  </a:lnTo>
                  <a:lnTo>
                    <a:pt x="150" y="194"/>
                  </a:lnTo>
                  <a:lnTo>
                    <a:pt x="133" y="225"/>
                  </a:lnTo>
                  <a:lnTo>
                    <a:pt x="31" y="208"/>
                  </a:lnTo>
                  <a:lnTo>
                    <a:pt x="0" y="208"/>
                  </a:lnTo>
                  <a:lnTo>
                    <a:pt x="7" y="131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7" y="31"/>
                  </a:lnTo>
                  <a:lnTo>
                    <a:pt x="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5" name="Freeform 168"/>
            <p:cNvSpPr>
              <a:spLocks noChangeAspect="1"/>
            </p:cNvSpPr>
            <p:nvPr/>
          </p:nvSpPr>
          <p:spPr bwMode="auto">
            <a:xfrm>
              <a:off x="2705" y="2789"/>
              <a:ext cx="277" cy="305"/>
            </a:xfrm>
            <a:custGeom>
              <a:avLst/>
              <a:gdLst>
                <a:gd name="T0" fmla="*/ 55 w 277"/>
                <a:gd name="T1" fmla="*/ 237 h 273"/>
                <a:gd name="T2" fmla="*/ 151 w 277"/>
                <a:gd name="T3" fmla="*/ 0 h 273"/>
                <a:gd name="T4" fmla="*/ 190 w 277"/>
                <a:gd name="T5" fmla="*/ 26 h 273"/>
                <a:gd name="T6" fmla="*/ 214 w 277"/>
                <a:gd name="T7" fmla="*/ 106 h 273"/>
                <a:gd name="T8" fmla="*/ 198 w 277"/>
                <a:gd name="T9" fmla="*/ 132 h 273"/>
                <a:gd name="T10" fmla="*/ 214 w 277"/>
                <a:gd name="T11" fmla="*/ 237 h 273"/>
                <a:gd name="T12" fmla="*/ 214 w 277"/>
                <a:gd name="T13" fmla="*/ 317 h 273"/>
                <a:gd name="T14" fmla="*/ 222 w 277"/>
                <a:gd name="T15" fmla="*/ 344 h 273"/>
                <a:gd name="T16" fmla="*/ 214 w 277"/>
                <a:gd name="T17" fmla="*/ 395 h 273"/>
                <a:gd name="T18" fmla="*/ 222 w 277"/>
                <a:gd name="T19" fmla="*/ 449 h 273"/>
                <a:gd name="T20" fmla="*/ 222 w 277"/>
                <a:gd name="T21" fmla="*/ 525 h 273"/>
                <a:gd name="T22" fmla="*/ 214 w 277"/>
                <a:gd name="T23" fmla="*/ 525 h 273"/>
                <a:gd name="T24" fmla="*/ 230 w 277"/>
                <a:gd name="T25" fmla="*/ 525 h 273"/>
                <a:gd name="T26" fmla="*/ 230 w 277"/>
                <a:gd name="T27" fmla="*/ 629 h 273"/>
                <a:gd name="T28" fmla="*/ 230 w 277"/>
                <a:gd name="T29" fmla="*/ 656 h 273"/>
                <a:gd name="T30" fmla="*/ 277 w 277"/>
                <a:gd name="T31" fmla="*/ 763 h 273"/>
                <a:gd name="T32" fmla="*/ 277 w 277"/>
                <a:gd name="T33" fmla="*/ 813 h 273"/>
                <a:gd name="T34" fmla="*/ 198 w 277"/>
                <a:gd name="T35" fmla="*/ 926 h 273"/>
                <a:gd name="T36" fmla="*/ 166 w 277"/>
                <a:gd name="T37" fmla="*/ 813 h 273"/>
                <a:gd name="T38" fmla="*/ 151 w 277"/>
                <a:gd name="T39" fmla="*/ 713 h 273"/>
                <a:gd name="T40" fmla="*/ 31 w 277"/>
                <a:gd name="T41" fmla="*/ 525 h 273"/>
                <a:gd name="T42" fmla="*/ 24 w 277"/>
                <a:gd name="T43" fmla="*/ 449 h 273"/>
                <a:gd name="T44" fmla="*/ 0 w 277"/>
                <a:gd name="T45" fmla="*/ 421 h 273"/>
                <a:gd name="T46" fmla="*/ 0 w 277"/>
                <a:gd name="T47" fmla="*/ 395 h 273"/>
                <a:gd name="T48" fmla="*/ 55 w 277"/>
                <a:gd name="T49" fmla="*/ 237 h 2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7"/>
                <a:gd name="T76" fmla="*/ 0 h 273"/>
                <a:gd name="T77" fmla="*/ 277 w 277"/>
                <a:gd name="T78" fmla="*/ 273 h 2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7" h="273">
                  <a:moveTo>
                    <a:pt x="55" y="71"/>
                  </a:moveTo>
                  <a:lnTo>
                    <a:pt x="151" y="0"/>
                  </a:lnTo>
                  <a:lnTo>
                    <a:pt x="190" y="8"/>
                  </a:lnTo>
                  <a:lnTo>
                    <a:pt x="214" y="31"/>
                  </a:lnTo>
                  <a:lnTo>
                    <a:pt x="198" y="39"/>
                  </a:lnTo>
                  <a:lnTo>
                    <a:pt x="214" y="71"/>
                  </a:lnTo>
                  <a:lnTo>
                    <a:pt x="214" y="94"/>
                  </a:lnTo>
                  <a:lnTo>
                    <a:pt x="222" y="101"/>
                  </a:lnTo>
                  <a:lnTo>
                    <a:pt x="214" y="117"/>
                  </a:lnTo>
                  <a:lnTo>
                    <a:pt x="222" y="133"/>
                  </a:lnTo>
                  <a:lnTo>
                    <a:pt x="222" y="156"/>
                  </a:lnTo>
                  <a:lnTo>
                    <a:pt x="214" y="156"/>
                  </a:lnTo>
                  <a:lnTo>
                    <a:pt x="230" y="156"/>
                  </a:lnTo>
                  <a:lnTo>
                    <a:pt x="230" y="187"/>
                  </a:lnTo>
                  <a:lnTo>
                    <a:pt x="230" y="194"/>
                  </a:lnTo>
                  <a:lnTo>
                    <a:pt x="277" y="226"/>
                  </a:lnTo>
                  <a:lnTo>
                    <a:pt x="277" y="241"/>
                  </a:lnTo>
                  <a:lnTo>
                    <a:pt x="198" y="273"/>
                  </a:lnTo>
                  <a:lnTo>
                    <a:pt x="166" y="241"/>
                  </a:lnTo>
                  <a:lnTo>
                    <a:pt x="151" y="210"/>
                  </a:lnTo>
                  <a:lnTo>
                    <a:pt x="31" y="156"/>
                  </a:lnTo>
                  <a:lnTo>
                    <a:pt x="24" y="133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55" y="71"/>
                  </a:lnTo>
                  <a:close/>
                </a:path>
              </a:pathLst>
            </a:custGeom>
            <a:solidFill>
              <a:srgbClr val="FFFFFF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6" name="Freeform 169"/>
            <p:cNvSpPr>
              <a:spLocks noChangeAspect="1"/>
            </p:cNvSpPr>
            <p:nvPr/>
          </p:nvSpPr>
          <p:spPr bwMode="auto">
            <a:xfrm>
              <a:off x="2036" y="818"/>
              <a:ext cx="181" cy="229"/>
            </a:xfrm>
            <a:custGeom>
              <a:avLst/>
              <a:gdLst>
                <a:gd name="T0" fmla="*/ 181 w 181"/>
                <a:gd name="T1" fmla="*/ 101 h 206"/>
                <a:gd name="T2" fmla="*/ 181 w 181"/>
                <a:gd name="T3" fmla="*/ 123 h 206"/>
                <a:gd name="T4" fmla="*/ 158 w 181"/>
                <a:gd name="T5" fmla="*/ 306 h 206"/>
                <a:gd name="T6" fmla="*/ 150 w 181"/>
                <a:gd name="T7" fmla="*/ 333 h 206"/>
                <a:gd name="T8" fmla="*/ 166 w 181"/>
                <a:gd name="T9" fmla="*/ 435 h 206"/>
                <a:gd name="T10" fmla="*/ 158 w 181"/>
                <a:gd name="T11" fmla="*/ 457 h 206"/>
                <a:gd name="T12" fmla="*/ 181 w 181"/>
                <a:gd name="T13" fmla="*/ 607 h 206"/>
                <a:gd name="T14" fmla="*/ 150 w 181"/>
                <a:gd name="T15" fmla="*/ 660 h 206"/>
                <a:gd name="T16" fmla="*/ 24 w 181"/>
                <a:gd name="T17" fmla="*/ 660 h 206"/>
                <a:gd name="T18" fmla="*/ 31 w 181"/>
                <a:gd name="T19" fmla="*/ 607 h 206"/>
                <a:gd name="T20" fmla="*/ 8 w 181"/>
                <a:gd name="T21" fmla="*/ 558 h 206"/>
                <a:gd name="T22" fmla="*/ 8 w 181"/>
                <a:gd name="T23" fmla="*/ 435 h 206"/>
                <a:gd name="T24" fmla="*/ 0 w 181"/>
                <a:gd name="T25" fmla="*/ 435 h 206"/>
                <a:gd name="T26" fmla="*/ 0 w 181"/>
                <a:gd name="T27" fmla="*/ 306 h 206"/>
                <a:gd name="T28" fmla="*/ 8 w 181"/>
                <a:gd name="T29" fmla="*/ 207 h 206"/>
                <a:gd name="T30" fmla="*/ 31 w 181"/>
                <a:gd name="T31" fmla="*/ 150 h 206"/>
                <a:gd name="T32" fmla="*/ 31 w 181"/>
                <a:gd name="T33" fmla="*/ 51 h 206"/>
                <a:gd name="T34" fmla="*/ 63 w 181"/>
                <a:gd name="T35" fmla="*/ 24 h 206"/>
                <a:gd name="T36" fmla="*/ 134 w 181"/>
                <a:gd name="T37" fmla="*/ 0 h 206"/>
                <a:gd name="T38" fmla="*/ 181 w 181"/>
                <a:gd name="T39" fmla="*/ 101 h 20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1"/>
                <a:gd name="T61" fmla="*/ 0 h 206"/>
                <a:gd name="T62" fmla="*/ 181 w 181"/>
                <a:gd name="T63" fmla="*/ 206 h 20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1" h="206">
                  <a:moveTo>
                    <a:pt x="181" y="32"/>
                  </a:moveTo>
                  <a:lnTo>
                    <a:pt x="181" y="39"/>
                  </a:lnTo>
                  <a:lnTo>
                    <a:pt x="158" y="95"/>
                  </a:lnTo>
                  <a:lnTo>
                    <a:pt x="150" y="104"/>
                  </a:lnTo>
                  <a:lnTo>
                    <a:pt x="166" y="135"/>
                  </a:lnTo>
                  <a:lnTo>
                    <a:pt x="158" y="143"/>
                  </a:lnTo>
                  <a:lnTo>
                    <a:pt x="181" y="190"/>
                  </a:lnTo>
                  <a:lnTo>
                    <a:pt x="150" y="206"/>
                  </a:lnTo>
                  <a:lnTo>
                    <a:pt x="24" y="206"/>
                  </a:lnTo>
                  <a:lnTo>
                    <a:pt x="31" y="190"/>
                  </a:lnTo>
                  <a:lnTo>
                    <a:pt x="8" y="174"/>
                  </a:lnTo>
                  <a:lnTo>
                    <a:pt x="8" y="135"/>
                  </a:lnTo>
                  <a:lnTo>
                    <a:pt x="0" y="135"/>
                  </a:lnTo>
                  <a:lnTo>
                    <a:pt x="0" y="95"/>
                  </a:lnTo>
                  <a:lnTo>
                    <a:pt x="8" y="64"/>
                  </a:lnTo>
                  <a:lnTo>
                    <a:pt x="31" y="47"/>
                  </a:lnTo>
                  <a:lnTo>
                    <a:pt x="31" y="16"/>
                  </a:lnTo>
                  <a:lnTo>
                    <a:pt x="63" y="8"/>
                  </a:lnTo>
                  <a:lnTo>
                    <a:pt x="134" y="0"/>
                  </a:lnTo>
                  <a:lnTo>
                    <a:pt x="181" y="3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7" name="Freeform 170"/>
            <p:cNvSpPr>
              <a:spLocks noChangeAspect="1"/>
            </p:cNvSpPr>
            <p:nvPr/>
          </p:nvSpPr>
          <p:spPr bwMode="auto">
            <a:xfrm>
              <a:off x="1123" y="672"/>
              <a:ext cx="245" cy="297"/>
            </a:xfrm>
            <a:custGeom>
              <a:avLst/>
              <a:gdLst>
                <a:gd name="T0" fmla="*/ 265 w 243"/>
                <a:gd name="T1" fmla="*/ 0 h 265"/>
                <a:gd name="T2" fmla="*/ 242 w 243"/>
                <a:gd name="T3" fmla="*/ 187 h 265"/>
                <a:gd name="T4" fmla="*/ 265 w 243"/>
                <a:gd name="T5" fmla="*/ 295 h 265"/>
                <a:gd name="T6" fmla="*/ 242 w 243"/>
                <a:gd name="T7" fmla="*/ 295 h 265"/>
                <a:gd name="T8" fmla="*/ 233 w 243"/>
                <a:gd name="T9" fmla="*/ 462 h 265"/>
                <a:gd name="T10" fmla="*/ 257 w 243"/>
                <a:gd name="T11" fmla="*/ 492 h 265"/>
                <a:gd name="T12" fmla="*/ 226 w 243"/>
                <a:gd name="T13" fmla="*/ 518 h 265"/>
                <a:gd name="T14" fmla="*/ 242 w 243"/>
                <a:gd name="T15" fmla="*/ 602 h 265"/>
                <a:gd name="T16" fmla="*/ 226 w 243"/>
                <a:gd name="T17" fmla="*/ 627 h 265"/>
                <a:gd name="T18" fmla="*/ 242 w 243"/>
                <a:gd name="T19" fmla="*/ 685 h 265"/>
                <a:gd name="T20" fmla="*/ 168 w 243"/>
                <a:gd name="T21" fmla="*/ 716 h 265"/>
                <a:gd name="T22" fmla="*/ 226 w 243"/>
                <a:gd name="T23" fmla="*/ 790 h 265"/>
                <a:gd name="T24" fmla="*/ 168 w 243"/>
                <a:gd name="T25" fmla="*/ 790 h 265"/>
                <a:gd name="T26" fmla="*/ 201 w 243"/>
                <a:gd name="T27" fmla="*/ 902 h 265"/>
                <a:gd name="T28" fmla="*/ 183 w 243"/>
                <a:gd name="T29" fmla="*/ 928 h 265"/>
                <a:gd name="T30" fmla="*/ 82 w 243"/>
                <a:gd name="T31" fmla="*/ 902 h 265"/>
                <a:gd name="T32" fmla="*/ 82 w 243"/>
                <a:gd name="T33" fmla="*/ 685 h 265"/>
                <a:gd name="T34" fmla="*/ 0 w 243"/>
                <a:gd name="T35" fmla="*/ 685 h 265"/>
                <a:gd name="T36" fmla="*/ 8 w 243"/>
                <a:gd name="T37" fmla="*/ 574 h 265"/>
                <a:gd name="T38" fmla="*/ 24 w 243"/>
                <a:gd name="T39" fmla="*/ 462 h 265"/>
                <a:gd name="T40" fmla="*/ 82 w 243"/>
                <a:gd name="T41" fmla="*/ 462 h 265"/>
                <a:gd name="T42" fmla="*/ 82 w 243"/>
                <a:gd name="T43" fmla="*/ 295 h 265"/>
                <a:gd name="T44" fmla="*/ 105 w 243"/>
                <a:gd name="T45" fmla="*/ 295 h 265"/>
                <a:gd name="T46" fmla="*/ 129 w 243"/>
                <a:gd name="T47" fmla="*/ 54 h 265"/>
                <a:gd name="T48" fmla="*/ 144 w 243"/>
                <a:gd name="T49" fmla="*/ 54 h 265"/>
                <a:gd name="T50" fmla="*/ 136 w 243"/>
                <a:gd name="T51" fmla="*/ 0 h 265"/>
                <a:gd name="T52" fmla="*/ 265 w 243"/>
                <a:gd name="T53" fmla="*/ 0 h 2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3"/>
                <a:gd name="T82" fmla="*/ 0 h 265"/>
                <a:gd name="T83" fmla="*/ 243 w 243"/>
                <a:gd name="T84" fmla="*/ 265 h 2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3" h="265">
                  <a:moveTo>
                    <a:pt x="243" y="0"/>
                  </a:moveTo>
                  <a:lnTo>
                    <a:pt x="220" y="54"/>
                  </a:lnTo>
                  <a:lnTo>
                    <a:pt x="243" y="85"/>
                  </a:lnTo>
                  <a:lnTo>
                    <a:pt x="220" y="85"/>
                  </a:lnTo>
                  <a:lnTo>
                    <a:pt x="211" y="132"/>
                  </a:lnTo>
                  <a:lnTo>
                    <a:pt x="235" y="140"/>
                  </a:lnTo>
                  <a:lnTo>
                    <a:pt x="204" y="148"/>
                  </a:lnTo>
                  <a:lnTo>
                    <a:pt x="220" y="171"/>
                  </a:lnTo>
                  <a:lnTo>
                    <a:pt x="204" y="179"/>
                  </a:lnTo>
                  <a:lnTo>
                    <a:pt x="220" y="195"/>
                  </a:lnTo>
                  <a:lnTo>
                    <a:pt x="157" y="203"/>
                  </a:lnTo>
                  <a:lnTo>
                    <a:pt x="204" y="226"/>
                  </a:lnTo>
                  <a:lnTo>
                    <a:pt x="157" y="226"/>
                  </a:lnTo>
                  <a:lnTo>
                    <a:pt x="181" y="257"/>
                  </a:lnTo>
                  <a:lnTo>
                    <a:pt x="172" y="265"/>
                  </a:lnTo>
                  <a:lnTo>
                    <a:pt x="71" y="257"/>
                  </a:lnTo>
                  <a:lnTo>
                    <a:pt x="71" y="195"/>
                  </a:lnTo>
                  <a:lnTo>
                    <a:pt x="0" y="195"/>
                  </a:lnTo>
                  <a:lnTo>
                    <a:pt x="8" y="164"/>
                  </a:lnTo>
                  <a:lnTo>
                    <a:pt x="24" y="132"/>
                  </a:lnTo>
                  <a:lnTo>
                    <a:pt x="71" y="132"/>
                  </a:lnTo>
                  <a:lnTo>
                    <a:pt x="71" y="85"/>
                  </a:lnTo>
                  <a:lnTo>
                    <a:pt x="94" y="85"/>
                  </a:lnTo>
                  <a:lnTo>
                    <a:pt x="118" y="15"/>
                  </a:lnTo>
                  <a:lnTo>
                    <a:pt x="133" y="15"/>
                  </a:lnTo>
                  <a:lnTo>
                    <a:pt x="125" y="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8" name="Freeform 171"/>
            <p:cNvSpPr>
              <a:spLocks noChangeAspect="1"/>
            </p:cNvSpPr>
            <p:nvPr/>
          </p:nvSpPr>
          <p:spPr bwMode="auto">
            <a:xfrm>
              <a:off x="2217" y="2919"/>
              <a:ext cx="318" cy="229"/>
            </a:xfrm>
            <a:custGeom>
              <a:avLst/>
              <a:gdLst>
                <a:gd name="T0" fmla="*/ 95 w 317"/>
                <a:gd name="T1" fmla="*/ 726 h 204"/>
                <a:gd name="T2" fmla="*/ 0 w 317"/>
                <a:gd name="T3" fmla="*/ 699 h 204"/>
                <a:gd name="T4" fmla="*/ 8 w 317"/>
                <a:gd name="T5" fmla="*/ 280 h 204"/>
                <a:gd name="T6" fmla="*/ 8 w 317"/>
                <a:gd name="T7" fmla="*/ 55 h 204"/>
                <a:gd name="T8" fmla="*/ 193 w 317"/>
                <a:gd name="T9" fmla="*/ 0 h 204"/>
                <a:gd name="T10" fmla="*/ 202 w 317"/>
                <a:gd name="T11" fmla="*/ 55 h 204"/>
                <a:gd name="T12" fmla="*/ 209 w 317"/>
                <a:gd name="T13" fmla="*/ 55 h 204"/>
                <a:gd name="T14" fmla="*/ 241 w 317"/>
                <a:gd name="T15" fmla="*/ 141 h 204"/>
                <a:gd name="T16" fmla="*/ 232 w 317"/>
                <a:gd name="T17" fmla="*/ 223 h 204"/>
                <a:gd name="T18" fmla="*/ 241 w 317"/>
                <a:gd name="T19" fmla="*/ 280 h 204"/>
                <a:gd name="T20" fmla="*/ 241 w 317"/>
                <a:gd name="T21" fmla="*/ 337 h 204"/>
                <a:gd name="T22" fmla="*/ 257 w 317"/>
                <a:gd name="T23" fmla="*/ 361 h 204"/>
                <a:gd name="T24" fmla="*/ 241 w 317"/>
                <a:gd name="T25" fmla="*/ 361 h 204"/>
                <a:gd name="T26" fmla="*/ 264 w 317"/>
                <a:gd name="T27" fmla="*/ 443 h 204"/>
                <a:gd name="T28" fmla="*/ 289 w 317"/>
                <a:gd name="T29" fmla="*/ 443 h 204"/>
                <a:gd name="T30" fmla="*/ 312 w 317"/>
                <a:gd name="T31" fmla="*/ 585 h 204"/>
                <a:gd name="T32" fmla="*/ 328 w 317"/>
                <a:gd name="T33" fmla="*/ 671 h 204"/>
                <a:gd name="T34" fmla="*/ 328 w 317"/>
                <a:gd name="T35" fmla="*/ 726 h 204"/>
                <a:gd name="T36" fmla="*/ 95 w 317"/>
                <a:gd name="T37" fmla="*/ 726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"/>
                <a:gd name="T58" fmla="*/ 0 h 204"/>
                <a:gd name="T59" fmla="*/ 317 w 317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" h="204">
                  <a:moveTo>
                    <a:pt x="95" y="204"/>
                  </a:moveTo>
                  <a:lnTo>
                    <a:pt x="0" y="196"/>
                  </a:lnTo>
                  <a:lnTo>
                    <a:pt x="8" y="78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91" y="16"/>
                  </a:lnTo>
                  <a:lnTo>
                    <a:pt x="198" y="16"/>
                  </a:lnTo>
                  <a:lnTo>
                    <a:pt x="230" y="39"/>
                  </a:lnTo>
                  <a:lnTo>
                    <a:pt x="221" y="62"/>
                  </a:lnTo>
                  <a:lnTo>
                    <a:pt x="230" y="78"/>
                  </a:lnTo>
                  <a:lnTo>
                    <a:pt x="230" y="94"/>
                  </a:lnTo>
                  <a:lnTo>
                    <a:pt x="246" y="101"/>
                  </a:lnTo>
                  <a:lnTo>
                    <a:pt x="230" y="101"/>
                  </a:lnTo>
                  <a:lnTo>
                    <a:pt x="253" y="125"/>
                  </a:lnTo>
                  <a:lnTo>
                    <a:pt x="278" y="125"/>
                  </a:lnTo>
                  <a:lnTo>
                    <a:pt x="301" y="164"/>
                  </a:lnTo>
                  <a:lnTo>
                    <a:pt x="317" y="188"/>
                  </a:lnTo>
                  <a:lnTo>
                    <a:pt x="317" y="204"/>
                  </a:lnTo>
                  <a:lnTo>
                    <a:pt x="95" y="204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9" name="Freeform 172"/>
            <p:cNvSpPr>
              <a:spLocks noChangeAspect="1"/>
            </p:cNvSpPr>
            <p:nvPr/>
          </p:nvSpPr>
          <p:spPr bwMode="auto">
            <a:xfrm>
              <a:off x="2656" y="1465"/>
              <a:ext cx="365" cy="310"/>
            </a:xfrm>
            <a:custGeom>
              <a:avLst/>
              <a:gdLst>
                <a:gd name="T0" fmla="*/ 256 w 364"/>
                <a:gd name="T1" fmla="*/ 0 h 276"/>
                <a:gd name="T2" fmla="*/ 288 w 364"/>
                <a:gd name="T3" fmla="*/ 285 h 276"/>
                <a:gd name="T4" fmla="*/ 312 w 364"/>
                <a:gd name="T5" fmla="*/ 285 h 276"/>
                <a:gd name="T6" fmla="*/ 288 w 364"/>
                <a:gd name="T7" fmla="*/ 370 h 276"/>
                <a:gd name="T8" fmla="*/ 312 w 364"/>
                <a:gd name="T9" fmla="*/ 483 h 276"/>
                <a:gd name="T10" fmla="*/ 375 w 364"/>
                <a:gd name="T11" fmla="*/ 879 h 276"/>
                <a:gd name="T12" fmla="*/ 359 w 364"/>
                <a:gd name="T13" fmla="*/ 826 h 276"/>
                <a:gd name="T14" fmla="*/ 327 w 364"/>
                <a:gd name="T15" fmla="*/ 879 h 276"/>
                <a:gd name="T16" fmla="*/ 304 w 364"/>
                <a:gd name="T17" fmla="*/ 826 h 276"/>
                <a:gd name="T18" fmla="*/ 304 w 364"/>
                <a:gd name="T19" fmla="*/ 879 h 276"/>
                <a:gd name="T20" fmla="*/ 280 w 364"/>
                <a:gd name="T21" fmla="*/ 879 h 276"/>
                <a:gd name="T22" fmla="*/ 280 w 364"/>
                <a:gd name="T23" fmla="*/ 931 h 276"/>
                <a:gd name="T24" fmla="*/ 256 w 364"/>
                <a:gd name="T25" fmla="*/ 931 h 276"/>
                <a:gd name="T26" fmla="*/ 225 w 364"/>
                <a:gd name="T27" fmla="*/ 991 h 276"/>
                <a:gd name="T28" fmla="*/ 225 w 364"/>
                <a:gd name="T29" fmla="*/ 931 h 276"/>
                <a:gd name="T30" fmla="*/ 174 w 364"/>
                <a:gd name="T31" fmla="*/ 931 h 276"/>
                <a:gd name="T32" fmla="*/ 135 w 364"/>
                <a:gd name="T33" fmla="*/ 826 h 276"/>
                <a:gd name="T34" fmla="*/ 87 w 364"/>
                <a:gd name="T35" fmla="*/ 879 h 276"/>
                <a:gd name="T36" fmla="*/ 79 w 364"/>
                <a:gd name="T37" fmla="*/ 902 h 276"/>
                <a:gd name="T38" fmla="*/ 32 w 364"/>
                <a:gd name="T39" fmla="*/ 648 h 276"/>
                <a:gd name="T40" fmla="*/ 0 w 364"/>
                <a:gd name="T41" fmla="*/ 483 h 276"/>
                <a:gd name="T42" fmla="*/ 16 w 364"/>
                <a:gd name="T43" fmla="*/ 453 h 276"/>
                <a:gd name="T44" fmla="*/ 87 w 364"/>
                <a:gd name="T45" fmla="*/ 176 h 276"/>
                <a:gd name="T46" fmla="*/ 143 w 364"/>
                <a:gd name="T47" fmla="*/ 112 h 276"/>
                <a:gd name="T48" fmla="*/ 150 w 364"/>
                <a:gd name="T49" fmla="*/ 27 h 276"/>
                <a:gd name="T50" fmla="*/ 256 w 364"/>
                <a:gd name="T51" fmla="*/ 0 h 2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4"/>
                <a:gd name="T79" fmla="*/ 0 h 276"/>
                <a:gd name="T80" fmla="*/ 364 w 364"/>
                <a:gd name="T81" fmla="*/ 276 h 27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4" h="276">
                  <a:moveTo>
                    <a:pt x="245" y="0"/>
                  </a:moveTo>
                  <a:lnTo>
                    <a:pt x="277" y="79"/>
                  </a:lnTo>
                  <a:lnTo>
                    <a:pt x="301" y="79"/>
                  </a:lnTo>
                  <a:lnTo>
                    <a:pt x="277" y="103"/>
                  </a:lnTo>
                  <a:lnTo>
                    <a:pt x="301" y="134"/>
                  </a:lnTo>
                  <a:lnTo>
                    <a:pt x="364" y="245"/>
                  </a:lnTo>
                  <a:lnTo>
                    <a:pt x="348" y="229"/>
                  </a:lnTo>
                  <a:lnTo>
                    <a:pt x="316" y="245"/>
                  </a:lnTo>
                  <a:lnTo>
                    <a:pt x="293" y="229"/>
                  </a:lnTo>
                  <a:lnTo>
                    <a:pt x="293" y="245"/>
                  </a:lnTo>
                  <a:lnTo>
                    <a:pt x="269" y="245"/>
                  </a:lnTo>
                  <a:lnTo>
                    <a:pt x="269" y="260"/>
                  </a:lnTo>
                  <a:lnTo>
                    <a:pt x="245" y="260"/>
                  </a:lnTo>
                  <a:lnTo>
                    <a:pt x="214" y="276"/>
                  </a:lnTo>
                  <a:lnTo>
                    <a:pt x="214" y="260"/>
                  </a:lnTo>
                  <a:lnTo>
                    <a:pt x="174" y="260"/>
                  </a:lnTo>
                  <a:lnTo>
                    <a:pt x="135" y="229"/>
                  </a:lnTo>
                  <a:lnTo>
                    <a:pt x="87" y="245"/>
                  </a:lnTo>
                  <a:lnTo>
                    <a:pt x="79" y="252"/>
                  </a:lnTo>
                  <a:lnTo>
                    <a:pt x="32" y="181"/>
                  </a:lnTo>
                  <a:lnTo>
                    <a:pt x="0" y="134"/>
                  </a:lnTo>
                  <a:lnTo>
                    <a:pt x="16" y="126"/>
                  </a:lnTo>
                  <a:lnTo>
                    <a:pt x="87" y="48"/>
                  </a:lnTo>
                  <a:lnTo>
                    <a:pt x="143" y="31"/>
                  </a:lnTo>
                  <a:lnTo>
                    <a:pt x="150" y="8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0" name="Freeform 173"/>
            <p:cNvSpPr>
              <a:spLocks noChangeAspect="1"/>
            </p:cNvSpPr>
            <p:nvPr/>
          </p:nvSpPr>
          <p:spPr bwMode="auto">
            <a:xfrm>
              <a:off x="2370" y="2230"/>
              <a:ext cx="321" cy="332"/>
            </a:xfrm>
            <a:custGeom>
              <a:avLst/>
              <a:gdLst>
                <a:gd name="T0" fmla="*/ 149 w 322"/>
                <a:gd name="T1" fmla="*/ 82 h 298"/>
                <a:gd name="T2" fmla="*/ 161 w 322"/>
                <a:gd name="T3" fmla="*/ 107 h 298"/>
                <a:gd name="T4" fmla="*/ 161 w 322"/>
                <a:gd name="T5" fmla="*/ 82 h 298"/>
                <a:gd name="T6" fmla="*/ 177 w 322"/>
                <a:gd name="T7" fmla="*/ 0 h 298"/>
                <a:gd name="T8" fmla="*/ 217 w 322"/>
                <a:gd name="T9" fmla="*/ 153 h 298"/>
                <a:gd name="T10" fmla="*/ 263 w 322"/>
                <a:gd name="T11" fmla="*/ 367 h 298"/>
                <a:gd name="T12" fmla="*/ 295 w 322"/>
                <a:gd name="T13" fmla="*/ 436 h 298"/>
                <a:gd name="T14" fmla="*/ 303 w 322"/>
                <a:gd name="T15" fmla="*/ 491 h 298"/>
                <a:gd name="T16" fmla="*/ 303 w 322"/>
                <a:gd name="T17" fmla="*/ 566 h 298"/>
                <a:gd name="T18" fmla="*/ 311 w 322"/>
                <a:gd name="T19" fmla="*/ 597 h 298"/>
                <a:gd name="T20" fmla="*/ 303 w 322"/>
                <a:gd name="T21" fmla="*/ 699 h 298"/>
                <a:gd name="T22" fmla="*/ 126 w 322"/>
                <a:gd name="T23" fmla="*/ 977 h 298"/>
                <a:gd name="T24" fmla="*/ 0 w 322"/>
                <a:gd name="T25" fmla="*/ 283 h 298"/>
                <a:gd name="T26" fmla="*/ 39 w 322"/>
                <a:gd name="T27" fmla="*/ 207 h 298"/>
                <a:gd name="T28" fmla="*/ 149 w 322"/>
                <a:gd name="T29" fmla="*/ 82 h 2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2"/>
                <a:gd name="T46" fmla="*/ 0 h 298"/>
                <a:gd name="T47" fmla="*/ 322 w 322"/>
                <a:gd name="T48" fmla="*/ 298 h 2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2" h="298">
                  <a:moveTo>
                    <a:pt x="149" y="25"/>
                  </a:moveTo>
                  <a:lnTo>
                    <a:pt x="165" y="32"/>
                  </a:lnTo>
                  <a:lnTo>
                    <a:pt x="165" y="25"/>
                  </a:lnTo>
                  <a:lnTo>
                    <a:pt x="188" y="0"/>
                  </a:lnTo>
                  <a:lnTo>
                    <a:pt x="228" y="47"/>
                  </a:lnTo>
                  <a:lnTo>
                    <a:pt x="274" y="111"/>
                  </a:lnTo>
                  <a:lnTo>
                    <a:pt x="306" y="133"/>
                  </a:lnTo>
                  <a:lnTo>
                    <a:pt x="314" y="150"/>
                  </a:lnTo>
                  <a:lnTo>
                    <a:pt x="314" y="172"/>
                  </a:lnTo>
                  <a:lnTo>
                    <a:pt x="322" y="181"/>
                  </a:lnTo>
                  <a:lnTo>
                    <a:pt x="314" y="213"/>
                  </a:lnTo>
                  <a:lnTo>
                    <a:pt x="126" y="298"/>
                  </a:lnTo>
                  <a:lnTo>
                    <a:pt x="0" y="86"/>
                  </a:lnTo>
                  <a:lnTo>
                    <a:pt x="39" y="64"/>
                  </a:lnTo>
                  <a:lnTo>
                    <a:pt x="149" y="2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1" name="Freeform 174"/>
            <p:cNvSpPr>
              <a:spLocks noChangeAspect="1"/>
            </p:cNvSpPr>
            <p:nvPr/>
          </p:nvSpPr>
          <p:spPr bwMode="auto">
            <a:xfrm>
              <a:off x="1919" y="3148"/>
              <a:ext cx="276" cy="419"/>
            </a:xfrm>
            <a:custGeom>
              <a:avLst/>
              <a:gdLst>
                <a:gd name="T0" fmla="*/ 203 w 277"/>
                <a:gd name="T1" fmla="*/ 1236 h 376"/>
                <a:gd name="T2" fmla="*/ 195 w 277"/>
                <a:gd name="T3" fmla="*/ 1236 h 376"/>
                <a:gd name="T4" fmla="*/ 195 w 277"/>
                <a:gd name="T5" fmla="*/ 1183 h 376"/>
                <a:gd name="T6" fmla="*/ 32 w 277"/>
                <a:gd name="T7" fmla="*/ 1183 h 376"/>
                <a:gd name="T8" fmla="*/ 32 w 277"/>
                <a:gd name="T9" fmla="*/ 926 h 376"/>
                <a:gd name="T10" fmla="*/ 32 w 277"/>
                <a:gd name="T11" fmla="*/ 669 h 376"/>
                <a:gd name="T12" fmla="*/ 39 w 277"/>
                <a:gd name="T13" fmla="*/ 645 h 376"/>
                <a:gd name="T14" fmla="*/ 32 w 277"/>
                <a:gd name="T15" fmla="*/ 645 h 376"/>
                <a:gd name="T16" fmla="*/ 32 w 277"/>
                <a:gd name="T17" fmla="*/ 486 h 376"/>
                <a:gd name="T18" fmla="*/ 24 w 277"/>
                <a:gd name="T19" fmla="*/ 486 h 376"/>
                <a:gd name="T20" fmla="*/ 32 w 277"/>
                <a:gd name="T21" fmla="*/ 464 h 376"/>
                <a:gd name="T22" fmla="*/ 24 w 277"/>
                <a:gd name="T23" fmla="*/ 464 h 376"/>
                <a:gd name="T24" fmla="*/ 0 w 277"/>
                <a:gd name="T25" fmla="*/ 283 h 376"/>
                <a:gd name="T26" fmla="*/ 39 w 277"/>
                <a:gd name="T27" fmla="*/ 182 h 376"/>
                <a:gd name="T28" fmla="*/ 24 w 277"/>
                <a:gd name="T29" fmla="*/ 126 h 376"/>
                <a:gd name="T30" fmla="*/ 39 w 277"/>
                <a:gd name="T31" fmla="*/ 77 h 376"/>
                <a:gd name="T32" fmla="*/ 56 w 277"/>
                <a:gd name="T33" fmla="*/ 0 h 376"/>
                <a:gd name="T34" fmla="*/ 71 w 277"/>
                <a:gd name="T35" fmla="*/ 0 h 376"/>
                <a:gd name="T36" fmla="*/ 127 w 277"/>
                <a:gd name="T37" fmla="*/ 0 h 376"/>
                <a:gd name="T38" fmla="*/ 127 w 277"/>
                <a:gd name="T39" fmla="*/ 77 h 376"/>
                <a:gd name="T40" fmla="*/ 138 w 277"/>
                <a:gd name="T41" fmla="*/ 0 h 376"/>
                <a:gd name="T42" fmla="*/ 163 w 277"/>
                <a:gd name="T43" fmla="*/ 77 h 376"/>
                <a:gd name="T44" fmla="*/ 163 w 277"/>
                <a:gd name="T45" fmla="*/ 486 h 376"/>
                <a:gd name="T46" fmla="*/ 226 w 277"/>
                <a:gd name="T47" fmla="*/ 486 h 376"/>
                <a:gd name="T48" fmla="*/ 234 w 277"/>
                <a:gd name="T49" fmla="*/ 569 h 376"/>
                <a:gd name="T50" fmla="*/ 258 w 277"/>
                <a:gd name="T51" fmla="*/ 569 h 376"/>
                <a:gd name="T52" fmla="*/ 258 w 277"/>
                <a:gd name="T53" fmla="*/ 645 h 376"/>
                <a:gd name="T54" fmla="*/ 266 w 277"/>
                <a:gd name="T55" fmla="*/ 645 h 376"/>
                <a:gd name="T56" fmla="*/ 266 w 277"/>
                <a:gd name="T57" fmla="*/ 851 h 376"/>
                <a:gd name="T58" fmla="*/ 258 w 277"/>
                <a:gd name="T59" fmla="*/ 851 h 376"/>
                <a:gd name="T60" fmla="*/ 258 w 277"/>
                <a:gd name="T61" fmla="*/ 954 h 376"/>
                <a:gd name="T62" fmla="*/ 266 w 277"/>
                <a:gd name="T63" fmla="*/ 954 h 376"/>
                <a:gd name="T64" fmla="*/ 266 w 277"/>
                <a:gd name="T65" fmla="*/ 1183 h 376"/>
                <a:gd name="T66" fmla="*/ 203 w 277"/>
                <a:gd name="T67" fmla="*/ 1236 h 3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7"/>
                <a:gd name="T103" fmla="*/ 0 h 376"/>
                <a:gd name="T104" fmla="*/ 277 w 277"/>
                <a:gd name="T105" fmla="*/ 376 h 3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7" h="376">
                  <a:moveTo>
                    <a:pt x="214" y="376"/>
                  </a:moveTo>
                  <a:lnTo>
                    <a:pt x="206" y="376"/>
                  </a:lnTo>
                  <a:lnTo>
                    <a:pt x="206" y="359"/>
                  </a:lnTo>
                  <a:lnTo>
                    <a:pt x="32" y="359"/>
                  </a:lnTo>
                  <a:lnTo>
                    <a:pt x="32" y="281"/>
                  </a:lnTo>
                  <a:lnTo>
                    <a:pt x="32" y="203"/>
                  </a:lnTo>
                  <a:lnTo>
                    <a:pt x="39" y="196"/>
                  </a:lnTo>
                  <a:lnTo>
                    <a:pt x="32" y="196"/>
                  </a:lnTo>
                  <a:lnTo>
                    <a:pt x="32" y="148"/>
                  </a:lnTo>
                  <a:lnTo>
                    <a:pt x="24" y="148"/>
                  </a:lnTo>
                  <a:lnTo>
                    <a:pt x="32" y="141"/>
                  </a:lnTo>
                  <a:lnTo>
                    <a:pt x="24" y="141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24" y="39"/>
                  </a:lnTo>
                  <a:lnTo>
                    <a:pt x="39" y="23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127" y="0"/>
                  </a:lnTo>
                  <a:lnTo>
                    <a:pt x="127" y="23"/>
                  </a:lnTo>
                  <a:lnTo>
                    <a:pt x="143" y="0"/>
                  </a:lnTo>
                  <a:lnTo>
                    <a:pt x="174" y="23"/>
                  </a:lnTo>
                  <a:lnTo>
                    <a:pt x="174" y="148"/>
                  </a:lnTo>
                  <a:lnTo>
                    <a:pt x="237" y="148"/>
                  </a:lnTo>
                  <a:lnTo>
                    <a:pt x="245" y="173"/>
                  </a:lnTo>
                  <a:lnTo>
                    <a:pt x="269" y="173"/>
                  </a:lnTo>
                  <a:lnTo>
                    <a:pt x="269" y="196"/>
                  </a:lnTo>
                  <a:lnTo>
                    <a:pt x="277" y="196"/>
                  </a:lnTo>
                  <a:lnTo>
                    <a:pt x="277" y="258"/>
                  </a:lnTo>
                  <a:lnTo>
                    <a:pt x="269" y="258"/>
                  </a:lnTo>
                  <a:lnTo>
                    <a:pt x="269" y="290"/>
                  </a:lnTo>
                  <a:lnTo>
                    <a:pt x="277" y="290"/>
                  </a:lnTo>
                  <a:lnTo>
                    <a:pt x="277" y="359"/>
                  </a:lnTo>
                  <a:lnTo>
                    <a:pt x="214" y="376"/>
                  </a:lnTo>
                  <a:close/>
                </a:path>
              </a:pathLst>
            </a:custGeom>
            <a:solidFill>
              <a:srgbClr val="FFFF00"/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1"/>
          <p:cNvSpPr>
            <a:spLocks noGrp="1"/>
          </p:cNvSpPr>
          <p:nvPr>
            <p:ph type="title"/>
          </p:nvPr>
        </p:nvSpPr>
        <p:spPr>
          <a:xfrm>
            <a:off x="446088" y="228600"/>
            <a:ext cx="8229600" cy="1139825"/>
          </a:xfrm>
        </p:spPr>
        <p:txBody>
          <a:bodyPr/>
          <a:lstStyle/>
          <a:p>
            <a:r>
              <a:rPr lang="en-US" smtClean="0"/>
              <a:t>Where does Cadre fit now?</a:t>
            </a:r>
          </a:p>
        </p:txBody>
      </p:sp>
      <p:pic>
        <p:nvPicPr>
          <p:cNvPr id="51202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219200"/>
            <a:ext cx="2286000" cy="1076325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33400" y="1524000"/>
            <a:ext cx="4038600" cy="4530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nutsedges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Only control for purple</a:t>
            </a:r>
          </a:p>
          <a:p>
            <a:pPr lvl="1">
              <a:defRPr/>
            </a:pPr>
            <a:endParaRPr lang="en-US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sicklepod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morningglory</a:t>
            </a:r>
            <a:endParaRPr lang="en-US" dirty="0"/>
          </a:p>
        </p:txBody>
      </p:sp>
      <p:pic>
        <p:nvPicPr>
          <p:cNvPr id="51204" name="Picture 2" descr="Impose™">
            <a:hlinkClick r:id="rId3" tooltip="Label Informa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8850" y="2057400"/>
            <a:ext cx="260985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157538"/>
            <a:ext cx="224631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800" y="3884613"/>
            <a:ext cx="16002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7113" y="4532313"/>
            <a:ext cx="190817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Non-Selective Applicators</a:t>
            </a:r>
          </a:p>
        </p:txBody>
      </p:sp>
      <p:pic>
        <p:nvPicPr>
          <p:cNvPr id="52226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IMG_26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791200" y="990600"/>
            <a:ext cx="2921000" cy="2193925"/>
          </a:xfrm>
        </p:spPr>
      </p:pic>
      <p:pic>
        <p:nvPicPr>
          <p:cNvPr id="52228" name="Picture 4" descr="Picture 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3733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749675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3" descr="IMG_26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4038" y="2462213"/>
            <a:ext cx="292576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are the benefits of NSA’s?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53072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Improved harvest efficiency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Improved fungicide deposition</a:t>
            </a:r>
          </a:p>
          <a:p>
            <a:pPr>
              <a:defRPr/>
            </a:pPr>
            <a:r>
              <a:rPr lang="en-US" sz="2800" b="1" u="sng" dirty="0" smtClean="0">
                <a:solidFill>
                  <a:schemeClr val="accent6">
                    <a:lumMod val="75000"/>
                  </a:schemeClr>
                </a:solidFill>
              </a:rPr>
              <a:t>Reduction in weed seed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Cheaper than hand-weeding?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REVENGE!!!!!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3251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76400"/>
            <a:ext cx="4038600" cy="302895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Important Things to Know About Palmer Amaranth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7488"/>
            <a:ext cx="4343400" cy="4530725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A well-adapted plant!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Native to Sonoran desert</a:t>
            </a:r>
          </a:p>
          <a:p>
            <a:pPr>
              <a:defRPr/>
            </a:pPr>
            <a:r>
              <a:rPr lang="en-US" sz="2000" dirty="0" smtClean="0"/>
              <a:t>Separate male and female plants</a:t>
            </a:r>
          </a:p>
          <a:p>
            <a:pPr>
              <a:defRPr/>
            </a:pPr>
            <a:r>
              <a:rPr lang="en-US" sz="2000" dirty="0" smtClean="0"/>
              <a:t>Lots of seed!!!!</a:t>
            </a:r>
          </a:p>
          <a:p>
            <a:pPr>
              <a:defRPr/>
            </a:pPr>
            <a:r>
              <a:rPr lang="en-US" sz="2000" dirty="0" smtClean="0"/>
              <a:t>Seed do not last long in soil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20% germ after 30 months</a:t>
            </a:r>
          </a:p>
          <a:p>
            <a:pPr>
              <a:defRPr/>
            </a:pPr>
            <a:r>
              <a:rPr lang="en-US" sz="2000" dirty="0" smtClean="0"/>
              <a:t>Seed do not emerge from deep depths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(≥ 4”)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Seed need light to germinate</a:t>
            </a:r>
          </a:p>
          <a:p>
            <a:pPr>
              <a:defRPr/>
            </a:pPr>
            <a:r>
              <a:rPr lang="en-US" sz="2000" dirty="0" smtClean="0"/>
              <a:t>Resistance trait moves in pollen</a:t>
            </a:r>
          </a:p>
          <a:p>
            <a:pPr lvl="1">
              <a:defRPr/>
            </a:pP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At least 1000 feet</a:t>
            </a:r>
            <a:endParaRPr lang="en-US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771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676400"/>
            <a:ext cx="2514600" cy="1885950"/>
          </a:xfrm>
        </p:spPr>
      </p:pic>
      <p:pic>
        <p:nvPicPr>
          <p:cNvPr id="32772" name="Picture 3" descr="C:\prostkoeric C drive\weeds\pigweeds\Picture 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3906838"/>
            <a:ext cx="239395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8200" y="2035175"/>
            <a:ext cx="24415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 descr="File:Mojave-sonoran deserts.pn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3921125"/>
            <a:ext cx="1363663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Non-Selective Applicators or </a:t>
            </a:r>
            <a:br>
              <a:rPr lang="en-US" dirty="0" smtClean="0"/>
            </a:br>
            <a:r>
              <a:rPr lang="en-US" i="1" dirty="0" smtClean="0"/>
              <a:t>(Custer’s Last Stand)</a:t>
            </a:r>
            <a:endParaRPr lang="en-US" i="1" dirty="0"/>
          </a:p>
        </p:txBody>
      </p:sp>
      <p:pic>
        <p:nvPicPr>
          <p:cNvPr id="54274" name="Picture 2" descr="http://rightwingnuthouse.com/images/Last_Stand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898650"/>
            <a:ext cx="4545013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2" descr="http://media-2.web.britannica.com/eb-media/73/7873-004-84D35CC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12938"/>
            <a:ext cx="2882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WeedWiper vs. TopCrop Sponge</a:t>
            </a:r>
            <a:br>
              <a:rPr lang="en-US" sz="2800" smtClean="0"/>
            </a:br>
            <a:r>
              <a:rPr lang="en-US" sz="2400" b="0" smtClean="0"/>
              <a:t>50% Solution of Gramoxone Inteon</a:t>
            </a:r>
            <a:br>
              <a:rPr lang="en-US" sz="2400" b="0" smtClean="0"/>
            </a:br>
            <a:r>
              <a:rPr lang="en-US" sz="2400" b="0" smtClean="0"/>
              <a:t>3.1 MPH, 20” Applicator Height</a:t>
            </a:r>
            <a:br>
              <a:rPr lang="en-US" sz="2400" b="0" smtClean="0"/>
            </a:br>
            <a:r>
              <a:rPr lang="en-US" sz="2400" b="0" smtClean="0"/>
              <a:t>AMAPA = 36-86” tall, 66” avg.</a:t>
            </a:r>
          </a:p>
        </p:txBody>
      </p:sp>
      <p:sp>
        <p:nvSpPr>
          <p:cNvPr id="55298" name="TextBox 3"/>
          <p:cNvSpPr txBox="1">
            <a:spLocks noChangeArrowheads="1"/>
          </p:cNvSpPr>
          <p:nvPr/>
        </p:nvSpPr>
        <p:spPr bwMode="auto">
          <a:xfrm>
            <a:off x="1295400" y="57150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3883025" y="5726113"/>
            <a:ext cx="1309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WeedWiper</a:t>
            </a: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7056438" y="5726113"/>
            <a:ext cx="1055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TopCrop</a:t>
            </a:r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160338" y="6172200"/>
            <a:ext cx="893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PIG-07-10</a:t>
            </a:r>
          </a:p>
          <a:p>
            <a:r>
              <a:rPr lang="en-US" sz="1200"/>
              <a:t>9/21/10</a:t>
            </a:r>
          </a:p>
          <a:p>
            <a:r>
              <a:rPr lang="en-US" sz="1200"/>
              <a:t>29 DAT</a:t>
            </a:r>
          </a:p>
        </p:txBody>
      </p:sp>
      <p:pic>
        <p:nvPicPr>
          <p:cNvPr id="55302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8800" y="381000"/>
            <a:ext cx="1524000" cy="1143000"/>
          </a:xfrm>
        </p:spPr>
      </p:pic>
      <p:pic>
        <p:nvPicPr>
          <p:cNvPr id="55303" name="Picture 4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925" y="3810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2" descr="I:\field pictures\2010 field shots\september 21\Picture 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2057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3" descr="I:\field pictures\2010 field shots\september 21\Picture 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6763" y="2057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4" descr="I:\field pictures\2010 field shots\september 21\Picture 0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1888" y="1997075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WeedWiper vs. LMC-Cross Wick</a:t>
            </a:r>
            <a:br>
              <a:rPr lang="en-US" sz="2800" smtClean="0"/>
            </a:br>
            <a:r>
              <a:rPr lang="en-US" sz="2400" b="0" smtClean="0"/>
              <a:t>50% Solution of Gramoxone Inteon</a:t>
            </a:r>
            <a:br>
              <a:rPr lang="en-US" sz="2400" b="0" smtClean="0"/>
            </a:br>
            <a:r>
              <a:rPr lang="en-US" sz="2400" b="0" smtClean="0"/>
              <a:t>3.1 MPH, 15” Applicator Height</a:t>
            </a:r>
            <a:br>
              <a:rPr lang="en-US" sz="2400" b="0" smtClean="0"/>
            </a:br>
            <a:r>
              <a:rPr lang="en-US" sz="2400" b="0" smtClean="0"/>
              <a:t>AMAPA = 16-62” tall, 34” avg.</a:t>
            </a:r>
          </a:p>
        </p:txBody>
      </p:sp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1492250" y="57150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NTC</a:t>
            </a:r>
          </a:p>
        </p:txBody>
      </p:sp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4038600" y="5715000"/>
            <a:ext cx="1309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WeedWiper</a:t>
            </a:r>
          </a:p>
        </p:txBody>
      </p: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6858000" y="5726113"/>
            <a:ext cx="1350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LMC-Cross</a:t>
            </a:r>
          </a:p>
        </p:txBody>
      </p:sp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160338" y="6172200"/>
            <a:ext cx="893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PIG-06-10</a:t>
            </a:r>
          </a:p>
          <a:p>
            <a:r>
              <a:rPr lang="en-US" sz="1200"/>
              <a:t>9/24/10</a:t>
            </a:r>
          </a:p>
          <a:p>
            <a:r>
              <a:rPr lang="en-US" sz="1200"/>
              <a:t>28 DAT</a:t>
            </a:r>
          </a:p>
        </p:txBody>
      </p:sp>
      <p:pic>
        <p:nvPicPr>
          <p:cNvPr id="5632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38800" y="381000"/>
            <a:ext cx="1524000" cy="1143000"/>
          </a:xfrm>
        </p:spPr>
      </p:pic>
      <p:pic>
        <p:nvPicPr>
          <p:cNvPr id="56327" name="Picture 2" descr="I:\field pictures\2010 field shots\AUGUST 27\Picture 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3810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2" descr="I:\field pictures\2010 field shots\pig-06-10\SEPTEMBER 24\Picture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20574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3" descr="I:\field pictures\2010 field shots\pig-06-10\SEPTEMBER 24\Picture 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203835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4" descr="I:\field pictures\2010 field shots\pig-06-10\SEPTEMBER 24\Picture 0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203835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</p:spPr>
        <p:txBody>
          <a:bodyPr/>
          <a:lstStyle/>
          <a:p>
            <a:pPr eaLnBrk="1" hangingPunct="1"/>
            <a:r>
              <a:rPr lang="en-US" sz="3600" smtClean="0"/>
              <a:t>Applicator Costs</a:t>
            </a:r>
          </a:p>
        </p:txBody>
      </p:sp>
      <p:sp>
        <p:nvSpPr>
          <p:cNvPr id="5734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025525"/>
            <a:ext cx="4038600" cy="4530725"/>
          </a:xfrm>
        </p:spPr>
        <p:txBody>
          <a:bodyPr/>
          <a:lstStyle/>
          <a:p>
            <a:pPr eaLnBrk="1" hangingPunct="1"/>
            <a:r>
              <a:rPr lang="en-US" sz="2000" smtClean="0"/>
              <a:t>20’ Weed Wiper + gauge wheels + 40 gallon tank = </a:t>
            </a:r>
            <a:r>
              <a:rPr lang="en-US" sz="2000" smtClean="0">
                <a:solidFill>
                  <a:srgbClr val="FF0000"/>
                </a:solidFill>
              </a:rPr>
              <a:t>$6800</a:t>
            </a: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smtClean="0"/>
              <a:t>20’ Wickmaster = </a:t>
            </a:r>
            <a:r>
              <a:rPr lang="en-US" sz="2000" smtClean="0">
                <a:solidFill>
                  <a:srgbClr val="FF0000"/>
                </a:solidFill>
              </a:rPr>
              <a:t>$5500</a:t>
            </a: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smtClean="0"/>
              <a:t>6-Row (18’) LMC-Cross Wick Bar = </a:t>
            </a:r>
            <a:r>
              <a:rPr lang="en-US" sz="2000" smtClean="0">
                <a:solidFill>
                  <a:srgbClr val="FF0000"/>
                </a:solidFill>
              </a:rPr>
              <a:t>$6225</a:t>
            </a: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endParaRPr lang="en-US" sz="200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000" smtClean="0"/>
              <a:t>15’, front mount, pump fed, TopCrop Weed Wiper =</a:t>
            </a:r>
            <a:r>
              <a:rPr lang="en-US" sz="2000" smtClean="0">
                <a:solidFill>
                  <a:srgbClr val="FF0000"/>
                </a:solidFill>
              </a:rPr>
              <a:t> $1995</a:t>
            </a:r>
          </a:p>
          <a:p>
            <a:pPr eaLnBrk="1" hangingPunct="1"/>
            <a:endParaRPr lang="en-US" sz="2200" smtClean="0"/>
          </a:p>
        </p:txBody>
      </p:sp>
      <p:pic>
        <p:nvPicPr>
          <p:cNvPr id="57347" name="Picture 7" descr="IMG_26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990600"/>
            <a:ext cx="1427163" cy="1069975"/>
          </a:xfrm>
        </p:spPr>
      </p:pic>
      <p:pic>
        <p:nvPicPr>
          <p:cNvPr id="57348" name="Picture 2" descr="I:\field pictures\2010 field shots\wiper-2010\Picture 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362200"/>
            <a:ext cx="14271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" descr="I:\field pictures\2010 field shots\august 25\Picture 0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657600"/>
            <a:ext cx="14271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4" descr="Picture 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6838" y="5019675"/>
            <a:ext cx="143033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r>
              <a:rPr lang="en-US" sz="3600" smtClean="0"/>
              <a:t>Section 24C SLN</a:t>
            </a:r>
          </a:p>
        </p:txBody>
      </p:sp>
      <p:pic>
        <p:nvPicPr>
          <p:cNvPr id="59394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057400"/>
            <a:ext cx="4038600" cy="3028950"/>
          </a:xfrm>
        </p:spPr>
      </p:pic>
      <p:sp>
        <p:nvSpPr>
          <p:cNvPr id="59395" name="Content Placeholder 4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30725"/>
          </a:xfrm>
        </p:spPr>
        <p:txBody>
          <a:bodyPr/>
          <a:lstStyle/>
          <a:p>
            <a:r>
              <a:rPr lang="en-US" smtClean="0"/>
              <a:t>Granted July 27, 2010</a:t>
            </a:r>
          </a:p>
          <a:p>
            <a:r>
              <a:rPr lang="en-US" smtClean="0"/>
              <a:t>Peanuts (GA)</a:t>
            </a:r>
          </a:p>
          <a:p>
            <a:r>
              <a:rPr lang="en-US" smtClean="0"/>
              <a:t>Palmer amaranth</a:t>
            </a:r>
          </a:p>
          <a:p>
            <a:r>
              <a:rPr lang="en-US" smtClean="0"/>
              <a:t>Florida beggarweed</a:t>
            </a:r>
          </a:p>
          <a:p>
            <a:endParaRPr lang="en-US" smtClean="0"/>
          </a:p>
        </p:txBody>
      </p:sp>
      <p:pic>
        <p:nvPicPr>
          <p:cNvPr id="5939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30213"/>
            <a:ext cx="2190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Post-Harvest (Corn) Management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230313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Tillage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</a:t>
            </a:r>
          </a:p>
          <a:p>
            <a:pPr lvl="2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Gramoxone + 2,4-D or dicamba</a:t>
            </a:r>
          </a:p>
          <a:p>
            <a:pPr lvl="2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Residuals i.e. Dual Magnum?</a:t>
            </a:r>
          </a:p>
          <a:p>
            <a:pPr>
              <a:defRPr/>
            </a:pPr>
            <a:r>
              <a:rPr lang="en-US" sz="2400" dirty="0"/>
              <a:t>When 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0419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Keeley et al.  1987.  Weed Science 35:199-204 </a:t>
            </a:r>
          </a:p>
          <a:p>
            <a:r>
              <a:rPr lang="en-US" sz="1400" i="1"/>
              <a:t>Steckel et al., 2004.  Weed Science 52:217-221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Tactics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410200" cy="4530725"/>
          </a:xfrm>
        </p:spPr>
        <p:txBody>
          <a:bodyPr/>
          <a:lstStyle/>
          <a:p>
            <a:r>
              <a:rPr lang="en-US" smtClean="0"/>
              <a:t>Start Clean!!!!!</a:t>
            </a:r>
          </a:p>
          <a:p>
            <a:r>
              <a:rPr lang="en-US" smtClean="0"/>
              <a:t>Irrigation</a:t>
            </a:r>
          </a:p>
          <a:p>
            <a:r>
              <a:rPr lang="en-US" smtClean="0"/>
              <a:t>Tillage</a:t>
            </a:r>
          </a:p>
          <a:p>
            <a:r>
              <a:rPr lang="en-US" smtClean="0"/>
              <a:t>Extreme Cover Crops</a:t>
            </a:r>
          </a:p>
          <a:p>
            <a:r>
              <a:rPr lang="en-US" smtClean="0"/>
              <a:t>Residual Herbicides</a:t>
            </a:r>
          </a:p>
          <a:p>
            <a:r>
              <a:rPr lang="en-US" u="sng" smtClean="0"/>
              <a:t>Timely </a:t>
            </a:r>
            <a:r>
              <a:rPr lang="en-US" smtClean="0"/>
              <a:t>POST’s</a:t>
            </a:r>
          </a:p>
          <a:p>
            <a:r>
              <a:rPr lang="en-US" smtClean="0"/>
              <a:t>Others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Hand-Weeding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Non-Selective Applicators</a:t>
            </a:r>
          </a:p>
        </p:txBody>
      </p:sp>
      <p:pic>
        <p:nvPicPr>
          <p:cNvPr id="61443" name="Picture 5" descr="IMG_13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00200"/>
            <a:ext cx="4038600" cy="302895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pic>
        <p:nvPicPr>
          <p:cNvPr id="624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Box 4"/>
          <p:cNvSpPr txBox="1">
            <a:spLocks noChangeArrowheads="1"/>
          </p:cNvSpPr>
          <p:nvPr/>
        </p:nvSpPr>
        <p:spPr bwMode="auto">
          <a:xfrm>
            <a:off x="1417638" y="62484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www.gaweed.com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291388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Palmer Amaranth</a:t>
            </a:r>
            <a:br>
              <a:rPr lang="en-US" sz="3600" dirty="0" smtClean="0"/>
            </a:b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</a:rPr>
              <a:t>Competitive and Prolific!!!!</a:t>
            </a:r>
            <a:endParaRPr lang="en-US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981200"/>
            <a:ext cx="4267200" cy="4525963"/>
          </a:xfrm>
        </p:spPr>
        <p:txBody>
          <a:bodyPr/>
          <a:lstStyle/>
          <a:p>
            <a:r>
              <a:rPr lang="en-US" sz="2000" smtClean="0"/>
              <a:t>1 Palmer amaranth plant per meter (3.2 ft) of row can reduce peanut yield by </a:t>
            </a:r>
            <a:r>
              <a:rPr lang="en-US" sz="2000" b="1" u="sng" smtClean="0"/>
              <a:t>28%.</a:t>
            </a:r>
          </a:p>
          <a:p>
            <a:endParaRPr lang="en-US" sz="2000" smtClean="0"/>
          </a:p>
          <a:p>
            <a:r>
              <a:rPr lang="en-US" sz="2000" smtClean="0"/>
              <a:t>1 Female Palmer amaranth plant can produce 400,000-500,000 seed</a:t>
            </a:r>
            <a:endParaRPr lang="en-US" sz="2000" b="1" u="sng" smtClean="0"/>
          </a:p>
        </p:txBody>
      </p:sp>
      <p:pic>
        <p:nvPicPr>
          <p:cNvPr id="33795" name="Picture 4" descr="Picture 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752600"/>
            <a:ext cx="4298950" cy="3411538"/>
          </a:xfrm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12725" y="6411913"/>
            <a:ext cx="4803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Source:  Burke et al., 2007.  Weed Technology 21:367-371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Palmer Amaranth Control Tactics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410200" cy="4530725"/>
          </a:xfrm>
        </p:spPr>
        <p:txBody>
          <a:bodyPr/>
          <a:lstStyle/>
          <a:p>
            <a:r>
              <a:rPr lang="en-US" smtClean="0"/>
              <a:t>Start Clean!!!!!</a:t>
            </a:r>
          </a:p>
          <a:p>
            <a:r>
              <a:rPr lang="en-US" smtClean="0"/>
              <a:t>Tillage</a:t>
            </a:r>
          </a:p>
          <a:p>
            <a:r>
              <a:rPr lang="en-US" smtClean="0"/>
              <a:t>Extreme Cover Crops</a:t>
            </a:r>
          </a:p>
          <a:p>
            <a:r>
              <a:rPr lang="en-US" smtClean="0"/>
              <a:t>Residual Herbicides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Irrigation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May need more than 1</a:t>
            </a:r>
          </a:p>
          <a:p>
            <a:r>
              <a:rPr lang="en-US" u="sng" smtClean="0"/>
              <a:t>Timely </a:t>
            </a:r>
            <a:r>
              <a:rPr lang="en-US" smtClean="0"/>
              <a:t>POST’s</a:t>
            </a:r>
          </a:p>
          <a:p>
            <a:r>
              <a:rPr lang="en-US" smtClean="0"/>
              <a:t>Others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Hand-Weeding</a:t>
            </a:r>
          </a:p>
          <a:p>
            <a:pPr lvl="1"/>
            <a:r>
              <a:rPr lang="en-US" sz="2000" i="1" smtClean="0">
                <a:solidFill>
                  <a:schemeClr val="accent2"/>
                </a:solidFill>
              </a:rPr>
              <a:t>Non-Selective Applicators</a:t>
            </a:r>
          </a:p>
        </p:txBody>
      </p:sp>
      <p:pic>
        <p:nvPicPr>
          <p:cNvPr id="34819" name="Picture 5" descr="IMG_13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600200"/>
            <a:ext cx="4038600" cy="302895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Many pigweed problems are due to weeds already up at planting!</a:t>
            </a:r>
          </a:p>
        </p:txBody>
      </p:sp>
      <p:pic>
        <p:nvPicPr>
          <p:cNvPr id="35842" name="Picture 2" descr="I:\field pictures\2010 field shots\june 3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20850"/>
            <a:ext cx="256063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I:\field pictures\2010 field shots\june 3\Picture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588" y="3922713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C:\prostkoeric C drive\weeds\pigweeds\Picture 0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925" y="3733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prostkoeric C drive\weeds\pigweeds\Picture 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7638" y="1720850"/>
            <a:ext cx="2603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291388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Dryland </a:t>
            </a:r>
            <a:r>
              <a:rPr lang="en-US" sz="3600" dirty="0" smtClean="0"/>
              <a:t>Production Systems</a:t>
            </a:r>
            <a:br>
              <a:rPr lang="en-US" sz="3600" dirty="0" smtClean="0"/>
            </a:b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A Difficult Challenge!</a:t>
            </a: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866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219200"/>
            <a:ext cx="3529013" cy="5095875"/>
          </a:xfrm>
        </p:spPr>
        <p:txBody>
          <a:bodyPr/>
          <a:lstStyle/>
          <a:p>
            <a:r>
              <a:rPr lang="en-US" sz="2200" smtClean="0"/>
              <a:t>Growers need to think about mechanical herbicide incorporation</a:t>
            </a:r>
          </a:p>
          <a:p>
            <a:r>
              <a:rPr lang="en-US" sz="2200" smtClean="0"/>
              <a:t>Will help but not a  guarantee</a:t>
            </a:r>
          </a:p>
          <a:p>
            <a:r>
              <a:rPr lang="en-US" sz="2200" smtClean="0"/>
              <a:t>Success will depend upon……</a:t>
            </a:r>
          </a:p>
          <a:p>
            <a:pPr lvl="1"/>
            <a:r>
              <a:rPr lang="en-US" sz="2200" i="1" smtClean="0">
                <a:solidFill>
                  <a:schemeClr val="accent2"/>
                </a:solidFill>
              </a:rPr>
              <a:t>operator</a:t>
            </a:r>
          </a:p>
          <a:p>
            <a:pPr lvl="1"/>
            <a:r>
              <a:rPr lang="en-US" sz="2200" i="1" smtClean="0">
                <a:solidFill>
                  <a:schemeClr val="accent2"/>
                </a:solidFill>
              </a:rPr>
              <a:t>implement</a:t>
            </a:r>
          </a:p>
          <a:p>
            <a:pPr lvl="1"/>
            <a:r>
              <a:rPr lang="en-US" sz="2200" i="1" smtClean="0">
                <a:solidFill>
                  <a:schemeClr val="accent2"/>
                </a:solidFill>
              </a:rPr>
              <a:t>soil conditions</a:t>
            </a:r>
          </a:p>
          <a:p>
            <a:r>
              <a:rPr lang="en-US" sz="2200" smtClean="0"/>
              <a:t>Prowl/Sonalan + Dual Magnum?</a:t>
            </a:r>
          </a:p>
          <a:p>
            <a:endParaRPr lang="en-US" sz="2200" i="1" smtClean="0">
              <a:solidFill>
                <a:schemeClr val="accent2"/>
              </a:solidFill>
            </a:endParaRPr>
          </a:p>
        </p:txBody>
      </p:sp>
      <p:pic>
        <p:nvPicPr>
          <p:cNvPr id="36867" name="Picture 6" descr="dis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905000"/>
            <a:ext cx="3967163" cy="264477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Extreme Cover Crops</a:t>
            </a:r>
          </a:p>
        </p:txBody>
      </p:sp>
      <p:pic>
        <p:nvPicPr>
          <p:cNvPr id="37890" name="Picture 4" descr="Picture 030"/>
          <p:cNvPicPr>
            <a:picLocks noChangeAspect="1" noChangeArrowheads="1"/>
          </p:cNvPicPr>
          <p:nvPr/>
        </p:nvPicPr>
        <p:blipFill>
          <a:blip r:embed="rId2"/>
          <a:srcRect l="4080" t="4700" r="-256"/>
          <a:stretch>
            <a:fillRect/>
          </a:stretch>
        </p:blipFill>
        <p:spPr bwMode="auto">
          <a:xfrm>
            <a:off x="963613" y="1143000"/>
            <a:ext cx="30749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Picture 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1366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Picture 0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657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Picture 0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657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3657600" y="1154113"/>
            <a:ext cx="15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9663" y="1155700"/>
            <a:ext cx="312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9663" y="3581400"/>
            <a:ext cx="312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9663" y="3657600"/>
            <a:ext cx="312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land bottom plowed next to end row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81200"/>
            <a:ext cx="4292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 descr="chiseled end row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812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Tillage and Pigweed</a:t>
            </a:r>
          </a:p>
        </p:txBody>
      </p:sp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1447800" y="5181600"/>
            <a:ext cx="139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Bottom Plow</a:t>
            </a:r>
          </a:p>
        </p:txBody>
      </p:sp>
      <p:sp>
        <p:nvSpPr>
          <p:cNvPr id="38917" name="TextBox 8"/>
          <p:cNvSpPr txBox="1">
            <a:spLocks noChangeArrowheads="1"/>
          </p:cNvSpPr>
          <p:nvPr/>
        </p:nvSpPr>
        <p:spPr bwMode="auto">
          <a:xfrm>
            <a:off x="5988050" y="5181600"/>
            <a:ext cx="125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Chisel Plow</a:t>
            </a:r>
          </a:p>
        </p:txBody>
      </p:sp>
      <p:sp>
        <p:nvSpPr>
          <p:cNvPr id="38918" name="TextBox 9"/>
          <p:cNvSpPr txBox="1">
            <a:spLocks noChangeArrowheads="1"/>
          </p:cNvSpPr>
          <p:nvPr/>
        </p:nvSpPr>
        <p:spPr bwMode="auto">
          <a:xfrm>
            <a:off x="152400" y="6324600"/>
            <a:ext cx="3338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Source: Twiggs Co., April 22, 2010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r>
              <a:rPr lang="en-US" sz="3600" smtClean="0"/>
              <a:t>Irrigation</a:t>
            </a:r>
          </a:p>
        </p:txBody>
      </p:sp>
      <p:pic>
        <p:nvPicPr>
          <p:cNvPr id="39938" name="Picture 2" descr="peanut, Arachis hypogaea  (Fabales: Fabaceae (Leguminosae)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95400"/>
            <a:ext cx="28194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6" descr="http://gapeanuttour.files.wordpress.com/2010/09/2010gpt_376s.jpg?w=585&amp;h=4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6663" y="1752600"/>
            <a:ext cx="48006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2"/>
          <p:cNvSpPr txBox="1">
            <a:spLocks noChangeArrowheads="1"/>
          </p:cNvSpPr>
          <p:nvPr/>
        </p:nvSpPr>
        <p:spPr bwMode="auto">
          <a:xfrm>
            <a:off x="7881938" y="4770438"/>
            <a:ext cx="695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i="1">
                <a:solidFill>
                  <a:srgbClr val="FFFF00"/>
                </a:solidFill>
              </a:rPr>
              <a:t>Joy Carter</a:t>
            </a:r>
          </a:p>
          <a:p>
            <a:r>
              <a:rPr lang="en-US" sz="800" b="1" i="1">
                <a:solidFill>
                  <a:srgbClr val="FFFF00"/>
                </a:solidFill>
              </a:rPr>
              <a:t>GPC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3655</TotalTime>
  <Words>604</Words>
  <Application>Microsoft Office PowerPoint</Application>
  <PresentationFormat>On-screen Show (4:3)</PresentationFormat>
  <Paragraphs>170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29</vt:i4>
      </vt:variant>
      <vt:variant>
        <vt:lpstr>Slide Titles</vt:lpstr>
      </vt:variant>
      <vt:variant>
        <vt:i4>27</vt:i4>
      </vt:variant>
    </vt:vector>
  </HeadingPairs>
  <TitlesOfParts>
    <vt:vector size="60" baseType="lpstr">
      <vt:lpstr>Arial</vt:lpstr>
      <vt:lpstr>Garamond</vt:lpstr>
      <vt:lpstr>Wingdings</vt:lpstr>
      <vt:lpstr>Calibri</vt:lpstr>
      <vt:lpstr>Edge</vt:lpstr>
      <vt:lpstr>Office Theme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Strategies for Palmer Amaranth (Pigweed) Management in Peanut</vt:lpstr>
      <vt:lpstr>Important Things to Know About Palmer Amaranth</vt:lpstr>
      <vt:lpstr>Palmer Amaranth Competitive and Prolific!!!!</vt:lpstr>
      <vt:lpstr>Palmer Amaranth Control Tactics</vt:lpstr>
      <vt:lpstr>Many pigweed problems are due to weeds already up at planting!</vt:lpstr>
      <vt:lpstr>Dryland Production Systems A Difficult Challenge!</vt:lpstr>
      <vt:lpstr>Extreme Cover Crops</vt:lpstr>
      <vt:lpstr>Tillage and Pigweed</vt:lpstr>
      <vt:lpstr>Irrigation</vt:lpstr>
      <vt:lpstr>Palmer Amaranth Control - 2010</vt:lpstr>
      <vt:lpstr>Palmer Amaranth Control - 2010</vt:lpstr>
      <vt:lpstr>Slide 12</vt:lpstr>
      <vt:lpstr>Slide 13</vt:lpstr>
      <vt:lpstr>POST Control Options</vt:lpstr>
      <vt:lpstr>Timing is Critical for POST’s!!!</vt:lpstr>
      <vt:lpstr>ALS-Resistant Palmer Amaranth in GA 2005 Survey</vt:lpstr>
      <vt:lpstr>Where does Cadre fit now?</vt:lpstr>
      <vt:lpstr>Non-Selective Applicators</vt:lpstr>
      <vt:lpstr>What are the benefits of NSA’s?</vt:lpstr>
      <vt:lpstr>Non-Selective Applicators or  (Custer’s Last Stand)</vt:lpstr>
      <vt:lpstr>WeedWiper vs. TopCrop Sponge 50% Solution of Gramoxone Inteon 3.1 MPH, 20” Applicator Height AMAPA = 36-86” tall, 66” avg.</vt:lpstr>
      <vt:lpstr>WeedWiper vs. LMC-Cross Wick 50% Solution of Gramoxone Inteon 3.1 MPH, 15” Applicator Height AMAPA = 16-62” tall, 34” avg.</vt:lpstr>
      <vt:lpstr>Applicator Costs</vt:lpstr>
      <vt:lpstr>Section 24C SLN</vt:lpstr>
      <vt:lpstr>Post-Harvest (Corn) Management</vt:lpstr>
      <vt:lpstr>Palmer Amaranth Control Tactics</vt:lpstr>
      <vt:lpstr>Questions?</vt:lpstr>
    </vt:vector>
  </TitlesOfParts>
  <Company>UGA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Palmer Amaranth (Pigweed) Management in Peanut</dc:title>
  <dc:creator>eprostko</dc:creator>
  <cp:lastModifiedBy>David Krueger</cp:lastModifiedBy>
  <cp:revision>132</cp:revision>
  <cp:lastPrinted>2010-09-08T10:58:11Z</cp:lastPrinted>
  <dcterms:created xsi:type="dcterms:W3CDTF">2010-07-20T18:12:41Z</dcterms:created>
  <dcterms:modified xsi:type="dcterms:W3CDTF">2010-12-20T02:17:23Z</dcterms:modified>
</cp:coreProperties>
</file>