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7" r:id="rId2"/>
    <p:sldMasterId id="2147483736" r:id="rId3"/>
    <p:sldMasterId id="2147483748" r:id="rId4"/>
  </p:sldMasterIdLst>
  <p:notesMasterIdLst>
    <p:notesMasterId r:id="rId38"/>
  </p:notesMasterIdLst>
  <p:sldIdLst>
    <p:sldId id="310" r:id="rId5"/>
    <p:sldId id="320" r:id="rId6"/>
    <p:sldId id="326" r:id="rId7"/>
    <p:sldId id="332" r:id="rId8"/>
    <p:sldId id="335" r:id="rId9"/>
    <p:sldId id="334" r:id="rId10"/>
    <p:sldId id="287" r:id="rId11"/>
    <p:sldId id="289" r:id="rId12"/>
    <p:sldId id="296" r:id="rId13"/>
    <p:sldId id="297" r:id="rId14"/>
    <p:sldId id="313" r:id="rId15"/>
    <p:sldId id="323" r:id="rId16"/>
    <p:sldId id="314" r:id="rId17"/>
    <p:sldId id="303" r:id="rId18"/>
    <p:sldId id="312" r:id="rId19"/>
    <p:sldId id="311" r:id="rId20"/>
    <p:sldId id="325" r:id="rId21"/>
    <p:sldId id="322" r:id="rId22"/>
    <p:sldId id="292" r:id="rId23"/>
    <p:sldId id="304" r:id="rId24"/>
    <p:sldId id="298" r:id="rId25"/>
    <p:sldId id="315" r:id="rId26"/>
    <p:sldId id="330" r:id="rId27"/>
    <p:sldId id="316" r:id="rId28"/>
    <p:sldId id="327" r:id="rId29"/>
    <p:sldId id="317" r:id="rId30"/>
    <p:sldId id="319" r:id="rId31"/>
    <p:sldId id="318" r:id="rId32"/>
    <p:sldId id="302" r:id="rId33"/>
    <p:sldId id="328" r:id="rId34"/>
    <p:sldId id="321" r:id="rId35"/>
    <p:sldId id="324" r:id="rId36"/>
    <p:sldId id="336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990000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0155" autoAdjust="0"/>
    <p:restoredTop sz="93184" autoAdjust="0"/>
  </p:normalViewPr>
  <p:slideViewPr>
    <p:cSldViewPr>
      <p:cViewPr varScale="1">
        <p:scale>
          <a:sx n="102" d="100"/>
          <a:sy n="102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23377F0-72B7-485A-9707-798977988896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71146E3-652F-4AD8-8023-B41BDB41E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FCA172-5C6F-42BD-8390-5776206F7EB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619240-9A32-4C1A-9724-F6001F0E8D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3DB1AB-269E-407C-A2A8-2DE318A26DA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829B39-C50E-4AD7-BB37-6524674110D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latin typeface="Arial" charset="0"/>
            </a:endParaRPr>
          </a:p>
        </p:txBody>
      </p:sp>
      <p:sp>
        <p:nvSpPr>
          <p:cNvPr id="103426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48244-A0CD-4390-98F2-47FA748578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620EC3-919E-4D24-A312-6BBC02638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732A02-0A07-4179-A1A9-A5C432279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FF5A08-82AC-42CA-9F96-4EF4220BF4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49A170-D7A5-4FFD-BF13-3608DD79B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248D52-D7E4-478D-B001-C6B2E8D67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E51E2B5-44A7-4F20-8FB7-C8F2AFCDA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260344-84A4-4F28-AE13-EB9734A5E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39FF67-FB82-4D78-A63F-32EAF5BCE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23CD55-297E-4B12-8360-AB03E1C4C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FC4F34-9445-4D71-866A-C1A4188AA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CBB3A3-9F4B-4434-B4FF-4A5706BB6C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B0FCE7-B21B-41F8-A8D3-5EFCC4DE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FF0043-33D4-4EED-A36A-AAC3C61DD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1BA719-7E1F-4547-95E1-B8F2518F6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D9A8B6-D991-4040-A529-5A00AB673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2FD279-F00E-4206-AB65-5558BB9E4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E59508-8349-4E32-BDC4-71739B922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846E8B-8758-4675-8758-26CBF39E3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5501DA-D347-4EDC-800A-B461A6168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4F7F6C-D1A7-48B9-9FAF-652EC0609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58453E-4D2A-43CB-93E5-8E5E58E6B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6EC7C7-5041-4704-96B3-5C80472AA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AEC85D-1B97-4768-8A29-5FF4FB249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9A6191-8C43-4234-9E08-797377CCC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FAC1DC-0EF1-40C5-97E7-9FAE62343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FD3BCD-DD54-4AAF-85E5-A238E7382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4651DD-C5A0-486D-B5F0-81C5FBB8B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C28789-1433-411F-BA06-D31470CC2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7E96A7-DD63-4C24-AFCA-CE78B4A821E5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CB3A5F-C03D-429F-9BF0-98D3BE629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6E98648-8F1C-4894-84BB-B5A48018453E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77CA62A-C3CE-4459-ADD5-5A736A2F0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3E9161-94AF-467A-BF78-AEC773EB091C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A607FE-3F5E-451F-8975-F90AEF55B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A31F51-DCE8-48B4-A3BC-9F68AEDE4131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C11E07-E96E-4AE8-83E5-36C04D4F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70A22B-66DB-454E-A2DA-6DE3AE3BC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A977D2-CB21-4559-82BC-C76FE1AB302C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E483B9-BF01-4DBA-9768-C59DF07B2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AF5D908-202E-47F8-B730-94FECACDB35E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A915DF-F1FC-4AAA-BA70-ADE504517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8C7968A-05FE-4F75-8500-F37AF6CF579B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BDA398E-7DB1-436D-8115-05C1BFBB8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DE96AF-C514-47A9-BD33-6F5CEA89D1AE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2BDD1C9-08D8-4C98-97FF-0714D43B3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B5F98C-5B07-46D9-B907-DFA4EE132560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79D41E-C17C-49C8-BBDB-2C0F3CC0F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924CEA-D265-46D4-8100-7DF8B1F07669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BE9E04-B0B1-465F-9365-59542D6EE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B5D9E5-A883-4945-AC86-FB2005C386F9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782DCB-6B81-42AA-BC43-A02EE347C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A05F1-A723-4662-8D04-D8A35C909EAB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1DE64-C5D6-40FE-B9AB-F65EF80F1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CC6A4-82FF-4AC6-89FC-2D9648414AB1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EA357-4A54-44AB-AA9F-BD3CEAAF7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B09C5-45CA-46C5-97BA-A2A4ED4DBAA6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9EC66-CFFE-401F-BA72-B9E362F5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F74BA1-0CA3-4C86-A9A2-E4D8718EAB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D7BE7-330F-4821-937C-F6D8C31584C5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21F49-DF34-48EF-A01C-6318C327F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F1945-1DDE-4393-93FF-0F4D93E5D742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2337-328E-4BA1-90E0-3696D5AB4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DEFEC-84F1-4387-9D34-829BC092AD0C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1D946-A2D9-4FE2-A86E-BDDDCABCE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B3B07-C24C-4D60-B56C-4FB8B3D4522D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1C495-3F80-47CA-8599-73C7F9A6D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0370-B554-49A3-8DF7-DDB836DCC2B5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CE6DB-126E-4B9D-911F-C33ED410D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632C7-3C6C-4F43-BED4-1F9A638C10F3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7F07-E2CE-4014-B20F-38CC6408C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EA730-EA7F-4667-A90D-285CF34278C3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82E82-11AD-44D4-9F42-41D1B9007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C7186-636D-43C6-A63D-5BCF240725A7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1B010-5813-4612-95DD-630849DBF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CFE0BB-A6C3-4F3C-8DF8-BEC89FF13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D26E9B-32DF-4374-A30B-90A2764AF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BECC03-F5CA-4B69-8CD6-E3E6BCF8D1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349DC2-72B4-4B8C-BEC8-9EC58AF46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7FB76F18-F9BB-4240-B461-68E7A7ADC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ECF00D5-BFC7-45B0-A295-8BD2A13DF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8C9112-5BEE-43DD-A162-2DEBCA4B067B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3662912-E205-45AF-BBBA-F68B0EBC0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E45776D-9515-4AA7-BDC1-4659B352DCC9}" type="datetimeFigureOut">
              <a:rPr lang="en-US"/>
              <a:pPr>
                <a:defRPr/>
              </a:pPr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E2028B0-9456-4290-A7AC-C78207F39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jpe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cityofgibraltar.net/index.htm" TargetMode="Externa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2011 Corn Weed Control Update</a:t>
            </a:r>
            <a:endParaRPr lang="en-US" sz="4000" dirty="0"/>
          </a:p>
        </p:txBody>
      </p:sp>
      <p:sp>
        <p:nvSpPr>
          <p:cNvPr id="6451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Monotype Sorts"/>
              <a:buNone/>
            </a:pPr>
            <a:r>
              <a:rPr lang="en-US" smtClean="0"/>
              <a:t>Eric P. Prostko</a:t>
            </a:r>
          </a:p>
          <a:p>
            <a:pPr>
              <a:buFont typeface="Monotype Sorts"/>
              <a:buNone/>
            </a:pPr>
            <a:r>
              <a:rPr lang="en-US" smtClean="0"/>
              <a:t>Extension Weed Specialist</a:t>
            </a:r>
          </a:p>
          <a:p>
            <a:pPr>
              <a:buFont typeface="Monotype Sorts"/>
              <a:buNone/>
            </a:pPr>
            <a:r>
              <a:rPr lang="en-US" smtClean="0"/>
              <a:t>Dept. Crop &amp; Soil Sciences</a:t>
            </a:r>
          </a:p>
        </p:txBody>
      </p:sp>
      <p:pic>
        <p:nvPicPr>
          <p:cNvPr id="64515" name="Picture 4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4267200"/>
            <a:ext cx="514191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Accent vs. Steadfast Q - 2010</a:t>
            </a:r>
            <a:endParaRPr lang="en-US" dirty="0"/>
          </a:p>
        </p:txBody>
      </p:sp>
      <p:pic>
        <p:nvPicPr>
          <p:cNvPr id="74754" name="Picture 2" descr="I:\field pictures\2010 field shots\cn-04-10\june 4\Picture 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162242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I:\field pictures\2010 field shots\cn-04-10\june 4\Picture 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62242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I:\field pictures\2010 field shots\cn-04-10\june 4\Picture 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62242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Box 2"/>
          <p:cNvSpPr txBox="1">
            <a:spLocks noChangeArrowheads="1"/>
          </p:cNvSpPr>
          <p:nvPr/>
        </p:nvSpPr>
        <p:spPr bwMode="auto">
          <a:xfrm>
            <a:off x="76200" y="6096000"/>
            <a:ext cx="847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rgbClr val="FFC000"/>
                </a:solidFill>
              </a:rPr>
              <a:t>CN-04-10</a:t>
            </a:r>
          </a:p>
          <a:p>
            <a:r>
              <a:rPr lang="en-US" sz="1200" b="1" i="1">
                <a:solidFill>
                  <a:srgbClr val="FFC000"/>
                </a:solidFill>
              </a:rPr>
              <a:t>June 4</a:t>
            </a:r>
          </a:p>
          <a:p>
            <a:r>
              <a:rPr lang="en-US" sz="1200" b="1" i="1">
                <a:solidFill>
                  <a:srgbClr val="FFC000"/>
                </a:solidFill>
              </a:rPr>
              <a:t>53 DAT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5302250"/>
            <a:ext cx="6588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NTC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7875" y="5302250"/>
            <a:ext cx="2508250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Accent 75 WDG @ 0.67 oz/A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4L @ 48 oz/A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Primary @ 1% v/v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3600" y="5308600"/>
            <a:ext cx="3048000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Steadfast Q 37.7WDG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@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1.5 oz/A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4L @ 48 oz/A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Primary @ 1% v/v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about Liberty-Link Corn?</a:t>
            </a:r>
            <a:br>
              <a:rPr lang="en-US" smtClean="0"/>
            </a:br>
            <a:r>
              <a:rPr lang="en-US" sz="2400" i="1" smtClean="0">
                <a:solidFill>
                  <a:srgbClr val="FF9900"/>
                </a:solidFill>
              </a:rPr>
              <a:t>(different mode of action compared to glyphosate)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929188" cy="4856163"/>
          </a:xfrm>
        </p:spPr>
        <p:txBody>
          <a:bodyPr/>
          <a:lstStyle/>
          <a:p>
            <a:r>
              <a:rPr lang="en-US" sz="2400" smtClean="0"/>
              <a:t>Glufosinate</a:t>
            </a:r>
          </a:p>
          <a:p>
            <a:pPr lvl="1"/>
            <a:r>
              <a:rPr lang="en-US" sz="2400" i="1" smtClean="0">
                <a:solidFill>
                  <a:srgbClr val="33CCFF"/>
                </a:solidFill>
              </a:rPr>
              <a:t>Ignite 2.34SL (22 oz/A)</a:t>
            </a:r>
          </a:p>
          <a:p>
            <a:pPr lvl="1"/>
            <a:r>
              <a:rPr lang="en-US" sz="2400" i="1" smtClean="0">
                <a:solidFill>
                  <a:srgbClr val="33CCFF"/>
                </a:solidFill>
              </a:rPr>
              <a:t>44 oz/A year (total)</a:t>
            </a:r>
          </a:p>
          <a:p>
            <a:pPr lvl="1"/>
            <a:endParaRPr lang="en-US" sz="2400" i="1" smtClean="0">
              <a:solidFill>
                <a:srgbClr val="33CCFF"/>
              </a:solidFill>
            </a:endParaRPr>
          </a:p>
          <a:p>
            <a:r>
              <a:rPr lang="en-US" sz="2400" smtClean="0"/>
              <a:t>up to 24” or V7 (OT) or  24”-36” (drops)</a:t>
            </a:r>
          </a:p>
          <a:p>
            <a:endParaRPr lang="en-US" sz="2400" smtClean="0"/>
          </a:p>
          <a:p>
            <a:r>
              <a:rPr lang="en-US" sz="2400" smtClean="0"/>
              <a:t>Tank-mix with atrazine</a:t>
            </a:r>
          </a:p>
          <a:p>
            <a:pPr lvl="1"/>
            <a:endParaRPr lang="en-US" sz="2400" i="1" smtClean="0">
              <a:solidFill>
                <a:srgbClr val="33CCFF"/>
              </a:solidFill>
            </a:endParaRPr>
          </a:p>
          <a:p>
            <a:r>
              <a:rPr lang="en-US" sz="2400" smtClean="0"/>
              <a:t>good on morningglory, Texas millet, sicklepod, </a:t>
            </a:r>
            <a:r>
              <a:rPr lang="en-US" sz="2400" b="1" u="sng" smtClean="0"/>
              <a:t>small</a:t>
            </a:r>
            <a:r>
              <a:rPr lang="en-US" sz="2400" smtClean="0"/>
              <a:t> Palmer (3” or less)</a:t>
            </a:r>
          </a:p>
          <a:p>
            <a:endParaRPr lang="en-US" sz="1800" smtClean="0"/>
          </a:p>
          <a:p>
            <a:pPr lvl="1"/>
            <a:endParaRPr lang="en-US" sz="1800" i="1" smtClean="0">
              <a:solidFill>
                <a:srgbClr val="33CCFF"/>
              </a:solidFill>
            </a:endParaRPr>
          </a:p>
        </p:txBody>
      </p:sp>
      <p:pic>
        <p:nvPicPr>
          <p:cNvPr id="75779" name="Picture 8" descr="IGNITE_FLAME_LL_4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524000"/>
            <a:ext cx="29718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7" descr="LL_IGNITE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581400"/>
            <a:ext cx="22034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Weed Control in LL-Field Corn - 2010</a:t>
            </a:r>
            <a:br>
              <a:rPr lang="en-US" sz="3200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Macon County - 47 DAP</a:t>
            </a:r>
            <a:endParaRPr lang="en-US" sz="2800" i="1" dirty="0">
              <a:solidFill>
                <a:srgbClr val="FFC000"/>
              </a:solidFill>
            </a:endParaRPr>
          </a:p>
        </p:txBody>
      </p:sp>
      <p:pic>
        <p:nvPicPr>
          <p:cNvPr id="76802" name="Picture 2" descr="I:\field pictures\2010 field shots\june 7\Picture 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143000"/>
            <a:ext cx="3417888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 descr="I:\field pictures\2010 field shots\june 7\Picture 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143000"/>
            <a:ext cx="33909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6324600" y="5715000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76805" name="TextBox 6"/>
          <p:cNvSpPr txBox="1">
            <a:spLocks noChangeArrowheads="1"/>
          </p:cNvSpPr>
          <p:nvPr/>
        </p:nvSpPr>
        <p:spPr bwMode="auto">
          <a:xfrm>
            <a:off x="1246188" y="5638800"/>
            <a:ext cx="3179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Ignite 280 2.34SL @ 22 oz/A </a:t>
            </a:r>
          </a:p>
          <a:p>
            <a:pPr algn="ctr"/>
            <a:r>
              <a:rPr lang="en-US">
                <a:solidFill>
                  <a:srgbClr val="FFFFFF"/>
                </a:solidFill>
              </a:rPr>
              <a:t>Atrazine 4L @ 1 qt/A</a:t>
            </a:r>
          </a:p>
          <a:p>
            <a:pPr algn="ctr"/>
            <a:r>
              <a:rPr lang="en-US">
                <a:solidFill>
                  <a:srgbClr val="FFFFFF"/>
                </a:solidFill>
              </a:rPr>
              <a:t>N-Pak AMS @ 2.5% v/v</a:t>
            </a:r>
          </a:p>
          <a:p>
            <a:pPr algn="ctr"/>
            <a:r>
              <a:rPr lang="en-US">
                <a:solidFill>
                  <a:srgbClr val="FFFFFF"/>
                </a:solidFill>
              </a:rPr>
              <a:t>Applied  24 DAP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Concerns About LL Crops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419600" cy="4572000"/>
          </a:xfrm>
        </p:spPr>
        <p:txBody>
          <a:bodyPr/>
          <a:lstStyle/>
          <a:p>
            <a:pPr>
              <a:buFont typeface="Monotype Sorts" pitchFamily="2" charset="2"/>
              <a:buChar char="t"/>
              <a:defRPr/>
            </a:pPr>
            <a:r>
              <a:rPr lang="en-US" dirty="0" smtClean="0"/>
              <a:t>Residual Important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dirty="0"/>
              <a:t> </a:t>
            </a:r>
            <a:r>
              <a:rPr lang="en-US" sz="1800" i="1" dirty="0" smtClean="0">
                <a:solidFill>
                  <a:srgbClr val="66FFFF"/>
                </a:solidFill>
              </a:rPr>
              <a:t>1 may not be enough</a:t>
            </a:r>
          </a:p>
          <a:p>
            <a:pPr lvl="1">
              <a:buFont typeface="Monotype Sorts" pitchFamily="2" charset="2"/>
              <a:buChar char="è"/>
              <a:defRPr/>
            </a:pPr>
            <a:endParaRPr lang="en-US" sz="1800" i="1" dirty="0" smtClean="0">
              <a:solidFill>
                <a:srgbClr val="002060"/>
              </a:solidFill>
            </a:endParaRPr>
          </a:p>
          <a:p>
            <a:pPr>
              <a:buFont typeface="Monotype Sorts" pitchFamily="2" charset="2"/>
              <a:buChar char="t"/>
              <a:defRPr/>
            </a:pPr>
            <a:r>
              <a:rPr lang="en-US" b="1" u="sng" dirty="0" smtClean="0"/>
              <a:t>Abuse</a:t>
            </a:r>
            <a:r>
              <a:rPr lang="en-US" dirty="0" smtClean="0"/>
              <a:t> of Ignite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LL cotton, corn, soybeans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may jeopardize future technologies (DHT, Dicamba)</a:t>
            </a:r>
          </a:p>
          <a:p>
            <a:pPr lvl="1">
              <a:buFont typeface="Monotype Sorts" pitchFamily="2" charset="2"/>
              <a:buChar char="è"/>
              <a:defRPr/>
            </a:pPr>
            <a:endParaRPr lang="en-US" sz="1800" i="1" dirty="0" smtClean="0"/>
          </a:p>
          <a:p>
            <a:pPr>
              <a:buFont typeface="Monotype Sorts" pitchFamily="2" charset="2"/>
              <a:buChar char="t"/>
              <a:defRPr/>
            </a:pPr>
            <a:r>
              <a:rPr lang="en-US" dirty="0" smtClean="0"/>
              <a:t>Current Resistant Weed</a:t>
            </a:r>
            <a:r>
              <a:rPr lang="en-US" sz="2200" dirty="0" smtClean="0"/>
              <a:t>s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Goosegrass (Malaysia)</a:t>
            </a:r>
          </a:p>
          <a:p>
            <a:pPr marL="457200" lvl="1" indent="0">
              <a:buFontTx/>
              <a:buNone/>
              <a:defRPr/>
            </a:pPr>
            <a:r>
              <a:rPr lang="en-US" sz="1800" i="1" dirty="0" smtClean="0"/>
              <a:t>	</a:t>
            </a:r>
          </a:p>
          <a:p>
            <a:pPr lvl="1">
              <a:buFont typeface="Monotype Sorts" pitchFamily="2" charset="2"/>
              <a:buChar char="è"/>
              <a:defRPr/>
            </a:pPr>
            <a:endParaRPr lang="en-US" dirty="0"/>
          </a:p>
        </p:txBody>
      </p:sp>
      <p:pic>
        <p:nvPicPr>
          <p:cNvPr id="7782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629400" y="2774950"/>
            <a:ext cx="2108200" cy="1581150"/>
          </a:xfrm>
        </p:spPr>
      </p:pic>
      <p:pic>
        <p:nvPicPr>
          <p:cNvPr id="77828" name="Picture 8" descr="IGNITE_FLAME_LL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52400"/>
            <a:ext cx="1676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Content Placeholder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143000"/>
            <a:ext cx="24130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8900" y="4572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Isosceles Triangle 916"/>
          <p:cNvSpPr/>
          <p:nvPr/>
        </p:nvSpPr>
        <p:spPr>
          <a:xfrm rot="18511515">
            <a:off x="5461795" y="2882106"/>
            <a:ext cx="2640012" cy="19145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850" name="Oval 918"/>
          <p:cNvSpPr>
            <a:spLocks noChangeArrowheads="1"/>
          </p:cNvSpPr>
          <p:nvPr/>
        </p:nvSpPr>
        <p:spPr bwMode="auto">
          <a:xfrm>
            <a:off x="3124200" y="4800600"/>
            <a:ext cx="3048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851" name="Freeform 1291"/>
          <p:cNvSpPr>
            <a:spLocks/>
          </p:cNvSpPr>
          <p:nvPr/>
        </p:nvSpPr>
        <p:spPr bwMode="auto">
          <a:xfrm rot="222277">
            <a:off x="2876550" y="5410200"/>
            <a:ext cx="254000" cy="231775"/>
          </a:xfrm>
          <a:custGeom>
            <a:avLst/>
            <a:gdLst>
              <a:gd name="T0" fmla="*/ 2147483647 w 108"/>
              <a:gd name="T1" fmla="*/ 2147483647 h 100"/>
              <a:gd name="T2" fmla="*/ 2147483647 w 108"/>
              <a:gd name="T3" fmla="*/ 2147483647 h 100"/>
              <a:gd name="T4" fmla="*/ 2147483647 w 108"/>
              <a:gd name="T5" fmla="*/ 2147483647 h 100"/>
              <a:gd name="T6" fmla="*/ 2147483647 w 108"/>
              <a:gd name="T7" fmla="*/ 2147483647 h 100"/>
              <a:gd name="T8" fmla="*/ 0 w 108"/>
              <a:gd name="T9" fmla="*/ 2147483647 h 100"/>
              <a:gd name="T10" fmla="*/ 2147483647 w 108"/>
              <a:gd name="T11" fmla="*/ 2147483647 h 100"/>
              <a:gd name="T12" fmla="*/ 2147483647 w 108"/>
              <a:gd name="T13" fmla="*/ 2147483647 h 100"/>
              <a:gd name="T14" fmla="*/ 2147483647 w 108"/>
              <a:gd name="T15" fmla="*/ 2147483647 h 100"/>
              <a:gd name="T16" fmla="*/ 2147483647 w 108"/>
              <a:gd name="T17" fmla="*/ 2147483647 h 100"/>
              <a:gd name="T18" fmla="*/ 2147483647 w 108"/>
              <a:gd name="T19" fmla="*/ 2147483647 h 100"/>
              <a:gd name="T20" fmla="*/ 2147483647 w 108"/>
              <a:gd name="T21" fmla="*/ 0 h 100"/>
              <a:gd name="T22" fmla="*/ 2147483647 w 108"/>
              <a:gd name="T23" fmla="*/ 2147483647 h 100"/>
              <a:gd name="T24" fmla="*/ 2147483647 w 108"/>
              <a:gd name="T25" fmla="*/ 2147483647 h 100"/>
              <a:gd name="T26" fmla="*/ 2147483647 w 108"/>
              <a:gd name="T27" fmla="*/ 2147483647 h 100"/>
              <a:gd name="T28" fmla="*/ 2147483647 w 108"/>
              <a:gd name="T29" fmla="*/ 2147483647 h 100"/>
              <a:gd name="T30" fmla="*/ 2147483647 w 108"/>
              <a:gd name="T31" fmla="*/ 2147483647 h 100"/>
              <a:gd name="T32" fmla="*/ 2147483647 w 108"/>
              <a:gd name="T33" fmla="*/ 2147483647 h 100"/>
              <a:gd name="T34" fmla="*/ 2147483647 w 108"/>
              <a:gd name="T35" fmla="*/ 2147483647 h 100"/>
              <a:gd name="T36" fmla="*/ 2147483647 w 108"/>
              <a:gd name="T37" fmla="*/ 2147483647 h 100"/>
              <a:gd name="T38" fmla="*/ 2147483647 w 108"/>
              <a:gd name="T39" fmla="*/ 2147483647 h 100"/>
              <a:gd name="T40" fmla="*/ 2147483647 w 108"/>
              <a:gd name="T41" fmla="*/ 2147483647 h 100"/>
              <a:gd name="T42" fmla="*/ 2147483647 w 108"/>
              <a:gd name="T43" fmla="*/ 2147483647 h 1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8"/>
              <a:gd name="T67" fmla="*/ 0 h 100"/>
              <a:gd name="T68" fmla="*/ 108 w 108"/>
              <a:gd name="T69" fmla="*/ 100 h 1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8" h="100">
                <a:moveTo>
                  <a:pt x="90" y="92"/>
                </a:moveTo>
                <a:lnTo>
                  <a:pt x="22" y="100"/>
                </a:lnTo>
                <a:lnTo>
                  <a:pt x="10" y="84"/>
                </a:lnTo>
                <a:lnTo>
                  <a:pt x="2" y="84"/>
                </a:lnTo>
                <a:lnTo>
                  <a:pt x="0" y="76"/>
                </a:lnTo>
                <a:lnTo>
                  <a:pt x="20" y="74"/>
                </a:lnTo>
                <a:lnTo>
                  <a:pt x="8" y="6"/>
                </a:lnTo>
                <a:lnTo>
                  <a:pt x="20" y="6"/>
                </a:lnTo>
                <a:lnTo>
                  <a:pt x="26" y="12"/>
                </a:lnTo>
                <a:lnTo>
                  <a:pt x="36" y="2"/>
                </a:lnTo>
                <a:lnTo>
                  <a:pt x="46" y="0"/>
                </a:lnTo>
                <a:lnTo>
                  <a:pt x="50" y="20"/>
                </a:lnTo>
                <a:lnTo>
                  <a:pt x="62" y="18"/>
                </a:lnTo>
                <a:lnTo>
                  <a:pt x="60" y="8"/>
                </a:lnTo>
                <a:lnTo>
                  <a:pt x="78" y="12"/>
                </a:lnTo>
                <a:lnTo>
                  <a:pt x="90" y="20"/>
                </a:lnTo>
                <a:lnTo>
                  <a:pt x="108" y="28"/>
                </a:lnTo>
                <a:lnTo>
                  <a:pt x="100" y="32"/>
                </a:lnTo>
                <a:lnTo>
                  <a:pt x="100" y="46"/>
                </a:lnTo>
                <a:lnTo>
                  <a:pt x="98" y="54"/>
                </a:lnTo>
                <a:lnTo>
                  <a:pt x="90" y="70"/>
                </a:lnTo>
                <a:lnTo>
                  <a:pt x="90" y="9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52" name="Freeform 552"/>
          <p:cNvSpPr>
            <a:spLocks/>
          </p:cNvSpPr>
          <p:nvPr/>
        </p:nvSpPr>
        <p:spPr bwMode="auto">
          <a:xfrm rot="222277">
            <a:off x="3506788" y="3786188"/>
            <a:ext cx="139700" cy="200025"/>
          </a:xfrm>
          <a:custGeom>
            <a:avLst/>
            <a:gdLst>
              <a:gd name="T0" fmla="*/ 2147483647 w 60"/>
              <a:gd name="T1" fmla="*/ 2147483647 h 86"/>
              <a:gd name="T2" fmla="*/ 2147483647 w 60"/>
              <a:gd name="T3" fmla="*/ 2147483647 h 86"/>
              <a:gd name="T4" fmla="*/ 2147483647 w 60"/>
              <a:gd name="T5" fmla="*/ 2147483647 h 86"/>
              <a:gd name="T6" fmla="*/ 0 w 60"/>
              <a:gd name="T7" fmla="*/ 2147483647 h 86"/>
              <a:gd name="T8" fmla="*/ 2147483647 w 60"/>
              <a:gd name="T9" fmla="*/ 2147483647 h 86"/>
              <a:gd name="T10" fmla="*/ 2147483647 w 60"/>
              <a:gd name="T11" fmla="*/ 2147483647 h 86"/>
              <a:gd name="T12" fmla="*/ 2147483647 w 60"/>
              <a:gd name="T13" fmla="*/ 2147483647 h 86"/>
              <a:gd name="T14" fmla="*/ 2147483647 w 60"/>
              <a:gd name="T15" fmla="*/ 2147483647 h 86"/>
              <a:gd name="T16" fmla="*/ 2147483647 w 60"/>
              <a:gd name="T17" fmla="*/ 2147483647 h 86"/>
              <a:gd name="T18" fmla="*/ 2147483647 w 60"/>
              <a:gd name="T19" fmla="*/ 2147483647 h 86"/>
              <a:gd name="T20" fmla="*/ 2147483647 w 60"/>
              <a:gd name="T21" fmla="*/ 2147483647 h 86"/>
              <a:gd name="T22" fmla="*/ 2147483647 w 60"/>
              <a:gd name="T23" fmla="*/ 2147483647 h 86"/>
              <a:gd name="T24" fmla="*/ 2147483647 w 60"/>
              <a:gd name="T25" fmla="*/ 0 h 86"/>
              <a:gd name="T26" fmla="*/ 2147483647 w 60"/>
              <a:gd name="T27" fmla="*/ 2147483647 h 86"/>
              <a:gd name="T28" fmla="*/ 2147483647 w 60"/>
              <a:gd name="T29" fmla="*/ 2147483647 h 86"/>
              <a:gd name="T30" fmla="*/ 2147483647 w 60"/>
              <a:gd name="T31" fmla="*/ 2147483647 h 86"/>
              <a:gd name="T32" fmla="*/ 2147483647 w 60"/>
              <a:gd name="T33" fmla="*/ 2147483647 h 86"/>
              <a:gd name="T34" fmla="*/ 2147483647 w 60"/>
              <a:gd name="T35" fmla="*/ 2147483647 h 86"/>
              <a:gd name="T36" fmla="*/ 2147483647 w 60"/>
              <a:gd name="T37" fmla="*/ 2147483647 h 86"/>
              <a:gd name="T38" fmla="*/ 2147483647 w 60"/>
              <a:gd name="T39" fmla="*/ 2147483647 h 86"/>
              <a:gd name="T40" fmla="*/ 2147483647 w 60"/>
              <a:gd name="T41" fmla="*/ 2147483647 h 8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0"/>
              <a:gd name="T64" fmla="*/ 0 h 86"/>
              <a:gd name="T65" fmla="*/ 60 w 60"/>
              <a:gd name="T66" fmla="*/ 86 h 8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0" h="86">
                <a:moveTo>
                  <a:pt x="2" y="70"/>
                </a:moveTo>
                <a:lnTo>
                  <a:pt x="6" y="66"/>
                </a:lnTo>
                <a:lnTo>
                  <a:pt x="6" y="60"/>
                </a:lnTo>
                <a:lnTo>
                  <a:pt x="0" y="52"/>
                </a:lnTo>
                <a:lnTo>
                  <a:pt x="2" y="40"/>
                </a:lnTo>
                <a:lnTo>
                  <a:pt x="16" y="46"/>
                </a:lnTo>
                <a:lnTo>
                  <a:pt x="16" y="36"/>
                </a:lnTo>
                <a:lnTo>
                  <a:pt x="2" y="30"/>
                </a:lnTo>
                <a:lnTo>
                  <a:pt x="4" y="24"/>
                </a:lnTo>
                <a:lnTo>
                  <a:pt x="14" y="26"/>
                </a:lnTo>
                <a:lnTo>
                  <a:pt x="20" y="8"/>
                </a:lnTo>
                <a:lnTo>
                  <a:pt x="32" y="2"/>
                </a:lnTo>
                <a:lnTo>
                  <a:pt x="52" y="0"/>
                </a:lnTo>
                <a:lnTo>
                  <a:pt x="56" y="24"/>
                </a:lnTo>
                <a:lnTo>
                  <a:pt x="52" y="52"/>
                </a:lnTo>
                <a:lnTo>
                  <a:pt x="60" y="58"/>
                </a:lnTo>
                <a:lnTo>
                  <a:pt x="60" y="66"/>
                </a:lnTo>
                <a:lnTo>
                  <a:pt x="46" y="68"/>
                </a:lnTo>
                <a:lnTo>
                  <a:pt x="46" y="84"/>
                </a:lnTo>
                <a:lnTo>
                  <a:pt x="30" y="86"/>
                </a:lnTo>
                <a:lnTo>
                  <a:pt x="2" y="7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53" name="Freeform 553"/>
          <p:cNvSpPr>
            <a:spLocks/>
          </p:cNvSpPr>
          <p:nvPr/>
        </p:nvSpPr>
        <p:spPr bwMode="auto">
          <a:xfrm rot="222277">
            <a:off x="3586163" y="3722688"/>
            <a:ext cx="228600" cy="131762"/>
          </a:xfrm>
          <a:custGeom>
            <a:avLst/>
            <a:gdLst>
              <a:gd name="T0" fmla="*/ 0 w 98"/>
              <a:gd name="T1" fmla="*/ 2147483647 h 56"/>
              <a:gd name="T2" fmla="*/ 2147483647 w 98"/>
              <a:gd name="T3" fmla="*/ 2147483647 h 56"/>
              <a:gd name="T4" fmla="*/ 2147483647 w 98"/>
              <a:gd name="T5" fmla="*/ 2147483647 h 56"/>
              <a:gd name="T6" fmla="*/ 2147483647 w 98"/>
              <a:gd name="T7" fmla="*/ 0 h 56"/>
              <a:gd name="T8" fmla="*/ 2147483647 w 98"/>
              <a:gd name="T9" fmla="*/ 2147483647 h 56"/>
              <a:gd name="T10" fmla="*/ 2147483647 w 98"/>
              <a:gd name="T11" fmla="*/ 2147483647 h 56"/>
              <a:gd name="T12" fmla="*/ 2147483647 w 98"/>
              <a:gd name="T13" fmla="*/ 2147483647 h 56"/>
              <a:gd name="T14" fmla="*/ 2147483647 w 98"/>
              <a:gd name="T15" fmla="*/ 2147483647 h 56"/>
              <a:gd name="T16" fmla="*/ 2147483647 w 98"/>
              <a:gd name="T17" fmla="*/ 2147483647 h 56"/>
              <a:gd name="T18" fmla="*/ 2147483647 w 98"/>
              <a:gd name="T19" fmla="*/ 2147483647 h 56"/>
              <a:gd name="T20" fmla="*/ 0 w 98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8"/>
              <a:gd name="T34" fmla="*/ 0 h 56"/>
              <a:gd name="T35" fmla="*/ 98 w 98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8" h="56">
                <a:moveTo>
                  <a:pt x="0" y="32"/>
                </a:moveTo>
                <a:lnTo>
                  <a:pt x="12" y="20"/>
                </a:lnTo>
                <a:lnTo>
                  <a:pt x="8" y="6"/>
                </a:lnTo>
                <a:lnTo>
                  <a:pt x="94" y="0"/>
                </a:lnTo>
                <a:lnTo>
                  <a:pt x="98" y="40"/>
                </a:lnTo>
                <a:lnTo>
                  <a:pt x="70" y="44"/>
                </a:lnTo>
                <a:lnTo>
                  <a:pt x="48" y="56"/>
                </a:lnTo>
                <a:lnTo>
                  <a:pt x="34" y="48"/>
                </a:lnTo>
                <a:lnTo>
                  <a:pt x="24" y="54"/>
                </a:lnTo>
                <a:lnTo>
                  <a:pt x="20" y="30"/>
                </a:lnTo>
                <a:lnTo>
                  <a:pt x="0" y="3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54" name="Freeform 625"/>
          <p:cNvSpPr>
            <a:spLocks/>
          </p:cNvSpPr>
          <p:nvPr/>
        </p:nvSpPr>
        <p:spPr bwMode="auto">
          <a:xfrm rot="222277">
            <a:off x="3614738" y="3532188"/>
            <a:ext cx="236537" cy="214312"/>
          </a:xfrm>
          <a:custGeom>
            <a:avLst/>
            <a:gdLst>
              <a:gd name="T0" fmla="*/ 2147483647 w 102"/>
              <a:gd name="T1" fmla="*/ 2147483647 h 92"/>
              <a:gd name="T2" fmla="*/ 2147483647 w 102"/>
              <a:gd name="T3" fmla="*/ 2147483647 h 92"/>
              <a:gd name="T4" fmla="*/ 2147483647 w 102"/>
              <a:gd name="T5" fmla="*/ 2147483647 h 92"/>
              <a:gd name="T6" fmla="*/ 0 w 102"/>
              <a:gd name="T7" fmla="*/ 2147483647 h 92"/>
              <a:gd name="T8" fmla="*/ 2147483647 w 102"/>
              <a:gd name="T9" fmla="*/ 2147483647 h 92"/>
              <a:gd name="T10" fmla="*/ 2147483647 w 102"/>
              <a:gd name="T11" fmla="*/ 2147483647 h 92"/>
              <a:gd name="T12" fmla="*/ 2147483647 w 102"/>
              <a:gd name="T13" fmla="*/ 2147483647 h 92"/>
              <a:gd name="T14" fmla="*/ 2147483647 w 102"/>
              <a:gd name="T15" fmla="*/ 2147483647 h 92"/>
              <a:gd name="T16" fmla="*/ 2147483647 w 102"/>
              <a:gd name="T17" fmla="*/ 2147483647 h 92"/>
              <a:gd name="T18" fmla="*/ 2147483647 w 102"/>
              <a:gd name="T19" fmla="*/ 2147483647 h 92"/>
              <a:gd name="T20" fmla="*/ 2147483647 w 102"/>
              <a:gd name="T21" fmla="*/ 0 h 92"/>
              <a:gd name="T22" fmla="*/ 2147483647 w 102"/>
              <a:gd name="T23" fmla="*/ 2147483647 h 92"/>
              <a:gd name="T24" fmla="*/ 2147483647 w 102"/>
              <a:gd name="T25" fmla="*/ 2147483647 h 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2"/>
              <a:gd name="T40" fmla="*/ 0 h 92"/>
              <a:gd name="T41" fmla="*/ 102 w 102"/>
              <a:gd name="T42" fmla="*/ 92 h 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2" h="92">
                <a:moveTo>
                  <a:pt x="102" y="80"/>
                </a:moveTo>
                <a:lnTo>
                  <a:pt x="88" y="86"/>
                </a:lnTo>
                <a:lnTo>
                  <a:pt x="2" y="92"/>
                </a:lnTo>
                <a:lnTo>
                  <a:pt x="0" y="84"/>
                </a:lnTo>
                <a:lnTo>
                  <a:pt x="6" y="80"/>
                </a:lnTo>
                <a:lnTo>
                  <a:pt x="14" y="74"/>
                </a:lnTo>
                <a:lnTo>
                  <a:pt x="28" y="72"/>
                </a:lnTo>
                <a:lnTo>
                  <a:pt x="34" y="48"/>
                </a:lnTo>
                <a:lnTo>
                  <a:pt x="20" y="12"/>
                </a:lnTo>
                <a:lnTo>
                  <a:pt x="66" y="8"/>
                </a:lnTo>
                <a:lnTo>
                  <a:pt x="76" y="0"/>
                </a:lnTo>
                <a:lnTo>
                  <a:pt x="96" y="10"/>
                </a:lnTo>
                <a:lnTo>
                  <a:pt x="102" y="8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55" name="Freeform 626"/>
          <p:cNvSpPr>
            <a:spLocks/>
          </p:cNvSpPr>
          <p:nvPr/>
        </p:nvSpPr>
        <p:spPr bwMode="auto">
          <a:xfrm rot="222277">
            <a:off x="3630613" y="3433763"/>
            <a:ext cx="269875" cy="146050"/>
          </a:xfrm>
          <a:custGeom>
            <a:avLst/>
            <a:gdLst>
              <a:gd name="T0" fmla="*/ 2147483647 w 116"/>
              <a:gd name="T1" fmla="*/ 2147483647 h 62"/>
              <a:gd name="T2" fmla="*/ 2147483647 w 116"/>
              <a:gd name="T3" fmla="*/ 2147483647 h 62"/>
              <a:gd name="T4" fmla="*/ 0 w 116"/>
              <a:gd name="T5" fmla="*/ 2147483647 h 62"/>
              <a:gd name="T6" fmla="*/ 2147483647 w 116"/>
              <a:gd name="T7" fmla="*/ 2147483647 h 62"/>
              <a:gd name="T8" fmla="*/ 2147483647 w 116"/>
              <a:gd name="T9" fmla="*/ 2147483647 h 62"/>
              <a:gd name="T10" fmla="*/ 2147483647 w 116"/>
              <a:gd name="T11" fmla="*/ 2147483647 h 62"/>
              <a:gd name="T12" fmla="*/ 2147483647 w 116"/>
              <a:gd name="T13" fmla="*/ 2147483647 h 62"/>
              <a:gd name="T14" fmla="*/ 2147483647 w 116"/>
              <a:gd name="T15" fmla="*/ 2147483647 h 62"/>
              <a:gd name="T16" fmla="*/ 2147483647 w 116"/>
              <a:gd name="T17" fmla="*/ 2147483647 h 62"/>
              <a:gd name="T18" fmla="*/ 2147483647 w 116"/>
              <a:gd name="T19" fmla="*/ 2147483647 h 62"/>
              <a:gd name="T20" fmla="*/ 2147483647 w 116"/>
              <a:gd name="T21" fmla="*/ 2147483647 h 62"/>
              <a:gd name="T22" fmla="*/ 2147483647 w 116"/>
              <a:gd name="T23" fmla="*/ 2147483647 h 62"/>
              <a:gd name="T24" fmla="*/ 2147483647 w 116"/>
              <a:gd name="T25" fmla="*/ 0 h 62"/>
              <a:gd name="T26" fmla="*/ 2147483647 w 116"/>
              <a:gd name="T27" fmla="*/ 2147483647 h 62"/>
              <a:gd name="T28" fmla="*/ 2147483647 w 116"/>
              <a:gd name="T29" fmla="*/ 2147483647 h 62"/>
              <a:gd name="T30" fmla="*/ 2147483647 w 116"/>
              <a:gd name="T31" fmla="*/ 2147483647 h 62"/>
              <a:gd name="T32" fmla="*/ 2147483647 w 116"/>
              <a:gd name="T33" fmla="*/ 2147483647 h 62"/>
              <a:gd name="T34" fmla="*/ 2147483647 w 116"/>
              <a:gd name="T35" fmla="*/ 2147483647 h 62"/>
              <a:gd name="T36" fmla="*/ 2147483647 w 116"/>
              <a:gd name="T37" fmla="*/ 2147483647 h 62"/>
              <a:gd name="T38" fmla="*/ 2147483647 w 116"/>
              <a:gd name="T39" fmla="*/ 2147483647 h 6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6"/>
              <a:gd name="T61" fmla="*/ 0 h 62"/>
              <a:gd name="T62" fmla="*/ 116 w 116"/>
              <a:gd name="T63" fmla="*/ 62 h 6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6" h="62">
                <a:moveTo>
                  <a:pt x="12" y="54"/>
                </a:moveTo>
                <a:lnTo>
                  <a:pt x="6" y="62"/>
                </a:lnTo>
                <a:lnTo>
                  <a:pt x="0" y="50"/>
                </a:lnTo>
                <a:lnTo>
                  <a:pt x="8" y="48"/>
                </a:lnTo>
                <a:lnTo>
                  <a:pt x="12" y="38"/>
                </a:lnTo>
                <a:lnTo>
                  <a:pt x="18" y="48"/>
                </a:lnTo>
                <a:lnTo>
                  <a:pt x="26" y="48"/>
                </a:lnTo>
                <a:lnTo>
                  <a:pt x="28" y="30"/>
                </a:lnTo>
                <a:lnTo>
                  <a:pt x="40" y="28"/>
                </a:lnTo>
                <a:lnTo>
                  <a:pt x="42" y="16"/>
                </a:lnTo>
                <a:lnTo>
                  <a:pt x="56" y="16"/>
                </a:lnTo>
                <a:lnTo>
                  <a:pt x="56" y="8"/>
                </a:lnTo>
                <a:lnTo>
                  <a:pt x="90" y="0"/>
                </a:lnTo>
                <a:lnTo>
                  <a:pt x="112" y="12"/>
                </a:lnTo>
                <a:lnTo>
                  <a:pt x="116" y="40"/>
                </a:lnTo>
                <a:lnTo>
                  <a:pt x="100" y="40"/>
                </a:lnTo>
                <a:lnTo>
                  <a:pt x="88" y="52"/>
                </a:lnTo>
                <a:lnTo>
                  <a:pt x="68" y="42"/>
                </a:lnTo>
                <a:lnTo>
                  <a:pt x="58" y="50"/>
                </a:lnTo>
                <a:lnTo>
                  <a:pt x="12" y="5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56" name="Freeform 627"/>
          <p:cNvSpPr>
            <a:spLocks/>
          </p:cNvSpPr>
          <p:nvPr/>
        </p:nvSpPr>
        <p:spPr bwMode="auto">
          <a:xfrm rot="222277">
            <a:off x="3716338" y="3302000"/>
            <a:ext cx="214312" cy="168275"/>
          </a:xfrm>
          <a:custGeom>
            <a:avLst/>
            <a:gdLst>
              <a:gd name="T0" fmla="*/ 2147483647 w 92"/>
              <a:gd name="T1" fmla="*/ 2147483647 h 72"/>
              <a:gd name="T2" fmla="*/ 2147483647 w 92"/>
              <a:gd name="T3" fmla="*/ 2147483647 h 72"/>
              <a:gd name="T4" fmla="*/ 2147483647 w 92"/>
              <a:gd name="T5" fmla="*/ 2147483647 h 72"/>
              <a:gd name="T6" fmla="*/ 0 w 92"/>
              <a:gd name="T7" fmla="*/ 2147483647 h 72"/>
              <a:gd name="T8" fmla="*/ 2147483647 w 92"/>
              <a:gd name="T9" fmla="*/ 2147483647 h 72"/>
              <a:gd name="T10" fmla="*/ 2147483647 w 92"/>
              <a:gd name="T11" fmla="*/ 2147483647 h 72"/>
              <a:gd name="T12" fmla="*/ 2147483647 w 92"/>
              <a:gd name="T13" fmla="*/ 2147483647 h 72"/>
              <a:gd name="T14" fmla="*/ 2147483647 w 92"/>
              <a:gd name="T15" fmla="*/ 2147483647 h 72"/>
              <a:gd name="T16" fmla="*/ 2147483647 w 92"/>
              <a:gd name="T17" fmla="*/ 0 h 72"/>
              <a:gd name="T18" fmla="*/ 2147483647 w 92"/>
              <a:gd name="T19" fmla="*/ 2147483647 h 72"/>
              <a:gd name="T20" fmla="*/ 2147483647 w 92"/>
              <a:gd name="T21" fmla="*/ 2147483647 h 72"/>
              <a:gd name="T22" fmla="*/ 2147483647 w 92"/>
              <a:gd name="T23" fmla="*/ 2147483647 h 72"/>
              <a:gd name="T24" fmla="*/ 2147483647 w 92"/>
              <a:gd name="T25" fmla="*/ 2147483647 h 72"/>
              <a:gd name="T26" fmla="*/ 2147483647 w 92"/>
              <a:gd name="T27" fmla="*/ 2147483647 h 72"/>
              <a:gd name="T28" fmla="*/ 2147483647 w 92"/>
              <a:gd name="T29" fmla="*/ 2147483647 h 72"/>
              <a:gd name="T30" fmla="*/ 2147483647 w 92"/>
              <a:gd name="T31" fmla="*/ 2147483647 h 72"/>
              <a:gd name="T32" fmla="*/ 2147483647 w 92"/>
              <a:gd name="T33" fmla="*/ 2147483647 h 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2"/>
              <a:gd name="T52" fmla="*/ 0 h 72"/>
              <a:gd name="T53" fmla="*/ 92 w 92"/>
              <a:gd name="T54" fmla="*/ 72 h 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2" h="72">
                <a:moveTo>
                  <a:pt x="10" y="72"/>
                </a:moveTo>
                <a:lnTo>
                  <a:pt x="14" y="56"/>
                </a:lnTo>
                <a:lnTo>
                  <a:pt x="6" y="56"/>
                </a:lnTo>
                <a:lnTo>
                  <a:pt x="0" y="48"/>
                </a:lnTo>
                <a:lnTo>
                  <a:pt x="4" y="38"/>
                </a:lnTo>
                <a:lnTo>
                  <a:pt x="32" y="20"/>
                </a:lnTo>
                <a:lnTo>
                  <a:pt x="30" y="8"/>
                </a:lnTo>
                <a:lnTo>
                  <a:pt x="42" y="2"/>
                </a:lnTo>
                <a:lnTo>
                  <a:pt x="88" y="0"/>
                </a:lnTo>
                <a:lnTo>
                  <a:pt x="92" y="8"/>
                </a:lnTo>
                <a:lnTo>
                  <a:pt x="90" y="18"/>
                </a:lnTo>
                <a:lnTo>
                  <a:pt x="78" y="46"/>
                </a:lnTo>
                <a:lnTo>
                  <a:pt x="80" y="68"/>
                </a:lnTo>
                <a:lnTo>
                  <a:pt x="58" y="56"/>
                </a:lnTo>
                <a:lnTo>
                  <a:pt x="24" y="64"/>
                </a:lnTo>
                <a:lnTo>
                  <a:pt x="24" y="72"/>
                </a:lnTo>
                <a:lnTo>
                  <a:pt x="10" y="7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57" name="Freeform 628"/>
          <p:cNvSpPr>
            <a:spLocks/>
          </p:cNvSpPr>
          <p:nvPr/>
        </p:nvSpPr>
        <p:spPr bwMode="auto">
          <a:xfrm rot="222277">
            <a:off x="3894138" y="3354388"/>
            <a:ext cx="155575" cy="184150"/>
          </a:xfrm>
          <a:custGeom>
            <a:avLst/>
            <a:gdLst>
              <a:gd name="T0" fmla="*/ 2147483647 w 66"/>
              <a:gd name="T1" fmla="*/ 0 h 78"/>
              <a:gd name="T2" fmla="*/ 2147483647 w 66"/>
              <a:gd name="T3" fmla="*/ 2147483647 h 78"/>
              <a:gd name="T4" fmla="*/ 2147483647 w 66"/>
              <a:gd name="T5" fmla="*/ 2147483647 h 78"/>
              <a:gd name="T6" fmla="*/ 2147483647 w 66"/>
              <a:gd name="T7" fmla="*/ 2147483647 h 78"/>
              <a:gd name="T8" fmla="*/ 2147483647 w 66"/>
              <a:gd name="T9" fmla="*/ 2147483647 h 78"/>
              <a:gd name="T10" fmla="*/ 2147483647 w 66"/>
              <a:gd name="T11" fmla="*/ 2147483647 h 78"/>
              <a:gd name="T12" fmla="*/ 2147483647 w 66"/>
              <a:gd name="T13" fmla="*/ 2147483647 h 78"/>
              <a:gd name="T14" fmla="*/ 2147483647 w 66"/>
              <a:gd name="T15" fmla="*/ 2147483647 h 78"/>
              <a:gd name="T16" fmla="*/ 2147483647 w 66"/>
              <a:gd name="T17" fmla="*/ 2147483647 h 78"/>
              <a:gd name="T18" fmla="*/ 0 w 66"/>
              <a:gd name="T19" fmla="*/ 2147483647 h 78"/>
              <a:gd name="T20" fmla="*/ 2147483647 w 66"/>
              <a:gd name="T21" fmla="*/ 0 h 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78"/>
              <a:gd name="T35" fmla="*/ 66 w 66"/>
              <a:gd name="T36" fmla="*/ 78 h 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78">
                <a:moveTo>
                  <a:pt x="12" y="0"/>
                </a:moveTo>
                <a:lnTo>
                  <a:pt x="24" y="8"/>
                </a:lnTo>
                <a:lnTo>
                  <a:pt x="40" y="10"/>
                </a:lnTo>
                <a:lnTo>
                  <a:pt x="60" y="24"/>
                </a:lnTo>
                <a:lnTo>
                  <a:pt x="66" y="68"/>
                </a:lnTo>
                <a:lnTo>
                  <a:pt x="48" y="70"/>
                </a:lnTo>
                <a:lnTo>
                  <a:pt x="48" y="76"/>
                </a:lnTo>
                <a:lnTo>
                  <a:pt x="6" y="78"/>
                </a:lnTo>
                <a:lnTo>
                  <a:pt x="2" y="50"/>
                </a:lnTo>
                <a:lnTo>
                  <a:pt x="0" y="28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58" name="Freeform 629"/>
          <p:cNvSpPr>
            <a:spLocks/>
          </p:cNvSpPr>
          <p:nvPr/>
        </p:nvSpPr>
        <p:spPr bwMode="auto">
          <a:xfrm rot="222277">
            <a:off x="3797300" y="3165475"/>
            <a:ext cx="206375" cy="161925"/>
          </a:xfrm>
          <a:custGeom>
            <a:avLst/>
            <a:gdLst>
              <a:gd name="T0" fmla="*/ 2147483647 w 88"/>
              <a:gd name="T1" fmla="*/ 2147483647 h 69"/>
              <a:gd name="T2" fmla="*/ 2147483647 w 88"/>
              <a:gd name="T3" fmla="*/ 2147483647 h 69"/>
              <a:gd name="T4" fmla="*/ 0 w 88"/>
              <a:gd name="T5" fmla="*/ 2147483647 h 69"/>
              <a:gd name="T6" fmla="*/ 2147483647 w 88"/>
              <a:gd name="T7" fmla="*/ 2147483647 h 69"/>
              <a:gd name="T8" fmla="*/ 2147483647 w 88"/>
              <a:gd name="T9" fmla="*/ 2147483647 h 69"/>
              <a:gd name="T10" fmla="*/ 2147483647 w 88"/>
              <a:gd name="T11" fmla="*/ 2147483647 h 69"/>
              <a:gd name="T12" fmla="*/ 2147483647 w 88"/>
              <a:gd name="T13" fmla="*/ 2147483647 h 69"/>
              <a:gd name="T14" fmla="*/ 2147483647 w 88"/>
              <a:gd name="T15" fmla="*/ 0 h 69"/>
              <a:gd name="T16" fmla="*/ 2147483647 w 88"/>
              <a:gd name="T17" fmla="*/ 2147483647 h 69"/>
              <a:gd name="T18" fmla="*/ 2147483647 w 88"/>
              <a:gd name="T19" fmla="*/ 2147483647 h 69"/>
              <a:gd name="T20" fmla="*/ 2147483647 w 88"/>
              <a:gd name="T21" fmla="*/ 2147483647 h 69"/>
              <a:gd name="T22" fmla="*/ 2147483647 w 88"/>
              <a:gd name="T23" fmla="*/ 2147483647 h 69"/>
              <a:gd name="T24" fmla="*/ 2147483647 w 88"/>
              <a:gd name="T25" fmla="*/ 2147483647 h 69"/>
              <a:gd name="T26" fmla="*/ 2147483647 w 88"/>
              <a:gd name="T27" fmla="*/ 2147483647 h 6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8"/>
              <a:gd name="T43" fmla="*/ 0 h 69"/>
              <a:gd name="T44" fmla="*/ 88 w 88"/>
              <a:gd name="T45" fmla="*/ 69 h 6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8" h="69">
                <a:moveTo>
                  <a:pt x="12" y="63"/>
                </a:moveTo>
                <a:lnTo>
                  <a:pt x="12" y="59"/>
                </a:lnTo>
                <a:lnTo>
                  <a:pt x="0" y="49"/>
                </a:lnTo>
                <a:lnTo>
                  <a:pt x="8" y="35"/>
                </a:lnTo>
                <a:lnTo>
                  <a:pt x="16" y="14"/>
                </a:lnTo>
                <a:lnTo>
                  <a:pt x="28" y="12"/>
                </a:lnTo>
                <a:lnTo>
                  <a:pt x="28" y="6"/>
                </a:lnTo>
                <a:lnTo>
                  <a:pt x="84" y="0"/>
                </a:lnTo>
                <a:lnTo>
                  <a:pt x="88" y="28"/>
                </a:lnTo>
                <a:lnTo>
                  <a:pt x="78" y="37"/>
                </a:lnTo>
                <a:lnTo>
                  <a:pt x="82" y="43"/>
                </a:lnTo>
                <a:lnTo>
                  <a:pt x="62" y="69"/>
                </a:lnTo>
                <a:lnTo>
                  <a:pt x="58" y="61"/>
                </a:lnTo>
                <a:lnTo>
                  <a:pt x="12" y="63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59" name="Freeform 630"/>
          <p:cNvSpPr>
            <a:spLocks/>
          </p:cNvSpPr>
          <p:nvPr/>
        </p:nvSpPr>
        <p:spPr bwMode="auto">
          <a:xfrm rot="222277">
            <a:off x="3871913" y="3024188"/>
            <a:ext cx="231775" cy="157162"/>
          </a:xfrm>
          <a:custGeom>
            <a:avLst/>
            <a:gdLst>
              <a:gd name="T0" fmla="*/ 2147483647 w 100"/>
              <a:gd name="T1" fmla="*/ 2147483647 h 68"/>
              <a:gd name="T2" fmla="*/ 2147483647 w 100"/>
              <a:gd name="T3" fmla="*/ 0 h 68"/>
              <a:gd name="T4" fmla="*/ 2147483647 w 100"/>
              <a:gd name="T5" fmla="*/ 2147483647 h 68"/>
              <a:gd name="T6" fmla="*/ 2147483647 w 100"/>
              <a:gd name="T7" fmla="*/ 2147483647 h 68"/>
              <a:gd name="T8" fmla="*/ 2147483647 w 100"/>
              <a:gd name="T9" fmla="*/ 2147483647 h 68"/>
              <a:gd name="T10" fmla="*/ 2147483647 w 100"/>
              <a:gd name="T11" fmla="*/ 2147483647 h 68"/>
              <a:gd name="T12" fmla="*/ 2147483647 w 100"/>
              <a:gd name="T13" fmla="*/ 2147483647 h 68"/>
              <a:gd name="T14" fmla="*/ 0 w 100"/>
              <a:gd name="T15" fmla="*/ 2147483647 h 68"/>
              <a:gd name="T16" fmla="*/ 2147483647 w 100"/>
              <a:gd name="T17" fmla="*/ 2147483647 h 68"/>
              <a:gd name="T18" fmla="*/ 2147483647 w 100"/>
              <a:gd name="T19" fmla="*/ 2147483647 h 68"/>
              <a:gd name="T20" fmla="*/ 2147483647 w 100"/>
              <a:gd name="T21" fmla="*/ 2147483647 h 68"/>
              <a:gd name="T22" fmla="*/ 2147483647 w 100"/>
              <a:gd name="T23" fmla="*/ 2147483647 h 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"/>
              <a:gd name="T37" fmla="*/ 0 h 68"/>
              <a:gd name="T38" fmla="*/ 100 w 100"/>
              <a:gd name="T39" fmla="*/ 68 h 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" h="68">
                <a:moveTo>
                  <a:pt x="20" y="8"/>
                </a:moveTo>
                <a:lnTo>
                  <a:pt x="96" y="0"/>
                </a:lnTo>
                <a:lnTo>
                  <a:pt x="100" y="18"/>
                </a:lnTo>
                <a:lnTo>
                  <a:pt x="82" y="20"/>
                </a:lnTo>
                <a:lnTo>
                  <a:pt x="84" y="52"/>
                </a:lnTo>
                <a:lnTo>
                  <a:pt x="90" y="58"/>
                </a:lnTo>
                <a:lnTo>
                  <a:pt x="56" y="62"/>
                </a:lnTo>
                <a:lnTo>
                  <a:pt x="0" y="68"/>
                </a:lnTo>
                <a:lnTo>
                  <a:pt x="12" y="58"/>
                </a:lnTo>
                <a:lnTo>
                  <a:pt x="8" y="46"/>
                </a:lnTo>
                <a:lnTo>
                  <a:pt x="22" y="22"/>
                </a:lnTo>
                <a:lnTo>
                  <a:pt x="2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0" name="Freeform 632"/>
          <p:cNvSpPr>
            <a:spLocks/>
          </p:cNvSpPr>
          <p:nvPr/>
        </p:nvSpPr>
        <p:spPr bwMode="auto">
          <a:xfrm rot="222277">
            <a:off x="3978275" y="3163888"/>
            <a:ext cx="195263" cy="185737"/>
          </a:xfrm>
          <a:custGeom>
            <a:avLst/>
            <a:gdLst>
              <a:gd name="T0" fmla="*/ 2147483647 w 84"/>
              <a:gd name="T1" fmla="*/ 2147483647 h 79"/>
              <a:gd name="T2" fmla="*/ 2147483647 w 84"/>
              <a:gd name="T3" fmla="*/ 0 h 79"/>
              <a:gd name="T4" fmla="*/ 2147483647 w 84"/>
              <a:gd name="T5" fmla="*/ 2147483647 h 79"/>
              <a:gd name="T6" fmla="*/ 2147483647 w 84"/>
              <a:gd name="T7" fmla="*/ 2147483647 h 79"/>
              <a:gd name="T8" fmla="*/ 2147483647 w 84"/>
              <a:gd name="T9" fmla="*/ 2147483647 h 79"/>
              <a:gd name="T10" fmla="*/ 2147483647 w 84"/>
              <a:gd name="T11" fmla="*/ 2147483647 h 79"/>
              <a:gd name="T12" fmla="*/ 2147483647 w 84"/>
              <a:gd name="T13" fmla="*/ 2147483647 h 79"/>
              <a:gd name="T14" fmla="*/ 2147483647 w 84"/>
              <a:gd name="T15" fmla="*/ 2147483647 h 79"/>
              <a:gd name="T16" fmla="*/ 2147483647 w 84"/>
              <a:gd name="T17" fmla="*/ 2147483647 h 79"/>
              <a:gd name="T18" fmla="*/ 2147483647 w 84"/>
              <a:gd name="T19" fmla="*/ 2147483647 h 79"/>
              <a:gd name="T20" fmla="*/ 2147483647 w 84"/>
              <a:gd name="T21" fmla="*/ 2147483647 h 79"/>
              <a:gd name="T22" fmla="*/ 0 w 84"/>
              <a:gd name="T23" fmla="*/ 2147483647 h 79"/>
              <a:gd name="T24" fmla="*/ 2147483647 w 84"/>
              <a:gd name="T25" fmla="*/ 2147483647 h 79"/>
              <a:gd name="T26" fmla="*/ 2147483647 w 84"/>
              <a:gd name="T27" fmla="*/ 2147483647 h 79"/>
              <a:gd name="T28" fmla="*/ 2147483647 w 84"/>
              <a:gd name="T29" fmla="*/ 2147483647 h 7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4"/>
              <a:gd name="T46" fmla="*/ 0 h 79"/>
              <a:gd name="T47" fmla="*/ 84 w 84"/>
              <a:gd name="T48" fmla="*/ 79 h 7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4" h="79">
                <a:moveTo>
                  <a:pt x="6" y="4"/>
                </a:moveTo>
                <a:lnTo>
                  <a:pt x="40" y="0"/>
                </a:lnTo>
                <a:lnTo>
                  <a:pt x="52" y="12"/>
                </a:lnTo>
                <a:lnTo>
                  <a:pt x="74" y="22"/>
                </a:lnTo>
                <a:lnTo>
                  <a:pt x="78" y="22"/>
                </a:lnTo>
                <a:lnTo>
                  <a:pt x="84" y="73"/>
                </a:lnTo>
                <a:lnTo>
                  <a:pt x="52" y="79"/>
                </a:lnTo>
                <a:lnTo>
                  <a:pt x="40" y="69"/>
                </a:lnTo>
                <a:lnTo>
                  <a:pt x="26" y="71"/>
                </a:lnTo>
                <a:lnTo>
                  <a:pt x="12" y="47"/>
                </a:lnTo>
                <a:lnTo>
                  <a:pt x="4" y="47"/>
                </a:lnTo>
                <a:lnTo>
                  <a:pt x="0" y="41"/>
                </a:lnTo>
                <a:lnTo>
                  <a:pt x="4" y="36"/>
                </a:lnTo>
                <a:lnTo>
                  <a:pt x="10" y="32"/>
                </a:lnTo>
                <a:lnTo>
                  <a:pt x="6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1" name="Freeform 679"/>
          <p:cNvSpPr>
            <a:spLocks/>
          </p:cNvSpPr>
          <p:nvPr/>
        </p:nvSpPr>
        <p:spPr bwMode="auto">
          <a:xfrm rot="222277">
            <a:off x="4159250" y="3171825"/>
            <a:ext cx="200025" cy="179388"/>
          </a:xfrm>
          <a:custGeom>
            <a:avLst/>
            <a:gdLst>
              <a:gd name="T0" fmla="*/ 2147483647 w 86"/>
              <a:gd name="T1" fmla="*/ 2147483647 h 77"/>
              <a:gd name="T2" fmla="*/ 2147483647 w 86"/>
              <a:gd name="T3" fmla="*/ 2147483647 h 77"/>
              <a:gd name="T4" fmla="*/ 2147483647 w 86"/>
              <a:gd name="T5" fmla="*/ 2147483647 h 77"/>
              <a:gd name="T6" fmla="*/ 2147483647 w 86"/>
              <a:gd name="T7" fmla="*/ 2147483647 h 77"/>
              <a:gd name="T8" fmla="*/ 0 w 86"/>
              <a:gd name="T9" fmla="*/ 2147483647 h 77"/>
              <a:gd name="T10" fmla="*/ 2147483647 w 86"/>
              <a:gd name="T11" fmla="*/ 2147483647 h 77"/>
              <a:gd name="T12" fmla="*/ 2147483647 w 86"/>
              <a:gd name="T13" fmla="*/ 2147483647 h 77"/>
              <a:gd name="T14" fmla="*/ 2147483647 w 86"/>
              <a:gd name="T15" fmla="*/ 2147483647 h 77"/>
              <a:gd name="T16" fmla="*/ 2147483647 w 86"/>
              <a:gd name="T17" fmla="*/ 2147483647 h 77"/>
              <a:gd name="T18" fmla="*/ 2147483647 w 86"/>
              <a:gd name="T19" fmla="*/ 0 h 77"/>
              <a:gd name="T20" fmla="*/ 2147483647 w 86"/>
              <a:gd name="T21" fmla="*/ 2147483647 h 77"/>
              <a:gd name="T22" fmla="*/ 2147483647 w 86"/>
              <a:gd name="T23" fmla="*/ 2147483647 h 77"/>
              <a:gd name="T24" fmla="*/ 2147483647 w 86"/>
              <a:gd name="T25" fmla="*/ 2147483647 h 7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"/>
              <a:gd name="T40" fmla="*/ 0 h 77"/>
              <a:gd name="T41" fmla="*/ 86 w 86"/>
              <a:gd name="T42" fmla="*/ 77 h 7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" h="77">
                <a:moveTo>
                  <a:pt x="86" y="63"/>
                </a:moveTo>
                <a:lnTo>
                  <a:pt x="28" y="69"/>
                </a:lnTo>
                <a:lnTo>
                  <a:pt x="22" y="77"/>
                </a:lnTo>
                <a:lnTo>
                  <a:pt x="6" y="75"/>
                </a:lnTo>
                <a:lnTo>
                  <a:pt x="0" y="24"/>
                </a:lnTo>
                <a:lnTo>
                  <a:pt x="6" y="22"/>
                </a:lnTo>
                <a:lnTo>
                  <a:pt x="8" y="12"/>
                </a:lnTo>
                <a:lnTo>
                  <a:pt x="26" y="10"/>
                </a:lnTo>
                <a:lnTo>
                  <a:pt x="26" y="4"/>
                </a:lnTo>
                <a:lnTo>
                  <a:pt x="74" y="0"/>
                </a:lnTo>
                <a:lnTo>
                  <a:pt x="80" y="53"/>
                </a:lnTo>
                <a:lnTo>
                  <a:pt x="86" y="57"/>
                </a:lnTo>
                <a:lnTo>
                  <a:pt x="86" y="63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2" name="Freeform 684"/>
          <p:cNvSpPr>
            <a:spLocks/>
          </p:cNvSpPr>
          <p:nvPr/>
        </p:nvSpPr>
        <p:spPr bwMode="auto">
          <a:xfrm rot="222277">
            <a:off x="3929063" y="3270250"/>
            <a:ext cx="163512" cy="139700"/>
          </a:xfrm>
          <a:custGeom>
            <a:avLst/>
            <a:gdLst>
              <a:gd name="T0" fmla="*/ 2147483647 w 70"/>
              <a:gd name="T1" fmla="*/ 2147483647 h 60"/>
              <a:gd name="T2" fmla="*/ 2147483647 w 70"/>
              <a:gd name="T3" fmla="*/ 0 h 60"/>
              <a:gd name="T4" fmla="*/ 2147483647 w 70"/>
              <a:gd name="T5" fmla="*/ 0 h 60"/>
              <a:gd name="T6" fmla="*/ 2147483647 w 70"/>
              <a:gd name="T7" fmla="*/ 2147483647 h 60"/>
              <a:gd name="T8" fmla="*/ 2147483647 w 70"/>
              <a:gd name="T9" fmla="*/ 2147483647 h 60"/>
              <a:gd name="T10" fmla="*/ 2147483647 w 70"/>
              <a:gd name="T11" fmla="*/ 2147483647 h 60"/>
              <a:gd name="T12" fmla="*/ 2147483647 w 70"/>
              <a:gd name="T13" fmla="*/ 2147483647 h 60"/>
              <a:gd name="T14" fmla="*/ 2147483647 w 70"/>
              <a:gd name="T15" fmla="*/ 2147483647 h 60"/>
              <a:gd name="T16" fmla="*/ 2147483647 w 70"/>
              <a:gd name="T17" fmla="*/ 2147483647 h 60"/>
              <a:gd name="T18" fmla="*/ 0 w 70"/>
              <a:gd name="T19" fmla="*/ 2147483647 h 60"/>
              <a:gd name="T20" fmla="*/ 2147483647 w 70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60"/>
              <a:gd name="T35" fmla="*/ 70 w 70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60">
                <a:moveTo>
                  <a:pt x="2" y="26"/>
                </a:moveTo>
                <a:lnTo>
                  <a:pt x="22" y="0"/>
                </a:lnTo>
                <a:lnTo>
                  <a:pt x="30" y="0"/>
                </a:lnTo>
                <a:lnTo>
                  <a:pt x="44" y="24"/>
                </a:lnTo>
                <a:lnTo>
                  <a:pt x="58" y="22"/>
                </a:lnTo>
                <a:lnTo>
                  <a:pt x="70" y="32"/>
                </a:lnTo>
                <a:lnTo>
                  <a:pt x="48" y="60"/>
                </a:lnTo>
                <a:lnTo>
                  <a:pt x="28" y="46"/>
                </a:lnTo>
                <a:lnTo>
                  <a:pt x="12" y="44"/>
                </a:lnTo>
                <a:lnTo>
                  <a:pt x="0" y="36"/>
                </a:lnTo>
                <a:lnTo>
                  <a:pt x="2" y="2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3" name="Freeform 708"/>
          <p:cNvSpPr>
            <a:spLocks/>
          </p:cNvSpPr>
          <p:nvPr/>
        </p:nvSpPr>
        <p:spPr bwMode="auto">
          <a:xfrm rot="222277">
            <a:off x="3805238" y="2989263"/>
            <a:ext cx="122237" cy="193675"/>
          </a:xfrm>
          <a:custGeom>
            <a:avLst/>
            <a:gdLst>
              <a:gd name="T0" fmla="*/ 2147483647 w 52"/>
              <a:gd name="T1" fmla="*/ 2147483647 h 82"/>
              <a:gd name="T2" fmla="*/ 0 w 52"/>
              <a:gd name="T3" fmla="*/ 2147483647 h 82"/>
              <a:gd name="T4" fmla="*/ 2147483647 w 52"/>
              <a:gd name="T5" fmla="*/ 2147483647 h 82"/>
              <a:gd name="T6" fmla="*/ 2147483647 w 52"/>
              <a:gd name="T7" fmla="*/ 2147483647 h 82"/>
              <a:gd name="T8" fmla="*/ 2147483647 w 52"/>
              <a:gd name="T9" fmla="*/ 2147483647 h 82"/>
              <a:gd name="T10" fmla="*/ 2147483647 w 52"/>
              <a:gd name="T11" fmla="*/ 2147483647 h 82"/>
              <a:gd name="T12" fmla="*/ 2147483647 w 52"/>
              <a:gd name="T13" fmla="*/ 2147483647 h 82"/>
              <a:gd name="T14" fmla="*/ 2147483647 w 52"/>
              <a:gd name="T15" fmla="*/ 2147483647 h 82"/>
              <a:gd name="T16" fmla="*/ 2147483647 w 52"/>
              <a:gd name="T17" fmla="*/ 2147483647 h 82"/>
              <a:gd name="T18" fmla="*/ 2147483647 w 52"/>
              <a:gd name="T19" fmla="*/ 2147483647 h 82"/>
              <a:gd name="T20" fmla="*/ 2147483647 w 52"/>
              <a:gd name="T21" fmla="*/ 2147483647 h 82"/>
              <a:gd name="T22" fmla="*/ 2147483647 w 52"/>
              <a:gd name="T23" fmla="*/ 0 h 82"/>
              <a:gd name="T24" fmla="*/ 2147483647 w 52"/>
              <a:gd name="T25" fmla="*/ 2147483647 h 82"/>
              <a:gd name="T26" fmla="*/ 2147483647 w 52"/>
              <a:gd name="T27" fmla="*/ 2147483647 h 82"/>
              <a:gd name="T28" fmla="*/ 2147483647 w 52"/>
              <a:gd name="T29" fmla="*/ 2147483647 h 82"/>
              <a:gd name="T30" fmla="*/ 2147483647 w 52"/>
              <a:gd name="T31" fmla="*/ 2147483647 h 82"/>
              <a:gd name="T32" fmla="*/ 2147483647 w 52"/>
              <a:gd name="T33" fmla="*/ 2147483647 h 82"/>
              <a:gd name="T34" fmla="*/ 2147483647 w 52"/>
              <a:gd name="T35" fmla="*/ 2147483647 h 82"/>
              <a:gd name="T36" fmla="*/ 2147483647 w 52"/>
              <a:gd name="T37" fmla="*/ 2147483647 h 82"/>
              <a:gd name="T38" fmla="*/ 2147483647 w 52"/>
              <a:gd name="T39" fmla="*/ 2147483647 h 82"/>
              <a:gd name="T40" fmla="*/ 2147483647 w 52"/>
              <a:gd name="T41" fmla="*/ 2147483647 h 82"/>
              <a:gd name="T42" fmla="*/ 2147483647 w 52"/>
              <a:gd name="T43" fmla="*/ 2147483647 h 82"/>
              <a:gd name="T44" fmla="*/ 2147483647 w 52"/>
              <a:gd name="T45" fmla="*/ 2147483647 h 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2"/>
              <a:gd name="T70" fmla="*/ 0 h 82"/>
              <a:gd name="T71" fmla="*/ 52 w 52"/>
              <a:gd name="T72" fmla="*/ 82 h 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2" h="82">
                <a:moveTo>
                  <a:pt x="18" y="82"/>
                </a:moveTo>
                <a:lnTo>
                  <a:pt x="0" y="72"/>
                </a:lnTo>
                <a:lnTo>
                  <a:pt x="4" y="64"/>
                </a:lnTo>
                <a:lnTo>
                  <a:pt x="16" y="66"/>
                </a:lnTo>
                <a:lnTo>
                  <a:pt x="24" y="60"/>
                </a:lnTo>
                <a:lnTo>
                  <a:pt x="10" y="50"/>
                </a:lnTo>
                <a:lnTo>
                  <a:pt x="18" y="44"/>
                </a:lnTo>
                <a:lnTo>
                  <a:pt x="28" y="40"/>
                </a:lnTo>
                <a:lnTo>
                  <a:pt x="16" y="22"/>
                </a:lnTo>
                <a:lnTo>
                  <a:pt x="22" y="14"/>
                </a:lnTo>
                <a:lnTo>
                  <a:pt x="14" y="8"/>
                </a:lnTo>
                <a:lnTo>
                  <a:pt x="20" y="0"/>
                </a:lnTo>
                <a:lnTo>
                  <a:pt x="30" y="8"/>
                </a:lnTo>
                <a:lnTo>
                  <a:pt x="30" y="22"/>
                </a:lnTo>
                <a:lnTo>
                  <a:pt x="34" y="26"/>
                </a:lnTo>
                <a:lnTo>
                  <a:pt x="40" y="14"/>
                </a:lnTo>
                <a:lnTo>
                  <a:pt x="50" y="14"/>
                </a:lnTo>
                <a:lnTo>
                  <a:pt x="52" y="28"/>
                </a:lnTo>
                <a:lnTo>
                  <a:pt x="38" y="52"/>
                </a:lnTo>
                <a:lnTo>
                  <a:pt x="42" y="64"/>
                </a:lnTo>
                <a:lnTo>
                  <a:pt x="30" y="74"/>
                </a:lnTo>
                <a:lnTo>
                  <a:pt x="30" y="80"/>
                </a:lnTo>
                <a:lnTo>
                  <a:pt x="18" y="8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4" name="Freeform 1493"/>
          <p:cNvSpPr>
            <a:spLocks/>
          </p:cNvSpPr>
          <p:nvPr/>
        </p:nvSpPr>
        <p:spPr bwMode="auto">
          <a:xfrm rot="222277">
            <a:off x="3040063" y="3708400"/>
            <a:ext cx="179387" cy="274638"/>
          </a:xfrm>
          <a:custGeom>
            <a:avLst/>
            <a:gdLst>
              <a:gd name="T0" fmla="*/ 2147483647 w 76"/>
              <a:gd name="T1" fmla="*/ 2147483647 h 118"/>
              <a:gd name="T2" fmla="*/ 2147483647 w 76"/>
              <a:gd name="T3" fmla="*/ 2147483647 h 118"/>
              <a:gd name="T4" fmla="*/ 2147483647 w 76"/>
              <a:gd name="T5" fmla="*/ 2147483647 h 118"/>
              <a:gd name="T6" fmla="*/ 2147483647 w 76"/>
              <a:gd name="T7" fmla="*/ 2147483647 h 118"/>
              <a:gd name="T8" fmla="*/ 2147483647 w 76"/>
              <a:gd name="T9" fmla="*/ 2147483647 h 118"/>
              <a:gd name="T10" fmla="*/ 2147483647 w 76"/>
              <a:gd name="T11" fmla="*/ 2147483647 h 118"/>
              <a:gd name="T12" fmla="*/ 2147483647 w 76"/>
              <a:gd name="T13" fmla="*/ 2147483647 h 118"/>
              <a:gd name="T14" fmla="*/ 2147483647 w 76"/>
              <a:gd name="T15" fmla="*/ 2147483647 h 118"/>
              <a:gd name="T16" fmla="*/ 2147483647 w 76"/>
              <a:gd name="T17" fmla="*/ 2147483647 h 118"/>
              <a:gd name="T18" fmla="*/ 0 w 76"/>
              <a:gd name="T19" fmla="*/ 2147483647 h 118"/>
              <a:gd name="T20" fmla="*/ 0 w 76"/>
              <a:gd name="T21" fmla="*/ 2147483647 h 118"/>
              <a:gd name="T22" fmla="*/ 2147483647 w 76"/>
              <a:gd name="T23" fmla="*/ 2147483647 h 118"/>
              <a:gd name="T24" fmla="*/ 2147483647 w 76"/>
              <a:gd name="T25" fmla="*/ 2147483647 h 118"/>
              <a:gd name="T26" fmla="*/ 2147483647 w 76"/>
              <a:gd name="T27" fmla="*/ 2147483647 h 118"/>
              <a:gd name="T28" fmla="*/ 2147483647 w 76"/>
              <a:gd name="T29" fmla="*/ 2147483647 h 118"/>
              <a:gd name="T30" fmla="*/ 2147483647 w 76"/>
              <a:gd name="T31" fmla="*/ 2147483647 h 118"/>
              <a:gd name="T32" fmla="*/ 2147483647 w 76"/>
              <a:gd name="T33" fmla="*/ 0 h 118"/>
              <a:gd name="T34" fmla="*/ 2147483647 w 76"/>
              <a:gd name="T35" fmla="*/ 2147483647 h 118"/>
              <a:gd name="T36" fmla="*/ 2147483647 w 76"/>
              <a:gd name="T37" fmla="*/ 2147483647 h 118"/>
              <a:gd name="T38" fmla="*/ 2147483647 w 76"/>
              <a:gd name="T39" fmla="*/ 2147483647 h 118"/>
              <a:gd name="T40" fmla="*/ 2147483647 w 76"/>
              <a:gd name="T41" fmla="*/ 2147483647 h 118"/>
              <a:gd name="T42" fmla="*/ 2147483647 w 76"/>
              <a:gd name="T43" fmla="*/ 2147483647 h 118"/>
              <a:gd name="T44" fmla="*/ 2147483647 w 76"/>
              <a:gd name="T45" fmla="*/ 2147483647 h 118"/>
              <a:gd name="T46" fmla="*/ 2147483647 w 76"/>
              <a:gd name="T47" fmla="*/ 2147483647 h 118"/>
              <a:gd name="T48" fmla="*/ 2147483647 w 76"/>
              <a:gd name="T49" fmla="*/ 2147483647 h 11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6"/>
              <a:gd name="T76" fmla="*/ 0 h 118"/>
              <a:gd name="T77" fmla="*/ 76 w 76"/>
              <a:gd name="T78" fmla="*/ 118 h 11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6" h="118">
                <a:moveTo>
                  <a:pt x="76" y="98"/>
                </a:moveTo>
                <a:lnTo>
                  <a:pt x="38" y="100"/>
                </a:lnTo>
                <a:lnTo>
                  <a:pt x="40" y="116"/>
                </a:lnTo>
                <a:lnTo>
                  <a:pt x="26" y="118"/>
                </a:lnTo>
                <a:lnTo>
                  <a:pt x="32" y="102"/>
                </a:lnTo>
                <a:lnTo>
                  <a:pt x="26" y="98"/>
                </a:lnTo>
                <a:lnTo>
                  <a:pt x="32" y="90"/>
                </a:lnTo>
                <a:lnTo>
                  <a:pt x="20" y="78"/>
                </a:lnTo>
                <a:lnTo>
                  <a:pt x="16" y="36"/>
                </a:lnTo>
                <a:lnTo>
                  <a:pt x="0" y="36"/>
                </a:lnTo>
                <a:lnTo>
                  <a:pt x="0" y="14"/>
                </a:lnTo>
                <a:lnTo>
                  <a:pt x="10" y="6"/>
                </a:lnTo>
                <a:lnTo>
                  <a:pt x="22" y="8"/>
                </a:lnTo>
                <a:lnTo>
                  <a:pt x="26" y="16"/>
                </a:lnTo>
                <a:lnTo>
                  <a:pt x="32" y="14"/>
                </a:lnTo>
                <a:lnTo>
                  <a:pt x="30" y="2"/>
                </a:lnTo>
                <a:lnTo>
                  <a:pt x="52" y="0"/>
                </a:lnTo>
                <a:lnTo>
                  <a:pt x="56" y="6"/>
                </a:lnTo>
                <a:lnTo>
                  <a:pt x="66" y="6"/>
                </a:lnTo>
                <a:lnTo>
                  <a:pt x="70" y="30"/>
                </a:lnTo>
                <a:lnTo>
                  <a:pt x="70" y="78"/>
                </a:lnTo>
                <a:lnTo>
                  <a:pt x="60" y="80"/>
                </a:lnTo>
                <a:lnTo>
                  <a:pt x="60" y="90"/>
                </a:lnTo>
                <a:lnTo>
                  <a:pt x="72" y="92"/>
                </a:lnTo>
                <a:lnTo>
                  <a:pt x="76" y="9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5" name="Freeform 1494"/>
          <p:cNvSpPr>
            <a:spLocks/>
          </p:cNvSpPr>
          <p:nvPr/>
        </p:nvSpPr>
        <p:spPr bwMode="auto">
          <a:xfrm rot="222277">
            <a:off x="3125788" y="3338513"/>
            <a:ext cx="203200" cy="244475"/>
          </a:xfrm>
          <a:custGeom>
            <a:avLst/>
            <a:gdLst>
              <a:gd name="T0" fmla="*/ 2147483647 w 88"/>
              <a:gd name="T1" fmla="*/ 2147483647 h 104"/>
              <a:gd name="T2" fmla="*/ 2147483647 w 88"/>
              <a:gd name="T3" fmla="*/ 2147483647 h 104"/>
              <a:gd name="T4" fmla="*/ 0 w 88"/>
              <a:gd name="T5" fmla="*/ 2147483647 h 104"/>
              <a:gd name="T6" fmla="*/ 0 w 88"/>
              <a:gd name="T7" fmla="*/ 2147483647 h 104"/>
              <a:gd name="T8" fmla="*/ 2147483647 w 88"/>
              <a:gd name="T9" fmla="*/ 2147483647 h 104"/>
              <a:gd name="T10" fmla="*/ 2147483647 w 88"/>
              <a:gd name="T11" fmla="*/ 2147483647 h 104"/>
              <a:gd name="T12" fmla="*/ 2147483647 w 88"/>
              <a:gd name="T13" fmla="*/ 2147483647 h 104"/>
              <a:gd name="T14" fmla="*/ 2147483647 w 88"/>
              <a:gd name="T15" fmla="*/ 2147483647 h 104"/>
              <a:gd name="T16" fmla="*/ 2147483647 w 88"/>
              <a:gd name="T17" fmla="*/ 2147483647 h 104"/>
              <a:gd name="T18" fmla="*/ 2147483647 w 88"/>
              <a:gd name="T19" fmla="*/ 0 h 104"/>
              <a:gd name="T20" fmla="*/ 2147483647 w 88"/>
              <a:gd name="T21" fmla="*/ 2147483647 h 104"/>
              <a:gd name="T22" fmla="*/ 2147483647 w 88"/>
              <a:gd name="T23" fmla="*/ 2147483647 h 104"/>
              <a:gd name="T24" fmla="*/ 2147483647 w 88"/>
              <a:gd name="T25" fmla="*/ 2147483647 h 104"/>
              <a:gd name="T26" fmla="*/ 2147483647 w 88"/>
              <a:gd name="T27" fmla="*/ 2147483647 h 104"/>
              <a:gd name="T28" fmla="*/ 2147483647 w 88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8"/>
              <a:gd name="T46" fmla="*/ 0 h 104"/>
              <a:gd name="T47" fmla="*/ 88 w 88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8" h="104">
                <a:moveTo>
                  <a:pt x="52" y="90"/>
                </a:moveTo>
                <a:lnTo>
                  <a:pt x="38" y="90"/>
                </a:lnTo>
                <a:lnTo>
                  <a:pt x="0" y="94"/>
                </a:lnTo>
                <a:lnTo>
                  <a:pt x="0" y="74"/>
                </a:lnTo>
                <a:lnTo>
                  <a:pt x="32" y="74"/>
                </a:lnTo>
                <a:lnTo>
                  <a:pt x="32" y="54"/>
                </a:lnTo>
                <a:lnTo>
                  <a:pt x="38" y="50"/>
                </a:lnTo>
                <a:lnTo>
                  <a:pt x="32" y="38"/>
                </a:lnTo>
                <a:lnTo>
                  <a:pt x="48" y="2"/>
                </a:lnTo>
                <a:lnTo>
                  <a:pt x="76" y="0"/>
                </a:lnTo>
                <a:lnTo>
                  <a:pt x="82" y="34"/>
                </a:lnTo>
                <a:lnTo>
                  <a:pt x="86" y="84"/>
                </a:lnTo>
                <a:lnTo>
                  <a:pt x="88" y="102"/>
                </a:lnTo>
                <a:lnTo>
                  <a:pt x="54" y="104"/>
                </a:lnTo>
                <a:lnTo>
                  <a:pt x="52" y="9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6" name="Freeform 1498"/>
          <p:cNvSpPr>
            <a:spLocks/>
          </p:cNvSpPr>
          <p:nvPr/>
        </p:nvSpPr>
        <p:spPr bwMode="auto">
          <a:xfrm rot="222277">
            <a:off x="2925763" y="3503613"/>
            <a:ext cx="274637" cy="239712"/>
          </a:xfrm>
          <a:custGeom>
            <a:avLst/>
            <a:gdLst>
              <a:gd name="T0" fmla="*/ 2147483647 w 118"/>
              <a:gd name="T1" fmla="*/ 2147483647 h 102"/>
              <a:gd name="T2" fmla="*/ 0 w 118"/>
              <a:gd name="T3" fmla="*/ 2147483647 h 102"/>
              <a:gd name="T4" fmla="*/ 2147483647 w 118"/>
              <a:gd name="T5" fmla="*/ 2147483647 h 102"/>
              <a:gd name="T6" fmla="*/ 2147483647 w 118"/>
              <a:gd name="T7" fmla="*/ 2147483647 h 102"/>
              <a:gd name="T8" fmla="*/ 2147483647 w 118"/>
              <a:gd name="T9" fmla="*/ 2147483647 h 102"/>
              <a:gd name="T10" fmla="*/ 2147483647 w 118"/>
              <a:gd name="T11" fmla="*/ 2147483647 h 102"/>
              <a:gd name="T12" fmla="*/ 2147483647 w 118"/>
              <a:gd name="T13" fmla="*/ 0 h 102"/>
              <a:gd name="T14" fmla="*/ 2147483647 w 118"/>
              <a:gd name="T15" fmla="*/ 2147483647 h 102"/>
              <a:gd name="T16" fmla="*/ 2147483647 w 118"/>
              <a:gd name="T17" fmla="*/ 2147483647 h 102"/>
              <a:gd name="T18" fmla="*/ 2147483647 w 118"/>
              <a:gd name="T19" fmla="*/ 2147483647 h 102"/>
              <a:gd name="T20" fmla="*/ 2147483647 w 118"/>
              <a:gd name="T21" fmla="*/ 2147483647 h 102"/>
              <a:gd name="T22" fmla="*/ 2147483647 w 118"/>
              <a:gd name="T23" fmla="*/ 2147483647 h 102"/>
              <a:gd name="T24" fmla="*/ 2147483647 w 118"/>
              <a:gd name="T25" fmla="*/ 2147483647 h 102"/>
              <a:gd name="T26" fmla="*/ 2147483647 w 118"/>
              <a:gd name="T27" fmla="*/ 2147483647 h 102"/>
              <a:gd name="T28" fmla="*/ 2147483647 w 118"/>
              <a:gd name="T29" fmla="*/ 2147483647 h 102"/>
              <a:gd name="T30" fmla="*/ 2147483647 w 118"/>
              <a:gd name="T31" fmla="*/ 2147483647 h 102"/>
              <a:gd name="T32" fmla="*/ 2147483647 w 118"/>
              <a:gd name="T33" fmla="*/ 2147483647 h 102"/>
              <a:gd name="T34" fmla="*/ 2147483647 w 118"/>
              <a:gd name="T35" fmla="*/ 2147483647 h 102"/>
              <a:gd name="T36" fmla="*/ 2147483647 w 118"/>
              <a:gd name="T37" fmla="*/ 2147483647 h 102"/>
              <a:gd name="T38" fmla="*/ 2147483647 w 118"/>
              <a:gd name="T39" fmla="*/ 2147483647 h 102"/>
              <a:gd name="T40" fmla="*/ 2147483647 w 118"/>
              <a:gd name="T41" fmla="*/ 2147483647 h 102"/>
              <a:gd name="T42" fmla="*/ 2147483647 w 118"/>
              <a:gd name="T43" fmla="*/ 2147483647 h 102"/>
              <a:gd name="T44" fmla="*/ 2147483647 w 118"/>
              <a:gd name="T45" fmla="*/ 2147483647 h 102"/>
              <a:gd name="T46" fmla="*/ 2147483647 w 118"/>
              <a:gd name="T47" fmla="*/ 2147483647 h 10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18"/>
              <a:gd name="T73" fmla="*/ 0 h 102"/>
              <a:gd name="T74" fmla="*/ 118 w 118"/>
              <a:gd name="T75" fmla="*/ 102 h 10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18" h="102">
                <a:moveTo>
                  <a:pt x="4" y="98"/>
                </a:moveTo>
                <a:lnTo>
                  <a:pt x="0" y="44"/>
                </a:lnTo>
                <a:lnTo>
                  <a:pt x="38" y="40"/>
                </a:lnTo>
                <a:lnTo>
                  <a:pt x="40" y="26"/>
                </a:lnTo>
                <a:lnTo>
                  <a:pt x="48" y="20"/>
                </a:lnTo>
                <a:lnTo>
                  <a:pt x="46" y="4"/>
                </a:lnTo>
                <a:lnTo>
                  <a:pt x="80" y="0"/>
                </a:lnTo>
                <a:lnTo>
                  <a:pt x="80" y="20"/>
                </a:lnTo>
                <a:lnTo>
                  <a:pt x="118" y="16"/>
                </a:lnTo>
                <a:lnTo>
                  <a:pt x="118" y="22"/>
                </a:lnTo>
                <a:lnTo>
                  <a:pt x="106" y="44"/>
                </a:lnTo>
                <a:lnTo>
                  <a:pt x="116" y="46"/>
                </a:lnTo>
                <a:lnTo>
                  <a:pt x="110" y="64"/>
                </a:lnTo>
                <a:lnTo>
                  <a:pt x="110" y="76"/>
                </a:lnTo>
                <a:lnTo>
                  <a:pt x="110" y="82"/>
                </a:lnTo>
                <a:lnTo>
                  <a:pt x="108" y="86"/>
                </a:lnTo>
                <a:lnTo>
                  <a:pt x="86" y="88"/>
                </a:lnTo>
                <a:lnTo>
                  <a:pt x="88" y="100"/>
                </a:lnTo>
                <a:lnTo>
                  <a:pt x="82" y="102"/>
                </a:lnTo>
                <a:lnTo>
                  <a:pt x="78" y="94"/>
                </a:lnTo>
                <a:lnTo>
                  <a:pt x="66" y="92"/>
                </a:lnTo>
                <a:lnTo>
                  <a:pt x="56" y="100"/>
                </a:lnTo>
                <a:lnTo>
                  <a:pt x="26" y="100"/>
                </a:lnTo>
                <a:lnTo>
                  <a:pt x="4" y="9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7" name="Freeform 1499"/>
          <p:cNvSpPr>
            <a:spLocks/>
          </p:cNvSpPr>
          <p:nvPr/>
        </p:nvSpPr>
        <p:spPr bwMode="auto">
          <a:xfrm rot="222277">
            <a:off x="2919413" y="3729038"/>
            <a:ext cx="198437" cy="254000"/>
          </a:xfrm>
          <a:custGeom>
            <a:avLst/>
            <a:gdLst>
              <a:gd name="T0" fmla="*/ 2147483647 w 84"/>
              <a:gd name="T1" fmla="*/ 2147483647 h 108"/>
              <a:gd name="T2" fmla="*/ 2147483647 w 84"/>
              <a:gd name="T3" fmla="*/ 2147483647 h 108"/>
              <a:gd name="T4" fmla="*/ 2147483647 w 84"/>
              <a:gd name="T5" fmla="*/ 2147483647 h 108"/>
              <a:gd name="T6" fmla="*/ 2147483647 w 84"/>
              <a:gd name="T7" fmla="*/ 2147483647 h 108"/>
              <a:gd name="T8" fmla="*/ 2147483647 w 84"/>
              <a:gd name="T9" fmla="*/ 2147483647 h 108"/>
              <a:gd name="T10" fmla="*/ 0 w 84"/>
              <a:gd name="T11" fmla="*/ 2147483647 h 108"/>
              <a:gd name="T12" fmla="*/ 0 w 84"/>
              <a:gd name="T13" fmla="*/ 0 h 108"/>
              <a:gd name="T14" fmla="*/ 2147483647 w 84"/>
              <a:gd name="T15" fmla="*/ 2147483647 h 108"/>
              <a:gd name="T16" fmla="*/ 2147483647 w 84"/>
              <a:gd name="T17" fmla="*/ 2147483647 h 108"/>
              <a:gd name="T18" fmla="*/ 2147483647 w 84"/>
              <a:gd name="T19" fmla="*/ 2147483647 h 108"/>
              <a:gd name="T20" fmla="*/ 2147483647 w 84"/>
              <a:gd name="T21" fmla="*/ 2147483647 h 108"/>
              <a:gd name="T22" fmla="*/ 2147483647 w 84"/>
              <a:gd name="T23" fmla="*/ 2147483647 h 108"/>
              <a:gd name="T24" fmla="*/ 2147483647 w 84"/>
              <a:gd name="T25" fmla="*/ 2147483647 h 108"/>
              <a:gd name="T26" fmla="*/ 2147483647 w 84"/>
              <a:gd name="T27" fmla="*/ 2147483647 h 108"/>
              <a:gd name="T28" fmla="*/ 2147483647 w 84"/>
              <a:gd name="T29" fmla="*/ 2147483647 h 108"/>
              <a:gd name="T30" fmla="*/ 2147483647 w 84"/>
              <a:gd name="T31" fmla="*/ 2147483647 h 108"/>
              <a:gd name="T32" fmla="*/ 2147483647 w 84"/>
              <a:gd name="T33" fmla="*/ 2147483647 h 108"/>
              <a:gd name="T34" fmla="*/ 2147483647 w 84"/>
              <a:gd name="T35" fmla="*/ 2147483647 h 1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4"/>
              <a:gd name="T55" fmla="*/ 0 h 108"/>
              <a:gd name="T56" fmla="*/ 84 w 84"/>
              <a:gd name="T57" fmla="*/ 108 h 1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4" h="108">
                <a:moveTo>
                  <a:pt x="24" y="108"/>
                </a:moveTo>
                <a:lnTo>
                  <a:pt x="22" y="86"/>
                </a:lnTo>
                <a:lnTo>
                  <a:pt x="8" y="82"/>
                </a:lnTo>
                <a:lnTo>
                  <a:pt x="12" y="68"/>
                </a:ln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22" y="2"/>
                </a:lnTo>
                <a:lnTo>
                  <a:pt x="52" y="2"/>
                </a:lnTo>
                <a:lnTo>
                  <a:pt x="52" y="24"/>
                </a:lnTo>
                <a:lnTo>
                  <a:pt x="68" y="24"/>
                </a:lnTo>
                <a:lnTo>
                  <a:pt x="72" y="66"/>
                </a:lnTo>
                <a:lnTo>
                  <a:pt x="84" y="78"/>
                </a:lnTo>
                <a:lnTo>
                  <a:pt x="78" y="86"/>
                </a:lnTo>
                <a:lnTo>
                  <a:pt x="84" y="90"/>
                </a:lnTo>
                <a:lnTo>
                  <a:pt x="78" y="106"/>
                </a:lnTo>
                <a:lnTo>
                  <a:pt x="72" y="108"/>
                </a:lnTo>
                <a:lnTo>
                  <a:pt x="24" y="10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8" name="Freeform 1517"/>
          <p:cNvSpPr>
            <a:spLocks/>
          </p:cNvSpPr>
          <p:nvPr/>
        </p:nvSpPr>
        <p:spPr bwMode="auto">
          <a:xfrm rot="222277">
            <a:off x="3321050" y="3897313"/>
            <a:ext cx="195263" cy="252412"/>
          </a:xfrm>
          <a:custGeom>
            <a:avLst/>
            <a:gdLst>
              <a:gd name="T0" fmla="*/ 2147483647 w 84"/>
              <a:gd name="T1" fmla="*/ 2147483647 h 108"/>
              <a:gd name="T2" fmla="*/ 0 w 84"/>
              <a:gd name="T3" fmla="*/ 2147483647 h 108"/>
              <a:gd name="T4" fmla="*/ 2147483647 w 84"/>
              <a:gd name="T5" fmla="*/ 2147483647 h 108"/>
              <a:gd name="T6" fmla="*/ 2147483647 w 84"/>
              <a:gd name="T7" fmla="*/ 2147483647 h 108"/>
              <a:gd name="T8" fmla="*/ 2147483647 w 84"/>
              <a:gd name="T9" fmla="*/ 2147483647 h 108"/>
              <a:gd name="T10" fmla="*/ 2147483647 w 84"/>
              <a:gd name="T11" fmla="*/ 2147483647 h 108"/>
              <a:gd name="T12" fmla="*/ 0 w 84"/>
              <a:gd name="T13" fmla="*/ 2147483647 h 108"/>
              <a:gd name="T14" fmla="*/ 0 w 84"/>
              <a:gd name="T15" fmla="*/ 2147483647 h 108"/>
              <a:gd name="T16" fmla="*/ 2147483647 w 84"/>
              <a:gd name="T17" fmla="*/ 0 h 108"/>
              <a:gd name="T18" fmla="*/ 2147483647 w 84"/>
              <a:gd name="T19" fmla="*/ 2147483647 h 108"/>
              <a:gd name="T20" fmla="*/ 2147483647 w 84"/>
              <a:gd name="T21" fmla="*/ 2147483647 h 108"/>
              <a:gd name="T22" fmla="*/ 2147483647 w 84"/>
              <a:gd name="T23" fmla="*/ 2147483647 h 108"/>
              <a:gd name="T24" fmla="*/ 2147483647 w 84"/>
              <a:gd name="T25" fmla="*/ 2147483647 h 108"/>
              <a:gd name="T26" fmla="*/ 2147483647 w 84"/>
              <a:gd name="T27" fmla="*/ 2147483647 h 108"/>
              <a:gd name="T28" fmla="*/ 2147483647 w 84"/>
              <a:gd name="T29" fmla="*/ 2147483647 h 108"/>
              <a:gd name="T30" fmla="*/ 2147483647 w 84"/>
              <a:gd name="T31" fmla="*/ 2147483647 h 108"/>
              <a:gd name="T32" fmla="*/ 2147483647 w 84"/>
              <a:gd name="T33" fmla="*/ 2147483647 h 108"/>
              <a:gd name="T34" fmla="*/ 2147483647 w 84"/>
              <a:gd name="T35" fmla="*/ 2147483647 h 108"/>
              <a:gd name="T36" fmla="*/ 2147483647 w 84"/>
              <a:gd name="T37" fmla="*/ 2147483647 h 108"/>
              <a:gd name="T38" fmla="*/ 2147483647 w 84"/>
              <a:gd name="T39" fmla="*/ 2147483647 h 108"/>
              <a:gd name="T40" fmla="*/ 2147483647 w 84"/>
              <a:gd name="T41" fmla="*/ 2147483647 h 108"/>
              <a:gd name="T42" fmla="*/ 2147483647 w 84"/>
              <a:gd name="T43" fmla="*/ 2147483647 h 108"/>
              <a:gd name="T44" fmla="*/ 2147483647 w 84"/>
              <a:gd name="T45" fmla="*/ 2147483647 h 1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4"/>
              <a:gd name="T70" fmla="*/ 0 h 108"/>
              <a:gd name="T71" fmla="*/ 84 w 84"/>
              <a:gd name="T72" fmla="*/ 108 h 10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4" h="108">
                <a:moveTo>
                  <a:pt x="24" y="102"/>
                </a:moveTo>
                <a:lnTo>
                  <a:pt x="0" y="108"/>
                </a:lnTo>
                <a:lnTo>
                  <a:pt x="4" y="86"/>
                </a:lnTo>
                <a:lnTo>
                  <a:pt x="2" y="62"/>
                </a:lnTo>
                <a:lnTo>
                  <a:pt x="10" y="62"/>
                </a:lnTo>
                <a:lnTo>
                  <a:pt x="8" y="40"/>
                </a:lnTo>
                <a:lnTo>
                  <a:pt x="0" y="40"/>
                </a:lnTo>
                <a:lnTo>
                  <a:pt x="0" y="4"/>
                </a:lnTo>
                <a:lnTo>
                  <a:pt x="76" y="0"/>
                </a:lnTo>
                <a:lnTo>
                  <a:pt x="82" y="8"/>
                </a:lnTo>
                <a:lnTo>
                  <a:pt x="84" y="16"/>
                </a:lnTo>
                <a:lnTo>
                  <a:pt x="80" y="20"/>
                </a:lnTo>
                <a:lnTo>
                  <a:pt x="80" y="38"/>
                </a:lnTo>
                <a:lnTo>
                  <a:pt x="70" y="50"/>
                </a:lnTo>
                <a:lnTo>
                  <a:pt x="56" y="50"/>
                </a:lnTo>
                <a:lnTo>
                  <a:pt x="56" y="66"/>
                </a:lnTo>
                <a:lnTo>
                  <a:pt x="36" y="82"/>
                </a:lnTo>
                <a:lnTo>
                  <a:pt x="30" y="78"/>
                </a:lnTo>
                <a:lnTo>
                  <a:pt x="28" y="86"/>
                </a:lnTo>
                <a:lnTo>
                  <a:pt x="46" y="90"/>
                </a:lnTo>
                <a:lnTo>
                  <a:pt x="44" y="96"/>
                </a:lnTo>
                <a:lnTo>
                  <a:pt x="20" y="96"/>
                </a:lnTo>
                <a:lnTo>
                  <a:pt x="24" y="10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9" name="Freeform 1518"/>
          <p:cNvSpPr>
            <a:spLocks/>
          </p:cNvSpPr>
          <p:nvPr/>
        </p:nvSpPr>
        <p:spPr bwMode="auto">
          <a:xfrm rot="222277">
            <a:off x="3305175" y="3767138"/>
            <a:ext cx="252413" cy="136525"/>
          </a:xfrm>
          <a:custGeom>
            <a:avLst/>
            <a:gdLst>
              <a:gd name="T0" fmla="*/ 2147483647 w 108"/>
              <a:gd name="T1" fmla="*/ 2147483647 h 58"/>
              <a:gd name="T2" fmla="*/ 2147483647 w 108"/>
              <a:gd name="T3" fmla="*/ 2147483647 h 58"/>
              <a:gd name="T4" fmla="*/ 2147483647 w 108"/>
              <a:gd name="T5" fmla="*/ 2147483647 h 58"/>
              <a:gd name="T6" fmla="*/ 0 w 108"/>
              <a:gd name="T7" fmla="*/ 2147483647 h 58"/>
              <a:gd name="T8" fmla="*/ 0 w 108"/>
              <a:gd name="T9" fmla="*/ 2147483647 h 58"/>
              <a:gd name="T10" fmla="*/ 0 w 108"/>
              <a:gd name="T11" fmla="*/ 2147483647 h 58"/>
              <a:gd name="T12" fmla="*/ 2147483647 w 108"/>
              <a:gd name="T13" fmla="*/ 0 h 58"/>
              <a:gd name="T14" fmla="*/ 2147483647 w 108"/>
              <a:gd name="T15" fmla="*/ 2147483647 h 58"/>
              <a:gd name="T16" fmla="*/ 2147483647 w 108"/>
              <a:gd name="T17" fmla="*/ 2147483647 h 58"/>
              <a:gd name="T18" fmla="*/ 2147483647 w 108"/>
              <a:gd name="T19" fmla="*/ 2147483647 h 58"/>
              <a:gd name="T20" fmla="*/ 2147483647 w 108"/>
              <a:gd name="T21" fmla="*/ 2147483647 h 58"/>
              <a:gd name="T22" fmla="*/ 2147483647 w 108"/>
              <a:gd name="T23" fmla="*/ 2147483647 h 58"/>
              <a:gd name="T24" fmla="*/ 2147483647 w 108"/>
              <a:gd name="T25" fmla="*/ 2147483647 h 58"/>
              <a:gd name="T26" fmla="*/ 2147483647 w 108"/>
              <a:gd name="T27" fmla="*/ 2147483647 h 58"/>
              <a:gd name="T28" fmla="*/ 2147483647 w 108"/>
              <a:gd name="T29" fmla="*/ 2147483647 h 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8"/>
              <a:gd name="T46" fmla="*/ 0 h 58"/>
              <a:gd name="T47" fmla="*/ 108 w 108"/>
              <a:gd name="T48" fmla="*/ 58 h 5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8" h="58">
                <a:moveTo>
                  <a:pt x="88" y="54"/>
                </a:moveTo>
                <a:lnTo>
                  <a:pt x="12" y="58"/>
                </a:lnTo>
                <a:lnTo>
                  <a:pt x="8" y="44"/>
                </a:lnTo>
                <a:lnTo>
                  <a:pt x="0" y="44"/>
                </a:lnTo>
                <a:lnTo>
                  <a:pt x="0" y="18"/>
                </a:lnTo>
                <a:lnTo>
                  <a:pt x="0" y="8"/>
                </a:lnTo>
                <a:lnTo>
                  <a:pt x="106" y="0"/>
                </a:lnTo>
                <a:lnTo>
                  <a:pt x="108" y="12"/>
                </a:lnTo>
                <a:lnTo>
                  <a:pt x="102" y="30"/>
                </a:lnTo>
                <a:lnTo>
                  <a:pt x="92" y="28"/>
                </a:lnTo>
                <a:lnTo>
                  <a:pt x="90" y="34"/>
                </a:lnTo>
                <a:lnTo>
                  <a:pt x="102" y="40"/>
                </a:lnTo>
                <a:lnTo>
                  <a:pt x="104" y="52"/>
                </a:lnTo>
                <a:lnTo>
                  <a:pt x="90" y="44"/>
                </a:lnTo>
                <a:lnTo>
                  <a:pt x="88" y="5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0" name="Freeform 1519"/>
          <p:cNvSpPr>
            <a:spLocks/>
          </p:cNvSpPr>
          <p:nvPr/>
        </p:nvSpPr>
        <p:spPr bwMode="auto">
          <a:xfrm rot="222277">
            <a:off x="3284538" y="3665538"/>
            <a:ext cx="274637" cy="146050"/>
          </a:xfrm>
          <a:custGeom>
            <a:avLst/>
            <a:gdLst>
              <a:gd name="T0" fmla="*/ 2147483647 w 118"/>
              <a:gd name="T1" fmla="*/ 2147483647 h 62"/>
              <a:gd name="T2" fmla="*/ 2147483647 w 118"/>
              <a:gd name="T3" fmla="*/ 2147483647 h 62"/>
              <a:gd name="T4" fmla="*/ 2147483647 w 118"/>
              <a:gd name="T5" fmla="*/ 2147483647 h 62"/>
              <a:gd name="T6" fmla="*/ 2147483647 w 118"/>
              <a:gd name="T7" fmla="*/ 2147483647 h 62"/>
              <a:gd name="T8" fmla="*/ 0 w 118"/>
              <a:gd name="T9" fmla="*/ 2147483647 h 62"/>
              <a:gd name="T10" fmla="*/ 2147483647 w 118"/>
              <a:gd name="T11" fmla="*/ 2147483647 h 62"/>
              <a:gd name="T12" fmla="*/ 2147483647 w 118"/>
              <a:gd name="T13" fmla="*/ 2147483647 h 62"/>
              <a:gd name="T14" fmla="*/ 2147483647 w 118"/>
              <a:gd name="T15" fmla="*/ 2147483647 h 62"/>
              <a:gd name="T16" fmla="*/ 2147483647 w 118"/>
              <a:gd name="T17" fmla="*/ 0 h 62"/>
              <a:gd name="T18" fmla="*/ 2147483647 w 118"/>
              <a:gd name="T19" fmla="*/ 214748364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"/>
              <a:gd name="T31" fmla="*/ 0 h 62"/>
              <a:gd name="T32" fmla="*/ 118 w 118"/>
              <a:gd name="T33" fmla="*/ 62 h 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" h="62">
                <a:moveTo>
                  <a:pt x="118" y="44"/>
                </a:moveTo>
                <a:lnTo>
                  <a:pt x="12" y="52"/>
                </a:lnTo>
                <a:lnTo>
                  <a:pt x="12" y="62"/>
                </a:lnTo>
                <a:lnTo>
                  <a:pt x="4" y="62"/>
                </a:lnTo>
                <a:lnTo>
                  <a:pt x="0" y="38"/>
                </a:lnTo>
                <a:lnTo>
                  <a:pt x="16" y="34"/>
                </a:lnTo>
                <a:lnTo>
                  <a:pt x="16" y="6"/>
                </a:lnTo>
                <a:lnTo>
                  <a:pt x="98" y="2"/>
                </a:lnTo>
                <a:lnTo>
                  <a:pt x="116" y="0"/>
                </a:lnTo>
                <a:lnTo>
                  <a:pt x="118" y="4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1" name="Freeform 1520"/>
          <p:cNvSpPr>
            <a:spLocks/>
          </p:cNvSpPr>
          <p:nvPr/>
        </p:nvSpPr>
        <p:spPr bwMode="auto">
          <a:xfrm rot="222277">
            <a:off x="3521075" y="3538538"/>
            <a:ext cx="168275" cy="269875"/>
          </a:xfrm>
          <a:custGeom>
            <a:avLst/>
            <a:gdLst>
              <a:gd name="T0" fmla="*/ 2147483647 w 72"/>
              <a:gd name="T1" fmla="*/ 2147483647 h 116"/>
              <a:gd name="T2" fmla="*/ 2147483647 w 72"/>
              <a:gd name="T3" fmla="*/ 2147483647 h 116"/>
              <a:gd name="T4" fmla="*/ 2147483647 w 72"/>
              <a:gd name="T5" fmla="*/ 2147483647 h 116"/>
              <a:gd name="T6" fmla="*/ 2147483647 w 72"/>
              <a:gd name="T7" fmla="*/ 2147483647 h 116"/>
              <a:gd name="T8" fmla="*/ 2147483647 w 72"/>
              <a:gd name="T9" fmla="*/ 2147483647 h 116"/>
              <a:gd name="T10" fmla="*/ 0 w 72"/>
              <a:gd name="T11" fmla="*/ 2147483647 h 116"/>
              <a:gd name="T12" fmla="*/ 2147483647 w 72"/>
              <a:gd name="T13" fmla="*/ 0 h 116"/>
              <a:gd name="T14" fmla="*/ 2147483647 w 72"/>
              <a:gd name="T15" fmla="*/ 2147483647 h 116"/>
              <a:gd name="T16" fmla="*/ 2147483647 w 72"/>
              <a:gd name="T17" fmla="*/ 2147483647 h 116"/>
              <a:gd name="T18" fmla="*/ 2147483647 w 72"/>
              <a:gd name="T19" fmla="*/ 2147483647 h 116"/>
              <a:gd name="T20" fmla="*/ 2147483647 w 72"/>
              <a:gd name="T21" fmla="*/ 2147483647 h 116"/>
              <a:gd name="T22" fmla="*/ 2147483647 w 72"/>
              <a:gd name="T23" fmla="*/ 2147483647 h 116"/>
              <a:gd name="T24" fmla="*/ 2147483647 w 72"/>
              <a:gd name="T25" fmla="*/ 2147483647 h 116"/>
              <a:gd name="T26" fmla="*/ 2147483647 w 72"/>
              <a:gd name="T27" fmla="*/ 2147483647 h 116"/>
              <a:gd name="T28" fmla="*/ 2147483647 w 72"/>
              <a:gd name="T29" fmla="*/ 2147483647 h 1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2"/>
              <a:gd name="T46" fmla="*/ 0 h 116"/>
              <a:gd name="T47" fmla="*/ 72 w 72"/>
              <a:gd name="T48" fmla="*/ 116 h 1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2" h="116">
                <a:moveTo>
                  <a:pt x="48" y="98"/>
                </a:moveTo>
                <a:lnTo>
                  <a:pt x="24" y="116"/>
                </a:lnTo>
                <a:lnTo>
                  <a:pt x="22" y="104"/>
                </a:lnTo>
                <a:lnTo>
                  <a:pt x="20" y="60"/>
                </a:lnTo>
                <a:lnTo>
                  <a:pt x="2" y="62"/>
                </a:lnTo>
                <a:lnTo>
                  <a:pt x="0" y="4"/>
                </a:lnTo>
                <a:lnTo>
                  <a:pt x="48" y="0"/>
                </a:lnTo>
                <a:lnTo>
                  <a:pt x="54" y="12"/>
                </a:lnTo>
                <a:lnTo>
                  <a:pt x="60" y="4"/>
                </a:lnTo>
                <a:lnTo>
                  <a:pt x="72" y="40"/>
                </a:lnTo>
                <a:lnTo>
                  <a:pt x="68" y="64"/>
                </a:lnTo>
                <a:lnTo>
                  <a:pt x="56" y="64"/>
                </a:lnTo>
                <a:lnTo>
                  <a:pt x="40" y="76"/>
                </a:lnTo>
                <a:lnTo>
                  <a:pt x="42" y="84"/>
                </a:lnTo>
                <a:lnTo>
                  <a:pt x="48" y="9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2" name="Freeform 1523"/>
          <p:cNvSpPr>
            <a:spLocks/>
          </p:cNvSpPr>
          <p:nvPr/>
        </p:nvSpPr>
        <p:spPr bwMode="auto">
          <a:xfrm rot="222277">
            <a:off x="3311525" y="3411538"/>
            <a:ext cx="285750" cy="139700"/>
          </a:xfrm>
          <a:custGeom>
            <a:avLst/>
            <a:gdLst>
              <a:gd name="T0" fmla="*/ 2147483647 w 120"/>
              <a:gd name="T1" fmla="*/ 2147483647 h 60"/>
              <a:gd name="T2" fmla="*/ 2147483647 w 120"/>
              <a:gd name="T3" fmla="*/ 2147483647 h 60"/>
              <a:gd name="T4" fmla="*/ 2147483647 w 120"/>
              <a:gd name="T5" fmla="*/ 2147483647 h 60"/>
              <a:gd name="T6" fmla="*/ 0 w 120"/>
              <a:gd name="T7" fmla="*/ 2147483647 h 60"/>
              <a:gd name="T8" fmla="*/ 2147483647 w 120"/>
              <a:gd name="T9" fmla="*/ 0 h 60"/>
              <a:gd name="T10" fmla="*/ 2147483647 w 120"/>
              <a:gd name="T11" fmla="*/ 2147483647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60"/>
              <a:gd name="T20" fmla="*/ 120 w 120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60">
                <a:moveTo>
                  <a:pt x="120" y="50"/>
                </a:moveTo>
                <a:lnTo>
                  <a:pt x="90" y="54"/>
                </a:lnTo>
                <a:lnTo>
                  <a:pt x="4" y="60"/>
                </a:lnTo>
                <a:lnTo>
                  <a:pt x="0" y="10"/>
                </a:lnTo>
                <a:lnTo>
                  <a:pt x="116" y="0"/>
                </a:lnTo>
                <a:lnTo>
                  <a:pt x="120" y="5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3" name="Freeform 1524"/>
          <p:cNvSpPr>
            <a:spLocks/>
          </p:cNvSpPr>
          <p:nvPr/>
        </p:nvSpPr>
        <p:spPr bwMode="auto">
          <a:xfrm rot="222277">
            <a:off x="3309938" y="3270250"/>
            <a:ext cx="282575" cy="163513"/>
          </a:xfrm>
          <a:custGeom>
            <a:avLst/>
            <a:gdLst>
              <a:gd name="T0" fmla="*/ 2147483647 w 122"/>
              <a:gd name="T1" fmla="*/ 2147483647 h 70"/>
              <a:gd name="T2" fmla="*/ 2147483647 w 122"/>
              <a:gd name="T3" fmla="*/ 2147483647 h 70"/>
              <a:gd name="T4" fmla="*/ 0 w 122"/>
              <a:gd name="T5" fmla="*/ 2147483647 h 70"/>
              <a:gd name="T6" fmla="*/ 2147483647 w 122"/>
              <a:gd name="T7" fmla="*/ 2147483647 h 70"/>
              <a:gd name="T8" fmla="*/ 2147483647 w 122"/>
              <a:gd name="T9" fmla="*/ 2147483647 h 70"/>
              <a:gd name="T10" fmla="*/ 2147483647 w 122"/>
              <a:gd name="T11" fmla="*/ 2147483647 h 70"/>
              <a:gd name="T12" fmla="*/ 2147483647 w 122"/>
              <a:gd name="T13" fmla="*/ 0 h 70"/>
              <a:gd name="T14" fmla="*/ 2147483647 w 122"/>
              <a:gd name="T15" fmla="*/ 2147483647 h 70"/>
              <a:gd name="T16" fmla="*/ 2147483647 w 122"/>
              <a:gd name="T17" fmla="*/ 2147483647 h 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70"/>
              <a:gd name="T29" fmla="*/ 122 w 122"/>
              <a:gd name="T30" fmla="*/ 70 h 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70">
                <a:moveTo>
                  <a:pt x="122" y="60"/>
                </a:moveTo>
                <a:lnTo>
                  <a:pt x="6" y="70"/>
                </a:lnTo>
                <a:lnTo>
                  <a:pt x="0" y="36"/>
                </a:lnTo>
                <a:lnTo>
                  <a:pt x="26" y="32"/>
                </a:lnTo>
                <a:lnTo>
                  <a:pt x="32" y="16"/>
                </a:lnTo>
                <a:lnTo>
                  <a:pt x="100" y="10"/>
                </a:lnTo>
                <a:lnTo>
                  <a:pt x="104" y="0"/>
                </a:lnTo>
                <a:lnTo>
                  <a:pt x="116" y="2"/>
                </a:lnTo>
                <a:lnTo>
                  <a:pt x="122" y="6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4" name="Freeform 1526"/>
          <p:cNvSpPr>
            <a:spLocks/>
          </p:cNvSpPr>
          <p:nvPr/>
        </p:nvSpPr>
        <p:spPr bwMode="auto">
          <a:xfrm rot="222277">
            <a:off x="3394075" y="3040063"/>
            <a:ext cx="266700" cy="146050"/>
          </a:xfrm>
          <a:custGeom>
            <a:avLst/>
            <a:gdLst>
              <a:gd name="T0" fmla="*/ 0 w 114"/>
              <a:gd name="T1" fmla="*/ 2147483647 h 62"/>
              <a:gd name="T2" fmla="*/ 0 w 114"/>
              <a:gd name="T3" fmla="*/ 2147483647 h 62"/>
              <a:gd name="T4" fmla="*/ 2147483647 w 114"/>
              <a:gd name="T5" fmla="*/ 2147483647 h 62"/>
              <a:gd name="T6" fmla="*/ 2147483647 w 114"/>
              <a:gd name="T7" fmla="*/ 2147483647 h 62"/>
              <a:gd name="T8" fmla="*/ 0 w 114"/>
              <a:gd name="T9" fmla="*/ 2147483647 h 62"/>
              <a:gd name="T10" fmla="*/ 2147483647 w 114"/>
              <a:gd name="T11" fmla="*/ 2147483647 h 62"/>
              <a:gd name="T12" fmla="*/ 2147483647 w 114"/>
              <a:gd name="T13" fmla="*/ 0 h 62"/>
              <a:gd name="T14" fmla="*/ 2147483647 w 114"/>
              <a:gd name="T15" fmla="*/ 2147483647 h 62"/>
              <a:gd name="T16" fmla="*/ 2147483647 w 114"/>
              <a:gd name="T17" fmla="*/ 2147483647 h 62"/>
              <a:gd name="T18" fmla="*/ 2147483647 w 114"/>
              <a:gd name="T19" fmla="*/ 2147483647 h 62"/>
              <a:gd name="T20" fmla="*/ 2147483647 w 114"/>
              <a:gd name="T21" fmla="*/ 2147483647 h 62"/>
              <a:gd name="T22" fmla="*/ 2147483647 w 114"/>
              <a:gd name="T23" fmla="*/ 2147483647 h 62"/>
              <a:gd name="T24" fmla="*/ 2147483647 w 114"/>
              <a:gd name="T25" fmla="*/ 2147483647 h 62"/>
              <a:gd name="T26" fmla="*/ 2147483647 w 114"/>
              <a:gd name="T27" fmla="*/ 2147483647 h 62"/>
              <a:gd name="T28" fmla="*/ 2147483647 w 114"/>
              <a:gd name="T29" fmla="*/ 2147483647 h 62"/>
              <a:gd name="T30" fmla="*/ 0 w 114"/>
              <a:gd name="T31" fmla="*/ 2147483647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4"/>
              <a:gd name="T49" fmla="*/ 0 h 62"/>
              <a:gd name="T50" fmla="*/ 114 w 114"/>
              <a:gd name="T51" fmla="*/ 62 h 6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4" h="62">
                <a:moveTo>
                  <a:pt x="0" y="56"/>
                </a:moveTo>
                <a:lnTo>
                  <a:pt x="0" y="54"/>
                </a:lnTo>
                <a:lnTo>
                  <a:pt x="10" y="50"/>
                </a:lnTo>
                <a:lnTo>
                  <a:pt x="8" y="26"/>
                </a:lnTo>
                <a:lnTo>
                  <a:pt x="0" y="12"/>
                </a:lnTo>
                <a:lnTo>
                  <a:pt x="34" y="4"/>
                </a:lnTo>
                <a:lnTo>
                  <a:pt x="88" y="0"/>
                </a:lnTo>
                <a:lnTo>
                  <a:pt x="102" y="8"/>
                </a:lnTo>
                <a:lnTo>
                  <a:pt x="104" y="18"/>
                </a:lnTo>
                <a:lnTo>
                  <a:pt x="114" y="24"/>
                </a:lnTo>
                <a:lnTo>
                  <a:pt x="114" y="32"/>
                </a:lnTo>
                <a:lnTo>
                  <a:pt x="106" y="54"/>
                </a:lnTo>
                <a:lnTo>
                  <a:pt x="100" y="60"/>
                </a:lnTo>
                <a:lnTo>
                  <a:pt x="78" y="62"/>
                </a:lnTo>
                <a:lnTo>
                  <a:pt x="74" y="52"/>
                </a:lnTo>
                <a:lnTo>
                  <a:pt x="0" y="5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5" name="Freeform 1528"/>
          <p:cNvSpPr>
            <a:spLocks/>
          </p:cNvSpPr>
          <p:nvPr/>
        </p:nvSpPr>
        <p:spPr bwMode="auto">
          <a:xfrm rot="222277">
            <a:off x="3184525" y="3182938"/>
            <a:ext cx="225425" cy="169862"/>
          </a:xfrm>
          <a:custGeom>
            <a:avLst/>
            <a:gdLst>
              <a:gd name="T0" fmla="*/ 2147483647 w 96"/>
              <a:gd name="T1" fmla="*/ 2147483647 h 73"/>
              <a:gd name="T2" fmla="*/ 2147483647 w 96"/>
              <a:gd name="T3" fmla="*/ 2147483647 h 73"/>
              <a:gd name="T4" fmla="*/ 2147483647 w 96"/>
              <a:gd name="T5" fmla="*/ 2147483647 h 73"/>
              <a:gd name="T6" fmla="*/ 2147483647 w 96"/>
              <a:gd name="T7" fmla="*/ 2147483647 h 73"/>
              <a:gd name="T8" fmla="*/ 0 w 96"/>
              <a:gd name="T9" fmla="*/ 2147483647 h 73"/>
              <a:gd name="T10" fmla="*/ 2147483647 w 96"/>
              <a:gd name="T11" fmla="*/ 0 h 73"/>
              <a:gd name="T12" fmla="*/ 2147483647 w 96"/>
              <a:gd name="T13" fmla="*/ 2147483647 h 73"/>
              <a:gd name="T14" fmla="*/ 2147483647 w 96"/>
              <a:gd name="T15" fmla="*/ 2147483647 h 73"/>
              <a:gd name="T16" fmla="*/ 2147483647 w 96"/>
              <a:gd name="T17" fmla="*/ 2147483647 h 73"/>
              <a:gd name="T18" fmla="*/ 2147483647 w 96"/>
              <a:gd name="T19" fmla="*/ 2147483647 h 73"/>
              <a:gd name="T20" fmla="*/ 2147483647 w 96"/>
              <a:gd name="T21" fmla="*/ 2147483647 h 73"/>
              <a:gd name="T22" fmla="*/ 2147483647 w 96"/>
              <a:gd name="T23" fmla="*/ 2147483647 h 73"/>
              <a:gd name="T24" fmla="*/ 2147483647 w 96"/>
              <a:gd name="T25" fmla="*/ 2147483647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6"/>
              <a:gd name="T40" fmla="*/ 0 h 73"/>
              <a:gd name="T41" fmla="*/ 96 w 96"/>
              <a:gd name="T42" fmla="*/ 73 h 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6" h="73">
                <a:moveTo>
                  <a:pt x="80" y="65"/>
                </a:moveTo>
                <a:lnTo>
                  <a:pt x="54" y="69"/>
                </a:lnTo>
                <a:lnTo>
                  <a:pt x="26" y="71"/>
                </a:lnTo>
                <a:lnTo>
                  <a:pt x="6" y="73"/>
                </a:lnTo>
                <a:lnTo>
                  <a:pt x="0" y="11"/>
                </a:lnTo>
                <a:lnTo>
                  <a:pt x="6" y="0"/>
                </a:lnTo>
                <a:lnTo>
                  <a:pt x="14" y="2"/>
                </a:lnTo>
                <a:lnTo>
                  <a:pt x="40" y="17"/>
                </a:lnTo>
                <a:lnTo>
                  <a:pt x="86" y="13"/>
                </a:lnTo>
                <a:lnTo>
                  <a:pt x="96" y="8"/>
                </a:lnTo>
                <a:lnTo>
                  <a:pt x="82" y="41"/>
                </a:lnTo>
                <a:lnTo>
                  <a:pt x="86" y="49"/>
                </a:lnTo>
                <a:lnTo>
                  <a:pt x="80" y="65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6" name="Freeform 1552"/>
          <p:cNvSpPr>
            <a:spLocks/>
          </p:cNvSpPr>
          <p:nvPr/>
        </p:nvSpPr>
        <p:spPr bwMode="auto">
          <a:xfrm rot="222277">
            <a:off x="3170238" y="3549650"/>
            <a:ext cx="155575" cy="234950"/>
          </a:xfrm>
          <a:custGeom>
            <a:avLst/>
            <a:gdLst>
              <a:gd name="T0" fmla="*/ 2147483647 w 66"/>
              <a:gd name="T1" fmla="*/ 2147483647 h 100"/>
              <a:gd name="T2" fmla="*/ 2147483647 w 66"/>
              <a:gd name="T3" fmla="*/ 2147483647 h 100"/>
              <a:gd name="T4" fmla="*/ 2147483647 w 66"/>
              <a:gd name="T5" fmla="*/ 2147483647 h 100"/>
              <a:gd name="T6" fmla="*/ 2147483647 w 66"/>
              <a:gd name="T7" fmla="*/ 2147483647 h 100"/>
              <a:gd name="T8" fmla="*/ 2147483647 w 66"/>
              <a:gd name="T9" fmla="*/ 2147483647 h 100"/>
              <a:gd name="T10" fmla="*/ 2147483647 w 66"/>
              <a:gd name="T11" fmla="*/ 2147483647 h 100"/>
              <a:gd name="T12" fmla="*/ 0 w 66"/>
              <a:gd name="T13" fmla="*/ 2147483647 h 100"/>
              <a:gd name="T14" fmla="*/ 2147483647 w 66"/>
              <a:gd name="T15" fmla="*/ 2147483647 h 100"/>
              <a:gd name="T16" fmla="*/ 2147483647 w 66"/>
              <a:gd name="T17" fmla="*/ 0 h 100"/>
              <a:gd name="T18" fmla="*/ 2147483647 w 66"/>
              <a:gd name="T19" fmla="*/ 0 h 100"/>
              <a:gd name="T20" fmla="*/ 2147483647 w 66"/>
              <a:gd name="T21" fmla="*/ 2147483647 h 100"/>
              <a:gd name="T22" fmla="*/ 2147483647 w 66"/>
              <a:gd name="T23" fmla="*/ 2147483647 h 100"/>
              <a:gd name="T24" fmla="*/ 2147483647 w 66"/>
              <a:gd name="T25" fmla="*/ 2147483647 h 100"/>
              <a:gd name="T26" fmla="*/ 2147483647 w 66"/>
              <a:gd name="T27" fmla="*/ 2147483647 h 100"/>
              <a:gd name="T28" fmla="*/ 2147483647 w 66"/>
              <a:gd name="T29" fmla="*/ 2147483647 h 100"/>
              <a:gd name="T30" fmla="*/ 2147483647 w 66"/>
              <a:gd name="T31" fmla="*/ 2147483647 h 100"/>
              <a:gd name="T32" fmla="*/ 2147483647 w 66"/>
              <a:gd name="T33" fmla="*/ 2147483647 h 100"/>
              <a:gd name="T34" fmla="*/ 2147483647 w 66"/>
              <a:gd name="T35" fmla="*/ 2147483647 h 1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6"/>
              <a:gd name="T55" fmla="*/ 0 h 100"/>
              <a:gd name="T56" fmla="*/ 66 w 66"/>
              <a:gd name="T57" fmla="*/ 100 h 1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6" h="100">
                <a:moveTo>
                  <a:pt x="20" y="100"/>
                </a:moveTo>
                <a:lnTo>
                  <a:pt x="16" y="76"/>
                </a:lnTo>
                <a:lnTo>
                  <a:pt x="6" y="76"/>
                </a:lnTo>
                <a:lnTo>
                  <a:pt x="2" y="70"/>
                </a:lnTo>
                <a:lnTo>
                  <a:pt x="4" y="48"/>
                </a:lnTo>
                <a:lnTo>
                  <a:pt x="10" y="30"/>
                </a:lnTo>
                <a:lnTo>
                  <a:pt x="0" y="28"/>
                </a:lnTo>
                <a:lnTo>
                  <a:pt x="12" y="6"/>
                </a:lnTo>
                <a:lnTo>
                  <a:pt x="12" y="0"/>
                </a:lnTo>
                <a:lnTo>
                  <a:pt x="26" y="0"/>
                </a:lnTo>
                <a:lnTo>
                  <a:pt x="28" y="14"/>
                </a:lnTo>
                <a:lnTo>
                  <a:pt x="62" y="12"/>
                </a:lnTo>
                <a:lnTo>
                  <a:pt x="66" y="50"/>
                </a:lnTo>
                <a:lnTo>
                  <a:pt x="66" y="78"/>
                </a:lnTo>
                <a:lnTo>
                  <a:pt x="50" y="82"/>
                </a:lnTo>
                <a:lnTo>
                  <a:pt x="34" y="82"/>
                </a:lnTo>
                <a:lnTo>
                  <a:pt x="30" y="98"/>
                </a:lnTo>
                <a:lnTo>
                  <a:pt x="20" y="10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7" name="Freeform 1557"/>
          <p:cNvSpPr>
            <a:spLocks/>
          </p:cNvSpPr>
          <p:nvPr/>
        </p:nvSpPr>
        <p:spPr bwMode="auto">
          <a:xfrm rot="222277">
            <a:off x="2992438" y="4119563"/>
            <a:ext cx="207962" cy="187325"/>
          </a:xfrm>
          <a:custGeom>
            <a:avLst/>
            <a:gdLst>
              <a:gd name="T0" fmla="*/ 2147483647 w 88"/>
              <a:gd name="T1" fmla="*/ 2147483647 h 78"/>
              <a:gd name="T2" fmla="*/ 2147483647 w 88"/>
              <a:gd name="T3" fmla="*/ 2147483647 h 78"/>
              <a:gd name="T4" fmla="*/ 0 w 88"/>
              <a:gd name="T5" fmla="*/ 2147483647 h 78"/>
              <a:gd name="T6" fmla="*/ 0 w 88"/>
              <a:gd name="T7" fmla="*/ 2147483647 h 78"/>
              <a:gd name="T8" fmla="*/ 2147483647 w 88"/>
              <a:gd name="T9" fmla="*/ 2147483647 h 78"/>
              <a:gd name="T10" fmla="*/ 2147483647 w 88"/>
              <a:gd name="T11" fmla="*/ 2147483647 h 78"/>
              <a:gd name="T12" fmla="*/ 2147483647 w 88"/>
              <a:gd name="T13" fmla="*/ 0 h 78"/>
              <a:gd name="T14" fmla="*/ 2147483647 w 88"/>
              <a:gd name="T15" fmla="*/ 2147483647 h 78"/>
              <a:gd name="T16" fmla="*/ 2147483647 w 88"/>
              <a:gd name="T17" fmla="*/ 2147483647 h 78"/>
              <a:gd name="T18" fmla="*/ 2147483647 w 88"/>
              <a:gd name="T19" fmla="*/ 2147483647 h 78"/>
              <a:gd name="T20" fmla="*/ 2147483647 w 88"/>
              <a:gd name="T21" fmla="*/ 2147483647 h 78"/>
              <a:gd name="T22" fmla="*/ 2147483647 w 88"/>
              <a:gd name="T23" fmla="*/ 2147483647 h 78"/>
              <a:gd name="T24" fmla="*/ 2147483647 w 88"/>
              <a:gd name="T25" fmla="*/ 2147483647 h 78"/>
              <a:gd name="T26" fmla="*/ 2147483647 w 88"/>
              <a:gd name="T27" fmla="*/ 2147483647 h 78"/>
              <a:gd name="T28" fmla="*/ 2147483647 w 88"/>
              <a:gd name="T29" fmla="*/ 2147483647 h 78"/>
              <a:gd name="T30" fmla="*/ 2147483647 w 88"/>
              <a:gd name="T31" fmla="*/ 2147483647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8"/>
              <a:gd name="T49" fmla="*/ 0 h 78"/>
              <a:gd name="T50" fmla="*/ 88 w 88"/>
              <a:gd name="T51" fmla="*/ 78 h 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8" h="78">
                <a:moveTo>
                  <a:pt x="70" y="74"/>
                </a:moveTo>
                <a:lnTo>
                  <a:pt x="2" y="78"/>
                </a:lnTo>
                <a:lnTo>
                  <a:pt x="0" y="22"/>
                </a:lnTo>
                <a:lnTo>
                  <a:pt x="0" y="18"/>
                </a:lnTo>
                <a:lnTo>
                  <a:pt x="32" y="16"/>
                </a:lnTo>
                <a:lnTo>
                  <a:pt x="38" y="24"/>
                </a:lnTo>
                <a:lnTo>
                  <a:pt x="38" y="0"/>
                </a:lnTo>
                <a:lnTo>
                  <a:pt x="54" y="6"/>
                </a:lnTo>
                <a:lnTo>
                  <a:pt x="64" y="14"/>
                </a:lnTo>
                <a:lnTo>
                  <a:pt x="62" y="18"/>
                </a:lnTo>
                <a:lnTo>
                  <a:pt x="68" y="22"/>
                </a:lnTo>
                <a:lnTo>
                  <a:pt x="74" y="14"/>
                </a:lnTo>
                <a:lnTo>
                  <a:pt x="84" y="16"/>
                </a:lnTo>
                <a:lnTo>
                  <a:pt x="88" y="30"/>
                </a:lnTo>
                <a:lnTo>
                  <a:pt x="66" y="38"/>
                </a:lnTo>
                <a:lnTo>
                  <a:pt x="70" y="7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8" name="Freeform 2477"/>
          <p:cNvSpPr>
            <a:spLocks/>
          </p:cNvSpPr>
          <p:nvPr/>
        </p:nvSpPr>
        <p:spPr bwMode="auto">
          <a:xfrm rot="222277">
            <a:off x="3571875" y="3263900"/>
            <a:ext cx="241300" cy="276225"/>
          </a:xfrm>
          <a:custGeom>
            <a:avLst/>
            <a:gdLst>
              <a:gd name="T0" fmla="*/ 2147483647 w 102"/>
              <a:gd name="T1" fmla="*/ 2147483647 h 118"/>
              <a:gd name="T2" fmla="*/ 2147483647 w 102"/>
              <a:gd name="T3" fmla="*/ 2147483647 h 118"/>
              <a:gd name="T4" fmla="*/ 2147483647 w 102"/>
              <a:gd name="T5" fmla="*/ 2147483647 h 118"/>
              <a:gd name="T6" fmla="*/ 0 w 102"/>
              <a:gd name="T7" fmla="*/ 2147483647 h 118"/>
              <a:gd name="T8" fmla="*/ 2147483647 w 102"/>
              <a:gd name="T9" fmla="*/ 2147483647 h 118"/>
              <a:gd name="T10" fmla="*/ 2147483647 w 102"/>
              <a:gd name="T11" fmla="*/ 0 h 118"/>
              <a:gd name="T12" fmla="*/ 2147483647 w 102"/>
              <a:gd name="T13" fmla="*/ 2147483647 h 118"/>
              <a:gd name="T14" fmla="*/ 2147483647 w 102"/>
              <a:gd name="T15" fmla="*/ 2147483647 h 118"/>
              <a:gd name="T16" fmla="*/ 2147483647 w 102"/>
              <a:gd name="T17" fmla="*/ 2147483647 h 118"/>
              <a:gd name="T18" fmla="*/ 2147483647 w 102"/>
              <a:gd name="T19" fmla="*/ 2147483647 h 118"/>
              <a:gd name="T20" fmla="*/ 2147483647 w 102"/>
              <a:gd name="T21" fmla="*/ 2147483647 h 118"/>
              <a:gd name="T22" fmla="*/ 2147483647 w 102"/>
              <a:gd name="T23" fmla="*/ 2147483647 h 118"/>
              <a:gd name="T24" fmla="*/ 2147483647 w 102"/>
              <a:gd name="T25" fmla="*/ 2147483647 h 118"/>
              <a:gd name="T26" fmla="*/ 2147483647 w 102"/>
              <a:gd name="T27" fmla="*/ 2147483647 h 118"/>
              <a:gd name="T28" fmla="*/ 2147483647 w 102"/>
              <a:gd name="T29" fmla="*/ 2147483647 h 118"/>
              <a:gd name="T30" fmla="*/ 2147483647 w 102"/>
              <a:gd name="T31" fmla="*/ 2147483647 h 118"/>
              <a:gd name="T32" fmla="*/ 2147483647 w 102"/>
              <a:gd name="T33" fmla="*/ 2147483647 h 118"/>
              <a:gd name="T34" fmla="*/ 2147483647 w 102"/>
              <a:gd name="T35" fmla="*/ 2147483647 h 118"/>
              <a:gd name="T36" fmla="*/ 2147483647 w 102"/>
              <a:gd name="T37" fmla="*/ 2147483647 h 118"/>
              <a:gd name="T38" fmla="*/ 2147483647 w 102"/>
              <a:gd name="T39" fmla="*/ 2147483647 h 118"/>
              <a:gd name="T40" fmla="*/ 2147483647 w 102"/>
              <a:gd name="T41" fmla="*/ 2147483647 h 118"/>
              <a:gd name="T42" fmla="*/ 2147483647 w 102"/>
              <a:gd name="T43" fmla="*/ 2147483647 h 1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2"/>
              <a:gd name="T67" fmla="*/ 0 h 118"/>
              <a:gd name="T68" fmla="*/ 102 w 102"/>
              <a:gd name="T69" fmla="*/ 118 h 1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2" h="118">
                <a:moveTo>
                  <a:pt x="28" y="118"/>
                </a:moveTo>
                <a:lnTo>
                  <a:pt x="10" y="118"/>
                </a:lnTo>
                <a:lnTo>
                  <a:pt x="6" y="68"/>
                </a:lnTo>
                <a:lnTo>
                  <a:pt x="0" y="10"/>
                </a:lnTo>
                <a:lnTo>
                  <a:pt x="52" y="4"/>
                </a:lnTo>
                <a:lnTo>
                  <a:pt x="90" y="0"/>
                </a:lnTo>
                <a:lnTo>
                  <a:pt x="102" y="8"/>
                </a:lnTo>
                <a:lnTo>
                  <a:pt x="102" y="14"/>
                </a:lnTo>
                <a:lnTo>
                  <a:pt x="90" y="20"/>
                </a:lnTo>
                <a:lnTo>
                  <a:pt x="92" y="32"/>
                </a:lnTo>
                <a:lnTo>
                  <a:pt x="64" y="50"/>
                </a:lnTo>
                <a:lnTo>
                  <a:pt x="60" y="58"/>
                </a:lnTo>
                <a:lnTo>
                  <a:pt x="66" y="68"/>
                </a:lnTo>
                <a:lnTo>
                  <a:pt x="74" y="68"/>
                </a:lnTo>
                <a:lnTo>
                  <a:pt x="72" y="82"/>
                </a:lnTo>
                <a:lnTo>
                  <a:pt x="68" y="96"/>
                </a:lnTo>
                <a:lnTo>
                  <a:pt x="56" y="98"/>
                </a:lnTo>
                <a:lnTo>
                  <a:pt x="54" y="114"/>
                </a:lnTo>
                <a:lnTo>
                  <a:pt x="46" y="116"/>
                </a:lnTo>
                <a:lnTo>
                  <a:pt x="40" y="106"/>
                </a:lnTo>
                <a:lnTo>
                  <a:pt x="36" y="116"/>
                </a:lnTo>
                <a:lnTo>
                  <a:pt x="28" y="11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79" name="Freeform 30"/>
          <p:cNvSpPr>
            <a:spLocks/>
          </p:cNvSpPr>
          <p:nvPr/>
        </p:nvSpPr>
        <p:spPr bwMode="auto">
          <a:xfrm rot="222277">
            <a:off x="2890838" y="3984625"/>
            <a:ext cx="307975" cy="196850"/>
          </a:xfrm>
          <a:custGeom>
            <a:avLst/>
            <a:gdLst>
              <a:gd name="T0" fmla="*/ 2147483647 w 132"/>
              <a:gd name="T1" fmla="*/ 2147483647 h 84"/>
              <a:gd name="T2" fmla="*/ 2147483647 w 132"/>
              <a:gd name="T3" fmla="*/ 2147483647 h 84"/>
              <a:gd name="T4" fmla="*/ 0 w 132"/>
              <a:gd name="T5" fmla="*/ 2147483647 h 84"/>
              <a:gd name="T6" fmla="*/ 0 w 132"/>
              <a:gd name="T7" fmla="*/ 2147483647 h 84"/>
              <a:gd name="T8" fmla="*/ 0 w 132"/>
              <a:gd name="T9" fmla="*/ 2147483647 h 84"/>
              <a:gd name="T10" fmla="*/ 2147483647 w 132"/>
              <a:gd name="T11" fmla="*/ 2147483647 h 84"/>
              <a:gd name="T12" fmla="*/ 2147483647 w 132"/>
              <a:gd name="T13" fmla="*/ 0 h 84"/>
              <a:gd name="T14" fmla="*/ 2147483647 w 132"/>
              <a:gd name="T15" fmla="*/ 0 h 84"/>
              <a:gd name="T16" fmla="*/ 2147483647 w 132"/>
              <a:gd name="T17" fmla="*/ 2147483647 h 84"/>
              <a:gd name="T18" fmla="*/ 2147483647 w 132"/>
              <a:gd name="T19" fmla="*/ 2147483647 h 84"/>
              <a:gd name="T20" fmla="*/ 2147483647 w 132"/>
              <a:gd name="T21" fmla="*/ 2147483647 h 84"/>
              <a:gd name="T22" fmla="*/ 2147483647 w 132"/>
              <a:gd name="T23" fmla="*/ 2147483647 h 84"/>
              <a:gd name="T24" fmla="*/ 2147483647 w 132"/>
              <a:gd name="T25" fmla="*/ 2147483647 h 84"/>
              <a:gd name="T26" fmla="*/ 2147483647 w 132"/>
              <a:gd name="T27" fmla="*/ 2147483647 h 84"/>
              <a:gd name="T28" fmla="*/ 2147483647 w 132"/>
              <a:gd name="T29" fmla="*/ 2147483647 h 84"/>
              <a:gd name="T30" fmla="*/ 2147483647 w 132"/>
              <a:gd name="T31" fmla="*/ 2147483647 h 84"/>
              <a:gd name="T32" fmla="*/ 2147483647 w 132"/>
              <a:gd name="T33" fmla="*/ 2147483647 h 84"/>
              <a:gd name="T34" fmla="*/ 2147483647 w 132"/>
              <a:gd name="T35" fmla="*/ 2147483647 h 84"/>
              <a:gd name="T36" fmla="*/ 2147483647 w 132"/>
              <a:gd name="T37" fmla="*/ 2147483647 h 84"/>
              <a:gd name="T38" fmla="*/ 2147483647 w 132"/>
              <a:gd name="T39" fmla="*/ 2147483647 h 84"/>
              <a:gd name="T40" fmla="*/ 2147483647 w 132"/>
              <a:gd name="T41" fmla="*/ 2147483647 h 84"/>
              <a:gd name="T42" fmla="*/ 2147483647 w 132"/>
              <a:gd name="T43" fmla="*/ 2147483647 h 8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32"/>
              <a:gd name="T67" fmla="*/ 0 h 84"/>
              <a:gd name="T68" fmla="*/ 132 w 132"/>
              <a:gd name="T69" fmla="*/ 84 h 8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32" h="84">
                <a:moveTo>
                  <a:pt x="48" y="78"/>
                </a:moveTo>
                <a:lnTo>
                  <a:pt x="4" y="84"/>
                </a:lnTo>
                <a:lnTo>
                  <a:pt x="0" y="42"/>
                </a:lnTo>
                <a:lnTo>
                  <a:pt x="0" y="14"/>
                </a:lnTo>
                <a:lnTo>
                  <a:pt x="0" y="2"/>
                </a:lnTo>
                <a:lnTo>
                  <a:pt x="16" y="2"/>
                </a:lnTo>
                <a:lnTo>
                  <a:pt x="30" y="0"/>
                </a:lnTo>
                <a:lnTo>
                  <a:pt x="82" y="0"/>
                </a:lnTo>
                <a:lnTo>
                  <a:pt x="86" y="46"/>
                </a:lnTo>
                <a:lnTo>
                  <a:pt x="112" y="44"/>
                </a:lnTo>
                <a:lnTo>
                  <a:pt x="130" y="60"/>
                </a:lnTo>
                <a:lnTo>
                  <a:pt x="132" y="72"/>
                </a:lnTo>
                <a:lnTo>
                  <a:pt x="122" y="70"/>
                </a:lnTo>
                <a:lnTo>
                  <a:pt x="116" y="78"/>
                </a:lnTo>
                <a:lnTo>
                  <a:pt x="110" y="74"/>
                </a:lnTo>
                <a:lnTo>
                  <a:pt x="112" y="70"/>
                </a:lnTo>
                <a:lnTo>
                  <a:pt x="102" y="62"/>
                </a:lnTo>
                <a:lnTo>
                  <a:pt x="86" y="56"/>
                </a:lnTo>
                <a:lnTo>
                  <a:pt x="86" y="80"/>
                </a:lnTo>
                <a:lnTo>
                  <a:pt x="80" y="72"/>
                </a:lnTo>
                <a:lnTo>
                  <a:pt x="48" y="74"/>
                </a:lnTo>
                <a:lnTo>
                  <a:pt x="48" y="7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0" name="Freeform 1316"/>
          <p:cNvSpPr>
            <a:spLocks/>
          </p:cNvSpPr>
          <p:nvPr/>
        </p:nvSpPr>
        <p:spPr bwMode="auto">
          <a:xfrm rot="222277">
            <a:off x="3055938" y="5216525"/>
            <a:ext cx="173037" cy="338138"/>
          </a:xfrm>
          <a:custGeom>
            <a:avLst/>
            <a:gdLst>
              <a:gd name="T0" fmla="*/ 2147483647 w 74"/>
              <a:gd name="T1" fmla="*/ 2147483647 h 144"/>
              <a:gd name="T2" fmla="*/ 0 w 74"/>
              <a:gd name="T3" fmla="*/ 2147483647 h 144"/>
              <a:gd name="T4" fmla="*/ 2147483647 w 74"/>
              <a:gd name="T5" fmla="*/ 2147483647 h 144"/>
              <a:gd name="T6" fmla="*/ 0 w 74"/>
              <a:gd name="T7" fmla="*/ 2147483647 h 144"/>
              <a:gd name="T8" fmla="*/ 2147483647 w 74"/>
              <a:gd name="T9" fmla="*/ 2147483647 h 144"/>
              <a:gd name="T10" fmla="*/ 2147483647 w 74"/>
              <a:gd name="T11" fmla="*/ 2147483647 h 144"/>
              <a:gd name="T12" fmla="*/ 2147483647 w 74"/>
              <a:gd name="T13" fmla="*/ 2147483647 h 144"/>
              <a:gd name="T14" fmla="*/ 2147483647 w 74"/>
              <a:gd name="T15" fmla="*/ 2147483647 h 144"/>
              <a:gd name="T16" fmla="*/ 0 w 74"/>
              <a:gd name="T17" fmla="*/ 2147483647 h 144"/>
              <a:gd name="T18" fmla="*/ 2147483647 w 74"/>
              <a:gd name="T19" fmla="*/ 2147483647 h 144"/>
              <a:gd name="T20" fmla="*/ 2147483647 w 74"/>
              <a:gd name="T21" fmla="*/ 2147483647 h 144"/>
              <a:gd name="T22" fmla="*/ 2147483647 w 74"/>
              <a:gd name="T23" fmla="*/ 2147483647 h 144"/>
              <a:gd name="T24" fmla="*/ 2147483647 w 74"/>
              <a:gd name="T25" fmla="*/ 2147483647 h 144"/>
              <a:gd name="T26" fmla="*/ 2147483647 w 74"/>
              <a:gd name="T27" fmla="*/ 2147483647 h 144"/>
              <a:gd name="T28" fmla="*/ 2147483647 w 74"/>
              <a:gd name="T29" fmla="*/ 2147483647 h 144"/>
              <a:gd name="T30" fmla="*/ 2147483647 w 74"/>
              <a:gd name="T31" fmla="*/ 0 h 144"/>
              <a:gd name="T32" fmla="*/ 2147483647 w 74"/>
              <a:gd name="T33" fmla="*/ 2147483647 h 144"/>
              <a:gd name="T34" fmla="*/ 2147483647 w 74"/>
              <a:gd name="T35" fmla="*/ 2147483647 h 144"/>
              <a:gd name="T36" fmla="*/ 2147483647 w 74"/>
              <a:gd name="T37" fmla="*/ 2147483647 h 144"/>
              <a:gd name="T38" fmla="*/ 2147483647 w 74"/>
              <a:gd name="T39" fmla="*/ 2147483647 h 144"/>
              <a:gd name="T40" fmla="*/ 2147483647 w 74"/>
              <a:gd name="T41" fmla="*/ 2147483647 h 144"/>
              <a:gd name="T42" fmla="*/ 2147483647 w 74"/>
              <a:gd name="T43" fmla="*/ 2147483647 h 144"/>
              <a:gd name="T44" fmla="*/ 2147483647 w 74"/>
              <a:gd name="T45" fmla="*/ 2147483647 h 144"/>
              <a:gd name="T46" fmla="*/ 2147483647 w 74"/>
              <a:gd name="T47" fmla="*/ 2147483647 h 144"/>
              <a:gd name="T48" fmla="*/ 2147483647 w 74"/>
              <a:gd name="T49" fmla="*/ 2147483647 h 144"/>
              <a:gd name="T50" fmla="*/ 2147483647 w 74"/>
              <a:gd name="T51" fmla="*/ 2147483647 h 144"/>
              <a:gd name="T52" fmla="*/ 2147483647 w 74"/>
              <a:gd name="T53" fmla="*/ 2147483647 h 144"/>
              <a:gd name="T54" fmla="*/ 2147483647 w 74"/>
              <a:gd name="T55" fmla="*/ 2147483647 h 144"/>
              <a:gd name="T56" fmla="*/ 2147483647 w 74"/>
              <a:gd name="T57" fmla="*/ 2147483647 h 144"/>
              <a:gd name="T58" fmla="*/ 2147483647 w 74"/>
              <a:gd name="T59" fmla="*/ 2147483647 h 144"/>
              <a:gd name="T60" fmla="*/ 2147483647 w 74"/>
              <a:gd name="T61" fmla="*/ 2147483647 h 144"/>
              <a:gd name="T62" fmla="*/ 2147483647 w 74"/>
              <a:gd name="T63" fmla="*/ 2147483647 h 144"/>
              <a:gd name="T64" fmla="*/ 2147483647 w 74"/>
              <a:gd name="T65" fmla="*/ 2147483647 h 144"/>
              <a:gd name="T66" fmla="*/ 2147483647 w 74"/>
              <a:gd name="T67" fmla="*/ 2147483647 h 144"/>
              <a:gd name="T68" fmla="*/ 2147483647 w 74"/>
              <a:gd name="T69" fmla="*/ 2147483647 h 144"/>
              <a:gd name="T70" fmla="*/ 2147483647 w 74"/>
              <a:gd name="T71" fmla="*/ 2147483647 h 144"/>
              <a:gd name="T72" fmla="*/ 2147483647 w 74"/>
              <a:gd name="T73" fmla="*/ 2147483647 h 144"/>
              <a:gd name="T74" fmla="*/ 2147483647 w 74"/>
              <a:gd name="T75" fmla="*/ 2147483647 h 144"/>
              <a:gd name="T76" fmla="*/ 2147483647 w 74"/>
              <a:gd name="T77" fmla="*/ 2147483647 h 144"/>
              <a:gd name="T78" fmla="*/ 2147483647 w 74"/>
              <a:gd name="T79" fmla="*/ 2147483647 h 144"/>
              <a:gd name="T80" fmla="*/ 2147483647 w 74"/>
              <a:gd name="T81" fmla="*/ 2147483647 h 14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4"/>
              <a:gd name="T124" fmla="*/ 0 h 144"/>
              <a:gd name="T125" fmla="*/ 74 w 74"/>
              <a:gd name="T126" fmla="*/ 144 h 14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4" h="144">
                <a:moveTo>
                  <a:pt x="6" y="98"/>
                </a:moveTo>
                <a:lnTo>
                  <a:pt x="0" y="84"/>
                </a:lnTo>
                <a:lnTo>
                  <a:pt x="6" y="76"/>
                </a:lnTo>
                <a:lnTo>
                  <a:pt x="0" y="64"/>
                </a:lnTo>
                <a:lnTo>
                  <a:pt x="2" y="54"/>
                </a:lnTo>
                <a:lnTo>
                  <a:pt x="10" y="64"/>
                </a:lnTo>
                <a:lnTo>
                  <a:pt x="24" y="60"/>
                </a:lnTo>
                <a:lnTo>
                  <a:pt x="12" y="54"/>
                </a:lnTo>
                <a:lnTo>
                  <a:pt x="0" y="32"/>
                </a:lnTo>
                <a:lnTo>
                  <a:pt x="8" y="24"/>
                </a:lnTo>
                <a:lnTo>
                  <a:pt x="14" y="30"/>
                </a:lnTo>
                <a:lnTo>
                  <a:pt x="26" y="4"/>
                </a:lnTo>
                <a:lnTo>
                  <a:pt x="36" y="2"/>
                </a:lnTo>
                <a:lnTo>
                  <a:pt x="46" y="6"/>
                </a:lnTo>
                <a:lnTo>
                  <a:pt x="48" y="2"/>
                </a:lnTo>
                <a:lnTo>
                  <a:pt x="74" y="0"/>
                </a:lnTo>
                <a:lnTo>
                  <a:pt x="68" y="22"/>
                </a:lnTo>
                <a:lnTo>
                  <a:pt x="60" y="20"/>
                </a:lnTo>
                <a:lnTo>
                  <a:pt x="56" y="26"/>
                </a:lnTo>
                <a:lnTo>
                  <a:pt x="68" y="34"/>
                </a:lnTo>
                <a:lnTo>
                  <a:pt x="58" y="42"/>
                </a:lnTo>
                <a:lnTo>
                  <a:pt x="56" y="54"/>
                </a:lnTo>
                <a:lnTo>
                  <a:pt x="64" y="62"/>
                </a:lnTo>
                <a:lnTo>
                  <a:pt x="64" y="68"/>
                </a:lnTo>
                <a:lnTo>
                  <a:pt x="50" y="66"/>
                </a:lnTo>
                <a:lnTo>
                  <a:pt x="48" y="76"/>
                </a:lnTo>
                <a:lnTo>
                  <a:pt x="58" y="82"/>
                </a:lnTo>
                <a:lnTo>
                  <a:pt x="52" y="94"/>
                </a:lnTo>
                <a:lnTo>
                  <a:pt x="40" y="98"/>
                </a:lnTo>
                <a:lnTo>
                  <a:pt x="44" y="108"/>
                </a:lnTo>
                <a:lnTo>
                  <a:pt x="44" y="122"/>
                </a:lnTo>
                <a:lnTo>
                  <a:pt x="54" y="134"/>
                </a:lnTo>
                <a:lnTo>
                  <a:pt x="46" y="144"/>
                </a:lnTo>
                <a:lnTo>
                  <a:pt x="38" y="138"/>
                </a:lnTo>
                <a:lnTo>
                  <a:pt x="32" y="136"/>
                </a:lnTo>
                <a:lnTo>
                  <a:pt x="28" y="132"/>
                </a:lnTo>
                <a:lnTo>
                  <a:pt x="28" y="124"/>
                </a:lnTo>
                <a:lnTo>
                  <a:pt x="28" y="118"/>
                </a:lnTo>
                <a:lnTo>
                  <a:pt x="36" y="114"/>
                </a:lnTo>
                <a:lnTo>
                  <a:pt x="16" y="104"/>
                </a:lnTo>
                <a:lnTo>
                  <a:pt x="6" y="9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1" name="Freeform 111"/>
          <p:cNvSpPr>
            <a:spLocks/>
          </p:cNvSpPr>
          <p:nvPr/>
        </p:nvSpPr>
        <p:spPr bwMode="auto">
          <a:xfrm rot="222277">
            <a:off x="5949950" y="5337175"/>
            <a:ext cx="144463" cy="185738"/>
          </a:xfrm>
          <a:custGeom>
            <a:avLst/>
            <a:gdLst>
              <a:gd name="T0" fmla="*/ 2147483647 w 62"/>
              <a:gd name="T1" fmla="*/ 2147483647 h 78"/>
              <a:gd name="T2" fmla="*/ 2147483647 w 62"/>
              <a:gd name="T3" fmla="*/ 2147483647 h 78"/>
              <a:gd name="T4" fmla="*/ 0 w 62"/>
              <a:gd name="T5" fmla="*/ 2147483647 h 78"/>
              <a:gd name="T6" fmla="*/ 2147483647 w 62"/>
              <a:gd name="T7" fmla="*/ 0 h 78"/>
              <a:gd name="T8" fmla="*/ 2147483647 w 62"/>
              <a:gd name="T9" fmla="*/ 2147483647 h 78"/>
              <a:gd name="T10" fmla="*/ 2147483647 w 62"/>
              <a:gd name="T11" fmla="*/ 2147483647 h 78"/>
              <a:gd name="T12" fmla="*/ 2147483647 w 62"/>
              <a:gd name="T13" fmla="*/ 2147483647 h 78"/>
              <a:gd name="T14" fmla="*/ 2147483647 w 62"/>
              <a:gd name="T15" fmla="*/ 2147483647 h 78"/>
              <a:gd name="T16" fmla="*/ 2147483647 w 62"/>
              <a:gd name="T17" fmla="*/ 2147483647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78"/>
              <a:gd name="T29" fmla="*/ 62 w 62"/>
              <a:gd name="T30" fmla="*/ 78 h 7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78">
                <a:moveTo>
                  <a:pt x="12" y="76"/>
                </a:moveTo>
                <a:lnTo>
                  <a:pt x="6" y="40"/>
                </a:lnTo>
                <a:lnTo>
                  <a:pt x="0" y="6"/>
                </a:lnTo>
                <a:lnTo>
                  <a:pt x="42" y="0"/>
                </a:lnTo>
                <a:lnTo>
                  <a:pt x="44" y="18"/>
                </a:lnTo>
                <a:lnTo>
                  <a:pt x="52" y="26"/>
                </a:lnTo>
                <a:lnTo>
                  <a:pt x="62" y="70"/>
                </a:lnTo>
                <a:lnTo>
                  <a:pt x="24" y="78"/>
                </a:lnTo>
                <a:lnTo>
                  <a:pt x="12" y="7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2" name="Freeform 112"/>
          <p:cNvSpPr>
            <a:spLocks/>
          </p:cNvSpPr>
          <p:nvPr/>
        </p:nvSpPr>
        <p:spPr bwMode="auto">
          <a:xfrm rot="222277">
            <a:off x="5780088" y="5341938"/>
            <a:ext cx="195262" cy="184150"/>
          </a:xfrm>
          <a:custGeom>
            <a:avLst/>
            <a:gdLst>
              <a:gd name="T0" fmla="*/ 2147483647 w 84"/>
              <a:gd name="T1" fmla="*/ 2147483647 h 78"/>
              <a:gd name="T2" fmla="*/ 2147483647 w 84"/>
              <a:gd name="T3" fmla="*/ 0 h 78"/>
              <a:gd name="T4" fmla="*/ 2147483647 w 84"/>
              <a:gd name="T5" fmla="*/ 2147483647 h 78"/>
              <a:gd name="T6" fmla="*/ 2147483647 w 84"/>
              <a:gd name="T7" fmla="*/ 2147483647 h 78"/>
              <a:gd name="T8" fmla="*/ 0 w 84"/>
              <a:gd name="T9" fmla="*/ 2147483647 h 78"/>
              <a:gd name="T10" fmla="*/ 2147483647 w 84"/>
              <a:gd name="T11" fmla="*/ 2147483647 h 78"/>
              <a:gd name="T12" fmla="*/ 2147483647 w 84"/>
              <a:gd name="T13" fmla="*/ 2147483647 h 78"/>
              <a:gd name="T14" fmla="*/ 2147483647 w 84"/>
              <a:gd name="T15" fmla="*/ 2147483647 h 78"/>
              <a:gd name="T16" fmla="*/ 2147483647 w 84"/>
              <a:gd name="T17" fmla="*/ 2147483647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4"/>
              <a:gd name="T28" fmla="*/ 0 h 78"/>
              <a:gd name="T29" fmla="*/ 84 w 84"/>
              <a:gd name="T30" fmla="*/ 78 h 7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4" h="78">
                <a:moveTo>
                  <a:pt x="12" y="10"/>
                </a:moveTo>
                <a:lnTo>
                  <a:pt x="72" y="0"/>
                </a:lnTo>
                <a:lnTo>
                  <a:pt x="84" y="70"/>
                </a:lnTo>
                <a:lnTo>
                  <a:pt x="4" y="78"/>
                </a:lnTo>
                <a:lnTo>
                  <a:pt x="0" y="76"/>
                </a:lnTo>
                <a:lnTo>
                  <a:pt x="12" y="62"/>
                </a:lnTo>
                <a:lnTo>
                  <a:pt x="16" y="48"/>
                </a:lnTo>
                <a:lnTo>
                  <a:pt x="12" y="20"/>
                </a:lnTo>
                <a:lnTo>
                  <a:pt x="12" y="1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3" name="Freeform 113"/>
          <p:cNvSpPr>
            <a:spLocks/>
          </p:cNvSpPr>
          <p:nvPr/>
        </p:nvSpPr>
        <p:spPr bwMode="auto">
          <a:xfrm rot="222277">
            <a:off x="5700713" y="5362575"/>
            <a:ext cx="117475" cy="152400"/>
          </a:xfrm>
          <a:custGeom>
            <a:avLst/>
            <a:gdLst>
              <a:gd name="T0" fmla="*/ 0 w 50"/>
              <a:gd name="T1" fmla="*/ 2147483647 h 66"/>
              <a:gd name="T2" fmla="*/ 2147483647 w 50"/>
              <a:gd name="T3" fmla="*/ 2147483647 h 66"/>
              <a:gd name="T4" fmla="*/ 2147483647 w 50"/>
              <a:gd name="T5" fmla="*/ 0 h 66"/>
              <a:gd name="T6" fmla="*/ 2147483647 w 50"/>
              <a:gd name="T7" fmla="*/ 2147483647 h 66"/>
              <a:gd name="T8" fmla="*/ 2147483647 w 50"/>
              <a:gd name="T9" fmla="*/ 2147483647 h 66"/>
              <a:gd name="T10" fmla="*/ 2147483647 w 50"/>
              <a:gd name="T11" fmla="*/ 2147483647 h 66"/>
              <a:gd name="T12" fmla="*/ 2147483647 w 50"/>
              <a:gd name="T13" fmla="*/ 2147483647 h 66"/>
              <a:gd name="T14" fmla="*/ 2147483647 w 50"/>
              <a:gd name="T15" fmla="*/ 2147483647 h 66"/>
              <a:gd name="T16" fmla="*/ 2147483647 w 50"/>
              <a:gd name="T17" fmla="*/ 2147483647 h 66"/>
              <a:gd name="T18" fmla="*/ 2147483647 w 50"/>
              <a:gd name="T19" fmla="*/ 2147483647 h 66"/>
              <a:gd name="T20" fmla="*/ 2147483647 w 50"/>
              <a:gd name="T21" fmla="*/ 2147483647 h 66"/>
              <a:gd name="T22" fmla="*/ 2147483647 w 50"/>
              <a:gd name="T23" fmla="*/ 2147483647 h 66"/>
              <a:gd name="T24" fmla="*/ 0 w 50"/>
              <a:gd name="T25" fmla="*/ 2147483647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"/>
              <a:gd name="T40" fmla="*/ 0 h 66"/>
              <a:gd name="T41" fmla="*/ 50 w 50"/>
              <a:gd name="T42" fmla="*/ 66 h 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" h="66">
                <a:moveTo>
                  <a:pt x="0" y="2"/>
                </a:moveTo>
                <a:lnTo>
                  <a:pt x="16" y="4"/>
                </a:lnTo>
                <a:lnTo>
                  <a:pt x="46" y="0"/>
                </a:lnTo>
                <a:lnTo>
                  <a:pt x="46" y="10"/>
                </a:lnTo>
                <a:lnTo>
                  <a:pt x="50" y="38"/>
                </a:lnTo>
                <a:lnTo>
                  <a:pt x="46" y="52"/>
                </a:lnTo>
                <a:lnTo>
                  <a:pt x="34" y="66"/>
                </a:lnTo>
                <a:lnTo>
                  <a:pt x="24" y="60"/>
                </a:lnTo>
                <a:lnTo>
                  <a:pt x="18" y="44"/>
                </a:lnTo>
                <a:lnTo>
                  <a:pt x="20" y="38"/>
                </a:lnTo>
                <a:lnTo>
                  <a:pt x="12" y="30"/>
                </a:lnTo>
                <a:lnTo>
                  <a:pt x="4" y="18"/>
                </a:lnTo>
                <a:lnTo>
                  <a:pt x="0" y="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4" name="Freeform 114"/>
          <p:cNvSpPr>
            <a:spLocks/>
          </p:cNvSpPr>
          <p:nvPr/>
        </p:nvSpPr>
        <p:spPr bwMode="auto">
          <a:xfrm rot="222277">
            <a:off x="6049963" y="5335588"/>
            <a:ext cx="168275" cy="179387"/>
          </a:xfrm>
          <a:custGeom>
            <a:avLst/>
            <a:gdLst>
              <a:gd name="T0" fmla="*/ 2147483647 w 72"/>
              <a:gd name="T1" fmla="*/ 2147483647 h 76"/>
              <a:gd name="T2" fmla="*/ 2147483647 w 72"/>
              <a:gd name="T3" fmla="*/ 2147483647 h 76"/>
              <a:gd name="T4" fmla="*/ 2147483647 w 72"/>
              <a:gd name="T5" fmla="*/ 2147483647 h 76"/>
              <a:gd name="T6" fmla="*/ 0 w 72"/>
              <a:gd name="T7" fmla="*/ 2147483647 h 76"/>
              <a:gd name="T8" fmla="*/ 2147483647 w 72"/>
              <a:gd name="T9" fmla="*/ 0 h 76"/>
              <a:gd name="T10" fmla="*/ 2147483647 w 72"/>
              <a:gd name="T11" fmla="*/ 2147483647 h 76"/>
              <a:gd name="T12" fmla="*/ 2147483647 w 72"/>
              <a:gd name="T13" fmla="*/ 0 h 76"/>
              <a:gd name="T14" fmla="*/ 2147483647 w 72"/>
              <a:gd name="T15" fmla="*/ 2147483647 h 76"/>
              <a:gd name="T16" fmla="*/ 2147483647 w 72"/>
              <a:gd name="T17" fmla="*/ 2147483647 h 76"/>
              <a:gd name="T18" fmla="*/ 2147483647 w 72"/>
              <a:gd name="T19" fmla="*/ 0 h 76"/>
              <a:gd name="T20" fmla="*/ 2147483647 w 72"/>
              <a:gd name="T21" fmla="*/ 0 h 76"/>
              <a:gd name="T22" fmla="*/ 2147483647 w 72"/>
              <a:gd name="T23" fmla="*/ 2147483647 h 76"/>
              <a:gd name="T24" fmla="*/ 2147483647 w 72"/>
              <a:gd name="T25" fmla="*/ 2147483647 h 76"/>
              <a:gd name="T26" fmla="*/ 2147483647 w 72"/>
              <a:gd name="T27" fmla="*/ 2147483647 h 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2"/>
              <a:gd name="T43" fmla="*/ 0 h 76"/>
              <a:gd name="T44" fmla="*/ 72 w 72"/>
              <a:gd name="T45" fmla="*/ 76 h 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2" h="76">
                <a:moveTo>
                  <a:pt x="20" y="74"/>
                </a:moveTo>
                <a:lnTo>
                  <a:pt x="10" y="30"/>
                </a:lnTo>
                <a:lnTo>
                  <a:pt x="2" y="22"/>
                </a:lnTo>
                <a:lnTo>
                  <a:pt x="0" y="4"/>
                </a:lnTo>
                <a:lnTo>
                  <a:pt x="18" y="0"/>
                </a:lnTo>
                <a:lnTo>
                  <a:pt x="20" y="6"/>
                </a:lnTo>
                <a:lnTo>
                  <a:pt x="50" y="0"/>
                </a:lnTo>
                <a:lnTo>
                  <a:pt x="52" y="4"/>
                </a:lnTo>
                <a:lnTo>
                  <a:pt x="54" y="4"/>
                </a:lnTo>
                <a:lnTo>
                  <a:pt x="54" y="0"/>
                </a:lnTo>
                <a:lnTo>
                  <a:pt x="60" y="0"/>
                </a:lnTo>
                <a:lnTo>
                  <a:pt x="72" y="68"/>
                </a:lnTo>
                <a:lnTo>
                  <a:pt x="32" y="76"/>
                </a:lnTo>
                <a:lnTo>
                  <a:pt x="20" y="7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5" name="Freeform 115"/>
          <p:cNvSpPr>
            <a:spLocks/>
          </p:cNvSpPr>
          <p:nvPr/>
        </p:nvSpPr>
        <p:spPr bwMode="auto">
          <a:xfrm rot="222277">
            <a:off x="6188075" y="5318125"/>
            <a:ext cx="177800" cy="193675"/>
          </a:xfrm>
          <a:custGeom>
            <a:avLst/>
            <a:gdLst>
              <a:gd name="T0" fmla="*/ 0 w 76"/>
              <a:gd name="T1" fmla="*/ 2147483647 h 82"/>
              <a:gd name="T2" fmla="*/ 2147483647 w 76"/>
              <a:gd name="T3" fmla="*/ 2147483647 h 82"/>
              <a:gd name="T4" fmla="*/ 2147483647 w 76"/>
              <a:gd name="T5" fmla="*/ 0 h 82"/>
              <a:gd name="T6" fmla="*/ 2147483647 w 76"/>
              <a:gd name="T7" fmla="*/ 2147483647 h 82"/>
              <a:gd name="T8" fmla="*/ 2147483647 w 76"/>
              <a:gd name="T9" fmla="*/ 2147483647 h 82"/>
              <a:gd name="T10" fmla="*/ 2147483647 w 76"/>
              <a:gd name="T11" fmla="*/ 2147483647 h 82"/>
              <a:gd name="T12" fmla="*/ 2147483647 w 76"/>
              <a:gd name="T13" fmla="*/ 2147483647 h 82"/>
              <a:gd name="T14" fmla="*/ 2147483647 w 76"/>
              <a:gd name="T15" fmla="*/ 2147483647 h 82"/>
              <a:gd name="T16" fmla="*/ 2147483647 w 76"/>
              <a:gd name="T17" fmla="*/ 2147483647 h 82"/>
              <a:gd name="T18" fmla="*/ 2147483647 w 76"/>
              <a:gd name="T19" fmla="*/ 2147483647 h 82"/>
              <a:gd name="T20" fmla="*/ 2147483647 w 76"/>
              <a:gd name="T21" fmla="*/ 2147483647 h 82"/>
              <a:gd name="T22" fmla="*/ 2147483647 w 76"/>
              <a:gd name="T23" fmla="*/ 2147483647 h 82"/>
              <a:gd name="T24" fmla="*/ 2147483647 w 76"/>
              <a:gd name="T25" fmla="*/ 2147483647 h 82"/>
              <a:gd name="T26" fmla="*/ 2147483647 w 76"/>
              <a:gd name="T27" fmla="*/ 2147483647 h 82"/>
              <a:gd name="T28" fmla="*/ 2147483647 w 76"/>
              <a:gd name="T29" fmla="*/ 2147483647 h 82"/>
              <a:gd name="T30" fmla="*/ 2147483647 w 76"/>
              <a:gd name="T31" fmla="*/ 2147483647 h 82"/>
              <a:gd name="T32" fmla="*/ 2147483647 w 76"/>
              <a:gd name="T33" fmla="*/ 2147483647 h 82"/>
              <a:gd name="T34" fmla="*/ 2147483647 w 76"/>
              <a:gd name="T35" fmla="*/ 2147483647 h 82"/>
              <a:gd name="T36" fmla="*/ 2147483647 w 76"/>
              <a:gd name="T37" fmla="*/ 2147483647 h 82"/>
              <a:gd name="T38" fmla="*/ 2147483647 w 76"/>
              <a:gd name="T39" fmla="*/ 2147483647 h 82"/>
              <a:gd name="T40" fmla="*/ 2147483647 w 76"/>
              <a:gd name="T41" fmla="*/ 2147483647 h 82"/>
              <a:gd name="T42" fmla="*/ 2147483647 w 76"/>
              <a:gd name="T43" fmla="*/ 2147483647 h 82"/>
              <a:gd name="T44" fmla="*/ 0 w 76"/>
              <a:gd name="T45" fmla="*/ 2147483647 h 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6"/>
              <a:gd name="T70" fmla="*/ 0 h 82"/>
              <a:gd name="T71" fmla="*/ 76 w 76"/>
              <a:gd name="T72" fmla="*/ 82 h 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6" h="82">
                <a:moveTo>
                  <a:pt x="0" y="12"/>
                </a:moveTo>
                <a:lnTo>
                  <a:pt x="30" y="6"/>
                </a:lnTo>
                <a:lnTo>
                  <a:pt x="30" y="0"/>
                </a:lnTo>
                <a:lnTo>
                  <a:pt x="46" y="4"/>
                </a:lnTo>
                <a:lnTo>
                  <a:pt x="58" y="30"/>
                </a:lnTo>
                <a:lnTo>
                  <a:pt x="62" y="30"/>
                </a:lnTo>
                <a:lnTo>
                  <a:pt x="66" y="30"/>
                </a:lnTo>
                <a:lnTo>
                  <a:pt x="68" y="30"/>
                </a:lnTo>
                <a:lnTo>
                  <a:pt x="68" y="40"/>
                </a:lnTo>
                <a:lnTo>
                  <a:pt x="56" y="42"/>
                </a:lnTo>
                <a:lnTo>
                  <a:pt x="56" y="46"/>
                </a:lnTo>
                <a:lnTo>
                  <a:pt x="60" y="52"/>
                </a:lnTo>
                <a:lnTo>
                  <a:pt x="54" y="62"/>
                </a:lnTo>
                <a:lnTo>
                  <a:pt x="60" y="68"/>
                </a:lnTo>
                <a:lnTo>
                  <a:pt x="66" y="68"/>
                </a:lnTo>
                <a:lnTo>
                  <a:pt x="76" y="76"/>
                </a:lnTo>
                <a:lnTo>
                  <a:pt x="40" y="80"/>
                </a:lnTo>
                <a:lnTo>
                  <a:pt x="24" y="82"/>
                </a:lnTo>
                <a:lnTo>
                  <a:pt x="16" y="82"/>
                </a:lnTo>
                <a:lnTo>
                  <a:pt x="12" y="82"/>
                </a:lnTo>
                <a:lnTo>
                  <a:pt x="12" y="80"/>
                </a:lnTo>
                <a:lnTo>
                  <a:pt x="6" y="44"/>
                </a:lnTo>
                <a:lnTo>
                  <a:pt x="0" y="1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6" name="Freeform 116"/>
          <p:cNvSpPr>
            <a:spLocks/>
          </p:cNvSpPr>
          <p:nvPr/>
        </p:nvSpPr>
        <p:spPr bwMode="auto">
          <a:xfrm rot="222277">
            <a:off x="6296025" y="5316538"/>
            <a:ext cx="188913" cy="185737"/>
          </a:xfrm>
          <a:custGeom>
            <a:avLst/>
            <a:gdLst>
              <a:gd name="T0" fmla="*/ 0 w 80"/>
              <a:gd name="T1" fmla="*/ 2147483647 h 80"/>
              <a:gd name="T2" fmla="*/ 2147483647 w 80"/>
              <a:gd name="T3" fmla="*/ 0 h 80"/>
              <a:gd name="T4" fmla="*/ 2147483647 w 80"/>
              <a:gd name="T5" fmla="*/ 0 h 80"/>
              <a:gd name="T6" fmla="*/ 2147483647 w 80"/>
              <a:gd name="T7" fmla="*/ 2147483647 h 80"/>
              <a:gd name="T8" fmla="*/ 2147483647 w 80"/>
              <a:gd name="T9" fmla="*/ 2147483647 h 80"/>
              <a:gd name="T10" fmla="*/ 2147483647 w 80"/>
              <a:gd name="T11" fmla="*/ 2147483647 h 80"/>
              <a:gd name="T12" fmla="*/ 2147483647 w 80"/>
              <a:gd name="T13" fmla="*/ 2147483647 h 80"/>
              <a:gd name="T14" fmla="*/ 2147483647 w 80"/>
              <a:gd name="T15" fmla="*/ 2147483647 h 80"/>
              <a:gd name="T16" fmla="*/ 2147483647 w 80"/>
              <a:gd name="T17" fmla="*/ 2147483647 h 80"/>
              <a:gd name="T18" fmla="*/ 2147483647 w 80"/>
              <a:gd name="T19" fmla="*/ 2147483647 h 80"/>
              <a:gd name="T20" fmla="*/ 2147483647 w 80"/>
              <a:gd name="T21" fmla="*/ 2147483647 h 80"/>
              <a:gd name="T22" fmla="*/ 2147483647 w 80"/>
              <a:gd name="T23" fmla="*/ 2147483647 h 80"/>
              <a:gd name="T24" fmla="*/ 2147483647 w 80"/>
              <a:gd name="T25" fmla="*/ 2147483647 h 80"/>
              <a:gd name="T26" fmla="*/ 2147483647 w 80"/>
              <a:gd name="T27" fmla="*/ 2147483647 h 80"/>
              <a:gd name="T28" fmla="*/ 2147483647 w 80"/>
              <a:gd name="T29" fmla="*/ 2147483647 h 80"/>
              <a:gd name="T30" fmla="*/ 2147483647 w 80"/>
              <a:gd name="T31" fmla="*/ 2147483647 h 80"/>
              <a:gd name="T32" fmla="*/ 2147483647 w 80"/>
              <a:gd name="T33" fmla="*/ 2147483647 h 80"/>
              <a:gd name="T34" fmla="*/ 2147483647 w 80"/>
              <a:gd name="T35" fmla="*/ 2147483647 h 80"/>
              <a:gd name="T36" fmla="*/ 2147483647 w 80"/>
              <a:gd name="T37" fmla="*/ 2147483647 h 80"/>
              <a:gd name="T38" fmla="*/ 2147483647 w 80"/>
              <a:gd name="T39" fmla="*/ 2147483647 h 80"/>
              <a:gd name="T40" fmla="*/ 0 w 80"/>
              <a:gd name="T41" fmla="*/ 2147483647 h 8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0"/>
              <a:gd name="T64" fmla="*/ 0 h 80"/>
              <a:gd name="T65" fmla="*/ 80 w 80"/>
              <a:gd name="T66" fmla="*/ 80 h 8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0" h="80">
                <a:moveTo>
                  <a:pt x="0" y="8"/>
                </a:moveTo>
                <a:lnTo>
                  <a:pt x="34" y="0"/>
                </a:lnTo>
                <a:lnTo>
                  <a:pt x="46" y="0"/>
                </a:lnTo>
                <a:lnTo>
                  <a:pt x="48" y="2"/>
                </a:lnTo>
                <a:lnTo>
                  <a:pt x="52" y="2"/>
                </a:lnTo>
                <a:lnTo>
                  <a:pt x="56" y="18"/>
                </a:lnTo>
                <a:lnTo>
                  <a:pt x="78" y="14"/>
                </a:lnTo>
                <a:lnTo>
                  <a:pt x="80" y="30"/>
                </a:lnTo>
                <a:lnTo>
                  <a:pt x="66" y="50"/>
                </a:lnTo>
                <a:lnTo>
                  <a:pt x="76" y="76"/>
                </a:lnTo>
                <a:lnTo>
                  <a:pt x="48" y="78"/>
                </a:lnTo>
                <a:lnTo>
                  <a:pt x="28" y="80"/>
                </a:lnTo>
                <a:lnTo>
                  <a:pt x="20" y="72"/>
                </a:lnTo>
                <a:lnTo>
                  <a:pt x="14" y="72"/>
                </a:lnTo>
                <a:lnTo>
                  <a:pt x="8" y="66"/>
                </a:lnTo>
                <a:lnTo>
                  <a:pt x="14" y="56"/>
                </a:lnTo>
                <a:lnTo>
                  <a:pt x="10" y="46"/>
                </a:lnTo>
                <a:lnTo>
                  <a:pt x="22" y="44"/>
                </a:lnTo>
                <a:lnTo>
                  <a:pt x="22" y="34"/>
                </a:lnTo>
                <a:lnTo>
                  <a:pt x="12" y="34"/>
                </a:lnTo>
                <a:lnTo>
                  <a:pt x="0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7" name="Freeform 117"/>
          <p:cNvSpPr>
            <a:spLocks/>
          </p:cNvSpPr>
          <p:nvPr/>
        </p:nvSpPr>
        <p:spPr bwMode="auto">
          <a:xfrm rot="222277">
            <a:off x="5734050" y="5267325"/>
            <a:ext cx="157163" cy="106363"/>
          </a:xfrm>
          <a:custGeom>
            <a:avLst/>
            <a:gdLst>
              <a:gd name="T0" fmla="*/ 2147483647 w 66"/>
              <a:gd name="T1" fmla="*/ 2147483647 h 44"/>
              <a:gd name="T2" fmla="*/ 0 w 66"/>
              <a:gd name="T3" fmla="*/ 2147483647 h 44"/>
              <a:gd name="T4" fmla="*/ 2147483647 w 66"/>
              <a:gd name="T5" fmla="*/ 2147483647 h 44"/>
              <a:gd name="T6" fmla="*/ 2147483647 w 66"/>
              <a:gd name="T7" fmla="*/ 2147483647 h 44"/>
              <a:gd name="T8" fmla="*/ 2147483647 w 66"/>
              <a:gd name="T9" fmla="*/ 2147483647 h 44"/>
              <a:gd name="T10" fmla="*/ 2147483647 w 66"/>
              <a:gd name="T11" fmla="*/ 2147483647 h 44"/>
              <a:gd name="T12" fmla="*/ 2147483647 w 66"/>
              <a:gd name="T13" fmla="*/ 2147483647 h 44"/>
              <a:gd name="T14" fmla="*/ 2147483647 w 66"/>
              <a:gd name="T15" fmla="*/ 0 h 44"/>
              <a:gd name="T16" fmla="*/ 2147483647 w 66"/>
              <a:gd name="T17" fmla="*/ 2147483647 h 44"/>
              <a:gd name="T18" fmla="*/ 2147483647 w 66"/>
              <a:gd name="T19" fmla="*/ 2147483647 h 44"/>
              <a:gd name="T20" fmla="*/ 2147483647 w 66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44"/>
              <a:gd name="T35" fmla="*/ 66 w 66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44">
                <a:moveTo>
                  <a:pt x="4" y="44"/>
                </a:moveTo>
                <a:lnTo>
                  <a:pt x="0" y="10"/>
                </a:lnTo>
                <a:lnTo>
                  <a:pt x="26" y="8"/>
                </a:lnTo>
                <a:lnTo>
                  <a:pt x="26" y="4"/>
                </a:lnTo>
                <a:lnTo>
                  <a:pt x="32" y="8"/>
                </a:lnTo>
                <a:lnTo>
                  <a:pt x="34" y="4"/>
                </a:lnTo>
                <a:lnTo>
                  <a:pt x="44" y="2"/>
                </a:lnTo>
                <a:lnTo>
                  <a:pt x="62" y="0"/>
                </a:lnTo>
                <a:lnTo>
                  <a:pt x="66" y="34"/>
                </a:lnTo>
                <a:lnTo>
                  <a:pt x="34" y="40"/>
                </a:lnTo>
                <a:lnTo>
                  <a:pt x="4" y="4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8" name="Freeform 118"/>
          <p:cNvSpPr>
            <a:spLocks/>
          </p:cNvSpPr>
          <p:nvPr/>
        </p:nvSpPr>
        <p:spPr bwMode="auto">
          <a:xfrm rot="222277">
            <a:off x="5661025" y="5175250"/>
            <a:ext cx="180975" cy="193675"/>
          </a:xfrm>
          <a:custGeom>
            <a:avLst/>
            <a:gdLst>
              <a:gd name="T0" fmla="*/ 2147483647 w 78"/>
              <a:gd name="T1" fmla="*/ 0 h 82"/>
              <a:gd name="T2" fmla="*/ 2147483647 w 78"/>
              <a:gd name="T3" fmla="*/ 2147483647 h 82"/>
              <a:gd name="T4" fmla="*/ 2147483647 w 78"/>
              <a:gd name="T5" fmla="*/ 2147483647 h 82"/>
              <a:gd name="T6" fmla="*/ 2147483647 w 78"/>
              <a:gd name="T7" fmla="*/ 0 h 82"/>
              <a:gd name="T8" fmla="*/ 2147483647 w 78"/>
              <a:gd name="T9" fmla="*/ 2147483647 h 82"/>
              <a:gd name="T10" fmla="*/ 2147483647 w 78"/>
              <a:gd name="T11" fmla="*/ 2147483647 h 82"/>
              <a:gd name="T12" fmla="*/ 2147483647 w 78"/>
              <a:gd name="T13" fmla="*/ 2147483647 h 82"/>
              <a:gd name="T14" fmla="*/ 2147483647 w 78"/>
              <a:gd name="T15" fmla="*/ 2147483647 h 82"/>
              <a:gd name="T16" fmla="*/ 2147483647 w 78"/>
              <a:gd name="T17" fmla="*/ 2147483647 h 82"/>
              <a:gd name="T18" fmla="*/ 2147483647 w 78"/>
              <a:gd name="T19" fmla="*/ 2147483647 h 82"/>
              <a:gd name="T20" fmla="*/ 2147483647 w 78"/>
              <a:gd name="T21" fmla="*/ 2147483647 h 82"/>
              <a:gd name="T22" fmla="*/ 2147483647 w 78"/>
              <a:gd name="T23" fmla="*/ 2147483647 h 82"/>
              <a:gd name="T24" fmla="*/ 2147483647 w 78"/>
              <a:gd name="T25" fmla="*/ 2147483647 h 82"/>
              <a:gd name="T26" fmla="*/ 2147483647 w 78"/>
              <a:gd name="T27" fmla="*/ 2147483647 h 82"/>
              <a:gd name="T28" fmla="*/ 2147483647 w 78"/>
              <a:gd name="T29" fmla="*/ 2147483647 h 82"/>
              <a:gd name="T30" fmla="*/ 2147483647 w 78"/>
              <a:gd name="T31" fmla="*/ 2147483647 h 82"/>
              <a:gd name="T32" fmla="*/ 0 w 78"/>
              <a:gd name="T33" fmla="*/ 2147483647 h 82"/>
              <a:gd name="T34" fmla="*/ 2147483647 w 78"/>
              <a:gd name="T35" fmla="*/ 0 h 8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8"/>
              <a:gd name="T55" fmla="*/ 0 h 82"/>
              <a:gd name="T56" fmla="*/ 78 w 78"/>
              <a:gd name="T57" fmla="*/ 82 h 8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8" h="82">
                <a:moveTo>
                  <a:pt x="4" y="0"/>
                </a:moveTo>
                <a:lnTo>
                  <a:pt x="4" y="2"/>
                </a:lnTo>
                <a:lnTo>
                  <a:pt x="8" y="6"/>
                </a:lnTo>
                <a:lnTo>
                  <a:pt x="42" y="0"/>
                </a:lnTo>
                <a:lnTo>
                  <a:pt x="50" y="10"/>
                </a:lnTo>
                <a:lnTo>
                  <a:pt x="74" y="10"/>
                </a:lnTo>
                <a:lnTo>
                  <a:pt x="78" y="40"/>
                </a:lnTo>
                <a:lnTo>
                  <a:pt x="68" y="42"/>
                </a:lnTo>
                <a:lnTo>
                  <a:pt x="66" y="46"/>
                </a:lnTo>
                <a:lnTo>
                  <a:pt x="60" y="42"/>
                </a:lnTo>
                <a:lnTo>
                  <a:pt x="60" y="46"/>
                </a:lnTo>
                <a:lnTo>
                  <a:pt x="34" y="48"/>
                </a:lnTo>
                <a:lnTo>
                  <a:pt x="38" y="82"/>
                </a:lnTo>
                <a:lnTo>
                  <a:pt x="22" y="80"/>
                </a:lnTo>
                <a:lnTo>
                  <a:pt x="6" y="68"/>
                </a:lnTo>
                <a:lnTo>
                  <a:pt x="2" y="44"/>
                </a:lnTo>
                <a:lnTo>
                  <a:pt x="0" y="18"/>
                </a:lnTo>
                <a:lnTo>
                  <a:pt x="4" y="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89" name="Freeform 119"/>
          <p:cNvSpPr>
            <a:spLocks/>
          </p:cNvSpPr>
          <p:nvPr/>
        </p:nvSpPr>
        <p:spPr bwMode="auto">
          <a:xfrm rot="222277">
            <a:off x="6451600" y="5378450"/>
            <a:ext cx="219075" cy="125413"/>
          </a:xfrm>
          <a:custGeom>
            <a:avLst/>
            <a:gdLst>
              <a:gd name="T0" fmla="*/ 2147483647 w 94"/>
              <a:gd name="T1" fmla="*/ 2147483647 h 54"/>
              <a:gd name="T2" fmla="*/ 0 w 94"/>
              <a:gd name="T3" fmla="*/ 2147483647 h 54"/>
              <a:gd name="T4" fmla="*/ 2147483647 w 94"/>
              <a:gd name="T5" fmla="*/ 2147483647 h 54"/>
              <a:gd name="T6" fmla="*/ 2147483647 w 94"/>
              <a:gd name="T7" fmla="*/ 2147483647 h 54"/>
              <a:gd name="T8" fmla="*/ 2147483647 w 94"/>
              <a:gd name="T9" fmla="*/ 0 h 54"/>
              <a:gd name="T10" fmla="*/ 2147483647 w 94"/>
              <a:gd name="T11" fmla="*/ 2147483647 h 54"/>
              <a:gd name="T12" fmla="*/ 2147483647 w 94"/>
              <a:gd name="T13" fmla="*/ 2147483647 h 54"/>
              <a:gd name="T14" fmla="*/ 2147483647 w 94"/>
              <a:gd name="T15" fmla="*/ 2147483647 h 54"/>
              <a:gd name="T16" fmla="*/ 2147483647 w 94"/>
              <a:gd name="T17" fmla="*/ 2147483647 h 54"/>
              <a:gd name="T18" fmla="*/ 2147483647 w 94"/>
              <a:gd name="T19" fmla="*/ 2147483647 h 54"/>
              <a:gd name="T20" fmla="*/ 2147483647 w 94"/>
              <a:gd name="T21" fmla="*/ 2147483647 h 54"/>
              <a:gd name="T22" fmla="*/ 2147483647 w 94"/>
              <a:gd name="T23" fmla="*/ 2147483647 h 54"/>
              <a:gd name="T24" fmla="*/ 2147483647 w 94"/>
              <a:gd name="T25" fmla="*/ 2147483647 h 54"/>
              <a:gd name="T26" fmla="*/ 2147483647 w 94"/>
              <a:gd name="T27" fmla="*/ 2147483647 h 54"/>
              <a:gd name="T28" fmla="*/ 2147483647 w 94"/>
              <a:gd name="T29" fmla="*/ 2147483647 h 5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4"/>
              <a:gd name="T46" fmla="*/ 0 h 54"/>
              <a:gd name="T47" fmla="*/ 94 w 94"/>
              <a:gd name="T48" fmla="*/ 54 h 5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4" h="54">
                <a:moveTo>
                  <a:pt x="10" y="54"/>
                </a:moveTo>
                <a:lnTo>
                  <a:pt x="0" y="28"/>
                </a:lnTo>
                <a:lnTo>
                  <a:pt x="14" y="8"/>
                </a:lnTo>
                <a:lnTo>
                  <a:pt x="18" y="12"/>
                </a:lnTo>
                <a:lnTo>
                  <a:pt x="24" y="0"/>
                </a:lnTo>
                <a:lnTo>
                  <a:pt x="24" y="2"/>
                </a:lnTo>
                <a:lnTo>
                  <a:pt x="26" y="6"/>
                </a:lnTo>
                <a:lnTo>
                  <a:pt x="38" y="8"/>
                </a:lnTo>
                <a:lnTo>
                  <a:pt x="50" y="10"/>
                </a:lnTo>
                <a:lnTo>
                  <a:pt x="50" y="18"/>
                </a:lnTo>
                <a:lnTo>
                  <a:pt x="58" y="24"/>
                </a:lnTo>
                <a:lnTo>
                  <a:pt x="84" y="24"/>
                </a:lnTo>
                <a:lnTo>
                  <a:pt x="94" y="46"/>
                </a:lnTo>
                <a:lnTo>
                  <a:pt x="78" y="48"/>
                </a:lnTo>
                <a:lnTo>
                  <a:pt x="10" y="5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0" name="Freeform 120"/>
          <p:cNvSpPr>
            <a:spLocks/>
          </p:cNvSpPr>
          <p:nvPr/>
        </p:nvSpPr>
        <p:spPr bwMode="auto">
          <a:xfrm rot="222277">
            <a:off x="6488113" y="5222875"/>
            <a:ext cx="238125" cy="265113"/>
          </a:xfrm>
          <a:custGeom>
            <a:avLst/>
            <a:gdLst>
              <a:gd name="T0" fmla="*/ 0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0 h 114"/>
              <a:gd name="T6" fmla="*/ 2147483647 w 102"/>
              <a:gd name="T7" fmla="*/ 2147483647 h 114"/>
              <a:gd name="T8" fmla="*/ 2147483647 w 102"/>
              <a:gd name="T9" fmla="*/ 2147483647 h 114"/>
              <a:gd name="T10" fmla="*/ 2147483647 w 102"/>
              <a:gd name="T11" fmla="*/ 2147483647 h 114"/>
              <a:gd name="T12" fmla="*/ 2147483647 w 102"/>
              <a:gd name="T13" fmla="*/ 2147483647 h 114"/>
              <a:gd name="T14" fmla="*/ 2147483647 w 102"/>
              <a:gd name="T15" fmla="*/ 2147483647 h 114"/>
              <a:gd name="T16" fmla="*/ 2147483647 w 102"/>
              <a:gd name="T17" fmla="*/ 2147483647 h 114"/>
              <a:gd name="T18" fmla="*/ 2147483647 w 102"/>
              <a:gd name="T19" fmla="*/ 2147483647 h 114"/>
              <a:gd name="T20" fmla="*/ 2147483647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2147483647 w 102"/>
              <a:gd name="T27" fmla="*/ 2147483647 h 114"/>
              <a:gd name="T28" fmla="*/ 2147483647 w 102"/>
              <a:gd name="T29" fmla="*/ 2147483647 h 114"/>
              <a:gd name="T30" fmla="*/ 2147483647 w 102"/>
              <a:gd name="T31" fmla="*/ 2147483647 h 114"/>
              <a:gd name="T32" fmla="*/ 0 w 102"/>
              <a:gd name="T33" fmla="*/ 2147483647 h 11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2"/>
              <a:gd name="T52" fmla="*/ 0 h 114"/>
              <a:gd name="T53" fmla="*/ 102 w 102"/>
              <a:gd name="T54" fmla="*/ 114 h 11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2" h="114">
                <a:moveTo>
                  <a:pt x="0" y="14"/>
                </a:moveTo>
                <a:lnTo>
                  <a:pt x="38" y="6"/>
                </a:lnTo>
                <a:lnTo>
                  <a:pt x="38" y="0"/>
                </a:lnTo>
                <a:lnTo>
                  <a:pt x="54" y="22"/>
                </a:lnTo>
                <a:lnTo>
                  <a:pt x="64" y="42"/>
                </a:lnTo>
                <a:lnTo>
                  <a:pt x="78" y="48"/>
                </a:lnTo>
                <a:lnTo>
                  <a:pt x="82" y="74"/>
                </a:lnTo>
                <a:lnTo>
                  <a:pt x="92" y="74"/>
                </a:lnTo>
                <a:lnTo>
                  <a:pt x="102" y="110"/>
                </a:lnTo>
                <a:lnTo>
                  <a:pt x="80" y="114"/>
                </a:lnTo>
                <a:lnTo>
                  <a:pt x="70" y="92"/>
                </a:lnTo>
                <a:lnTo>
                  <a:pt x="44" y="92"/>
                </a:lnTo>
                <a:lnTo>
                  <a:pt x="36" y="86"/>
                </a:lnTo>
                <a:lnTo>
                  <a:pt x="36" y="78"/>
                </a:lnTo>
                <a:lnTo>
                  <a:pt x="12" y="74"/>
                </a:lnTo>
                <a:lnTo>
                  <a:pt x="10" y="68"/>
                </a:lnTo>
                <a:lnTo>
                  <a:pt x="0" y="1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1" name="Freeform 121"/>
          <p:cNvSpPr>
            <a:spLocks/>
          </p:cNvSpPr>
          <p:nvPr/>
        </p:nvSpPr>
        <p:spPr bwMode="auto">
          <a:xfrm rot="222277">
            <a:off x="6689725" y="5235575"/>
            <a:ext cx="219075" cy="330200"/>
          </a:xfrm>
          <a:custGeom>
            <a:avLst/>
            <a:gdLst>
              <a:gd name="T0" fmla="*/ 2147483647 w 94"/>
              <a:gd name="T1" fmla="*/ 2147483647 h 142"/>
              <a:gd name="T2" fmla="*/ 2147483647 w 94"/>
              <a:gd name="T3" fmla="*/ 2147483647 h 142"/>
              <a:gd name="T4" fmla="*/ 2147483647 w 94"/>
              <a:gd name="T5" fmla="*/ 2147483647 h 142"/>
              <a:gd name="T6" fmla="*/ 0 w 94"/>
              <a:gd name="T7" fmla="*/ 2147483647 h 142"/>
              <a:gd name="T8" fmla="*/ 2147483647 w 94"/>
              <a:gd name="T9" fmla="*/ 2147483647 h 142"/>
              <a:gd name="T10" fmla="*/ 2147483647 w 94"/>
              <a:gd name="T11" fmla="*/ 2147483647 h 142"/>
              <a:gd name="T12" fmla="*/ 2147483647 w 94"/>
              <a:gd name="T13" fmla="*/ 0 h 142"/>
              <a:gd name="T14" fmla="*/ 2147483647 w 94"/>
              <a:gd name="T15" fmla="*/ 2147483647 h 142"/>
              <a:gd name="T16" fmla="*/ 2147483647 w 94"/>
              <a:gd name="T17" fmla="*/ 2147483647 h 142"/>
              <a:gd name="T18" fmla="*/ 2147483647 w 94"/>
              <a:gd name="T19" fmla="*/ 2147483647 h 142"/>
              <a:gd name="T20" fmla="*/ 2147483647 w 94"/>
              <a:gd name="T21" fmla="*/ 2147483647 h 142"/>
              <a:gd name="T22" fmla="*/ 2147483647 w 94"/>
              <a:gd name="T23" fmla="*/ 2147483647 h 142"/>
              <a:gd name="T24" fmla="*/ 2147483647 w 94"/>
              <a:gd name="T25" fmla="*/ 2147483647 h 142"/>
              <a:gd name="T26" fmla="*/ 2147483647 w 94"/>
              <a:gd name="T27" fmla="*/ 2147483647 h 142"/>
              <a:gd name="T28" fmla="*/ 2147483647 w 94"/>
              <a:gd name="T29" fmla="*/ 2147483647 h 142"/>
              <a:gd name="T30" fmla="*/ 2147483647 w 94"/>
              <a:gd name="T31" fmla="*/ 2147483647 h 142"/>
              <a:gd name="T32" fmla="*/ 2147483647 w 94"/>
              <a:gd name="T33" fmla="*/ 2147483647 h 142"/>
              <a:gd name="T34" fmla="*/ 2147483647 w 94"/>
              <a:gd name="T35" fmla="*/ 2147483647 h 142"/>
              <a:gd name="T36" fmla="*/ 2147483647 w 94"/>
              <a:gd name="T37" fmla="*/ 2147483647 h 142"/>
              <a:gd name="T38" fmla="*/ 2147483647 w 94"/>
              <a:gd name="T39" fmla="*/ 2147483647 h 142"/>
              <a:gd name="T40" fmla="*/ 2147483647 w 94"/>
              <a:gd name="T41" fmla="*/ 2147483647 h 142"/>
              <a:gd name="T42" fmla="*/ 2147483647 w 94"/>
              <a:gd name="T43" fmla="*/ 2147483647 h 142"/>
              <a:gd name="T44" fmla="*/ 2147483647 w 94"/>
              <a:gd name="T45" fmla="*/ 2147483647 h 142"/>
              <a:gd name="T46" fmla="*/ 2147483647 w 94"/>
              <a:gd name="T47" fmla="*/ 2147483647 h 142"/>
              <a:gd name="T48" fmla="*/ 2147483647 w 94"/>
              <a:gd name="T49" fmla="*/ 2147483647 h 142"/>
              <a:gd name="T50" fmla="*/ 2147483647 w 94"/>
              <a:gd name="T51" fmla="*/ 2147483647 h 142"/>
              <a:gd name="T52" fmla="*/ 2147483647 w 94"/>
              <a:gd name="T53" fmla="*/ 2147483647 h 142"/>
              <a:gd name="T54" fmla="*/ 2147483647 w 94"/>
              <a:gd name="T55" fmla="*/ 2147483647 h 14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4"/>
              <a:gd name="T85" fmla="*/ 0 h 142"/>
              <a:gd name="T86" fmla="*/ 94 w 94"/>
              <a:gd name="T87" fmla="*/ 142 h 14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4" h="142">
                <a:moveTo>
                  <a:pt x="54" y="106"/>
                </a:moveTo>
                <a:lnTo>
                  <a:pt x="54" y="64"/>
                </a:lnTo>
                <a:lnTo>
                  <a:pt x="8" y="72"/>
                </a:lnTo>
                <a:lnTo>
                  <a:pt x="0" y="28"/>
                </a:lnTo>
                <a:lnTo>
                  <a:pt x="44" y="20"/>
                </a:lnTo>
                <a:lnTo>
                  <a:pt x="52" y="18"/>
                </a:lnTo>
                <a:lnTo>
                  <a:pt x="56" y="0"/>
                </a:lnTo>
                <a:lnTo>
                  <a:pt x="88" y="10"/>
                </a:lnTo>
                <a:lnTo>
                  <a:pt x="90" y="20"/>
                </a:lnTo>
                <a:lnTo>
                  <a:pt x="94" y="24"/>
                </a:lnTo>
                <a:lnTo>
                  <a:pt x="92" y="46"/>
                </a:lnTo>
                <a:lnTo>
                  <a:pt x="88" y="50"/>
                </a:lnTo>
                <a:lnTo>
                  <a:pt x="86" y="56"/>
                </a:lnTo>
                <a:lnTo>
                  <a:pt x="80" y="54"/>
                </a:lnTo>
                <a:lnTo>
                  <a:pt x="80" y="60"/>
                </a:lnTo>
                <a:lnTo>
                  <a:pt x="76" y="64"/>
                </a:lnTo>
                <a:lnTo>
                  <a:pt x="80" y="90"/>
                </a:lnTo>
                <a:lnTo>
                  <a:pt x="88" y="102"/>
                </a:lnTo>
                <a:lnTo>
                  <a:pt x="88" y="112"/>
                </a:lnTo>
                <a:lnTo>
                  <a:pt x="90" y="126"/>
                </a:lnTo>
                <a:lnTo>
                  <a:pt x="90" y="140"/>
                </a:lnTo>
                <a:lnTo>
                  <a:pt x="84" y="142"/>
                </a:lnTo>
                <a:lnTo>
                  <a:pt x="78" y="140"/>
                </a:lnTo>
                <a:lnTo>
                  <a:pt x="68" y="142"/>
                </a:lnTo>
                <a:lnTo>
                  <a:pt x="62" y="126"/>
                </a:lnTo>
                <a:lnTo>
                  <a:pt x="58" y="116"/>
                </a:lnTo>
                <a:lnTo>
                  <a:pt x="52" y="112"/>
                </a:lnTo>
                <a:lnTo>
                  <a:pt x="54" y="10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2" name="Freeform 122"/>
          <p:cNvSpPr>
            <a:spLocks/>
          </p:cNvSpPr>
          <p:nvPr/>
        </p:nvSpPr>
        <p:spPr bwMode="auto">
          <a:xfrm rot="222277">
            <a:off x="6575425" y="5105400"/>
            <a:ext cx="249238" cy="377825"/>
          </a:xfrm>
          <a:custGeom>
            <a:avLst/>
            <a:gdLst>
              <a:gd name="T0" fmla="*/ 2147483647 w 106"/>
              <a:gd name="T1" fmla="*/ 2147483647 h 162"/>
              <a:gd name="T2" fmla="*/ 2147483647 w 106"/>
              <a:gd name="T3" fmla="*/ 2147483647 h 162"/>
              <a:gd name="T4" fmla="*/ 2147483647 w 106"/>
              <a:gd name="T5" fmla="*/ 2147483647 h 162"/>
              <a:gd name="T6" fmla="*/ 2147483647 w 106"/>
              <a:gd name="T7" fmla="*/ 2147483647 h 162"/>
              <a:gd name="T8" fmla="*/ 2147483647 w 106"/>
              <a:gd name="T9" fmla="*/ 2147483647 h 162"/>
              <a:gd name="T10" fmla="*/ 2147483647 w 106"/>
              <a:gd name="T11" fmla="*/ 2147483647 h 162"/>
              <a:gd name="T12" fmla="*/ 2147483647 w 106"/>
              <a:gd name="T13" fmla="*/ 2147483647 h 162"/>
              <a:gd name="T14" fmla="*/ 2147483647 w 106"/>
              <a:gd name="T15" fmla="*/ 2147483647 h 162"/>
              <a:gd name="T16" fmla="*/ 0 w 106"/>
              <a:gd name="T17" fmla="*/ 2147483647 h 162"/>
              <a:gd name="T18" fmla="*/ 2147483647 w 106"/>
              <a:gd name="T19" fmla="*/ 2147483647 h 162"/>
              <a:gd name="T20" fmla="*/ 2147483647 w 106"/>
              <a:gd name="T21" fmla="*/ 2147483647 h 162"/>
              <a:gd name="T22" fmla="*/ 2147483647 w 106"/>
              <a:gd name="T23" fmla="*/ 2147483647 h 162"/>
              <a:gd name="T24" fmla="*/ 2147483647 w 106"/>
              <a:gd name="T25" fmla="*/ 2147483647 h 162"/>
              <a:gd name="T26" fmla="*/ 2147483647 w 106"/>
              <a:gd name="T27" fmla="*/ 0 h 162"/>
              <a:gd name="T28" fmla="*/ 2147483647 w 106"/>
              <a:gd name="T29" fmla="*/ 2147483647 h 162"/>
              <a:gd name="T30" fmla="*/ 2147483647 w 106"/>
              <a:gd name="T31" fmla="*/ 2147483647 h 162"/>
              <a:gd name="T32" fmla="*/ 2147483647 w 106"/>
              <a:gd name="T33" fmla="*/ 2147483647 h 162"/>
              <a:gd name="T34" fmla="*/ 2147483647 w 106"/>
              <a:gd name="T35" fmla="*/ 2147483647 h 162"/>
              <a:gd name="T36" fmla="*/ 2147483647 w 106"/>
              <a:gd name="T37" fmla="*/ 2147483647 h 162"/>
              <a:gd name="T38" fmla="*/ 2147483647 w 106"/>
              <a:gd name="T39" fmla="*/ 2147483647 h 162"/>
              <a:gd name="T40" fmla="*/ 2147483647 w 106"/>
              <a:gd name="T41" fmla="*/ 2147483647 h 162"/>
              <a:gd name="T42" fmla="*/ 2147483647 w 106"/>
              <a:gd name="T43" fmla="*/ 2147483647 h 162"/>
              <a:gd name="T44" fmla="*/ 2147483647 w 106"/>
              <a:gd name="T45" fmla="*/ 2147483647 h 162"/>
              <a:gd name="T46" fmla="*/ 2147483647 w 106"/>
              <a:gd name="T47" fmla="*/ 2147483647 h 162"/>
              <a:gd name="T48" fmla="*/ 2147483647 w 106"/>
              <a:gd name="T49" fmla="*/ 2147483647 h 162"/>
              <a:gd name="T50" fmla="*/ 2147483647 w 106"/>
              <a:gd name="T51" fmla="*/ 2147483647 h 16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6"/>
              <a:gd name="T79" fmla="*/ 0 h 162"/>
              <a:gd name="T80" fmla="*/ 106 w 106"/>
              <a:gd name="T81" fmla="*/ 162 h 16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6" h="162">
                <a:moveTo>
                  <a:pt x="106" y="158"/>
                </a:moveTo>
                <a:lnTo>
                  <a:pt x="66" y="162"/>
                </a:lnTo>
                <a:lnTo>
                  <a:pt x="56" y="126"/>
                </a:lnTo>
                <a:lnTo>
                  <a:pt x="46" y="126"/>
                </a:lnTo>
                <a:lnTo>
                  <a:pt x="42" y="100"/>
                </a:lnTo>
                <a:lnTo>
                  <a:pt x="28" y="94"/>
                </a:lnTo>
                <a:lnTo>
                  <a:pt x="18" y="74"/>
                </a:lnTo>
                <a:lnTo>
                  <a:pt x="2" y="52"/>
                </a:lnTo>
                <a:lnTo>
                  <a:pt x="0" y="40"/>
                </a:lnTo>
                <a:lnTo>
                  <a:pt x="2" y="36"/>
                </a:lnTo>
                <a:lnTo>
                  <a:pt x="8" y="34"/>
                </a:lnTo>
                <a:lnTo>
                  <a:pt x="4" y="2"/>
                </a:lnTo>
                <a:lnTo>
                  <a:pt x="10" y="2"/>
                </a:lnTo>
                <a:lnTo>
                  <a:pt x="28" y="0"/>
                </a:lnTo>
                <a:lnTo>
                  <a:pt x="42" y="6"/>
                </a:lnTo>
                <a:lnTo>
                  <a:pt x="48" y="16"/>
                </a:lnTo>
                <a:lnTo>
                  <a:pt x="56" y="34"/>
                </a:lnTo>
                <a:lnTo>
                  <a:pt x="68" y="38"/>
                </a:lnTo>
                <a:lnTo>
                  <a:pt x="76" y="46"/>
                </a:lnTo>
                <a:lnTo>
                  <a:pt x="80" y="46"/>
                </a:lnTo>
                <a:lnTo>
                  <a:pt x="86" y="68"/>
                </a:lnTo>
                <a:lnTo>
                  <a:pt x="96" y="72"/>
                </a:lnTo>
                <a:lnTo>
                  <a:pt x="52" y="80"/>
                </a:lnTo>
                <a:lnTo>
                  <a:pt x="60" y="124"/>
                </a:lnTo>
                <a:lnTo>
                  <a:pt x="106" y="116"/>
                </a:lnTo>
                <a:lnTo>
                  <a:pt x="106" y="1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3" name="Freeform 123"/>
          <p:cNvSpPr>
            <a:spLocks/>
          </p:cNvSpPr>
          <p:nvPr/>
        </p:nvSpPr>
        <p:spPr bwMode="auto">
          <a:xfrm rot="222277">
            <a:off x="6894513" y="5192713"/>
            <a:ext cx="200025" cy="188912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2147483647 h 80"/>
              <a:gd name="T4" fmla="*/ 0 w 86"/>
              <a:gd name="T5" fmla="*/ 2147483647 h 80"/>
              <a:gd name="T6" fmla="*/ 2147483647 w 86"/>
              <a:gd name="T7" fmla="*/ 2147483647 h 80"/>
              <a:gd name="T8" fmla="*/ 2147483647 w 86"/>
              <a:gd name="T9" fmla="*/ 2147483647 h 80"/>
              <a:gd name="T10" fmla="*/ 2147483647 w 86"/>
              <a:gd name="T11" fmla="*/ 2147483647 h 80"/>
              <a:gd name="T12" fmla="*/ 2147483647 w 86"/>
              <a:gd name="T13" fmla="*/ 2147483647 h 80"/>
              <a:gd name="T14" fmla="*/ 2147483647 w 86"/>
              <a:gd name="T15" fmla="*/ 0 h 80"/>
              <a:gd name="T16" fmla="*/ 2147483647 w 86"/>
              <a:gd name="T17" fmla="*/ 2147483647 h 80"/>
              <a:gd name="T18" fmla="*/ 2147483647 w 86"/>
              <a:gd name="T19" fmla="*/ 2147483647 h 80"/>
              <a:gd name="T20" fmla="*/ 2147483647 w 86"/>
              <a:gd name="T21" fmla="*/ 2147483647 h 80"/>
              <a:gd name="T22" fmla="*/ 2147483647 w 86"/>
              <a:gd name="T23" fmla="*/ 2147483647 h 80"/>
              <a:gd name="T24" fmla="*/ 2147483647 w 86"/>
              <a:gd name="T25" fmla="*/ 2147483647 h 80"/>
              <a:gd name="T26" fmla="*/ 2147483647 w 86"/>
              <a:gd name="T27" fmla="*/ 0 h 80"/>
              <a:gd name="T28" fmla="*/ 2147483647 w 86"/>
              <a:gd name="T29" fmla="*/ 2147483647 h 80"/>
              <a:gd name="T30" fmla="*/ 2147483647 w 86"/>
              <a:gd name="T31" fmla="*/ 2147483647 h 80"/>
              <a:gd name="T32" fmla="*/ 2147483647 w 86"/>
              <a:gd name="T33" fmla="*/ 2147483647 h 80"/>
              <a:gd name="T34" fmla="*/ 2147483647 w 86"/>
              <a:gd name="T35" fmla="*/ 2147483647 h 80"/>
              <a:gd name="T36" fmla="*/ 2147483647 w 86"/>
              <a:gd name="T37" fmla="*/ 2147483647 h 80"/>
              <a:gd name="T38" fmla="*/ 2147483647 w 86"/>
              <a:gd name="T39" fmla="*/ 2147483647 h 80"/>
              <a:gd name="T40" fmla="*/ 2147483647 w 86"/>
              <a:gd name="T41" fmla="*/ 2147483647 h 80"/>
              <a:gd name="T42" fmla="*/ 2147483647 w 86"/>
              <a:gd name="T43" fmla="*/ 2147483647 h 80"/>
              <a:gd name="T44" fmla="*/ 2147483647 w 86"/>
              <a:gd name="T45" fmla="*/ 2147483647 h 80"/>
              <a:gd name="T46" fmla="*/ 2147483647 w 86"/>
              <a:gd name="T47" fmla="*/ 2147483647 h 80"/>
              <a:gd name="T48" fmla="*/ 2147483647 w 86"/>
              <a:gd name="T49" fmla="*/ 2147483647 h 80"/>
              <a:gd name="T50" fmla="*/ 2147483647 w 86"/>
              <a:gd name="T51" fmla="*/ 2147483647 h 80"/>
              <a:gd name="T52" fmla="*/ 2147483647 w 86"/>
              <a:gd name="T53" fmla="*/ 2147483647 h 80"/>
              <a:gd name="T54" fmla="*/ 2147483647 w 86"/>
              <a:gd name="T55" fmla="*/ 2147483647 h 80"/>
              <a:gd name="T56" fmla="*/ 2147483647 w 86"/>
              <a:gd name="T57" fmla="*/ 2147483647 h 80"/>
              <a:gd name="T58" fmla="*/ 2147483647 w 86"/>
              <a:gd name="T59" fmla="*/ 2147483647 h 80"/>
              <a:gd name="T60" fmla="*/ 2147483647 w 86"/>
              <a:gd name="T61" fmla="*/ 2147483647 h 80"/>
              <a:gd name="T62" fmla="*/ 2147483647 w 86"/>
              <a:gd name="T63" fmla="*/ 2147483647 h 80"/>
              <a:gd name="T64" fmla="*/ 2147483647 w 86"/>
              <a:gd name="T65" fmla="*/ 2147483647 h 80"/>
              <a:gd name="T66" fmla="*/ 2147483647 w 86"/>
              <a:gd name="T67" fmla="*/ 2147483647 h 80"/>
              <a:gd name="T68" fmla="*/ 2147483647 w 86"/>
              <a:gd name="T69" fmla="*/ 2147483647 h 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6"/>
              <a:gd name="T106" fmla="*/ 0 h 80"/>
              <a:gd name="T107" fmla="*/ 86 w 86"/>
              <a:gd name="T108" fmla="*/ 80 h 8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6" h="80">
                <a:moveTo>
                  <a:pt x="4" y="32"/>
                </a:moveTo>
                <a:lnTo>
                  <a:pt x="6" y="26"/>
                </a:lnTo>
                <a:lnTo>
                  <a:pt x="0" y="26"/>
                </a:lnTo>
                <a:lnTo>
                  <a:pt x="2" y="18"/>
                </a:lnTo>
                <a:lnTo>
                  <a:pt x="8" y="16"/>
                </a:lnTo>
                <a:lnTo>
                  <a:pt x="14" y="6"/>
                </a:lnTo>
                <a:lnTo>
                  <a:pt x="20" y="8"/>
                </a:lnTo>
                <a:lnTo>
                  <a:pt x="22" y="0"/>
                </a:lnTo>
                <a:lnTo>
                  <a:pt x="26" y="6"/>
                </a:lnTo>
                <a:lnTo>
                  <a:pt x="58" y="4"/>
                </a:lnTo>
                <a:lnTo>
                  <a:pt x="60" y="10"/>
                </a:lnTo>
                <a:lnTo>
                  <a:pt x="72" y="18"/>
                </a:lnTo>
                <a:lnTo>
                  <a:pt x="82" y="12"/>
                </a:lnTo>
                <a:lnTo>
                  <a:pt x="84" y="0"/>
                </a:lnTo>
                <a:lnTo>
                  <a:pt x="86" y="10"/>
                </a:lnTo>
                <a:lnTo>
                  <a:pt x="86" y="18"/>
                </a:lnTo>
                <a:lnTo>
                  <a:pt x="72" y="24"/>
                </a:lnTo>
                <a:lnTo>
                  <a:pt x="72" y="30"/>
                </a:lnTo>
                <a:lnTo>
                  <a:pt x="84" y="30"/>
                </a:lnTo>
                <a:lnTo>
                  <a:pt x="76" y="44"/>
                </a:lnTo>
                <a:lnTo>
                  <a:pt x="76" y="62"/>
                </a:lnTo>
                <a:lnTo>
                  <a:pt x="82" y="68"/>
                </a:lnTo>
                <a:lnTo>
                  <a:pt x="76" y="80"/>
                </a:lnTo>
                <a:lnTo>
                  <a:pt x="68" y="80"/>
                </a:lnTo>
                <a:lnTo>
                  <a:pt x="56" y="76"/>
                </a:lnTo>
                <a:lnTo>
                  <a:pt x="50" y="80"/>
                </a:lnTo>
                <a:lnTo>
                  <a:pt x="46" y="76"/>
                </a:lnTo>
                <a:lnTo>
                  <a:pt x="28" y="74"/>
                </a:lnTo>
                <a:lnTo>
                  <a:pt x="14" y="66"/>
                </a:lnTo>
                <a:lnTo>
                  <a:pt x="10" y="68"/>
                </a:lnTo>
                <a:lnTo>
                  <a:pt x="10" y="70"/>
                </a:lnTo>
                <a:lnTo>
                  <a:pt x="8" y="68"/>
                </a:lnTo>
                <a:lnTo>
                  <a:pt x="10" y="46"/>
                </a:lnTo>
                <a:lnTo>
                  <a:pt x="6" y="42"/>
                </a:lnTo>
                <a:lnTo>
                  <a:pt x="4" y="3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4" name="Freeform 124"/>
          <p:cNvSpPr>
            <a:spLocks/>
          </p:cNvSpPr>
          <p:nvPr/>
        </p:nvSpPr>
        <p:spPr bwMode="auto">
          <a:xfrm rot="222277">
            <a:off x="6985000" y="4929188"/>
            <a:ext cx="171450" cy="168275"/>
          </a:xfrm>
          <a:custGeom>
            <a:avLst/>
            <a:gdLst>
              <a:gd name="T0" fmla="*/ 2147483647 w 74"/>
              <a:gd name="T1" fmla="*/ 0 h 72"/>
              <a:gd name="T2" fmla="*/ 2147483647 w 74"/>
              <a:gd name="T3" fmla="*/ 0 h 72"/>
              <a:gd name="T4" fmla="*/ 2147483647 w 74"/>
              <a:gd name="T5" fmla="*/ 2147483647 h 72"/>
              <a:gd name="T6" fmla="*/ 2147483647 w 74"/>
              <a:gd name="T7" fmla="*/ 2147483647 h 72"/>
              <a:gd name="T8" fmla="*/ 2147483647 w 74"/>
              <a:gd name="T9" fmla="*/ 2147483647 h 72"/>
              <a:gd name="T10" fmla="*/ 2147483647 w 74"/>
              <a:gd name="T11" fmla="*/ 2147483647 h 72"/>
              <a:gd name="T12" fmla="*/ 2147483647 w 74"/>
              <a:gd name="T13" fmla="*/ 2147483647 h 72"/>
              <a:gd name="T14" fmla="*/ 2147483647 w 74"/>
              <a:gd name="T15" fmla="*/ 2147483647 h 72"/>
              <a:gd name="T16" fmla="*/ 2147483647 w 74"/>
              <a:gd name="T17" fmla="*/ 2147483647 h 72"/>
              <a:gd name="T18" fmla="*/ 2147483647 w 74"/>
              <a:gd name="T19" fmla="*/ 2147483647 h 72"/>
              <a:gd name="T20" fmla="*/ 2147483647 w 74"/>
              <a:gd name="T21" fmla="*/ 2147483647 h 72"/>
              <a:gd name="T22" fmla="*/ 2147483647 w 74"/>
              <a:gd name="T23" fmla="*/ 2147483647 h 72"/>
              <a:gd name="T24" fmla="*/ 2147483647 w 74"/>
              <a:gd name="T25" fmla="*/ 2147483647 h 72"/>
              <a:gd name="T26" fmla="*/ 2147483647 w 74"/>
              <a:gd name="T27" fmla="*/ 2147483647 h 72"/>
              <a:gd name="T28" fmla="*/ 2147483647 w 74"/>
              <a:gd name="T29" fmla="*/ 2147483647 h 72"/>
              <a:gd name="T30" fmla="*/ 2147483647 w 74"/>
              <a:gd name="T31" fmla="*/ 2147483647 h 72"/>
              <a:gd name="T32" fmla="*/ 2147483647 w 74"/>
              <a:gd name="T33" fmla="*/ 2147483647 h 72"/>
              <a:gd name="T34" fmla="*/ 2147483647 w 74"/>
              <a:gd name="T35" fmla="*/ 2147483647 h 72"/>
              <a:gd name="T36" fmla="*/ 2147483647 w 74"/>
              <a:gd name="T37" fmla="*/ 2147483647 h 72"/>
              <a:gd name="T38" fmla="*/ 2147483647 w 74"/>
              <a:gd name="T39" fmla="*/ 2147483647 h 72"/>
              <a:gd name="T40" fmla="*/ 0 w 74"/>
              <a:gd name="T41" fmla="*/ 2147483647 h 72"/>
              <a:gd name="T42" fmla="*/ 2147483647 w 74"/>
              <a:gd name="T43" fmla="*/ 2147483647 h 72"/>
              <a:gd name="T44" fmla="*/ 2147483647 w 74"/>
              <a:gd name="T45" fmla="*/ 2147483647 h 72"/>
              <a:gd name="T46" fmla="*/ 2147483647 w 74"/>
              <a:gd name="T47" fmla="*/ 0 h 7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4"/>
              <a:gd name="T73" fmla="*/ 0 h 72"/>
              <a:gd name="T74" fmla="*/ 74 w 74"/>
              <a:gd name="T75" fmla="*/ 72 h 7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4" h="72">
                <a:moveTo>
                  <a:pt x="8" y="0"/>
                </a:moveTo>
                <a:lnTo>
                  <a:pt x="10" y="0"/>
                </a:lnTo>
                <a:lnTo>
                  <a:pt x="30" y="12"/>
                </a:lnTo>
                <a:lnTo>
                  <a:pt x="62" y="6"/>
                </a:lnTo>
                <a:lnTo>
                  <a:pt x="70" y="18"/>
                </a:lnTo>
                <a:lnTo>
                  <a:pt x="60" y="22"/>
                </a:lnTo>
                <a:lnTo>
                  <a:pt x="58" y="34"/>
                </a:lnTo>
                <a:lnTo>
                  <a:pt x="64" y="28"/>
                </a:lnTo>
                <a:lnTo>
                  <a:pt x="72" y="28"/>
                </a:lnTo>
                <a:lnTo>
                  <a:pt x="74" y="36"/>
                </a:lnTo>
                <a:lnTo>
                  <a:pt x="72" y="38"/>
                </a:lnTo>
                <a:lnTo>
                  <a:pt x="70" y="40"/>
                </a:lnTo>
                <a:lnTo>
                  <a:pt x="70" y="54"/>
                </a:lnTo>
                <a:lnTo>
                  <a:pt x="60" y="52"/>
                </a:lnTo>
                <a:lnTo>
                  <a:pt x="56" y="56"/>
                </a:lnTo>
                <a:lnTo>
                  <a:pt x="58" y="68"/>
                </a:lnTo>
                <a:lnTo>
                  <a:pt x="40" y="72"/>
                </a:lnTo>
                <a:lnTo>
                  <a:pt x="24" y="70"/>
                </a:lnTo>
                <a:lnTo>
                  <a:pt x="8" y="56"/>
                </a:lnTo>
                <a:lnTo>
                  <a:pt x="6" y="50"/>
                </a:lnTo>
                <a:lnTo>
                  <a:pt x="0" y="40"/>
                </a:lnTo>
                <a:lnTo>
                  <a:pt x="2" y="38"/>
                </a:lnTo>
                <a:lnTo>
                  <a:pt x="6" y="32"/>
                </a:lnTo>
                <a:lnTo>
                  <a:pt x="8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5" name="Freeform 125"/>
          <p:cNvSpPr>
            <a:spLocks/>
          </p:cNvSpPr>
          <p:nvPr/>
        </p:nvSpPr>
        <p:spPr bwMode="auto">
          <a:xfrm rot="222277">
            <a:off x="6880225" y="4776788"/>
            <a:ext cx="296863" cy="192087"/>
          </a:xfrm>
          <a:custGeom>
            <a:avLst/>
            <a:gdLst>
              <a:gd name="T0" fmla="*/ 2147483647 w 128"/>
              <a:gd name="T1" fmla="*/ 0 h 82"/>
              <a:gd name="T2" fmla="*/ 2147483647 w 128"/>
              <a:gd name="T3" fmla="*/ 2147483647 h 82"/>
              <a:gd name="T4" fmla="*/ 2147483647 w 128"/>
              <a:gd name="T5" fmla="*/ 2147483647 h 82"/>
              <a:gd name="T6" fmla="*/ 2147483647 w 128"/>
              <a:gd name="T7" fmla="*/ 2147483647 h 82"/>
              <a:gd name="T8" fmla="*/ 2147483647 w 128"/>
              <a:gd name="T9" fmla="*/ 2147483647 h 82"/>
              <a:gd name="T10" fmla="*/ 2147483647 w 128"/>
              <a:gd name="T11" fmla="*/ 2147483647 h 82"/>
              <a:gd name="T12" fmla="*/ 2147483647 w 128"/>
              <a:gd name="T13" fmla="*/ 2147483647 h 82"/>
              <a:gd name="T14" fmla="*/ 2147483647 w 128"/>
              <a:gd name="T15" fmla="*/ 2147483647 h 82"/>
              <a:gd name="T16" fmla="*/ 2147483647 w 128"/>
              <a:gd name="T17" fmla="*/ 2147483647 h 82"/>
              <a:gd name="T18" fmla="*/ 2147483647 w 128"/>
              <a:gd name="T19" fmla="*/ 2147483647 h 82"/>
              <a:gd name="T20" fmla="*/ 2147483647 w 128"/>
              <a:gd name="T21" fmla="*/ 2147483647 h 82"/>
              <a:gd name="T22" fmla="*/ 2147483647 w 128"/>
              <a:gd name="T23" fmla="*/ 2147483647 h 82"/>
              <a:gd name="T24" fmla="*/ 2147483647 w 128"/>
              <a:gd name="T25" fmla="*/ 2147483647 h 82"/>
              <a:gd name="T26" fmla="*/ 2147483647 w 128"/>
              <a:gd name="T27" fmla="*/ 2147483647 h 82"/>
              <a:gd name="T28" fmla="*/ 2147483647 w 128"/>
              <a:gd name="T29" fmla="*/ 2147483647 h 82"/>
              <a:gd name="T30" fmla="*/ 2147483647 w 128"/>
              <a:gd name="T31" fmla="*/ 2147483647 h 82"/>
              <a:gd name="T32" fmla="*/ 2147483647 w 128"/>
              <a:gd name="T33" fmla="*/ 2147483647 h 82"/>
              <a:gd name="T34" fmla="*/ 2147483647 w 128"/>
              <a:gd name="T35" fmla="*/ 2147483647 h 82"/>
              <a:gd name="T36" fmla="*/ 2147483647 w 128"/>
              <a:gd name="T37" fmla="*/ 2147483647 h 82"/>
              <a:gd name="T38" fmla="*/ 2147483647 w 128"/>
              <a:gd name="T39" fmla="*/ 2147483647 h 82"/>
              <a:gd name="T40" fmla="*/ 2147483647 w 128"/>
              <a:gd name="T41" fmla="*/ 2147483647 h 82"/>
              <a:gd name="T42" fmla="*/ 0 w 128"/>
              <a:gd name="T43" fmla="*/ 2147483647 h 82"/>
              <a:gd name="T44" fmla="*/ 2147483647 w 128"/>
              <a:gd name="T45" fmla="*/ 2147483647 h 82"/>
              <a:gd name="T46" fmla="*/ 2147483647 w 128"/>
              <a:gd name="T47" fmla="*/ 0 h 8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8"/>
              <a:gd name="T73" fmla="*/ 0 h 82"/>
              <a:gd name="T74" fmla="*/ 128 w 128"/>
              <a:gd name="T75" fmla="*/ 82 h 8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8" h="82">
                <a:moveTo>
                  <a:pt x="16" y="0"/>
                </a:moveTo>
                <a:lnTo>
                  <a:pt x="38" y="12"/>
                </a:lnTo>
                <a:lnTo>
                  <a:pt x="42" y="20"/>
                </a:lnTo>
                <a:lnTo>
                  <a:pt x="60" y="18"/>
                </a:lnTo>
                <a:lnTo>
                  <a:pt x="70" y="28"/>
                </a:lnTo>
                <a:lnTo>
                  <a:pt x="82" y="38"/>
                </a:lnTo>
                <a:lnTo>
                  <a:pt x="96" y="40"/>
                </a:lnTo>
                <a:lnTo>
                  <a:pt x="100" y="48"/>
                </a:lnTo>
                <a:lnTo>
                  <a:pt x="116" y="56"/>
                </a:lnTo>
                <a:lnTo>
                  <a:pt x="118" y="62"/>
                </a:lnTo>
                <a:lnTo>
                  <a:pt x="126" y="62"/>
                </a:lnTo>
                <a:lnTo>
                  <a:pt x="128" y="72"/>
                </a:lnTo>
                <a:lnTo>
                  <a:pt x="126" y="82"/>
                </a:lnTo>
                <a:lnTo>
                  <a:pt x="118" y="82"/>
                </a:lnTo>
                <a:lnTo>
                  <a:pt x="110" y="70"/>
                </a:lnTo>
                <a:lnTo>
                  <a:pt x="78" y="76"/>
                </a:lnTo>
                <a:lnTo>
                  <a:pt x="58" y="64"/>
                </a:lnTo>
                <a:lnTo>
                  <a:pt x="48" y="64"/>
                </a:lnTo>
                <a:lnTo>
                  <a:pt x="40" y="56"/>
                </a:lnTo>
                <a:lnTo>
                  <a:pt x="20" y="44"/>
                </a:lnTo>
                <a:lnTo>
                  <a:pt x="16" y="22"/>
                </a:lnTo>
                <a:lnTo>
                  <a:pt x="0" y="18"/>
                </a:lnTo>
                <a:lnTo>
                  <a:pt x="6" y="12"/>
                </a:lnTo>
                <a:lnTo>
                  <a:pt x="16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6" name="Freeform 126"/>
          <p:cNvSpPr>
            <a:spLocks/>
          </p:cNvSpPr>
          <p:nvPr/>
        </p:nvSpPr>
        <p:spPr bwMode="auto">
          <a:xfrm rot="222277">
            <a:off x="7051675" y="4679950"/>
            <a:ext cx="209550" cy="220663"/>
          </a:xfrm>
          <a:custGeom>
            <a:avLst/>
            <a:gdLst>
              <a:gd name="T0" fmla="*/ 0 w 90"/>
              <a:gd name="T1" fmla="*/ 2147483647 h 94"/>
              <a:gd name="T2" fmla="*/ 2147483647 w 90"/>
              <a:gd name="T3" fmla="*/ 2147483647 h 94"/>
              <a:gd name="T4" fmla="*/ 2147483647 w 90"/>
              <a:gd name="T5" fmla="*/ 0 h 94"/>
              <a:gd name="T6" fmla="*/ 2147483647 w 90"/>
              <a:gd name="T7" fmla="*/ 2147483647 h 94"/>
              <a:gd name="T8" fmla="*/ 2147483647 w 90"/>
              <a:gd name="T9" fmla="*/ 2147483647 h 94"/>
              <a:gd name="T10" fmla="*/ 2147483647 w 90"/>
              <a:gd name="T11" fmla="*/ 2147483647 h 94"/>
              <a:gd name="T12" fmla="*/ 2147483647 w 90"/>
              <a:gd name="T13" fmla="*/ 2147483647 h 94"/>
              <a:gd name="T14" fmla="*/ 2147483647 w 90"/>
              <a:gd name="T15" fmla="*/ 2147483647 h 94"/>
              <a:gd name="T16" fmla="*/ 2147483647 w 90"/>
              <a:gd name="T17" fmla="*/ 2147483647 h 94"/>
              <a:gd name="T18" fmla="*/ 2147483647 w 90"/>
              <a:gd name="T19" fmla="*/ 2147483647 h 94"/>
              <a:gd name="T20" fmla="*/ 2147483647 w 90"/>
              <a:gd name="T21" fmla="*/ 2147483647 h 94"/>
              <a:gd name="T22" fmla="*/ 2147483647 w 90"/>
              <a:gd name="T23" fmla="*/ 2147483647 h 94"/>
              <a:gd name="T24" fmla="*/ 2147483647 w 90"/>
              <a:gd name="T25" fmla="*/ 2147483647 h 94"/>
              <a:gd name="T26" fmla="*/ 2147483647 w 90"/>
              <a:gd name="T27" fmla="*/ 2147483647 h 94"/>
              <a:gd name="T28" fmla="*/ 2147483647 w 90"/>
              <a:gd name="T29" fmla="*/ 2147483647 h 94"/>
              <a:gd name="T30" fmla="*/ 2147483647 w 90"/>
              <a:gd name="T31" fmla="*/ 2147483647 h 94"/>
              <a:gd name="T32" fmla="*/ 2147483647 w 90"/>
              <a:gd name="T33" fmla="*/ 2147483647 h 94"/>
              <a:gd name="T34" fmla="*/ 2147483647 w 90"/>
              <a:gd name="T35" fmla="*/ 2147483647 h 94"/>
              <a:gd name="T36" fmla="*/ 2147483647 w 90"/>
              <a:gd name="T37" fmla="*/ 2147483647 h 94"/>
              <a:gd name="T38" fmla="*/ 2147483647 w 90"/>
              <a:gd name="T39" fmla="*/ 2147483647 h 94"/>
              <a:gd name="T40" fmla="*/ 2147483647 w 90"/>
              <a:gd name="T41" fmla="*/ 2147483647 h 94"/>
              <a:gd name="T42" fmla="*/ 2147483647 w 90"/>
              <a:gd name="T43" fmla="*/ 2147483647 h 94"/>
              <a:gd name="T44" fmla="*/ 2147483647 w 90"/>
              <a:gd name="T45" fmla="*/ 2147483647 h 94"/>
              <a:gd name="T46" fmla="*/ 2147483647 w 90"/>
              <a:gd name="T47" fmla="*/ 2147483647 h 94"/>
              <a:gd name="T48" fmla="*/ 2147483647 w 90"/>
              <a:gd name="T49" fmla="*/ 2147483647 h 94"/>
              <a:gd name="T50" fmla="*/ 2147483647 w 90"/>
              <a:gd name="T51" fmla="*/ 2147483647 h 94"/>
              <a:gd name="T52" fmla="*/ 2147483647 w 90"/>
              <a:gd name="T53" fmla="*/ 2147483647 h 94"/>
              <a:gd name="T54" fmla="*/ 2147483647 w 90"/>
              <a:gd name="T55" fmla="*/ 2147483647 h 94"/>
              <a:gd name="T56" fmla="*/ 2147483647 w 90"/>
              <a:gd name="T57" fmla="*/ 2147483647 h 94"/>
              <a:gd name="T58" fmla="*/ 2147483647 w 90"/>
              <a:gd name="T59" fmla="*/ 2147483647 h 94"/>
              <a:gd name="T60" fmla="*/ 0 w 90"/>
              <a:gd name="T61" fmla="*/ 2147483647 h 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0"/>
              <a:gd name="T94" fmla="*/ 0 h 94"/>
              <a:gd name="T95" fmla="*/ 90 w 90"/>
              <a:gd name="T96" fmla="*/ 94 h 9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0" h="94">
                <a:moveTo>
                  <a:pt x="0" y="34"/>
                </a:moveTo>
                <a:lnTo>
                  <a:pt x="16" y="16"/>
                </a:lnTo>
                <a:lnTo>
                  <a:pt x="30" y="0"/>
                </a:lnTo>
                <a:lnTo>
                  <a:pt x="32" y="12"/>
                </a:lnTo>
                <a:lnTo>
                  <a:pt x="40" y="20"/>
                </a:lnTo>
                <a:lnTo>
                  <a:pt x="54" y="24"/>
                </a:lnTo>
                <a:lnTo>
                  <a:pt x="62" y="24"/>
                </a:lnTo>
                <a:lnTo>
                  <a:pt x="82" y="30"/>
                </a:lnTo>
                <a:lnTo>
                  <a:pt x="88" y="30"/>
                </a:lnTo>
                <a:lnTo>
                  <a:pt x="90" y="36"/>
                </a:lnTo>
                <a:lnTo>
                  <a:pt x="86" y="44"/>
                </a:lnTo>
                <a:lnTo>
                  <a:pt x="78" y="44"/>
                </a:lnTo>
                <a:lnTo>
                  <a:pt x="72" y="50"/>
                </a:lnTo>
                <a:lnTo>
                  <a:pt x="74" y="52"/>
                </a:lnTo>
                <a:lnTo>
                  <a:pt x="76" y="56"/>
                </a:lnTo>
                <a:lnTo>
                  <a:pt x="70" y="66"/>
                </a:lnTo>
                <a:lnTo>
                  <a:pt x="54" y="64"/>
                </a:lnTo>
                <a:lnTo>
                  <a:pt x="52" y="68"/>
                </a:lnTo>
                <a:lnTo>
                  <a:pt x="60" y="74"/>
                </a:lnTo>
                <a:lnTo>
                  <a:pt x="68" y="74"/>
                </a:lnTo>
                <a:lnTo>
                  <a:pt x="54" y="94"/>
                </a:lnTo>
                <a:lnTo>
                  <a:pt x="42" y="94"/>
                </a:lnTo>
                <a:lnTo>
                  <a:pt x="44" y="82"/>
                </a:lnTo>
                <a:lnTo>
                  <a:pt x="46" y="74"/>
                </a:lnTo>
                <a:lnTo>
                  <a:pt x="36" y="62"/>
                </a:lnTo>
                <a:lnTo>
                  <a:pt x="34" y="70"/>
                </a:lnTo>
                <a:lnTo>
                  <a:pt x="26" y="66"/>
                </a:lnTo>
                <a:lnTo>
                  <a:pt x="20" y="54"/>
                </a:lnTo>
                <a:lnTo>
                  <a:pt x="12" y="54"/>
                </a:lnTo>
                <a:lnTo>
                  <a:pt x="10" y="44"/>
                </a:lnTo>
                <a:lnTo>
                  <a:pt x="0" y="3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7" name="Freeform 127"/>
          <p:cNvSpPr>
            <a:spLocks/>
          </p:cNvSpPr>
          <p:nvPr/>
        </p:nvSpPr>
        <p:spPr bwMode="auto">
          <a:xfrm rot="222277">
            <a:off x="6956425" y="4529138"/>
            <a:ext cx="176213" cy="223837"/>
          </a:xfrm>
          <a:custGeom>
            <a:avLst/>
            <a:gdLst>
              <a:gd name="T0" fmla="*/ 2147483647 w 76"/>
              <a:gd name="T1" fmla="*/ 0 h 96"/>
              <a:gd name="T2" fmla="*/ 2147483647 w 76"/>
              <a:gd name="T3" fmla="*/ 2147483647 h 96"/>
              <a:gd name="T4" fmla="*/ 2147483647 w 76"/>
              <a:gd name="T5" fmla="*/ 2147483647 h 96"/>
              <a:gd name="T6" fmla="*/ 2147483647 w 76"/>
              <a:gd name="T7" fmla="*/ 2147483647 h 96"/>
              <a:gd name="T8" fmla="*/ 2147483647 w 76"/>
              <a:gd name="T9" fmla="*/ 2147483647 h 96"/>
              <a:gd name="T10" fmla="*/ 2147483647 w 76"/>
              <a:gd name="T11" fmla="*/ 2147483647 h 96"/>
              <a:gd name="T12" fmla="*/ 2147483647 w 76"/>
              <a:gd name="T13" fmla="*/ 2147483647 h 96"/>
              <a:gd name="T14" fmla="*/ 2147483647 w 76"/>
              <a:gd name="T15" fmla="*/ 2147483647 h 96"/>
              <a:gd name="T16" fmla="*/ 2147483647 w 76"/>
              <a:gd name="T17" fmla="*/ 2147483647 h 96"/>
              <a:gd name="T18" fmla="*/ 2147483647 w 76"/>
              <a:gd name="T19" fmla="*/ 2147483647 h 96"/>
              <a:gd name="T20" fmla="*/ 0 w 76"/>
              <a:gd name="T21" fmla="*/ 2147483647 h 96"/>
              <a:gd name="T22" fmla="*/ 2147483647 w 76"/>
              <a:gd name="T23" fmla="*/ 0 h 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"/>
              <a:gd name="T37" fmla="*/ 0 h 96"/>
              <a:gd name="T38" fmla="*/ 76 w 76"/>
              <a:gd name="T39" fmla="*/ 96 h 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" h="96">
                <a:moveTo>
                  <a:pt x="24" y="0"/>
                </a:moveTo>
                <a:lnTo>
                  <a:pt x="44" y="8"/>
                </a:lnTo>
                <a:lnTo>
                  <a:pt x="58" y="16"/>
                </a:lnTo>
                <a:lnTo>
                  <a:pt x="76" y="40"/>
                </a:lnTo>
                <a:lnTo>
                  <a:pt x="74" y="62"/>
                </a:lnTo>
                <a:lnTo>
                  <a:pt x="44" y="96"/>
                </a:lnTo>
                <a:lnTo>
                  <a:pt x="30" y="68"/>
                </a:lnTo>
                <a:lnTo>
                  <a:pt x="18" y="52"/>
                </a:lnTo>
                <a:lnTo>
                  <a:pt x="6" y="40"/>
                </a:lnTo>
                <a:lnTo>
                  <a:pt x="6" y="28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FFF9F3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8" name="Freeform 128"/>
          <p:cNvSpPr>
            <a:spLocks/>
          </p:cNvSpPr>
          <p:nvPr/>
        </p:nvSpPr>
        <p:spPr bwMode="auto">
          <a:xfrm rot="222277">
            <a:off x="6956425" y="4529138"/>
            <a:ext cx="176213" cy="223837"/>
          </a:xfrm>
          <a:custGeom>
            <a:avLst/>
            <a:gdLst>
              <a:gd name="T0" fmla="*/ 2147483647 w 76"/>
              <a:gd name="T1" fmla="*/ 0 h 96"/>
              <a:gd name="T2" fmla="*/ 2147483647 w 76"/>
              <a:gd name="T3" fmla="*/ 2147483647 h 96"/>
              <a:gd name="T4" fmla="*/ 2147483647 w 76"/>
              <a:gd name="T5" fmla="*/ 2147483647 h 96"/>
              <a:gd name="T6" fmla="*/ 2147483647 w 76"/>
              <a:gd name="T7" fmla="*/ 2147483647 h 96"/>
              <a:gd name="T8" fmla="*/ 2147483647 w 76"/>
              <a:gd name="T9" fmla="*/ 2147483647 h 96"/>
              <a:gd name="T10" fmla="*/ 2147483647 w 76"/>
              <a:gd name="T11" fmla="*/ 2147483647 h 96"/>
              <a:gd name="T12" fmla="*/ 2147483647 w 76"/>
              <a:gd name="T13" fmla="*/ 2147483647 h 96"/>
              <a:gd name="T14" fmla="*/ 2147483647 w 76"/>
              <a:gd name="T15" fmla="*/ 2147483647 h 96"/>
              <a:gd name="T16" fmla="*/ 2147483647 w 76"/>
              <a:gd name="T17" fmla="*/ 2147483647 h 96"/>
              <a:gd name="T18" fmla="*/ 2147483647 w 76"/>
              <a:gd name="T19" fmla="*/ 2147483647 h 96"/>
              <a:gd name="T20" fmla="*/ 0 w 76"/>
              <a:gd name="T21" fmla="*/ 2147483647 h 96"/>
              <a:gd name="T22" fmla="*/ 2147483647 w 76"/>
              <a:gd name="T23" fmla="*/ 0 h 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"/>
              <a:gd name="T37" fmla="*/ 0 h 96"/>
              <a:gd name="T38" fmla="*/ 76 w 76"/>
              <a:gd name="T39" fmla="*/ 96 h 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" h="96">
                <a:moveTo>
                  <a:pt x="24" y="0"/>
                </a:moveTo>
                <a:lnTo>
                  <a:pt x="44" y="8"/>
                </a:lnTo>
                <a:lnTo>
                  <a:pt x="58" y="16"/>
                </a:lnTo>
                <a:lnTo>
                  <a:pt x="76" y="40"/>
                </a:lnTo>
                <a:lnTo>
                  <a:pt x="74" y="62"/>
                </a:lnTo>
                <a:lnTo>
                  <a:pt x="44" y="96"/>
                </a:lnTo>
                <a:lnTo>
                  <a:pt x="30" y="68"/>
                </a:lnTo>
                <a:lnTo>
                  <a:pt x="18" y="52"/>
                </a:lnTo>
                <a:lnTo>
                  <a:pt x="6" y="40"/>
                </a:lnTo>
                <a:lnTo>
                  <a:pt x="6" y="28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99" name="Freeform 129"/>
          <p:cNvSpPr>
            <a:spLocks/>
          </p:cNvSpPr>
          <p:nvPr/>
        </p:nvSpPr>
        <p:spPr bwMode="auto">
          <a:xfrm rot="222277">
            <a:off x="6832600" y="4332288"/>
            <a:ext cx="192088" cy="242887"/>
          </a:xfrm>
          <a:custGeom>
            <a:avLst/>
            <a:gdLst>
              <a:gd name="T0" fmla="*/ 2147483647 w 82"/>
              <a:gd name="T1" fmla="*/ 0 h 104"/>
              <a:gd name="T2" fmla="*/ 2147483647 w 82"/>
              <a:gd name="T3" fmla="*/ 2147483647 h 104"/>
              <a:gd name="T4" fmla="*/ 2147483647 w 82"/>
              <a:gd name="T5" fmla="*/ 2147483647 h 104"/>
              <a:gd name="T6" fmla="*/ 2147483647 w 82"/>
              <a:gd name="T7" fmla="*/ 2147483647 h 104"/>
              <a:gd name="T8" fmla="*/ 2147483647 w 82"/>
              <a:gd name="T9" fmla="*/ 2147483647 h 104"/>
              <a:gd name="T10" fmla="*/ 2147483647 w 82"/>
              <a:gd name="T11" fmla="*/ 2147483647 h 104"/>
              <a:gd name="T12" fmla="*/ 2147483647 w 82"/>
              <a:gd name="T13" fmla="*/ 2147483647 h 104"/>
              <a:gd name="T14" fmla="*/ 2147483647 w 82"/>
              <a:gd name="T15" fmla="*/ 2147483647 h 104"/>
              <a:gd name="T16" fmla="*/ 2147483647 w 82"/>
              <a:gd name="T17" fmla="*/ 2147483647 h 104"/>
              <a:gd name="T18" fmla="*/ 2147483647 w 82"/>
              <a:gd name="T19" fmla="*/ 2147483647 h 104"/>
              <a:gd name="T20" fmla="*/ 0 w 82"/>
              <a:gd name="T21" fmla="*/ 2147483647 h 104"/>
              <a:gd name="T22" fmla="*/ 2147483647 w 82"/>
              <a:gd name="T23" fmla="*/ 2147483647 h 104"/>
              <a:gd name="T24" fmla="*/ 2147483647 w 82"/>
              <a:gd name="T25" fmla="*/ 0 h 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2"/>
              <a:gd name="T40" fmla="*/ 0 h 104"/>
              <a:gd name="T41" fmla="*/ 82 w 82"/>
              <a:gd name="T42" fmla="*/ 104 h 1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2" h="104">
                <a:moveTo>
                  <a:pt x="40" y="0"/>
                </a:moveTo>
                <a:lnTo>
                  <a:pt x="50" y="8"/>
                </a:lnTo>
                <a:lnTo>
                  <a:pt x="52" y="20"/>
                </a:lnTo>
                <a:lnTo>
                  <a:pt x="64" y="34"/>
                </a:lnTo>
                <a:lnTo>
                  <a:pt x="70" y="34"/>
                </a:lnTo>
                <a:lnTo>
                  <a:pt x="76" y="58"/>
                </a:lnTo>
                <a:lnTo>
                  <a:pt x="82" y="80"/>
                </a:lnTo>
                <a:lnTo>
                  <a:pt x="58" y="104"/>
                </a:lnTo>
                <a:lnTo>
                  <a:pt x="34" y="100"/>
                </a:lnTo>
                <a:lnTo>
                  <a:pt x="6" y="86"/>
                </a:lnTo>
                <a:lnTo>
                  <a:pt x="0" y="78"/>
                </a:lnTo>
                <a:lnTo>
                  <a:pt x="10" y="32"/>
                </a:lnTo>
                <a:lnTo>
                  <a:pt x="40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0" name="Freeform 130"/>
          <p:cNvSpPr>
            <a:spLocks/>
          </p:cNvSpPr>
          <p:nvPr/>
        </p:nvSpPr>
        <p:spPr bwMode="auto">
          <a:xfrm rot="222277">
            <a:off x="6767513" y="4532313"/>
            <a:ext cx="257175" cy="204787"/>
          </a:xfrm>
          <a:custGeom>
            <a:avLst/>
            <a:gdLst>
              <a:gd name="T0" fmla="*/ 2147483647 w 110"/>
              <a:gd name="T1" fmla="*/ 2147483647 h 88"/>
              <a:gd name="T2" fmla="*/ 2147483647 w 110"/>
              <a:gd name="T3" fmla="*/ 0 h 88"/>
              <a:gd name="T4" fmla="*/ 2147483647 w 110"/>
              <a:gd name="T5" fmla="*/ 2147483647 h 88"/>
              <a:gd name="T6" fmla="*/ 2147483647 w 110"/>
              <a:gd name="T7" fmla="*/ 2147483647 h 88"/>
              <a:gd name="T8" fmla="*/ 2147483647 w 110"/>
              <a:gd name="T9" fmla="*/ 2147483647 h 88"/>
              <a:gd name="T10" fmla="*/ 2147483647 w 110"/>
              <a:gd name="T11" fmla="*/ 2147483647 h 88"/>
              <a:gd name="T12" fmla="*/ 2147483647 w 110"/>
              <a:gd name="T13" fmla="*/ 2147483647 h 88"/>
              <a:gd name="T14" fmla="*/ 2147483647 w 110"/>
              <a:gd name="T15" fmla="*/ 2147483647 h 88"/>
              <a:gd name="T16" fmla="*/ 2147483647 w 110"/>
              <a:gd name="T17" fmla="*/ 2147483647 h 88"/>
              <a:gd name="T18" fmla="*/ 2147483647 w 110"/>
              <a:gd name="T19" fmla="*/ 2147483647 h 88"/>
              <a:gd name="T20" fmla="*/ 2147483647 w 110"/>
              <a:gd name="T21" fmla="*/ 2147483647 h 88"/>
              <a:gd name="T22" fmla="*/ 2147483647 w 110"/>
              <a:gd name="T23" fmla="*/ 2147483647 h 88"/>
              <a:gd name="T24" fmla="*/ 2147483647 w 110"/>
              <a:gd name="T25" fmla="*/ 2147483647 h 88"/>
              <a:gd name="T26" fmla="*/ 2147483647 w 110"/>
              <a:gd name="T27" fmla="*/ 2147483647 h 88"/>
              <a:gd name="T28" fmla="*/ 0 w 110"/>
              <a:gd name="T29" fmla="*/ 2147483647 h 88"/>
              <a:gd name="T30" fmla="*/ 2147483647 w 110"/>
              <a:gd name="T31" fmla="*/ 2147483647 h 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0"/>
              <a:gd name="T49" fmla="*/ 0 h 88"/>
              <a:gd name="T50" fmla="*/ 110 w 110"/>
              <a:gd name="T51" fmla="*/ 88 h 8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0" h="88">
                <a:moveTo>
                  <a:pt x="4" y="12"/>
                </a:moveTo>
                <a:lnTo>
                  <a:pt x="28" y="0"/>
                </a:lnTo>
                <a:lnTo>
                  <a:pt x="56" y="14"/>
                </a:lnTo>
                <a:lnTo>
                  <a:pt x="80" y="18"/>
                </a:lnTo>
                <a:lnTo>
                  <a:pt x="86" y="22"/>
                </a:lnTo>
                <a:lnTo>
                  <a:pt x="86" y="34"/>
                </a:lnTo>
                <a:lnTo>
                  <a:pt x="100" y="48"/>
                </a:lnTo>
                <a:lnTo>
                  <a:pt x="110" y="62"/>
                </a:lnTo>
                <a:lnTo>
                  <a:pt x="58" y="88"/>
                </a:lnTo>
                <a:lnTo>
                  <a:pt x="48" y="76"/>
                </a:lnTo>
                <a:lnTo>
                  <a:pt x="24" y="70"/>
                </a:lnTo>
                <a:lnTo>
                  <a:pt x="28" y="52"/>
                </a:lnTo>
                <a:lnTo>
                  <a:pt x="14" y="38"/>
                </a:lnTo>
                <a:lnTo>
                  <a:pt x="12" y="28"/>
                </a:lnTo>
                <a:lnTo>
                  <a:pt x="0" y="24"/>
                </a:lnTo>
                <a:lnTo>
                  <a:pt x="4" y="1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1" name="Freeform 131"/>
          <p:cNvSpPr>
            <a:spLocks/>
          </p:cNvSpPr>
          <p:nvPr/>
        </p:nvSpPr>
        <p:spPr bwMode="auto">
          <a:xfrm rot="222277">
            <a:off x="6651625" y="4259263"/>
            <a:ext cx="279400" cy="215900"/>
          </a:xfrm>
          <a:custGeom>
            <a:avLst/>
            <a:gdLst>
              <a:gd name="T0" fmla="*/ 2147483647 w 120"/>
              <a:gd name="T1" fmla="*/ 2147483647 h 92"/>
              <a:gd name="T2" fmla="*/ 2147483647 w 120"/>
              <a:gd name="T3" fmla="*/ 2147483647 h 92"/>
              <a:gd name="T4" fmla="*/ 2147483647 w 120"/>
              <a:gd name="T5" fmla="*/ 2147483647 h 92"/>
              <a:gd name="T6" fmla="*/ 2147483647 w 120"/>
              <a:gd name="T7" fmla="*/ 2147483647 h 92"/>
              <a:gd name="T8" fmla="*/ 0 w 120"/>
              <a:gd name="T9" fmla="*/ 2147483647 h 92"/>
              <a:gd name="T10" fmla="*/ 2147483647 w 120"/>
              <a:gd name="T11" fmla="*/ 2147483647 h 92"/>
              <a:gd name="T12" fmla="*/ 0 w 120"/>
              <a:gd name="T13" fmla="*/ 2147483647 h 92"/>
              <a:gd name="T14" fmla="*/ 2147483647 w 120"/>
              <a:gd name="T15" fmla="*/ 2147483647 h 92"/>
              <a:gd name="T16" fmla="*/ 2147483647 w 120"/>
              <a:gd name="T17" fmla="*/ 2147483647 h 92"/>
              <a:gd name="T18" fmla="*/ 2147483647 w 120"/>
              <a:gd name="T19" fmla="*/ 0 h 92"/>
              <a:gd name="T20" fmla="*/ 2147483647 w 120"/>
              <a:gd name="T21" fmla="*/ 0 h 92"/>
              <a:gd name="T22" fmla="*/ 2147483647 w 120"/>
              <a:gd name="T23" fmla="*/ 2147483647 h 92"/>
              <a:gd name="T24" fmla="*/ 2147483647 w 120"/>
              <a:gd name="T25" fmla="*/ 2147483647 h 92"/>
              <a:gd name="T26" fmla="*/ 2147483647 w 120"/>
              <a:gd name="T27" fmla="*/ 2147483647 h 92"/>
              <a:gd name="T28" fmla="*/ 2147483647 w 120"/>
              <a:gd name="T29" fmla="*/ 2147483647 h 92"/>
              <a:gd name="T30" fmla="*/ 2147483647 w 120"/>
              <a:gd name="T31" fmla="*/ 2147483647 h 92"/>
              <a:gd name="T32" fmla="*/ 2147483647 w 120"/>
              <a:gd name="T33" fmla="*/ 2147483647 h 92"/>
              <a:gd name="T34" fmla="*/ 2147483647 w 120"/>
              <a:gd name="T35" fmla="*/ 2147483647 h 92"/>
              <a:gd name="T36" fmla="*/ 2147483647 w 120"/>
              <a:gd name="T37" fmla="*/ 2147483647 h 92"/>
              <a:gd name="T38" fmla="*/ 2147483647 w 120"/>
              <a:gd name="T39" fmla="*/ 2147483647 h 92"/>
              <a:gd name="T40" fmla="*/ 2147483647 w 120"/>
              <a:gd name="T41" fmla="*/ 2147483647 h 92"/>
              <a:gd name="T42" fmla="*/ 2147483647 w 120"/>
              <a:gd name="T43" fmla="*/ 2147483647 h 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0"/>
              <a:gd name="T67" fmla="*/ 0 h 92"/>
              <a:gd name="T68" fmla="*/ 120 w 120"/>
              <a:gd name="T69" fmla="*/ 92 h 9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0" h="92">
                <a:moveTo>
                  <a:pt x="34" y="86"/>
                </a:moveTo>
                <a:lnTo>
                  <a:pt x="20" y="92"/>
                </a:lnTo>
                <a:lnTo>
                  <a:pt x="2" y="88"/>
                </a:lnTo>
                <a:lnTo>
                  <a:pt x="8" y="66"/>
                </a:lnTo>
                <a:lnTo>
                  <a:pt x="0" y="42"/>
                </a:lnTo>
                <a:lnTo>
                  <a:pt x="4" y="16"/>
                </a:lnTo>
                <a:lnTo>
                  <a:pt x="0" y="8"/>
                </a:lnTo>
                <a:lnTo>
                  <a:pt x="16" y="2"/>
                </a:lnTo>
                <a:lnTo>
                  <a:pt x="28" y="8"/>
                </a:lnTo>
                <a:lnTo>
                  <a:pt x="54" y="0"/>
                </a:lnTo>
                <a:lnTo>
                  <a:pt x="66" y="0"/>
                </a:lnTo>
                <a:lnTo>
                  <a:pt x="70" y="4"/>
                </a:lnTo>
                <a:lnTo>
                  <a:pt x="82" y="6"/>
                </a:lnTo>
                <a:lnTo>
                  <a:pt x="84" y="16"/>
                </a:lnTo>
                <a:lnTo>
                  <a:pt x="100" y="22"/>
                </a:lnTo>
                <a:lnTo>
                  <a:pt x="108" y="24"/>
                </a:lnTo>
                <a:lnTo>
                  <a:pt x="120" y="28"/>
                </a:lnTo>
                <a:lnTo>
                  <a:pt x="90" y="60"/>
                </a:lnTo>
                <a:lnTo>
                  <a:pt x="74" y="56"/>
                </a:lnTo>
                <a:lnTo>
                  <a:pt x="58" y="66"/>
                </a:lnTo>
                <a:lnTo>
                  <a:pt x="30" y="74"/>
                </a:lnTo>
                <a:lnTo>
                  <a:pt x="34" y="86"/>
                </a:lnTo>
                <a:close/>
              </a:path>
            </a:pathLst>
          </a:custGeom>
          <a:solidFill>
            <a:srgbClr val="FFF9F3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2" name="Freeform 132"/>
          <p:cNvSpPr>
            <a:spLocks/>
          </p:cNvSpPr>
          <p:nvPr/>
        </p:nvSpPr>
        <p:spPr bwMode="auto">
          <a:xfrm rot="222277">
            <a:off x="6651625" y="4259263"/>
            <a:ext cx="279400" cy="215900"/>
          </a:xfrm>
          <a:custGeom>
            <a:avLst/>
            <a:gdLst>
              <a:gd name="T0" fmla="*/ 2147483647 w 120"/>
              <a:gd name="T1" fmla="*/ 2147483647 h 92"/>
              <a:gd name="T2" fmla="*/ 2147483647 w 120"/>
              <a:gd name="T3" fmla="*/ 2147483647 h 92"/>
              <a:gd name="T4" fmla="*/ 2147483647 w 120"/>
              <a:gd name="T5" fmla="*/ 2147483647 h 92"/>
              <a:gd name="T6" fmla="*/ 2147483647 w 120"/>
              <a:gd name="T7" fmla="*/ 2147483647 h 92"/>
              <a:gd name="T8" fmla="*/ 0 w 120"/>
              <a:gd name="T9" fmla="*/ 2147483647 h 92"/>
              <a:gd name="T10" fmla="*/ 2147483647 w 120"/>
              <a:gd name="T11" fmla="*/ 2147483647 h 92"/>
              <a:gd name="T12" fmla="*/ 0 w 120"/>
              <a:gd name="T13" fmla="*/ 2147483647 h 92"/>
              <a:gd name="T14" fmla="*/ 2147483647 w 120"/>
              <a:gd name="T15" fmla="*/ 2147483647 h 92"/>
              <a:gd name="T16" fmla="*/ 2147483647 w 120"/>
              <a:gd name="T17" fmla="*/ 2147483647 h 92"/>
              <a:gd name="T18" fmla="*/ 2147483647 w 120"/>
              <a:gd name="T19" fmla="*/ 0 h 92"/>
              <a:gd name="T20" fmla="*/ 2147483647 w 120"/>
              <a:gd name="T21" fmla="*/ 0 h 92"/>
              <a:gd name="T22" fmla="*/ 2147483647 w 120"/>
              <a:gd name="T23" fmla="*/ 2147483647 h 92"/>
              <a:gd name="T24" fmla="*/ 2147483647 w 120"/>
              <a:gd name="T25" fmla="*/ 2147483647 h 92"/>
              <a:gd name="T26" fmla="*/ 2147483647 w 120"/>
              <a:gd name="T27" fmla="*/ 2147483647 h 92"/>
              <a:gd name="T28" fmla="*/ 2147483647 w 120"/>
              <a:gd name="T29" fmla="*/ 2147483647 h 92"/>
              <a:gd name="T30" fmla="*/ 2147483647 w 120"/>
              <a:gd name="T31" fmla="*/ 2147483647 h 92"/>
              <a:gd name="T32" fmla="*/ 2147483647 w 120"/>
              <a:gd name="T33" fmla="*/ 2147483647 h 92"/>
              <a:gd name="T34" fmla="*/ 2147483647 w 120"/>
              <a:gd name="T35" fmla="*/ 2147483647 h 92"/>
              <a:gd name="T36" fmla="*/ 2147483647 w 120"/>
              <a:gd name="T37" fmla="*/ 2147483647 h 92"/>
              <a:gd name="T38" fmla="*/ 2147483647 w 120"/>
              <a:gd name="T39" fmla="*/ 2147483647 h 92"/>
              <a:gd name="T40" fmla="*/ 2147483647 w 120"/>
              <a:gd name="T41" fmla="*/ 2147483647 h 92"/>
              <a:gd name="T42" fmla="*/ 2147483647 w 120"/>
              <a:gd name="T43" fmla="*/ 2147483647 h 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0"/>
              <a:gd name="T67" fmla="*/ 0 h 92"/>
              <a:gd name="T68" fmla="*/ 120 w 120"/>
              <a:gd name="T69" fmla="*/ 92 h 9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0" h="92">
                <a:moveTo>
                  <a:pt x="34" y="86"/>
                </a:moveTo>
                <a:lnTo>
                  <a:pt x="20" y="92"/>
                </a:lnTo>
                <a:lnTo>
                  <a:pt x="2" y="88"/>
                </a:lnTo>
                <a:lnTo>
                  <a:pt x="8" y="66"/>
                </a:lnTo>
                <a:lnTo>
                  <a:pt x="0" y="42"/>
                </a:lnTo>
                <a:lnTo>
                  <a:pt x="4" y="16"/>
                </a:lnTo>
                <a:lnTo>
                  <a:pt x="0" y="8"/>
                </a:lnTo>
                <a:lnTo>
                  <a:pt x="16" y="2"/>
                </a:lnTo>
                <a:lnTo>
                  <a:pt x="28" y="8"/>
                </a:lnTo>
                <a:lnTo>
                  <a:pt x="54" y="0"/>
                </a:lnTo>
                <a:lnTo>
                  <a:pt x="66" y="0"/>
                </a:lnTo>
                <a:lnTo>
                  <a:pt x="70" y="4"/>
                </a:lnTo>
                <a:lnTo>
                  <a:pt x="82" y="6"/>
                </a:lnTo>
                <a:lnTo>
                  <a:pt x="84" y="16"/>
                </a:lnTo>
                <a:lnTo>
                  <a:pt x="100" y="22"/>
                </a:lnTo>
                <a:lnTo>
                  <a:pt x="108" y="24"/>
                </a:lnTo>
                <a:lnTo>
                  <a:pt x="120" y="28"/>
                </a:lnTo>
                <a:lnTo>
                  <a:pt x="90" y="60"/>
                </a:lnTo>
                <a:lnTo>
                  <a:pt x="74" y="56"/>
                </a:lnTo>
                <a:lnTo>
                  <a:pt x="58" y="66"/>
                </a:lnTo>
                <a:lnTo>
                  <a:pt x="30" y="74"/>
                </a:lnTo>
                <a:lnTo>
                  <a:pt x="34" y="8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3" name="Freeform 133"/>
          <p:cNvSpPr>
            <a:spLocks/>
          </p:cNvSpPr>
          <p:nvPr/>
        </p:nvSpPr>
        <p:spPr bwMode="auto">
          <a:xfrm rot="222277">
            <a:off x="6624638" y="4127500"/>
            <a:ext cx="190500" cy="144463"/>
          </a:xfrm>
          <a:custGeom>
            <a:avLst/>
            <a:gdLst>
              <a:gd name="T0" fmla="*/ 0 w 82"/>
              <a:gd name="T1" fmla="*/ 2147483647 h 60"/>
              <a:gd name="T2" fmla="*/ 2147483647 w 82"/>
              <a:gd name="T3" fmla="*/ 2147483647 h 60"/>
              <a:gd name="T4" fmla="*/ 2147483647 w 82"/>
              <a:gd name="T5" fmla="*/ 0 h 60"/>
              <a:gd name="T6" fmla="*/ 2147483647 w 82"/>
              <a:gd name="T7" fmla="*/ 2147483647 h 60"/>
              <a:gd name="T8" fmla="*/ 2147483647 w 82"/>
              <a:gd name="T9" fmla="*/ 2147483647 h 60"/>
              <a:gd name="T10" fmla="*/ 2147483647 w 82"/>
              <a:gd name="T11" fmla="*/ 2147483647 h 60"/>
              <a:gd name="T12" fmla="*/ 2147483647 w 82"/>
              <a:gd name="T13" fmla="*/ 2147483647 h 60"/>
              <a:gd name="T14" fmla="*/ 2147483647 w 82"/>
              <a:gd name="T15" fmla="*/ 2147483647 h 60"/>
              <a:gd name="T16" fmla="*/ 2147483647 w 82"/>
              <a:gd name="T17" fmla="*/ 2147483647 h 60"/>
              <a:gd name="T18" fmla="*/ 2147483647 w 82"/>
              <a:gd name="T19" fmla="*/ 2147483647 h 60"/>
              <a:gd name="T20" fmla="*/ 2147483647 w 82"/>
              <a:gd name="T21" fmla="*/ 2147483647 h 60"/>
              <a:gd name="T22" fmla="*/ 0 w 82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60"/>
              <a:gd name="T38" fmla="*/ 82 w 82"/>
              <a:gd name="T39" fmla="*/ 60 h 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60">
                <a:moveTo>
                  <a:pt x="0" y="52"/>
                </a:moveTo>
                <a:lnTo>
                  <a:pt x="6" y="44"/>
                </a:lnTo>
                <a:lnTo>
                  <a:pt x="40" y="0"/>
                </a:lnTo>
                <a:lnTo>
                  <a:pt x="60" y="12"/>
                </a:lnTo>
                <a:lnTo>
                  <a:pt x="68" y="38"/>
                </a:lnTo>
                <a:lnTo>
                  <a:pt x="78" y="40"/>
                </a:lnTo>
                <a:lnTo>
                  <a:pt x="82" y="52"/>
                </a:lnTo>
                <a:lnTo>
                  <a:pt x="70" y="52"/>
                </a:lnTo>
                <a:lnTo>
                  <a:pt x="44" y="60"/>
                </a:lnTo>
                <a:lnTo>
                  <a:pt x="32" y="54"/>
                </a:lnTo>
                <a:lnTo>
                  <a:pt x="16" y="60"/>
                </a:lnTo>
                <a:lnTo>
                  <a:pt x="0" y="5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4" name="Freeform 134"/>
          <p:cNvSpPr>
            <a:spLocks/>
          </p:cNvSpPr>
          <p:nvPr/>
        </p:nvSpPr>
        <p:spPr bwMode="auto">
          <a:xfrm rot="222277">
            <a:off x="6567488" y="4081463"/>
            <a:ext cx="152400" cy="149225"/>
          </a:xfrm>
          <a:custGeom>
            <a:avLst/>
            <a:gdLst>
              <a:gd name="T0" fmla="*/ 2147483647 w 66"/>
              <a:gd name="T1" fmla="*/ 2147483647 h 64"/>
              <a:gd name="T2" fmla="*/ 2147483647 w 66"/>
              <a:gd name="T3" fmla="*/ 2147483647 h 64"/>
              <a:gd name="T4" fmla="*/ 2147483647 w 66"/>
              <a:gd name="T5" fmla="*/ 2147483647 h 64"/>
              <a:gd name="T6" fmla="*/ 2147483647 w 66"/>
              <a:gd name="T7" fmla="*/ 2147483647 h 64"/>
              <a:gd name="T8" fmla="*/ 2147483647 w 66"/>
              <a:gd name="T9" fmla="*/ 2147483647 h 64"/>
              <a:gd name="T10" fmla="*/ 2147483647 w 66"/>
              <a:gd name="T11" fmla="*/ 2147483647 h 64"/>
              <a:gd name="T12" fmla="*/ 0 w 66"/>
              <a:gd name="T13" fmla="*/ 2147483647 h 64"/>
              <a:gd name="T14" fmla="*/ 2147483647 w 66"/>
              <a:gd name="T15" fmla="*/ 0 h 64"/>
              <a:gd name="T16" fmla="*/ 2147483647 w 66"/>
              <a:gd name="T17" fmla="*/ 2147483647 h 64"/>
              <a:gd name="T18" fmla="*/ 2147483647 w 66"/>
              <a:gd name="T19" fmla="*/ 0 h 64"/>
              <a:gd name="T20" fmla="*/ 2147483647 w 66"/>
              <a:gd name="T21" fmla="*/ 2147483647 h 64"/>
              <a:gd name="T22" fmla="*/ 2147483647 w 66"/>
              <a:gd name="T23" fmla="*/ 2147483647 h 64"/>
              <a:gd name="T24" fmla="*/ 2147483647 w 66"/>
              <a:gd name="T25" fmla="*/ 2147483647 h 64"/>
              <a:gd name="T26" fmla="*/ 2147483647 w 66"/>
              <a:gd name="T27" fmla="*/ 2147483647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6"/>
              <a:gd name="T43" fmla="*/ 0 h 64"/>
              <a:gd name="T44" fmla="*/ 66 w 66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6" h="64">
                <a:moveTo>
                  <a:pt x="32" y="64"/>
                </a:moveTo>
                <a:lnTo>
                  <a:pt x="24" y="58"/>
                </a:lnTo>
                <a:lnTo>
                  <a:pt x="10" y="38"/>
                </a:lnTo>
                <a:lnTo>
                  <a:pt x="12" y="32"/>
                </a:lnTo>
                <a:lnTo>
                  <a:pt x="2" y="32"/>
                </a:lnTo>
                <a:lnTo>
                  <a:pt x="4" y="22"/>
                </a:lnTo>
                <a:lnTo>
                  <a:pt x="0" y="12"/>
                </a:lnTo>
                <a:lnTo>
                  <a:pt x="20" y="0"/>
                </a:lnTo>
                <a:lnTo>
                  <a:pt x="22" y="2"/>
                </a:lnTo>
                <a:lnTo>
                  <a:pt x="32" y="0"/>
                </a:lnTo>
                <a:lnTo>
                  <a:pt x="44" y="10"/>
                </a:lnTo>
                <a:lnTo>
                  <a:pt x="54" y="12"/>
                </a:lnTo>
                <a:lnTo>
                  <a:pt x="66" y="20"/>
                </a:lnTo>
                <a:lnTo>
                  <a:pt x="32" y="6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5" name="Freeform 135"/>
          <p:cNvSpPr>
            <a:spLocks/>
          </p:cNvSpPr>
          <p:nvPr/>
        </p:nvSpPr>
        <p:spPr bwMode="auto">
          <a:xfrm rot="222277">
            <a:off x="6470650" y="3968750"/>
            <a:ext cx="179388" cy="134938"/>
          </a:xfrm>
          <a:custGeom>
            <a:avLst/>
            <a:gdLst>
              <a:gd name="T0" fmla="*/ 2147483647 w 76"/>
              <a:gd name="T1" fmla="*/ 2147483647 h 58"/>
              <a:gd name="T2" fmla="*/ 2147483647 w 76"/>
              <a:gd name="T3" fmla="*/ 2147483647 h 58"/>
              <a:gd name="T4" fmla="*/ 2147483647 w 76"/>
              <a:gd name="T5" fmla="*/ 2147483647 h 58"/>
              <a:gd name="T6" fmla="*/ 2147483647 w 76"/>
              <a:gd name="T7" fmla="*/ 2147483647 h 58"/>
              <a:gd name="T8" fmla="*/ 2147483647 w 76"/>
              <a:gd name="T9" fmla="*/ 2147483647 h 58"/>
              <a:gd name="T10" fmla="*/ 2147483647 w 76"/>
              <a:gd name="T11" fmla="*/ 2147483647 h 58"/>
              <a:gd name="T12" fmla="*/ 2147483647 w 76"/>
              <a:gd name="T13" fmla="*/ 2147483647 h 58"/>
              <a:gd name="T14" fmla="*/ 2147483647 w 76"/>
              <a:gd name="T15" fmla="*/ 2147483647 h 58"/>
              <a:gd name="T16" fmla="*/ 2147483647 w 76"/>
              <a:gd name="T17" fmla="*/ 2147483647 h 58"/>
              <a:gd name="T18" fmla="*/ 2147483647 w 76"/>
              <a:gd name="T19" fmla="*/ 2147483647 h 58"/>
              <a:gd name="T20" fmla="*/ 0 w 76"/>
              <a:gd name="T21" fmla="*/ 2147483647 h 58"/>
              <a:gd name="T22" fmla="*/ 2147483647 w 76"/>
              <a:gd name="T23" fmla="*/ 0 h 58"/>
              <a:gd name="T24" fmla="*/ 2147483647 w 76"/>
              <a:gd name="T25" fmla="*/ 2147483647 h 58"/>
              <a:gd name="T26" fmla="*/ 2147483647 w 76"/>
              <a:gd name="T27" fmla="*/ 2147483647 h 58"/>
              <a:gd name="T28" fmla="*/ 2147483647 w 76"/>
              <a:gd name="T29" fmla="*/ 2147483647 h 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6"/>
              <a:gd name="T46" fmla="*/ 0 h 58"/>
              <a:gd name="T47" fmla="*/ 76 w 76"/>
              <a:gd name="T48" fmla="*/ 58 h 5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6" h="58">
                <a:moveTo>
                  <a:pt x="76" y="44"/>
                </a:moveTo>
                <a:lnTo>
                  <a:pt x="66" y="46"/>
                </a:lnTo>
                <a:lnTo>
                  <a:pt x="64" y="44"/>
                </a:lnTo>
                <a:lnTo>
                  <a:pt x="44" y="56"/>
                </a:lnTo>
                <a:lnTo>
                  <a:pt x="36" y="58"/>
                </a:lnTo>
                <a:lnTo>
                  <a:pt x="26" y="48"/>
                </a:lnTo>
                <a:lnTo>
                  <a:pt x="12" y="26"/>
                </a:lnTo>
                <a:lnTo>
                  <a:pt x="18" y="18"/>
                </a:lnTo>
                <a:lnTo>
                  <a:pt x="14" y="16"/>
                </a:lnTo>
                <a:lnTo>
                  <a:pt x="8" y="20"/>
                </a:lnTo>
                <a:lnTo>
                  <a:pt x="0" y="2"/>
                </a:lnTo>
                <a:lnTo>
                  <a:pt x="12" y="0"/>
                </a:lnTo>
                <a:lnTo>
                  <a:pt x="32" y="10"/>
                </a:lnTo>
                <a:lnTo>
                  <a:pt x="66" y="28"/>
                </a:lnTo>
                <a:lnTo>
                  <a:pt x="76" y="4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6" name="Freeform 136"/>
          <p:cNvSpPr>
            <a:spLocks/>
          </p:cNvSpPr>
          <p:nvPr/>
        </p:nvSpPr>
        <p:spPr bwMode="auto">
          <a:xfrm rot="222277">
            <a:off x="6359525" y="3968750"/>
            <a:ext cx="195263" cy="165100"/>
          </a:xfrm>
          <a:custGeom>
            <a:avLst/>
            <a:gdLst>
              <a:gd name="T0" fmla="*/ 2147483647 w 84"/>
              <a:gd name="T1" fmla="*/ 2147483647 h 70"/>
              <a:gd name="T2" fmla="*/ 2147483647 w 84"/>
              <a:gd name="T3" fmla="*/ 2147483647 h 70"/>
              <a:gd name="T4" fmla="*/ 2147483647 w 84"/>
              <a:gd name="T5" fmla="*/ 2147483647 h 70"/>
              <a:gd name="T6" fmla="*/ 2147483647 w 84"/>
              <a:gd name="T7" fmla="*/ 2147483647 h 70"/>
              <a:gd name="T8" fmla="*/ 2147483647 w 84"/>
              <a:gd name="T9" fmla="*/ 2147483647 h 70"/>
              <a:gd name="T10" fmla="*/ 2147483647 w 84"/>
              <a:gd name="T11" fmla="*/ 2147483647 h 70"/>
              <a:gd name="T12" fmla="*/ 2147483647 w 84"/>
              <a:gd name="T13" fmla="*/ 2147483647 h 70"/>
              <a:gd name="T14" fmla="*/ 0 w 84"/>
              <a:gd name="T15" fmla="*/ 2147483647 h 70"/>
              <a:gd name="T16" fmla="*/ 2147483647 w 84"/>
              <a:gd name="T17" fmla="*/ 2147483647 h 70"/>
              <a:gd name="T18" fmla="*/ 2147483647 w 84"/>
              <a:gd name="T19" fmla="*/ 2147483647 h 70"/>
              <a:gd name="T20" fmla="*/ 2147483647 w 84"/>
              <a:gd name="T21" fmla="*/ 2147483647 h 70"/>
              <a:gd name="T22" fmla="*/ 2147483647 w 84"/>
              <a:gd name="T23" fmla="*/ 2147483647 h 70"/>
              <a:gd name="T24" fmla="*/ 2147483647 w 84"/>
              <a:gd name="T25" fmla="*/ 0 h 70"/>
              <a:gd name="T26" fmla="*/ 2147483647 w 84"/>
              <a:gd name="T27" fmla="*/ 2147483647 h 70"/>
              <a:gd name="T28" fmla="*/ 2147483647 w 84"/>
              <a:gd name="T29" fmla="*/ 2147483647 h 70"/>
              <a:gd name="T30" fmla="*/ 2147483647 w 84"/>
              <a:gd name="T31" fmla="*/ 2147483647 h 70"/>
              <a:gd name="T32" fmla="*/ 2147483647 w 84"/>
              <a:gd name="T33" fmla="*/ 2147483647 h 70"/>
              <a:gd name="T34" fmla="*/ 2147483647 w 84"/>
              <a:gd name="T35" fmla="*/ 2147483647 h 70"/>
              <a:gd name="T36" fmla="*/ 2147483647 w 84"/>
              <a:gd name="T37" fmla="*/ 2147483647 h 70"/>
              <a:gd name="T38" fmla="*/ 2147483647 w 84"/>
              <a:gd name="T39" fmla="*/ 2147483647 h 70"/>
              <a:gd name="T40" fmla="*/ 2147483647 w 84"/>
              <a:gd name="T41" fmla="*/ 2147483647 h 70"/>
              <a:gd name="T42" fmla="*/ 2147483647 w 84"/>
              <a:gd name="T43" fmla="*/ 2147483647 h 70"/>
              <a:gd name="T44" fmla="*/ 2147483647 w 84"/>
              <a:gd name="T45" fmla="*/ 2147483647 h 7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4"/>
              <a:gd name="T70" fmla="*/ 0 h 70"/>
              <a:gd name="T71" fmla="*/ 84 w 84"/>
              <a:gd name="T72" fmla="*/ 70 h 7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4" h="70">
                <a:moveTo>
                  <a:pt x="56" y="70"/>
                </a:moveTo>
                <a:lnTo>
                  <a:pt x="52" y="68"/>
                </a:lnTo>
                <a:lnTo>
                  <a:pt x="42" y="70"/>
                </a:lnTo>
                <a:lnTo>
                  <a:pt x="34" y="64"/>
                </a:lnTo>
                <a:lnTo>
                  <a:pt x="28" y="66"/>
                </a:lnTo>
                <a:lnTo>
                  <a:pt x="24" y="70"/>
                </a:lnTo>
                <a:lnTo>
                  <a:pt x="6" y="56"/>
                </a:lnTo>
                <a:lnTo>
                  <a:pt x="0" y="44"/>
                </a:lnTo>
                <a:lnTo>
                  <a:pt x="14" y="18"/>
                </a:lnTo>
                <a:lnTo>
                  <a:pt x="14" y="12"/>
                </a:lnTo>
                <a:lnTo>
                  <a:pt x="22" y="8"/>
                </a:lnTo>
                <a:lnTo>
                  <a:pt x="24" y="2"/>
                </a:lnTo>
                <a:lnTo>
                  <a:pt x="48" y="0"/>
                </a:lnTo>
                <a:lnTo>
                  <a:pt x="56" y="18"/>
                </a:lnTo>
                <a:lnTo>
                  <a:pt x="62" y="14"/>
                </a:lnTo>
                <a:lnTo>
                  <a:pt x="66" y="16"/>
                </a:lnTo>
                <a:lnTo>
                  <a:pt x="60" y="24"/>
                </a:lnTo>
                <a:lnTo>
                  <a:pt x="74" y="46"/>
                </a:lnTo>
                <a:lnTo>
                  <a:pt x="84" y="56"/>
                </a:lnTo>
                <a:lnTo>
                  <a:pt x="66" y="60"/>
                </a:lnTo>
                <a:lnTo>
                  <a:pt x="66" y="66"/>
                </a:lnTo>
                <a:lnTo>
                  <a:pt x="60" y="66"/>
                </a:lnTo>
                <a:lnTo>
                  <a:pt x="56" y="7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7" name="Freeform 137"/>
          <p:cNvSpPr>
            <a:spLocks/>
          </p:cNvSpPr>
          <p:nvPr/>
        </p:nvSpPr>
        <p:spPr bwMode="auto">
          <a:xfrm rot="222277">
            <a:off x="6294438" y="3829050"/>
            <a:ext cx="214312" cy="146050"/>
          </a:xfrm>
          <a:custGeom>
            <a:avLst/>
            <a:gdLst>
              <a:gd name="T0" fmla="*/ 2147483647 w 92"/>
              <a:gd name="T1" fmla="*/ 0 h 62"/>
              <a:gd name="T2" fmla="*/ 2147483647 w 92"/>
              <a:gd name="T3" fmla="*/ 2147483647 h 62"/>
              <a:gd name="T4" fmla="*/ 2147483647 w 92"/>
              <a:gd name="T5" fmla="*/ 2147483647 h 62"/>
              <a:gd name="T6" fmla="*/ 2147483647 w 92"/>
              <a:gd name="T7" fmla="*/ 2147483647 h 62"/>
              <a:gd name="T8" fmla="*/ 2147483647 w 92"/>
              <a:gd name="T9" fmla="*/ 2147483647 h 62"/>
              <a:gd name="T10" fmla="*/ 2147483647 w 92"/>
              <a:gd name="T11" fmla="*/ 2147483647 h 62"/>
              <a:gd name="T12" fmla="*/ 2147483647 w 92"/>
              <a:gd name="T13" fmla="*/ 2147483647 h 62"/>
              <a:gd name="T14" fmla="*/ 2147483647 w 92"/>
              <a:gd name="T15" fmla="*/ 2147483647 h 62"/>
              <a:gd name="T16" fmla="*/ 2147483647 w 92"/>
              <a:gd name="T17" fmla="*/ 2147483647 h 62"/>
              <a:gd name="T18" fmla="*/ 2147483647 w 92"/>
              <a:gd name="T19" fmla="*/ 2147483647 h 62"/>
              <a:gd name="T20" fmla="*/ 0 w 92"/>
              <a:gd name="T21" fmla="*/ 2147483647 h 62"/>
              <a:gd name="T22" fmla="*/ 2147483647 w 92"/>
              <a:gd name="T23" fmla="*/ 2147483647 h 62"/>
              <a:gd name="T24" fmla="*/ 2147483647 w 92"/>
              <a:gd name="T25" fmla="*/ 2147483647 h 62"/>
              <a:gd name="T26" fmla="*/ 2147483647 w 92"/>
              <a:gd name="T27" fmla="*/ 2147483647 h 62"/>
              <a:gd name="T28" fmla="*/ 2147483647 w 92"/>
              <a:gd name="T29" fmla="*/ 2147483647 h 62"/>
              <a:gd name="T30" fmla="*/ 2147483647 w 92"/>
              <a:gd name="T31" fmla="*/ 2147483647 h 62"/>
              <a:gd name="T32" fmla="*/ 2147483647 w 92"/>
              <a:gd name="T33" fmla="*/ 0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2"/>
              <a:gd name="T52" fmla="*/ 0 h 62"/>
              <a:gd name="T53" fmla="*/ 92 w 92"/>
              <a:gd name="T54" fmla="*/ 62 h 6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2" h="62">
                <a:moveTo>
                  <a:pt x="48" y="0"/>
                </a:moveTo>
                <a:lnTo>
                  <a:pt x="58" y="12"/>
                </a:lnTo>
                <a:lnTo>
                  <a:pt x="76" y="36"/>
                </a:lnTo>
                <a:lnTo>
                  <a:pt x="84" y="40"/>
                </a:lnTo>
                <a:lnTo>
                  <a:pt x="86" y="44"/>
                </a:lnTo>
                <a:lnTo>
                  <a:pt x="92" y="56"/>
                </a:lnTo>
                <a:lnTo>
                  <a:pt x="80" y="58"/>
                </a:lnTo>
                <a:lnTo>
                  <a:pt x="56" y="60"/>
                </a:lnTo>
                <a:lnTo>
                  <a:pt x="42" y="62"/>
                </a:lnTo>
                <a:lnTo>
                  <a:pt x="26" y="56"/>
                </a:lnTo>
                <a:lnTo>
                  <a:pt x="0" y="32"/>
                </a:lnTo>
                <a:lnTo>
                  <a:pt x="4" y="20"/>
                </a:lnTo>
                <a:lnTo>
                  <a:pt x="14" y="18"/>
                </a:lnTo>
                <a:lnTo>
                  <a:pt x="20" y="22"/>
                </a:lnTo>
                <a:lnTo>
                  <a:pt x="32" y="10"/>
                </a:lnTo>
                <a:lnTo>
                  <a:pt x="38" y="10"/>
                </a:lnTo>
                <a:lnTo>
                  <a:pt x="48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8" name="Freeform 138"/>
          <p:cNvSpPr>
            <a:spLocks/>
          </p:cNvSpPr>
          <p:nvPr/>
        </p:nvSpPr>
        <p:spPr bwMode="auto">
          <a:xfrm rot="222277">
            <a:off x="6294438" y="3749675"/>
            <a:ext cx="117475" cy="127000"/>
          </a:xfrm>
          <a:custGeom>
            <a:avLst/>
            <a:gdLst>
              <a:gd name="T0" fmla="*/ 2147483647 w 50"/>
              <a:gd name="T1" fmla="*/ 2147483647 h 54"/>
              <a:gd name="T2" fmla="*/ 2147483647 w 50"/>
              <a:gd name="T3" fmla="*/ 2147483647 h 54"/>
              <a:gd name="T4" fmla="*/ 2147483647 w 50"/>
              <a:gd name="T5" fmla="*/ 2147483647 h 54"/>
              <a:gd name="T6" fmla="*/ 2147483647 w 50"/>
              <a:gd name="T7" fmla="*/ 2147483647 h 54"/>
              <a:gd name="T8" fmla="*/ 2147483647 w 50"/>
              <a:gd name="T9" fmla="*/ 2147483647 h 54"/>
              <a:gd name="T10" fmla="*/ 2147483647 w 50"/>
              <a:gd name="T11" fmla="*/ 0 h 54"/>
              <a:gd name="T12" fmla="*/ 0 w 50"/>
              <a:gd name="T13" fmla="*/ 0 h 54"/>
              <a:gd name="T14" fmla="*/ 0 w 50"/>
              <a:gd name="T15" fmla="*/ 2147483647 h 54"/>
              <a:gd name="T16" fmla="*/ 2147483647 w 50"/>
              <a:gd name="T17" fmla="*/ 2147483647 h 54"/>
              <a:gd name="T18" fmla="*/ 0 w 50"/>
              <a:gd name="T19" fmla="*/ 2147483647 h 54"/>
              <a:gd name="T20" fmla="*/ 2147483647 w 50"/>
              <a:gd name="T21" fmla="*/ 2147483647 h 54"/>
              <a:gd name="T22" fmla="*/ 2147483647 w 50"/>
              <a:gd name="T23" fmla="*/ 2147483647 h 54"/>
              <a:gd name="T24" fmla="*/ 2147483647 w 50"/>
              <a:gd name="T25" fmla="*/ 2147483647 h 54"/>
              <a:gd name="T26" fmla="*/ 2147483647 w 50"/>
              <a:gd name="T27" fmla="*/ 2147483647 h 54"/>
              <a:gd name="T28" fmla="*/ 2147483647 w 50"/>
              <a:gd name="T29" fmla="*/ 2147483647 h 54"/>
              <a:gd name="T30" fmla="*/ 2147483647 w 50"/>
              <a:gd name="T31" fmla="*/ 2147483647 h 54"/>
              <a:gd name="T32" fmla="*/ 2147483647 w 50"/>
              <a:gd name="T33" fmla="*/ 2147483647 h 54"/>
              <a:gd name="T34" fmla="*/ 2147483647 w 50"/>
              <a:gd name="T35" fmla="*/ 2147483647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0"/>
              <a:gd name="T55" fmla="*/ 0 h 54"/>
              <a:gd name="T56" fmla="*/ 50 w 50"/>
              <a:gd name="T57" fmla="*/ 54 h 5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0" h="54">
                <a:moveTo>
                  <a:pt x="50" y="32"/>
                </a:moveTo>
                <a:lnTo>
                  <a:pt x="44" y="24"/>
                </a:lnTo>
                <a:lnTo>
                  <a:pt x="40" y="18"/>
                </a:lnTo>
                <a:lnTo>
                  <a:pt x="36" y="8"/>
                </a:lnTo>
                <a:lnTo>
                  <a:pt x="28" y="2"/>
                </a:lnTo>
                <a:lnTo>
                  <a:pt x="12" y="0"/>
                </a:lnTo>
                <a:lnTo>
                  <a:pt x="0" y="0"/>
                </a:lnTo>
                <a:lnTo>
                  <a:pt x="0" y="34"/>
                </a:lnTo>
                <a:lnTo>
                  <a:pt x="4" y="40"/>
                </a:lnTo>
                <a:lnTo>
                  <a:pt x="0" y="46"/>
                </a:lnTo>
                <a:lnTo>
                  <a:pt x="6" y="52"/>
                </a:lnTo>
                <a:lnTo>
                  <a:pt x="16" y="50"/>
                </a:lnTo>
                <a:lnTo>
                  <a:pt x="22" y="54"/>
                </a:lnTo>
                <a:lnTo>
                  <a:pt x="34" y="42"/>
                </a:lnTo>
                <a:lnTo>
                  <a:pt x="36" y="42"/>
                </a:lnTo>
                <a:lnTo>
                  <a:pt x="38" y="44"/>
                </a:lnTo>
                <a:lnTo>
                  <a:pt x="40" y="42"/>
                </a:lnTo>
                <a:lnTo>
                  <a:pt x="50" y="3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09" name="Freeform 139"/>
          <p:cNvSpPr>
            <a:spLocks/>
          </p:cNvSpPr>
          <p:nvPr/>
        </p:nvSpPr>
        <p:spPr bwMode="auto">
          <a:xfrm rot="222277">
            <a:off x="6172200" y="3732213"/>
            <a:ext cx="134938" cy="142875"/>
          </a:xfrm>
          <a:custGeom>
            <a:avLst/>
            <a:gdLst>
              <a:gd name="T0" fmla="*/ 0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0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2147483647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2147483647 h 60"/>
              <a:gd name="T24" fmla="*/ 0 w 56"/>
              <a:gd name="T25" fmla="*/ 2147483647 h 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60"/>
              <a:gd name="T41" fmla="*/ 56 w 56"/>
              <a:gd name="T42" fmla="*/ 60 h 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60">
                <a:moveTo>
                  <a:pt x="0" y="18"/>
                </a:moveTo>
                <a:lnTo>
                  <a:pt x="32" y="14"/>
                </a:lnTo>
                <a:lnTo>
                  <a:pt x="38" y="6"/>
                </a:lnTo>
                <a:lnTo>
                  <a:pt x="42" y="0"/>
                </a:lnTo>
                <a:lnTo>
                  <a:pt x="52" y="4"/>
                </a:lnTo>
                <a:lnTo>
                  <a:pt x="52" y="38"/>
                </a:lnTo>
                <a:lnTo>
                  <a:pt x="56" y="44"/>
                </a:lnTo>
                <a:lnTo>
                  <a:pt x="52" y="50"/>
                </a:lnTo>
                <a:lnTo>
                  <a:pt x="42" y="54"/>
                </a:lnTo>
                <a:lnTo>
                  <a:pt x="22" y="60"/>
                </a:lnTo>
                <a:lnTo>
                  <a:pt x="10" y="54"/>
                </a:lnTo>
                <a:lnTo>
                  <a:pt x="6" y="44"/>
                </a:lnTo>
                <a:lnTo>
                  <a:pt x="0" y="1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0" name="Freeform 140"/>
          <p:cNvSpPr>
            <a:spLocks/>
          </p:cNvSpPr>
          <p:nvPr/>
        </p:nvSpPr>
        <p:spPr bwMode="auto">
          <a:xfrm rot="222277">
            <a:off x="6162675" y="3668713"/>
            <a:ext cx="115888" cy="107950"/>
          </a:xfrm>
          <a:custGeom>
            <a:avLst/>
            <a:gdLst>
              <a:gd name="T0" fmla="*/ 2147483647 w 50"/>
              <a:gd name="T1" fmla="*/ 0 h 46"/>
              <a:gd name="T2" fmla="*/ 2147483647 w 50"/>
              <a:gd name="T3" fmla="*/ 2147483647 h 46"/>
              <a:gd name="T4" fmla="*/ 2147483647 w 50"/>
              <a:gd name="T5" fmla="*/ 2147483647 h 46"/>
              <a:gd name="T6" fmla="*/ 2147483647 w 50"/>
              <a:gd name="T7" fmla="*/ 2147483647 h 46"/>
              <a:gd name="T8" fmla="*/ 2147483647 w 50"/>
              <a:gd name="T9" fmla="*/ 2147483647 h 46"/>
              <a:gd name="T10" fmla="*/ 2147483647 w 50"/>
              <a:gd name="T11" fmla="*/ 2147483647 h 46"/>
              <a:gd name="T12" fmla="*/ 2147483647 w 50"/>
              <a:gd name="T13" fmla="*/ 2147483647 h 46"/>
              <a:gd name="T14" fmla="*/ 0 w 50"/>
              <a:gd name="T15" fmla="*/ 2147483647 h 46"/>
              <a:gd name="T16" fmla="*/ 2147483647 w 50"/>
              <a:gd name="T17" fmla="*/ 0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"/>
              <a:gd name="T28" fmla="*/ 0 h 46"/>
              <a:gd name="T29" fmla="*/ 50 w 50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" h="46">
                <a:moveTo>
                  <a:pt x="6" y="0"/>
                </a:moveTo>
                <a:lnTo>
                  <a:pt x="22" y="14"/>
                </a:lnTo>
                <a:lnTo>
                  <a:pt x="34" y="10"/>
                </a:lnTo>
                <a:lnTo>
                  <a:pt x="50" y="26"/>
                </a:lnTo>
                <a:lnTo>
                  <a:pt x="40" y="40"/>
                </a:lnTo>
                <a:lnTo>
                  <a:pt x="8" y="44"/>
                </a:lnTo>
                <a:lnTo>
                  <a:pt x="4" y="46"/>
                </a:lnTo>
                <a:lnTo>
                  <a:pt x="0" y="42"/>
                </a:lnTo>
                <a:lnTo>
                  <a:pt x="6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1" name="Freeform 141"/>
          <p:cNvSpPr>
            <a:spLocks/>
          </p:cNvSpPr>
          <p:nvPr/>
        </p:nvSpPr>
        <p:spPr bwMode="auto">
          <a:xfrm rot="222277">
            <a:off x="6078538" y="3763963"/>
            <a:ext cx="142875" cy="130175"/>
          </a:xfrm>
          <a:custGeom>
            <a:avLst/>
            <a:gdLst>
              <a:gd name="T0" fmla="*/ 2147483647 w 62"/>
              <a:gd name="T1" fmla="*/ 2147483647 h 54"/>
              <a:gd name="T2" fmla="*/ 2147483647 w 62"/>
              <a:gd name="T3" fmla="*/ 2147483647 h 54"/>
              <a:gd name="T4" fmla="*/ 2147483647 w 62"/>
              <a:gd name="T5" fmla="*/ 2147483647 h 54"/>
              <a:gd name="T6" fmla="*/ 2147483647 w 62"/>
              <a:gd name="T7" fmla="*/ 2147483647 h 54"/>
              <a:gd name="T8" fmla="*/ 2147483647 w 62"/>
              <a:gd name="T9" fmla="*/ 2147483647 h 54"/>
              <a:gd name="T10" fmla="*/ 0 w 62"/>
              <a:gd name="T11" fmla="*/ 2147483647 h 54"/>
              <a:gd name="T12" fmla="*/ 2147483647 w 62"/>
              <a:gd name="T13" fmla="*/ 2147483647 h 54"/>
              <a:gd name="T14" fmla="*/ 2147483647 w 62"/>
              <a:gd name="T15" fmla="*/ 2147483647 h 54"/>
              <a:gd name="T16" fmla="*/ 2147483647 w 62"/>
              <a:gd name="T17" fmla="*/ 0 h 54"/>
              <a:gd name="T18" fmla="*/ 2147483647 w 62"/>
              <a:gd name="T19" fmla="*/ 2147483647 h 54"/>
              <a:gd name="T20" fmla="*/ 2147483647 w 62"/>
              <a:gd name="T21" fmla="*/ 2147483647 h 54"/>
              <a:gd name="T22" fmla="*/ 2147483647 w 62"/>
              <a:gd name="T23" fmla="*/ 2147483647 h 54"/>
              <a:gd name="T24" fmla="*/ 2147483647 w 62"/>
              <a:gd name="T25" fmla="*/ 2147483647 h 54"/>
              <a:gd name="T26" fmla="*/ 2147483647 w 62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2"/>
              <a:gd name="T43" fmla="*/ 0 h 54"/>
              <a:gd name="T44" fmla="*/ 62 w 62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2" h="54">
                <a:moveTo>
                  <a:pt x="62" y="44"/>
                </a:moveTo>
                <a:lnTo>
                  <a:pt x="48" y="54"/>
                </a:lnTo>
                <a:lnTo>
                  <a:pt x="32" y="44"/>
                </a:lnTo>
                <a:lnTo>
                  <a:pt x="22" y="50"/>
                </a:lnTo>
                <a:lnTo>
                  <a:pt x="12" y="44"/>
                </a:lnTo>
                <a:lnTo>
                  <a:pt x="0" y="28"/>
                </a:lnTo>
                <a:lnTo>
                  <a:pt x="12" y="16"/>
                </a:lnTo>
                <a:lnTo>
                  <a:pt x="18" y="4"/>
                </a:lnTo>
                <a:lnTo>
                  <a:pt x="32" y="0"/>
                </a:lnTo>
                <a:lnTo>
                  <a:pt x="36" y="4"/>
                </a:lnTo>
                <a:lnTo>
                  <a:pt x="40" y="2"/>
                </a:lnTo>
                <a:lnTo>
                  <a:pt x="46" y="28"/>
                </a:lnTo>
                <a:lnTo>
                  <a:pt x="50" y="38"/>
                </a:lnTo>
                <a:lnTo>
                  <a:pt x="62" y="4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2" name="Freeform 142"/>
          <p:cNvSpPr>
            <a:spLocks/>
          </p:cNvSpPr>
          <p:nvPr/>
        </p:nvSpPr>
        <p:spPr bwMode="auto">
          <a:xfrm rot="222277">
            <a:off x="6053138" y="3625850"/>
            <a:ext cx="122237" cy="176213"/>
          </a:xfrm>
          <a:custGeom>
            <a:avLst/>
            <a:gdLst>
              <a:gd name="T0" fmla="*/ 2147483647 w 52"/>
              <a:gd name="T1" fmla="*/ 2147483647 h 74"/>
              <a:gd name="T2" fmla="*/ 2147483647 w 52"/>
              <a:gd name="T3" fmla="*/ 2147483647 h 74"/>
              <a:gd name="T4" fmla="*/ 2147483647 w 52"/>
              <a:gd name="T5" fmla="*/ 2147483647 h 74"/>
              <a:gd name="T6" fmla="*/ 2147483647 w 52"/>
              <a:gd name="T7" fmla="*/ 2147483647 h 74"/>
              <a:gd name="T8" fmla="*/ 2147483647 w 52"/>
              <a:gd name="T9" fmla="*/ 2147483647 h 74"/>
              <a:gd name="T10" fmla="*/ 2147483647 w 52"/>
              <a:gd name="T11" fmla="*/ 2147483647 h 74"/>
              <a:gd name="T12" fmla="*/ 2147483647 w 52"/>
              <a:gd name="T13" fmla="*/ 2147483647 h 74"/>
              <a:gd name="T14" fmla="*/ 0 w 52"/>
              <a:gd name="T15" fmla="*/ 2147483647 h 74"/>
              <a:gd name="T16" fmla="*/ 2147483647 w 52"/>
              <a:gd name="T17" fmla="*/ 2147483647 h 74"/>
              <a:gd name="T18" fmla="*/ 2147483647 w 52"/>
              <a:gd name="T19" fmla="*/ 0 h 74"/>
              <a:gd name="T20" fmla="*/ 2147483647 w 52"/>
              <a:gd name="T21" fmla="*/ 2147483647 h 74"/>
              <a:gd name="T22" fmla="*/ 2147483647 w 52"/>
              <a:gd name="T23" fmla="*/ 2147483647 h 74"/>
              <a:gd name="T24" fmla="*/ 2147483647 w 52"/>
              <a:gd name="T25" fmla="*/ 2147483647 h 74"/>
              <a:gd name="T26" fmla="*/ 2147483647 w 52"/>
              <a:gd name="T27" fmla="*/ 2147483647 h 74"/>
              <a:gd name="T28" fmla="*/ 2147483647 w 52"/>
              <a:gd name="T29" fmla="*/ 2147483647 h 74"/>
              <a:gd name="T30" fmla="*/ 2147483647 w 52"/>
              <a:gd name="T31" fmla="*/ 2147483647 h 74"/>
              <a:gd name="T32" fmla="*/ 2147483647 w 52"/>
              <a:gd name="T33" fmla="*/ 2147483647 h 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2"/>
              <a:gd name="T52" fmla="*/ 0 h 74"/>
              <a:gd name="T53" fmla="*/ 52 w 52"/>
              <a:gd name="T54" fmla="*/ 74 h 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2" h="74">
                <a:moveTo>
                  <a:pt x="46" y="58"/>
                </a:moveTo>
                <a:lnTo>
                  <a:pt x="32" y="62"/>
                </a:lnTo>
                <a:lnTo>
                  <a:pt x="26" y="74"/>
                </a:lnTo>
                <a:lnTo>
                  <a:pt x="12" y="62"/>
                </a:lnTo>
                <a:lnTo>
                  <a:pt x="18" y="54"/>
                </a:lnTo>
                <a:lnTo>
                  <a:pt x="10" y="46"/>
                </a:lnTo>
                <a:lnTo>
                  <a:pt x="8" y="10"/>
                </a:lnTo>
                <a:lnTo>
                  <a:pt x="0" y="8"/>
                </a:lnTo>
                <a:lnTo>
                  <a:pt x="2" y="2"/>
                </a:lnTo>
                <a:lnTo>
                  <a:pt x="10" y="0"/>
                </a:lnTo>
                <a:lnTo>
                  <a:pt x="20" y="8"/>
                </a:lnTo>
                <a:lnTo>
                  <a:pt x="22" y="14"/>
                </a:lnTo>
                <a:lnTo>
                  <a:pt x="32" y="16"/>
                </a:lnTo>
                <a:lnTo>
                  <a:pt x="40" y="10"/>
                </a:lnTo>
                <a:lnTo>
                  <a:pt x="50" y="10"/>
                </a:lnTo>
                <a:lnTo>
                  <a:pt x="52" y="18"/>
                </a:lnTo>
                <a:lnTo>
                  <a:pt x="46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3" name="Freeform 143"/>
          <p:cNvSpPr>
            <a:spLocks/>
          </p:cNvSpPr>
          <p:nvPr/>
        </p:nvSpPr>
        <p:spPr bwMode="auto">
          <a:xfrm rot="222277">
            <a:off x="6065838" y="3514725"/>
            <a:ext cx="180975" cy="150813"/>
          </a:xfrm>
          <a:custGeom>
            <a:avLst/>
            <a:gdLst>
              <a:gd name="T0" fmla="*/ 0 w 78"/>
              <a:gd name="T1" fmla="*/ 2147483647 h 64"/>
              <a:gd name="T2" fmla="*/ 0 w 78"/>
              <a:gd name="T3" fmla="*/ 2147483647 h 64"/>
              <a:gd name="T4" fmla="*/ 2147483647 w 78"/>
              <a:gd name="T5" fmla="*/ 2147483647 h 64"/>
              <a:gd name="T6" fmla="*/ 2147483647 w 78"/>
              <a:gd name="T7" fmla="*/ 2147483647 h 64"/>
              <a:gd name="T8" fmla="*/ 2147483647 w 78"/>
              <a:gd name="T9" fmla="*/ 2147483647 h 64"/>
              <a:gd name="T10" fmla="*/ 2147483647 w 78"/>
              <a:gd name="T11" fmla="*/ 0 h 64"/>
              <a:gd name="T12" fmla="*/ 2147483647 w 78"/>
              <a:gd name="T13" fmla="*/ 2147483647 h 64"/>
              <a:gd name="T14" fmla="*/ 2147483647 w 78"/>
              <a:gd name="T15" fmla="*/ 2147483647 h 64"/>
              <a:gd name="T16" fmla="*/ 2147483647 w 78"/>
              <a:gd name="T17" fmla="*/ 2147483647 h 64"/>
              <a:gd name="T18" fmla="*/ 2147483647 w 78"/>
              <a:gd name="T19" fmla="*/ 2147483647 h 64"/>
              <a:gd name="T20" fmla="*/ 2147483647 w 78"/>
              <a:gd name="T21" fmla="*/ 2147483647 h 64"/>
              <a:gd name="T22" fmla="*/ 2147483647 w 78"/>
              <a:gd name="T23" fmla="*/ 2147483647 h 64"/>
              <a:gd name="T24" fmla="*/ 2147483647 w 78"/>
              <a:gd name="T25" fmla="*/ 2147483647 h 64"/>
              <a:gd name="T26" fmla="*/ 2147483647 w 78"/>
              <a:gd name="T27" fmla="*/ 2147483647 h 64"/>
              <a:gd name="T28" fmla="*/ 2147483647 w 78"/>
              <a:gd name="T29" fmla="*/ 2147483647 h 64"/>
              <a:gd name="T30" fmla="*/ 2147483647 w 78"/>
              <a:gd name="T31" fmla="*/ 2147483647 h 64"/>
              <a:gd name="T32" fmla="*/ 0 w 78"/>
              <a:gd name="T33" fmla="*/ 2147483647 h 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8"/>
              <a:gd name="T52" fmla="*/ 0 h 64"/>
              <a:gd name="T53" fmla="*/ 78 w 78"/>
              <a:gd name="T54" fmla="*/ 64 h 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8" h="64">
                <a:moveTo>
                  <a:pt x="0" y="50"/>
                </a:moveTo>
                <a:lnTo>
                  <a:pt x="0" y="34"/>
                </a:lnTo>
                <a:lnTo>
                  <a:pt x="6" y="32"/>
                </a:lnTo>
                <a:lnTo>
                  <a:pt x="6" y="16"/>
                </a:lnTo>
                <a:lnTo>
                  <a:pt x="16" y="14"/>
                </a:lnTo>
                <a:lnTo>
                  <a:pt x="76" y="0"/>
                </a:lnTo>
                <a:lnTo>
                  <a:pt x="78" y="4"/>
                </a:lnTo>
                <a:lnTo>
                  <a:pt x="76" y="14"/>
                </a:lnTo>
                <a:lnTo>
                  <a:pt x="70" y="16"/>
                </a:lnTo>
                <a:lnTo>
                  <a:pt x="54" y="44"/>
                </a:lnTo>
                <a:lnTo>
                  <a:pt x="48" y="58"/>
                </a:lnTo>
                <a:lnTo>
                  <a:pt x="38" y="58"/>
                </a:lnTo>
                <a:lnTo>
                  <a:pt x="30" y="64"/>
                </a:lnTo>
                <a:lnTo>
                  <a:pt x="20" y="62"/>
                </a:lnTo>
                <a:lnTo>
                  <a:pt x="18" y="56"/>
                </a:lnTo>
                <a:lnTo>
                  <a:pt x="8" y="48"/>
                </a:lnTo>
                <a:lnTo>
                  <a:pt x="0" y="5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4" name="Freeform 144"/>
          <p:cNvSpPr>
            <a:spLocks/>
          </p:cNvSpPr>
          <p:nvPr/>
        </p:nvSpPr>
        <p:spPr bwMode="auto">
          <a:xfrm rot="222277">
            <a:off x="6034088" y="3867150"/>
            <a:ext cx="177800" cy="141288"/>
          </a:xfrm>
          <a:custGeom>
            <a:avLst/>
            <a:gdLst>
              <a:gd name="T0" fmla="*/ 0 w 76"/>
              <a:gd name="T1" fmla="*/ 2147483647 h 60"/>
              <a:gd name="T2" fmla="*/ 2147483647 w 76"/>
              <a:gd name="T3" fmla="*/ 2147483647 h 60"/>
              <a:gd name="T4" fmla="*/ 2147483647 w 76"/>
              <a:gd name="T5" fmla="*/ 0 h 60"/>
              <a:gd name="T6" fmla="*/ 2147483647 w 76"/>
              <a:gd name="T7" fmla="*/ 2147483647 h 60"/>
              <a:gd name="T8" fmla="*/ 2147483647 w 76"/>
              <a:gd name="T9" fmla="*/ 0 h 60"/>
              <a:gd name="T10" fmla="*/ 2147483647 w 76"/>
              <a:gd name="T11" fmla="*/ 2147483647 h 60"/>
              <a:gd name="T12" fmla="*/ 2147483647 w 76"/>
              <a:gd name="T13" fmla="*/ 2147483647 h 60"/>
              <a:gd name="T14" fmla="*/ 2147483647 w 76"/>
              <a:gd name="T15" fmla="*/ 2147483647 h 60"/>
              <a:gd name="T16" fmla="*/ 2147483647 w 76"/>
              <a:gd name="T17" fmla="*/ 2147483647 h 60"/>
              <a:gd name="T18" fmla="*/ 2147483647 w 76"/>
              <a:gd name="T19" fmla="*/ 2147483647 h 60"/>
              <a:gd name="T20" fmla="*/ 2147483647 w 76"/>
              <a:gd name="T21" fmla="*/ 2147483647 h 60"/>
              <a:gd name="T22" fmla="*/ 0 w 76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"/>
              <a:gd name="T37" fmla="*/ 0 h 60"/>
              <a:gd name="T38" fmla="*/ 76 w 76"/>
              <a:gd name="T39" fmla="*/ 60 h 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" h="60">
                <a:moveTo>
                  <a:pt x="0" y="34"/>
                </a:moveTo>
                <a:lnTo>
                  <a:pt x="22" y="12"/>
                </a:lnTo>
                <a:lnTo>
                  <a:pt x="28" y="0"/>
                </a:lnTo>
                <a:lnTo>
                  <a:pt x="38" y="6"/>
                </a:lnTo>
                <a:lnTo>
                  <a:pt x="48" y="0"/>
                </a:lnTo>
                <a:lnTo>
                  <a:pt x="64" y="10"/>
                </a:lnTo>
                <a:lnTo>
                  <a:pt x="76" y="22"/>
                </a:lnTo>
                <a:lnTo>
                  <a:pt x="76" y="40"/>
                </a:lnTo>
                <a:lnTo>
                  <a:pt x="50" y="60"/>
                </a:lnTo>
                <a:lnTo>
                  <a:pt x="48" y="50"/>
                </a:lnTo>
                <a:lnTo>
                  <a:pt x="10" y="48"/>
                </a:lnTo>
                <a:lnTo>
                  <a:pt x="0" y="3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5" name="Freeform 145"/>
          <p:cNvSpPr>
            <a:spLocks/>
          </p:cNvSpPr>
          <p:nvPr/>
        </p:nvSpPr>
        <p:spPr bwMode="auto">
          <a:xfrm rot="222277">
            <a:off x="6183313" y="3849688"/>
            <a:ext cx="169862" cy="138112"/>
          </a:xfrm>
          <a:custGeom>
            <a:avLst/>
            <a:gdLst>
              <a:gd name="T0" fmla="*/ 2147483647 w 72"/>
              <a:gd name="T1" fmla="*/ 2147483647 h 58"/>
              <a:gd name="T2" fmla="*/ 2147483647 w 72"/>
              <a:gd name="T3" fmla="*/ 2147483647 h 58"/>
              <a:gd name="T4" fmla="*/ 0 w 72"/>
              <a:gd name="T5" fmla="*/ 2147483647 h 58"/>
              <a:gd name="T6" fmla="*/ 2147483647 w 72"/>
              <a:gd name="T7" fmla="*/ 2147483647 h 58"/>
              <a:gd name="T8" fmla="*/ 2147483647 w 72"/>
              <a:gd name="T9" fmla="*/ 2147483647 h 58"/>
              <a:gd name="T10" fmla="*/ 2147483647 w 72"/>
              <a:gd name="T11" fmla="*/ 0 h 58"/>
              <a:gd name="T12" fmla="*/ 2147483647 w 72"/>
              <a:gd name="T13" fmla="*/ 2147483647 h 58"/>
              <a:gd name="T14" fmla="*/ 2147483647 w 72"/>
              <a:gd name="T15" fmla="*/ 2147483647 h 58"/>
              <a:gd name="T16" fmla="*/ 2147483647 w 72"/>
              <a:gd name="T17" fmla="*/ 2147483647 h 58"/>
              <a:gd name="T18" fmla="*/ 2147483647 w 72"/>
              <a:gd name="T19" fmla="*/ 2147483647 h 58"/>
              <a:gd name="T20" fmla="*/ 2147483647 w 72"/>
              <a:gd name="T21" fmla="*/ 2147483647 h 58"/>
              <a:gd name="T22" fmla="*/ 2147483647 w 72"/>
              <a:gd name="T23" fmla="*/ 2147483647 h 58"/>
              <a:gd name="T24" fmla="*/ 2147483647 w 72"/>
              <a:gd name="T25" fmla="*/ 2147483647 h 58"/>
              <a:gd name="T26" fmla="*/ 2147483647 w 72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2"/>
              <a:gd name="T43" fmla="*/ 0 h 58"/>
              <a:gd name="T44" fmla="*/ 72 w 72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2" h="58">
                <a:moveTo>
                  <a:pt x="12" y="50"/>
                </a:moveTo>
                <a:lnTo>
                  <a:pt x="12" y="32"/>
                </a:lnTo>
                <a:lnTo>
                  <a:pt x="0" y="20"/>
                </a:lnTo>
                <a:lnTo>
                  <a:pt x="14" y="10"/>
                </a:lnTo>
                <a:lnTo>
                  <a:pt x="34" y="4"/>
                </a:lnTo>
                <a:lnTo>
                  <a:pt x="44" y="0"/>
                </a:lnTo>
                <a:lnTo>
                  <a:pt x="50" y="6"/>
                </a:lnTo>
                <a:lnTo>
                  <a:pt x="46" y="18"/>
                </a:lnTo>
                <a:lnTo>
                  <a:pt x="72" y="42"/>
                </a:lnTo>
                <a:lnTo>
                  <a:pt x="62" y="44"/>
                </a:lnTo>
                <a:lnTo>
                  <a:pt x="46" y="42"/>
                </a:lnTo>
                <a:lnTo>
                  <a:pt x="34" y="58"/>
                </a:lnTo>
                <a:lnTo>
                  <a:pt x="22" y="46"/>
                </a:lnTo>
                <a:lnTo>
                  <a:pt x="12" y="5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6" name="Freeform 146"/>
          <p:cNvSpPr>
            <a:spLocks/>
          </p:cNvSpPr>
          <p:nvPr/>
        </p:nvSpPr>
        <p:spPr bwMode="auto">
          <a:xfrm rot="222277">
            <a:off x="5861050" y="3565525"/>
            <a:ext cx="144463" cy="157163"/>
          </a:xfrm>
          <a:custGeom>
            <a:avLst/>
            <a:gdLst>
              <a:gd name="T0" fmla="*/ 2147483647 w 62"/>
              <a:gd name="T1" fmla="*/ 2147483647 h 68"/>
              <a:gd name="T2" fmla="*/ 2147483647 w 62"/>
              <a:gd name="T3" fmla="*/ 0 h 68"/>
              <a:gd name="T4" fmla="*/ 2147483647 w 62"/>
              <a:gd name="T5" fmla="*/ 2147483647 h 68"/>
              <a:gd name="T6" fmla="*/ 2147483647 w 62"/>
              <a:gd name="T7" fmla="*/ 2147483647 h 68"/>
              <a:gd name="T8" fmla="*/ 2147483647 w 62"/>
              <a:gd name="T9" fmla="*/ 2147483647 h 68"/>
              <a:gd name="T10" fmla="*/ 2147483647 w 62"/>
              <a:gd name="T11" fmla="*/ 2147483647 h 68"/>
              <a:gd name="T12" fmla="*/ 2147483647 w 62"/>
              <a:gd name="T13" fmla="*/ 2147483647 h 68"/>
              <a:gd name="T14" fmla="*/ 2147483647 w 62"/>
              <a:gd name="T15" fmla="*/ 2147483647 h 68"/>
              <a:gd name="T16" fmla="*/ 2147483647 w 62"/>
              <a:gd name="T17" fmla="*/ 2147483647 h 68"/>
              <a:gd name="T18" fmla="*/ 2147483647 w 62"/>
              <a:gd name="T19" fmla="*/ 2147483647 h 68"/>
              <a:gd name="T20" fmla="*/ 2147483647 w 62"/>
              <a:gd name="T21" fmla="*/ 2147483647 h 68"/>
              <a:gd name="T22" fmla="*/ 2147483647 w 62"/>
              <a:gd name="T23" fmla="*/ 2147483647 h 68"/>
              <a:gd name="T24" fmla="*/ 2147483647 w 62"/>
              <a:gd name="T25" fmla="*/ 2147483647 h 68"/>
              <a:gd name="T26" fmla="*/ 2147483647 w 62"/>
              <a:gd name="T27" fmla="*/ 2147483647 h 68"/>
              <a:gd name="T28" fmla="*/ 2147483647 w 62"/>
              <a:gd name="T29" fmla="*/ 2147483647 h 68"/>
              <a:gd name="T30" fmla="*/ 0 w 62"/>
              <a:gd name="T31" fmla="*/ 2147483647 h 68"/>
              <a:gd name="T32" fmla="*/ 2147483647 w 62"/>
              <a:gd name="T33" fmla="*/ 2147483647 h 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"/>
              <a:gd name="T52" fmla="*/ 0 h 68"/>
              <a:gd name="T53" fmla="*/ 62 w 62"/>
              <a:gd name="T54" fmla="*/ 68 h 6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" h="68">
                <a:moveTo>
                  <a:pt x="4" y="4"/>
                </a:moveTo>
                <a:lnTo>
                  <a:pt x="34" y="0"/>
                </a:lnTo>
                <a:lnTo>
                  <a:pt x="46" y="14"/>
                </a:lnTo>
                <a:lnTo>
                  <a:pt x="60" y="16"/>
                </a:lnTo>
                <a:lnTo>
                  <a:pt x="62" y="34"/>
                </a:lnTo>
                <a:lnTo>
                  <a:pt x="62" y="48"/>
                </a:lnTo>
                <a:lnTo>
                  <a:pt x="52" y="50"/>
                </a:lnTo>
                <a:lnTo>
                  <a:pt x="42" y="48"/>
                </a:lnTo>
                <a:lnTo>
                  <a:pt x="32" y="68"/>
                </a:lnTo>
                <a:lnTo>
                  <a:pt x="14" y="68"/>
                </a:lnTo>
                <a:lnTo>
                  <a:pt x="20" y="54"/>
                </a:lnTo>
                <a:lnTo>
                  <a:pt x="18" y="42"/>
                </a:lnTo>
                <a:lnTo>
                  <a:pt x="10" y="42"/>
                </a:lnTo>
                <a:lnTo>
                  <a:pt x="8" y="36"/>
                </a:lnTo>
                <a:lnTo>
                  <a:pt x="10" y="26"/>
                </a:lnTo>
                <a:lnTo>
                  <a:pt x="0" y="16"/>
                </a:lnTo>
                <a:lnTo>
                  <a:pt x="4" y="4"/>
                </a:lnTo>
                <a:close/>
              </a:path>
            </a:pathLst>
          </a:custGeom>
          <a:solidFill>
            <a:srgbClr val="FFF9F3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7" name="Freeform 147"/>
          <p:cNvSpPr>
            <a:spLocks/>
          </p:cNvSpPr>
          <p:nvPr/>
        </p:nvSpPr>
        <p:spPr bwMode="auto">
          <a:xfrm rot="222277">
            <a:off x="5861050" y="3565525"/>
            <a:ext cx="144463" cy="157163"/>
          </a:xfrm>
          <a:custGeom>
            <a:avLst/>
            <a:gdLst>
              <a:gd name="T0" fmla="*/ 2147483647 w 62"/>
              <a:gd name="T1" fmla="*/ 2147483647 h 68"/>
              <a:gd name="T2" fmla="*/ 2147483647 w 62"/>
              <a:gd name="T3" fmla="*/ 0 h 68"/>
              <a:gd name="T4" fmla="*/ 2147483647 w 62"/>
              <a:gd name="T5" fmla="*/ 2147483647 h 68"/>
              <a:gd name="T6" fmla="*/ 2147483647 w 62"/>
              <a:gd name="T7" fmla="*/ 2147483647 h 68"/>
              <a:gd name="T8" fmla="*/ 2147483647 w 62"/>
              <a:gd name="T9" fmla="*/ 2147483647 h 68"/>
              <a:gd name="T10" fmla="*/ 2147483647 w 62"/>
              <a:gd name="T11" fmla="*/ 2147483647 h 68"/>
              <a:gd name="T12" fmla="*/ 2147483647 w 62"/>
              <a:gd name="T13" fmla="*/ 2147483647 h 68"/>
              <a:gd name="T14" fmla="*/ 2147483647 w 62"/>
              <a:gd name="T15" fmla="*/ 2147483647 h 68"/>
              <a:gd name="T16" fmla="*/ 2147483647 w 62"/>
              <a:gd name="T17" fmla="*/ 2147483647 h 68"/>
              <a:gd name="T18" fmla="*/ 2147483647 w 62"/>
              <a:gd name="T19" fmla="*/ 2147483647 h 68"/>
              <a:gd name="T20" fmla="*/ 2147483647 w 62"/>
              <a:gd name="T21" fmla="*/ 2147483647 h 68"/>
              <a:gd name="T22" fmla="*/ 2147483647 w 62"/>
              <a:gd name="T23" fmla="*/ 2147483647 h 68"/>
              <a:gd name="T24" fmla="*/ 2147483647 w 62"/>
              <a:gd name="T25" fmla="*/ 2147483647 h 68"/>
              <a:gd name="T26" fmla="*/ 2147483647 w 62"/>
              <a:gd name="T27" fmla="*/ 2147483647 h 68"/>
              <a:gd name="T28" fmla="*/ 2147483647 w 62"/>
              <a:gd name="T29" fmla="*/ 2147483647 h 68"/>
              <a:gd name="T30" fmla="*/ 0 w 62"/>
              <a:gd name="T31" fmla="*/ 2147483647 h 68"/>
              <a:gd name="T32" fmla="*/ 2147483647 w 62"/>
              <a:gd name="T33" fmla="*/ 2147483647 h 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"/>
              <a:gd name="T52" fmla="*/ 0 h 68"/>
              <a:gd name="T53" fmla="*/ 62 w 62"/>
              <a:gd name="T54" fmla="*/ 68 h 6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" h="68">
                <a:moveTo>
                  <a:pt x="4" y="4"/>
                </a:moveTo>
                <a:lnTo>
                  <a:pt x="34" y="0"/>
                </a:lnTo>
                <a:lnTo>
                  <a:pt x="46" y="14"/>
                </a:lnTo>
                <a:lnTo>
                  <a:pt x="60" y="16"/>
                </a:lnTo>
                <a:lnTo>
                  <a:pt x="62" y="34"/>
                </a:lnTo>
                <a:lnTo>
                  <a:pt x="62" y="48"/>
                </a:lnTo>
                <a:lnTo>
                  <a:pt x="52" y="50"/>
                </a:lnTo>
                <a:lnTo>
                  <a:pt x="42" y="48"/>
                </a:lnTo>
                <a:lnTo>
                  <a:pt x="32" y="68"/>
                </a:lnTo>
                <a:lnTo>
                  <a:pt x="14" y="68"/>
                </a:lnTo>
                <a:lnTo>
                  <a:pt x="20" y="54"/>
                </a:lnTo>
                <a:lnTo>
                  <a:pt x="18" y="42"/>
                </a:lnTo>
                <a:lnTo>
                  <a:pt x="10" y="42"/>
                </a:lnTo>
                <a:lnTo>
                  <a:pt x="8" y="36"/>
                </a:lnTo>
                <a:lnTo>
                  <a:pt x="10" y="26"/>
                </a:lnTo>
                <a:lnTo>
                  <a:pt x="0" y="16"/>
                </a:lnTo>
                <a:lnTo>
                  <a:pt x="4" y="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8" name="Freeform 148"/>
          <p:cNvSpPr>
            <a:spLocks/>
          </p:cNvSpPr>
          <p:nvPr/>
        </p:nvSpPr>
        <p:spPr bwMode="auto">
          <a:xfrm rot="222277">
            <a:off x="5692775" y="3565525"/>
            <a:ext cx="214313" cy="173038"/>
          </a:xfrm>
          <a:custGeom>
            <a:avLst/>
            <a:gdLst>
              <a:gd name="T0" fmla="*/ 0 w 92"/>
              <a:gd name="T1" fmla="*/ 2147483647 h 74"/>
              <a:gd name="T2" fmla="*/ 2147483647 w 92"/>
              <a:gd name="T3" fmla="*/ 2147483647 h 74"/>
              <a:gd name="T4" fmla="*/ 2147483647 w 92"/>
              <a:gd name="T5" fmla="*/ 0 h 74"/>
              <a:gd name="T6" fmla="*/ 2147483647 w 92"/>
              <a:gd name="T7" fmla="*/ 2147483647 h 74"/>
              <a:gd name="T8" fmla="*/ 2147483647 w 92"/>
              <a:gd name="T9" fmla="*/ 2147483647 h 74"/>
              <a:gd name="T10" fmla="*/ 2147483647 w 92"/>
              <a:gd name="T11" fmla="*/ 2147483647 h 74"/>
              <a:gd name="T12" fmla="*/ 2147483647 w 92"/>
              <a:gd name="T13" fmla="*/ 2147483647 h 74"/>
              <a:gd name="T14" fmla="*/ 2147483647 w 92"/>
              <a:gd name="T15" fmla="*/ 2147483647 h 74"/>
              <a:gd name="T16" fmla="*/ 2147483647 w 92"/>
              <a:gd name="T17" fmla="*/ 2147483647 h 74"/>
              <a:gd name="T18" fmla="*/ 2147483647 w 92"/>
              <a:gd name="T19" fmla="*/ 2147483647 h 74"/>
              <a:gd name="T20" fmla="*/ 2147483647 w 92"/>
              <a:gd name="T21" fmla="*/ 2147483647 h 74"/>
              <a:gd name="T22" fmla="*/ 2147483647 w 92"/>
              <a:gd name="T23" fmla="*/ 2147483647 h 74"/>
              <a:gd name="T24" fmla="*/ 2147483647 w 92"/>
              <a:gd name="T25" fmla="*/ 2147483647 h 74"/>
              <a:gd name="T26" fmla="*/ 2147483647 w 92"/>
              <a:gd name="T27" fmla="*/ 2147483647 h 74"/>
              <a:gd name="T28" fmla="*/ 2147483647 w 92"/>
              <a:gd name="T29" fmla="*/ 2147483647 h 74"/>
              <a:gd name="T30" fmla="*/ 2147483647 w 92"/>
              <a:gd name="T31" fmla="*/ 2147483647 h 74"/>
              <a:gd name="T32" fmla="*/ 0 w 92"/>
              <a:gd name="T33" fmla="*/ 2147483647 h 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2"/>
              <a:gd name="T52" fmla="*/ 0 h 74"/>
              <a:gd name="T53" fmla="*/ 92 w 92"/>
              <a:gd name="T54" fmla="*/ 74 h 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2" h="74">
                <a:moveTo>
                  <a:pt x="0" y="12"/>
                </a:moveTo>
                <a:lnTo>
                  <a:pt x="50" y="4"/>
                </a:lnTo>
                <a:lnTo>
                  <a:pt x="76" y="0"/>
                </a:lnTo>
                <a:lnTo>
                  <a:pt x="72" y="12"/>
                </a:lnTo>
                <a:lnTo>
                  <a:pt x="82" y="22"/>
                </a:lnTo>
                <a:lnTo>
                  <a:pt x="80" y="32"/>
                </a:lnTo>
                <a:lnTo>
                  <a:pt x="82" y="38"/>
                </a:lnTo>
                <a:lnTo>
                  <a:pt x="90" y="38"/>
                </a:lnTo>
                <a:lnTo>
                  <a:pt x="92" y="50"/>
                </a:lnTo>
                <a:lnTo>
                  <a:pt x="86" y="64"/>
                </a:lnTo>
                <a:lnTo>
                  <a:pt x="80" y="74"/>
                </a:lnTo>
                <a:lnTo>
                  <a:pt x="78" y="68"/>
                </a:lnTo>
                <a:lnTo>
                  <a:pt x="70" y="66"/>
                </a:lnTo>
                <a:lnTo>
                  <a:pt x="52" y="38"/>
                </a:lnTo>
                <a:lnTo>
                  <a:pt x="38" y="36"/>
                </a:lnTo>
                <a:lnTo>
                  <a:pt x="6" y="42"/>
                </a:lnTo>
                <a:lnTo>
                  <a:pt x="0" y="1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19" name="Freeform 149"/>
          <p:cNvSpPr>
            <a:spLocks/>
          </p:cNvSpPr>
          <p:nvPr/>
        </p:nvSpPr>
        <p:spPr bwMode="auto">
          <a:xfrm rot="222277">
            <a:off x="5597525" y="3584575"/>
            <a:ext cx="120650" cy="192088"/>
          </a:xfrm>
          <a:custGeom>
            <a:avLst/>
            <a:gdLst>
              <a:gd name="T0" fmla="*/ 2147483647 w 52"/>
              <a:gd name="T1" fmla="*/ 2147483647 h 82"/>
              <a:gd name="T2" fmla="*/ 2147483647 w 52"/>
              <a:gd name="T3" fmla="*/ 2147483647 h 82"/>
              <a:gd name="T4" fmla="*/ 2147483647 w 52"/>
              <a:gd name="T5" fmla="*/ 0 h 82"/>
              <a:gd name="T6" fmla="*/ 2147483647 w 52"/>
              <a:gd name="T7" fmla="*/ 2147483647 h 82"/>
              <a:gd name="T8" fmla="*/ 2147483647 w 52"/>
              <a:gd name="T9" fmla="*/ 2147483647 h 82"/>
              <a:gd name="T10" fmla="*/ 2147483647 w 52"/>
              <a:gd name="T11" fmla="*/ 2147483647 h 82"/>
              <a:gd name="T12" fmla="*/ 2147483647 w 52"/>
              <a:gd name="T13" fmla="*/ 2147483647 h 82"/>
              <a:gd name="T14" fmla="*/ 2147483647 w 52"/>
              <a:gd name="T15" fmla="*/ 2147483647 h 82"/>
              <a:gd name="T16" fmla="*/ 2147483647 w 52"/>
              <a:gd name="T17" fmla="*/ 2147483647 h 82"/>
              <a:gd name="T18" fmla="*/ 2147483647 w 52"/>
              <a:gd name="T19" fmla="*/ 2147483647 h 82"/>
              <a:gd name="T20" fmla="*/ 2147483647 w 52"/>
              <a:gd name="T21" fmla="*/ 2147483647 h 82"/>
              <a:gd name="T22" fmla="*/ 0 w 52"/>
              <a:gd name="T23" fmla="*/ 2147483647 h 82"/>
              <a:gd name="T24" fmla="*/ 2147483647 w 52"/>
              <a:gd name="T25" fmla="*/ 2147483647 h 82"/>
              <a:gd name="T26" fmla="*/ 2147483647 w 52"/>
              <a:gd name="T27" fmla="*/ 2147483647 h 82"/>
              <a:gd name="T28" fmla="*/ 2147483647 w 52"/>
              <a:gd name="T29" fmla="*/ 2147483647 h 82"/>
              <a:gd name="T30" fmla="*/ 0 w 52"/>
              <a:gd name="T31" fmla="*/ 2147483647 h 82"/>
              <a:gd name="T32" fmla="*/ 2147483647 w 52"/>
              <a:gd name="T33" fmla="*/ 2147483647 h 82"/>
              <a:gd name="T34" fmla="*/ 2147483647 w 52"/>
              <a:gd name="T35" fmla="*/ 2147483647 h 82"/>
              <a:gd name="T36" fmla="*/ 2147483647 w 52"/>
              <a:gd name="T37" fmla="*/ 2147483647 h 82"/>
              <a:gd name="T38" fmla="*/ 2147483647 w 52"/>
              <a:gd name="T39" fmla="*/ 2147483647 h 82"/>
              <a:gd name="T40" fmla="*/ 2147483647 w 52"/>
              <a:gd name="T41" fmla="*/ 2147483647 h 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2"/>
              <a:gd name="T64" fmla="*/ 0 h 82"/>
              <a:gd name="T65" fmla="*/ 52 w 52"/>
              <a:gd name="T66" fmla="*/ 82 h 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2" h="82">
                <a:moveTo>
                  <a:pt x="10" y="6"/>
                </a:moveTo>
                <a:lnTo>
                  <a:pt x="20" y="4"/>
                </a:lnTo>
                <a:lnTo>
                  <a:pt x="40" y="0"/>
                </a:lnTo>
                <a:lnTo>
                  <a:pt x="46" y="30"/>
                </a:lnTo>
                <a:lnTo>
                  <a:pt x="52" y="34"/>
                </a:lnTo>
                <a:lnTo>
                  <a:pt x="42" y="40"/>
                </a:lnTo>
                <a:lnTo>
                  <a:pt x="48" y="80"/>
                </a:lnTo>
                <a:lnTo>
                  <a:pt x="36" y="80"/>
                </a:lnTo>
                <a:lnTo>
                  <a:pt x="26" y="74"/>
                </a:lnTo>
                <a:lnTo>
                  <a:pt x="26" y="82"/>
                </a:lnTo>
                <a:lnTo>
                  <a:pt x="8" y="80"/>
                </a:lnTo>
                <a:lnTo>
                  <a:pt x="0" y="72"/>
                </a:lnTo>
                <a:lnTo>
                  <a:pt x="2" y="68"/>
                </a:lnTo>
                <a:lnTo>
                  <a:pt x="8" y="72"/>
                </a:lnTo>
                <a:lnTo>
                  <a:pt x="10" y="68"/>
                </a:lnTo>
                <a:lnTo>
                  <a:pt x="0" y="62"/>
                </a:lnTo>
                <a:lnTo>
                  <a:pt x="8" y="60"/>
                </a:lnTo>
                <a:lnTo>
                  <a:pt x="12" y="52"/>
                </a:lnTo>
                <a:lnTo>
                  <a:pt x="8" y="34"/>
                </a:lnTo>
                <a:lnTo>
                  <a:pt x="14" y="30"/>
                </a:lnTo>
                <a:lnTo>
                  <a:pt x="10" y="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0" name="Freeform 150"/>
          <p:cNvSpPr>
            <a:spLocks/>
          </p:cNvSpPr>
          <p:nvPr/>
        </p:nvSpPr>
        <p:spPr bwMode="auto">
          <a:xfrm rot="222277">
            <a:off x="5518150" y="3590925"/>
            <a:ext cx="111125" cy="187325"/>
          </a:xfrm>
          <a:custGeom>
            <a:avLst/>
            <a:gdLst>
              <a:gd name="T0" fmla="*/ 2147483647 w 48"/>
              <a:gd name="T1" fmla="*/ 0 h 78"/>
              <a:gd name="T2" fmla="*/ 2147483647 w 48"/>
              <a:gd name="T3" fmla="*/ 2147483647 h 78"/>
              <a:gd name="T4" fmla="*/ 2147483647 w 48"/>
              <a:gd name="T5" fmla="*/ 2147483647 h 78"/>
              <a:gd name="T6" fmla="*/ 2147483647 w 48"/>
              <a:gd name="T7" fmla="*/ 2147483647 h 78"/>
              <a:gd name="T8" fmla="*/ 0 w 48"/>
              <a:gd name="T9" fmla="*/ 2147483647 h 78"/>
              <a:gd name="T10" fmla="*/ 2147483647 w 48"/>
              <a:gd name="T11" fmla="*/ 2147483647 h 78"/>
              <a:gd name="T12" fmla="*/ 2147483647 w 48"/>
              <a:gd name="T13" fmla="*/ 2147483647 h 78"/>
              <a:gd name="T14" fmla="*/ 2147483647 w 48"/>
              <a:gd name="T15" fmla="*/ 2147483647 h 78"/>
              <a:gd name="T16" fmla="*/ 2147483647 w 48"/>
              <a:gd name="T17" fmla="*/ 2147483647 h 78"/>
              <a:gd name="T18" fmla="*/ 2147483647 w 48"/>
              <a:gd name="T19" fmla="*/ 2147483647 h 78"/>
              <a:gd name="T20" fmla="*/ 2147483647 w 48"/>
              <a:gd name="T21" fmla="*/ 2147483647 h 78"/>
              <a:gd name="T22" fmla="*/ 2147483647 w 48"/>
              <a:gd name="T23" fmla="*/ 2147483647 h 78"/>
              <a:gd name="T24" fmla="*/ 2147483647 w 48"/>
              <a:gd name="T25" fmla="*/ 2147483647 h 78"/>
              <a:gd name="T26" fmla="*/ 2147483647 w 48"/>
              <a:gd name="T27" fmla="*/ 2147483647 h 78"/>
              <a:gd name="T28" fmla="*/ 2147483647 w 48"/>
              <a:gd name="T29" fmla="*/ 2147483647 h 78"/>
              <a:gd name="T30" fmla="*/ 2147483647 w 48"/>
              <a:gd name="T31" fmla="*/ 2147483647 h 78"/>
              <a:gd name="T32" fmla="*/ 2147483647 w 48"/>
              <a:gd name="T33" fmla="*/ 2147483647 h 78"/>
              <a:gd name="T34" fmla="*/ 2147483647 w 48"/>
              <a:gd name="T35" fmla="*/ 0 h 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8"/>
              <a:gd name="T55" fmla="*/ 0 h 78"/>
              <a:gd name="T56" fmla="*/ 48 w 48"/>
              <a:gd name="T57" fmla="*/ 78 h 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8" h="78">
                <a:moveTo>
                  <a:pt x="44" y="0"/>
                </a:moveTo>
                <a:lnTo>
                  <a:pt x="16" y="4"/>
                </a:lnTo>
                <a:lnTo>
                  <a:pt x="12" y="40"/>
                </a:lnTo>
                <a:lnTo>
                  <a:pt x="2" y="44"/>
                </a:lnTo>
                <a:lnTo>
                  <a:pt x="0" y="60"/>
                </a:lnTo>
                <a:lnTo>
                  <a:pt x="18" y="60"/>
                </a:lnTo>
                <a:lnTo>
                  <a:pt x="20" y="78"/>
                </a:lnTo>
                <a:lnTo>
                  <a:pt x="42" y="74"/>
                </a:lnTo>
                <a:lnTo>
                  <a:pt x="34" y="66"/>
                </a:lnTo>
                <a:lnTo>
                  <a:pt x="36" y="62"/>
                </a:lnTo>
                <a:lnTo>
                  <a:pt x="42" y="66"/>
                </a:lnTo>
                <a:lnTo>
                  <a:pt x="44" y="62"/>
                </a:lnTo>
                <a:lnTo>
                  <a:pt x="34" y="56"/>
                </a:lnTo>
                <a:lnTo>
                  <a:pt x="42" y="54"/>
                </a:lnTo>
                <a:lnTo>
                  <a:pt x="46" y="46"/>
                </a:lnTo>
                <a:lnTo>
                  <a:pt x="42" y="28"/>
                </a:lnTo>
                <a:lnTo>
                  <a:pt x="48" y="24"/>
                </a:lnTo>
                <a:lnTo>
                  <a:pt x="44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1" name="Freeform 151"/>
          <p:cNvSpPr>
            <a:spLocks/>
          </p:cNvSpPr>
          <p:nvPr/>
        </p:nvSpPr>
        <p:spPr bwMode="auto">
          <a:xfrm rot="222277">
            <a:off x="5462588" y="3595688"/>
            <a:ext cx="93662" cy="117475"/>
          </a:xfrm>
          <a:custGeom>
            <a:avLst/>
            <a:gdLst>
              <a:gd name="T0" fmla="*/ 0 w 40"/>
              <a:gd name="T1" fmla="*/ 2147483647 h 50"/>
              <a:gd name="T2" fmla="*/ 2147483647 w 40"/>
              <a:gd name="T3" fmla="*/ 0 h 50"/>
              <a:gd name="T4" fmla="*/ 2147483647 w 40"/>
              <a:gd name="T5" fmla="*/ 2147483647 h 50"/>
              <a:gd name="T6" fmla="*/ 2147483647 w 40"/>
              <a:gd name="T7" fmla="*/ 2147483647 h 50"/>
              <a:gd name="T8" fmla="*/ 2147483647 w 40"/>
              <a:gd name="T9" fmla="*/ 2147483647 h 50"/>
              <a:gd name="T10" fmla="*/ 2147483647 w 40"/>
              <a:gd name="T11" fmla="*/ 2147483647 h 50"/>
              <a:gd name="T12" fmla="*/ 2147483647 w 40"/>
              <a:gd name="T13" fmla="*/ 2147483647 h 50"/>
              <a:gd name="T14" fmla="*/ 2147483647 w 40"/>
              <a:gd name="T15" fmla="*/ 2147483647 h 50"/>
              <a:gd name="T16" fmla="*/ 0 w 40"/>
              <a:gd name="T17" fmla="*/ 2147483647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0"/>
              <a:gd name="T29" fmla="*/ 40 w 40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0">
                <a:moveTo>
                  <a:pt x="0" y="6"/>
                </a:moveTo>
                <a:lnTo>
                  <a:pt x="40" y="0"/>
                </a:lnTo>
                <a:lnTo>
                  <a:pt x="36" y="36"/>
                </a:lnTo>
                <a:lnTo>
                  <a:pt x="26" y="40"/>
                </a:lnTo>
                <a:lnTo>
                  <a:pt x="24" y="48"/>
                </a:lnTo>
                <a:lnTo>
                  <a:pt x="16" y="50"/>
                </a:lnTo>
                <a:lnTo>
                  <a:pt x="12" y="34"/>
                </a:lnTo>
                <a:lnTo>
                  <a:pt x="4" y="36"/>
                </a:lnTo>
                <a:lnTo>
                  <a:pt x="0" y="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2" name="Freeform 152"/>
          <p:cNvSpPr>
            <a:spLocks/>
          </p:cNvSpPr>
          <p:nvPr/>
        </p:nvSpPr>
        <p:spPr bwMode="auto">
          <a:xfrm rot="222277">
            <a:off x="5376863" y="3608388"/>
            <a:ext cx="184150" cy="198437"/>
          </a:xfrm>
          <a:custGeom>
            <a:avLst/>
            <a:gdLst>
              <a:gd name="T0" fmla="*/ 2147483647 w 79"/>
              <a:gd name="T1" fmla="*/ 2147483647 h 84"/>
              <a:gd name="T2" fmla="*/ 2147483647 w 79"/>
              <a:gd name="T3" fmla="*/ 0 h 84"/>
              <a:gd name="T4" fmla="*/ 2147483647 w 79"/>
              <a:gd name="T5" fmla="*/ 2147483647 h 84"/>
              <a:gd name="T6" fmla="*/ 2147483647 w 79"/>
              <a:gd name="T7" fmla="*/ 2147483647 h 84"/>
              <a:gd name="T8" fmla="*/ 2147483647 w 79"/>
              <a:gd name="T9" fmla="*/ 2147483647 h 84"/>
              <a:gd name="T10" fmla="*/ 2147483647 w 79"/>
              <a:gd name="T11" fmla="*/ 2147483647 h 84"/>
              <a:gd name="T12" fmla="*/ 2147483647 w 79"/>
              <a:gd name="T13" fmla="*/ 2147483647 h 84"/>
              <a:gd name="T14" fmla="*/ 2147483647 w 79"/>
              <a:gd name="T15" fmla="*/ 2147483647 h 84"/>
              <a:gd name="T16" fmla="*/ 2147483647 w 79"/>
              <a:gd name="T17" fmla="*/ 2147483647 h 84"/>
              <a:gd name="T18" fmla="*/ 2147483647 w 79"/>
              <a:gd name="T19" fmla="*/ 2147483647 h 84"/>
              <a:gd name="T20" fmla="*/ 2147483647 w 79"/>
              <a:gd name="T21" fmla="*/ 2147483647 h 84"/>
              <a:gd name="T22" fmla="*/ 0 w 79"/>
              <a:gd name="T23" fmla="*/ 2147483647 h 84"/>
              <a:gd name="T24" fmla="*/ 2147483647 w 79"/>
              <a:gd name="T25" fmla="*/ 2147483647 h 84"/>
              <a:gd name="T26" fmla="*/ 2147483647 w 79"/>
              <a:gd name="T27" fmla="*/ 2147483647 h 84"/>
              <a:gd name="T28" fmla="*/ 2147483647 w 79"/>
              <a:gd name="T29" fmla="*/ 2147483647 h 84"/>
              <a:gd name="T30" fmla="*/ 2147483647 w 79"/>
              <a:gd name="T31" fmla="*/ 2147483647 h 84"/>
              <a:gd name="T32" fmla="*/ 2147483647 w 79"/>
              <a:gd name="T33" fmla="*/ 2147483647 h 84"/>
              <a:gd name="T34" fmla="*/ 2147483647 w 79"/>
              <a:gd name="T35" fmla="*/ 2147483647 h 8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9"/>
              <a:gd name="T55" fmla="*/ 0 h 84"/>
              <a:gd name="T56" fmla="*/ 79 w 79"/>
              <a:gd name="T57" fmla="*/ 84 h 8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9" h="84">
                <a:moveTo>
                  <a:pt x="19" y="2"/>
                </a:moveTo>
                <a:lnTo>
                  <a:pt x="35" y="0"/>
                </a:lnTo>
                <a:lnTo>
                  <a:pt x="39" y="30"/>
                </a:lnTo>
                <a:lnTo>
                  <a:pt x="47" y="28"/>
                </a:lnTo>
                <a:lnTo>
                  <a:pt x="51" y="44"/>
                </a:lnTo>
                <a:lnTo>
                  <a:pt x="59" y="42"/>
                </a:lnTo>
                <a:lnTo>
                  <a:pt x="59" y="50"/>
                </a:lnTo>
                <a:lnTo>
                  <a:pt x="77" y="50"/>
                </a:lnTo>
                <a:lnTo>
                  <a:pt x="79" y="68"/>
                </a:lnTo>
                <a:lnTo>
                  <a:pt x="77" y="72"/>
                </a:lnTo>
                <a:lnTo>
                  <a:pt x="2" y="84"/>
                </a:lnTo>
                <a:lnTo>
                  <a:pt x="0" y="76"/>
                </a:lnTo>
                <a:lnTo>
                  <a:pt x="10" y="70"/>
                </a:lnTo>
                <a:lnTo>
                  <a:pt x="12" y="52"/>
                </a:lnTo>
                <a:lnTo>
                  <a:pt x="8" y="48"/>
                </a:lnTo>
                <a:lnTo>
                  <a:pt x="16" y="28"/>
                </a:lnTo>
                <a:lnTo>
                  <a:pt x="12" y="24"/>
                </a:lnTo>
                <a:lnTo>
                  <a:pt x="19" y="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3" name="Freeform 153"/>
          <p:cNvSpPr>
            <a:spLocks/>
          </p:cNvSpPr>
          <p:nvPr/>
        </p:nvSpPr>
        <p:spPr bwMode="auto">
          <a:xfrm rot="222277">
            <a:off x="5327650" y="3606800"/>
            <a:ext cx="93663" cy="174625"/>
          </a:xfrm>
          <a:custGeom>
            <a:avLst/>
            <a:gdLst>
              <a:gd name="T0" fmla="*/ 2147483647 w 41"/>
              <a:gd name="T1" fmla="*/ 0 h 74"/>
              <a:gd name="T2" fmla="*/ 0 w 41"/>
              <a:gd name="T3" fmla="*/ 2147483647 h 74"/>
              <a:gd name="T4" fmla="*/ 2147483647 w 41"/>
              <a:gd name="T5" fmla="*/ 2147483647 h 74"/>
              <a:gd name="T6" fmla="*/ 2147483647 w 41"/>
              <a:gd name="T7" fmla="*/ 2147483647 h 74"/>
              <a:gd name="T8" fmla="*/ 2147483647 w 41"/>
              <a:gd name="T9" fmla="*/ 2147483647 h 74"/>
              <a:gd name="T10" fmla="*/ 2147483647 w 41"/>
              <a:gd name="T11" fmla="*/ 2147483647 h 74"/>
              <a:gd name="T12" fmla="*/ 2147483647 w 41"/>
              <a:gd name="T13" fmla="*/ 2147483647 h 74"/>
              <a:gd name="T14" fmla="*/ 2147483647 w 41"/>
              <a:gd name="T15" fmla="*/ 2147483647 h 74"/>
              <a:gd name="T16" fmla="*/ 2147483647 w 41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"/>
              <a:gd name="T28" fmla="*/ 0 h 74"/>
              <a:gd name="T29" fmla="*/ 41 w 41"/>
              <a:gd name="T30" fmla="*/ 74 h 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" h="74">
                <a:moveTo>
                  <a:pt x="41" y="0"/>
                </a:moveTo>
                <a:lnTo>
                  <a:pt x="0" y="8"/>
                </a:lnTo>
                <a:lnTo>
                  <a:pt x="22" y="74"/>
                </a:lnTo>
                <a:lnTo>
                  <a:pt x="32" y="68"/>
                </a:lnTo>
                <a:lnTo>
                  <a:pt x="34" y="50"/>
                </a:lnTo>
                <a:lnTo>
                  <a:pt x="30" y="46"/>
                </a:lnTo>
                <a:lnTo>
                  <a:pt x="38" y="26"/>
                </a:lnTo>
                <a:lnTo>
                  <a:pt x="34" y="22"/>
                </a:lnTo>
                <a:lnTo>
                  <a:pt x="41" y="0"/>
                </a:lnTo>
                <a:close/>
              </a:path>
            </a:pathLst>
          </a:custGeom>
          <a:solidFill>
            <a:srgbClr val="FFF9F3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4" name="Freeform 154"/>
          <p:cNvSpPr>
            <a:spLocks/>
          </p:cNvSpPr>
          <p:nvPr/>
        </p:nvSpPr>
        <p:spPr bwMode="auto">
          <a:xfrm rot="222277">
            <a:off x="5372100" y="3781425"/>
            <a:ext cx="160338" cy="161925"/>
          </a:xfrm>
          <a:custGeom>
            <a:avLst/>
            <a:gdLst>
              <a:gd name="T0" fmla="*/ 0 w 69"/>
              <a:gd name="T1" fmla="*/ 2147483647 h 70"/>
              <a:gd name="T2" fmla="*/ 2147483647 w 69"/>
              <a:gd name="T3" fmla="*/ 0 h 70"/>
              <a:gd name="T4" fmla="*/ 2147483647 w 69"/>
              <a:gd name="T5" fmla="*/ 2147483647 h 70"/>
              <a:gd name="T6" fmla="*/ 2147483647 w 69"/>
              <a:gd name="T7" fmla="*/ 2147483647 h 70"/>
              <a:gd name="T8" fmla="*/ 2147483647 w 69"/>
              <a:gd name="T9" fmla="*/ 2147483647 h 70"/>
              <a:gd name="T10" fmla="*/ 2147483647 w 69"/>
              <a:gd name="T11" fmla="*/ 2147483647 h 70"/>
              <a:gd name="T12" fmla="*/ 2147483647 w 69"/>
              <a:gd name="T13" fmla="*/ 2147483647 h 70"/>
              <a:gd name="T14" fmla="*/ 0 w 69"/>
              <a:gd name="T15" fmla="*/ 2147483647 h 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9"/>
              <a:gd name="T25" fmla="*/ 0 h 70"/>
              <a:gd name="T26" fmla="*/ 69 w 69"/>
              <a:gd name="T27" fmla="*/ 70 h 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9" h="70">
                <a:moveTo>
                  <a:pt x="0" y="10"/>
                </a:moveTo>
                <a:lnTo>
                  <a:pt x="69" y="0"/>
                </a:lnTo>
                <a:lnTo>
                  <a:pt x="69" y="6"/>
                </a:lnTo>
                <a:lnTo>
                  <a:pt x="61" y="32"/>
                </a:lnTo>
                <a:lnTo>
                  <a:pt x="37" y="50"/>
                </a:lnTo>
                <a:lnTo>
                  <a:pt x="33" y="70"/>
                </a:lnTo>
                <a:lnTo>
                  <a:pt x="23" y="68"/>
                </a:lnTo>
                <a:lnTo>
                  <a:pt x="0" y="1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5" name="Freeform 155"/>
          <p:cNvSpPr>
            <a:spLocks/>
          </p:cNvSpPr>
          <p:nvPr/>
        </p:nvSpPr>
        <p:spPr bwMode="auto">
          <a:xfrm rot="222277">
            <a:off x="5692775" y="3646488"/>
            <a:ext cx="180975" cy="150812"/>
          </a:xfrm>
          <a:custGeom>
            <a:avLst/>
            <a:gdLst>
              <a:gd name="T0" fmla="*/ 2147483647 w 78"/>
              <a:gd name="T1" fmla="*/ 2147483647 h 64"/>
              <a:gd name="T2" fmla="*/ 2147483647 w 78"/>
              <a:gd name="T3" fmla="*/ 0 h 64"/>
              <a:gd name="T4" fmla="*/ 2147483647 w 78"/>
              <a:gd name="T5" fmla="*/ 2147483647 h 64"/>
              <a:gd name="T6" fmla="*/ 2147483647 w 78"/>
              <a:gd name="T7" fmla="*/ 2147483647 h 64"/>
              <a:gd name="T8" fmla="*/ 2147483647 w 78"/>
              <a:gd name="T9" fmla="*/ 2147483647 h 64"/>
              <a:gd name="T10" fmla="*/ 2147483647 w 78"/>
              <a:gd name="T11" fmla="*/ 2147483647 h 64"/>
              <a:gd name="T12" fmla="*/ 2147483647 w 78"/>
              <a:gd name="T13" fmla="*/ 2147483647 h 64"/>
              <a:gd name="T14" fmla="*/ 2147483647 w 78"/>
              <a:gd name="T15" fmla="*/ 2147483647 h 64"/>
              <a:gd name="T16" fmla="*/ 2147483647 w 78"/>
              <a:gd name="T17" fmla="*/ 2147483647 h 64"/>
              <a:gd name="T18" fmla="*/ 2147483647 w 78"/>
              <a:gd name="T19" fmla="*/ 2147483647 h 64"/>
              <a:gd name="T20" fmla="*/ 2147483647 w 78"/>
              <a:gd name="T21" fmla="*/ 2147483647 h 64"/>
              <a:gd name="T22" fmla="*/ 0 w 78"/>
              <a:gd name="T23" fmla="*/ 2147483647 h 64"/>
              <a:gd name="T24" fmla="*/ 2147483647 w 78"/>
              <a:gd name="T25" fmla="*/ 2147483647 h 64"/>
              <a:gd name="T26" fmla="*/ 2147483647 w 78"/>
              <a:gd name="T27" fmla="*/ 2147483647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64"/>
              <a:gd name="T44" fmla="*/ 78 w 78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64">
                <a:moveTo>
                  <a:pt x="4" y="6"/>
                </a:moveTo>
                <a:lnTo>
                  <a:pt x="36" y="0"/>
                </a:lnTo>
                <a:lnTo>
                  <a:pt x="50" y="2"/>
                </a:lnTo>
                <a:lnTo>
                  <a:pt x="68" y="30"/>
                </a:lnTo>
                <a:lnTo>
                  <a:pt x="76" y="32"/>
                </a:lnTo>
                <a:lnTo>
                  <a:pt x="78" y="38"/>
                </a:lnTo>
                <a:lnTo>
                  <a:pt x="68" y="50"/>
                </a:lnTo>
                <a:lnTo>
                  <a:pt x="62" y="48"/>
                </a:lnTo>
                <a:lnTo>
                  <a:pt x="56" y="52"/>
                </a:lnTo>
                <a:lnTo>
                  <a:pt x="8" y="64"/>
                </a:lnTo>
                <a:lnTo>
                  <a:pt x="6" y="56"/>
                </a:lnTo>
                <a:lnTo>
                  <a:pt x="0" y="16"/>
                </a:lnTo>
                <a:lnTo>
                  <a:pt x="10" y="10"/>
                </a:lnTo>
                <a:lnTo>
                  <a:pt x="4" y="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6" name="Freeform 156"/>
          <p:cNvSpPr>
            <a:spLocks/>
          </p:cNvSpPr>
          <p:nvPr/>
        </p:nvSpPr>
        <p:spPr bwMode="auto">
          <a:xfrm rot="222277">
            <a:off x="5535613" y="3757613"/>
            <a:ext cx="174625" cy="125412"/>
          </a:xfrm>
          <a:custGeom>
            <a:avLst/>
            <a:gdLst>
              <a:gd name="T0" fmla="*/ 0 w 74"/>
              <a:gd name="T1" fmla="*/ 2147483647 h 54"/>
              <a:gd name="T2" fmla="*/ 2147483647 w 74"/>
              <a:gd name="T3" fmla="*/ 2147483647 h 54"/>
              <a:gd name="T4" fmla="*/ 2147483647 w 74"/>
              <a:gd name="T5" fmla="*/ 2147483647 h 54"/>
              <a:gd name="T6" fmla="*/ 2147483647 w 74"/>
              <a:gd name="T7" fmla="*/ 2147483647 h 54"/>
              <a:gd name="T8" fmla="*/ 2147483647 w 74"/>
              <a:gd name="T9" fmla="*/ 2147483647 h 54"/>
              <a:gd name="T10" fmla="*/ 2147483647 w 74"/>
              <a:gd name="T11" fmla="*/ 0 h 54"/>
              <a:gd name="T12" fmla="*/ 2147483647 w 74"/>
              <a:gd name="T13" fmla="*/ 2147483647 h 54"/>
              <a:gd name="T14" fmla="*/ 2147483647 w 74"/>
              <a:gd name="T15" fmla="*/ 2147483647 h 54"/>
              <a:gd name="T16" fmla="*/ 2147483647 w 74"/>
              <a:gd name="T17" fmla="*/ 2147483647 h 54"/>
              <a:gd name="T18" fmla="*/ 2147483647 w 74"/>
              <a:gd name="T19" fmla="*/ 2147483647 h 54"/>
              <a:gd name="T20" fmla="*/ 2147483647 w 74"/>
              <a:gd name="T21" fmla="*/ 2147483647 h 54"/>
              <a:gd name="T22" fmla="*/ 2147483647 w 74"/>
              <a:gd name="T23" fmla="*/ 2147483647 h 54"/>
              <a:gd name="T24" fmla="*/ 2147483647 w 74"/>
              <a:gd name="T25" fmla="*/ 2147483647 h 54"/>
              <a:gd name="T26" fmla="*/ 2147483647 w 74"/>
              <a:gd name="T27" fmla="*/ 2147483647 h 54"/>
              <a:gd name="T28" fmla="*/ 2147483647 w 74"/>
              <a:gd name="T29" fmla="*/ 2147483647 h 54"/>
              <a:gd name="T30" fmla="*/ 2147483647 w 74"/>
              <a:gd name="T31" fmla="*/ 2147483647 h 54"/>
              <a:gd name="T32" fmla="*/ 0 w 74"/>
              <a:gd name="T33" fmla="*/ 2147483647 h 54"/>
              <a:gd name="T34" fmla="*/ 0 w 74"/>
              <a:gd name="T35" fmla="*/ 2147483647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4"/>
              <a:gd name="T55" fmla="*/ 0 h 54"/>
              <a:gd name="T56" fmla="*/ 74 w 74"/>
              <a:gd name="T57" fmla="*/ 54 h 5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4" h="54">
                <a:moveTo>
                  <a:pt x="0" y="16"/>
                </a:moveTo>
                <a:lnTo>
                  <a:pt x="6" y="14"/>
                </a:lnTo>
                <a:lnTo>
                  <a:pt x="10" y="10"/>
                </a:lnTo>
                <a:lnTo>
                  <a:pt x="30" y="6"/>
                </a:lnTo>
                <a:lnTo>
                  <a:pt x="48" y="8"/>
                </a:lnTo>
                <a:lnTo>
                  <a:pt x="48" y="0"/>
                </a:lnTo>
                <a:lnTo>
                  <a:pt x="58" y="6"/>
                </a:lnTo>
                <a:lnTo>
                  <a:pt x="70" y="6"/>
                </a:lnTo>
                <a:lnTo>
                  <a:pt x="72" y="14"/>
                </a:lnTo>
                <a:lnTo>
                  <a:pt x="74" y="40"/>
                </a:lnTo>
                <a:lnTo>
                  <a:pt x="64" y="40"/>
                </a:lnTo>
                <a:lnTo>
                  <a:pt x="62" y="44"/>
                </a:lnTo>
                <a:lnTo>
                  <a:pt x="20" y="52"/>
                </a:lnTo>
                <a:lnTo>
                  <a:pt x="8" y="54"/>
                </a:lnTo>
                <a:lnTo>
                  <a:pt x="4" y="48"/>
                </a:lnTo>
                <a:lnTo>
                  <a:pt x="4" y="26"/>
                </a:lnTo>
                <a:lnTo>
                  <a:pt x="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7" name="Freeform 157"/>
          <p:cNvSpPr>
            <a:spLocks/>
          </p:cNvSpPr>
          <p:nvPr/>
        </p:nvSpPr>
        <p:spPr bwMode="auto">
          <a:xfrm rot="222277">
            <a:off x="5422900" y="3798888"/>
            <a:ext cx="163513" cy="225425"/>
          </a:xfrm>
          <a:custGeom>
            <a:avLst/>
            <a:gdLst>
              <a:gd name="T0" fmla="*/ 0 w 70"/>
              <a:gd name="T1" fmla="*/ 2147483647 h 96"/>
              <a:gd name="T2" fmla="*/ 2147483647 w 70"/>
              <a:gd name="T3" fmla="*/ 2147483647 h 96"/>
              <a:gd name="T4" fmla="*/ 2147483647 w 70"/>
              <a:gd name="T5" fmla="*/ 2147483647 h 96"/>
              <a:gd name="T6" fmla="*/ 2147483647 w 70"/>
              <a:gd name="T7" fmla="*/ 2147483647 h 96"/>
              <a:gd name="T8" fmla="*/ 2147483647 w 70"/>
              <a:gd name="T9" fmla="*/ 0 h 96"/>
              <a:gd name="T10" fmla="*/ 2147483647 w 70"/>
              <a:gd name="T11" fmla="*/ 2147483647 h 96"/>
              <a:gd name="T12" fmla="*/ 2147483647 w 70"/>
              <a:gd name="T13" fmla="*/ 2147483647 h 96"/>
              <a:gd name="T14" fmla="*/ 2147483647 w 70"/>
              <a:gd name="T15" fmla="*/ 2147483647 h 96"/>
              <a:gd name="T16" fmla="*/ 2147483647 w 70"/>
              <a:gd name="T17" fmla="*/ 2147483647 h 96"/>
              <a:gd name="T18" fmla="*/ 2147483647 w 70"/>
              <a:gd name="T19" fmla="*/ 2147483647 h 96"/>
              <a:gd name="T20" fmla="*/ 2147483647 w 70"/>
              <a:gd name="T21" fmla="*/ 2147483647 h 96"/>
              <a:gd name="T22" fmla="*/ 2147483647 w 70"/>
              <a:gd name="T23" fmla="*/ 2147483647 h 96"/>
              <a:gd name="T24" fmla="*/ 2147483647 w 70"/>
              <a:gd name="T25" fmla="*/ 2147483647 h 96"/>
              <a:gd name="T26" fmla="*/ 2147483647 w 70"/>
              <a:gd name="T27" fmla="*/ 2147483647 h 96"/>
              <a:gd name="T28" fmla="*/ 2147483647 w 70"/>
              <a:gd name="T29" fmla="*/ 2147483647 h 96"/>
              <a:gd name="T30" fmla="*/ 2147483647 w 70"/>
              <a:gd name="T31" fmla="*/ 2147483647 h 96"/>
              <a:gd name="T32" fmla="*/ 2147483647 w 70"/>
              <a:gd name="T33" fmla="*/ 2147483647 h 96"/>
              <a:gd name="T34" fmla="*/ 0 w 70"/>
              <a:gd name="T35" fmla="*/ 2147483647 h 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0"/>
              <a:gd name="T55" fmla="*/ 0 h 96"/>
              <a:gd name="T56" fmla="*/ 70 w 70"/>
              <a:gd name="T57" fmla="*/ 96 h 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0" h="96">
                <a:moveTo>
                  <a:pt x="0" y="62"/>
                </a:moveTo>
                <a:lnTo>
                  <a:pt x="10" y="64"/>
                </a:lnTo>
                <a:lnTo>
                  <a:pt x="14" y="44"/>
                </a:lnTo>
                <a:lnTo>
                  <a:pt x="38" y="26"/>
                </a:lnTo>
                <a:lnTo>
                  <a:pt x="46" y="0"/>
                </a:lnTo>
                <a:lnTo>
                  <a:pt x="50" y="4"/>
                </a:lnTo>
                <a:lnTo>
                  <a:pt x="50" y="26"/>
                </a:lnTo>
                <a:lnTo>
                  <a:pt x="54" y="32"/>
                </a:lnTo>
                <a:lnTo>
                  <a:pt x="66" y="30"/>
                </a:lnTo>
                <a:lnTo>
                  <a:pt x="68" y="36"/>
                </a:lnTo>
                <a:lnTo>
                  <a:pt x="66" y="36"/>
                </a:lnTo>
                <a:lnTo>
                  <a:pt x="70" y="62"/>
                </a:lnTo>
                <a:lnTo>
                  <a:pt x="64" y="64"/>
                </a:lnTo>
                <a:lnTo>
                  <a:pt x="68" y="88"/>
                </a:lnTo>
                <a:lnTo>
                  <a:pt x="40" y="92"/>
                </a:lnTo>
                <a:lnTo>
                  <a:pt x="36" y="96"/>
                </a:lnTo>
                <a:lnTo>
                  <a:pt x="10" y="96"/>
                </a:lnTo>
                <a:lnTo>
                  <a:pt x="0" y="6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8" name="Freeform 158"/>
          <p:cNvSpPr>
            <a:spLocks/>
          </p:cNvSpPr>
          <p:nvPr/>
        </p:nvSpPr>
        <p:spPr bwMode="auto">
          <a:xfrm rot="222277">
            <a:off x="5459413" y="4090988"/>
            <a:ext cx="136525" cy="120650"/>
          </a:xfrm>
          <a:custGeom>
            <a:avLst/>
            <a:gdLst>
              <a:gd name="T0" fmla="*/ 0 w 58"/>
              <a:gd name="T1" fmla="*/ 2147483647 h 52"/>
              <a:gd name="T2" fmla="*/ 2147483647 w 58"/>
              <a:gd name="T3" fmla="*/ 0 h 52"/>
              <a:gd name="T4" fmla="*/ 2147483647 w 58"/>
              <a:gd name="T5" fmla="*/ 0 h 52"/>
              <a:gd name="T6" fmla="*/ 2147483647 w 58"/>
              <a:gd name="T7" fmla="*/ 2147483647 h 52"/>
              <a:gd name="T8" fmla="*/ 2147483647 w 58"/>
              <a:gd name="T9" fmla="*/ 2147483647 h 52"/>
              <a:gd name="T10" fmla="*/ 2147483647 w 58"/>
              <a:gd name="T11" fmla="*/ 2147483647 h 52"/>
              <a:gd name="T12" fmla="*/ 2147483647 w 58"/>
              <a:gd name="T13" fmla="*/ 2147483647 h 52"/>
              <a:gd name="T14" fmla="*/ 2147483647 w 58"/>
              <a:gd name="T15" fmla="*/ 2147483647 h 52"/>
              <a:gd name="T16" fmla="*/ 2147483647 w 58"/>
              <a:gd name="T17" fmla="*/ 2147483647 h 52"/>
              <a:gd name="T18" fmla="*/ 0 w 58"/>
              <a:gd name="T19" fmla="*/ 2147483647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"/>
              <a:gd name="T31" fmla="*/ 0 h 52"/>
              <a:gd name="T32" fmla="*/ 58 w 58"/>
              <a:gd name="T33" fmla="*/ 52 h 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" h="52">
                <a:moveTo>
                  <a:pt x="0" y="8"/>
                </a:moveTo>
                <a:lnTo>
                  <a:pt x="50" y="0"/>
                </a:lnTo>
                <a:lnTo>
                  <a:pt x="54" y="0"/>
                </a:lnTo>
                <a:lnTo>
                  <a:pt x="58" y="16"/>
                </a:lnTo>
                <a:lnTo>
                  <a:pt x="58" y="36"/>
                </a:lnTo>
                <a:lnTo>
                  <a:pt x="50" y="44"/>
                </a:lnTo>
                <a:lnTo>
                  <a:pt x="46" y="40"/>
                </a:lnTo>
                <a:lnTo>
                  <a:pt x="26" y="52"/>
                </a:lnTo>
                <a:lnTo>
                  <a:pt x="14" y="52"/>
                </a:lnTo>
                <a:lnTo>
                  <a:pt x="0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29" name="Freeform 159"/>
          <p:cNvSpPr>
            <a:spLocks/>
          </p:cNvSpPr>
          <p:nvPr/>
        </p:nvSpPr>
        <p:spPr bwMode="auto">
          <a:xfrm rot="222277">
            <a:off x="5486400" y="4130675"/>
            <a:ext cx="196850" cy="185738"/>
          </a:xfrm>
          <a:custGeom>
            <a:avLst/>
            <a:gdLst>
              <a:gd name="T0" fmla="*/ 2147483647 w 84"/>
              <a:gd name="T1" fmla="*/ 0 h 80"/>
              <a:gd name="T2" fmla="*/ 2147483647 w 84"/>
              <a:gd name="T3" fmla="*/ 2147483647 h 80"/>
              <a:gd name="T4" fmla="*/ 2147483647 w 84"/>
              <a:gd name="T5" fmla="*/ 2147483647 h 80"/>
              <a:gd name="T6" fmla="*/ 2147483647 w 84"/>
              <a:gd name="T7" fmla="*/ 2147483647 h 80"/>
              <a:gd name="T8" fmla="*/ 2147483647 w 84"/>
              <a:gd name="T9" fmla="*/ 2147483647 h 80"/>
              <a:gd name="T10" fmla="*/ 2147483647 w 84"/>
              <a:gd name="T11" fmla="*/ 2147483647 h 80"/>
              <a:gd name="T12" fmla="*/ 2147483647 w 84"/>
              <a:gd name="T13" fmla="*/ 2147483647 h 80"/>
              <a:gd name="T14" fmla="*/ 2147483647 w 84"/>
              <a:gd name="T15" fmla="*/ 2147483647 h 80"/>
              <a:gd name="T16" fmla="*/ 2147483647 w 84"/>
              <a:gd name="T17" fmla="*/ 2147483647 h 80"/>
              <a:gd name="T18" fmla="*/ 2147483647 w 84"/>
              <a:gd name="T19" fmla="*/ 2147483647 h 80"/>
              <a:gd name="T20" fmla="*/ 2147483647 w 84"/>
              <a:gd name="T21" fmla="*/ 2147483647 h 80"/>
              <a:gd name="T22" fmla="*/ 2147483647 w 84"/>
              <a:gd name="T23" fmla="*/ 2147483647 h 80"/>
              <a:gd name="T24" fmla="*/ 2147483647 w 84"/>
              <a:gd name="T25" fmla="*/ 2147483647 h 80"/>
              <a:gd name="T26" fmla="*/ 2147483647 w 84"/>
              <a:gd name="T27" fmla="*/ 2147483647 h 80"/>
              <a:gd name="T28" fmla="*/ 0 w 84"/>
              <a:gd name="T29" fmla="*/ 2147483647 h 80"/>
              <a:gd name="T30" fmla="*/ 2147483647 w 84"/>
              <a:gd name="T31" fmla="*/ 2147483647 h 80"/>
              <a:gd name="T32" fmla="*/ 2147483647 w 84"/>
              <a:gd name="T33" fmla="*/ 2147483647 h 80"/>
              <a:gd name="T34" fmla="*/ 2147483647 w 84"/>
              <a:gd name="T35" fmla="*/ 2147483647 h 80"/>
              <a:gd name="T36" fmla="*/ 2147483647 w 84"/>
              <a:gd name="T37" fmla="*/ 2147483647 h 80"/>
              <a:gd name="T38" fmla="*/ 2147483647 w 84"/>
              <a:gd name="T39" fmla="*/ 0 h 8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"/>
              <a:gd name="T61" fmla="*/ 0 h 80"/>
              <a:gd name="T62" fmla="*/ 84 w 84"/>
              <a:gd name="T63" fmla="*/ 80 h 8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" h="80">
                <a:moveTo>
                  <a:pt x="44" y="0"/>
                </a:moveTo>
                <a:lnTo>
                  <a:pt x="68" y="8"/>
                </a:lnTo>
                <a:lnTo>
                  <a:pt x="68" y="14"/>
                </a:lnTo>
                <a:lnTo>
                  <a:pt x="66" y="18"/>
                </a:lnTo>
                <a:lnTo>
                  <a:pt x="70" y="20"/>
                </a:lnTo>
                <a:lnTo>
                  <a:pt x="72" y="44"/>
                </a:lnTo>
                <a:lnTo>
                  <a:pt x="84" y="44"/>
                </a:lnTo>
                <a:lnTo>
                  <a:pt x="82" y="56"/>
                </a:lnTo>
                <a:lnTo>
                  <a:pt x="70" y="70"/>
                </a:lnTo>
                <a:lnTo>
                  <a:pt x="62" y="70"/>
                </a:lnTo>
                <a:lnTo>
                  <a:pt x="60" y="76"/>
                </a:lnTo>
                <a:lnTo>
                  <a:pt x="56" y="76"/>
                </a:lnTo>
                <a:lnTo>
                  <a:pt x="14" y="80"/>
                </a:lnTo>
                <a:lnTo>
                  <a:pt x="8" y="66"/>
                </a:lnTo>
                <a:lnTo>
                  <a:pt x="0" y="36"/>
                </a:lnTo>
                <a:lnTo>
                  <a:pt x="12" y="36"/>
                </a:lnTo>
                <a:lnTo>
                  <a:pt x="32" y="24"/>
                </a:lnTo>
                <a:lnTo>
                  <a:pt x="36" y="28"/>
                </a:lnTo>
                <a:lnTo>
                  <a:pt x="44" y="20"/>
                </a:lnTo>
                <a:lnTo>
                  <a:pt x="44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0" name="Freeform 160"/>
          <p:cNvSpPr>
            <a:spLocks/>
          </p:cNvSpPr>
          <p:nvPr/>
        </p:nvSpPr>
        <p:spPr bwMode="auto">
          <a:xfrm rot="222277">
            <a:off x="5581650" y="3998913"/>
            <a:ext cx="134938" cy="152400"/>
          </a:xfrm>
          <a:custGeom>
            <a:avLst/>
            <a:gdLst>
              <a:gd name="T0" fmla="*/ 2147483647 w 58"/>
              <a:gd name="T1" fmla="*/ 2147483647 h 66"/>
              <a:gd name="T2" fmla="*/ 2147483647 w 58"/>
              <a:gd name="T3" fmla="*/ 0 h 66"/>
              <a:gd name="T4" fmla="*/ 2147483647 w 58"/>
              <a:gd name="T5" fmla="*/ 2147483647 h 66"/>
              <a:gd name="T6" fmla="*/ 2147483647 w 58"/>
              <a:gd name="T7" fmla="*/ 2147483647 h 66"/>
              <a:gd name="T8" fmla="*/ 2147483647 w 58"/>
              <a:gd name="T9" fmla="*/ 2147483647 h 66"/>
              <a:gd name="T10" fmla="*/ 2147483647 w 58"/>
              <a:gd name="T11" fmla="*/ 2147483647 h 66"/>
              <a:gd name="T12" fmla="*/ 2147483647 w 58"/>
              <a:gd name="T13" fmla="*/ 2147483647 h 66"/>
              <a:gd name="T14" fmla="*/ 2147483647 w 58"/>
              <a:gd name="T15" fmla="*/ 2147483647 h 66"/>
              <a:gd name="T16" fmla="*/ 2147483647 w 58"/>
              <a:gd name="T17" fmla="*/ 2147483647 h 66"/>
              <a:gd name="T18" fmla="*/ 2147483647 w 58"/>
              <a:gd name="T19" fmla="*/ 2147483647 h 66"/>
              <a:gd name="T20" fmla="*/ 0 w 58"/>
              <a:gd name="T21" fmla="*/ 2147483647 h 66"/>
              <a:gd name="T22" fmla="*/ 0 w 58"/>
              <a:gd name="T23" fmla="*/ 2147483647 h 66"/>
              <a:gd name="T24" fmla="*/ 2147483647 w 58"/>
              <a:gd name="T25" fmla="*/ 2147483647 h 66"/>
              <a:gd name="T26" fmla="*/ 2147483647 w 58"/>
              <a:gd name="T27" fmla="*/ 2147483647 h 66"/>
              <a:gd name="T28" fmla="*/ 2147483647 w 58"/>
              <a:gd name="T29" fmla="*/ 2147483647 h 66"/>
              <a:gd name="T30" fmla="*/ 2147483647 w 58"/>
              <a:gd name="T31" fmla="*/ 2147483647 h 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8"/>
              <a:gd name="T49" fmla="*/ 0 h 66"/>
              <a:gd name="T50" fmla="*/ 58 w 58"/>
              <a:gd name="T51" fmla="*/ 66 h 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8" h="66">
                <a:moveTo>
                  <a:pt x="18" y="4"/>
                </a:moveTo>
                <a:lnTo>
                  <a:pt x="46" y="0"/>
                </a:lnTo>
                <a:lnTo>
                  <a:pt x="50" y="26"/>
                </a:lnTo>
                <a:lnTo>
                  <a:pt x="54" y="28"/>
                </a:lnTo>
                <a:lnTo>
                  <a:pt x="58" y="54"/>
                </a:lnTo>
                <a:lnTo>
                  <a:pt x="58" y="58"/>
                </a:lnTo>
                <a:lnTo>
                  <a:pt x="40" y="66"/>
                </a:lnTo>
                <a:lnTo>
                  <a:pt x="32" y="66"/>
                </a:lnTo>
                <a:lnTo>
                  <a:pt x="8" y="58"/>
                </a:lnTo>
                <a:lnTo>
                  <a:pt x="4" y="42"/>
                </a:lnTo>
                <a:lnTo>
                  <a:pt x="0" y="42"/>
                </a:lnTo>
                <a:lnTo>
                  <a:pt x="0" y="32"/>
                </a:lnTo>
                <a:lnTo>
                  <a:pt x="4" y="32"/>
                </a:lnTo>
                <a:lnTo>
                  <a:pt x="10" y="30"/>
                </a:lnTo>
                <a:lnTo>
                  <a:pt x="14" y="16"/>
                </a:lnTo>
                <a:lnTo>
                  <a:pt x="18" y="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1" name="Freeform 161"/>
          <p:cNvSpPr>
            <a:spLocks/>
          </p:cNvSpPr>
          <p:nvPr/>
        </p:nvSpPr>
        <p:spPr bwMode="auto">
          <a:xfrm rot="222277">
            <a:off x="5610225" y="4256088"/>
            <a:ext cx="204788" cy="141287"/>
          </a:xfrm>
          <a:custGeom>
            <a:avLst/>
            <a:gdLst>
              <a:gd name="T0" fmla="*/ 2147483647 w 88"/>
              <a:gd name="T1" fmla="*/ 2147483647 h 60"/>
              <a:gd name="T2" fmla="*/ 2147483647 w 88"/>
              <a:gd name="T3" fmla="*/ 0 h 60"/>
              <a:gd name="T4" fmla="*/ 2147483647 w 88"/>
              <a:gd name="T5" fmla="*/ 2147483647 h 60"/>
              <a:gd name="T6" fmla="*/ 2147483647 w 88"/>
              <a:gd name="T7" fmla="*/ 2147483647 h 60"/>
              <a:gd name="T8" fmla="*/ 2147483647 w 88"/>
              <a:gd name="T9" fmla="*/ 2147483647 h 60"/>
              <a:gd name="T10" fmla="*/ 2147483647 w 88"/>
              <a:gd name="T11" fmla="*/ 2147483647 h 60"/>
              <a:gd name="T12" fmla="*/ 2147483647 w 88"/>
              <a:gd name="T13" fmla="*/ 2147483647 h 60"/>
              <a:gd name="T14" fmla="*/ 0 w 88"/>
              <a:gd name="T15" fmla="*/ 2147483647 h 60"/>
              <a:gd name="T16" fmla="*/ 2147483647 w 88"/>
              <a:gd name="T17" fmla="*/ 2147483647 h 60"/>
              <a:gd name="T18" fmla="*/ 2147483647 w 88"/>
              <a:gd name="T19" fmla="*/ 2147483647 h 60"/>
              <a:gd name="T20" fmla="*/ 2147483647 w 88"/>
              <a:gd name="T21" fmla="*/ 2147483647 h 60"/>
              <a:gd name="T22" fmla="*/ 2147483647 w 88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8"/>
              <a:gd name="T37" fmla="*/ 0 h 60"/>
              <a:gd name="T38" fmla="*/ 88 w 88"/>
              <a:gd name="T39" fmla="*/ 60 h 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8" h="60">
                <a:moveTo>
                  <a:pt x="26" y="6"/>
                </a:moveTo>
                <a:lnTo>
                  <a:pt x="64" y="0"/>
                </a:lnTo>
                <a:lnTo>
                  <a:pt x="62" y="20"/>
                </a:lnTo>
                <a:lnTo>
                  <a:pt x="88" y="44"/>
                </a:lnTo>
                <a:lnTo>
                  <a:pt x="88" y="50"/>
                </a:lnTo>
                <a:lnTo>
                  <a:pt x="32" y="60"/>
                </a:lnTo>
                <a:lnTo>
                  <a:pt x="20" y="60"/>
                </a:lnTo>
                <a:lnTo>
                  <a:pt x="0" y="26"/>
                </a:lnTo>
                <a:lnTo>
                  <a:pt x="4" y="26"/>
                </a:lnTo>
                <a:lnTo>
                  <a:pt x="6" y="20"/>
                </a:lnTo>
                <a:lnTo>
                  <a:pt x="14" y="20"/>
                </a:lnTo>
                <a:lnTo>
                  <a:pt x="26" y="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2" name="Freeform 162"/>
          <p:cNvSpPr>
            <a:spLocks/>
          </p:cNvSpPr>
          <p:nvPr/>
        </p:nvSpPr>
        <p:spPr bwMode="auto">
          <a:xfrm rot="222277">
            <a:off x="5907088" y="5172075"/>
            <a:ext cx="193675" cy="187325"/>
          </a:xfrm>
          <a:custGeom>
            <a:avLst/>
            <a:gdLst>
              <a:gd name="T0" fmla="*/ 2147483647 w 82"/>
              <a:gd name="T1" fmla="*/ 2147483647 h 80"/>
              <a:gd name="T2" fmla="*/ 2147483647 w 82"/>
              <a:gd name="T3" fmla="*/ 0 h 80"/>
              <a:gd name="T4" fmla="*/ 2147483647 w 82"/>
              <a:gd name="T5" fmla="*/ 2147483647 h 80"/>
              <a:gd name="T6" fmla="*/ 2147483647 w 82"/>
              <a:gd name="T7" fmla="*/ 2147483647 h 80"/>
              <a:gd name="T8" fmla="*/ 2147483647 w 82"/>
              <a:gd name="T9" fmla="*/ 2147483647 h 80"/>
              <a:gd name="T10" fmla="*/ 2147483647 w 82"/>
              <a:gd name="T11" fmla="*/ 2147483647 h 80"/>
              <a:gd name="T12" fmla="*/ 2147483647 w 82"/>
              <a:gd name="T13" fmla="*/ 2147483647 h 80"/>
              <a:gd name="T14" fmla="*/ 2147483647 w 82"/>
              <a:gd name="T15" fmla="*/ 2147483647 h 80"/>
              <a:gd name="T16" fmla="*/ 2147483647 w 82"/>
              <a:gd name="T17" fmla="*/ 2147483647 h 80"/>
              <a:gd name="T18" fmla="*/ 2147483647 w 82"/>
              <a:gd name="T19" fmla="*/ 2147483647 h 80"/>
              <a:gd name="T20" fmla="*/ 0 w 82"/>
              <a:gd name="T21" fmla="*/ 2147483647 h 80"/>
              <a:gd name="T22" fmla="*/ 0 w 82"/>
              <a:gd name="T23" fmla="*/ 2147483647 h 80"/>
              <a:gd name="T24" fmla="*/ 2147483647 w 82"/>
              <a:gd name="T25" fmla="*/ 2147483647 h 80"/>
              <a:gd name="T26" fmla="*/ 2147483647 w 82"/>
              <a:gd name="T27" fmla="*/ 2147483647 h 80"/>
              <a:gd name="T28" fmla="*/ 2147483647 w 82"/>
              <a:gd name="T29" fmla="*/ 2147483647 h 80"/>
              <a:gd name="T30" fmla="*/ 2147483647 w 82"/>
              <a:gd name="T31" fmla="*/ 2147483647 h 80"/>
              <a:gd name="T32" fmla="*/ 2147483647 w 82"/>
              <a:gd name="T33" fmla="*/ 2147483647 h 80"/>
              <a:gd name="T34" fmla="*/ 2147483647 w 82"/>
              <a:gd name="T35" fmla="*/ 2147483647 h 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2"/>
              <a:gd name="T55" fmla="*/ 0 h 80"/>
              <a:gd name="T56" fmla="*/ 82 w 82"/>
              <a:gd name="T57" fmla="*/ 80 h 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2" h="80">
                <a:moveTo>
                  <a:pt x="48" y="4"/>
                </a:moveTo>
                <a:lnTo>
                  <a:pt x="70" y="0"/>
                </a:lnTo>
                <a:lnTo>
                  <a:pt x="74" y="18"/>
                </a:lnTo>
                <a:lnTo>
                  <a:pt x="80" y="56"/>
                </a:lnTo>
                <a:lnTo>
                  <a:pt x="78" y="58"/>
                </a:lnTo>
                <a:lnTo>
                  <a:pt x="78" y="60"/>
                </a:lnTo>
                <a:lnTo>
                  <a:pt x="82" y="60"/>
                </a:lnTo>
                <a:lnTo>
                  <a:pt x="82" y="66"/>
                </a:lnTo>
                <a:lnTo>
                  <a:pt x="64" y="70"/>
                </a:lnTo>
                <a:lnTo>
                  <a:pt x="22" y="76"/>
                </a:lnTo>
                <a:lnTo>
                  <a:pt x="0" y="80"/>
                </a:lnTo>
                <a:lnTo>
                  <a:pt x="0" y="62"/>
                </a:lnTo>
                <a:lnTo>
                  <a:pt x="8" y="52"/>
                </a:lnTo>
                <a:lnTo>
                  <a:pt x="14" y="54"/>
                </a:lnTo>
                <a:lnTo>
                  <a:pt x="20" y="30"/>
                </a:lnTo>
                <a:lnTo>
                  <a:pt x="40" y="20"/>
                </a:lnTo>
                <a:lnTo>
                  <a:pt x="40" y="12"/>
                </a:lnTo>
                <a:lnTo>
                  <a:pt x="48" y="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3" name="Freeform 163"/>
          <p:cNvSpPr>
            <a:spLocks/>
          </p:cNvSpPr>
          <p:nvPr/>
        </p:nvSpPr>
        <p:spPr bwMode="auto">
          <a:xfrm rot="222277">
            <a:off x="5634038" y="5054600"/>
            <a:ext cx="133350" cy="131763"/>
          </a:xfrm>
          <a:custGeom>
            <a:avLst/>
            <a:gdLst>
              <a:gd name="T0" fmla="*/ 2147483647 w 58"/>
              <a:gd name="T1" fmla="*/ 2147483647 h 56"/>
              <a:gd name="T2" fmla="*/ 2147483647 w 58"/>
              <a:gd name="T3" fmla="*/ 2147483647 h 56"/>
              <a:gd name="T4" fmla="*/ 2147483647 w 58"/>
              <a:gd name="T5" fmla="*/ 2147483647 h 56"/>
              <a:gd name="T6" fmla="*/ 0 w 58"/>
              <a:gd name="T7" fmla="*/ 0 h 56"/>
              <a:gd name="T8" fmla="*/ 2147483647 w 58"/>
              <a:gd name="T9" fmla="*/ 2147483647 h 56"/>
              <a:gd name="T10" fmla="*/ 2147483647 w 58"/>
              <a:gd name="T11" fmla="*/ 0 h 56"/>
              <a:gd name="T12" fmla="*/ 2147483647 w 58"/>
              <a:gd name="T13" fmla="*/ 2147483647 h 56"/>
              <a:gd name="T14" fmla="*/ 2147483647 w 58"/>
              <a:gd name="T15" fmla="*/ 2147483647 h 56"/>
              <a:gd name="T16" fmla="*/ 2147483647 w 58"/>
              <a:gd name="T17" fmla="*/ 2147483647 h 56"/>
              <a:gd name="T18" fmla="*/ 2147483647 w 58"/>
              <a:gd name="T19" fmla="*/ 2147483647 h 56"/>
              <a:gd name="T20" fmla="*/ 2147483647 w 58"/>
              <a:gd name="T21" fmla="*/ 2147483647 h 56"/>
              <a:gd name="T22" fmla="*/ 2147483647 w 58"/>
              <a:gd name="T23" fmla="*/ 2147483647 h 56"/>
              <a:gd name="T24" fmla="*/ 2147483647 w 58"/>
              <a:gd name="T25" fmla="*/ 2147483647 h 56"/>
              <a:gd name="T26" fmla="*/ 2147483647 w 58"/>
              <a:gd name="T27" fmla="*/ 2147483647 h 56"/>
              <a:gd name="T28" fmla="*/ 2147483647 w 58"/>
              <a:gd name="T29" fmla="*/ 2147483647 h 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56"/>
              <a:gd name="T47" fmla="*/ 58 w 58"/>
              <a:gd name="T48" fmla="*/ 56 h 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56">
                <a:moveTo>
                  <a:pt x="20" y="50"/>
                </a:moveTo>
                <a:lnTo>
                  <a:pt x="18" y="38"/>
                </a:lnTo>
                <a:lnTo>
                  <a:pt x="2" y="8"/>
                </a:lnTo>
                <a:lnTo>
                  <a:pt x="0" y="0"/>
                </a:lnTo>
                <a:lnTo>
                  <a:pt x="10" y="2"/>
                </a:lnTo>
                <a:lnTo>
                  <a:pt x="28" y="0"/>
                </a:lnTo>
                <a:lnTo>
                  <a:pt x="28" y="12"/>
                </a:lnTo>
                <a:lnTo>
                  <a:pt x="34" y="16"/>
                </a:lnTo>
                <a:lnTo>
                  <a:pt x="36" y="28"/>
                </a:lnTo>
                <a:lnTo>
                  <a:pt x="54" y="24"/>
                </a:lnTo>
                <a:lnTo>
                  <a:pt x="52" y="34"/>
                </a:lnTo>
                <a:lnTo>
                  <a:pt x="56" y="34"/>
                </a:lnTo>
                <a:lnTo>
                  <a:pt x="58" y="50"/>
                </a:lnTo>
                <a:lnTo>
                  <a:pt x="24" y="56"/>
                </a:lnTo>
                <a:lnTo>
                  <a:pt x="20" y="50"/>
                </a:lnTo>
                <a:close/>
              </a:path>
            </a:pathLst>
          </a:custGeom>
          <a:solidFill>
            <a:srgbClr val="FFF9F3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4" name="Freeform 164"/>
          <p:cNvSpPr>
            <a:spLocks/>
          </p:cNvSpPr>
          <p:nvPr/>
        </p:nvSpPr>
        <p:spPr bwMode="auto">
          <a:xfrm rot="222277">
            <a:off x="5635625" y="4964113"/>
            <a:ext cx="88900" cy="93662"/>
          </a:xfrm>
          <a:custGeom>
            <a:avLst/>
            <a:gdLst>
              <a:gd name="T0" fmla="*/ 2147483647 w 38"/>
              <a:gd name="T1" fmla="*/ 2147483647 h 40"/>
              <a:gd name="T2" fmla="*/ 0 w 38"/>
              <a:gd name="T3" fmla="*/ 2147483647 h 40"/>
              <a:gd name="T4" fmla="*/ 2147483647 w 38"/>
              <a:gd name="T5" fmla="*/ 0 h 40"/>
              <a:gd name="T6" fmla="*/ 2147483647 w 38"/>
              <a:gd name="T7" fmla="*/ 0 h 40"/>
              <a:gd name="T8" fmla="*/ 2147483647 w 38"/>
              <a:gd name="T9" fmla="*/ 2147483647 h 40"/>
              <a:gd name="T10" fmla="*/ 2147483647 w 38"/>
              <a:gd name="T11" fmla="*/ 2147483647 h 40"/>
              <a:gd name="T12" fmla="*/ 2147483647 w 38"/>
              <a:gd name="T13" fmla="*/ 2147483647 h 40"/>
              <a:gd name="T14" fmla="*/ 2147483647 w 38"/>
              <a:gd name="T15" fmla="*/ 2147483647 h 40"/>
              <a:gd name="T16" fmla="*/ 2147483647 w 38"/>
              <a:gd name="T17" fmla="*/ 2147483647 h 40"/>
              <a:gd name="T18" fmla="*/ 2147483647 w 38"/>
              <a:gd name="T19" fmla="*/ 2147483647 h 40"/>
              <a:gd name="T20" fmla="*/ 2147483647 w 38"/>
              <a:gd name="T21" fmla="*/ 2147483647 h 40"/>
              <a:gd name="T22" fmla="*/ 2147483647 w 38"/>
              <a:gd name="T23" fmla="*/ 2147483647 h 40"/>
              <a:gd name="T24" fmla="*/ 2147483647 w 38"/>
              <a:gd name="T25" fmla="*/ 2147483647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"/>
              <a:gd name="T40" fmla="*/ 0 h 40"/>
              <a:gd name="T41" fmla="*/ 38 w 38"/>
              <a:gd name="T42" fmla="*/ 40 h 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" h="40">
                <a:moveTo>
                  <a:pt x="2" y="38"/>
                </a:moveTo>
                <a:lnTo>
                  <a:pt x="0" y="22"/>
                </a:lnTo>
                <a:lnTo>
                  <a:pt x="6" y="0"/>
                </a:lnTo>
                <a:lnTo>
                  <a:pt x="10" y="0"/>
                </a:lnTo>
                <a:lnTo>
                  <a:pt x="10" y="2"/>
                </a:lnTo>
                <a:lnTo>
                  <a:pt x="10" y="4"/>
                </a:lnTo>
                <a:lnTo>
                  <a:pt x="12" y="4"/>
                </a:lnTo>
                <a:lnTo>
                  <a:pt x="24" y="2"/>
                </a:lnTo>
                <a:lnTo>
                  <a:pt x="34" y="8"/>
                </a:lnTo>
                <a:lnTo>
                  <a:pt x="38" y="36"/>
                </a:lnTo>
                <a:lnTo>
                  <a:pt x="30" y="38"/>
                </a:lnTo>
                <a:lnTo>
                  <a:pt x="12" y="40"/>
                </a:lnTo>
                <a:lnTo>
                  <a:pt x="2" y="38"/>
                </a:lnTo>
                <a:close/>
              </a:path>
            </a:pathLst>
          </a:custGeom>
          <a:solidFill>
            <a:srgbClr val="FFF9F3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5" name="Freeform 165"/>
          <p:cNvSpPr>
            <a:spLocks/>
          </p:cNvSpPr>
          <p:nvPr/>
        </p:nvSpPr>
        <p:spPr bwMode="auto">
          <a:xfrm rot="222277">
            <a:off x="5651500" y="4830763"/>
            <a:ext cx="163513" cy="155575"/>
          </a:xfrm>
          <a:custGeom>
            <a:avLst/>
            <a:gdLst>
              <a:gd name="T0" fmla="*/ 2147483647 w 70"/>
              <a:gd name="T1" fmla="*/ 2147483647 h 66"/>
              <a:gd name="T2" fmla="*/ 0 w 70"/>
              <a:gd name="T3" fmla="*/ 2147483647 h 66"/>
              <a:gd name="T4" fmla="*/ 0 w 70"/>
              <a:gd name="T5" fmla="*/ 2147483647 h 66"/>
              <a:gd name="T6" fmla="*/ 2147483647 w 70"/>
              <a:gd name="T7" fmla="*/ 2147483647 h 66"/>
              <a:gd name="T8" fmla="*/ 2147483647 w 70"/>
              <a:gd name="T9" fmla="*/ 2147483647 h 66"/>
              <a:gd name="T10" fmla="*/ 2147483647 w 70"/>
              <a:gd name="T11" fmla="*/ 2147483647 h 66"/>
              <a:gd name="T12" fmla="*/ 2147483647 w 70"/>
              <a:gd name="T13" fmla="*/ 2147483647 h 66"/>
              <a:gd name="T14" fmla="*/ 2147483647 w 70"/>
              <a:gd name="T15" fmla="*/ 2147483647 h 66"/>
              <a:gd name="T16" fmla="*/ 2147483647 w 70"/>
              <a:gd name="T17" fmla="*/ 2147483647 h 66"/>
              <a:gd name="T18" fmla="*/ 2147483647 w 70"/>
              <a:gd name="T19" fmla="*/ 0 h 66"/>
              <a:gd name="T20" fmla="*/ 2147483647 w 70"/>
              <a:gd name="T21" fmla="*/ 2147483647 h 66"/>
              <a:gd name="T22" fmla="*/ 2147483647 w 70"/>
              <a:gd name="T23" fmla="*/ 2147483647 h 66"/>
              <a:gd name="T24" fmla="*/ 2147483647 w 70"/>
              <a:gd name="T25" fmla="*/ 2147483647 h 66"/>
              <a:gd name="T26" fmla="*/ 2147483647 w 70"/>
              <a:gd name="T27" fmla="*/ 2147483647 h 66"/>
              <a:gd name="T28" fmla="*/ 2147483647 w 70"/>
              <a:gd name="T29" fmla="*/ 2147483647 h 66"/>
              <a:gd name="T30" fmla="*/ 2147483647 w 70"/>
              <a:gd name="T31" fmla="*/ 2147483647 h 66"/>
              <a:gd name="T32" fmla="*/ 2147483647 w 70"/>
              <a:gd name="T33" fmla="*/ 2147483647 h 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0"/>
              <a:gd name="T52" fmla="*/ 0 h 66"/>
              <a:gd name="T53" fmla="*/ 70 w 70"/>
              <a:gd name="T54" fmla="*/ 66 h 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0" h="66">
                <a:moveTo>
                  <a:pt x="2" y="58"/>
                </a:moveTo>
                <a:lnTo>
                  <a:pt x="0" y="40"/>
                </a:lnTo>
                <a:lnTo>
                  <a:pt x="0" y="20"/>
                </a:lnTo>
                <a:lnTo>
                  <a:pt x="14" y="14"/>
                </a:lnTo>
                <a:lnTo>
                  <a:pt x="16" y="6"/>
                </a:lnTo>
                <a:lnTo>
                  <a:pt x="34" y="2"/>
                </a:lnTo>
                <a:lnTo>
                  <a:pt x="36" y="6"/>
                </a:lnTo>
                <a:lnTo>
                  <a:pt x="38" y="6"/>
                </a:lnTo>
                <a:lnTo>
                  <a:pt x="40" y="2"/>
                </a:lnTo>
                <a:lnTo>
                  <a:pt x="60" y="0"/>
                </a:lnTo>
                <a:lnTo>
                  <a:pt x="64" y="6"/>
                </a:lnTo>
                <a:lnTo>
                  <a:pt x="70" y="58"/>
                </a:lnTo>
                <a:lnTo>
                  <a:pt x="30" y="66"/>
                </a:lnTo>
                <a:lnTo>
                  <a:pt x="20" y="60"/>
                </a:lnTo>
                <a:lnTo>
                  <a:pt x="8" y="62"/>
                </a:lnTo>
                <a:lnTo>
                  <a:pt x="6" y="58"/>
                </a:lnTo>
                <a:lnTo>
                  <a:pt x="2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6" name="Freeform 166"/>
          <p:cNvSpPr>
            <a:spLocks/>
          </p:cNvSpPr>
          <p:nvPr/>
        </p:nvSpPr>
        <p:spPr bwMode="auto">
          <a:xfrm rot="222277">
            <a:off x="5700713" y="4970463"/>
            <a:ext cx="177800" cy="153987"/>
          </a:xfrm>
          <a:custGeom>
            <a:avLst/>
            <a:gdLst>
              <a:gd name="T0" fmla="*/ 2147483647 w 76"/>
              <a:gd name="T1" fmla="*/ 2147483647 h 66"/>
              <a:gd name="T2" fmla="*/ 2147483647 w 76"/>
              <a:gd name="T3" fmla="*/ 0 h 66"/>
              <a:gd name="T4" fmla="*/ 2147483647 w 76"/>
              <a:gd name="T5" fmla="*/ 2147483647 h 66"/>
              <a:gd name="T6" fmla="*/ 2147483647 w 76"/>
              <a:gd name="T7" fmla="*/ 2147483647 h 66"/>
              <a:gd name="T8" fmla="*/ 2147483647 w 76"/>
              <a:gd name="T9" fmla="*/ 2147483647 h 66"/>
              <a:gd name="T10" fmla="*/ 2147483647 w 76"/>
              <a:gd name="T11" fmla="*/ 2147483647 h 66"/>
              <a:gd name="T12" fmla="*/ 2147483647 w 76"/>
              <a:gd name="T13" fmla="*/ 2147483647 h 66"/>
              <a:gd name="T14" fmla="*/ 2147483647 w 76"/>
              <a:gd name="T15" fmla="*/ 2147483647 h 66"/>
              <a:gd name="T16" fmla="*/ 2147483647 w 76"/>
              <a:gd name="T17" fmla="*/ 2147483647 h 66"/>
              <a:gd name="T18" fmla="*/ 2147483647 w 76"/>
              <a:gd name="T19" fmla="*/ 2147483647 h 66"/>
              <a:gd name="T20" fmla="*/ 2147483647 w 76"/>
              <a:gd name="T21" fmla="*/ 2147483647 h 66"/>
              <a:gd name="T22" fmla="*/ 2147483647 w 76"/>
              <a:gd name="T23" fmla="*/ 2147483647 h 66"/>
              <a:gd name="T24" fmla="*/ 2147483647 w 76"/>
              <a:gd name="T25" fmla="*/ 2147483647 h 66"/>
              <a:gd name="T26" fmla="*/ 2147483647 w 76"/>
              <a:gd name="T27" fmla="*/ 2147483647 h 66"/>
              <a:gd name="T28" fmla="*/ 0 w 76"/>
              <a:gd name="T29" fmla="*/ 2147483647 h 66"/>
              <a:gd name="T30" fmla="*/ 0 w 76"/>
              <a:gd name="T31" fmla="*/ 2147483647 h 66"/>
              <a:gd name="T32" fmla="*/ 2147483647 w 76"/>
              <a:gd name="T33" fmla="*/ 2147483647 h 66"/>
              <a:gd name="T34" fmla="*/ 2147483647 w 76"/>
              <a:gd name="T35" fmla="*/ 2147483647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6"/>
              <a:gd name="T55" fmla="*/ 0 h 66"/>
              <a:gd name="T56" fmla="*/ 76 w 76"/>
              <a:gd name="T57" fmla="*/ 66 h 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6" h="66">
                <a:moveTo>
                  <a:pt x="4" y="8"/>
                </a:moveTo>
                <a:lnTo>
                  <a:pt x="44" y="0"/>
                </a:lnTo>
                <a:lnTo>
                  <a:pt x="52" y="4"/>
                </a:lnTo>
                <a:lnTo>
                  <a:pt x="58" y="28"/>
                </a:lnTo>
                <a:lnTo>
                  <a:pt x="62" y="28"/>
                </a:lnTo>
                <a:lnTo>
                  <a:pt x="68" y="44"/>
                </a:lnTo>
                <a:lnTo>
                  <a:pt x="72" y="42"/>
                </a:lnTo>
                <a:lnTo>
                  <a:pt x="76" y="54"/>
                </a:lnTo>
                <a:lnTo>
                  <a:pt x="58" y="58"/>
                </a:lnTo>
                <a:lnTo>
                  <a:pt x="54" y="54"/>
                </a:lnTo>
                <a:lnTo>
                  <a:pt x="50" y="58"/>
                </a:lnTo>
                <a:lnTo>
                  <a:pt x="26" y="62"/>
                </a:lnTo>
                <a:lnTo>
                  <a:pt x="8" y="66"/>
                </a:lnTo>
                <a:lnTo>
                  <a:pt x="6" y="54"/>
                </a:lnTo>
                <a:lnTo>
                  <a:pt x="0" y="50"/>
                </a:lnTo>
                <a:lnTo>
                  <a:pt x="0" y="38"/>
                </a:lnTo>
                <a:lnTo>
                  <a:pt x="8" y="36"/>
                </a:lnTo>
                <a:lnTo>
                  <a:pt x="4" y="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7" name="Freeform 167"/>
          <p:cNvSpPr>
            <a:spLocks/>
          </p:cNvSpPr>
          <p:nvPr/>
        </p:nvSpPr>
        <p:spPr bwMode="auto">
          <a:xfrm rot="222277">
            <a:off x="5672138" y="4697413"/>
            <a:ext cx="133350" cy="147637"/>
          </a:xfrm>
          <a:custGeom>
            <a:avLst/>
            <a:gdLst>
              <a:gd name="T0" fmla="*/ 2147483647 w 58"/>
              <a:gd name="T1" fmla="*/ 2147483647 h 62"/>
              <a:gd name="T2" fmla="*/ 2147483647 w 58"/>
              <a:gd name="T3" fmla="*/ 2147483647 h 62"/>
              <a:gd name="T4" fmla="*/ 2147483647 w 58"/>
              <a:gd name="T5" fmla="*/ 2147483647 h 62"/>
              <a:gd name="T6" fmla="*/ 0 w 58"/>
              <a:gd name="T7" fmla="*/ 2147483647 h 62"/>
              <a:gd name="T8" fmla="*/ 0 w 58"/>
              <a:gd name="T9" fmla="*/ 2147483647 h 62"/>
              <a:gd name="T10" fmla="*/ 2147483647 w 58"/>
              <a:gd name="T11" fmla="*/ 2147483647 h 62"/>
              <a:gd name="T12" fmla="*/ 2147483647 w 58"/>
              <a:gd name="T13" fmla="*/ 2147483647 h 62"/>
              <a:gd name="T14" fmla="*/ 2147483647 w 58"/>
              <a:gd name="T15" fmla="*/ 2147483647 h 62"/>
              <a:gd name="T16" fmla="*/ 2147483647 w 58"/>
              <a:gd name="T17" fmla="*/ 2147483647 h 62"/>
              <a:gd name="T18" fmla="*/ 2147483647 w 58"/>
              <a:gd name="T19" fmla="*/ 0 h 62"/>
              <a:gd name="T20" fmla="*/ 2147483647 w 58"/>
              <a:gd name="T21" fmla="*/ 0 h 62"/>
              <a:gd name="T22" fmla="*/ 2147483647 w 58"/>
              <a:gd name="T23" fmla="*/ 2147483647 h 62"/>
              <a:gd name="T24" fmla="*/ 2147483647 w 58"/>
              <a:gd name="T25" fmla="*/ 2147483647 h 62"/>
              <a:gd name="T26" fmla="*/ 2147483647 w 58"/>
              <a:gd name="T27" fmla="*/ 2147483647 h 62"/>
              <a:gd name="T28" fmla="*/ 2147483647 w 58"/>
              <a:gd name="T29" fmla="*/ 2147483647 h 62"/>
              <a:gd name="T30" fmla="*/ 2147483647 w 58"/>
              <a:gd name="T31" fmla="*/ 2147483647 h 62"/>
              <a:gd name="T32" fmla="*/ 2147483647 w 58"/>
              <a:gd name="T33" fmla="*/ 2147483647 h 62"/>
              <a:gd name="T34" fmla="*/ 2147483647 w 58"/>
              <a:gd name="T35" fmla="*/ 2147483647 h 6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8"/>
              <a:gd name="T55" fmla="*/ 0 h 62"/>
              <a:gd name="T56" fmla="*/ 58 w 58"/>
              <a:gd name="T57" fmla="*/ 62 h 6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8" h="62">
                <a:moveTo>
                  <a:pt x="12" y="62"/>
                </a:moveTo>
                <a:lnTo>
                  <a:pt x="18" y="56"/>
                </a:lnTo>
                <a:lnTo>
                  <a:pt x="14" y="50"/>
                </a:lnTo>
                <a:lnTo>
                  <a:pt x="0" y="44"/>
                </a:lnTo>
                <a:lnTo>
                  <a:pt x="0" y="34"/>
                </a:lnTo>
                <a:lnTo>
                  <a:pt x="10" y="32"/>
                </a:lnTo>
                <a:lnTo>
                  <a:pt x="28" y="24"/>
                </a:lnTo>
                <a:lnTo>
                  <a:pt x="34" y="22"/>
                </a:lnTo>
                <a:lnTo>
                  <a:pt x="38" y="4"/>
                </a:lnTo>
                <a:lnTo>
                  <a:pt x="44" y="0"/>
                </a:lnTo>
                <a:lnTo>
                  <a:pt x="50" y="0"/>
                </a:lnTo>
                <a:lnTo>
                  <a:pt x="58" y="52"/>
                </a:lnTo>
                <a:lnTo>
                  <a:pt x="56" y="56"/>
                </a:lnTo>
                <a:lnTo>
                  <a:pt x="36" y="58"/>
                </a:lnTo>
                <a:lnTo>
                  <a:pt x="34" y="62"/>
                </a:lnTo>
                <a:lnTo>
                  <a:pt x="32" y="62"/>
                </a:lnTo>
                <a:lnTo>
                  <a:pt x="30" y="58"/>
                </a:lnTo>
                <a:lnTo>
                  <a:pt x="12" y="6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8" name="Freeform 168"/>
          <p:cNvSpPr>
            <a:spLocks/>
          </p:cNvSpPr>
          <p:nvPr/>
        </p:nvSpPr>
        <p:spPr bwMode="auto">
          <a:xfrm rot="222277">
            <a:off x="5632450" y="4668838"/>
            <a:ext cx="142875" cy="106362"/>
          </a:xfrm>
          <a:custGeom>
            <a:avLst/>
            <a:gdLst>
              <a:gd name="T0" fmla="*/ 2147483647 w 62"/>
              <a:gd name="T1" fmla="*/ 2147483647 h 46"/>
              <a:gd name="T2" fmla="*/ 2147483647 w 62"/>
              <a:gd name="T3" fmla="*/ 2147483647 h 46"/>
              <a:gd name="T4" fmla="*/ 2147483647 w 62"/>
              <a:gd name="T5" fmla="*/ 2147483647 h 46"/>
              <a:gd name="T6" fmla="*/ 2147483647 w 62"/>
              <a:gd name="T7" fmla="*/ 2147483647 h 46"/>
              <a:gd name="T8" fmla="*/ 2147483647 w 62"/>
              <a:gd name="T9" fmla="*/ 2147483647 h 46"/>
              <a:gd name="T10" fmla="*/ 0 w 62"/>
              <a:gd name="T11" fmla="*/ 2147483647 h 46"/>
              <a:gd name="T12" fmla="*/ 2147483647 w 62"/>
              <a:gd name="T13" fmla="*/ 2147483647 h 46"/>
              <a:gd name="T14" fmla="*/ 2147483647 w 62"/>
              <a:gd name="T15" fmla="*/ 2147483647 h 46"/>
              <a:gd name="T16" fmla="*/ 2147483647 w 62"/>
              <a:gd name="T17" fmla="*/ 0 h 46"/>
              <a:gd name="T18" fmla="*/ 2147483647 w 62"/>
              <a:gd name="T19" fmla="*/ 2147483647 h 46"/>
              <a:gd name="T20" fmla="*/ 2147483647 w 62"/>
              <a:gd name="T21" fmla="*/ 2147483647 h 46"/>
              <a:gd name="T22" fmla="*/ 2147483647 w 62"/>
              <a:gd name="T23" fmla="*/ 2147483647 h 46"/>
              <a:gd name="T24" fmla="*/ 2147483647 w 62"/>
              <a:gd name="T25" fmla="*/ 2147483647 h 46"/>
              <a:gd name="T26" fmla="*/ 2147483647 w 62"/>
              <a:gd name="T27" fmla="*/ 2147483647 h 46"/>
              <a:gd name="T28" fmla="*/ 2147483647 w 62"/>
              <a:gd name="T29" fmla="*/ 2147483647 h 46"/>
              <a:gd name="T30" fmla="*/ 2147483647 w 62"/>
              <a:gd name="T31" fmla="*/ 2147483647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"/>
              <a:gd name="T49" fmla="*/ 0 h 46"/>
              <a:gd name="T50" fmla="*/ 62 w 62"/>
              <a:gd name="T51" fmla="*/ 46 h 4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" h="46">
                <a:moveTo>
                  <a:pt x="18" y="46"/>
                </a:moveTo>
                <a:lnTo>
                  <a:pt x="18" y="40"/>
                </a:lnTo>
                <a:lnTo>
                  <a:pt x="14" y="30"/>
                </a:lnTo>
                <a:lnTo>
                  <a:pt x="14" y="24"/>
                </a:lnTo>
                <a:lnTo>
                  <a:pt x="4" y="16"/>
                </a:lnTo>
                <a:lnTo>
                  <a:pt x="0" y="6"/>
                </a:lnTo>
                <a:lnTo>
                  <a:pt x="22" y="2"/>
                </a:lnTo>
                <a:lnTo>
                  <a:pt x="24" y="6"/>
                </a:lnTo>
                <a:lnTo>
                  <a:pt x="58" y="0"/>
                </a:lnTo>
                <a:lnTo>
                  <a:pt x="62" y="6"/>
                </a:lnTo>
                <a:lnTo>
                  <a:pt x="62" y="12"/>
                </a:lnTo>
                <a:lnTo>
                  <a:pt x="56" y="16"/>
                </a:lnTo>
                <a:lnTo>
                  <a:pt x="52" y="34"/>
                </a:lnTo>
                <a:lnTo>
                  <a:pt x="46" y="36"/>
                </a:lnTo>
                <a:lnTo>
                  <a:pt x="28" y="44"/>
                </a:lnTo>
                <a:lnTo>
                  <a:pt x="18" y="4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39" name="Freeform 169"/>
          <p:cNvSpPr>
            <a:spLocks/>
          </p:cNvSpPr>
          <p:nvPr/>
        </p:nvSpPr>
        <p:spPr bwMode="auto">
          <a:xfrm rot="222277">
            <a:off x="5572125" y="4545013"/>
            <a:ext cx="203200" cy="133350"/>
          </a:xfrm>
          <a:custGeom>
            <a:avLst/>
            <a:gdLst>
              <a:gd name="T0" fmla="*/ 0 w 86"/>
              <a:gd name="T1" fmla="*/ 2147483647 h 58"/>
              <a:gd name="T2" fmla="*/ 2147483647 w 86"/>
              <a:gd name="T3" fmla="*/ 2147483647 h 58"/>
              <a:gd name="T4" fmla="*/ 2147483647 w 86"/>
              <a:gd name="T5" fmla="*/ 2147483647 h 58"/>
              <a:gd name="T6" fmla="*/ 2147483647 w 86"/>
              <a:gd name="T7" fmla="*/ 2147483647 h 58"/>
              <a:gd name="T8" fmla="*/ 2147483647 w 86"/>
              <a:gd name="T9" fmla="*/ 2147483647 h 58"/>
              <a:gd name="T10" fmla="*/ 2147483647 w 86"/>
              <a:gd name="T11" fmla="*/ 2147483647 h 58"/>
              <a:gd name="T12" fmla="*/ 2147483647 w 86"/>
              <a:gd name="T13" fmla="*/ 2147483647 h 58"/>
              <a:gd name="T14" fmla="*/ 2147483647 w 86"/>
              <a:gd name="T15" fmla="*/ 2147483647 h 58"/>
              <a:gd name="T16" fmla="*/ 2147483647 w 86"/>
              <a:gd name="T17" fmla="*/ 2147483647 h 58"/>
              <a:gd name="T18" fmla="*/ 2147483647 w 86"/>
              <a:gd name="T19" fmla="*/ 2147483647 h 58"/>
              <a:gd name="T20" fmla="*/ 2147483647 w 86"/>
              <a:gd name="T21" fmla="*/ 2147483647 h 58"/>
              <a:gd name="T22" fmla="*/ 2147483647 w 86"/>
              <a:gd name="T23" fmla="*/ 0 h 58"/>
              <a:gd name="T24" fmla="*/ 2147483647 w 86"/>
              <a:gd name="T25" fmla="*/ 2147483647 h 58"/>
              <a:gd name="T26" fmla="*/ 0 w 86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6"/>
              <a:gd name="T43" fmla="*/ 0 h 58"/>
              <a:gd name="T44" fmla="*/ 86 w 8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6" h="58">
                <a:moveTo>
                  <a:pt x="0" y="10"/>
                </a:moveTo>
                <a:lnTo>
                  <a:pt x="12" y="32"/>
                </a:lnTo>
                <a:lnTo>
                  <a:pt x="20" y="54"/>
                </a:lnTo>
                <a:lnTo>
                  <a:pt x="28" y="58"/>
                </a:lnTo>
                <a:lnTo>
                  <a:pt x="50" y="54"/>
                </a:lnTo>
                <a:lnTo>
                  <a:pt x="52" y="58"/>
                </a:lnTo>
                <a:lnTo>
                  <a:pt x="86" y="52"/>
                </a:lnTo>
                <a:lnTo>
                  <a:pt x="84" y="34"/>
                </a:lnTo>
                <a:lnTo>
                  <a:pt x="80" y="28"/>
                </a:lnTo>
                <a:lnTo>
                  <a:pt x="84" y="26"/>
                </a:lnTo>
                <a:lnTo>
                  <a:pt x="78" y="2"/>
                </a:lnTo>
                <a:lnTo>
                  <a:pt x="70" y="0"/>
                </a:lnTo>
                <a:lnTo>
                  <a:pt x="52" y="2"/>
                </a:lnTo>
                <a:lnTo>
                  <a:pt x="0" y="1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0" name="Freeform 170"/>
          <p:cNvSpPr>
            <a:spLocks/>
          </p:cNvSpPr>
          <p:nvPr/>
        </p:nvSpPr>
        <p:spPr bwMode="auto">
          <a:xfrm rot="222277">
            <a:off x="5538788" y="4391025"/>
            <a:ext cx="163512" cy="173038"/>
          </a:xfrm>
          <a:custGeom>
            <a:avLst/>
            <a:gdLst>
              <a:gd name="T0" fmla="*/ 2147483647 w 70"/>
              <a:gd name="T1" fmla="*/ 2147483647 h 74"/>
              <a:gd name="T2" fmla="*/ 2147483647 w 70"/>
              <a:gd name="T3" fmla="*/ 2147483647 h 74"/>
              <a:gd name="T4" fmla="*/ 0 w 70"/>
              <a:gd name="T5" fmla="*/ 2147483647 h 74"/>
              <a:gd name="T6" fmla="*/ 2147483647 w 70"/>
              <a:gd name="T7" fmla="*/ 2147483647 h 74"/>
              <a:gd name="T8" fmla="*/ 2147483647 w 70"/>
              <a:gd name="T9" fmla="*/ 2147483647 h 74"/>
              <a:gd name="T10" fmla="*/ 2147483647 w 70"/>
              <a:gd name="T11" fmla="*/ 2147483647 h 74"/>
              <a:gd name="T12" fmla="*/ 2147483647 w 70"/>
              <a:gd name="T13" fmla="*/ 2147483647 h 74"/>
              <a:gd name="T14" fmla="*/ 2147483647 w 70"/>
              <a:gd name="T15" fmla="*/ 0 h 74"/>
              <a:gd name="T16" fmla="*/ 2147483647 w 70"/>
              <a:gd name="T17" fmla="*/ 0 h 74"/>
              <a:gd name="T18" fmla="*/ 2147483647 w 70"/>
              <a:gd name="T19" fmla="*/ 2147483647 h 74"/>
              <a:gd name="T20" fmla="*/ 2147483647 w 70"/>
              <a:gd name="T21" fmla="*/ 2147483647 h 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74"/>
              <a:gd name="T35" fmla="*/ 70 w 70"/>
              <a:gd name="T36" fmla="*/ 74 h 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74">
                <a:moveTo>
                  <a:pt x="18" y="74"/>
                </a:moveTo>
                <a:lnTo>
                  <a:pt x="14" y="68"/>
                </a:lnTo>
                <a:lnTo>
                  <a:pt x="0" y="28"/>
                </a:lnTo>
                <a:lnTo>
                  <a:pt x="20" y="20"/>
                </a:lnTo>
                <a:lnTo>
                  <a:pt x="18" y="14"/>
                </a:lnTo>
                <a:lnTo>
                  <a:pt x="24" y="16"/>
                </a:lnTo>
                <a:lnTo>
                  <a:pt x="40" y="8"/>
                </a:lnTo>
                <a:lnTo>
                  <a:pt x="46" y="0"/>
                </a:lnTo>
                <a:lnTo>
                  <a:pt x="58" y="0"/>
                </a:lnTo>
                <a:lnTo>
                  <a:pt x="70" y="66"/>
                </a:lnTo>
                <a:lnTo>
                  <a:pt x="18" y="7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1" name="Freeform 171"/>
          <p:cNvSpPr>
            <a:spLocks/>
          </p:cNvSpPr>
          <p:nvPr/>
        </p:nvSpPr>
        <p:spPr bwMode="auto">
          <a:xfrm rot="222277">
            <a:off x="5676900" y="4375150"/>
            <a:ext cx="160338" cy="177800"/>
          </a:xfrm>
          <a:custGeom>
            <a:avLst/>
            <a:gdLst>
              <a:gd name="T0" fmla="*/ 0 w 68"/>
              <a:gd name="T1" fmla="*/ 2147483647 h 76"/>
              <a:gd name="T2" fmla="*/ 2147483647 w 68"/>
              <a:gd name="T3" fmla="*/ 0 h 76"/>
              <a:gd name="T4" fmla="*/ 2147483647 w 68"/>
              <a:gd name="T5" fmla="*/ 2147483647 h 76"/>
              <a:gd name="T6" fmla="*/ 2147483647 w 68"/>
              <a:gd name="T7" fmla="*/ 2147483647 h 76"/>
              <a:gd name="T8" fmla="*/ 2147483647 w 68"/>
              <a:gd name="T9" fmla="*/ 2147483647 h 76"/>
              <a:gd name="T10" fmla="*/ 2147483647 w 68"/>
              <a:gd name="T11" fmla="*/ 2147483647 h 76"/>
              <a:gd name="T12" fmla="*/ 2147483647 w 68"/>
              <a:gd name="T13" fmla="*/ 2147483647 h 76"/>
              <a:gd name="T14" fmla="*/ 2147483647 w 68"/>
              <a:gd name="T15" fmla="*/ 2147483647 h 76"/>
              <a:gd name="T16" fmla="*/ 2147483647 w 68"/>
              <a:gd name="T17" fmla="*/ 2147483647 h 76"/>
              <a:gd name="T18" fmla="*/ 2147483647 w 68"/>
              <a:gd name="T19" fmla="*/ 2147483647 h 76"/>
              <a:gd name="T20" fmla="*/ 2147483647 w 68"/>
              <a:gd name="T21" fmla="*/ 2147483647 h 76"/>
              <a:gd name="T22" fmla="*/ 2147483647 w 68"/>
              <a:gd name="T23" fmla="*/ 2147483647 h 76"/>
              <a:gd name="T24" fmla="*/ 0 w 68"/>
              <a:gd name="T25" fmla="*/ 2147483647 h 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"/>
              <a:gd name="T40" fmla="*/ 0 h 76"/>
              <a:gd name="T41" fmla="*/ 68 w 68"/>
              <a:gd name="T42" fmla="*/ 76 h 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" h="76">
                <a:moveTo>
                  <a:pt x="0" y="10"/>
                </a:moveTo>
                <a:lnTo>
                  <a:pt x="56" y="0"/>
                </a:lnTo>
                <a:lnTo>
                  <a:pt x="60" y="10"/>
                </a:lnTo>
                <a:lnTo>
                  <a:pt x="58" y="32"/>
                </a:lnTo>
                <a:lnTo>
                  <a:pt x="58" y="48"/>
                </a:lnTo>
                <a:lnTo>
                  <a:pt x="60" y="52"/>
                </a:lnTo>
                <a:lnTo>
                  <a:pt x="62" y="54"/>
                </a:lnTo>
                <a:lnTo>
                  <a:pt x="68" y="64"/>
                </a:lnTo>
                <a:lnTo>
                  <a:pt x="58" y="72"/>
                </a:lnTo>
                <a:lnTo>
                  <a:pt x="38" y="76"/>
                </a:lnTo>
                <a:lnTo>
                  <a:pt x="30" y="74"/>
                </a:lnTo>
                <a:lnTo>
                  <a:pt x="12" y="76"/>
                </a:lnTo>
                <a:lnTo>
                  <a:pt x="0" y="1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2" name="Freeform 172"/>
          <p:cNvSpPr>
            <a:spLocks/>
          </p:cNvSpPr>
          <p:nvPr/>
        </p:nvSpPr>
        <p:spPr bwMode="auto">
          <a:xfrm rot="222277">
            <a:off x="5570538" y="3849688"/>
            <a:ext cx="155575" cy="160337"/>
          </a:xfrm>
          <a:custGeom>
            <a:avLst/>
            <a:gdLst>
              <a:gd name="T0" fmla="*/ 2147483647 w 66"/>
              <a:gd name="T1" fmla="*/ 2147483647 h 68"/>
              <a:gd name="T2" fmla="*/ 2147483647 w 66"/>
              <a:gd name="T3" fmla="*/ 2147483647 h 68"/>
              <a:gd name="T4" fmla="*/ 2147483647 w 66"/>
              <a:gd name="T5" fmla="*/ 0 h 68"/>
              <a:gd name="T6" fmla="*/ 2147483647 w 66"/>
              <a:gd name="T7" fmla="*/ 0 h 68"/>
              <a:gd name="T8" fmla="*/ 2147483647 w 66"/>
              <a:gd name="T9" fmla="*/ 2147483647 h 68"/>
              <a:gd name="T10" fmla="*/ 2147483647 w 66"/>
              <a:gd name="T11" fmla="*/ 2147483647 h 68"/>
              <a:gd name="T12" fmla="*/ 2147483647 w 66"/>
              <a:gd name="T13" fmla="*/ 2147483647 h 68"/>
              <a:gd name="T14" fmla="*/ 2147483647 w 66"/>
              <a:gd name="T15" fmla="*/ 2147483647 h 68"/>
              <a:gd name="T16" fmla="*/ 0 w 66"/>
              <a:gd name="T17" fmla="*/ 2147483647 h 68"/>
              <a:gd name="T18" fmla="*/ 2147483647 w 66"/>
              <a:gd name="T19" fmla="*/ 2147483647 h 68"/>
              <a:gd name="T20" fmla="*/ 0 w 66"/>
              <a:gd name="T21" fmla="*/ 2147483647 h 68"/>
              <a:gd name="T22" fmla="*/ 2147483647 w 66"/>
              <a:gd name="T23" fmla="*/ 2147483647 h 68"/>
              <a:gd name="T24" fmla="*/ 2147483647 w 66"/>
              <a:gd name="T25" fmla="*/ 214748364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"/>
              <a:gd name="T40" fmla="*/ 0 h 68"/>
              <a:gd name="T41" fmla="*/ 66 w 66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" h="68">
                <a:moveTo>
                  <a:pt x="2" y="12"/>
                </a:moveTo>
                <a:lnTo>
                  <a:pt x="44" y="4"/>
                </a:lnTo>
                <a:lnTo>
                  <a:pt x="46" y="0"/>
                </a:lnTo>
                <a:lnTo>
                  <a:pt x="56" y="0"/>
                </a:lnTo>
                <a:lnTo>
                  <a:pt x="66" y="58"/>
                </a:lnTo>
                <a:lnTo>
                  <a:pt x="54" y="62"/>
                </a:lnTo>
                <a:lnTo>
                  <a:pt x="24" y="68"/>
                </a:lnTo>
                <a:lnTo>
                  <a:pt x="4" y="68"/>
                </a:lnTo>
                <a:lnTo>
                  <a:pt x="0" y="46"/>
                </a:lnTo>
                <a:lnTo>
                  <a:pt x="6" y="44"/>
                </a:lnTo>
                <a:lnTo>
                  <a:pt x="0" y="18"/>
                </a:lnTo>
                <a:lnTo>
                  <a:pt x="4" y="18"/>
                </a:lnTo>
                <a:lnTo>
                  <a:pt x="2" y="1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3" name="Freeform 173"/>
          <p:cNvSpPr>
            <a:spLocks/>
          </p:cNvSpPr>
          <p:nvPr/>
        </p:nvSpPr>
        <p:spPr bwMode="auto">
          <a:xfrm rot="222277">
            <a:off x="5705475" y="3840163"/>
            <a:ext cx="161925" cy="160337"/>
          </a:xfrm>
          <a:custGeom>
            <a:avLst/>
            <a:gdLst>
              <a:gd name="T0" fmla="*/ 0 w 70"/>
              <a:gd name="T1" fmla="*/ 2147483647 h 68"/>
              <a:gd name="T2" fmla="*/ 2147483647 w 70"/>
              <a:gd name="T3" fmla="*/ 2147483647 h 68"/>
              <a:gd name="T4" fmla="*/ 2147483647 w 70"/>
              <a:gd name="T5" fmla="*/ 2147483647 h 68"/>
              <a:gd name="T6" fmla="*/ 2147483647 w 70"/>
              <a:gd name="T7" fmla="*/ 0 h 68"/>
              <a:gd name="T8" fmla="*/ 2147483647 w 70"/>
              <a:gd name="T9" fmla="*/ 2147483647 h 68"/>
              <a:gd name="T10" fmla="*/ 2147483647 w 70"/>
              <a:gd name="T11" fmla="*/ 2147483647 h 68"/>
              <a:gd name="T12" fmla="*/ 2147483647 w 70"/>
              <a:gd name="T13" fmla="*/ 2147483647 h 68"/>
              <a:gd name="T14" fmla="*/ 2147483647 w 70"/>
              <a:gd name="T15" fmla="*/ 2147483647 h 68"/>
              <a:gd name="T16" fmla="*/ 2147483647 w 70"/>
              <a:gd name="T17" fmla="*/ 2147483647 h 68"/>
              <a:gd name="T18" fmla="*/ 2147483647 w 70"/>
              <a:gd name="T19" fmla="*/ 2147483647 h 68"/>
              <a:gd name="T20" fmla="*/ 2147483647 w 70"/>
              <a:gd name="T21" fmla="*/ 2147483647 h 68"/>
              <a:gd name="T22" fmla="*/ 2147483647 w 70"/>
              <a:gd name="T23" fmla="*/ 2147483647 h 68"/>
              <a:gd name="T24" fmla="*/ 0 w 70"/>
              <a:gd name="T25" fmla="*/ 214748364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"/>
              <a:gd name="T40" fmla="*/ 0 h 68"/>
              <a:gd name="T41" fmla="*/ 70 w 70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" h="68">
                <a:moveTo>
                  <a:pt x="0" y="8"/>
                </a:moveTo>
                <a:lnTo>
                  <a:pt x="12" y="6"/>
                </a:lnTo>
                <a:lnTo>
                  <a:pt x="14" y="8"/>
                </a:lnTo>
                <a:lnTo>
                  <a:pt x="64" y="0"/>
                </a:lnTo>
                <a:lnTo>
                  <a:pt x="66" y="10"/>
                </a:lnTo>
                <a:lnTo>
                  <a:pt x="70" y="38"/>
                </a:lnTo>
                <a:lnTo>
                  <a:pt x="62" y="40"/>
                </a:lnTo>
                <a:lnTo>
                  <a:pt x="48" y="58"/>
                </a:lnTo>
                <a:lnTo>
                  <a:pt x="46" y="64"/>
                </a:lnTo>
                <a:lnTo>
                  <a:pt x="26" y="68"/>
                </a:lnTo>
                <a:lnTo>
                  <a:pt x="24" y="66"/>
                </a:lnTo>
                <a:lnTo>
                  <a:pt x="10" y="66"/>
                </a:lnTo>
                <a:lnTo>
                  <a:pt x="0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4" name="Freeform 174"/>
          <p:cNvSpPr>
            <a:spLocks/>
          </p:cNvSpPr>
          <p:nvPr/>
        </p:nvSpPr>
        <p:spPr bwMode="auto">
          <a:xfrm rot="222277">
            <a:off x="5940425" y="3763963"/>
            <a:ext cx="163513" cy="198437"/>
          </a:xfrm>
          <a:custGeom>
            <a:avLst/>
            <a:gdLst>
              <a:gd name="T0" fmla="*/ 2147483647 w 70"/>
              <a:gd name="T1" fmla="*/ 2147483647 h 84"/>
              <a:gd name="T2" fmla="*/ 2147483647 w 70"/>
              <a:gd name="T3" fmla="*/ 2147483647 h 84"/>
              <a:gd name="T4" fmla="*/ 2147483647 w 70"/>
              <a:gd name="T5" fmla="*/ 2147483647 h 84"/>
              <a:gd name="T6" fmla="*/ 2147483647 w 70"/>
              <a:gd name="T7" fmla="*/ 2147483647 h 84"/>
              <a:gd name="T8" fmla="*/ 2147483647 w 70"/>
              <a:gd name="T9" fmla="*/ 0 h 84"/>
              <a:gd name="T10" fmla="*/ 2147483647 w 70"/>
              <a:gd name="T11" fmla="*/ 2147483647 h 84"/>
              <a:gd name="T12" fmla="*/ 2147483647 w 70"/>
              <a:gd name="T13" fmla="*/ 2147483647 h 84"/>
              <a:gd name="T14" fmla="*/ 2147483647 w 70"/>
              <a:gd name="T15" fmla="*/ 2147483647 h 84"/>
              <a:gd name="T16" fmla="*/ 2147483647 w 70"/>
              <a:gd name="T17" fmla="*/ 2147483647 h 84"/>
              <a:gd name="T18" fmla="*/ 2147483647 w 70"/>
              <a:gd name="T19" fmla="*/ 2147483647 h 84"/>
              <a:gd name="T20" fmla="*/ 2147483647 w 70"/>
              <a:gd name="T21" fmla="*/ 2147483647 h 84"/>
              <a:gd name="T22" fmla="*/ 0 w 70"/>
              <a:gd name="T23" fmla="*/ 2147483647 h 84"/>
              <a:gd name="T24" fmla="*/ 2147483647 w 70"/>
              <a:gd name="T25" fmla="*/ 2147483647 h 84"/>
              <a:gd name="T26" fmla="*/ 2147483647 w 70"/>
              <a:gd name="T27" fmla="*/ 2147483647 h 84"/>
              <a:gd name="T28" fmla="*/ 2147483647 w 70"/>
              <a:gd name="T29" fmla="*/ 2147483647 h 84"/>
              <a:gd name="T30" fmla="*/ 2147483647 w 70"/>
              <a:gd name="T31" fmla="*/ 2147483647 h 84"/>
              <a:gd name="T32" fmla="*/ 2147483647 w 70"/>
              <a:gd name="T33" fmla="*/ 2147483647 h 84"/>
              <a:gd name="T34" fmla="*/ 2147483647 w 70"/>
              <a:gd name="T35" fmla="*/ 2147483647 h 84"/>
              <a:gd name="T36" fmla="*/ 2147483647 w 70"/>
              <a:gd name="T37" fmla="*/ 2147483647 h 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0"/>
              <a:gd name="T58" fmla="*/ 0 h 84"/>
              <a:gd name="T59" fmla="*/ 70 w 70"/>
              <a:gd name="T60" fmla="*/ 84 h 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0" h="84">
                <a:moveTo>
                  <a:pt x="8" y="24"/>
                </a:moveTo>
                <a:lnTo>
                  <a:pt x="14" y="14"/>
                </a:lnTo>
                <a:lnTo>
                  <a:pt x="20" y="14"/>
                </a:lnTo>
                <a:lnTo>
                  <a:pt x="30" y="4"/>
                </a:lnTo>
                <a:lnTo>
                  <a:pt x="56" y="0"/>
                </a:lnTo>
                <a:lnTo>
                  <a:pt x="70" y="12"/>
                </a:lnTo>
                <a:lnTo>
                  <a:pt x="58" y="24"/>
                </a:lnTo>
                <a:lnTo>
                  <a:pt x="70" y="40"/>
                </a:lnTo>
                <a:lnTo>
                  <a:pt x="64" y="52"/>
                </a:lnTo>
                <a:lnTo>
                  <a:pt x="42" y="74"/>
                </a:lnTo>
                <a:lnTo>
                  <a:pt x="36" y="84"/>
                </a:lnTo>
                <a:lnTo>
                  <a:pt x="0" y="76"/>
                </a:lnTo>
                <a:lnTo>
                  <a:pt x="2" y="68"/>
                </a:lnTo>
                <a:lnTo>
                  <a:pt x="18" y="52"/>
                </a:lnTo>
                <a:lnTo>
                  <a:pt x="18" y="46"/>
                </a:lnTo>
                <a:lnTo>
                  <a:pt x="14" y="46"/>
                </a:lnTo>
                <a:lnTo>
                  <a:pt x="12" y="40"/>
                </a:lnTo>
                <a:lnTo>
                  <a:pt x="10" y="30"/>
                </a:lnTo>
                <a:lnTo>
                  <a:pt x="8" y="2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5" name="Freeform 175"/>
          <p:cNvSpPr>
            <a:spLocks/>
          </p:cNvSpPr>
          <p:nvPr/>
        </p:nvSpPr>
        <p:spPr bwMode="auto">
          <a:xfrm rot="222277">
            <a:off x="5689600" y="3992563"/>
            <a:ext cx="139700" cy="158750"/>
          </a:xfrm>
          <a:custGeom>
            <a:avLst/>
            <a:gdLst>
              <a:gd name="T0" fmla="*/ 0 w 60"/>
              <a:gd name="T1" fmla="*/ 2147483647 h 68"/>
              <a:gd name="T2" fmla="*/ 2147483647 w 60"/>
              <a:gd name="T3" fmla="*/ 2147483647 h 68"/>
              <a:gd name="T4" fmla="*/ 2147483647 w 60"/>
              <a:gd name="T5" fmla="*/ 2147483647 h 68"/>
              <a:gd name="T6" fmla="*/ 2147483647 w 60"/>
              <a:gd name="T7" fmla="*/ 2147483647 h 68"/>
              <a:gd name="T8" fmla="*/ 2147483647 w 60"/>
              <a:gd name="T9" fmla="*/ 0 h 68"/>
              <a:gd name="T10" fmla="*/ 2147483647 w 60"/>
              <a:gd name="T11" fmla="*/ 2147483647 h 68"/>
              <a:gd name="T12" fmla="*/ 2147483647 w 60"/>
              <a:gd name="T13" fmla="*/ 2147483647 h 68"/>
              <a:gd name="T14" fmla="*/ 2147483647 w 60"/>
              <a:gd name="T15" fmla="*/ 2147483647 h 68"/>
              <a:gd name="T16" fmla="*/ 2147483647 w 60"/>
              <a:gd name="T17" fmla="*/ 2147483647 h 68"/>
              <a:gd name="T18" fmla="*/ 2147483647 w 60"/>
              <a:gd name="T19" fmla="*/ 2147483647 h 68"/>
              <a:gd name="T20" fmla="*/ 2147483647 w 60"/>
              <a:gd name="T21" fmla="*/ 2147483647 h 68"/>
              <a:gd name="T22" fmla="*/ 2147483647 w 60"/>
              <a:gd name="T23" fmla="*/ 2147483647 h 68"/>
              <a:gd name="T24" fmla="*/ 2147483647 w 60"/>
              <a:gd name="T25" fmla="*/ 2147483647 h 68"/>
              <a:gd name="T26" fmla="*/ 2147483647 w 60"/>
              <a:gd name="T27" fmla="*/ 2147483647 h 68"/>
              <a:gd name="T28" fmla="*/ 2147483647 w 60"/>
              <a:gd name="T29" fmla="*/ 2147483647 h 68"/>
              <a:gd name="T30" fmla="*/ 0 w 60"/>
              <a:gd name="T31" fmla="*/ 2147483647 h 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0"/>
              <a:gd name="T49" fmla="*/ 0 h 68"/>
              <a:gd name="T50" fmla="*/ 60 w 60"/>
              <a:gd name="T51" fmla="*/ 68 h 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0" h="68">
                <a:moveTo>
                  <a:pt x="0" y="6"/>
                </a:moveTo>
                <a:lnTo>
                  <a:pt x="12" y="2"/>
                </a:lnTo>
                <a:lnTo>
                  <a:pt x="26" y="2"/>
                </a:lnTo>
                <a:lnTo>
                  <a:pt x="28" y="4"/>
                </a:lnTo>
                <a:lnTo>
                  <a:pt x="48" y="0"/>
                </a:lnTo>
                <a:lnTo>
                  <a:pt x="50" y="6"/>
                </a:lnTo>
                <a:lnTo>
                  <a:pt x="60" y="22"/>
                </a:lnTo>
                <a:lnTo>
                  <a:pt x="50" y="34"/>
                </a:lnTo>
                <a:lnTo>
                  <a:pt x="50" y="44"/>
                </a:lnTo>
                <a:lnTo>
                  <a:pt x="40" y="58"/>
                </a:lnTo>
                <a:lnTo>
                  <a:pt x="36" y="68"/>
                </a:lnTo>
                <a:lnTo>
                  <a:pt x="26" y="56"/>
                </a:lnTo>
                <a:lnTo>
                  <a:pt x="12" y="60"/>
                </a:lnTo>
                <a:lnTo>
                  <a:pt x="8" y="34"/>
                </a:lnTo>
                <a:lnTo>
                  <a:pt x="4" y="32"/>
                </a:lnTo>
                <a:lnTo>
                  <a:pt x="0" y="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6" name="Freeform 176"/>
          <p:cNvSpPr>
            <a:spLocks/>
          </p:cNvSpPr>
          <p:nvPr/>
        </p:nvSpPr>
        <p:spPr bwMode="auto">
          <a:xfrm rot="222277">
            <a:off x="6237288" y="3952875"/>
            <a:ext cx="177800" cy="155575"/>
          </a:xfrm>
          <a:custGeom>
            <a:avLst/>
            <a:gdLst>
              <a:gd name="T0" fmla="*/ 2147483647 w 76"/>
              <a:gd name="T1" fmla="*/ 2147483647 h 68"/>
              <a:gd name="T2" fmla="*/ 2147483647 w 76"/>
              <a:gd name="T3" fmla="*/ 2147483647 h 68"/>
              <a:gd name="T4" fmla="*/ 2147483647 w 76"/>
              <a:gd name="T5" fmla="*/ 2147483647 h 68"/>
              <a:gd name="T6" fmla="*/ 2147483647 w 76"/>
              <a:gd name="T7" fmla="*/ 2147483647 h 68"/>
              <a:gd name="T8" fmla="*/ 2147483647 w 76"/>
              <a:gd name="T9" fmla="*/ 0 h 68"/>
              <a:gd name="T10" fmla="*/ 2147483647 w 76"/>
              <a:gd name="T11" fmla="*/ 2147483647 h 68"/>
              <a:gd name="T12" fmla="*/ 2147483647 w 76"/>
              <a:gd name="T13" fmla="*/ 2147483647 h 68"/>
              <a:gd name="T14" fmla="*/ 2147483647 w 76"/>
              <a:gd name="T15" fmla="*/ 2147483647 h 68"/>
              <a:gd name="T16" fmla="*/ 2147483647 w 76"/>
              <a:gd name="T17" fmla="*/ 2147483647 h 68"/>
              <a:gd name="T18" fmla="*/ 2147483647 w 76"/>
              <a:gd name="T19" fmla="*/ 2147483647 h 68"/>
              <a:gd name="T20" fmla="*/ 2147483647 w 76"/>
              <a:gd name="T21" fmla="*/ 2147483647 h 68"/>
              <a:gd name="T22" fmla="*/ 2147483647 w 76"/>
              <a:gd name="T23" fmla="*/ 2147483647 h 68"/>
              <a:gd name="T24" fmla="*/ 2147483647 w 76"/>
              <a:gd name="T25" fmla="*/ 2147483647 h 68"/>
              <a:gd name="T26" fmla="*/ 2147483647 w 76"/>
              <a:gd name="T27" fmla="*/ 2147483647 h 68"/>
              <a:gd name="T28" fmla="*/ 2147483647 w 76"/>
              <a:gd name="T29" fmla="*/ 2147483647 h 68"/>
              <a:gd name="T30" fmla="*/ 2147483647 w 76"/>
              <a:gd name="T31" fmla="*/ 2147483647 h 68"/>
              <a:gd name="T32" fmla="*/ 2147483647 w 76"/>
              <a:gd name="T33" fmla="*/ 2147483647 h 68"/>
              <a:gd name="T34" fmla="*/ 2147483647 w 76"/>
              <a:gd name="T35" fmla="*/ 2147483647 h 68"/>
              <a:gd name="T36" fmla="*/ 2147483647 w 76"/>
              <a:gd name="T37" fmla="*/ 2147483647 h 68"/>
              <a:gd name="T38" fmla="*/ 0 w 76"/>
              <a:gd name="T39" fmla="*/ 2147483647 h 68"/>
              <a:gd name="T40" fmla="*/ 2147483647 w 76"/>
              <a:gd name="T41" fmla="*/ 2147483647 h 6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6"/>
              <a:gd name="T64" fmla="*/ 0 h 68"/>
              <a:gd name="T65" fmla="*/ 76 w 76"/>
              <a:gd name="T66" fmla="*/ 68 h 6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6" h="68">
                <a:moveTo>
                  <a:pt x="2" y="14"/>
                </a:moveTo>
                <a:lnTo>
                  <a:pt x="8" y="18"/>
                </a:lnTo>
                <a:lnTo>
                  <a:pt x="20" y="2"/>
                </a:lnTo>
                <a:lnTo>
                  <a:pt x="36" y="4"/>
                </a:lnTo>
                <a:lnTo>
                  <a:pt x="46" y="0"/>
                </a:lnTo>
                <a:lnTo>
                  <a:pt x="62" y="8"/>
                </a:lnTo>
                <a:lnTo>
                  <a:pt x="76" y="6"/>
                </a:lnTo>
                <a:lnTo>
                  <a:pt x="74" y="12"/>
                </a:lnTo>
                <a:lnTo>
                  <a:pt x="66" y="16"/>
                </a:lnTo>
                <a:lnTo>
                  <a:pt x="66" y="22"/>
                </a:lnTo>
                <a:lnTo>
                  <a:pt x="52" y="48"/>
                </a:lnTo>
                <a:lnTo>
                  <a:pt x="58" y="60"/>
                </a:lnTo>
                <a:lnTo>
                  <a:pt x="52" y="68"/>
                </a:lnTo>
                <a:lnTo>
                  <a:pt x="44" y="62"/>
                </a:lnTo>
                <a:lnTo>
                  <a:pt x="32" y="68"/>
                </a:lnTo>
                <a:lnTo>
                  <a:pt x="8" y="60"/>
                </a:lnTo>
                <a:lnTo>
                  <a:pt x="4" y="48"/>
                </a:lnTo>
                <a:lnTo>
                  <a:pt x="10" y="38"/>
                </a:lnTo>
                <a:lnTo>
                  <a:pt x="2" y="32"/>
                </a:lnTo>
                <a:lnTo>
                  <a:pt x="0" y="18"/>
                </a:lnTo>
                <a:lnTo>
                  <a:pt x="2" y="1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7" name="Freeform 177"/>
          <p:cNvSpPr>
            <a:spLocks/>
          </p:cNvSpPr>
          <p:nvPr/>
        </p:nvSpPr>
        <p:spPr bwMode="auto">
          <a:xfrm rot="222277">
            <a:off x="6350000" y="4095750"/>
            <a:ext cx="130175" cy="125413"/>
          </a:xfrm>
          <a:custGeom>
            <a:avLst/>
            <a:gdLst>
              <a:gd name="T0" fmla="*/ 0 w 56"/>
              <a:gd name="T1" fmla="*/ 2147483647 h 54"/>
              <a:gd name="T2" fmla="*/ 2147483647 w 56"/>
              <a:gd name="T3" fmla="*/ 0 h 54"/>
              <a:gd name="T4" fmla="*/ 2147483647 w 56"/>
              <a:gd name="T5" fmla="*/ 2147483647 h 54"/>
              <a:gd name="T6" fmla="*/ 2147483647 w 56"/>
              <a:gd name="T7" fmla="*/ 2147483647 h 54"/>
              <a:gd name="T8" fmla="*/ 2147483647 w 56"/>
              <a:gd name="T9" fmla="*/ 2147483647 h 54"/>
              <a:gd name="T10" fmla="*/ 2147483647 w 56"/>
              <a:gd name="T11" fmla="*/ 2147483647 h 54"/>
              <a:gd name="T12" fmla="*/ 2147483647 w 56"/>
              <a:gd name="T13" fmla="*/ 2147483647 h 54"/>
              <a:gd name="T14" fmla="*/ 2147483647 w 56"/>
              <a:gd name="T15" fmla="*/ 2147483647 h 54"/>
              <a:gd name="T16" fmla="*/ 2147483647 w 56"/>
              <a:gd name="T17" fmla="*/ 2147483647 h 54"/>
              <a:gd name="T18" fmla="*/ 2147483647 w 56"/>
              <a:gd name="T19" fmla="*/ 2147483647 h 54"/>
              <a:gd name="T20" fmla="*/ 2147483647 w 56"/>
              <a:gd name="T21" fmla="*/ 2147483647 h 54"/>
              <a:gd name="T22" fmla="*/ 2147483647 w 56"/>
              <a:gd name="T23" fmla="*/ 2147483647 h 54"/>
              <a:gd name="T24" fmla="*/ 2147483647 w 56"/>
              <a:gd name="T25" fmla="*/ 2147483647 h 54"/>
              <a:gd name="T26" fmla="*/ 2147483647 w 56"/>
              <a:gd name="T27" fmla="*/ 2147483647 h 54"/>
              <a:gd name="T28" fmla="*/ 2147483647 w 56"/>
              <a:gd name="T29" fmla="*/ 2147483647 h 54"/>
              <a:gd name="T30" fmla="*/ 2147483647 w 56"/>
              <a:gd name="T31" fmla="*/ 2147483647 h 54"/>
              <a:gd name="T32" fmla="*/ 2147483647 w 56"/>
              <a:gd name="T33" fmla="*/ 2147483647 h 54"/>
              <a:gd name="T34" fmla="*/ 2147483647 w 56"/>
              <a:gd name="T35" fmla="*/ 2147483647 h 54"/>
              <a:gd name="T36" fmla="*/ 2147483647 w 56"/>
              <a:gd name="T37" fmla="*/ 2147483647 h 54"/>
              <a:gd name="T38" fmla="*/ 2147483647 w 56"/>
              <a:gd name="T39" fmla="*/ 2147483647 h 54"/>
              <a:gd name="T40" fmla="*/ 2147483647 w 56"/>
              <a:gd name="T41" fmla="*/ 2147483647 h 54"/>
              <a:gd name="T42" fmla="*/ 0 w 56"/>
              <a:gd name="T43" fmla="*/ 2147483647 h 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6"/>
              <a:gd name="T67" fmla="*/ 0 h 54"/>
              <a:gd name="T68" fmla="*/ 56 w 56"/>
              <a:gd name="T69" fmla="*/ 54 h 5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6" h="54">
                <a:moveTo>
                  <a:pt x="0" y="8"/>
                </a:moveTo>
                <a:lnTo>
                  <a:pt x="6" y="0"/>
                </a:lnTo>
                <a:lnTo>
                  <a:pt x="24" y="14"/>
                </a:lnTo>
                <a:lnTo>
                  <a:pt x="28" y="10"/>
                </a:lnTo>
                <a:lnTo>
                  <a:pt x="34" y="8"/>
                </a:lnTo>
                <a:lnTo>
                  <a:pt x="42" y="14"/>
                </a:lnTo>
                <a:lnTo>
                  <a:pt x="52" y="12"/>
                </a:lnTo>
                <a:lnTo>
                  <a:pt x="56" y="14"/>
                </a:lnTo>
                <a:lnTo>
                  <a:pt x="48" y="22"/>
                </a:lnTo>
                <a:lnTo>
                  <a:pt x="50" y="30"/>
                </a:lnTo>
                <a:lnTo>
                  <a:pt x="44" y="34"/>
                </a:lnTo>
                <a:lnTo>
                  <a:pt x="36" y="34"/>
                </a:lnTo>
                <a:lnTo>
                  <a:pt x="34" y="42"/>
                </a:lnTo>
                <a:lnTo>
                  <a:pt x="32" y="48"/>
                </a:lnTo>
                <a:lnTo>
                  <a:pt x="30" y="50"/>
                </a:lnTo>
                <a:lnTo>
                  <a:pt x="24" y="50"/>
                </a:lnTo>
                <a:lnTo>
                  <a:pt x="16" y="54"/>
                </a:lnTo>
                <a:lnTo>
                  <a:pt x="8" y="50"/>
                </a:lnTo>
                <a:lnTo>
                  <a:pt x="10" y="44"/>
                </a:lnTo>
                <a:lnTo>
                  <a:pt x="4" y="26"/>
                </a:lnTo>
                <a:lnTo>
                  <a:pt x="10" y="12"/>
                </a:lnTo>
                <a:lnTo>
                  <a:pt x="0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8" name="Freeform 178"/>
          <p:cNvSpPr>
            <a:spLocks/>
          </p:cNvSpPr>
          <p:nvPr/>
        </p:nvSpPr>
        <p:spPr bwMode="auto">
          <a:xfrm rot="222277">
            <a:off x="5989638" y="4038600"/>
            <a:ext cx="169862" cy="136525"/>
          </a:xfrm>
          <a:custGeom>
            <a:avLst/>
            <a:gdLst>
              <a:gd name="T0" fmla="*/ 0 w 72"/>
              <a:gd name="T1" fmla="*/ 2147483647 h 58"/>
              <a:gd name="T2" fmla="*/ 2147483647 w 72"/>
              <a:gd name="T3" fmla="*/ 2147483647 h 58"/>
              <a:gd name="T4" fmla="*/ 2147483647 w 72"/>
              <a:gd name="T5" fmla="*/ 2147483647 h 58"/>
              <a:gd name="T6" fmla="*/ 2147483647 w 72"/>
              <a:gd name="T7" fmla="*/ 0 h 58"/>
              <a:gd name="T8" fmla="*/ 2147483647 w 72"/>
              <a:gd name="T9" fmla="*/ 2147483647 h 58"/>
              <a:gd name="T10" fmla="*/ 2147483647 w 72"/>
              <a:gd name="T11" fmla="*/ 2147483647 h 58"/>
              <a:gd name="T12" fmla="*/ 2147483647 w 72"/>
              <a:gd name="T13" fmla="*/ 2147483647 h 58"/>
              <a:gd name="T14" fmla="*/ 0 w 72"/>
              <a:gd name="T15" fmla="*/ 2147483647 h 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58"/>
              <a:gd name="T26" fmla="*/ 72 w 72"/>
              <a:gd name="T27" fmla="*/ 58 h 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58">
                <a:moveTo>
                  <a:pt x="0" y="30"/>
                </a:moveTo>
                <a:lnTo>
                  <a:pt x="24" y="2"/>
                </a:lnTo>
                <a:lnTo>
                  <a:pt x="30" y="6"/>
                </a:lnTo>
                <a:lnTo>
                  <a:pt x="48" y="0"/>
                </a:lnTo>
                <a:lnTo>
                  <a:pt x="72" y="12"/>
                </a:lnTo>
                <a:lnTo>
                  <a:pt x="54" y="58"/>
                </a:lnTo>
                <a:lnTo>
                  <a:pt x="12" y="40"/>
                </a:lnTo>
                <a:lnTo>
                  <a:pt x="0" y="3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49" name="Freeform 179"/>
          <p:cNvSpPr>
            <a:spLocks/>
          </p:cNvSpPr>
          <p:nvPr/>
        </p:nvSpPr>
        <p:spPr bwMode="auto">
          <a:xfrm rot="222277">
            <a:off x="6207125" y="4087813"/>
            <a:ext cx="166688" cy="176212"/>
          </a:xfrm>
          <a:custGeom>
            <a:avLst/>
            <a:gdLst>
              <a:gd name="T0" fmla="*/ 0 w 72"/>
              <a:gd name="T1" fmla="*/ 2147483647 h 74"/>
              <a:gd name="T2" fmla="*/ 2147483647 w 72"/>
              <a:gd name="T3" fmla="*/ 2147483647 h 74"/>
              <a:gd name="T4" fmla="*/ 2147483647 w 72"/>
              <a:gd name="T5" fmla="*/ 2147483647 h 74"/>
              <a:gd name="T6" fmla="*/ 2147483647 w 72"/>
              <a:gd name="T7" fmla="*/ 0 h 74"/>
              <a:gd name="T8" fmla="*/ 2147483647 w 72"/>
              <a:gd name="T9" fmla="*/ 2147483647 h 74"/>
              <a:gd name="T10" fmla="*/ 2147483647 w 72"/>
              <a:gd name="T11" fmla="*/ 2147483647 h 74"/>
              <a:gd name="T12" fmla="*/ 2147483647 w 72"/>
              <a:gd name="T13" fmla="*/ 2147483647 h 74"/>
              <a:gd name="T14" fmla="*/ 2147483647 w 72"/>
              <a:gd name="T15" fmla="*/ 2147483647 h 74"/>
              <a:gd name="T16" fmla="*/ 2147483647 w 72"/>
              <a:gd name="T17" fmla="*/ 2147483647 h 74"/>
              <a:gd name="T18" fmla="*/ 2147483647 w 72"/>
              <a:gd name="T19" fmla="*/ 2147483647 h 74"/>
              <a:gd name="T20" fmla="*/ 2147483647 w 72"/>
              <a:gd name="T21" fmla="*/ 2147483647 h 74"/>
              <a:gd name="T22" fmla="*/ 2147483647 w 72"/>
              <a:gd name="T23" fmla="*/ 2147483647 h 74"/>
              <a:gd name="T24" fmla="*/ 2147483647 w 72"/>
              <a:gd name="T25" fmla="*/ 2147483647 h 74"/>
              <a:gd name="T26" fmla="*/ 2147483647 w 72"/>
              <a:gd name="T27" fmla="*/ 2147483647 h 74"/>
              <a:gd name="T28" fmla="*/ 0 w 72"/>
              <a:gd name="T29" fmla="*/ 2147483647 h 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2"/>
              <a:gd name="T46" fmla="*/ 0 h 74"/>
              <a:gd name="T47" fmla="*/ 72 w 72"/>
              <a:gd name="T48" fmla="*/ 74 h 7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2" h="74">
                <a:moveTo>
                  <a:pt x="0" y="16"/>
                </a:moveTo>
                <a:lnTo>
                  <a:pt x="10" y="10"/>
                </a:lnTo>
                <a:lnTo>
                  <a:pt x="16" y="10"/>
                </a:lnTo>
                <a:lnTo>
                  <a:pt x="18" y="0"/>
                </a:lnTo>
                <a:lnTo>
                  <a:pt x="42" y="8"/>
                </a:lnTo>
                <a:lnTo>
                  <a:pt x="54" y="2"/>
                </a:lnTo>
                <a:lnTo>
                  <a:pt x="72" y="12"/>
                </a:lnTo>
                <a:lnTo>
                  <a:pt x="66" y="26"/>
                </a:lnTo>
                <a:lnTo>
                  <a:pt x="72" y="44"/>
                </a:lnTo>
                <a:lnTo>
                  <a:pt x="70" y="50"/>
                </a:lnTo>
                <a:lnTo>
                  <a:pt x="50" y="74"/>
                </a:lnTo>
                <a:lnTo>
                  <a:pt x="26" y="54"/>
                </a:lnTo>
                <a:lnTo>
                  <a:pt x="24" y="40"/>
                </a:lnTo>
                <a:lnTo>
                  <a:pt x="20" y="42"/>
                </a:lnTo>
                <a:lnTo>
                  <a:pt x="0" y="1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0" name="Freeform 180"/>
          <p:cNvSpPr>
            <a:spLocks/>
          </p:cNvSpPr>
          <p:nvPr/>
        </p:nvSpPr>
        <p:spPr bwMode="auto">
          <a:xfrm rot="222277">
            <a:off x="6113463" y="4073525"/>
            <a:ext cx="152400" cy="176213"/>
          </a:xfrm>
          <a:custGeom>
            <a:avLst/>
            <a:gdLst>
              <a:gd name="T0" fmla="*/ 0 w 66"/>
              <a:gd name="T1" fmla="*/ 2147483647 h 74"/>
              <a:gd name="T2" fmla="*/ 2147483647 w 66"/>
              <a:gd name="T3" fmla="*/ 0 h 74"/>
              <a:gd name="T4" fmla="*/ 2147483647 w 66"/>
              <a:gd name="T5" fmla="*/ 2147483647 h 74"/>
              <a:gd name="T6" fmla="*/ 2147483647 w 66"/>
              <a:gd name="T7" fmla="*/ 2147483647 h 74"/>
              <a:gd name="T8" fmla="*/ 2147483647 w 66"/>
              <a:gd name="T9" fmla="*/ 2147483647 h 74"/>
              <a:gd name="T10" fmla="*/ 2147483647 w 66"/>
              <a:gd name="T11" fmla="*/ 2147483647 h 74"/>
              <a:gd name="T12" fmla="*/ 2147483647 w 66"/>
              <a:gd name="T13" fmla="*/ 2147483647 h 74"/>
              <a:gd name="T14" fmla="*/ 2147483647 w 66"/>
              <a:gd name="T15" fmla="*/ 2147483647 h 74"/>
              <a:gd name="T16" fmla="*/ 2147483647 w 66"/>
              <a:gd name="T17" fmla="*/ 2147483647 h 74"/>
              <a:gd name="T18" fmla="*/ 0 w 66"/>
              <a:gd name="T19" fmla="*/ 2147483647 h 74"/>
              <a:gd name="T20" fmla="*/ 0 w 66"/>
              <a:gd name="T21" fmla="*/ 2147483647 h 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74"/>
              <a:gd name="T35" fmla="*/ 66 w 66"/>
              <a:gd name="T36" fmla="*/ 74 h 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74">
                <a:moveTo>
                  <a:pt x="0" y="46"/>
                </a:moveTo>
                <a:lnTo>
                  <a:pt x="18" y="0"/>
                </a:lnTo>
                <a:lnTo>
                  <a:pt x="32" y="8"/>
                </a:lnTo>
                <a:lnTo>
                  <a:pt x="32" y="16"/>
                </a:lnTo>
                <a:lnTo>
                  <a:pt x="40" y="20"/>
                </a:lnTo>
                <a:lnTo>
                  <a:pt x="60" y="46"/>
                </a:lnTo>
                <a:lnTo>
                  <a:pt x="64" y="44"/>
                </a:lnTo>
                <a:lnTo>
                  <a:pt x="66" y="58"/>
                </a:lnTo>
                <a:lnTo>
                  <a:pt x="26" y="74"/>
                </a:lnTo>
                <a:lnTo>
                  <a:pt x="0" y="62"/>
                </a:lnTo>
                <a:lnTo>
                  <a:pt x="0" y="4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1" name="Freeform 181"/>
          <p:cNvSpPr>
            <a:spLocks/>
          </p:cNvSpPr>
          <p:nvPr/>
        </p:nvSpPr>
        <p:spPr bwMode="auto">
          <a:xfrm rot="222277">
            <a:off x="6510338" y="4246563"/>
            <a:ext cx="160337" cy="252412"/>
          </a:xfrm>
          <a:custGeom>
            <a:avLst/>
            <a:gdLst>
              <a:gd name="T0" fmla="*/ 0 w 68"/>
              <a:gd name="T1" fmla="*/ 2147483647 h 108"/>
              <a:gd name="T2" fmla="*/ 2147483647 w 68"/>
              <a:gd name="T3" fmla="*/ 2147483647 h 108"/>
              <a:gd name="T4" fmla="*/ 2147483647 w 68"/>
              <a:gd name="T5" fmla="*/ 2147483647 h 108"/>
              <a:gd name="T6" fmla="*/ 2147483647 w 68"/>
              <a:gd name="T7" fmla="*/ 2147483647 h 108"/>
              <a:gd name="T8" fmla="*/ 2147483647 w 68"/>
              <a:gd name="T9" fmla="*/ 2147483647 h 108"/>
              <a:gd name="T10" fmla="*/ 2147483647 w 68"/>
              <a:gd name="T11" fmla="*/ 0 h 108"/>
              <a:gd name="T12" fmla="*/ 2147483647 w 68"/>
              <a:gd name="T13" fmla="*/ 2147483647 h 108"/>
              <a:gd name="T14" fmla="*/ 2147483647 w 68"/>
              <a:gd name="T15" fmla="*/ 2147483647 h 108"/>
              <a:gd name="T16" fmla="*/ 2147483647 w 68"/>
              <a:gd name="T17" fmla="*/ 2147483647 h 108"/>
              <a:gd name="T18" fmla="*/ 2147483647 w 68"/>
              <a:gd name="T19" fmla="*/ 2147483647 h 108"/>
              <a:gd name="T20" fmla="*/ 2147483647 w 68"/>
              <a:gd name="T21" fmla="*/ 2147483647 h 108"/>
              <a:gd name="T22" fmla="*/ 2147483647 w 68"/>
              <a:gd name="T23" fmla="*/ 2147483647 h 108"/>
              <a:gd name="T24" fmla="*/ 2147483647 w 68"/>
              <a:gd name="T25" fmla="*/ 2147483647 h 108"/>
              <a:gd name="T26" fmla="*/ 2147483647 w 68"/>
              <a:gd name="T27" fmla="*/ 2147483647 h 108"/>
              <a:gd name="T28" fmla="*/ 2147483647 w 68"/>
              <a:gd name="T29" fmla="*/ 2147483647 h 108"/>
              <a:gd name="T30" fmla="*/ 2147483647 w 68"/>
              <a:gd name="T31" fmla="*/ 2147483647 h 108"/>
              <a:gd name="T32" fmla="*/ 2147483647 w 68"/>
              <a:gd name="T33" fmla="*/ 2147483647 h 108"/>
              <a:gd name="T34" fmla="*/ 2147483647 w 68"/>
              <a:gd name="T35" fmla="*/ 2147483647 h 108"/>
              <a:gd name="T36" fmla="*/ 2147483647 w 68"/>
              <a:gd name="T37" fmla="*/ 2147483647 h 108"/>
              <a:gd name="T38" fmla="*/ 0 w 68"/>
              <a:gd name="T39" fmla="*/ 2147483647 h 10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8"/>
              <a:gd name="T61" fmla="*/ 0 h 108"/>
              <a:gd name="T62" fmla="*/ 68 w 68"/>
              <a:gd name="T63" fmla="*/ 108 h 10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8" h="108">
                <a:moveTo>
                  <a:pt x="0" y="48"/>
                </a:moveTo>
                <a:lnTo>
                  <a:pt x="12" y="46"/>
                </a:lnTo>
                <a:lnTo>
                  <a:pt x="10" y="36"/>
                </a:lnTo>
                <a:lnTo>
                  <a:pt x="28" y="14"/>
                </a:lnTo>
                <a:lnTo>
                  <a:pt x="36" y="4"/>
                </a:lnTo>
                <a:lnTo>
                  <a:pt x="44" y="0"/>
                </a:lnTo>
                <a:lnTo>
                  <a:pt x="60" y="8"/>
                </a:lnTo>
                <a:lnTo>
                  <a:pt x="64" y="16"/>
                </a:lnTo>
                <a:lnTo>
                  <a:pt x="60" y="42"/>
                </a:lnTo>
                <a:lnTo>
                  <a:pt x="68" y="66"/>
                </a:lnTo>
                <a:lnTo>
                  <a:pt x="62" y="88"/>
                </a:lnTo>
                <a:lnTo>
                  <a:pt x="54" y="92"/>
                </a:lnTo>
                <a:lnTo>
                  <a:pt x="52" y="88"/>
                </a:lnTo>
                <a:lnTo>
                  <a:pt x="46" y="96"/>
                </a:lnTo>
                <a:lnTo>
                  <a:pt x="54" y="104"/>
                </a:lnTo>
                <a:lnTo>
                  <a:pt x="44" y="108"/>
                </a:lnTo>
                <a:lnTo>
                  <a:pt x="30" y="100"/>
                </a:lnTo>
                <a:lnTo>
                  <a:pt x="30" y="78"/>
                </a:lnTo>
                <a:lnTo>
                  <a:pt x="20" y="64"/>
                </a:lnTo>
                <a:lnTo>
                  <a:pt x="0" y="48"/>
                </a:lnTo>
                <a:close/>
              </a:path>
            </a:pathLst>
          </a:custGeom>
          <a:solidFill>
            <a:srgbClr val="FFF9F3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2" name="Freeform 182"/>
          <p:cNvSpPr>
            <a:spLocks/>
          </p:cNvSpPr>
          <p:nvPr/>
        </p:nvSpPr>
        <p:spPr bwMode="auto">
          <a:xfrm rot="222277">
            <a:off x="6510338" y="4246563"/>
            <a:ext cx="160337" cy="252412"/>
          </a:xfrm>
          <a:custGeom>
            <a:avLst/>
            <a:gdLst>
              <a:gd name="T0" fmla="*/ 0 w 68"/>
              <a:gd name="T1" fmla="*/ 2147483647 h 108"/>
              <a:gd name="T2" fmla="*/ 2147483647 w 68"/>
              <a:gd name="T3" fmla="*/ 2147483647 h 108"/>
              <a:gd name="T4" fmla="*/ 2147483647 w 68"/>
              <a:gd name="T5" fmla="*/ 2147483647 h 108"/>
              <a:gd name="T6" fmla="*/ 2147483647 w 68"/>
              <a:gd name="T7" fmla="*/ 2147483647 h 108"/>
              <a:gd name="T8" fmla="*/ 2147483647 w 68"/>
              <a:gd name="T9" fmla="*/ 2147483647 h 108"/>
              <a:gd name="T10" fmla="*/ 2147483647 w 68"/>
              <a:gd name="T11" fmla="*/ 0 h 108"/>
              <a:gd name="T12" fmla="*/ 2147483647 w 68"/>
              <a:gd name="T13" fmla="*/ 2147483647 h 108"/>
              <a:gd name="T14" fmla="*/ 2147483647 w 68"/>
              <a:gd name="T15" fmla="*/ 2147483647 h 108"/>
              <a:gd name="T16" fmla="*/ 2147483647 w 68"/>
              <a:gd name="T17" fmla="*/ 2147483647 h 108"/>
              <a:gd name="T18" fmla="*/ 2147483647 w 68"/>
              <a:gd name="T19" fmla="*/ 2147483647 h 108"/>
              <a:gd name="T20" fmla="*/ 2147483647 w 68"/>
              <a:gd name="T21" fmla="*/ 2147483647 h 108"/>
              <a:gd name="T22" fmla="*/ 2147483647 w 68"/>
              <a:gd name="T23" fmla="*/ 2147483647 h 108"/>
              <a:gd name="T24" fmla="*/ 2147483647 w 68"/>
              <a:gd name="T25" fmla="*/ 2147483647 h 108"/>
              <a:gd name="T26" fmla="*/ 2147483647 w 68"/>
              <a:gd name="T27" fmla="*/ 2147483647 h 108"/>
              <a:gd name="T28" fmla="*/ 2147483647 w 68"/>
              <a:gd name="T29" fmla="*/ 2147483647 h 108"/>
              <a:gd name="T30" fmla="*/ 2147483647 w 68"/>
              <a:gd name="T31" fmla="*/ 2147483647 h 108"/>
              <a:gd name="T32" fmla="*/ 2147483647 w 68"/>
              <a:gd name="T33" fmla="*/ 2147483647 h 108"/>
              <a:gd name="T34" fmla="*/ 2147483647 w 68"/>
              <a:gd name="T35" fmla="*/ 2147483647 h 108"/>
              <a:gd name="T36" fmla="*/ 2147483647 w 68"/>
              <a:gd name="T37" fmla="*/ 2147483647 h 108"/>
              <a:gd name="T38" fmla="*/ 0 w 68"/>
              <a:gd name="T39" fmla="*/ 2147483647 h 10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8"/>
              <a:gd name="T61" fmla="*/ 0 h 108"/>
              <a:gd name="T62" fmla="*/ 68 w 68"/>
              <a:gd name="T63" fmla="*/ 108 h 10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8" h="108">
                <a:moveTo>
                  <a:pt x="0" y="48"/>
                </a:moveTo>
                <a:lnTo>
                  <a:pt x="12" y="46"/>
                </a:lnTo>
                <a:lnTo>
                  <a:pt x="10" y="36"/>
                </a:lnTo>
                <a:lnTo>
                  <a:pt x="28" y="14"/>
                </a:lnTo>
                <a:lnTo>
                  <a:pt x="36" y="4"/>
                </a:lnTo>
                <a:lnTo>
                  <a:pt x="44" y="0"/>
                </a:lnTo>
                <a:lnTo>
                  <a:pt x="60" y="8"/>
                </a:lnTo>
                <a:lnTo>
                  <a:pt x="64" y="16"/>
                </a:lnTo>
                <a:lnTo>
                  <a:pt x="60" y="42"/>
                </a:lnTo>
                <a:lnTo>
                  <a:pt x="68" y="66"/>
                </a:lnTo>
                <a:lnTo>
                  <a:pt x="62" y="88"/>
                </a:lnTo>
                <a:lnTo>
                  <a:pt x="54" y="92"/>
                </a:lnTo>
                <a:lnTo>
                  <a:pt x="52" y="88"/>
                </a:lnTo>
                <a:lnTo>
                  <a:pt x="46" y="96"/>
                </a:lnTo>
                <a:lnTo>
                  <a:pt x="54" y="104"/>
                </a:lnTo>
                <a:lnTo>
                  <a:pt x="44" y="108"/>
                </a:lnTo>
                <a:lnTo>
                  <a:pt x="30" y="100"/>
                </a:lnTo>
                <a:lnTo>
                  <a:pt x="30" y="78"/>
                </a:lnTo>
                <a:lnTo>
                  <a:pt x="20" y="64"/>
                </a:lnTo>
                <a:lnTo>
                  <a:pt x="0" y="4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3" name="Freeform 183"/>
          <p:cNvSpPr>
            <a:spLocks/>
          </p:cNvSpPr>
          <p:nvPr/>
        </p:nvSpPr>
        <p:spPr bwMode="auto">
          <a:xfrm rot="222277">
            <a:off x="6284913" y="4213225"/>
            <a:ext cx="187325" cy="182563"/>
          </a:xfrm>
          <a:custGeom>
            <a:avLst/>
            <a:gdLst>
              <a:gd name="T0" fmla="*/ 2147483647 w 80"/>
              <a:gd name="T1" fmla="*/ 2147483647 h 78"/>
              <a:gd name="T2" fmla="*/ 2147483647 w 80"/>
              <a:gd name="T3" fmla="*/ 0 h 78"/>
              <a:gd name="T4" fmla="*/ 2147483647 w 80"/>
              <a:gd name="T5" fmla="*/ 2147483647 h 78"/>
              <a:gd name="T6" fmla="*/ 2147483647 w 80"/>
              <a:gd name="T7" fmla="*/ 0 h 78"/>
              <a:gd name="T8" fmla="*/ 2147483647 w 80"/>
              <a:gd name="T9" fmla="*/ 0 h 78"/>
              <a:gd name="T10" fmla="*/ 2147483647 w 80"/>
              <a:gd name="T11" fmla="*/ 2147483647 h 78"/>
              <a:gd name="T12" fmla="*/ 2147483647 w 80"/>
              <a:gd name="T13" fmla="*/ 2147483647 h 78"/>
              <a:gd name="T14" fmla="*/ 2147483647 w 80"/>
              <a:gd name="T15" fmla="*/ 2147483647 h 78"/>
              <a:gd name="T16" fmla="*/ 2147483647 w 80"/>
              <a:gd name="T17" fmla="*/ 2147483647 h 78"/>
              <a:gd name="T18" fmla="*/ 2147483647 w 80"/>
              <a:gd name="T19" fmla="*/ 2147483647 h 78"/>
              <a:gd name="T20" fmla="*/ 2147483647 w 80"/>
              <a:gd name="T21" fmla="*/ 2147483647 h 78"/>
              <a:gd name="T22" fmla="*/ 2147483647 w 80"/>
              <a:gd name="T23" fmla="*/ 2147483647 h 78"/>
              <a:gd name="T24" fmla="*/ 2147483647 w 80"/>
              <a:gd name="T25" fmla="*/ 2147483647 h 78"/>
              <a:gd name="T26" fmla="*/ 2147483647 w 80"/>
              <a:gd name="T27" fmla="*/ 2147483647 h 78"/>
              <a:gd name="T28" fmla="*/ 2147483647 w 80"/>
              <a:gd name="T29" fmla="*/ 2147483647 h 78"/>
              <a:gd name="T30" fmla="*/ 0 w 80"/>
              <a:gd name="T31" fmla="*/ 2147483647 h 78"/>
              <a:gd name="T32" fmla="*/ 0 w 80"/>
              <a:gd name="T33" fmla="*/ 2147483647 h 78"/>
              <a:gd name="T34" fmla="*/ 2147483647 w 80"/>
              <a:gd name="T35" fmla="*/ 2147483647 h 78"/>
              <a:gd name="T36" fmla="*/ 2147483647 w 80"/>
              <a:gd name="T37" fmla="*/ 2147483647 h 78"/>
              <a:gd name="T38" fmla="*/ 2147483647 w 80"/>
              <a:gd name="T39" fmla="*/ 2147483647 h 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0"/>
              <a:gd name="T61" fmla="*/ 0 h 78"/>
              <a:gd name="T62" fmla="*/ 80 w 80"/>
              <a:gd name="T63" fmla="*/ 78 h 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0" h="78">
                <a:moveTo>
                  <a:pt x="12" y="24"/>
                </a:moveTo>
                <a:lnTo>
                  <a:pt x="32" y="0"/>
                </a:lnTo>
                <a:lnTo>
                  <a:pt x="40" y="4"/>
                </a:lnTo>
                <a:lnTo>
                  <a:pt x="48" y="0"/>
                </a:lnTo>
                <a:lnTo>
                  <a:pt x="54" y="0"/>
                </a:lnTo>
                <a:lnTo>
                  <a:pt x="62" y="8"/>
                </a:lnTo>
                <a:lnTo>
                  <a:pt x="78" y="34"/>
                </a:lnTo>
                <a:lnTo>
                  <a:pt x="80" y="38"/>
                </a:lnTo>
                <a:lnTo>
                  <a:pt x="62" y="50"/>
                </a:lnTo>
                <a:lnTo>
                  <a:pt x="60" y="60"/>
                </a:lnTo>
                <a:lnTo>
                  <a:pt x="38" y="76"/>
                </a:lnTo>
                <a:lnTo>
                  <a:pt x="30" y="78"/>
                </a:lnTo>
                <a:lnTo>
                  <a:pt x="26" y="72"/>
                </a:lnTo>
                <a:lnTo>
                  <a:pt x="28" y="62"/>
                </a:lnTo>
                <a:lnTo>
                  <a:pt x="22" y="62"/>
                </a:lnTo>
                <a:lnTo>
                  <a:pt x="0" y="60"/>
                </a:lnTo>
                <a:lnTo>
                  <a:pt x="0" y="50"/>
                </a:lnTo>
                <a:lnTo>
                  <a:pt x="4" y="40"/>
                </a:lnTo>
                <a:lnTo>
                  <a:pt x="12" y="32"/>
                </a:lnTo>
                <a:lnTo>
                  <a:pt x="12" y="2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4" name="Freeform 184"/>
          <p:cNvSpPr>
            <a:spLocks/>
          </p:cNvSpPr>
          <p:nvPr/>
        </p:nvSpPr>
        <p:spPr bwMode="auto">
          <a:xfrm rot="222277">
            <a:off x="6704013" y="4578350"/>
            <a:ext cx="130175" cy="127000"/>
          </a:xfrm>
          <a:custGeom>
            <a:avLst/>
            <a:gdLst>
              <a:gd name="T0" fmla="*/ 2147483647 w 56"/>
              <a:gd name="T1" fmla="*/ 2147483647 h 54"/>
              <a:gd name="T2" fmla="*/ 2147483647 w 56"/>
              <a:gd name="T3" fmla="*/ 2147483647 h 54"/>
              <a:gd name="T4" fmla="*/ 0 w 56"/>
              <a:gd name="T5" fmla="*/ 2147483647 h 54"/>
              <a:gd name="T6" fmla="*/ 2147483647 w 56"/>
              <a:gd name="T7" fmla="*/ 2147483647 h 54"/>
              <a:gd name="T8" fmla="*/ 2147483647 w 56"/>
              <a:gd name="T9" fmla="*/ 2147483647 h 54"/>
              <a:gd name="T10" fmla="*/ 2147483647 w 56"/>
              <a:gd name="T11" fmla="*/ 0 h 54"/>
              <a:gd name="T12" fmla="*/ 2147483647 w 56"/>
              <a:gd name="T13" fmla="*/ 2147483647 h 54"/>
              <a:gd name="T14" fmla="*/ 2147483647 w 56"/>
              <a:gd name="T15" fmla="*/ 2147483647 h 54"/>
              <a:gd name="T16" fmla="*/ 2147483647 w 56"/>
              <a:gd name="T17" fmla="*/ 2147483647 h 54"/>
              <a:gd name="T18" fmla="*/ 2147483647 w 56"/>
              <a:gd name="T19" fmla="*/ 2147483647 h 54"/>
              <a:gd name="T20" fmla="*/ 2147483647 w 56"/>
              <a:gd name="T21" fmla="*/ 2147483647 h 54"/>
              <a:gd name="T22" fmla="*/ 2147483647 w 56"/>
              <a:gd name="T23" fmla="*/ 2147483647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"/>
              <a:gd name="T37" fmla="*/ 0 h 54"/>
              <a:gd name="T38" fmla="*/ 56 w 56"/>
              <a:gd name="T39" fmla="*/ 54 h 5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" h="54">
                <a:moveTo>
                  <a:pt x="42" y="52"/>
                </a:moveTo>
                <a:lnTo>
                  <a:pt x="2" y="54"/>
                </a:lnTo>
                <a:lnTo>
                  <a:pt x="0" y="46"/>
                </a:lnTo>
                <a:lnTo>
                  <a:pt x="8" y="28"/>
                </a:lnTo>
                <a:lnTo>
                  <a:pt x="8" y="12"/>
                </a:lnTo>
                <a:lnTo>
                  <a:pt x="20" y="0"/>
                </a:lnTo>
                <a:lnTo>
                  <a:pt x="28" y="2"/>
                </a:lnTo>
                <a:lnTo>
                  <a:pt x="40" y="6"/>
                </a:lnTo>
                <a:lnTo>
                  <a:pt x="42" y="16"/>
                </a:lnTo>
                <a:lnTo>
                  <a:pt x="56" y="30"/>
                </a:lnTo>
                <a:lnTo>
                  <a:pt x="52" y="48"/>
                </a:lnTo>
                <a:lnTo>
                  <a:pt x="42" y="5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5" name="Freeform 185"/>
          <p:cNvSpPr>
            <a:spLocks/>
          </p:cNvSpPr>
          <p:nvPr/>
        </p:nvSpPr>
        <p:spPr bwMode="auto">
          <a:xfrm rot="222277">
            <a:off x="5873750" y="3940175"/>
            <a:ext cx="176213" cy="184150"/>
          </a:xfrm>
          <a:custGeom>
            <a:avLst/>
            <a:gdLst>
              <a:gd name="T0" fmla="*/ 0 w 76"/>
              <a:gd name="T1" fmla="*/ 2147483647 h 78"/>
              <a:gd name="T2" fmla="*/ 2147483647 w 76"/>
              <a:gd name="T3" fmla="*/ 2147483647 h 78"/>
              <a:gd name="T4" fmla="*/ 2147483647 w 76"/>
              <a:gd name="T5" fmla="*/ 2147483647 h 78"/>
              <a:gd name="T6" fmla="*/ 2147483647 w 76"/>
              <a:gd name="T7" fmla="*/ 2147483647 h 78"/>
              <a:gd name="T8" fmla="*/ 2147483647 w 76"/>
              <a:gd name="T9" fmla="*/ 2147483647 h 78"/>
              <a:gd name="T10" fmla="*/ 2147483647 w 76"/>
              <a:gd name="T11" fmla="*/ 2147483647 h 78"/>
              <a:gd name="T12" fmla="*/ 2147483647 w 76"/>
              <a:gd name="T13" fmla="*/ 0 h 78"/>
              <a:gd name="T14" fmla="*/ 2147483647 w 76"/>
              <a:gd name="T15" fmla="*/ 2147483647 h 78"/>
              <a:gd name="T16" fmla="*/ 2147483647 w 76"/>
              <a:gd name="T17" fmla="*/ 2147483647 h 78"/>
              <a:gd name="T18" fmla="*/ 2147483647 w 76"/>
              <a:gd name="T19" fmla="*/ 2147483647 h 78"/>
              <a:gd name="T20" fmla="*/ 2147483647 w 76"/>
              <a:gd name="T21" fmla="*/ 2147483647 h 78"/>
              <a:gd name="T22" fmla="*/ 2147483647 w 76"/>
              <a:gd name="T23" fmla="*/ 2147483647 h 78"/>
              <a:gd name="T24" fmla="*/ 2147483647 w 76"/>
              <a:gd name="T25" fmla="*/ 2147483647 h 78"/>
              <a:gd name="T26" fmla="*/ 2147483647 w 76"/>
              <a:gd name="T27" fmla="*/ 2147483647 h 78"/>
              <a:gd name="T28" fmla="*/ 2147483647 w 76"/>
              <a:gd name="T29" fmla="*/ 2147483647 h 78"/>
              <a:gd name="T30" fmla="*/ 0 w 76"/>
              <a:gd name="T31" fmla="*/ 2147483647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6"/>
              <a:gd name="T49" fmla="*/ 0 h 78"/>
              <a:gd name="T50" fmla="*/ 76 w 76"/>
              <a:gd name="T51" fmla="*/ 78 h 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6" h="78">
                <a:moveTo>
                  <a:pt x="0" y="46"/>
                </a:moveTo>
                <a:lnTo>
                  <a:pt x="2" y="34"/>
                </a:lnTo>
                <a:lnTo>
                  <a:pt x="14" y="34"/>
                </a:lnTo>
                <a:lnTo>
                  <a:pt x="14" y="28"/>
                </a:lnTo>
                <a:lnTo>
                  <a:pt x="22" y="26"/>
                </a:lnTo>
                <a:lnTo>
                  <a:pt x="22" y="20"/>
                </a:lnTo>
                <a:lnTo>
                  <a:pt x="24" y="0"/>
                </a:lnTo>
                <a:lnTo>
                  <a:pt x="60" y="8"/>
                </a:lnTo>
                <a:lnTo>
                  <a:pt x="64" y="24"/>
                </a:lnTo>
                <a:lnTo>
                  <a:pt x="76" y="40"/>
                </a:lnTo>
                <a:lnTo>
                  <a:pt x="52" y="68"/>
                </a:lnTo>
                <a:lnTo>
                  <a:pt x="42" y="78"/>
                </a:lnTo>
                <a:lnTo>
                  <a:pt x="38" y="76"/>
                </a:lnTo>
                <a:lnTo>
                  <a:pt x="28" y="64"/>
                </a:lnTo>
                <a:lnTo>
                  <a:pt x="4" y="54"/>
                </a:lnTo>
                <a:lnTo>
                  <a:pt x="0" y="4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6" name="Freeform 186"/>
          <p:cNvSpPr>
            <a:spLocks/>
          </p:cNvSpPr>
          <p:nvPr/>
        </p:nvSpPr>
        <p:spPr bwMode="auto">
          <a:xfrm rot="222277">
            <a:off x="6048375" y="4216400"/>
            <a:ext cx="134938" cy="176213"/>
          </a:xfrm>
          <a:custGeom>
            <a:avLst/>
            <a:gdLst>
              <a:gd name="T0" fmla="*/ 2147483647 w 58"/>
              <a:gd name="T1" fmla="*/ 0 h 76"/>
              <a:gd name="T2" fmla="*/ 2147483647 w 58"/>
              <a:gd name="T3" fmla="*/ 2147483647 h 76"/>
              <a:gd name="T4" fmla="*/ 2147483647 w 58"/>
              <a:gd name="T5" fmla="*/ 2147483647 h 76"/>
              <a:gd name="T6" fmla="*/ 2147483647 w 58"/>
              <a:gd name="T7" fmla="*/ 2147483647 h 76"/>
              <a:gd name="T8" fmla="*/ 2147483647 w 58"/>
              <a:gd name="T9" fmla="*/ 2147483647 h 76"/>
              <a:gd name="T10" fmla="*/ 2147483647 w 58"/>
              <a:gd name="T11" fmla="*/ 2147483647 h 76"/>
              <a:gd name="T12" fmla="*/ 2147483647 w 58"/>
              <a:gd name="T13" fmla="*/ 2147483647 h 76"/>
              <a:gd name="T14" fmla="*/ 2147483647 w 58"/>
              <a:gd name="T15" fmla="*/ 2147483647 h 76"/>
              <a:gd name="T16" fmla="*/ 2147483647 w 58"/>
              <a:gd name="T17" fmla="*/ 2147483647 h 76"/>
              <a:gd name="T18" fmla="*/ 2147483647 w 58"/>
              <a:gd name="T19" fmla="*/ 2147483647 h 76"/>
              <a:gd name="T20" fmla="*/ 0 w 58"/>
              <a:gd name="T21" fmla="*/ 2147483647 h 76"/>
              <a:gd name="T22" fmla="*/ 2147483647 w 58"/>
              <a:gd name="T23" fmla="*/ 2147483647 h 76"/>
              <a:gd name="T24" fmla="*/ 2147483647 w 58"/>
              <a:gd name="T25" fmla="*/ 0 h 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8"/>
              <a:gd name="T40" fmla="*/ 0 h 76"/>
              <a:gd name="T41" fmla="*/ 58 w 58"/>
              <a:gd name="T42" fmla="*/ 76 h 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8" h="76">
                <a:moveTo>
                  <a:pt x="24" y="0"/>
                </a:moveTo>
                <a:lnTo>
                  <a:pt x="50" y="12"/>
                </a:lnTo>
                <a:lnTo>
                  <a:pt x="58" y="62"/>
                </a:lnTo>
                <a:lnTo>
                  <a:pt x="18" y="76"/>
                </a:lnTo>
                <a:lnTo>
                  <a:pt x="16" y="68"/>
                </a:lnTo>
                <a:lnTo>
                  <a:pt x="16" y="64"/>
                </a:lnTo>
                <a:lnTo>
                  <a:pt x="12" y="60"/>
                </a:lnTo>
                <a:lnTo>
                  <a:pt x="14" y="56"/>
                </a:lnTo>
                <a:lnTo>
                  <a:pt x="4" y="38"/>
                </a:lnTo>
                <a:lnTo>
                  <a:pt x="2" y="32"/>
                </a:lnTo>
                <a:lnTo>
                  <a:pt x="0" y="24"/>
                </a:lnTo>
                <a:lnTo>
                  <a:pt x="24" y="6"/>
                </a:lnTo>
                <a:lnTo>
                  <a:pt x="24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7" name="Freeform 187"/>
          <p:cNvSpPr>
            <a:spLocks/>
          </p:cNvSpPr>
          <p:nvPr/>
        </p:nvSpPr>
        <p:spPr bwMode="auto">
          <a:xfrm rot="222277">
            <a:off x="5757863" y="4233863"/>
            <a:ext cx="100012" cy="128587"/>
          </a:xfrm>
          <a:custGeom>
            <a:avLst/>
            <a:gdLst>
              <a:gd name="T0" fmla="*/ 2147483647 w 44"/>
              <a:gd name="T1" fmla="*/ 2147483647 h 56"/>
              <a:gd name="T2" fmla="*/ 2147483647 w 44"/>
              <a:gd name="T3" fmla="*/ 0 h 56"/>
              <a:gd name="T4" fmla="*/ 2147483647 w 44"/>
              <a:gd name="T5" fmla="*/ 2147483647 h 56"/>
              <a:gd name="T6" fmla="*/ 2147483647 w 44"/>
              <a:gd name="T7" fmla="*/ 2147483647 h 56"/>
              <a:gd name="T8" fmla="*/ 2147483647 w 44"/>
              <a:gd name="T9" fmla="*/ 2147483647 h 56"/>
              <a:gd name="T10" fmla="*/ 2147483647 w 44"/>
              <a:gd name="T11" fmla="*/ 2147483647 h 56"/>
              <a:gd name="T12" fmla="*/ 2147483647 w 44"/>
              <a:gd name="T13" fmla="*/ 2147483647 h 56"/>
              <a:gd name="T14" fmla="*/ 2147483647 w 44"/>
              <a:gd name="T15" fmla="*/ 2147483647 h 56"/>
              <a:gd name="T16" fmla="*/ 2147483647 w 44"/>
              <a:gd name="T17" fmla="*/ 2147483647 h 56"/>
              <a:gd name="T18" fmla="*/ 0 w 44"/>
              <a:gd name="T19" fmla="*/ 2147483647 h 56"/>
              <a:gd name="T20" fmla="*/ 2147483647 w 44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"/>
              <a:gd name="T34" fmla="*/ 0 h 56"/>
              <a:gd name="T35" fmla="*/ 44 w 44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" h="56">
                <a:moveTo>
                  <a:pt x="2" y="8"/>
                </a:moveTo>
                <a:lnTo>
                  <a:pt x="22" y="0"/>
                </a:lnTo>
                <a:lnTo>
                  <a:pt x="30" y="4"/>
                </a:lnTo>
                <a:lnTo>
                  <a:pt x="30" y="10"/>
                </a:lnTo>
                <a:lnTo>
                  <a:pt x="36" y="10"/>
                </a:lnTo>
                <a:lnTo>
                  <a:pt x="40" y="28"/>
                </a:lnTo>
                <a:lnTo>
                  <a:pt x="44" y="34"/>
                </a:lnTo>
                <a:lnTo>
                  <a:pt x="36" y="54"/>
                </a:lnTo>
                <a:lnTo>
                  <a:pt x="26" y="56"/>
                </a:lnTo>
                <a:lnTo>
                  <a:pt x="0" y="32"/>
                </a:lnTo>
                <a:lnTo>
                  <a:pt x="2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8" name="Freeform 188"/>
          <p:cNvSpPr>
            <a:spLocks/>
          </p:cNvSpPr>
          <p:nvPr/>
        </p:nvSpPr>
        <p:spPr bwMode="auto">
          <a:xfrm rot="222277">
            <a:off x="6165850" y="4211638"/>
            <a:ext cx="147638" cy="157162"/>
          </a:xfrm>
          <a:custGeom>
            <a:avLst/>
            <a:gdLst>
              <a:gd name="T0" fmla="*/ 0 w 64"/>
              <a:gd name="T1" fmla="*/ 2147483647 h 66"/>
              <a:gd name="T2" fmla="*/ 2147483647 w 64"/>
              <a:gd name="T3" fmla="*/ 0 h 66"/>
              <a:gd name="T4" fmla="*/ 2147483647 w 64"/>
              <a:gd name="T5" fmla="*/ 2147483647 h 66"/>
              <a:gd name="T6" fmla="*/ 2147483647 w 64"/>
              <a:gd name="T7" fmla="*/ 2147483647 h 66"/>
              <a:gd name="T8" fmla="*/ 2147483647 w 64"/>
              <a:gd name="T9" fmla="*/ 2147483647 h 66"/>
              <a:gd name="T10" fmla="*/ 2147483647 w 64"/>
              <a:gd name="T11" fmla="*/ 2147483647 h 66"/>
              <a:gd name="T12" fmla="*/ 2147483647 w 64"/>
              <a:gd name="T13" fmla="*/ 2147483647 h 66"/>
              <a:gd name="T14" fmla="*/ 2147483647 w 64"/>
              <a:gd name="T15" fmla="*/ 2147483647 h 66"/>
              <a:gd name="T16" fmla="*/ 2147483647 w 64"/>
              <a:gd name="T17" fmla="*/ 2147483647 h 66"/>
              <a:gd name="T18" fmla="*/ 2147483647 w 64"/>
              <a:gd name="T19" fmla="*/ 2147483647 h 66"/>
              <a:gd name="T20" fmla="*/ 2147483647 w 64"/>
              <a:gd name="T21" fmla="*/ 2147483647 h 66"/>
              <a:gd name="T22" fmla="*/ 2147483647 w 64"/>
              <a:gd name="T23" fmla="*/ 2147483647 h 66"/>
              <a:gd name="T24" fmla="*/ 0 w 64"/>
              <a:gd name="T25" fmla="*/ 2147483647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4"/>
              <a:gd name="T40" fmla="*/ 0 h 66"/>
              <a:gd name="T41" fmla="*/ 64 w 64"/>
              <a:gd name="T42" fmla="*/ 66 h 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4" h="66">
                <a:moveTo>
                  <a:pt x="0" y="16"/>
                </a:moveTo>
                <a:lnTo>
                  <a:pt x="40" y="0"/>
                </a:lnTo>
                <a:lnTo>
                  <a:pt x="64" y="20"/>
                </a:lnTo>
                <a:lnTo>
                  <a:pt x="64" y="28"/>
                </a:lnTo>
                <a:lnTo>
                  <a:pt x="56" y="36"/>
                </a:lnTo>
                <a:lnTo>
                  <a:pt x="52" y="46"/>
                </a:lnTo>
                <a:lnTo>
                  <a:pt x="52" y="56"/>
                </a:lnTo>
                <a:lnTo>
                  <a:pt x="46" y="56"/>
                </a:lnTo>
                <a:lnTo>
                  <a:pt x="42" y="62"/>
                </a:lnTo>
                <a:lnTo>
                  <a:pt x="34" y="58"/>
                </a:lnTo>
                <a:lnTo>
                  <a:pt x="26" y="62"/>
                </a:lnTo>
                <a:lnTo>
                  <a:pt x="8" y="66"/>
                </a:lnTo>
                <a:lnTo>
                  <a:pt x="0" y="1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59" name="Freeform 189"/>
          <p:cNvSpPr>
            <a:spLocks/>
          </p:cNvSpPr>
          <p:nvPr/>
        </p:nvSpPr>
        <p:spPr bwMode="auto">
          <a:xfrm rot="222277">
            <a:off x="5861050" y="4184650"/>
            <a:ext cx="160338" cy="147638"/>
          </a:xfrm>
          <a:custGeom>
            <a:avLst/>
            <a:gdLst>
              <a:gd name="T0" fmla="*/ 2147483647 w 68"/>
              <a:gd name="T1" fmla="*/ 2147483647 h 62"/>
              <a:gd name="T2" fmla="*/ 2147483647 w 68"/>
              <a:gd name="T3" fmla="*/ 0 h 62"/>
              <a:gd name="T4" fmla="*/ 2147483647 w 68"/>
              <a:gd name="T5" fmla="*/ 2147483647 h 62"/>
              <a:gd name="T6" fmla="*/ 2147483647 w 68"/>
              <a:gd name="T7" fmla="*/ 2147483647 h 62"/>
              <a:gd name="T8" fmla="*/ 2147483647 w 68"/>
              <a:gd name="T9" fmla="*/ 2147483647 h 62"/>
              <a:gd name="T10" fmla="*/ 2147483647 w 68"/>
              <a:gd name="T11" fmla="*/ 2147483647 h 62"/>
              <a:gd name="T12" fmla="*/ 2147483647 w 68"/>
              <a:gd name="T13" fmla="*/ 2147483647 h 62"/>
              <a:gd name="T14" fmla="*/ 2147483647 w 68"/>
              <a:gd name="T15" fmla="*/ 2147483647 h 62"/>
              <a:gd name="T16" fmla="*/ 2147483647 w 68"/>
              <a:gd name="T17" fmla="*/ 2147483647 h 62"/>
              <a:gd name="T18" fmla="*/ 2147483647 w 68"/>
              <a:gd name="T19" fmla="*/ 2147483647 h 62"/>
              <a:gd name="T20" fmla="*/ 2147483647 w 68"/>
              <a:gd name="T21" fmla="*/ 2147483647 h 62"/>
              <a:gd name="T22" fmla="*/ 2147483647 w 68"/>
              <a:gd name="T23" fmla="*/ 2147483647 h 62"/>
              <a:gd name="T24" fmla="*/ 2147483647 w 68"/>
              <a:gd name="T25" fmla="*/ 2147483647 h 62"/>
              <a:gd name="T26" fmla="*/ 2147483647 w 68"/>
              <a:gd name="T27" fmla="*/ 2147483647 h 62"/>
              <a:gd name="T28" fmla="*/ 2147483647 w 68"/>
              <a:gd name="T29" fmla="*/ 2147483647 h 62"/>
              <a:gd name="T30" fmla="*/ 2147483647 w 68"/>
              <a:gd name="T31" fmla="*/ 2147483647 h 62"/>
              <a:gd name="T32" fmla="*/ 2147483647 w 68"/>
              <a:gd name="T33" fmla="*/ 2147483647 h 62"/>
              <a:gd name="T34" fmla="*/ 0 w 68"/>
              <a:gd name="T35" fmla="*/ 2147483647 h 62"/>
              <a:gd name="T36" fmla="*/ 2147483647 w 68"/>
              <a:gd name="T37" fmla="*/ 2147483647 h 62"/>
              <a:gd name="T38" fmla="*/ 2147483647 w 68"/>
              <a:gd name="T39" fmla="*/ 2147483647 h 62"/>
              <a:gd name="T40" fmla="*/ 2147483647 w 68"/>
              <a:gd name="T41" fmla="*/ 2147483647 h 62"/>
              <a:gd name="T42" fmla="*/ 2147483647 w 68"/>
              <a:gd name="T43" fmla="*/ 2147483647 h 62"/>
              <a:gd name="T44" fmla="*/ 2147483647 w 68"/>
              <a:gd name="T45" fmla="*/ 2147483647 h 6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8"/>
              <a:gd name="T70" fmla="*/ 0 h 62"/>
              <a:gd name="T71" fmla="*/ 68 w 68"/>
              <a:gd name="T72" fmla="*/ 62 h 6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8" h="62">
                <a:moveTo>
                  <a:pt x="10" y="2"/>
                </a:moveTo>
                <a:lnTo>
                  <a:pt x="22" y="0"/>
                </a:lnTo>
                <a:lnTo>
                  <a:pt x="34" y="14"/>
                </a:lnTo>
                <a:lnTo>
                  <a:pt x="40" y="12"/>
                </a:lnTo>
                <a:lnTo>
                  <a:pt x="46" y="18"/>
                </a:lnTo>
                <a:lnTo>
                  <a:pt x="64" y="22"/>
                </a:lnTo>
                <a:lnTo>
                  <a:pt x="68" y="30"/>
                </a:lnTo>
                <a:lnTo>
                  <a:pt x="56" y="54"/>
                </a:lnTo>
                <a:lnTo>
                  <a:pt x="44" y="60"/>
                </a:lnTo>
                <a:lnTo>
                  <a:pt x="38" y="62"/>
                </a:lnTo>
                <a:lnTo>
                  <a:pt x="36" y="58"/>
                </a:lnTo>
                <a:lnTo>
                  <a:pt x="36" y="56"/>
                </a:lnTo>
                <a:lnTo>
                  <a:pt x="34" y="54"/>
                </a:lnTo>
                <a:lnTo>
                  <a:pt x="20" y="58"/>
                </a:lnTo>
                <a:lnTo>
                  <a:pt x="20" y="56"/>
                </a:lnTo>
                <a:lnTo>
                  <a:pt x="18" y="54"/>
                </a:lnTo>
                <a:lnTo>
                  <a:pt x="2" y="54"/>
                </a:lnTo>
                <a:lnTo>
                  <a:pt x="0" y="40"/>
                </a:lnTo>
                <a:lnTo>
                  <a:pt x="8" y="46"/>
                </a:lnTo>
                <a:lnTo>
                  <a:pt x="10" y="38"/>
                </a:lnTo>
                <a:lnTo>
                  <a:pt x="8" y="12"/>
                </a:lnTo>
                <a:lnTo>
                  <a:pt x="14" y="10"/>
                </a:lnTo>
                <a:lnTo>
                  <a:pt x="10" y="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0" name="Freeform 190"/>
          <p:cNvSpPr>
            <a:spLocks/>
          </p:cNvSpPr>
          <p:nvPr/>
        </p:nvSpPr>
        <p:spPr bwMode="auto">
          <a:xfrm rot="222277">
            <a:off x="5811838" y="4391025"/>
            <a:ext cx="104775" cy="103188"/>
          </a:xfrm>
          <a:custGeom>
            <a:avLst/>
            <a:gdLst>
              <a:gd name="T0" fmla="*/ 2147483647 w 44"/>
              <a:gd name="T1" fmla="*/ 0 h 44"/>
              <a:gd name="T2" fmla="*/ 2147483647 w 44"/>
              <a:gd name="T3" fmla="*/ 0 h 44"/>
              <a:gd name="T4" fmla="*/ 2147483647 w 44"/>
              <a:gd name="T5" fmla="*/ 2147483647 h 44"/>
              <a:gd name="T6" fmla="*/ 2147483647 w 44"/>
              <a:gd name="T7" fmla="*/ 0 h 44"/>
              <a:gd name="T8" fmla="*/ 2147483647 w 44"/>
              <a:gd name="T9" fmla="*/ 2147483647 h 44"/>
              <a:gd name="T10" fmla="*/ 2147483647 w 44"/>
              <a:gd name="T11" fmla="*/ 2147483647 h 44"/>
              <a:gd name="T12" fmla="*/ 2147483647 w 44"/>
              <a:gd name="T13" fmla="*/ 2147483647 h 44"/>
              <a:gd name="T14" fmla="*/ 2147483647 w 44"/>
              <a:gd name="T15" fmla="*/ 2147483647 h 44"/>
              <a:gd name="T16" fmla="*/ 2147483647 w 44"/>
              <a:gd name="T17" fmla="*/ 2147483647 h 44"/>
              <a:gd name="T18" fmla="*/ 0 w 44"/>
              <a:gd name="T19" fmla="*/ 2147483647 h 44"/>
              <a:gd name="T20" fmla="*/ 0 w 44"/>
              <a:gd name="T21" fmla="*/ 2147483647 h 44"/>
              <a:gd name="T22" fmla="*/ 0 w 44"/>
              <a:gd name="T23" fmla="*/ 2147483647 h 44"/>
              <a:gd name="T24" fmla="*/ 2147483647 w 44"/>
              <a:gd name="T25" fmla="*/ 2147483647 h 44"/>
              <a:gd name="T26" fmla="*/ 2147483647 w 44"/>
              <a:gd name="T27" fmla="*/ 2147483647 h 44"/>
              <a:gd name="T28" fmla="*/ 2147483647 w 44"/>
              <a:gd name="T29" fmla="*/ 0 h 4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4"/>
              <a:gd name="T46" fmla="*/ 0 h 44"/>
              <a:gd name="T47" fmla="*/ 44 w 44"/>
              <a:gd name="T48" fmla="*/ 44 h 4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4" h="44">
                <a:moveTo>
                  <a:pt x="6" y="0"/>
                </a:moveTo>
                <a:lnTo>
                  <a:pt x="20" y="0"/>
                </a:lnTo>
                <a:lnTo>
                  <a:pt x="22" y="4"/>
                </a:lnTo>
                <a:lnTo>
                  <a:pt x="44" y="0"/>
                </a:lnTo>
                <a:lnTo>
                  <a:pt x="44" y="12"/>
                </a:lnTo>
                <a:lnTo>
                  <a:pt x="40" y="18"/>
                </a:lnTo>
                <a:lnTo>
                  <a:pt x="42" y="26"/>
                </a:lnTo>
                <a:lnTo>
                  <a:pt x="44" y="32"/>
                </a:lnTo>
                <a:lnTo>
                  <a:pt x="44" y="36"/>
                </a:lnTo>
                <a:lnTo>
                  <a:pt x="0" y="44"/>
                </a:lnTo>
                <a:lnTo>
                  <a:pt x="0" y="36"/>
                </a:lnTo>
                <a:lnTo>
                  <a:pt x="0" y="26"/>
                </a:lnTo>
                <a:lnTo>
                  <a:pt x="2" y="14"/>
                </a:lnTo>
                <a:lnTo>
                  <a:pt x="2" y="6"/>
                </a:lnTo>
                <a:lnTo>
                  <a:pt x="6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1" name="Freeform 191"/>
          <p:cNvSpPr>
            <a:spLocks/>
          </p:cNvSpPr>
          <p:nvPr/>
        </p:nvSpPr>
        <p:spPr bwMode="auto">
          <a:xfrm rot="222277">
            <a:off x="6370638" y="4310063"/>
            <a:ext cx="209550" cy="219075"/>
          </a:xfrm>
          <a:custGeom>
            <a:avLst/>
            <a:gdLst>
              <a:gd name="T0" fmla="*/ 0 w 90"/>
              <a:gd name="T1" fmla="*/ 2147483647 h 94"/>
              <a:gd name="T2" fmla="*/ 2147483647 w 90"/>
              <a:gd name="T3" fmla="*/ 2147483647 h 94"/>
              <a:gd name="T4" fmla="*/ 0 w 90"/>
              <a:gd name="T5" fmla="*/ 2147483647 h 94"/>
              <a:gd name="T6" fmla="*/ 2147483647 w 90"/>
              <a:gd name="T7" fmla="*/ 2147483647 h 94"/>
              <a:gd name="T8" fmla="*/ 2147483647 w 90"/>
              <a:gd name="T9" fmla="*/ 2147483647 h 94"/>
              <a:gd name="T10" fmla="*/ 2147483647 w 90"/>
              <a:gd name="T11" fmla="*/ 0 h 94"/>
              <a:gd name="T12" fmla="*/ 2147483647 w 90"/>
              <a:gd name="T13" fmla="*/ 2147483647 h 94"/>
              <a:gd name="T14" fmla="*/ 2147483647 w 90"/>
              <a:gd name="T15" fmla="*/ 2147483647 h 94"/>
              <a:gd name="T16" fmla="*/ 2147483647 w 90"/>
              <a:gd name="T17" fmla="*/ 2147483647 h 94"/>
              <a:gd name="T18" fmla="*/ 2147483647 w 90"/>
              <a:gd name="T19" fmla="*/ 2147483647 h 94"/>
              <a:gd name="T20" fmla="*/ 2147483647 w 90"/>
              <a:gd name="T21" fmla="*/ 2147483647 h 94"/>
              <a:gd name="T22" fmla="*/ 2147483647 w 90"/>
              <a:gd name="T23" fmla="*/ 2147483647 h 94"/>
              <a:gd name="T24" fmla="*/ 2147483647 w 90"/>
              <a:gd name="T25" fmla="*/ 2147483647 h 94"/>
              <a:gd name="T26" fmla="*/ 2147483647 w 90"/>
              <a:gd name="T27" fmla="*/ 2147483647 h 94"/>
              <a:gd name="T28" fmla="*/ 2147483647 w 90"/>
              <a:gd name="T29" fmla="*/ 2147483647 h 94"/>
              <a:gd name="T30" fmla="*/ 2147483647 w 90"/>
              <a:gd name="T31" fmla="*/ 2147483647 h 94"/>
              <a:gd name="T32" fmla="*/ 0 w 90"/>
              <a:gd name="T33" fmla="*/ 2147483647 h 9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0"/>
              <a:gd name="T52" fmla="*/ 0 h 94"/>
              <a:gd name="T53" fmla="*/ 90 w 90"/>
              <a:gd name="T54" fmla="*/ 94 h 9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0" h="94">
                <a:moveTo>
                  <a:pt x="0" y="64"/>
                </a:moveTo>
                <a:lnTo>
                  <a:pt x="2" y="54"/>
                </a:lnTo>
                <a:lnTo>
                  <a:pt x="0" y="38"/>
                </a:lnTo>
                <a:lnTo>
                  <a:pt x="22" y="22"/>
                </a:lnTo>
                <a:lnTo>
                  <a:pt x="24" y="12"/>
                </a:lnTo>
                <a:lnTo>
                  <a:pt x="42" y="0"/>
                </a:lnTo>
                <a:lnTo>
                  <a:pt x="46" y="8"/>
                </a:lnTo>
                <a:lnTo>
                  <a:pt x="60" y="18"/>
                </a:lnTo>
                <a:lnTo>
                  <a:pt x="80" y="34"/>
                </a:lnTo>
                <a:lnTo>
                  <a:pt x="90" y="48"/>
                </a:lnTo>
                <a:lnTo>
                  <a:pt x="90" y="70"/>
                </a:lnTo>
                <a:lnTo>
                  <a:pt x="52" y="84"/>
                </a:lnTo>
                <a:lnTo>
                  <a:pt x="46" y="80"/>
                </a:lnTo>
                <a:lnTo>
                  <a:pt x="22" y="94"/>
                </a:lnTo>
                <a:lnTo>
                  <a:pt x="16" y="78"/>
                </a:lnTo>
                <a:lnTo>
                  <a:pt x="14" y="80"/>
                </a:lnTo>
                <a:lnTo>
                  <a:pt x="0" y="6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2" name="Freeform 192"/>
          <p:cNvSpPr>
            <a:spLocks/>
          </p:cNvSpPr>
          <p:nvPr/>
        </p:nvSpPr>
        <p:spPr bwMode="auto">
          <a:xfrm rot="222277">
            <a:off x="6542088" y="4451350"/>
            <a:ext cx="241300" cy="255588"/>
          </a:xfrm>
          <a:custGeom>
            <a:avLst/>
            <a:gdLst>
              <a:gd name="T0" fmla="*/ 0 w 102"/>
              <a:gd name="T1" fmla="*/ 2147483647 h 108"/>
              <a:gd name="T2" fmla="*/ 2147483647 w 102"/>
              <a:gd name="T3" fmla="*/ 2147483647 h 108"/>
              <a:gd name="T4" fmla="*/ 2147483647 w 102"/>
              <a:gd name="T5" fmla="*/ 2147483647 h 108"/>
              <a:gd name="T6" fmla="*/ 2147483647 w 102"/>
              <a:gd name="T7" fmla="*/ 2147483647 h 108"/>
              <a:gd name="T8" fmla="*/ 2147483647 w 102"/>
              <a:gd name="T9" fmla="*/ 2147483647 h 108"/>
              <a:gd name="T10" fmla="*/ 2147483647 w 102"/>
              <a:gd name="T11" fmla="*/ 2147483647 h 108"/>
              <a:gd name="T12" fmla="*/ 2147483647 w 102"/>
              <a:gd name="T13" fmla="*/ 2147483647 h 108"/>
              <a:gd name="T14" fmla="*/ 2147483647 w 102"/>
              <a:gd name="T15" fmla="*/ 2147483647 h 108"/>
              <a:gd name="T16" fmla="*/ 2147483647 w 102"/>
              <a:gd name="T17" fmla="*/ 2147483647 h 108"/>
              <a:gd name="T18" fmla="*/ 2147483647 w 102"/>
              <a:gd name="T19" fmla="*/ 2147483647 h 108"/>
              <a:gd name="T20" fmla="*/ 2147483647 w 102"/>
              <a:gd name="T21" fmla="*/ 2147483647 h 108"/>
              <a:gd name="T22" fmla="*/ 2147483647 w 102"/>
              <a:gd name="T23" fmla="*/ 2147483647 h 108"/>
              <a:gd name="T24" fmla="*/ 2147483647 w 102"/>
              <a:gd name="T25" fmla="*/ 0 h 108"/>
              <a:gd name="T26" fmla="*/ 2147483647 w 102"/>
              <a:gd name="T27" fmla="*/ 2147483647 h 108"/>
              <a:gd name="T28" fmla="*/ 2147483647 w 102"/>
              <a:gd name="T29" fmla="*/ 2147483647 h 108"/>
              <a:gd name="T30" fmla="*/ 2147483647 w 102"/>
              <a:gd name="T31" fmla="*/ 2147483647 h 108"/>
              <a:gd name="T32" fmla="*/ 2147483647 w 102"/>
              <a:gd name="T33" fmla="*/ 2147483647 h 108"/>
              <a:gd name="T34" fmla="*/ 2147483647 w 102"/>
              <a:gd name="T35" fmla="*/ 2147483647 h 108"/>
              <a:gd name="T36" fmla="*/ 2147483647 w 102"/>
              <a:gd name="T37" fmla="*/ 2147483647 h 108"/>
              <a:gd name="T38" fmla="*/ 2147483647 w 102"/>
              <a:gd name="T39" fmla="*/ 2147483647 h 108"/>
              <a:gd name="T40" fmla="*/ 2147483647 w 102"/>
              <a:gd name="T41" fmla="*/ 2147483647 h 108"/>
              <a:gd name="T42" fmla="*/ 2147483647 w 102"/>
              <a:gd name="T43" fmla="*/ 2147483647 h 108"/>
              <a:gd name="T44" fmla="*/ 2147483647 w 102"/>
              <a:gd name="T45" fmla="*/ 2147483647 h 108"/>
              <a:gd name="T46" fmla="*/ 2147483647 w 102"/>
              <a:gd name="T47" fmla="*/ 2147483647 h 108"/>
              <a:gd name="T48" fmla="*/ 2147483647 w 102"/>
              <a:gd name="T49" fmla="*/ 2147483647 h 108"/>
              <a:gd name="T50" fmla="*/ 2147483647 w 102"/>
              <a:gd name="T51" fmla="*/ 2147483647 h 108"/>
              <a:gd name="T52" fmla="*/ 0 w 102"/>
              <a:gd name="T53" fmla="*/ 2147483647 h 10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2"/>
              <a:gd name="T82" fmla="*/ 0 h 108"/>
              <a:gd name="T83" fmla="*/ 102 w 102"/>
              <a:gd name="T84" fmla="*/ 108 h 10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2" h="108">
                <a:moveTo>
                  <a:pt x="0" y="78"/>
                </a:moveTo>
                <a:lnTo>
                  <a:pt x="12" y="70"/>
                </a:lnTo>
                <a:lnTo>
                  <a:pt x="8" y="64"/>
                </a:lnTo>
                <a:lnTo>
                  <a:pt x="20" y="50"/>
                </a:lnTo>
                <a:lnTo>
                  <a:pt x="20" y="38"/>
                </a:lnTo>
                <a:lnTo>
                  <a:pt x="24" y="22"/>
                </a:lnTo>
                <a:lnTo>
                  <a:pt x="34" y="18"/>
                </a:lnTo>
                <a:lnTo>
                  <a:pt x="26" y="10"/>
                </a:lnTo>
                <a:lnTo>
                  <a:pt x="32" y="2"/>
                </a:lnTo>
                <a:lnTo>
                  <a:pt x="34" y="6"/>
                </a:lnTo>
                <a:lnTo>
                  <a:pt x="42" y="2"/>
                </a:lnTo>
                <a:lnTo>
                  <a:pt x="60" y="6"/>
                </a:lnTo>
                <a:lnTo>
                  <a:pt x="74" y="0"/>
                </a:lnTo>
                <a:lnTo>
                  <a:pt x="88" y="26"/>
                </a:lnTo>
                <a:lnTo>
                  <a:pt x="102" y="40"/>
                </a:lnTo>
                <a:lnTo>
                  <a:pt x="98" y="52"/>
                </a:lnTo>
                <a:lnTo>
                  <a:pt x="90" y="50"/>
                </a:lnTo>
                <a:lnTo>
                  <a:pt x="78" y="62"/>
                </a:lnTo>
                <a:lnTo>
                  <a:pt x="78" y="78"/>
                </a:lnTo>
                <a:lnTo>
                  <a:pt x="70" y="96"/>
                </a:lnTo>
                <a:lnTo>
                  <a:pt x="72" y="104"/>
                </a:lnTo>
                <a:lnTo>
                  <a:pt x="60" y="108"/>
                </a:lnTo>
                <a:lnTo>
                  <a:pt x="52" y="104"/>
                </a:lnTo>
                <a:lnTo>
                  <a:pt x="52" y="84"/>
                </a:lnTo>
                <a:lnTo>
                  <a:pt x="24" y="74"/>
                </a:lnTo>
                <a:lnTo>
                  <a:pt x="6" y="80"/>
                </a:lnTo>
                <a:lnTo>
                  <a:pt x="0" y="7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3" name="Freeform 193"/>
          <p:cNvSpPr>
            <a:spLocks/>
          </p:cNvSpPr>
          <p:nvPr/>
        </p:nvSpPr>
        <p:spPr bwMode="auto">
          <a:xfrm rot="222277">
            <a:off x="6080125" y="4352925"/>
            <a:ext cx="179388" cy="155575"/>
          </a:xfrm>
          <a:custGeom>
            <a:avLst/>
            <a:gdLst>
              <a:gd name="T0" fmla="*/ 0 w 76"/>
              <a:gd name="T1" fmla="*/ 2147483647 h 66"/>
              <a:gd name="T2" fmla="*/ 2147483647 w 76"/>
              <a:gd name="T3" fmla="*/ 2147483647 h 66"/>
              <a:gd name="T4" fmla="*/ 2147483647 w 76"/>
              <a:gd name="T5" fmla="*/ 0 h 66"/>
              <a:gd name="T6" fmla="*/ 2147483647 w 76"/>
              <a:gd name="T7" fmla="*/ 2147483647 h 66"/>
              <a:gd name="T8" fmla="*/ 2147483647 w 76"/>
              <a:gd name="T9" fmla="*/ 2147483647 h 66"/>
              <a:gd name="T10" fmla="*/ 2147483647 w 76"/>
              <a:gd name="T11" fmla="*/ 2147483647 h 66"/>
              <a:gd name="T12" fmla="*/ 2147483647 w 76"/>
              <a:gd name="T13" fmla="*/ 2147483647 h 66"/>
              <a:gd name="T14" fmla="*/ 2147483647 w 76"/>
              <a:gd name="T15" fmla="*/ 2147483647 h 66"/>
              <a:gd name="T16" fmla="*/ 2147483647 w 76"/>
              <a:gd name="T17" fmla="*/ 2147483647 h 66"/>
              <a:gd name="T18" fmla="*/ 2147483647 w 76"/>
              <a:gd name="T19" fmla="*/ 2147483647 h 66"/>
              <a:gd name="T20" fmla="*/ 2147483647 w 76"/>
              <a:gd name="T21" fmla="*/ 2147483647 h 66"/>
              <a:gd name="T22" fmla="*/ 0 w 76"/>
              <a:gd name="T23" fmla="*/ 2147483647 h 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"/>
              <a:gd name="T37" fmla="*/ 0 h 66"/>
              <a:gd name="T38" fmla="*/ 76 w 76"/>
              <a:gd name="T39" fmla="*/ 66 h 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" h="66">
                <a:moveTo>
                  <a:pt x="0" y="18"/>
                </a:moveTo>
                <a:lnTo>
                  <a:pt x="40" y="4"/>
                </a:lnTo>
                <a:lnTo>
                  <a:pt x="58" y="0"/>
                </a:lnTo>
                <a:lnTo>
                  <a:pt x="76" y="44"/>
                </a:lnTo>
                <a:lnTo>
                  <a:pt x="68" y="52"/>
                </a:lnTo>
                <a:lnTo>
                  <a:pt x="54" y="66"/>
                </a:lnTo>
                <a:lnTo>
                  <a:pt x="44" y="62"/>
                </a:lnTo>
                <a:lnTo>
                  <a:pt x="40" y="56"/>
                </a:lnTo>
                <a:lnTo>
                  <a:pt x="30" y="60"/>
                </a:lnTo>
                <a:lnTo>
                  <a:pt x="20" y="48"/>
                </a:lnTo>
                <a:lnTo>
                  <a:pt x="14" y="32"/>
                </a:lnTo>
                <a:lnTo>
                  <a:pt x="0" y="1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4" name="Freeform 194"/>
          <p:cNvSpPr>
            <a:spLocks/>
          </p:cNvSpPr>
          <p:nvPr/>
        </p:nvSpPr>
        <p:spPr bwMode="auto">
          <a:xfrm rot="222277">
            <a:off x="6697663" y="4702175"/>
            <a:ext cx="200025" cy="209550"/>
          </a:xfrm>
          <a:custGeom>
            <a:avLst/>
            <a:gdLst>
              <a:gd name="T0" fmla="*/ 0 w 86"/>
              <a:gd name="T1" fmla="*/ 2147483647 h 90"/>
              <a:gd name="T2" fmla="*/ 2147483647 w 86"/>
              <a:gd name="T3" fmla="*/ 0 h 90"/>
              <a:gd name="T4" fmla="*/ 2147483647 w 86"/>
              <a:gd name="T5" fmla="*/ 2147483647 h 90"/>
              <a:gd name="T6" fmla="*/ 2147483647 w 86"/>
              <a:gd name="T7" fmla="*/ 2147483647 h 90"/>
              <a:gd name="T8" fmla="*/ 2147483647 w 86"/>
              <a:gd name="T9" fmla="*/ 2147483647 h 90"/>
              <a:gd name="T10" fmla="*/ 2147483647 w 86"/>
              <a:gd name="T11" fmla="*/ 2147483647 h 90"/>
              <a:gd name="T12" fmla="*/ 2147483647 w 86"/>
              <a:gd name="T13" fmla="*/ 2147483647 h 90"/>
              <a:gd name="T14" fmla="*/ 2147483647 w 86"/>
              <a:gd name="T15" fmla="*/ 2147483647 h 90"/>
              <a:gd name="T16" fmla="*/ 2147483647 w 86"/>
              <a:gd name="T17" fmla="*/ 2147483647 h 90"/>
              <a:gd name="T18" fmla="*/ 2147483647 w 86"/>
              <a:gd name="T19" fmla="*/ 2147483647 h 90"/>
              <a:gd name="T20" fmla="*/ 2147483647 w 86"/>
              <a:gd name="T21" fmla="*/ 2147483647 h 90"/>
              <a:gd name="T22" fmla="*/ 2147483647 w 86"/>
              <a:gd name="T23" fmla="*/ 2147483647 h 90"/>
              <a:gd name="T24" fmla="*/ 2147483647 w 86"/>
              <a:gd name="T25" fmla="*/ 2147483647 h 90"/>
              <a:gd name="T26" fmla="*/ 2147483647 w 86"/>
              <a:gd name="T27" fmla="*/ 2147483647 h 90"/>
              <a:gd name="T28" fmla="*/ 0 w 86"/>
              <a:gd name="T29" fmla="*/ 2147483647 h 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6"/>
              <a:gd name="T46" fmla="*/ 0 h 90"/>
              <a:gd name="T47" fmla="*/ 86 w 86"/>
              <a:gd name="T48" fmla="*/ 90 h 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6" h="90">
                <a:moveTo>
                  <a:pt x="0" y="2"/>
                </a:moveTo>
                <a:lnTo>
                  <a:pt x="40" y="0"/>
                </a:lnTo>
                <a:lnTo>
                  <a:pt x="56" y="38"/>
                </a:lnTo>
                <a:lnTo>
                  <a:pt x="86" y="38"/>
                </a:lnTo>
                <a:lnTo>
                  <a:pt x="80" y="44"/>
                </a:lnTo>
                <a:lnTo>
                  <a:pt x="74" y="52"/>
                </a:lnTo>
                <a:lnTo>
                  <a:pt x="72" y="78"/>
                </a:lnTo>
                <a:lnTo>
                  <a:pt x="64" y="88"/>
                </a:lnTo>
                <a:lnTo>
                  <a:pt x="48" y="90"/>
                </a:lnTo>
                <a:lnTo>
                  <a:pt x="42" y="86"/>
                </a:lnTo>
                <a:lnTo>
                  <a:pt x="40" y="74"/>
                </a:lnTo>
                <a:lnTo>
                  <a:pt x="18" y="78"/>
                </a:lnTo>
                <a:lnTo>
                  <a:pt x="16" y="24"/>
                </a:lnTo>
                <a:lnTo>
                  <a:pt x="10" y="22"/>
                </a:lnTo>
                <a:lnTo>
                  <a:pt x="0" y="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5" name="Freeform 195"/>
          <p:cNvSpPr>
            <a:spLocks/>
          </p:cNvSpPr>
          <p:nvPr/>
        </p:nvSpPr>
        <p:spPr bwMode="auto">
          <a:xfrm rot="222277">
            <a:off x="6632575" y="4699000"/>
            <a:ext cx="106363" cy="182563"/>
          </a:xfrm>
          <a:custGeom>
            <a:avLst/>
            <a:gdLst>
              <a:gd name="T0" fmla="*/ 2147483647 w 46"/>
              <a:gd name="T1" fmla="*/ 0 h 78"/>
              <a:gd name="T2" fmla="*/ 2147483647 w 46"/>
              <a:gd name="T3" fmla="*/ 2147483647 h 78"/>
              <a:gd name="T4" fmla="*/ 2147483647 w 46"/>
              <a:gd name="T5" fmla="*/ 0 h 78"/>
              <a:gd name="T6" fmla="*/ 0 w 46"/>
              <a:gd name="T7" fmla="*/ 2147483647 h 78"/>
              <a:gd name="T8" fmla="*/ 2147483647 w 46"/>
              <a:gd name="T9" fmla="*/ 2147483647 h 78"/>
              <a:gd name="T10" fmla="*/ 2147483647 w 46"/>
              <a:gd name="T11" fmla="*/ 2147483647 h 78"/>
              <a:gd name="T12" fmla="*/ 2147483647 w 46"/>
              <a:gd name="T13" fmla="*/ 2147483647 h 78"/>
              <a:gd name="T14" fmla="*/ 2147483647 w 46"/>
              <a:gd name="T15" fmla="*/ 2147483647 h 78"/>
              <a:gd name="T16" fmla="*/ 2147483647 w 46"/>
              <a:gd name="T17" fmla="*/ 2147483647 h 78"/>
              <a:gd name="T18" fmla="*/ 2147483647 w 46"/>
              <a:gd name="T19" fmla="*/ 2147483647 h 78"/>
              <a:gd name="T20" fmla="*/ 2147483647 w 46"/>
              <a:gd name="T21" fmla="*/ 2147483647 h 78"/>
              <a:gd name="T22" fmla="*/ 2147483647 w 46"/>
              <a:gd name="T23" fmla="*/ 0 h 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6"/>
              <a:gd name="T37" fmla="*/ 0 h 78"/>
              <a:gd name="T38" fmla="*/ 46 w 46"/>
              <a:gd name="T39" fmla="*/ 78 h 7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6" h="78">
                <a:moveTo>
                  <a:pt x="28" y="0"/>
                </a:moveTo>
                <a:lnTo>
                  <a:pt x="16" y="4"/>
                </a:lnTo>
                <a:lnTo>
                  <a:pt x="8" y="0"/>
                </a:lnTo>
                <a:lnTo>
                  <a:pt x="0" y="76"/>
                </a:lnTo>
                <a:lnTo>
                  <a:pt x="12" y="74"/>
                </a:lnTo>
                <a:lnTo>
                  <a:pt x="20" y="72"/>
                </a:lnTo>
                <a:lnTo>
                  <a:pt x="30" y="78"/>
                </a:lnTo>
                <a:lnTo>
                  <a:pt x="36" y="72"/>
                </a:lnTo>
                <a:lnTo>
                  <a:pt x="46" y="76"/>
                </a:lnTo>
                <a:lnTo>
                  <a:pt x="44" y="22"/>
                </a:lnTo>
                <a:lnTo>
                  <a:pt x="38" y="20"/>
                </a:lnTo>
                <a:lnTo>
                  <a:pt x="28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6" name="Freeform 196"/>
          <p:cNvSpPr>
            <a:spLocks/>
          </p:cNvSpPr>
          <p:nvPr/>
        </p:nvSpPr>
        <p:spPr bwMode="auto">
          <a:xfrm rot="222277">
            <a:off x="6837363" y="4813300"/>
            <a:ext cx="169862" cy="201613"/>
          </a:xfrm>
          <a:custGeom>
            <a:avLst/>
            <a:gdLst>
              <a:gd name="T0" fmla="*/ 0 w 72"/>
              <a:gd name="T1" fmla="*/ 2147483647 h 86"/>
              <a:gd name="T2" fmla="*/ 2147483647 w 72"/>
              <a:gd name="T3" fmla="*/ 2147483647 h 86"/>
              <a:gd name="T4" fmla="*/ 2147483647 w 72"/>
              <a:gd name="T5" fmla="*/ 2147483647 h 86"/>
              <a:gd name="T6" fmla="*/ 2147483647 w 72"/>
              <a:gd name="T7" fmla="*/ 0 h 86"/>
              <a:gd name="T8" fmla="*/ 2147483647 w 72"/>
              <a:gd name="T9" fmla="*/ 2147483647 h 86"/>
              <a:gd name="T10" fmla="*/ 2147483647 w 72"/>
              <a:gd name="T11" fmla="*/ 2147483647 h 86"/>
              <a:gd name="T12" fmla="*/ 2147483647 w 72"/>
              <a:gd name="T13" fmla="*/ 2147483647 h 86"/>
              <a:gd name="T14" fmla="*/ 2147483647 w 72"/>
              <a:gd name="T15" fmla="*/ 2147483647 h 86"/>
              <a:gd name="T16" fmla="*/ 2147483647 w 72"/>
              <a:gd name="T17" fmla="*/ 2147483647 h 86"/>
              <a:gd name="T18" fmla="*/ 2147483647 w 72"/>
              <a:gd name="T19" fmla="*/ 2147483647 h 86"/>
              <a:gd name="T20" fmla="*/ 2147483647 w 72"/>
              <a:gd name="T21" fmla="*/ 2147483647 h 86"/>
              <a:gd name="T22" fmla="*/ 2147483647 w 72"/>
              <a:gd name="T23" fmla="*/ 2147483647 h 86"/>
              <a:gd name="T24" fmla="*/ 2147483647 w 72"/>
              <a:gd name="T25" fmla="*/ 2147483647 h 86"/>
              <a:gd name="T26" fmla="*/ 2147483647 w 72"/>
              <a:gd name="T27" fmla="*/ 2147483647 h 86"/>
              <a:gd name="T28" fmla="*/ 2147483647 w 72"/>
              <a:gd name="T29" fmla="*/ 2147483647 h 86"/>
              <a:gd name="T30" fmla="*/ 0 w 72"/>
              <a:gd name="T31" fmla="*/ 2147483647 h 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2"/>
              <a:gd name="T49" fmla="*/ 0 h 86"/>
              <a:gd name="T50" fmla="*/ 72 w 72"/>
              <a:gd name="T51" fmla="*/ 86 h 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2" h="86">
                <a:moveTo>
                  <a:pt x="0" y="44"/>
                </a:moveTo>
                <a:lnTo>
                  <a:pt x="8" y="34"/>
                </a:lnTo>
                <a:lnTo>
                  <a:pt x="10" y="8"/>
                </a:lnTo>
                <a:lnTo>
                  <a:pt x="16" y="0"/>
                </a:lnTo>
                <a:lnTo>
                  <a:pt x="32" y="4"/>
                </a:lnTo>
                <a:lnTo>
                  <a:pt x="36" y="26"/>
                </a:lnTo>
                <a:lnTo>
                  <a:pt x="56" y="38"/>
                </a:lnTo>
                <a:lnTo>
                  <a:pt x="64" y="46"/>
                </a:lnTo>
                <a:lnTo>
                  <a:pt x="72" y="46"/>
                </a:lnTo>
                <a:lnTo>
                  <a:pt x="70" y="78"/>
                </a:lnTo>
                <a:lnTo>
                  <a:pt x="64" y="86"/>
                </a:lnTo>
                <a:lnTo>
                  <a:pt x="54" y="80"/>
                </a:lnTo>
                <a:lnTo>
                  <a:pt x="32" y="66"/>
                </a:lnTo>
                <a:lnTo>
                  <a:pt x="28" y="70"/>
                </a:lnTo>
                <a:lnTo>
                  <a:pt x="12" y="50"/>
                </a:lnTo>
                <a:lnTo>
                  <a:pt x="0" y="4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7" name="Freeform 197"/>
          <p:cNvSpPr>
            <a:spLocks/>
          </p:cNvSpPr>
          <p:nvPr/>
        </p:nvSpPr>
        <p:spPr bwMode="auto">
          <a:xfrm rot="222277">
            <a:off x="6767513" y="4913313"/>
            <a:ext cx="231775" cy="212725"/>
          </a:xfrm>
          <a:custGeom>
            <a:avLst/>
            <a:gdLst>
              <a:gd name="T0" fmla="*/ 2147483647 w 100"/>
              <a:gd name="T1" fmla="*/ 2147483647 h 90"/>
              <a:gd name="T2" fmla="*/ 2147483647 w 100"/>
              <a:gd name="T3" fmla="*/ 0 h 90"/>
              <a:gd name="T4" fmla="*/ 2147483647 w 100"/>
              <a:gd name="T5" fmla="*/ 2147483647 h 90"/>
              <a:gd name="T6" fmla="*/ 2147483647 w 100"/>
              <a:gd name="T7" fmla="*/ 2147483647 h 90"/>
              <a:gd name="T8" fmla="*/ 2147483647 w 100"/>
              <a:gd name="T9" fmla="*/ 2147483647 h 90"/>
              <a:gd name="T10" fmla="*/ 2147483647 w 100"/>
              <a:gd name="T11" fmla="*/ 2147483647 h 90"/>
              <a:gd name="T12" fmla="*/ 2147483647 w 100"/>
              <a:gd name="T13" fmla="*/ 2147483647 h 90"/>
              <a:gd name="T14" fmla="*/ 2147483647 w 100"/>
              <a:gd name="T15" fmla="*/ 2147483647 h 90"/>
              <a:gd name="T16" fmla="*/ 2147483647 w 100"/>
              <a:gd name="T17" fmla="*/ 2147483647 h 90"/>
              <a:gd name="T18" fmla="*/ 2147483647 w 100"/>
              <a:gd name="T19" fmla="*/ 2147483647 h 90"/>
              <a:gd name="T20" fmla="*/ 2147483647 w 100"/>
              <a:gd name="T21" fmla="*/ 2147483647 h 90"/>
              <a:gd name="T22" fmla="*/ 2147483647 w 100"/>
              <a:gd name="T23" fmla="*/ 2147483647 h 90"/>
              <a:gd name="T24" fmla="*/ 2147483647 w 100"/>
              <a:gd name="T25" fmla="*/ 2147483647 h 90"/>
              <a:gd name="T26" fmla="*/ 2147483647 w 100"/>
              <a:gd name="T27" fmla="*/ 2147483647 h 90"/>
              <a:gd name="T28" fmla="*/ 2147483647 w 100"/>
              <a:gd name="T29" fmla="*/ 2147483647 h 90"/>
              <a:gd name="T30" fmla="*/ 2147483647 w 100"/>
              <a:gd name="T31" fmla="*/ 2147483647 h 90"/>
              <a:gd name="T32" fmla="*/ 0 w 100"/>
              <a:gd name="T33" fmla="*/ 2147483647 h 90"/>
              <a:gd name="T34" fmla="*/ 2147483647 w 100"/>
              <a:gd name="T35" fmla="*/ 2147483647 h 90"/>
              <a:gd name="T36" fmla="*/ 2147483647 w 100"/>
              <a:gd name="T37" fmla="*/ 2147483647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"/>
              <a:gd name="T58" fmla="*/ 0 h 90"/>
              <a:gd name="T59" fmla="*/ 100 w 100"/>
              <a:gd name="T60" fmla="*/ 90 h 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" h="90">
                <a:moveTo>
                  <a:pt x="12" y="2"/>
                </a:moveTo>
                <a:lnTo>
                  <a:pt x="28" y="0"/>
                </a:lnTo>
                <a:lnTo>
                  <a:pt x="40" y="6"/>
                </a:lnTo>
                <a:lnTo>
                  <a:pt x="56" y="26"/>
                </a:lnTo>
                <a:lnTo>
                  <a:pt x="60" y="22"/>
                </a:lnTo>
                <a:lnTo>
                  <a:pt x="92" y="42"/>
                </a:lnTo>
                <a:lnTo>
                  <a:pt x="98" y="52"/>
                </a:lnTo>
                <a:lnTo>
                  <a:pt x="100" y="58"/>
                </a:lnTo>
                <a:lnTo>
                  <a:pt x="88" y="86"/>
                </a:lnTo>
                <a:lnTo>
                  <a:pt x="84" y="86"/>
                </a:lnTo>
                <a:lnTo>
                  <a:pt x="72" y="82"/>
                </a:lnTo>
                <a:lnTo>
                  <a:pt x="58" y="88"/>
                </a:lnTo>
                <a:lnTo>
                  <a:pt x="32" y="90"/>
                </a:lnTo>
                <a:lnTo>
                  <a:pt x="26" y="78"/>
                </a:lnTo>
                <a:lnTo>
                  <a:pt x="22" y="70"/>
                </a:lnTo>
                <a:lnTo>
                  <a:pt x="10" y="70"/>
                </a:lnTo>
                <a:lnTo>
                  <a:pt x="0" y="12"/>
                </a:lnTo>
                <a:lnTo>
                  <a:pt x="4" y="4"/>
                </a:lnTo>
                <a:lnTo>
                  <a:pt x="12" y="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8" name="Freeform 198"/>
          <p:cNvSpPr>
            <a:spLocks/>
          </p:cNvSpPr>
          <p:nvPr/>
        </p:nvSpPr>
        <p:spPr bwMode="auto">
          <a:xfrm rot="222277">
            <a:off x="6621463" y="4868863"/>
            <a:ext cx="177800" cy="196850"/>
          </a:xfrm>
          <a:custGeom>
            <a:avLst/>
            <a:gdLst>
              <a:gd name="T0" fmla="*/ 2147483647 w 76"/>
              <a:gd name="T1" fmla="*/ 2147483647 h 84"/>
              <a:gd name="T2" fmla="*/ 2147483647 w 76"/>
              <a:gd name="T3" fmla="*/ 0 h 84"/>
              <a:gd name="T4" fmla="*/ 2147483647 w 76"/>
              <a:gd name="T5" fmla="*/ 2147483647 h 84"/>
              <a:gd name="T6" fmla="*/ 2147483647 w 76"/>
              <a:gd name="T7" fmla="*/ 0 h 84"/>
              <a:gd name="T8" fmla="*/ 2147483647 w 76"/>
              <a:gd name="T9" fmla="*/ 2147483647 h 84"/>
              <a:gd name="T10" fmla="*/ 2147483647 w 76"/>
              <a:gd name="T11" fmla="*/ 0 h 84"/>
              <a:gd name="T12" fmla="*/ 2147483647 w 76"/>
              <a:gd name="T13" fmla="*/ 2147483647 h 84"/>
              <a:gd name="T14" fmla="*/ 2147483647 w 76"/>
              <a:gd name="T15" fmla="*/ 2147483647 h 84"/>
              <a:gd name="T16" fmla="*/ 2147483647 w 76"/>
              <a:gd name="T17" fmla="*/ 2147483647 h 84"/>
              <a:gd name="T18" fmla="*/ 2147483647 w 76"/>
              <a:gd name="T19" fmla="*/ 2147483647 h 84"/>
              <a:gd name="T20" fmla="*/ 2147483647 w 76"/>
              <a:gd name="T21" fmla="*/ 2147483647 h 84"/>
              <a:gd name="T22" fmla="*/ 2147483647 w 76"/>
              <a:gd name="T23" fmla="*/ 2147483647 h 84"/>
              <a:gd name="T24" fmla="*/ 2147483647 w 76"/>
              <a:gd name="T25" fmla="*/ 2147483647 h 84"/>
              <a:gd name="T26" fmla="*/ 2147483647 w 76"/>
              <a:gd name="T27" fmla="*/ 2147483647 h 84"/>
              <a:gd name="T28" fmla="*/ 2147483647 w 76"/>
              <a:gd name="T29" fmla="*/ 2147483647 h 84"/>
              <a:gd name="T30" fmla="*/ 0 w 76"/>
              <a:gd name="T31" fmla="*/ 2147483647 h 84"/>
              <a:gd name="T32" fmla="*/ 0 w 76"/>
              <a:gd name="T33" fmla="*/ 2147483647 h 84"/>
              <a:gd name="T34" fmla="*/ 2147483647 w 76"/>
              <a:gd name="T35" fmla="*/ 2147483647 h 84"/>
              <a:gd name="T36" fmla="*/ 2147483647 w 76"/>
              <a:gd name="T37" fmla="*/ 2147483647 h 84"/>
              <a:gd name="T38" fmla="*/ 2147483647 w 76"/>
              <a:gd name="T39" fmla="*/ 2147483647 h 84"/>
              <a:gd name="T40" fmla="*/ 2147483647 w 76"/>
              <a:gd name="T41" fmla="*/ 2147483647 h 8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6"/>
              <a:gd name="T64" fmla="*/ 0 h 84"/>
              <a:gd name="T65" fmla="*/ 76 w 76"/>
              <a:gd name="T66" fmla="*/ 84 h 8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6" h="84">
                <a:moveTo>
                  <a:pt x="12" y="2"/>
                </a:moveTo>
                <a:lnTo>
                  <a:pt x="20" y="0"/>
                </a:lnTo>
                <a:lnTo>
                  <a:pt x="30" y="6"/>
                </a:lnTo>
                <a:lnTo>
                  <a:pt x="36" y="0"/>
                </a:lnTo>
                <a:lnTo>
                  <a:pt x="46" y="4"/>
                </a:lnTo>
                <a:lnTo>
                  <a:pt x="68" y="0"/>
                </a:lnTo>
                <a:lnTo>
                  <a:pt x="70" y="12"/>
                </a:lnTo>
                <a:lnTo>
                  <a:pt x="76" y="16"/>
                </a:lnTo>
                <a:lnTo>
                  <a:pt x="68" y="18"/>
                </a:lnTo>
                <a:lnTo>
                  <a:pt x="64" y="26"/>
                </a:lnTo>
                <a:lnTo>
                  <a:pt x="74" y="84"/>
                </a:lnTo>
                <a:lnTo>
                  <a:pt x="66" y="84"/>
                </a:lnTo>
                <a:lnTo>
                  <a:pt x="58" y="78"/>
                </a:lnTo>
                <a:lnTo>
                  <a:pt x="48" y="68"/>
                </a:lnTo>
                <a:lnTo>
                  <a:pt x="8" y="50"/>
                </a:lnTo>
                <a:lnTo>
                  <a:pt x="0" y="48"/>
                </a:lnTo>
                <a:lnTo>
                  <a:pt x="0" y="42"/>
                </a:lnTo>
                <a:lnTo>
                  <a:pt x="4" y="40"/>
                </a:lnTo>
                <a:lnTo>
                  <a:pt x="2" y="30"/>
                </a:lnTo>
                <a:lnTo>
                  <a:pt x="14" y="26"/>
                </a:lnTo>
                <a:lnTo>
                  <a:pt x="12" y="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69" name="Freeform 199"/>
          <p:cNvSpPr>
            <a:spLocks/>
          </p:cNvSpPr>
          <p:nvPr/>
        </p:nvSpPr>
        <p:spPr bwMode="auto">
          <a:xfrm rot="222277">
            <a:off x="6684963" y="5054600"/>
            <a:ext cx="168275" cy="142875"/>
          </a:xfrm>
          <a:custGeom>
            <a:avLst/>
            <a:gdLst>
              <a:gd name="T0" fmla="*/ 0 w 72"/>
              <a:gd name="T1" fmla="*/ 2147483647 h 60"/>
              <a:gd name="T2" fmla="*/ 2147483647 w 72"/>
              <a:gd name="T3" fmla="*/ 2147483647 h 60"/>
              <a:gd name="T4" fmla="*/ 2147483647 w 72"/>
              <a:gd name="T5" fmla="*/ 2147483647 h 60"/>
              <a:gd name="T6" fmla="*/ 2147483647 w 72"/>
              <a:gd name="T7" fmla="*/ 0 h 60"/>
              <a:gd name="T8" fmla="*/ 2147483647 w 72"/>
              <a:gd name="T9" fmla="*/ 2147483647 h 60"/>
              <a:gd name="T10" fmla="*/ 2147483647 w 72"/>
              <a:gd name="T11" fmla="*/ 2147483647 h 60"/>
              <a:gd name="T12" fmla="*/ 2147483647 w 72"/>
              <a:gd name="T13" fmla="*/ 2147483647 h 60"/>
              <a:gd name="T14" fmla="*/ 2147483647 w 72"/>
              <a:gd name="T15" fmla="*/ 2147483647 h 60"/>
              <a:gd name="T16" fmla="*/ 2147483647 w 72"/>
              <a:gd name="T17" fmla="*/ 2147483647 h 60"/>
              <a:gd name="T18" fmla="*/ 2147483647 w 72"/>
              <a:gd name="T19" fmla="*/ 2147483647 h 60"/>
              <a:gd name="T20" fmla="*/ 2147483647 w 72"/>
              <a:gd name="T21" fmla="*/ 2147483647 h 60"/>
              <a:gd name="T22" fmla="*/ 2147483647 w 72"/>
              <a:gd name="T23" fmla="*/ 2147483647 h 60"/>
              <a:gd name="T24" fmla="*/ 2147483647 w 72"/>
              <a:gd name="T25" fmla="*/ 2147483647 h 60"/>
              <a:gd name="T26" fmla="*/ 2147483647 w 72"/>
              <a:gd name="T27" fmla="*/ 2147483647 h 60"/>
              <a:gd name="T28" fmla="*/ 2147483647 w 72"/>
              <a:gd name="T29" fmla="*/ 2147483647 h 60"/>
              <a:gd name="T30" fmla="*/ 2147483647 w 72"/>
              <a:gd name="T31" fmla="*/ 2147483647 h 60"/>
              <a:gd name="T32" fmla="*/ 0 w 72"/>
              <a:gd name="T33" fmla="*/ 2147483647 h 6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2"/>
              <a:gd name="T52" fmla="*/ 0 h 60"/>
              <a:gd name="T53" fmla="*/ 72 w 72"/>
              <a:gd name="T54" fmla="*/ 60 h 6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2" h="60">
                <a:moveTo>
                  <a:pt x="0" y="28"/>
                </a:moveTo>
                <a:lnTo>
                  <a:pt x="2" y="24"/>
                </a:lnTo>
                <a:lnTo>
                  <a:pt x="10" y="22"/>
                </a:lnTo>
                <a:lnTo>
                  <a:pt x="26" y="0"/>
                </a:lnTo>
                <a:lnTo>
                  <a:pt x="34" y="6"/>
                </a:lnTo>
                <a:lnTo>
                  <a:pt x="42" y="6"/>
                </a:lnTo>
                <a:lnTo>
                  <a:pt x="54" y="6"/>
                </a:lnTo>
                <a:lnTo>
                  <a:pt x="58" y="14"/>
                </a:lnTo>
                <a:lnTo>
                  <a:pt x="64" y="26"/>
                </a:lnTo>
                <a:lnTo>
                  <a:pt x="66" y="32"/>
                </a:lnTo>
                <a:lnTo>
                  <a:pt x="72" y="38"/>
                </a:lnTo>
                <a:lnTo>
                  <a:pt x="48" y="46"/>
                </a:lnTo>
                <a:lnTo>
                  <a:pt x="46" y="54"/>
                </a:lnTo>
                <a:lnTo>
                  <a:pt x="28" y="60"/>
                </a:lnTo>
                <a:lnTo>
                  <a:pt x="14" y="56"/>
                </a:lnTo>
                <a:lnTo>
                  <a:pt x="6" y="38"/>
                </a:lnTo>
                <a:lnTo>
                  <a:pt x="0" y="2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0" name="Freeform 200"/>
          <p:cNvSpPr>
            <a:spLocks/>
          </p:cNvSpPr>
          <p:nvPr/>
        </p:nvSpPr>
        <p:spPr bwMode="auto">
          <a:xfrm rot="222277">
            <a:off x="6300788" y="5118100"/>
            <a:ext cx="168275" cy="196850"/>
          </a:xfrm>
          <a:custGeom>
            <a:avLst/>
            <a:gdLst>
              <a:gd name="T0" fmla="*/ 2147483647 w 72"/>
              <a:gd name="T1" fmla="*/ 2147483647 h 84"/>
              <a:gd name="T2" fmla="*/ 2147483647 w 72"/>
              <a:gd name="T3" fmla="*/ 2147483647 h 84"/>
              <a:gd name="T4" fmla="*/ 2147483647 w 72"/>
              <a:gd name="T5" fmla="*/ 2147483647 h 84"/>
              <a:gd name="T6" fmla="*/ 2147483647 w 72"/>
              <a:gd name="T7" fmla="*/ 2147483647 h 84"/>
              <a:gd name="T8" fmla="*/ 2147483647 w 72"/>
              <a:gd name="T9" fmla="*/ 2147483647 h 84"/>
              <a:gd name="T10" fmla="*/ 2147483647 w 72"/>
              <a:gd name="T11" fmla="*/ 2147483647 h 84"/>
              <a:gd name="T12" fmla="*/ 2147483647 w 72"/>
              <a:gd name="T13" fmla="*/ 2147483647 h 84"/>
              <a:gd name="T14" fmla="*/ 0 w 72"/>
              <a:gd name="T15" fmla="*/ 2147483647 h 84"/>
              <a:gd name="T16" fmla="*/ 2147483647 w 72"/>
              <a:gd name="T17" fmla="*/ 2147483647 h 84"/>
              <a:gd name="T18" fmla="*/ 2147483647 w 72"/>
              <a:gd name="T19" fmla="*/ 2147483647 h 84"/>
              <a:gd name="T20" fmla="*/ 2147483647 w 72"/>
              <a:gd name="T21" fmla="*/ 2147483647 h 84"/>
              <a:gd name="T22" fmla="*/ 2147483647 w 72"/>
              <a:gd name="T23" fmla="*/ 0 h 84"/>
              <a:gd name="T24" fmla="*/ 2147483647 w 72"/>
              <a:gd name="T25" fmla="*/ 2147483647 h 84"/>
              <a:gd name="T26" fmla="*/ 2147483647 w 72"/>
              <a:gd name="T27" fmla="*/ 2147483647 h 84"/>
              <a:gd name="T28" fmla="*/ 2147483647 w 72"/>
              <a:gd name="T29" fmla="*/ 2147483647 h 84"/>
              <a:gd name="T30" fmla="*/ 2147483647 w 72"/>
              <a:gd name="T31" fmla="*/ 2147483647 h 84"/>
              <a:gd name="T32" fmla="*/ 2147483647 w 72"/>
              <a:gd name="T33" fmla="*/ 2147483647 h 84"/>
              <a:gd name="T34" fmla="*/ 2147483647 w 72"/>
              <a:gd name="T35" fmla="*/ 2147483647 h 84"/>
              <a:gd name="T36" fmla="*/ 2147483647 w 72"/>
              <a:gd name="T37" fmla="*/ 2147483647 h 84"/>
              <a:gd name="T38" fmla="*/ 2147483647 w 72"/>
              <a:gd name="T39" fmla="*/ 2147483647 h 84"/>
              <a:gd name="T40" fmla="*/ 2147483647 w 72"/>
              <a:gd name="T41" fmla="*/ 2147483647 h 8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2"/>
              <a:gd name="T64" fmla="*/ 0 h 84"/>
              <a:gd name="T65" fmla="*/ 72 w 72"/>
              <a:gd name="T66" fmla="*/ 84 h 8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2" h="84">
                <a:moveTo>
                  <a:pt x="50" y="84"/>
                </a:moveTo>
                <a:lnTo>
                  <a:pt x="38" y="84"/>
                </a:lnTo>
                <a:lnTo>
                  <a:pt x="36" y="80"/>
                </a:lnTo>
                <a:lnTo>
                  <a:pt x="26" y="74"/>
                </a:lnTo>
                <a:lnTo>
                  <a:pt x="24" y="62"/>
                </a:lnTo>
                <a:lnTo>
                  <a:pt x="16" y="48"/>
                </a:lnTo>
                <a:lnTo>
                  <a:pt x="4" y="46"/>
                </a:lnTo>
                <a:lnTo>
                  <a:pt x="0" y="34"/>
                </a:lnTo>
                <a:lnTo>
                  <a:pt x="6" y="10"/>
                </a:lnTo>
                <a:lnTo>
                  <a:pt x="8" y="8"/>
                </a:lnTo>
                <a:lnTo>
                  <a:pt x="8" y="6"/>
                </a:lnTo>
                <a:lnTo>
                  <a:pt x="42" y="0"/>
                </a:lnTo>
                <a:lnTo>
                  <a:pt x="46" y="14"/>
                </a:lnTo>
                <a:lnTo>
                  <a:pt x="68" y="34"/>
                </a:lnTo>
                <a:lnTo>
                  <a:pt x="66" y="46"/>
                </a:lnTo>
                <a:lnTo>
                  <a:pt x="72" y="54"/>
                </a:lnTo>
                <a:lnTo>
                  <a:pt x="72" y="60"/>
                </a:lnTo>
                <a:lnTo>
                  <a:pt x="54" y="66"/>
                </a:lnTo>
                <a:lnTo>
                  <a:pt x="56" y="80"/>
                </a:lnTo>
                <a:lnTo>
                  <a:pt x="48" y="80"/>
                </a:lnTo>
                <a:lnTo>
                  <a:pt x="50" y="8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1" name="Freeform 201"/>
          <p:cNvSpPr>
            <a:spLocks/>
          </p:cNvSpPr>
          <p:nvPr/>
        </p:nvSpPr>
        <p:spPr bwMode="auto">
          <a:xfrm rot="222277">
            <a:off x="6081713" y="5199063"/>
            <a:ext cx="192087" cy="155575"/>
          </a:xfrm>
          <a:custGeom>
            <a:avLst/>
            <a:gdLst>
              <a:gd name="T0" fmla="*/ 2147483647 w 82"/>
              <a:gd name="T1" fmla="*/ 2147483647 h 66"/>
              <a:gd name="T2" fmla="*/ 2147483647 w 82"/>
              <a:gd name="T3" fmla="*/ 2147483647 h 66"/>
              <a:gd name="T4" fmla="*/ 2147483647 w 82"/>
              <a:gd name="T5" fmla="*/ 2147483647 h 66"/>
              <a:gd name="T6" fmla="*/ 2147483647 w 82"/>
              <a:gd name="T7" fmla="*/ 2147483647 h 66"/>
              <a:gd name="T8" fmla="*/ 2147483647 w 82"/>
              <a:gd name="T9" fmla="*/ 2147483647 h 66"/>
              <a:gd name="T10" fmla="*/ 0 w 82"/>
              <a:gd name="T11" fmla="*/ 2147483647 h 66"/>
              <a:gd name="T12" fmla="*/ 2147483647 w 82"/>
              <a:gd name="T13" fmla="*/ 2147483647 h 66"/>
              <a:gd name="T14" fmla="*/ 2147483647 w 82"/>
              <a:gd name="T15" fmla="*/ 2147483647 h 66"/>
              <a:gd name="T16" fmla="*/ 2147483647 w 82"/>
              <a:gd name="T17" fmla="*/ 2147483647 h 66"/>
              <a:gd name="T18" fmla="*/ 2147483647 w 82"/>
              <a:gd name="T19" fmla="*/ 0 h 66"/>
              <a:gd name="T20" fmla="*/ 2147483647 w 82"/>
              <a:gd name="T21" fmla="*/ 2147483647 h 66"/>
              <a:gd name="T22" fmla="*/ 2147483647 w 82"/>
              <a:gd name="T23" fmla="*/ 2147483647 h 66"/>
              <a:gd name="T24" fmla="*/ 2147483647 w 82"/>
              <a:gd name="T25" fmla="*/ 2147483647 h 66"/>
              <a:gd name="T26" fmla="*/ 2147483647 w 82"/>
              <a:gd name="T27" fmla="*/ 2147483647 h 66"/>
              <a:gd name="T28" fmla="*/ 2147483647 w 82"/>
              <a:gd name="T29" fmla="*/ 2147483647 h 66"/>
              <a:gd name="T30" fmla="*/ 2147483647 w 82"/>
              <a:gd name="T31" fmla="*/ 2147483647 h 66"/>
              <a:gd name="T32" fmla="*/ 2147483647 w 82"/>
              <a:gd name="T33" fmla="*/ 2147483647 h 66"/>
              <a:gd name="T34" fmla="*/ 2147483647 w 82"/>
              <a:gd name="T35" fmla="*/ 2147483647 h 66"/>
              <a:gd name="T36" fmla="*/ 2147483647 w 82"/>
              <a:gd name="T37" fmla="*/ 2147483647 h 66"/>
              <a:gd name="T38" fmla="*/ 2147483647 w 82"/>
              <a:gd name="T39" fmla="*/ 2147483647 h 6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2"/>
              <a:gd name="T61" fmla="*/ 0 h 66"/>
              <a:gd name="T62" fmla="*/ 82 w 82"/>
              <a:gd name="T63" fmla="*/ 66 h 6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2" h="66">
                <a:moveTo>
                  <a:pt x="10" y="66"/>
                </a:moveTo>
                <a:lnTo>
                  <a:pt x="8" y="54"/>
                </a:lnTo>
                <a:lnTo>
                  <a:pt x="4" y="54"/>
                </a:lnTo>
                <a:lnTo>
                  <a:pt x="4" y="52"/>
                </a:lnTo>
                <a:lnTo>
                  <a:pt x="6" y="50"/>
                </a:lnTo>
                <a:lnTo>
                  <a:pt x="0" y="12"/>
                </a:lnTo>
                <a:lnTo>
                  <a:pt x="38" y="6"/>
                </a:lnTo>
                <a:lnTo>
                  <a:pt x="38" y="10"/>
                </a:lnTo>
                <a:lnTo>
                  <a:pt x="58" y="2"/>
                </a:lnTo>
                <a:lnTo>
                  <a:pt x="76" y="0"/>
                </a:lnTo>
                <a:lnTo>
                  <a:pt x="82" y="20"/>
                </a:lnTo>
                <a:lnTo>
                  <a:pt x="76" y="34"/>
                </a:lnTo>
                <a:lnTo>
                  <a:pt x="80" y="48"/>
                </a:lnTo>
                <a:lnTo>
                  <a:pt x="80" y="54"/>
                </a:lnTo>
                <a:lnTo>
                  <a:pt x="50" y="60"/>
                </a:lnTo>
                <a:lnTo>
                  <a:pt x="46" y="60"/>
                </a:lnTo>
                <a:lnTo>
                  <a:pt x="44" y="64"/>
                </a:lnTo>
                <a:lnTo>
                  <a:pt x="42" y="64"/>
                </a:lnTo>
                <a:lnTo>
                  <a:pt x="40" y="60"/>
                </a:lnTo>
                <a:lnTo>
                  <a:pt x="10" y="6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2" name="Freeform 202"/>
          <p:cNvSpPr>
            <a:spLocks/>
          </p:cNvSpPr>
          <p:nvPr/>
        </p:nvSpPr>
        <p:spPr bwMode="auto">
          <a:xfrm rot="222277">
            <a:off x="5751513" y="5100638"/>
            <a:ext cx="180975" cy="104775"/>
          </a:xfrm>
          <a:custGeom>
            <a:avLst/>
            <a:gdLst>
              <a:gd name="T0" fmla="*/ 2147483647 w 76"/>
              <a:gd name="T1" fmla="*/ 2147483647 h 44"/>
              <a:gd name="T2" fmla="*/ 2147483647 w 76"/>
              <a:gd name="T3" fmla="*/ 2147483647 h 44"/>
              <a:gd name="T4" fmla="*/ 2147483647 w 76"/>
              <a:gd name="T5" fmla="*/ 0 h 44"/>
              <a:gd name="T6" fmla="*/ 2147483647 w 76"/>
              <a:gd name="T7" fmla="*/ 2147483647 h 44"/>
              <a:gd name="T8" fmla="*/ 2147483647 w 76"/>
              <a:gd name="T9" fmla="*/ 0 h 44"/>
              <a:gd name="T10" fmla="*/ 2147483647 w 76"/>
              <a:gd name="T11" fmla="*/ 0 h 44"/>
              <a:gd name="T12" fmla="*/ 2147483647 w 76"/>
              <a:gd name="T13" fmla="*/ 2147483647 h 44"/>
              <a:gd name="T14" fmla="*/ 2147483647 w 76"/>
              <a:gd name="T15" fmla="*/ 2147483647 h 44"/>
              <a:gd name="T16" fmla="*/ 2147483647 w 76"/>
              <a:gd name="T17" fmla="*/ 2147483647 h 44"/>
              <a:gd name="T18" fmla="*/ 2147483647 w 76"/>
              <a:gd name="T19" fmla="*/ 2147483647 h 44"/>
              <a:gd name="T20" fmla="*/ 2147483647 w 76"/>
              <a:gd name="T21" fmla="*/ 2147483647 h 44"/>
              <a:gd name="T22" fmla="*/ 2147483647 w 76"/>
              <a:gd name="T23" fmla="*/ 2147483647 h 44"/>
              <a:gd name="T24" fmla="*/ 2147483647 w 76"/>
              <a:gd name="T25" fmla="*/ 2147483647 h 44"/>
              <a:gd name="T26" fmla="*/ 2147483647 w 76"/>
              <a:gd name="T27" fmla="*/ 2147483647 h 44"/>
              <a:gd name="T28" fmla="*/ 2147483647 w 76"/>
              <a:gd name="T29" fmla="*/ 2147483647 h 44"/>
              <a:gd name="T30" fmla="*/ 2147483647 w 76"/>
              <a:gd name="T31" fmla="*/ 2147483647 h 44"/>
              <a:gd name="T32" fmla="*/ 0 w 76"/>
              <a:gd name="T33" fmla="*/ 2147483647 h 44"/>
              <a:gd name="T34" fmla="*/ 2147483647 w 76"/>
              <a:gd name="T35" fmla="*/ 2147483647 h 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6"/>
              <a:gd name="T55" fmla="*/ 0 h 44"/>
              <a:gd name="T56" fmla="*/ 76 w 76"/>
              <a:gd name="T57" fmla="*/ 44 h 4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6" h="44">
                <a:moveTo>
                  <a:pt x="2" y="8"/>
                </a:moveTo>
                <a:lnTo>
                  <a:pt x="26" y="4"/>
                </a:lnTo>
                <a:lnTo>
                  <a:pt x="30" y="0"/>
                </a:lnTo>
                <a:lnTo>
                  <a:pt x="34" y="4"/>
                </a:lnTo>
                <a:lnTo>
                  <a:pt x="52" y="0"/>
                </a:lnTo>
                <a:lnTo>
                  <a:pt x="62" y="0"/>
                </a:lnTo>
                <a:lnTo>
                  <a:pt x="66" y="22"/>
                </a:lnTo>
                <a:lnTo>
                  <a:pt x="76" y="36"/>
                </a:lnTo>
                <a:lnTo>
                  <a:pt x="70" y="36"/>
                </a:lnTo>
                <a:lnTo>
                  <a:pt x="68" y="34"/>
                </a:lnTo>
                <a:lnTo>
                  <a:pt x="64" y="34"/>
                </a:lnTo>
                <a:lnTo>
                  <a:pt x="62" y="38"/>
                </a:lnTo>
                <a:lnTo>
                  <a:pt x="38" y="44"/>
                </a:lnTo>
                <a:lnTo>
                  <a:pt x="14" y="44"/>
                </a:lnTo>
                <a:lnTo>
                  <a:pt x="6" y="34"/>
                </a:lnTo>
                <a:lnTo>
                  <a:pt x="4" y="18"/>
                </a:lnTo>
                <a:lnTo>
                  <a:pt x="0" y="18"/>
                </a:lnTo>
                <a:lnTo>
                  <a:pt x="2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3" name="Freeform 203"/>
          <p:cNvSpPr>
            <a:spLocks/>
          </p:cNvSpPr>
          <p:nvPr/>
        </p:nvSpPr>
        <p:spPr bwMode="auto">
          <a:xfrm rot="222277">
            <a:off x="5900738" y="5070475"/>
            <a:ext cx="179387" cy="127000"/>
          </a:xfrm>
          <a:custGeom>
            <a:avLst/>
            <a:gdLst>
              <a:gd name="T0" fmla="*/ 0 w 78"/>
              <a:gd name="T1" fmla="*/ 2147483647 h 54"/>
              <a:gd name="T2" fmla="*/ 2147483647 w 78"/>
              <a:gd name="T3" fmla="*/ 2147483647 h 54"/>
              <a:gd name="T4" fmla="*/ 2147483647 w 78"/>
              <a:gd name="T5" fmla="*/ 2147483647 h 54"/>
              <a:gd name="T6" fmla="*/ 2147483647 w 78"/>
              <a:gd name="T7" fmla="*/ 0 h 54"/>
              <a:gd name="T8" fmla="*/ 2147483647 w 78"/>
              <a:gd name="T9" fmla="*/ 0 h 54"/>
              <a:gd name="T10" fmla="*/ 2147483647 w 78"/>
              <a:gd name="T11" fmla="*/ 2147483647 h 54"/>
              <a:gd name="T12" fmla="*/ 2147483647 w 78"/>
              <a:gd name="T13" fmla="*/ 2147483647 h 54"/>
              <a:gd name="T14" fmla="*/ 2147483647 w 78"/>
              <a:gd name="T15" fmla="*/ 2147483647 h 54"/>
              <a:gd name="T16" fmla="*/ 2147483647 w 78"/>
              <a:gd name="T17" fmla="*/ 2147483647 h 54"/>
              <a:gd name="T18" fmla="*/ 2147483647 w 78"/>
              <a:gd name="T19" fmla="*/ 2147483647 h 54"/>
              <a:gd name="T20" fmla="*/ 2147483647 w 78"/>
              <a:gd name="T21" fmla="*/ 2147483647 h 54"/>
              <a:gd name="T22" fmla="*/ 2147483647 w 78"/>
              <a:gd name="T23" fmla="*/ 2147483647 h 54"/>
              <a:gd name="T24" fmla="*/ 2147483647 w 78"/>
              <a:gd name="T25" fmla="*/ 2147483647 h 54"/>
              <a:gd name="T26" fmla="*/ 2147483647 w 78"/>
              <a:gd name="T27" fmla="*/ 2147483647 h 54"/>
              <a:gd name="T28" fmla="*/ 0 w 78"/>
              <a:gd name="T29" fmla="*/ 2147483647 h 5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8"/>
              <a:gd name="T46" fmla="*/ 0 h 54"/>
              <a:gd name="T47" fmla="*/ 78 w 78"/>
              <a:gd name="T48" fmla="*/ 54 h 5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8" h="54">
                <a:moveTo>
                  <a:pt x="0" y="18"/>
                </a:moveTo>
                <a:lnTo>
                  <a:pt x="24" y="12"/>
                </a:lnTo>
                <a:lnTo>
                  <a:pt x="60" y="8"/>
                </a:lnTo>
                <a:lnTo>
                  <a:pt x="66" y="0"/>
                </a:lnTo>
                <a:lnTo>
                  <a:pt x="72" y="0"/>
                </a:lnTo>
                <a:lnTo>
                  <a:pt x="70" y="6"/>
                </a:lnTo>
                <a:lnTo>
                  <a:pt x="74" y="6"/>
                </a:lnTo>
                <a:lnTo>
                  <a:pt x="78" y="44"/>
                </a:lnTo>
                <a:lnTo>
                  <a:pt x="56" y="48"/>
                </a:lnTo>
                <a:lnTo>
                  <a:pt x="40" y="46"/>
                </a:lnTo>
                <a:lnTo>
                  <a:pt x="40" y="48"/>
                </a:lnTo>
                <a:lnTo>
                  <a:pt x="12" y="54"/>
                </a:lnTo>
                <a:lnTo>
                  <a:pt x="12" y="50"/>
                </a:lnTo>
                <a:lnTo>
                  <a:pt x="4" y="40"/>
                </a:lnTo>
                <a:lnTo>
                  <a:pt x="0" y="1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4" name="Freeform 204"/>
          <p:cNvSpPr>
            <a:spLocks/>
          </p:cNvSpPr>
          <p:nvPr/>
        </p:nvSpPr>
        <p:spPr bwMode="auto">
          <a:xfrm rot="222277">
            <a:off x="5876925" y="4818063"/>
            <a:ext cx="206375" cy="173037"/>
          </a:xfrm>
          <a:custGeom>
            <a:avLst/>
            <a:gdLst>
              <a:gd name="T0" fmla="*/ 0 w 88"/>
              <a:gd name="T1" fmla="*/ 2147483647 h 74"/>
              <a:gd name="T2" fmla="*/ 0 w 88"/>
              <a:gd name="T3" fmla="*/ 2147483647 h 74"/>
              <a:gd name="T4" fmla="*/ 2147483647 w 88"/>
              <a:gd name="T5" fmla="*/ 2147483647 h 74"/>
              <a:gd name="T6" fmla="*/ 2147483647 w 88"/>
              <a:gd name="T7" fmla="*/ 2147483647 h 74"/>
              <a:gd name="T8" fmla="*/ 2147483647 w 88"/>
              <a:gd name="T9" fmla="*/ 2147483647 h 74"/>
              <a:gd name="T10" fmla="*/ 2147483647 w 88"/>
              <a:gd name="T11" fmla="*/ 2147483647 h 74"/>
              <a:gd name="T12" fmla="*/ 2147483647 w 88"/>
              <a:gd name="T13" fmla="*/ 0 h 74"/>
              <a:gd name="T14" fmla="*/ 2147483647 w 88"/>
              <a:gd name="T15" fmla="*/ 2147483647 h 74"/>
              <a:gd name="T16" fmla="*/ 2147483647 w 88"/>
              <a:gd name="T17" fmla="*/ 2147483647 h 74"/>
              <a:gd name="T18" fmla="*/ 2147483647 w 88"/>
              <a:gd name="T19" fmla="*/ 2147483647 h 74"/>
              <a:gd name="T20" fmla="*/ 2147483647 w 88"/>
              <a:gd name="T21" fmla="*/ 2147483647 h 74"/>
              <a:gd name="T22" fmla="*/ 2147483647 w 88"/>
              <a:gd name="T23" fmla="*/ 2147483647 h 74"/>
              <a:gd name="T24" fmla="*/ 2147483647 w 88"/>
              <a:gd name="T25" fmla="*/ 2147483647 h 74"/>
              <a:gd name="T26" fmla="*/ 2147483647 w 88"/>
              <a:gd name="T27" fmla="*/ 2147483647 h 74"/>
              <a:gd name="T28" fmla="*/ 2147483647 w 88"/>
              <a:gd name="T29" fmla="*/ 2147483647 h 74"/>
              <a:gd name="T30" fmla="*/ 2147483647 w 88"/>
              <a:gd name="T31" fmla="*/ 2147483647 h 74"/>
              <a:gd name="T32" fmla="*/ 2147483647 w 88"/>
              <a:gd name="T33" fmla="*/ 2147483647 h 74"/>
              <a:gd name="T34" fmla="*/ 2147483647 w 88"/>
              <a:gd name="T35" fmla="*/ 2147483647 h 74"/>
              <a:gd name="T36" fmla="*/ 2147483647 w 88"/>
              <a:gd name="T37" fmla="*/ 2147483647 h 74"/>
              <a:gd name="T38" fmla="*/ 0 w 88"/>
              <a:gd name="T39" fmla="*/ 2147483647 h 7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8"/>
              <a:gd name="T61" fmla="*/ 0 h 74"/>
              <a:gd name="T62" fmla="*/ 88 w 88"/>
              <a:gd name="T63" fmla="*/ 74 h 7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8" h="74">
                <a:moveTo>
                  <a:pt x="0" y="28"/>
                </a:moveTo>
                <a:lnTo>
                  <a:pt x="0" y="22"/>
                </a:lnTo>
                <a:lnTo>
                  <a:pt x="22" y="14"/>
                </a:lnTo>
                <a:lnTo>
                  <a:pt x="24" y="16"/>
                </a:lnTo>
                <a:lnTo>
                  <a:pt x="40" y="16"/>
                </a:lnTo>
                <a:lnTo>
                  <a:pt x="38" y="2"/>
                </a:lnTo>
                <a:lnTo>
                  <a:pt x="44" y="0"/>
                </a:lnTo>
                <a:lnTo>
                  <a:pt x="48" y="6"/>
                </a:lnTo>
                <a:lnTo>
                  <a:pt x="50" y="4"/>
                </a:lnTo>
                <a:lnTo>
                  <a:pt x="64" y="6"/>
                </a:lnTo>
                <a:lnTo>
                  <a:pt x="70" y="12"/>
                </a:lnTo>
                <a:lnTo>
                  <a:pt x="70" y="16"/>
                </a:lnTo>
                <a:lnTo>
                  <a:pt x="78" y="22"/>
                </a:lnTo>
                <a:lnTo>
                  <a:pt x="80" y="34"/>
                </a:lnTo>
                <a:lnTo>
                  <a:pt x="88" y="52"/>
                </a:lnTo>
                <a:lnTo>
                  <a:pt x="26" y="62"/>
                </a:lnTo>
                <a:lnTo>
                  <a:pt x="28" y="74"/>
                </a:lnTo>
                <a:lnTo>
                  <a:pt x="24" y="72"/>
                </a:lnTo>
                <a:lnTo>
                  <a:pt x="6" y="58"/>
                </a:lnTo>
                <a:lnTo>
                  <a:pt x="0" y="2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5" name="Freeform 205"/>
          <p:cNvSpPr>
            <a:spLocks/>
          </p:cNvSpPr>
          <p:nvPr/>
        </p:nvSpPr>
        <p:spPr bwMode="auto">
          <a:xfrm rot="222277">
            <a:off x="5929313" y="4940300"/>
            <a:ext cx="146050" cy="157163"/>
          </a:xfrm>
          <a:custGeom>
            <a:avLst/>
            <a:gdLst>
              <a:gd name="T0" fmla="*/ 0 w 62"/>
              <a:gd name="T1" fmla="*/ 2147483647 h 66"/>
              <a:gd name="T2" fmla="*/ 2147483647 w 62"/>
              <a:gd name="T3" fmla="*/ 0 h 66"/>
              <a:gd name="T4" fmla="*/ 2147483647 w 62"/>
              <a:gd name="T5" fmla="*/ 2147483647 h 66"/>
              <a:gd name="T6" fmla="*/ 2147483647 w 62"/>
              <a:gd name="T7" fmla="*/ 2147483647 h 66"/>
              <a:gd name="T8" fmla="*/ 2147483647 w 62"/>
              <a:gd name="T9" fmla="*/ 2147483647 h 66"/>
              <a:gd name="T10" fmla="*/ 2147483647 w 62"/>
              <a:gd name="T11" fmla="*/ 2147483647 h 66"/>
              <a:gd name="T12" fmla="*/ 2147483647 w 62"/>
              <a:gd name="T13" fmla="*/ 2147483647 h 66"/>
              <a:gd name="T14" fmla="*/ 2147483647 w 62"/>
              <a:gd name="T15" fmla="*/ 2147483647 h 66"/>
              <a:gd name="T16" fmla="*/ 2147483647 w 62"/>
              <a:gd name="T17" fmla="*/ 2147483647 h 66"/>
              <a:gd name="T18" fmla="*/ 2147483647 w 62"/>
              <a:gd name="T19" fmla="*/ 2147483647 h 66"/>
              <a:gd name="T20" fmla="*/ 2147483647 w 62"/>
              <a:gd name="T21" fmla="*/ 2147483647 h 66"/>
              <a:gd name="T22" fmla="*/ 2147483647 w 62"/>
              <a:gd name="T23" fmla="*/ 2147483647 h 66"/>
              <a:gd name="T24" fmla="*/ 2147483647 w 62"/>
              <a:gd name="T25" fmla="*/ 2147483647 h 66"/>
              <a:gd name="T26" fmla="*/ 0 w 62"/>
              <a:gd name="T27" fmla="*/ 2147483647 h 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2"/>
              <a:gd name="T43" fmla="*/ 0 h 66"/>
              <a:gd name="T44" fmla="*/ 62 w 62"/>
              <a:gd name="T45" fmla="*/ 66 h 6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2" h="66">
                <a:moveTo>
                  <a:pt x="0" y="10"/>
                </a:moveTo>
                <a:lnTo>
                  <a:pt x="62" y="0"/>
                </a:lnTo>
                <a:lnTo>
                  <a:pt x="62" y="14"/>
                </a:lnTo>
                <a:lnTo>
                  <a:pt x="54" y="22"/>
                </a:lnTo>
                <a:lnTo>
                  <a:pt x="54" y="32"/>
                </a:lnTo>
                <a:lnTo>
                  <a:pt x="50" y="40"/>
                </a:lnTo>
                <a:lnTo>
                  <a:pt x="56" y="54"/>
                </a:lnTo>
                <a:lnTo>
                  <a:pt x="50" y="62"/>
                </a:lnTo>
                <a:lnTo>
                  <a:pt x="14" y="66"/>
                </a:lnTo>
                <a:lnTo>
                  <a:pt x="10" y="36"/>
                </a:lnTo>
                <a:lnTo>
                  <a:pt x="14" y="32"/>
                </a:lnTo>
                <a:lnTo>
                  <a:pt x="12" y="26"/>
                </a:lnTo>
                <a:lnTo>
                  <a:pt x="2" y="22"/>
                </a:lnTo>
                <a:lnTo>
                  <a:pt x="0" y="1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6" name="Freeform 206"/>
          <p:cNvSpPr>
            <a:spLocks/>
          </p:cNvSpPr>
          <p:nvPr/>
        </p:nvSpPr>
        <p:spPr bwMode="auto">
          <a:xfrm rot="222277">
            <a:off x="6042025" y="4975225"/>
            <a:ext cx="185738" cy="249238"/>
          </a:xfrm>
          <a:custGeom>
            <a:avLst/>
            <a:gdLst>
              <a:gd name="T0" fmla="*/ 2147483647 w 80"/>
              <a:gd name="T1" fmla="*/ 2147483647 h 106"/>
              <a:gd name="T2" fmla="*/ 0 w 80"/>
              <a:gd name="T3" fmla="*/ 2147483647 h 106"/>
              <a:gd name="T4" fmla="*/ 2147483647 w 80"/>
              <a:gd name="T5" fmla="*/ 2147483647 h 106"/>
              <a:gd name="T6" fmla="*/ 2147483647 w 80"/>
              <a:gd name="T7" fmla="*/ 2147483647 h 106"/>
              <a:gd name="T8" fmla="*/ 2147483647 w 80"/>
              <a:gd name="T9" fmla="*/ 2147483647 h 106"/>
              <a:gd name="T10" fmla="*/ 2147483647 w 80"/>
              <a:gd name="T11" fmla="*/ 0 h 106"/>
              <a:gd name="T12" fmla="*/ 2147483647 w 80"/>
              <a:gd name="T13" fmla="*/ 2147483647 h 106"/>
              <a:gd name="T14" fmla="*/ 2147483647 w 80"/>
              <a:gd name="T15" fmla="*/ 2147483647 h 106"/>
              <a:gd name="T16" fmla="*/ 2147483647 w 80"/>
              <a:gd name="T17" fmla="*/ 2147483647 h 106"/>
              <a:gd name="T18" fmla="*/ 2147483647 w 80"/>
              <a:gd name="T19" fmla="*/ 2147483647 h 106"/>
              <a:gd name="T20" fmla="*/ 2147483647 w 80"/>
              <a:gd name="T21" fmla="*/ 2147483647 h 106"/>
              <a:gd name="T22" fmla="*/ 2147483647 w 80"/>
              <a:gd name="T23" fmla="*/ 2147483647 h 106"/>
              <a:gd name="T24" fmla="*/ 2147483647 w 80"/>
              <a:gd name="T25" fmla="*/ 2147483647 h 106"/>
              <a:gd name="T26" fmla="*/ 2147483647 w 80"/>
              <a:gd name="T27" fmla="*/ 2147483647 h 106"/>
              <a:gd name="T28" fmla="*/ 2147483647 w 80"/>
              <a:gd name="T29" fmla="*/ 2147483647 h 106"/>
              <a:gd name="T30" fmla="*/ 2147483647 w 80"/>
              <a:gd name="T31" fmla="*/ 2147483647 h 106"/>
              <a:gd name="T32" fmla="*/ 2147483647 w 80"/>
              <a:gd name="T33" fmla="*/ 2147483647 h 106"/>
              <a:gd name="T34" fmla="*/ 2147483647 w 80"/>
              <a:gd name="T35" fmla="*/ 2147483647 h 106"/>
              <a:gd name="T36" fmla="*/ 2147483647 w 80"/>
              <a:gd name="T37" fmla="*/ 2147483647 h 106"/>
              <a:gd name="T38" fmla="*/ 2147483647 w 80"/>
              <a:gd name="T39" fmla="*/ 2147483647 h 106"/>
              <a:gd name="T40" fmla="*/ 2147483647 w 80"/>
              <a:gd name="T41" fmla="*/ 2147483647 h 106"/>
              <a:gd name="T42" fmla="*/ 2147483647 w 80"/>
              <a:gd name="T43" fmla="*/ 2147483647 h 106"/>
              <a:gd name="T44" fmla="*/ 2147483647 w 80"/>
              <a:gd name="T45" fmla="*/ 2147483647 h 106"/>
              <a:gd name="T46" fmla="*/ 2147483647 w 80"/>
              <a:gd name="T47" fmla="*/ 2147483647 h 10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0"/>
              <a:gd name="T73" fmla="*/ 0 h 106"/>
              <a:gd name="T74" fmla="*/ 80 w 80"/>
              <a:gd name="T75" fmla="*/ 106 h 10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0" h="106">
                <a:moveTo>
                  <a:pt x="6" y="44"/>
                </a:moveTo>
                <a:lnTo>
                  <a:pt x="0" y="30"/>
                </a:lnTo>
                <a:lnTo>
                  <a:pt x="4" y="22"/>
                </a:lnTo>
                <a:lnTo>
                  <a:pt x="4" y="12"/>
                </a:lnTo>
                <a:lnTo>
                  <a:pt x="12" y="4"/>
                </a:lnTo>
                <a:lnTo>
                  <a:pt x="16" y="0"/>
                </a:lnTo>
                <a:lnTo>
                  <a:pt x="30" y="4"/>
                </a:lnTo>
                <a:lnTo>
                  <a:pt x="40" y="10"/>
                </a:lnTo>
                <a:lnTo>
                  <a:pt x="46" y="44"/>
                </a:lnTo>
                <a:lnTo>
                  <a:pt x="56" y="42"/>
                </a:lnTo>
                <a:lnTo>
                  <a:pt x="72" y="50"/>
                </a:lnTo>
                <a:lnTo>
                  <a:pt x="72" y="68"/>
                </a:lnTo>
                <a:lnTo>
                  <a:pt x="70" y="68"/>
                </a:lnTo>
                <a:lnTo>
                  <a:pt x="70" y="72"/>
                </a:lnTo>
                <a:lnTo>
                  <a:pt x="74" y="72"/>
                </a:lnTo>
                <a:lnTo>
                  <a:pt x="80" y="96"/>
                </a:lnTo>
                <a:lnTo>
                  <a:pt x="60" y="104"/>
                </a:lnTo>
                <a:lnTo>
                  <a:pt x="60" y="100"/>
                </a:lnTo>
                <a:lnTo>
                  <a:pt x="22" y="106"/>
                </a:lnTo>
                <a:lnTo>
                  <a:pt x="18" y="88"/>
                </a:lnTo>
                <a:lnTo>
                  <a:pt x="14" y="50"/>
                </a:lnTo>
                <a:lnTo>
                  <a:pt x="10" y="50"/>
                </a:lnTo>
                <a:lnTo>
                  <a:pt x="12" y="44"/>
                </a:lnTo>
                <a:lnTo>
                  <a:pt x="6" y="4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7" name="Freeform 207"/>
          <p:cNvSpPr>
            <a:spLocks/>
          </p:cNvSpPr>
          <p:nvPr/>
        </p:nvSpPr>
        <p:spPr bwMode="auto">
          <a:xfrm rot="222277">
            <a:off x="6249988" y="4997450"/>
            <a:ext cx="188912" cy="131763"/>
          </a:xfrm>
          <a:custGeom>
            <a:avLst/>
            <a:gdLst>
              <a:gd name="T0" fmla="*/ 2147483647 w 80"/>
              <a:gd name="T1" fmla="*/ 2147483647 h 56"/>
              <a:gd name="T2" fmla="*/ 2147483647 w 80"/>
              <a:gd name="T3" fmla="*/ 2147483647 h 56"/>
              <a:gd name="T4" fmla="*/ 2147483647 w 80"/>
              <a:gd name="T5" fmla="*/ 2147483647 h 56"/>
              <a:gd name="T6" fmla="*/ 2147483647 w 80"/>
              <a:gd name="T7" fmla="*/ 2147483647 h 56"/>
              <a:gd name="T8" fmla="*/ 2147483647 w 80"/>
              <a:gd name="T9" fmla="*/ 2147483647 h 56"/>
              <a:gd name="T10" fmla="*/ 0 w 80"/>
              <a:gd name="T11" fmla="*/ 2147483647 h 56"/>
              <a:gd name="T12" fmla="*/ 2147483647 w 80"/>
              <a:gd name="T13" fmla="*/ 2147483647 h 56"/>
              <a:gd name="T14" fmla="*/ 2147483647 w 80"/>
              <a:gd name="T15" fmla="*/ 2147483647 h 56"/>
              <a:gd name="T16" fmla="*/ 2147483647 w 80"/>
              <a:gd name="T17" fmla="*/ 2147483647 h 56"/>
              <a:gd name="T18" fmla="*/ 2147483647 w 80"/>
              <a:gd name="T19" fmla="*/ 2147483647 h 56"/>
              <a:gd name="T20" fmla="*/ 2147483647 w 80"/>
              <a:gd name="T21" fmla="*/ 2147483647 h 56"/>
              <a:gd name="T22" fmla="*/ 2147483647 w 80"/>
              <a:gd name="T23" fmla="*/ 0 h 56"/>
              <a:gd name="T24" fmla="*/ 2147483647 w 80"/>
              <a:gd name="T25" fmla="*/ 0 h 56"/>
              <a:gd name="T26" fmla="*/ 2147483647 w 80"/>
              <a:gd name="T27" fmla="*/ 2147483647 h 56"/>
              <a:gd name="T28" fmla="*/ 2147483647 w 80"/>
              <a:gd name="T29" fmla="*/ 2147483647 h 56"/>
              <a:gd name="T30" fmla="*/ 2147483647 w 80"/>
              <a:gd name="T31" fmla="*/ 2147483647 h 56"/>
              <a:gd name="T32" fmla="*/ 2147483647 w 80"/>
              <a:gd name="T33" fmla="*/ 2147483647 h 56"/>
              <a:gd name="T34" fmla="*/ 2147483647 w 80"/>
              <a:gd name="T35" fmla="*/ 2147483647 h 56"/>
              <a:gd name="T36" fmla="*/ 2147483647 w 80"/>
              <a:gd name="T37" fmla="*/ 2147483647 h 56"/>
              <a:gd name="T38" fmla="*/ 2147483647 w 80"/>
              <a:gd name="T39" fmla="*/ 2147483647 h 56"/>
              <a:gd name="T40" fmla="*/ 2147483647 w 80"/>
              <a:gd name="T41" fmla="*/ 2147483647 h 56"/>
              <a:gd name="T42" fmla="*/ 2147483647 w 80"/>
              <a:gd name="T43" fmla="*/ 2147483647 h 56"/>
              <a:gd name="T44" fmla="*/ 2147483647 w 80"/>
              <a:gd name="T45" fmla="*/ 2147483647 h 56"/>
              <a:gd name="T46" fmla="*/ 2147483647 w 80"/>
              <a:gd name="T47" fmla="*/ 2147483647 h 5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0"/>
              <a:gd name="T73" fmla="*/ 0 h 56"/>
              <a:gd name="T74" fmla="*/ 80 w 80"/>
              <a:gd name="T75" fmla="*/ 56 h 5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0" h="56">
                <a:moveTo>
                  <a:pt x="68" y="50"/>
                </a:moveTo>
                <a:lnTo>
                  <a:pt x="34" y="56"/>
                </a:lnTo>
                <a:lnTo>
                  <a:pt x="26" y="54"/>
                </a:lnTo>
                <a:lnTo>
                  <a:pt x="24" y="46"/>
                </a:lnTo>
                <a:lnTo>
                  <a:pt x="6" y="38"/>
                </a:lnTo>
                <a:lnTo>
                  <a:pt x="0" y="16"/>
                </a:lnTo>
                <a:lnTo>
                  <a:pt x="6" y="14"/>
                </a:lnTo>
                <a:lnTo>
                  <a:pt x="4" y="6"/>
                </a:lnTo>
                <a:lnTo>
                  <a:pt x="6" y="4"/>
                </a:lnTo>
                <a:lnTo>
                  <a:pt x="6" y="2"/>
                </a:lnTo>
                <a:lnTo>
                  <a:pt x="8" y="2"/>
                </a:lnTo>
                <a:lnTo>
                  <a:pt x="16" y="0"/>
                </a:lnTo>
                <a:lnTo>
                  <a:pt x="24" y="0"/>
                </a:lnTo>
                <a:lnTo>
                  <a:pt x="28" y="14"/>
                </a:lnTo>
                <a:lnTo>
                  <a:pt x="38" y="12"/>
                </a:lnTo>
                <a:lnTo>
                  <a:pt x="40" y="16"/>
                </a:lnTo>
                <a:lnTo>
                  <a:pt x="54" y="14"/>
                </a:lnTo>
                <a:lnTo>
                  <a:pt x="52" y="10"/>
                </a:lnTo>
                <a:lnTo>
                  <a:pt x="80" y="6"/>
                </a:lnTo>
                <a:lnTo>
                  <a:pt x="80" y="14"/>
                </a:lnTo>
                <a:lnTo>
                  <a:pt x="74" y="24"/>
                </a:lnTo>
                <a:lnTo>
                  <a:pt x="76" y="46"/>
                </a:lnTo>
                <a:lnTo>
                  <a:pt x="70" y="46"/>
                </a:lnTo>
                <a:lnTo>
                  <a:pt x="68" y="5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8" name="Freeform 208"/>
          <p:cNvSpPr>
            <a:spLocks/>
          </p:cNvSpPr>
          <p:nvPr/>
        </p:nvSpPr>
        <p:spPr bwMode="auto">
          <a:xfrm rot="222277">
            <a:off x="6411913" y="4954588"/>
            <a:ext cx="203200" cy="204787"/>
          </a:xfrm>
          <a:custGeom>
            <a:avLst/>
            <a:gdLst>
              <a:gd name="T0" fmla="*/ 2147483647 w 88"/>
              <a:gd name="T1" fmla="*/ 2147483647 h 86"/>
              <a:gd name="T2" fmla="*/ 2147483647 w 88"/>
              <a:gd name="T3" fmla="*/ 2147483647 h 86"/>
              <a:gd name="T4" fmla="*/ 2147483647 w 88"/>
              <a:gd name="T5" fmla="*/ 2147483647 h 86"/>
              <a:gd name="T6" fmla="*/ 2147483647 w 88"/>
              <a:gd name="T7" fmla="*/ 2147483647 h 86"/>
              <a:gd name="T8" fmla="*/ 2147483647 w 88"/>
              <a:gd name="T9" fmla="*/ 2147483647 h 86"/>
              <a:gd name="T10" fmla="*/ 2147483647 w 88"/>
              <a:gd name="T11" fmla="*/ 2147483647 h 86"/>
              <a:gd name="T12" fmla="*/ 2147483647 w 88"/>
              <a:gd name="T13" fmla="*/ 0 h 86"/>
              <a:gd name="T14" fmla="*/ 2147483647 w 88"/>
              <a:gd name="T15" fmla="*/ 2147483647 h 86"/>
              <a:gd name="T16" fmla="*/ 2147483647 w 88"/>
              <a:gd name="T17" fmla="*/ 2147483647 h 86"/>
              <a:gd name="T18" fmla="*/ 2147483647 w 88"/>
              <a:gd name="T19" fmla="*/ 2147483647 h 86"/>
              <a:gd name="T20" fmla="*/ 2147483647 w 88"/>
              <a:gd name="T21" fmla="*/ 2147483647 h 86"/>
              <a:gd name="T22" fmla="*/ 2147483647 w 88"/>
              <a:gd name="T23" fmla="*/ 2147483647 h 86"/>
              <a:gd name="T24" fmla="*/ 2147483647 w 88"/>
              <a:gd name="T25" fmla="*/ 2147483647 h 86"/>
              <a:gd name="T26" fmla="*/ 2147483647 w 88"/>
              <a:gd name="T27" fmla="*/ 2147483647 h 86"/>
              <a:gd name="T28" fmla="*/ 2147483647 w 88"/>
              <a:gd name="T29" fmla="*/ 2147483647 h 86"/>
              <a:gd name="T30" fmla="*/ 2147483647 w 88"/>
              <a:gd name="T31" fmla="*/ 2147483647 h 86"/>
              <a:gd name="T32" fmla="*/ 2147483647 w 88"/>
              <a:gd name="T33" fmla="*/ 2147483647 h 86"/>
              <a:gd name="T34" fmla="*/ 0 w 88"/>
              <a:gd name="T35" fmla="*/ 2147483647 h 86"/>
              <a:gd name="T36" fmla="*/ 2147483647 w 88"/>
              <a:gd name="T37" fmla="*/ 2147483647 h 86"/>
              <a:gd name="T38" fmla="*/ 2147483647 w 88"/>
              <a:gd name="T39" fmla="*/ 2147483647 h 86"/>
              <a:gd name="T40" fmla="*/ 2147483647 w 88"/>
              <a:gd name="T41" fmla="*/ 2147483647 h 86"/>
              <a:gd name="T42" fmla="*/ 2147483647 w 88"/>
              <a:gd name="T43" fmla="*/ 2147483647 h 86"/>
              <a:gd name="T44" fmla="*/ 2147483647 w 88"/>
              <a:gd name="T45" fmla="*/ 2147483647 h 8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8"/>
              <a:gd name="T70" fmla="*/ 0 h 86"/>
              <a:gd name="T71" fmla="*/ 88 w 88"/>
              <a:gd name="T72" fmla="*/ 86 h 8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8" h="86">
                <a:moveTo>
                  <a:pt x="12" y="28"/>
                </a:moveTo>
                <a:lnTo>
                  <a:pt x="14" y="26"/>
                </a:lnTo>
                <a:lnTo>
                  <a:pt x="12" y="12"/>
                </a:lnTo>
                <a:lnTo>
                  <a:pt x="22" y="10"/>
                </a:lnTo>
                <a:lnTo>
                  <a:pt x="24" y="6"/>
                </a:lnTo>
                <a:lnTo>
                  <a:pt x="30" y="8"/>
                </a:lnTo>
                <a:lnTo>
                  <a:pt x="36" y="0"/>
                </a:lnTo>
                <a:lnTo>
                  <a:pt x="44" y="24"/>
                </a:lnTo>
                <a:lnTo>
                  <a:pt x="74" y="20"/>
                </a:lnTo>
                <a:lnTo>
                  <a:pt x="78" y="42"/>
                </a:lnTo>
                <a:lnTo>
                  <a:pt x="84" y="40"/>
                </a:lnTo>
                <a:lnTo>
                  <a:pt x="88" y="60"/>
                </a:lnTo>
                <a:lnTo>
                  <a:pt x="82" y="60"/>
                </a:lnTo>
                <a:lnTo>
                  <a:pt x="84" y="80"/>
                </a:lnTo>
                <a:lnTo>
                  <a:pt x="54" y="86"/>
                </a:lnTo>
                <a:lnTo>
                  <a:pt x="52" y="80"/>
                </a:lnTo>
                <a:lnTo>
                  <a:pt x="4" y="86"/>
                </a:lnTo>
                <a:lnTo>
                  <a:pt x="0" y="72"/>
                </a:lnTo>
                <a:lnTo>
                  <a:pt x="2" y="68"/>
                </a:lnTo>
                <a:lnTo>
                  <a:pt x="8" y="68"/>
                </a:lnTo>
                <a:lnTo>
                  <a:pt x="6" y="46"/>
                </a:lnTo>
                <a:lnTo>
                  <a:pt x="12" y="36"/>
                </a:lnTo>
                <a:lnTo>
                  <a:pt x="12" y="2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79" name="Freeform 209"/>
          <p:cNvSpPr>
            <a:spLocks/>
          </p:cNvSpPr>
          <p:nvPr/>
        </p:nvSpPr>
        <p:spPr bwMode="auto">
          <a:xfrm rot="222277">
            <a:off x="6184900" y="4827588"/>
            <a:ext cx="188913" cy="141287"/>
          </a:xfrm>
          <a:custGeom>
            <a:avLst/>
            <a:gdLst>
              <a:gd name="T0" fmla="*/ 2147483647 w 80"/>
              <a:gd name="T1" fmla="*/ 2147483647 h 60"/>
              <a:gd name="T2" fmla="*/ 0 w 80"/>
              <a:gd name="T3" fmla="*/ 2147483647 h 60"/>
              <a:gd name="T4" fmla="*/ 2147483647 w 80"/>
              <a:gd name="T5" fmla="*/ 2147483647 h 60"/>
              <a:gd name="T6" fmla="*/ 2147483647 w 80"/>
              <a:gd name="T7" fmla="*/ 2147483647 h 60"/>
              <a:gd name="T8" fmla="*/ 2147483647 w 80"/>
              <a:gd name="T9" fmla="*/ 2147483647 h 60"/>
              <a:gd name="T10" fmla="*/ 2147483647 w 80"/>
              <a:gd name="T11" fmla="*/ 0 h 60"/>
              <a:gd name="T12" fmla="*/ 2147483647 w 80"/>
              <a:gd name="T13" fmla="*/ 2147483647 h 60"/>
              <a:gd name="T14" fmla="*/ 2147483647 w 80"/>
              <a:gd name="T15" fmla="*/ 2147483647 h 60"/>
              <a:gd name="T16" fmla="*/ 2147483647 w 80"/>
              <a:gd name="T17" fmla="*/ 2147483647 h 60"/>
              <a:gd name="T18" fmla="*/ 2147483647 w 80"/>
              <a:gd name="T19" fmla="*/ 2147483647 h 60"/>
              <a:gd name="T20" fmla="*/ 2147483647 w 80"/>
              <a:gd name="T21" fmla="*/ 2147483647 h 60"/>
              <a:gd name="T22" fmla="*/ 2147483647 w 80"/>
              <a:gd name="T23" fmla="*/ 2147483647 h 60"/>
              <a:gd name="T24" fmla="*/ 2147483647 w 80"/>
              <a:gd name="T25" fmla="*/ 2147483647 h 60"/>
              <a:gd name="T26" fmla="*/ 2147483647 w 80"/>
              <a:gd name="T27" fmla="*/ 2147483647 h 60"/>
              <a:gd name="T28" fmla="*/ 2147483647 w 80"/>
              <a:gd name="T29" fmla="*/ 2147483647 h 60"/>
              <a:gd name="T30" fmla="*/ 2147483647 w 80"/>
              <a:gd name="T31" fmla="*/ 2147483647 h 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0"/>
              <a:gd name="T49" fmla="*/ 0 h 60"/>
              <a:gd name="T50" fmla="*/ 80 w 80"/>
              <a:gd name="T51" fmla="*/ 60 h 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0" h="60">
                <a:moveTo>
                  <a:pt x="2" y="30"/>
                </a:moveTo>
                <a:lnTo>
                  <a:pt x="0" y="14"/>
                </a:lnTo>
                <a:lnTo>
                  <a:pt x="6" y="8"/>
                </a:lnTo>
                <a:lnTo>
                  <a:pt x="18" y="10"/>
                </a:lnTo>
                <a:lnTo>
                  <a:pt x="28" y="2"/>
                </a:lnTo>
                <a:lnTo>
                  <a:pt x="34" y="0"/>
                </a:lnTo>
                <a:lnTo>
                  <a:pt x="44" y="6"/>
                </a:lnTo>
                <a:lnTo>
                  <a:pt x="52" y="12"/>
                </a:lnTo>
                <a:lnTo>
                  <a:pt x="56" y="24"/>
                </a:lnTo>
                <a:lnTo>
                  <a:pt x="74" y="38"/>
                </a:lnTo>
                <a:lnTo>
                  <a:pt x="80" y="48"/>
                </a:lnTo>
                <a:lnTo>
                  <a:pt x="32" y="60"/>
                </a:lnTo>
                <a:lnTo>
                  <a:pt x="16" y="60"/>
                </a:lnTo>
                <a:lnTo>
                  <a:pt x="16" y="56"/>
                </a:lnTo>
                <a:lnTo>
                  <a:pt x="8" y="58"/>
                </a:lnTo>
                <a:lnTo>
                  <a:pt x="2" y="3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0" name="Freeform 210"/>
          <p:cNvSpPr>
            <a:spLocks/>
          </p:cNvSpPr>
          <p:nvPr/>
        </p:nvSpPr>
        <p:spPr bwMode="auto">
          <a:xfrm rot="222277">
            <a:off x="6359525" y="4816475"/>
            <a:ext cx="211138" cy="165100"/>
          </a:xfrm>
          <a:custGeom>
            <a:avLst/>
            <a:gdLst>
              <a:gd name="T0" fmla="*/ 0 w 90"/>
              <a:gd name="T1" fmla="*/ 2147483647 h 70"/>
              <a:gd name="T2" fmla="*/ 2147483647 w 90"/>
              <a:gd name="T3" fmla="*/ 0 h 70"/>
              <a:gd name="T4" fmla="*/ 2147483647 w 90"/>
              <a:gd name="T5" fmla="*/ 2147483647 h 70"/>
              <a:gd name="T6" fmla="*/ 2147483647 w 90"/>
              <a:gd name="T7" fmla="*/ 2147483647 h 70"/>
              <a:gd name="T8" fmla="*/ 2147483647 w 90"/>
              <a:gd name="T9" fmla="*/ 2147483647 h 70"/>
              <a:gd name="T10" fmla="*/ 2147483647 w 90"/>
              <a:gd name="T11" fmla="*/ 2147483647 h 70"/>
              <a:gd name="T12" fmla="*/ 2147483647 w 90"/>
              <a:gd name="T13" fmla="*/ 2147483647 h 70"/>
              <a:gd name="T14" fmla="*/ 2147483647 w 90"/>
              <a:gd name="T15" fmla="*/ 2147483647 h 70"/>
              <a:gd name="T16" fmla="*/ 2147483647 w 90"/>
              <a:gd name="T17" fmla="*/ 2147483647 h 70"/>
              <a:gd name="T18" fmla="*/ 2147483647 w 90"/>
              <a:gd name="T19" fmla="*/ 2147483647 h 70"/>
              <a:gd name="T20" fmla="*/ 2147483647 w 90"/>
              <a:gd name="T21" fmla="*/ 2147483647 h 70"/>
              <a:gd name="T22" fmla="*/ 2147483647 w 90"/>
              <a:gd name="T23" fmla="*/ 2147483647 h 70"/>
              <a:gd name="T24" fmla="*/ 2147483647 w 90"/>
              <a:gd name="T25" fmla="*/ 2147483647 h 70"/>
              <a:gd name="T26" fmla="*/ 2147483647 w 90"/>
              <a:gd name="T27" fmla="*/ 2147483647 h 70"/>
              <a:gd name="T28" fmla="*/ 2147483647 w 90"/>
              <a:gd name="T29" fmla="*/ 2147483647 h 70"/>
              <a:gd name="T30" fmla="*/ 0 w 90"/>
              <a:gd name="T31" fmla="*/ 2147483647 h 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0"/>
              <a:gd name="T49" fmla="*/ 0 h 70"/>
              <a:gd name="T50" fmla="*/ 90 w 90"/>
              <a:gd name="T51" fmla="*/ 70 h 7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0" h="70">
                <a:moveTo>
                  <a:pt x="0" y="48"/>
                </a:moveTo>
                <a:lnTo>
                  <a:pt x="36" y="0"/>
                </a:lnTo>
                <a:lnTo>
                  <a:pt x="44" y="2"/>
                </a:lnTo>
                <a:lnTo>
                  <a:pt x="52" y="12"/>
                </a:lnTo>
                <a:lnTo>
                  <a:pt x="70" y="18"/>
                </a:lnTo>
                <a:lnTo>
                  <a:pt x="90" y="32"/>
                </a:lnTo>
                <a:lnTo>
                  <a:pt x="62" y="58"/>
                </a:lnTo>
                <a:lnTo>
                  <a:pt x="56" y="66"/>
                </a:lnTo>
                <a:lnTo>
                  <a:pt x="50" y="64"/>
                </a:lnTo>
                <a:lnTo>
                  <a:pt x="48" y="68"/>
                </a:lnTo>
                <a:lnTo>
                  <a:pt x="38" y="70"/>
                </a:lnTo>
                <a:lnTo>
                  <a:pt x="30" y="70"/>
                </a:lnTo>
                <a:lnTo>
                  <a:pt x="16" y="60"/>
                </a:lnTo>
                <a:lnTo>
                  <a:pt x="12" y="64"/>
                </a:lnTo>
                <a:lnTo>
                  <a:pt x="6" y="58"/>
                </a:lnTo>
                <a:lnTo>
                  <a:pt x="0" y="4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1" name="Freeform 211"/>
          <p:cNvSpPr>
            <a:spLocks/>
          </p:cNvSpPr>
          <p:nvPr/>
        </p:nvSpPr>
        <p:spPr bwMode="auto">
          <a:xfrm rot="222277">
            <a:off x="6272213" y="4673600"/>
            <a:ext cx="190500" cy="249238"/>
          </a:xfrm>
          <a:custGeom>
            <a:avLst/>
            <a:gdLst>
              <a:gd name="T0" fmla="*/ 2147483647 w 82"/>
              <a:gd name="T1" fmla="*/ 2147483647 h 106"/>
              <a:gd name="T2" fmla="*/ 2147483647 w 82"/>
              <a:gd name="T3" fmla="*/ 2147483647 h 106"/>
              <a:gd name="T4" fmla="*/ 2147483647 w 82"/>
              <a:gd name="T5" fmla="*/ 2147483647 h 106"/>
              <a:gd name="T6" fmla="*/ 2147483647 w 82"/>
              <a:gd name="T7" fmla="*/ 2147483647 h 106"/>
              <a:gd name="T8" fmla="*/ 2147483647 w 82"/>
              <a:gd name="T9" fmla="*/ 2147483647 h 106"/>
              <a:gd name="T10" fmla="*/ 2147483647 w 82"/>
              <a:gd name="T11" fmla="*/ 2147483647 h 106"/>
              <a:gd name="T12" fmla="*/ 2147483647 w 82"/>
              <a:gd name="T13" fmla="*/ 2147483647 h 106"/>
              <a:gd name="T14" fmla="*/ 2147483647 w 82"/>
              <a:gd name="T15" fmla="*/ 2147483647 h 106"/>
              <a:gd name="T16" fmla="*/ 0 w 82"/>
              <a:gd name="T17" fmla="*/ 2147483647 h 106"/>
              <a:gd name="T18" fmla="*/ 2147483647 w 82"/>
              <a:gd name="T19" fmla="*/ 2147483647 h 106"/>
              <a:gd name="T20" fmla="*/ 2147483647 w 82"/>
              <a:gd name="T21" fmla="*/ 2147483647 h 106"/>
              <a:gd name="T22" fmla="*/ 2147483647 w 82"/>
              <a:gd name="T23" fmla="*/ 2147483647 h 106"/>
              <a:gd name="T24" fmla="*/ 2147483647 w 82"/>
              <a:gd name="T25" fmla="*/ 0 h 106"/>
              <a:gd name="T26" fmla="*/ 2147483647 w 82"/>
              <a:gd name="T27" fmla="*/ 2147483647 h 106"/>
              <a:gd name="T28" fmla="*/ 2147483647 w 82"/>
              <a:gd name="T29" fmla="*/ 2147483647 h 106"/>
              <a:gd name="T30" fmla="*/ 2147483647 w 82"/>
              <a:gd name="T31" fmla="*/ 2147483647 h 106"/>
              <a:gd name="T32" fmla="*/ 2147483647 w 82"/>
              <a:gd name="T33" fmla="*/ 2147483647 h 106"/>
              <a:gd name="T34" fmla="*/ 2147483647 w 82"/>
              <a:gd name="T35" fmla="*/ 2147483647 h 106"/>
              <a:gd name="T36" fmla="*/ 2147483647 w 82"/>
              <a:gd name="T37" fmla="*/ 2147483647 h 106"/>
              <a:gd name="T38" fmla="*/ 2147483647 w 82"/>
              <a:gd name="T39" fmla="*/ 2147483647 h 106"/>
              <a:gd name="T40" fmla="*/ 2147483647 w 82"/>
              <a:gd name="T41" fmla="*/ 2147483647 h 106"/>
              <a:gd name="T42" fmla="*/ 2147483647 w 82"/>
              <a:gd name="T43" fmla="*/ 2147483647 h 106"/>
              <a:gd name="T44" fmla="*/ 2147483647 w 82"/>
              <a:gd name="T45" fmla="*/ 2147483647 h 10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2"/>
              <a:gd name="T70" fmla="*/ 0 h 106"/>
              <a:gd name="T71" fmla="*/ 82 w 82"/>
              <a:gd name="T72" fmla="*/ 106 h 10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2" h="106">
                <a:moveTo>
                  <a:pt x="40" y="106"/>
                </a:moveTo>
                <a:lnTo>
                  <a:pt x="22" y="92"/>
                </a:lnTo>
                <a:lnTo>
                  <a:pt x="18" y="80"/>
                </a:lnTo>
                <a:lnTo>
                  <a:pt x="10" y="74"/>
                </a:lnTo>
                <a:lnTo>
                  <a:pt x="14" y="68"/>
                </a:lnTo>
                <a:lnTo>
                  <a:pt x="10" y="64"/>
                </a:lnTo>
                <a:lnTo>
                  <a:pt x="18" y="56"/>
                </a:lnTo>
                <a:lnTo>
                  <a:pt x="2" y="46"/>
                </a:lnTo>
                <a:lnTo>
                  <a:pt x="0" y="40"/>
                </a:lnTo>
                <a:lnTo>
                  <a:pt x="6" y="38"/>
                </a:lnTo>
                <a:lnTo>
                  <a:pt x="14" y="28"/>
                </a:lnTo>
                <a:lnTo>
                  <a:pt x="10" y="24"/>
                </a:lnTo>
                <a:lnTo>
                  <a:pt x="30" y="0"/>
                </a:lnTo>
                <a:lnTo>
                  <a:pt x="54" y="34"/>
                </a:lnTo>
                <a:lnTo>
                  <a:pt x="58" y="36"/>
                </a:lnTo>
                <a:lnTo>
                  <a:pt x="58" y="42"/>
                </a:lnTo>
                <a:lnTo>
                  <a:pt x="68" y="52"/>
                </a:lnTo>
                <a:lnTo>
                  <a:pt x="82" y="44"/>
                </a:lnTo>
                <a:lnTo>
                  <a:pt x="80" y="54"/>
                </a:lnTo>
                <a:lnTo>
                  <a:pt x="74" y="54"/>
                </a:lnTo>
                <a:lnTo>
                  <a:pt x="72" y="56"/>
                </a:lnTo>
                <a:lnTo>
                  <a:pt x="76" y="58"/>
                </a:lnTo>
                <a:lnTo>
                  <a:pt x="40" y="10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2" name="Freeform 212"/>
          <p:cNvSpPr>
            <a:spLocks/>
          </p:cNvSpPr>
          <p:nvPr/>
        </p:nvSpPr>
        <p:spPr bwMode="auto">
          <a:xfrm rot="222277">
            <a:off x="6548438" y="4694238"/>
            <a:ext cx="101600" cy="176212"/>
          </a:xfrm>
          <a:custGeom>
            <a:avLst/>
            <a:gdLst>
              <a:gd name="T0" fmla="*/ 0 w 44"/>
              <a:gd name="T1" fmla="*/ 2147483647 h 76"/>
              <a:gd name="T2" fmla="*/ 2147483647 w 44"/>
              <a:gd name="T3" fmla="*/ 0 h 76"/>
              <a:gd name="T4" fmla="*/ 2147483647 w 44"/>
              <a:gd name="T5" fmla="*/ 2147483647 h 76"/>
              <a:gd name="T6" fmla="*/ 2147483647 w 44"/>
              <a:gd name="T7" fmla="*/ 2147483647 h 76"/>
              <a:gd name="T8" fmla="*/ 2147483647 w 44"/>
              <a:gd name="T9" fmla="*/ 2147483647 h 76"/>
              <a:gd name="T10" fmla="*/ 0 w 44"/>
              <a:gd name="T11" fmla="*/ 2147483647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76"/>
              <a:gd name="T20" fmla="*/ 44 w 44"/>
              <a:gd name="T21" fmla="*/ 76 h 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76">
                <a:moveTo>
                  <a:pt x="0" y="16"/>
                </a:moveTo>
                <a:lnTo>
                  <a:pt x="44" y="0"/>
                </a:lnTo>
                <a:lnTo>
                  <a:pt x="36" y="76"/>
                </a:lnTo>
                <a:lnTo>
                  <a:pt x="30" y="76"/>
                </a:lnTo>
                <a:lnTo>
                  <a:pt x="18" y="68"/>
                </a:lnTo>
                <a:lnTo>
                  <a:pt x="0" y="1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3" name="Freeform 213"/>
          <p:cNvSpPr>
            <a:spLocks/>
          </p:cNvSpPr>
          <p:nvPr/>
        </p:nvSpPr>
        <p:spPr bwMode="auto">
          <a:xfrm rot="222277">
            <a:off x="6524625" y="4621213"/>
            <a:ext cx="131763" cy="107950"/>
          </a:xfrm>
          <a:custGeom>
            <a:avLst/>
            <a:gdLst>
              <a:gd name="T0" fmla="*/ 2147483647 w 58"/>
              <a:gd name="T1" fmla="*/ 2147483647 h 46"/>
              <a:gd name="T2" fmla="*/ 2147483647 w 58"/>
              <a:gd name="T3" fmla="*/ 2147483647 h 46"/>
              <a:gd name="T4" fmla="*/ 0 w 58"/>
              <a:gd name="T5" fmla="*/ 2147483647 h 46"/>
              <a:gd name="T6" fmla="*/ 2147483647 w 58"/>
              <a:gd name="T7" fmla="*/ 2147483647 h 46"/>
              <a:gd name="T8" fmla="*/ 0 w 58"/>
              <a:gd name="T9" fmla="*/ 2147483647 h 46"/>
              <a:gd name="T10" fmla="*/ 2147483647 w 58"/>
              <a:gd name="T11" fmla="*/ 2147483647 h 46"/>
              <a:gd name="T12" fmla="*/ 2147483647 w 58"/>
              <a:gd name="T13" fmla="*/ 2147483647 h 46"/>
              <a:gd name="T14" fmla="*/ 2147483647 w 58"/>
              <a:gd name="T15" fmla="*/ 2147483647 h 46"/>
              <a:gd name="T16" fmla="*/ 2147483647 w 58"/>
              <a:gd name="T17" fmla="*/ 0 h 46"/>
              <a:gd name="T18" fmla="*/ 2147483647 w 58"/>
              <a:gd name="T19" fmla="*/ 2147483647 h 46"/>
              <a:gd name="T20" fmla="*/ 2147483647 w 58"/>
              <a:gd name="T21" fmla="*/ 2147483647 h 46"/>
              <a:gd name="T22" fmla="*/ 2147483647 w 58"/>
              <a:gd name="T23" fmla="*/ 2147483647 h 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46"/>
              <a:gd name="T38" fmla="*/ 58 w 58"/>
              <a:gd name="T39" fmla="*/ 46 h 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46">
                <a:moveTo>
                  <a:pt x="14" y="46"/>
                </a:moveTo>
                <a:lnTo>
                  <a:pt x="2" y="44"/>
                </a:lnTo>
                <a:lnTo>
                  <a:pt x="0" y="38"/>
                </a:lnTo>
                <a:lnTo>
                  <a:pt x="2" y="26"/>
                </a:lnTo>
                <a:lnTo>
                  <a:pt x="0" y="16"/>
                </a:lnTo>
                <a:lnTo>
                  <a:pt x="8" y="14"/>
                </a:lnTo>
                <a:lnTo>
                  <a:pt x="6" y="4"/>
                </a:lnTo>
                <a:lnTo>
                  <a:pt x="12" y="6"/>
                </a:lnTo>
                <a:lnTo>
                  <a:pt x="30" y="0"/>
                </a:lnTo>
                <a:lnTo>
                  <a:pt x="58" y="10"/>
                </a:lnTo>
                <a:lnTo>
                  <a:pt x="58" y="30"/>
                </a:lnTo>
                <a:lnTo>
                  <a:pt x="14" y="4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4" name="Freeform 214"/>
          <p:cNvSpPr>
            <a:spLocks/>
          </p:cNvSpPr>
          <p:nvPr/>
        </p:nvSpPr>
        <p:spPr bwMode="auto">
          <a:xfrm rot="222277">
            <a:off x="6313488" y="4545013"/>
            <a:ext cx="228600" cy="252412"/>
          </a:xfrm>
          <a:custGeom>
            <a:avLst/>
            <a:gdLst>
              <a:gd name="T0" fmla="*/ 2147483647 w 98"/>
              <a:gd name="T1" fmla="*/ 2147483647 h 108"/>
              <a:gd name="T2" fmla="*/ 0 w 98"/>
              <a:gd name="T3" fmla="*/ 2147483647 h 108"/>
              <a:gd name="T4" fmla="*/ 2147483647 w 98"/>
              <a:gd name="T5" fmla="*/ 2147483647 h 108"/>
              <a:gd name="T6" fmla="*/ 2147483647 w 98"/>
              <a:gd name="T7" fmla="*/ 0 h 108"/>
              <a:gd name="T8" fmla="*/ 2147483647 w 98"/>
              <a:gd name="T9" fmla="*/ 2147483647 h 108"/>
              <a:gd name="T10" fmla="*/ 2147483647 w 98"/>
              <a:gd name="T11" fmla="*/ 2147483647 h 108"/>
              <a:gd name="T12" fmla="*/ 2147483647 w 98"/>
              <a:gd name="T13" fmla="*/ 2147483647 h 108"/>
              <a:gd name="T14" fmla="*/ 2147483647 w 98"/>
              <a:gd name="T15" fmla="*/ 2147483647 h 108"/>
              <a:gd name="T16" fmla="*/ 2147483647 w 98"/>
              <a:gd name="T17" fmla="*/ 2147483647 h 108"/>
              <a:gd name="T18" fmla="*/ 2147483647 w 98"/>
              <a:gd name="T19" fmla="*/ 2147483647 h 108"/>
              <a:gd name="T20" fmla="*/ 2147483647 w 98"/>
              <a:gd name="T21" fmla="*/ 2147483647 h 108"/>
              <a:gd name="T22" fmla="*/ 2147483647 w 98"/>
              <a:gd name="T23" fmla="*/ 2147483647 h 108"/>
              <a:gd name="T24" fmla="*/ 2147483647 w 98"/>
              <a:gd name="T25" fmla="*/ 2147483647 h 108"/>
              <a:gd name="T26" fmla="*/ 2147483647 w 98"/>
              <a:gd name="T27" fmla="*/ 2147483647 h 108"/>
              <a:gd name="T28" fmla="*/ 2147483647 w 98"/>
              <a:gd name="T29" fmla="*/ 2147483647 h 108"/>
              <a:gd name="T30" fmla="*/ 2147483647 w 98"/>
              <a:gd name="T31" fmla="*/ 2147483647 h 108"/>
              <a:gd name="T32" fmla="*/ 2147483647 w 98"/>
              <a:gd name="T33" fmla="*/ 2147483647 h 108"/>
              <a:gd name="T34" fmla="*/ 2147483647 w 98"/>
              <a:gd name="T35" fmla="*/ 2147483647 h 1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8"/>
              <a:gd name="T55" fmla="*/ 0 h 108"/>
              <a:gd name="T56" fmla="*/ 98 w 98"/>
              <a:gd name="T57" fmla="*/ 108 h 1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8" h="108">
                <a:moveTo>
                  <a:pt x="16" y="56"/>
                </a:moveTo>
                <a:lnTo>
                  <a:pt x="0" y="34"/>
                </a:lnTo>
                <a:lnTo>
                  <a:pt x="42" y="2"/>
                </a:lnTo>
                <a:lnTo>
                  <a:pt x="68" y="0"/>
                </a:lnTo>
                <a:lnTo>
                  <a:pt x="68" y="6"/>
                </a:lnTo>
                <a:lnTo>
                  <a:pt x="88" y="10"/>
                </a:lnTo>
                <a:lnTo>
                  <a:pt x="96" y="32"/>
                </a:lnTo>
                <a:lnTo>
                  <a:pt x="98" y="42"/>
                </a:lnTo>
                <a:lnTo>
                  <a:pt x="90" y="44"/>
                </a:lnTo>
                <a:lnTo>
                  <a:pt x="92" y="54"/>
                </a:lnTo>
                <a:lnTo>
                  <a:pt x="90" y="66"/>
                </a:lnTo>
                <a:lnTo>
                  <a:pt x="92" y="72"/>
                </a:lnTo>
                <a:lnTo>
                  <a:pt x="76" y="96"/>
                </a:lnTo>
                <a:lnTo>
                  <a:pt x="54" y="108"/>
                </a:lnTo>
                <a:lnTo>
                  <a:pt x="44" y="98"/>
                </a:lnTo>
                <a:lnTo>
                  <a:pt x="44" y="92"/>
                </a:lnTo>
                <a:lnTo>
                  <a:pt x="40" y="90"/>
                </a:lnTo>
                <a:lnTo>
                  <a:pt x="16" y="5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5" name="Freeform 215"/>
          <p:cNvSpPr>
            <a:spLocks/>
          </p:cNvSpPr>
          <p:nvPr/>
        </p:nvSpPr>
        <p:spPr bwMode="auto">
          <a:xfrm rot="222277">
            <a:off x="6235700" y="4425950"/>
            <a:ext cx="185738" cy="190500"/>
          </a:xfrm>
          <a:custGeom>
            <a:avLst/>
            <a:gdLst>
              <a:gd name="T0" fmla="*/ 2147483647 w 80"/>
              <a:gd name="T1" fmla="*/ 2147483647 h 82"/>
              <a:gd name="T2" fmla="*/ 0 w 80"/>
              <a:gd name="T3" fmla="*/ 2147483647 h 82"/>
              <a:gd name="T4" fmla="*/ 2147483647 w 80"/>
              <a:gd name="T5" fmla="*/ 2147483647 h 82"/>
              <a:gd name="T6" fmla="*/ 2147483647 w 80"/>
              <a:gd name="T7" fmla="*/ 0 h 82"/>
              <a:gd name="T8" fmla="*/ 2147483647 w 80"/>
              <a:gd name="T9" fmla="*/ 2147483647 h 82"/>
              <a:gd name="T10" fmla="*/ 2147483647 w 80"/>
              <a:gd name="T11" fmla="*/ 2147483647 h 82"/>
              <a:gd name="T12" fmla="*/ 2147483647 w 80"/>
              <a:gd name="T13" fmla="*/ 2147483647 h 82"/>
              <a:gd name="T14" fmla="*/ 2147483647 w 80"/>
              <a:gd name="T15" fmla="*/ 2147483647 h 82"/>
              <a:gd name="T16" fmla="*/ 2147483647 w 80"/>
              <a:gd name="T17" fmla="*/ 2147483647 h 82"/>
              <a:gd name="T18" fmla="*/ 2147483647 w 80"/>
              <a:gd name="T19" fmla="*/ 2147483647 h 82"/>
              <a:gd name="T20" fmla="*/ 2147483647 w 80"/>
              <a:gd name="T21" fmla="*/ 2147483647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0"/>
              <a:gd name="T34" fmla="*/ 0 h 82"/>
              <a:gd name="T35" fmla="*/ 80 w 80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0" h="82">
                <a:moveTo>
                  <a:pt x="38" y="82"/>
                </a:moveTo>
                <a:lnTo>
                  <a:pt x="0" y="26"/>
                </a:lnTo>
                <a:lnTo>
                  <a:pt x="8" y="18"/>
                </a:lnTo>
                <a:lnTo>
                  <a:pt x="38" y="0"/>
                </a:lnTo>
                <a:lnTo>
                  <a:pt x="44" y="8"/>
                </a:lnTo>
                <a:lnTo>
                  <a:pt x="54" y="10"/>
                </a:lnTo>
                <a:lnTo>
                  <a:pt x="68" y="26"/>
                </a:lnTo>
                <a:lnTo>
                  <a:pt x="70" y="24"/>
                </a:lnTo>
                <a:lnTo>
                  <a:pt x="76" y="40"/>
                </a:lnTo>
                <a:lnTo>
                  <a:pt x="80" y="50"/>
                </a:lnTo>
                <a:lnTo>
                  <a:pt x="38" y="8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6" name="Freeform 216"/>
          <p:cNvSpPr>
            <a:spLocks/>
          </p:cNvSpPr>
          <p:nvPr/>
        </p:nvSpPr>
        <p:spPr bwMode="auto">
          <a:xfrm rot="222277">
            <a:off x="6224588" y="4614863"/>
            <a:ext cx="125412" cy="149225"/>
          </a:xfrm>
          <a:custGeom>
            <a:avLst/>
            <a:gdLst>
              <a:gd name="T0" fmla="*/ 2147483647 w 54"/>
              <a:gd name="T1" fmla="*/ 2147483647 h 62"/>
              <a:gd name="T2" fmla="*/ 0 w 54"/>
              <a:gd name="T3" fmla="*/ 2147483647 h 62"/>
              <a:gd name="T4" fmla="*/ 0 w 54"/>
              <a:gd name="T5" fmla="*/ 2147483647 h 62"/>
              <a:gd name="T6" fmla="*/ 2147483647 w 54"/>
              <a:gd name="T7" fmla="*/ 2147483647 h 62"/>
              <a:gd name="T8" fmla="*/ 2147483647 w 54"/>
              <a:gd name="T9" fmla="*/ 2147483647 h 62"/>
              <a:gd name="T10" fmla="*/ 2147483647 w 54"/>
              <a:gd name="T11" fmla="*/ 0 h 62"/>
              <a:gd name="T12" fmla="*/ 2147483647 w 54"/>
              <a:gd name="T13" fmla="*/ 2147483647 h 62"/>
              <a:gd name="T14" fmla="*/ 2147483647 w 54"/>
              <a:gd name="T15" fmla="*/ 2147483647 h 62"/>
              <a:gd name="T16" fmla="*/ 2147483647 w 54"/>
              <a:gd name="T17" fmla="*/ 2147483647 h 62"/>
              <a:gd name="T18" fmla="*/ 2147483647 w 54"/>
              <a:gd name="T19" fmla="*/ 2147483647 h 62"/>
              <a:gd name="T20" fmla="*/ 2147483647 w 54"/>
              <a:gd name="T21" fmla="*/ 2147483647 h 62"/>
              <a:gd name="T22" fmla="*/ 2147483647 w 54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"/>
              <a:gd name="T37" fmla="*/ 0 h 62"/>
              <a:gd name="T38" fmla="*/ 54 w 54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" h="62">
                <a:moveTo>
                  <a:pt x="24" y="62"/>
                </a:moveTo>
                <a:lnTo>
                  <a:pt x="0" y="42"/>
                </a:lnTo>
                <a:lnTo>
                  <a:pt x="0" y="28"/>
                </a:lnTo>
                <a:lnTo>
                  <a:pt x="20" y="12"/>
                </a:lnTo>
                <a:lnTo>
                  <a:pt x="32" y="2"/>
                </a:lnTo>
                <a:lnTo>
                  <a:pt x="38" y="0"/>
                </a:lnTo>
                <a:lnTo>
                  <a:pt x="46" y="12"/>
                </a:lnTo>
                <a:lnTo>
                  <a:pt x="54" y="22"/>
                </a:lnTo>
                <a:lnTo>
                  <a:pt x="34" y="46"/>
                </a:lnTo>
                <a:lnTo>
                  <a:pt x="38" y="50"/>
                </a:lnTo>
                <a:lnTo>
                  <a:pt x="30" y="60"/>
                </a:lnTo>
                <a:lnTo>
                  <a:pt x="24" y="6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7" name="Freeform 217"/>
          <p:cNvSpPr>
            <a:spLocks/>
          </p:cNvSpPr>
          <p:nvPr/>
        </p:nvSpPr>
        <p:spPr bwMode="auto">
          <a:xfrm rot="222277">
            <a:off x="6088063" y="4584700"/>
            <a:ext cx="138112" cy="188913"/>
          </a:xfrm>
          <a:custGeom>
            <a:avLst/>
            <a:gdLst>
              <a:gd name="T0" fmla="*/ 2147483647 w 58"/>
              <a:gd name="T1" fmla="*/ 2147483647 h 80"/>
              <a:gd name="T2" fmla="*/ 0 w 58"/>
              <a:gd name="T3" fmla="*/ 2147483647 h 80"/>
              <a:gd name="T4" fmla="*/ 0 w 58"/>
              <a:gd name="T5" fmla="*/ 2147483647 h 80"/>
              <a:gd name="T6" fmla="*/ 2147483647 w 58"/>
              <a:gd name="T7" fmla="*/ 2147483647 h 80"/>
              <a:gd name="T8" fmla="*/ 2147483647 w 58"/>
              <a:gd name="T9" fmla="*/ 2147483647 h 80"/>
              <a:gd name="T10" fmla="*/ 2147483647 w 58"/>
              <a:gd name="T11" fmla="*/ 2147483647 h 80"/>
              <a:gd name="T12" fmla="*/ 2147483647 w 58"/>
              <a:gd name="T13" fmla="*/ 2147483647 h 80"/>
              <a:gd name="T14" fmla="*/ 2147483647 w 58"/>
              <a:gd name="T15" fmla="*/ 0 h 80"/>
              <a:gd name="T16" fmla="*/ 2147483647 w 58"/>
              <a:gd name="T17" fmla="*/ 2147483647 h 80"/>
              <a:gd name="T18" fmla="*/ 2147483647 w 58"/>
              <a:gd name="T19" fmla="*/ 2147483647 h 80"/>
              <a:gd name="T20" fmla="*/ 2147483647 w 58"/>
              <a:gd name="T21" fmla="*/ 2147483647 h 80"/>
              <a:gd name="T22" fmla="*/ 2147483647 w 58"/>
              <a:gd name="T23" fmla="*/ 2147483647 h 80"/>
              <a:gd name="T24" fmla="*/ 2147483647 w 58"/>
              <a:gd name="T25" fmla="*/ 2147483647 h 80"/>
              <a:gd name="T26" fmla="*/ 2147483647 w 58"/>
              <a:gd name="T27" fmla="*/ 2147483647 h 80"/>
              <a:gd name="T28" fmla="*/ 2147483647 w 58"/>
              <a:gd name="T29" fmla="*/ 2147483647 h 80"/>
              <a:gd name="T30" fmla="*/ 2147483647 w 58"/>
              <a:gd name="T31" fmla="*/ 2147483647 h 80"/>
              <a:gd name="T32" fmla="*/ 2147483647 w 58"/>
              <a:gd name="T33" fmla="*/ 2147483647 h 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8"/>
              <a:gd name="T52" fmla="*/ 0 h 80"/>
              <a:gd name="T53" fmla="*/ 58 w 58"/>
              <a:gd name="T54" fmla="*/ 80 h 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8" h="80">
                <a:moveTo>
                  <a:pt x="4" y="80"/>
                </a:moveTo>
                <a:lnTo>
                  <a:pt x="0" y="60"/>
                </a:lnTo>
                <a:lnTo>
                  <a:pt x="0" y="46"/>
                </a:lnTo>
                <a:lnTo>
                  <a:pt x="10" y="54"/>
                </a:lnTo>
                <a:lnTo>
                  <a:pt x="12" y="42"/>
                </a:lnTo>
                <a:lnTo>
                  <a:pt x="22" y="34"/>
                </a:lnTo>
                <a:lnTo>
                  <a:pt x="18" y="8"/>
                </a:lnTo>
                <a:lnTo>
                  <a:pt x="20" y="0"/>
                </a:lnTo>
                <a:lnTo>
                  <a:pt x="32" y="4"/>
                </a:lnTo>
                <a:lnTo>
                  <a:pt x="44" y="2"/>
                </a:lnTo>
                <a:lnTo>
                  <a:pt x="48" y="26"/>
                </a:lnTo>
                <a:lnTo>
                  <a:pt x="58" y="38"/>
                </a:lnTo>
                <a:lnTo>
                  <a:pt x="58" y="52"/>
                </a:lnTo>
                <a:lnTo>
                  <a:pt x="56" y="56"/>
                </a:lnTo>
                <a:lnTo>
                  <a:pt x="52" y="54"/>
                </a:lnTo>
                <a:lnTo>
                  <a:pt x="40" y="76"/>
                </a:lnTo>
                <a:lnTo>
                  <a:pt x="4" y="8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8" name="Freeform 218"/>
          <p:cNvSpPr>
            <a:spLocks/>
          </p:cNvSpPr>
          <p:nvPr/>
        </p:nvSpPr>
        <p:spPr bwMode="auto">
          <a:xfrm rot="222277">
            <a:off x="6169025" y="4479925"/>
            <a:ext cx="149225" cy="198438"/>
          </a:xfrm>
          <a:custGeom>
            <a:avLst/>
            <a:gdLst>
              <a:gd name="T0" fmla="*/ 0 w 64"/>
              <a:gd name="T1" fmla="*/ 2147483647 h 84"/>
              <a:gd name="T2" fmla="*/ 2147483647 w 64"/>
              <a:gd name="T3" fmla="*/ 2147483647 h 84"/>
              <a:gd name="T4" fmla="*/ 2147483647 w 64"/>
              <a:gd name="T5" fmla="*/ 2147483647 h 84"/>
              <a:gd name="T6" fmla="*/ 2147483647 w 64"/>
              <a:gd name="T7" fmla="*/ 2147483647 h 84"/>
              <a:gd name="T8" fmla="*/ 2147483647 w 64"/>
              <a:gd name="T9" fmla="*/ 0 h 84"/>
              <a:gd name="T10" fmla="*/ 2147483647 w 64"/>
              <a:gd name="T11" fmla="*/ 2147483647 h 84"/>
              <a:gd name="T12" fmla="*/ 2147483647 w 64"/>
              <a:gd name="T13" fmla="*/ 2147483647 h 84"/>
              <a:gd name="T14" fmla="*/ 2147483647 w 64"/>
              <a:gd name="T15" fmla="*/ 2147483647 h 84"/>
              <a:gd name="T16" fmla="*/ 2147483647 w 64"/>
              <a:gd name="T17" fmla="*/ 2147483647 h 84"/>
              <a:gd name="T18" fmla="*/ 0 w 64"/>
              <a:gd name="T19" fmla="*/ 2147483647 h 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84"/>
              <a:gd name="T32" fmla="*/ 64 w 64"/>
              <a:gd name="T33" fmla="*/ 84 h 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84">
                <a:moveTo>
                  <a:pt x="0" y="50"/>
                </a:moveTo>
                <a:lnTo>
                  <a:pt x="2" y="36"/>
                </a:lnTo>
                <a:lnTo>
                  <a:pt x="16" y="18"/>
                </a:lnTo>
                <a:lnTo>
                  <a:pt x="12" y="14"/>
                </a:lnTo>
                <a:lnTo>
                  <a:pt x="26" y="0"/>
                </a:lnTo>
                <a:lnTo>
                  <a:pt x="64" y="56"/>
                </a:lnTo>
                <a:lnTo>
                  <a:pt x="26" y="84"/>
                </a:lnTo>
                <a:lnTo>
                  <a:pt x="16" y="72"/>
                </a:lnTo>
                <a:lnTo>
                  <a:pt x="12" y="48"/>
                </a:lnTo>
                <a:lnTo>
                  <a:pt x="0" y="5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89" name="Freeform 219"/>
          <p:cNvSpPr>
            <a:spLocks/>
          </p:cNvSpPr>
          <p:nvPr/>
        </p:nvSpPr>
        <p:spPr bwMode="auto">
          <a:xfrm rot="222277">
            <a:off x="5967413" y="4371975"/>
            <a:ext cx="158750" cy="168275"/>
          </a:xfrm>
          <a:custGeom>
            <a:avLst/>
            <a:gdLst>
              <a:gd name="T0" fmla="*/ 2147483647 w 68"/>
              <a:gd name="T1" fmla="*/ 2147483647 h 72"/>
              <a:gd name="T2" fmla="*/ 2147483647 w 68"/>
              <a:gd name="T3" fmla="*/ 0 h 72"/>
              <a:gd name="T4" fmla="*/ 2147483647 w 68"/>
              <a:gd name="T5" fmla="*/ 2147483647 h 72"/>
              <a:gd name="T6" fmla="*/ 2147483647 w 68"/>
              <a:gd name="T7" fmla="*/ 2147483647 h 72"/>
              <a:gd name="T8" fmla="*/ 2147483647 w 68"/>
              <a:gd name="T9" fmla="*/ 2147483647 h 72"/>
              <a:gd name="T10" fmla="*/ 2147483647 w 68"/>
              <a:gd name="T11" fmla="*/ 2147483647 h 72"/>
              <a:gd name="T12" fmla="*/ 2147483647 w 68"/>
              <a:gd name="T13" fmla="*/ 2147483647 h 72"/>
              <a:gd name="T14" fmla="*/ 0 w 68"/>
              <a:gd name="T15" fmla="*/ 2147483647 h 72"/>
              <a:gd name="T16" fmla="*/ 2147483647 w 68"/>
              <a:gd name="T17" fmla="*/ 2147483647 h 72"/>
              <a:gd name="T18" fmla="*/ 2147483647 w 68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"/>
              <a:gd name="T31" fmla="*/ 0 h 72"/>
              <a:gd name="T32" fmla="*/ 68 w 68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" h="72">
                <a:moveTo>
                  <a:pt x="4" y="4"/>
                </a:moveTo>
                <a:lnTo>
                  <a:pt x="46" y="0"/>
                </a:lnTo>
                <a:lnTo>
                  <a:pt x="48" y="8"/>
                </a:lnTo>
                <a:lnTo>
                  <a:pt x="62" y="22"/>
                </a:lnTo>
                <a:lnTo>
                  <a:pt x="68" y="38"/>
                </a:lnTo>
                <a:lnTo>
                  <a:pt x="40" y="64"/>
                </a:lnTo>
                <a:lnTo>
                  <a:pt x="2" y="72"/>
                </a:lnTo>
                <a:lnTo>
                  <a:pt x="0" y="56"/>
                </a:lnTo>
                <a:lnTo>
                  <a:pt x="12" y="52"/>
                </a:lnTo>
                <a:lnTo>
                  <a:pt x="4" y="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0" name="Freeform 220"/>
          <p:cNvSpPr>
            <a:spLocks/>
          </p:cNvSpPr>
          <p:nvPr/>
        </p:nvSpPr>
        <p:spPr bwMode="auto">
          <a:xfrm rot="222277">
            <a:off x="5964238" y="4519613"/>
            <a:ext cx="155575" cy="150812"/>
          </a:xfrm>
          <a:custGeom>
            <a:avLst/>
            <a:gdLst>
              <a:gd name="T0" fmla="*/ 0 w 68"/>
              <a:gd name="T1" fmla="*/ 2147483647 h 64"/>
              <a:gd name="T2" fmla="*/ 2147483647 w 68"/>
              <a:gd name="T3" fmla="*/ 0 h 64"/>
              <a:gd name="T4" fmla="*/ 2147483647 w 68"/>
              <a:gd name="T5" fmla="*/ 2147483647 h 64"/>
              <a:gd name="T6" fmla="*/ 2147483647 w 68"/>
              <a:gd name="T7" fmla="*/ 2147483647 h 64"/>
              <a:gd name="T8" fmla="*/ 2147483647 w 68"/>
              <a:gd name="T9" fmla="*/ 2147483647 h 64"/>
              <a:gd name="T10" fmla="*/ 2147483647 w 68"/>
              <a:gd name="T11" fmla="*/ 2147483647 h 64"/>
              <a:gd name="T12" fmla="*/ 2147483647 w 68"/>
              <a:gd name="T13" fmla="*/ 2147483647 h 64"/>
              <a:gd name="T14" fmla="*/ 2147483647 w 68"/>
              <a:gd name="T15" fmla="*/ 2147483647 h 64"/>
              <a:gd name="T16" fmla="*/ 2147483647 w 68"/>
              <a:gd name="T17" fmla="*/ 2147483647 h 64"/>
              <a:gd name="T18" fmla="*/ 0 w 68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"/>
              <a:gd name="T31" fmla="*/ 0 h 64"/>
              <a:gd name="T32" fmla="*/ 68 w 68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" h="64">
                <a:moveTo>
                  <a:pt x="0" y="8"/>
                </a:moveTo>
                <a:lnTo>
                  <a:pt x="38" y="0"/>
                </a:lnTo>
                <a:lnTo>
                  <a:pt x="54" y="20"/>
                </a:lnTo>
                <a:lnTo>
                  <a:pt x="68" y="22"/>
                </a:lnTo>
                <a:lnTo>
                  <a:pt x="52" y="40"/>
                </a:lnTo>
                <a:lnTo>
                  <a:pt x="34" y="64"/>
                </a:lnTo>
                <a:lnTo>
                  <a:pt x="22" y="52"/>
                </a:lnTo>
                <a:lnTo>
                  <a:pt x="24" y="46"/>
                </a:lnTo>
                <a:lnTo>
                  <a:pt x="2" y="34"/>
                </a:lnTo>
                <a:lnTo>
                  <a:pt x="0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1" name="Freeform 221"/>
          <p:cNvSpPr>
            <a:spLocks/>
          </p:cNvSpPr>
          <p:nvPr/>
        </p:nvSpPr>
        <p:spPr bwMode="auto">
          <a:xfrm rot="222277">
            <a:off x="5951538" y="4678363"/>
            <a:ext cx="139700" cy="169862"/>
          </a:xfrm>
          <a:custGeom>
            <a:avLst/>
            <a:gdLst>
              <a:gd name="T0" fmla="*/ 0 w 60"/>
              <a:gd name="T1" fmla="*/ 2147483647 h 72"/>
              <a:gd name="T2" fmla="*/ 0 w 60"/>
              <a:gd name="T3" fmla="*/ 2147483647 h 72"/>
              <a:gd name="T4" fmla="*/ 2147483647 w 60"/>
              <a:gd name="T5" fmla="*/ 2147483647 h 72"/>
              <a:gd name="T6" fmla="*/ 2147483647 w 60"/>
              <a:gd name="T7" fmla="*/ 2147483647 h 72"/>
              <a:gd name="T8" fmla="*/ 2147483647 w 60"/>
              <a:gd name="T9" fmla="*/ 2147483647 h 72"/>
              <a:gd name="T10" fmla="*/ 2147483647 w 60"/>
              <a:gd name="T11" fmla="*/ 0 h 72"/>
              <a:gd name="T12" fmla="*/ 2147483647 w 60"/>
              <a:gd name="T13" fmla="*/ 2147483647 h 72"/>
              <a:gd name="T14" fmla="*/ 2147483647 w 60"/>
              <a:gd name="T15" fmla="*/ 2147483647 h 72"/>
              <a:gd name="T16" fmla="*/ 2147483647 w 60"/>
              <a:gd name="T17" fmla="*/ 2147483647 h 72"/>
              <a:gd name="T18" fmla="*/ 2147483647 w 60"/>
              <a:gd name="T19" fmla="*/ 2147483647 h 72"/>
              <a:gd name="T20" fmla="*/ 2147483647 w 60"/>
              <a:gd name="T21" fmla="*/ 2147483647 h 72"/>
              <a:gd name="T22" fmla="*/ 2147483647 w 60"/>
              <a:gd name="T23" fmla="*/ 2147483647 h 72"/>
              <a:gd name="T24" fmla="*/ 2147483647 w 60"/>
              <a:gd name="T25" fmla="*/ 2147483647 h 72"/>
              <a:gd name="T26" fmla="*/ 2147483647 w 60"/>
              <a:gd name="T27" fmla="*/ 2147483647 h 72"/>
              <a:gd name="T28" fmla="*/ 2147483647 w 60"/>
              <a:gd name="T29" fmla="*/ 2147483647 h 72"/>
              <a:gd name="T30" fmla="*/ 2147483647 w 60"/>
              <a:gd name="T31" fmla="*/ 2147483647 h 72"/>
              <a:gd name="T32" fmla="*/ 2147483647 w 60"/>
              <a:gd name="T33" fmla="*/ 2147483647 h 72"/>
              <a:gd name="T34" fmla="*/ 0 w 60"/>
              <a:gd name="T35" fmla="*/ 2147483647 h 7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0"/>
              <a:gd name="T55" fmla="*/ 0 h 72"/>
              <a:gd name="T56" fmla="*/ 60 w 60"/>
              <a:gd name="T57" fmla="*/ 72 h 7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0" h="72">
                <a:moveTo>
                  <a:pt x="0" y="38"/>
                </a:moveTo>
                <a:lnTo>
                  <a:pt x="0" y="30"/>
                </a:lnTo>
                <a:lnTo>
                  <a:pt x="6" y="28"/>
                </a:lnTo>
                <a:lnTo>
                  <a:pt x="20" y="2"/>
                </a:lnTo>
                <a:lnTo>
                  <a:pt x="38" y="2"/>
                </a:lnTo>
                <a:lnTo>
                  <a:pt x="50" y="0"/>
                </a:lnTo>
                <a:lnTo>
                  <a:pt x="56" y="2"/>
                </a:lnTo>
                <a:lnTo>
                  <a:pt x="58" y="20"/>
                </a:lnTo>
                <a:lnTo>
                  <a:pt x="60" y="36"/>
                </a:lnTo>
                <a:lnTo>
                  <a:pt x="44" y="60"/>
                </a:lnTo>
                <a:lnTo>
                  <a:pt x="42" y="72"/>
                </a:lnTo>
                <a:lnTo>
                  <a:pt x="36" y="66"/>
                </a:lnTo>
                <a:lnTo>
                  <a:pt x="22" y="64"/>
                </a:lnTo>
                <a:lnTo>
                  <a:pt x="20" y="66"/>
                </a:lnTo>
                <a:lnTo>
                  <a:pt x="16" y="60"/>
                </a:lnTo>
                <a:lnTo>
                  <a:pt x="10" y="62"/>
                </a:lnTo>
                <a:lnTo>
                  <a:pt x="2" y="48"/>
                </a:lnTo>
                <a:lnTo>
                  <a:pt x="0" y="3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2" name="Freeform 222"/>
          <p:cNvSpPr>
            <a:spLocks/>
          </p:cNvSpPr>
          <p:nvPr/>
        </p:nvSpPr>
        <p:spPr bwMode="auto">
          <a:xfrm rot="222277">
            <a:off x="5859463" y="4586288"/>
            <a:ext cx="187325" cy="182562"/>
          </a:xfrm>
          <a:custGeom>
            <a:avLst/>
            <a:gdLst>
              <a:gd name="T0" fmla="*/ 0 w 80"/>
              <a:gd name="T1" fmla="*/ 2147483647 h 78"/>
              <a:gd name="T2" fmla="*/ 2147483647 w 80"/>
              <a:gd name="T3" fmla="*/ 2147483647 h 78"/>
              <a:gd name="T4" fmla="*/ 2147483647 w 80"/>
              <a:gd name="T5" fmla="*/ 2147483647 h 78"/>
              <a:gd name="T6" fmla="*/ 2147483647 w 80"/>
              <a:gd name="T7" fmla="*/ 2147483647 h 78"/>
              <a:gd name="T8" fmla="*/ 2147483647 w 80"/>
              <a:gd name="T9" fmla="*/ 0 h 78"/>
              <a:gd name="T10" fmla="*/ 2147483647 w 80"/>
              <a:gd name="T11" fmla="*/ 2147483647 h 78"/>
              <a:gd name="T12" fmla="*/ 2147483647 w 80"/>
              <a:gd name="T13" fmla="*/ 2147483647 h 78"/>
              <a:gd name="T14" fmla="*/ 2147483647 w 80"/>
              <a:gd name="T15" fmla="*/ 2147483647 h 78"/>
              <a:gd name="T16" fmla="*/ 2147483647 w 80"/>
              <a:gd name="T17" fmla="*/ 2147483647 h 78"/>
              <a:gd name="T18" fmla="*/ 2147483647 w 80"/>
              <a:gd name="T19" fmla="*/ 2147483647 h 78"/>
              <a:gd name="T20" fmla="*/ 2147483647 w 80"/>
              <a:gd name="T21" fmla="*/ 2147483647 h 78"/>
              <a:gd name="T22" fmla="*/ 2147483647 w 80"/>
              <a:gd name="T23" fmla="*/ 2147483647 h 78"/>
              <a:gd name="T24" fmla="*/ 2147483647 w 80"/>
              <a:gd name="T25" fmla="*/ 2147483647 h 78"/>
              <a:gd name="T26" fmla="*/ 2147483647 w 80"/>
              <a:gd name="T27" fmla="*/ 2147483647 h 78"/>
              <a:gd name="T28" fmla="*/ 2147483647 w 80"/>
              <a:gd name="T29" fmla="*/ 2147483647 h 78"/>
              <a:gd name="T30" fmla="*/ 2147483647 w 80"/>
              <a:gd name="T31" fmla="*/ 2147483647 h 78"/>
              <a:gd name="T32" fmla="*/ 2147483647 w 80"/>
              <a:gd name="T33" fmla="*/ 2147483647 h 78"/>
              <a:gd name="T34" fmla="*/ 0 w 80"/>
              <a:gd name="T35" fmla="*/ 2147483647 h 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0"/>
              <a:gd name="T55" fmla="*/ 0 h 78"/>
              <a:gd name="T56" fmla="*/ 80 w 80"/>
              <a:gd name="T57" fmla="*/ 78 h 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0" h="78">
                <a:moveTo>
                  <a:pt x="0" y="44"/>
                </a:moveTo>
                <a:lnTo>
                  <a:pt x="8" y="40"/>
                </a:lnTo>
                <a:lnTo>
                  <a:pt x="16" y="10"/>
                </a:lnTo>
                <a:lnTo>
                  <a:pt x="14" y="2"/>
                </a:lnTo>
                <a:lnTo>
                  <a:pt x="22" y="0"/>
                </a:lnTo>
                <a:lnTo>
                  <a:pt x="44" y="4"/>
                </a:lnTo>
                <a:lnTo>
                  <a:pt x="66" y="16"/>
                </a:lnTo>
                <a:lnTo>
                  <a:pt x="64" y="22"/>
                </a:lnTo>
                <a:lnTo>
                  <a:pt x="76" y="34"/>
                </a:lnTo>
                <a:lnTo>
                  <a:pt x="80" y="40"/>
                </a:lnTo>
                <a:lnTo>
                  <a:pt x="62" y="40"/>
                </a:lnTo>
                <a:lnTo>
                  <a:pt x="48" y="66"/>
                </a:lnTo>
                <a:lnTo>
                  <a:pt x="42" y="68"/>
                </a:lnTo>
                <a:lnTo>
                  <a:pt x="42" y="76"/>
                </a:lnTo>
                <a:lnTo>
                  <a:pt x="30" y="78"/>
                </a:lnTo>
                <a:lnTo>
                  <a:pt x="14" y="68"/>
                </a:lnTo>
                <a:lnTo>
                  <a:pt x="12" y="58"/>
                </a:lnTo>
                <a:lnTo>
                  <a:pt x="0" y="4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3" name="Freeform 223"/>
          <p:cNvSpPr>
            <a:spLocks/>
          </p:cNvSpPr>
          <p:nvPr/>
        </p:nvSpPr>
        <p:spPr bwMode="auto">
          <a:xfrm rot="222277">
            <a:off x="5807075" y="4468813"/>
            <a:ext cx="165100" cy="120650"/>
          </a:xfrm>
          <a:custGeom>
            <a:avLst/>
            <a:gdLst>
              <a:gd name="T0" fmla="*/ 0 w 70"/>
              <a:gd name="T1" fmla="*/ 2147483647 h 52"/>
              <a:gd name="T2" fmla="*/ 2147483647 w 70"/>
              <a:gd name="T3" fmla="*/ 2147483647 h 52"/>
              <a:gd name="T4" fmla="*/ 2147483647 w 70"/>
              <a:gd name="T5" fmla="*/ 2147483647 h 52"/>
              <a:gd name="T6" fmla="*/ 2147483647 w 70"/>
              <a:gd name="T7" fmla="*/ 0 h 52"/>
              <a:gd name="T8" fmla="*/ 2147483647 w 70"/>
              <a:gd name="T9" fmla="*/ 2147483647 h 52"/>
              <a:gd name="T10" fmla="*/ 2147483647 w 70"/>
              <a:gd name="T11" fmla="*/ 2147483647 h 52"/>
              <a:gd name="T12" fmla="*/ 2147483647 w 70"/>
              <a:gd name="T13" fmla="*/ 2147483647 h 52"/>
              <a:gd name="T14" fmla="*/ 2147483647 w 70"/>
              <a:gd name="T15" fmla="*/ 2147483647 h 52"/>
              <a:gd name="T16" fmla="*/ 2147483647 w 70"/>
              <a:gd name="T17" fmla="*/ 2147483647 h 52"/>
              <a:gd name="T18" fmla="*/ 2147483647 w 70"/>
              <a:gd name="T19" fmla="*/ 2147483647 h 52"/>
              <a:gd name="T20" fmla="*/ 2147483647 w 70"/>
              <a:gd name="T21" fmla="*/ 2147483647 h 52"/>
              <a:gd name="T22" fmla="*/ 2147483647 w 70"/>
              <a:gd name="T23" fmla="*/ 2147483647 h 52"/>
              <a:gd name="T24" fmla="*/ 0 w 70"/>
              <a:gd name="T25" fmla="*/ 2147483647 h 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"/>
              <a:gd name="T40" fmla="*/ 0 h 52"/>
              <a:gd name="T41" fmla="*/ 70 w 70"/>
              <a:gd name="T42" fmla="*/ 52 h 5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" h="52">
                <a:moveTo>
                  <a:pt x="0" y="12"/>
                </a:moveTo>
                <a:lnTo>
                  <a:pt x="44" y="4"/>
                </a:lnTo>
                <a:lnTo>
                  <a:pt x="44" y="2"/>
                </a:lnTo>
                <a:lnTo>
                  <a:pt x="64" y="0"/>
                </a:lnTo>
                <a:lnTo>
                  <a:pt x="66" y="10"/>
                </a:lnTo>
                <a:lnTo>
                  <a:pt x="68" y="26"/>
                </a:lnTo>
                <a:lnTo>
                  <a:pt x="70" y="52"/>
                </a:lnTo>
                <a:lnTo>
                  <a:pt x="46" y="48"/>
                </a:lnTo>
                <a:lnTo>
                  <a:pt x="36" y="44"/>
                </a:lnTo>
                <a:lnTo>
                  <a:pt x="10" y="28"/>
                </a:lnTo>
                <a:lnTo>
                  <a:pt x="4" y="18"/>
                </a:lnTo>
                <a:lnTo>
                  <a:pt x="2" y="16"/>
                </a:lnTo>
                <a:lnTo>
                  <a:pt x="0" y="1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4" name="Freeform 224"/>
          <p:cNvSpPr>
            <a:spLocks/>
          </p:cNvSpPr>
          <p:nvPr/>
        </p:nvSpPr>
        <p:spPr bwMode="auto">
          <a:xfrm rot="222277">
            <a:off x="5756275" y="4530725"/>
            <a:ext cx="152400" cy="173038"/>
          </a:xfrm>
          <a:custGeom>
            <a:avLst/>
            <a:gdLst>
              <a:gd name="T0" fmla="*/ 0 w 66"/>
              <a:gd name="T1" fmla="*/ 2147483647 h 74"/>
              <a:gd name="T2" fmla="*/ 2147483647 w 66"/>
              <a:gd name="T3" fmla="*/ 2147483647 h 74"/>
              <a:gd name="T4" fmla="*/ 2147483647 w 66"/>
              <a:gd name="T5" fmla="*/ 0 h 74"/>
              <a:gd name="T6" fmla="*/ 2147483647 w 66"/>
              <a:gd name="T7" fmla="*/ 2147483647 h 74"/>
              <a:gd name="T8" fmla="*/ 2147483647 w 66"/>
              <a:gd name="T9" fmla="*/ 2147483647 h 74"/>
              <a:gd name="T10" fmla="*/ 2147483647 w 66"/>
              <a:gd name="T11" fmla="*/ 2147483647 h 74"/>
              <a:gd name="T12" fmla="*/ 2147483647 w 66"/>
              <a:gd name="T13" fmla="*/ 2147483647 h 74"/>
              <a:gd name="T14" fmla="*/ 2147483647 w 66"/>
              <a:gd name="T15" fmla="*/ 2147483647 h 74"/>
              <a:gd name="T16" fmla="*/ 2147483647 w 66"/>
              <a:gd name="T17" fmla="*/ 2147483647 h 74"/>
              <a:gd name="T18" fmla="*/ 2147483647 w 66"/>
              <a:gd name="T19" fmla="*/ 2147483647 h 74"/>
              <a:gd name="T20" fmla="*/ 2147483647 w 66"/>
              <a:gd name="T21" fmla="*/ 2147483647 h 74"/>
              <a:gd name="T22" fmla="*/ 2147483647 w 66"/>
              <a:gd name="T23" fmla="*/ 2147483647 h 74"/>
              <a:gd name="T24" fmla="*/ 2147483647 w 66"/>
              <a:gd name="T25" fmla="*/ 2147483647 h 74"/>
              <a:gd name="T26" fmla="*/ 2147483647 w 66"/>
              <a:gd name="T27" fmla="*/ 2147483647 h 74"/>
              <a:gd name="T28" fmla="*/ 2147483647 w 66"/>
              <a:gd name="T29" fmla="*/ 2147483647 h 74"/>
              <a:gd name="T30" fmla="*/ 2147483647 w 66"/>
              <a:gd name="T31" fmla="*/ 2147483647 h 74"/>
              <a:gd name="T32" fmla="*/ 2147483647 w 66"/>
              <a:gd name="T33" fmla="*/ 2147483647 h 74"/>
              <a:gd name="T34" fmla="*/ 2147483647 w 66"/>
              <a:gd name="T35" fmla="*/ 2147483647 h 74"/>
              <a:gd name="T36" fmla="*/ 0 w 66"/>
              <a:gd name="T37" fmla="*/ 2147483647 h 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74"/>
              <a:gd name="T59" fmla="*/ 66 w 66"/>
              <a:gd name="T60" fmla="*/ 74 h 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74">
                <a:moveTo>
                  <a:pt x="0" y="12"/>
                </a:moveTo>
                <a:lnTo>
                  <a:pt x="20" y="8"/>
                </a:lnTo>
                <a:lnTo>
                  <a:pt x="30" y="0"/>
                </a:lnTo>
                <a:lnTo>
                  <a:pt x="54" y="14"/>
                </a:lnTo>
                <a:lnTo>
                  <a:pt x="66" y="20"/>
                </a:lnTo>
                <a:lnTo>
                  <a:pt x="60" y="22"/>
                </a:lnTo>
                <a:lnTo>
                  <a:pt x="62" y="30"/>
                </a:lnTo>
                <a:lnTo>
                  <a:pt x="54" y="60"/>
                </a:lnTo>
                <a:lnTo>
                  <a:pt x="46" y="64"/>
                </a:lnTo>
                <a:lnTo>
                  <a:pt x="30" y="72"/>
                </a:lnTo>
                <a:lnTo>
                  <a:pt x="20" y="70"/>
                </a:lnTo>
                <a:lnTo>
                  <a:pt x="18" y="74"/>
                </a:lnTo>
                <a:lnTo>
                  <a:pt x="12" y="74"/>
                </a:lnTo>
                <a:lnTo>
                  <a:pt x="12" y="68"/>
                </a:lnTo>
                <a:lnTo>
                  <a:pt x="8" y="62"/>
                </a:lnTo>
                <a:lnTo>
                  <a:pt x="6" y="44"/>
                </a:lnTo>
                <a:lnTo>
                  <a:pt x="2" y="38"/>
                </a:lnTo>
                <a:lnTo>
                  <a:pt x="6" y="36"/>
                </a:lnTo>
                <a:lnTo>
                  <a:pt x="0" y="1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5" name="Freeform 225"/>
          <p:cNvSpPr>
            <a:spLocks/>
          </p:cNvSpPr>
          <p:nvPr/>
        </p:nvSpPr>
        <p:spPr bwMode="auto">
          <a:xfrm rot="222277">
            <a:off x="6405563" y="5245100"/>
            <a:ext cx="106362" cy="152400"/>
          </a:xfrm>
          <a:custGeom>
            <a:avLst/>
            <a:gdLst>
              <a:gd name="T0" fmla="*/ 2147483647 w 46"/>
              <a:gd name="T1" fmla="*/ 2147483647 h 66"/>
              <a:gd name="T2" fmla="*/ 0 w 46"/>
              <a:gd name="T3" fmla="*/ 2147483647 h 66"/>
              <a:gd name="T4" fmla="*/ 2147483647 w 46"/>
              <a:gd name="T5" fmla="*/ 2147483647 h 66"/>
              <a:gd name="T6" fmla="*/ 2147483647 w 46"/>
              <a:gd name="T7" fmla="*/ 2147483647 h 66"/>
              <a:gd name="T8" fmla="*/ 2147483647 w 46"/>
              <a:gd name="T9" fmla="*/ 2147483647 h 66"/>
              <a:gd name="T10" fmla="*/ 2147483647 w 46"/>
              <a:gd name="T11" fmla="*/ 2147483647 h 66"/>
              <a:gd name="T12" fmla="*/ 2147483647 w 46"/>
              <a:gd name="T13" fmla="*/ 2147483647 h 66"/>
              <a:gd name="T14" fmla="*/ 2147483647 w 46"/>
              <a:gd name="T15" fmla="*/ 2147483647 h 66"/>
              <a:gd name="T16" fmla="*/ 2147483647 w 46"/>
              <a:gd name="T17" fmla="*/ 2147483647 h 66"/>
              <a:gd name="T18" fmla="*/ 2147483647 w 46"/>
              <a:gd name="T19" fmla="*/ 2147483647 h 66"/>
              <a:gd name="T20" fmla="*/ 2147483647 w 46"/>
              <a:gd name="T21" fmla="*/ 0 h 66"/>
              <a:gd name="T22" fmla="*/ 2147483647 w 46"/>
              <a:gd name="T23" fmla="*/ 2147483647 h 66"/>
              <a:gd name="T24" fmla="*/ 2147483647 w 46"/>
              <a:gd name="T25" fmla="*/ 2147483647 h 66"/>
              <a:gd name="T26" fmla="*/ 2147483647 w 46"/>
              <a:gd name="T27" fmla="*/ 2147483647 h 66"/>
              <a:gd name="T28" fmla="*/ 2147483647 w 46"/>
              <a:gd name="T29" fmla="*/ 2147483647 h 66"/>
              <a:gd name="T30" fmla="*/ 2147483647 w 46"/>
              <a:gd name="T31" fmla="*/ 2147483647 h 66"/>
              <a:gd name="T32" fmla="*/ 2147483647 w 46"/>
              <a:gd name="T33" fmla="*/ 2147483647 h 66"/>
              <a:gd name="T34" fmla="*/ 2147483647 w 46"/>
              <a:gd name="T35" fmla="*/ 2147483647 h 66"/>
              <a:gd name="T36" fmla="*/ 2147483647 w 46"/>
              <a:gd name="T37" fmla="*/ 2147483647 h 6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"/>
              <a:gd name="T58" fmla="*/ 0 h 66"/>
              <a:gd name="T59" fmla="*/ 46 w 46"/>
              <a:gd name="T60" fmla="*/ 66 h 6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" h="66">
                <a:moveTo>
                  <a:pt x="2" y="32"/>
                </a:moveTo>
                <a:lnTo>
                  <a:pt x="0" y="28"/>
                </a:lnTo>
                <a:lnTo>
                  <a:pt x="4" y="28"/>
                </a:lnTo>
                <a:lnTo>
                  <a:pt x="6" y="28"/>
                </a:lnTo>
                <a:lnTo>
                  <a:pt x="8" y="28"/>
                </a:lnTo>
                <a:lnTo>
                  <a:pt x="6" y="20"/>
                </a:lnTo>
                <a:lnTo>
                  <a:pt x="6" y="16"/>
                </a:lnTo>
                <a:lnTo>
                  <a:pt x="6" y="14"/>
                </a:lnTo>
                <a:lnTo>
                  <a:pt x="24" y="8"/>
                </a:lnTo>
                <a:lnTo>
                  <a:pt x="24" y="2"/>
                </a:lnTo>
                <a:lnTo>
                  <a:pt x="36" y="0"/>
                </a:lnTo>
                <a:lnTo>
                  <a:pt x="46" y="54"/>
                </a:lnTo>
                <a:lnTo>
                  <a:pt x="40" y="66"/>
                </a:lnTo>
                <a:lnTo>
                  <a:pt x="36" y="62"/>
                </a:lnTo>
                <a:lnTo>
                  <a:pt x="34" y="46"/>
                </a:lnTo>
                <a:lnTo>
                  <a:pt x="12" y="50"/>
                </a:lnTo>
                <a:lnTo>
                  <a:pt x="8" y="34"/>
                </a:lnTo>
                <a:lnTo>
                  <a:pt x="4" y="34"/>
                </a:lnTo>
                <a:lnTo>
                  <a:pt x="2" y="3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6" name="Freeform 226"/>
          <p:cNvSpPr>
            <a:spLocks/>
          </p:cNvSpPr>
          <p:nvPr/>
        </p:nvSpPr>
        <p:spPr bwMode="auto">
          <a:xfrm rot="222277">
            <a:off x="5835650" y="5175250"/>
            <a:ext cx="184150" cy="180975"/>
          </a:xfrm>
          <a:custGeom>
            <a:avLst/>
            <a:gdLst>
              <a:gd name="T0" fmla="*/ 0 w 80"/>
              <a:gd name="T1" fmla="*/ 2147483647 h 78"/>
              <a:gd name="T2" fmla="*/ 2147483647 w 80"/>
              <a:gd name="T3" fmla="*/ 2147483647 h 78"/>
              <a:gd name="T4" fmla="*/ 2147483647 w 80"/>
              <a:gd name="T5" fmla="*/ 2147483647 h 78"/>
              <a:gd name="T6" fmla="*/ 2147483647 w 80"/>
              <a:gd name="T7" fmla="*/ 2147483647 h 78"/>
              <a:gd name="T8" fmla="*/ 2147483647 w 80"/>
              <a:gd name="T9" fmla="*/ 2147483647 h 78"/>
              <a:gd name="T10" fmla="*/ 2147483647 w 80"/>
              <a:gd name="T11" fmla="*/ 2147483647 h 78"/>
              <a:gd name="T12" fmla="*/ 2147483647 w 80"/>
              <a:gd name="T13" fmla="*/ 0 h 78"/>
              <a:gd name="T14" fmla="*/ 2147483647 w 80"/>
              <a:gd name="T15" fmla="*/ 2147483647 h 78"/>
              <a:gd name="T16" fmla="*/ 2147483647 w 80"/>
              <a:gd name="T17" fmla="*/ 2147483647 h 78"/>
              <a:gd name="T18" fmla="*/ 2147483647 w 80"/>
              <a:gd name="T19" fmla="*/ 2147483647 h 78"/>
              <a:gd name="T20" fmla="*/ 2147483647 w 80"/>
              <a:gd name="T21" fmla="*/ 2147483647 h 78"/>
              <a:gd name="T22" fmla="*/ 2147483647 w 80"/>
              <a:gd name="T23" fmla="*/ 2147483647 h 78"/>
              <a:gd name="T24" fmla="*/ 2147483647 w 80"/>
              <a:gd name="T25" fmla="*/ 2147483647 h 78"/>
              <a:gd name="T26" fmla="*/ 2147483647 w 80"/>
              <a:gd name="T27" fmla="*/ 2147483647 h 78"/>
              <a:gd name="T28" fmla="*/ 2147483647 w 80"/>
              <a:gd name="T29" fmla="*/ 2147483647 h 78"/>
              <a:gd name="T30" fmla="*/ 2147483647 w 80"/>
              <a:gd name="T31" fmla="*/ 2147483647 h 78"/>
              <a:gd name="T32" fmla="*/ 2147483647 w 80"/>
              <a:gd name="T33" fmla="*/ 2147483647 h 78"/>
              <a:gd name="T34" fmla="*/ 2147483647 w 80"/>
              <a:gd name="T35" fmla="*/ 2147483647 h 78"/>
              <a:gd name="T36" fmla="*/ 0 w 80"/>
              <a:gd name="T37" fmla="*/ 2147483647 h 7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0"/>
              <a:gd name="T58" fmla="*/ 0 h 78"/>
              <a:gd name="T59" fmla="*/ 80 w 80"/>
              <a:gd name="T60" fmla="*/ 78 h 7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0" h="78">
                <a:moveTo>
                  <a:pt x="0" y="16"/>
                </a:moveTo>
                <a:lnTo>
                  <a:pt x="24" y="10"/>
                </a:lnTo>
                <a:lnTo>
                  <a:pt x="26" y="6"/>
                </a:lnTo>
                <a:lnTo>
                  <a:pt x="30" y="6"/>
                </a:lnTo>
                <a:lnTo>
                  <a:pt x="32" y="8"/>
                </a:lnTo>
                <a:lnTo>
                  <a:pt x="64" y="2"/>
                </a:lnTo>
                <a:lnTo>
                  <a:pt x="64" y="0"/>
                </a:lnTo>
                <a:lnTo>
                  <a:pt x="80" y="2"/>
                </a:lnTo>
                <a:lnTo>
                  <a:pt x="72" y="10"/>
                </a:lnTo>
                <a:lnTo>
                  <a:pt x="72" y="18"/>
                </a:lnTo>
                <a:lnTo>
                  <a:pt x="52" y="28"/>
                </a:lnTo>
                <a:lnTo>
                  <a:pt x="46" y="52"/>
                </a:lnTo>
                <a:lnTo>
                  <a:pt x="40" y="50"/>
                </a:lnTo>
                <a:lnTo>
                  <a:pt x="32" y="60"/>
                </a:lnTo>
                <a:lnTo>
                  <a:pt x="32" y="78"/>
                </a:lnTo>
                <a:lnTo>
                  <a:pt x="26" y="78"/>
                </a:lnTo>
                <a:lnTo>
                  <a:pt x="22" y="44"/>
                </a:lnTo>
                <a:lnTo>
                  <a:pt x="4" y="46"/>
                </a:lnTo>
                <a:lnTo>
                  <a:pt x="0" y="1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7" name="Freeform 227"/>
          <p:cNvSpPr>
            <a:spLocks/>
          </p:cNvSpPr>
          <p:nvPr/>
        </p:nvSpPr>
        <p:spPr bwMode="auto">
          <a:xfrm rot="222277">
            <a:off x="6956425" y="5059363"/>
            <a:ext cx="134938" cy="179387"/>
          </a:xfrm>
          <a:custGeom>
            <a:avLst/>
            <a:gdLst>
              <a:gd name="T0" fmla="*/ 0 w 58"/>
              <a:gd name="T1" fmla="*/ 2147483647 h 76"/>
              <a:gd name="T2" fmla="*/ 0 w 58"/>
              <a:gd name="T3" fmla="*/ 2147483647 h 76"/>
              <a:gd name="T4" fmla="*/ 2147483647 w 58"/>
              <a:gd name="T5" fmla="*/ 2147483647 h 76"/>
              <a:gd name="T6" fmla="*/ 2147483647 w 58"/>
              <a:gd name="T7" fmla="*/ 0 h 76"/>
              <a:gd name="T8" fmla="*/ 2147483647 w 58"/>
              <a:gd name="T9" fmla="*/ 2147483647 h 76"/>
              <a:gd name="T10" fmla="*/ 2147483647 w 58"/>
              <a:gd name="T11" fmla="*/ 2147483647 h 76"/>
              <a:gd name="T12" fmla="*/ 2147483647 w 58"/>
              <a:gd name="T13" fmla="*/ 2147483647 h 76"/>
              <a:gd name="T14" fmla="*/ 2147483647 w 58"/>
              <a:gd name="T15" fmla="*/ 2147483647 h 76"/>
              <a:gd name="T16" fmla="*/ 2147483647 w 58"/>
              <a:gd name="T17" fmla="*/ 2147483647 h 76"/>
              <a:gd name="T18" fmla="*/ 2147483647 w 58"/>
              <a:gd name="T19" fmla="*/ 2147483647 h 76"/>
              <a:gd name="T20" fmla="*/ 2147483647 w 58"/>
              <a:gd name="T21" fmla="*/ 2147483647 h 76"/>
              <a:gd name="T22" fmla="*/ 2147483647 w 58"/>
              <a:gd name="T23" fmla="*/ 2147483647 h 76"/>
              <a:gd name="T24" fmla="*/ 2147483647 w 58"/>
              <a:gd name="T25" fmla="*/ 2147483647 h 76"/>
              <a:gd name="T26" fmla="*/ 2147483647 w 58"/>
              <a:gd name="T27" fmla="*/ 2147483647 h 76"/>
              <a:gd name="T28" fmla="*/ 2147483647 w 58"/>
              <a:gd name="T29" fmla="*/ 2147483647 h 76"/>
              <a:gd name="T30" fmla="*/ 2147483647 w 58"/>
              <a:gd name="T31" fmla="*/ 2147483647 h 76"/>
              <a:gd name="T32" fmla="*/ 2147483647 w 58"/>
              <a:gd name="T33" fmla="*/ 2147483647 h 76"/>
              <a:gd name="T34" fmla="*/ 2147483647 w 58"/>
              <a:gd name="T35" fmla="*/ 2147483647 h 76"/>
              <a:gd name="T36" fmla="*/ 2147483647 w 58"/>
              <a:gd name="T37" fmla="*/ 2147483647 h 76"/>
              <a:gd name="T38" fmla="*/ 2147483647 w 58"/>
              <a:gd name="T39" fmla="*/ 2147483647 h 76"/>
              <a:gd name="T40" fmla="*/ 2147483647 w 58"/>
              <a:gd name="T41" fmla="*/ 2147483647 h 76"/>
              <a:gd name="T42" fmla="*/ 0 w 58"/>
              <a:gd name="T43" fmla="*/ 2147483647 h 7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8"/>
              <a:gd name="T67" fmla="*/ 0 h 76"/>
              <a:gd name="T68" fmla="*/ 58 w 58"/>
              <a:gd name="T69" fmla="*/ 76 h 7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8" h="76">
                <a:moveTo>
                  <a:pt x="0" y="58"/>
                </a:moveTo>
                <a:lnTo>
                  <a:pt x="0" y="28"/>
                </a:lnTo>
                <a:lnTo>
                  <a:pt x="4" y="28"/>
                </a:lnTo>
                <a:lnTo>
                  <a:pt x="16" y="0"/>
                </a:lnTo>
                <a:lnTo>
                  <a:pt x="32" y="14"/>
                </a:lnTo>
                <a:lnTo>
                  <a:pt x="48" y="16"/>
                </a:lnTo>
                <a:lnTo>
                  <a:pt x="48" y="20"/>
                </a:lnTo>
                <a:lnTo>
                  <a:pt x="58" y="28"/>
                </a:lnTo>
                <a:lnTo>
                  <a:pt x="52" y="42"/>
                </a:lnTo>
                <a:lnTo>
                  <a:pt x="56" y="54"/>
                </a:lnTo>
                <a:lnTo>
                  <a:pt x="52" y="56"/>
                </a:lnTo>
                <a:lnTo>
                  <a:pt x="44" y="52"/>
                </a:lnTo>
                <a:lnTo>
                  <a:pt x="40" y="46"/>
                </a:lnTo>
                <a:lnTo>
                  <a:pt x="36" y="48"/>
                </a:lnTo>
                <a:lnTo>
                  <a:pt x="42" y="60"/>
                </a:lnTo>
                <a:lnTo>
                  <a:pt x="48" y="64"/>
                </a:lnTo>
                <a:lnTo>
                  <a:pt x="54" y="72"/>
                </a:lnTo>
                <a:lnTo>
                  <a:pt x="50" y="76"/>
                </a:lnTo>
                <a:lnTo>
                  <a:pt x="38" y="68"/>
                </a:lnTo>
                <a:lnTo>
                  <a:pt x="36" y="62"/>
                </a:lnTo>
                <a:lnTo>
                  <a:pt x="4" y="64"/>
                </a:lnTo>
                <a:lnTo>
                  <a:pt x="0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8" name="Freeform 228"/>
          <p:cNvSpPr>
            <a:spLocks/>
          </p:cNvSpPr>
          <p:nvPr/>
        </p:nvSpPr>
        <p:spPr bwMode="auto">
          <a:xfrm rot="222277">
            <a:off x="6743700" y="5102225"/>
            <a:ext cx="209550" cy="179388"/>
          </a:xfrm>
          <a:custGeom>
            <a:avLst/>
            <a:gdLst>
              <a:gd name="T0" fmla="*/ 2147483647 w 90"/>
              <a:gd name="T1" fmla="*/ 2147483647 h 76"/>
              <a:gd name="T2" fmla="*/ 2147483647 w 90"/>
              <a:gd name="T3" fmla="*/ 2147483647 h 76"/>
              <a:gd name="T4" fmla="*/ 2147483647 w 90"/>
              <a:gd name="T5" fmla="*/ 2147483647 h 76"/>
              <a:gd name="T6" fmla="*/ 2147483647 w 90"/>
              <a:gd name="T7" fmla="*/ 2147483647 h 76"/>
              <a:gd name="T8" fmla="*/ 2147483647 w 90"/>
              <a:gd name="T9" fmla="*/ 2147483647 h 76"/>
              <a:gd name="T10" fmla="*/ 2147483647 w 90"/>
              <a:gd name="T11" fmla="*/ 2147483647 h 76"/>
              <a:gd name="T12" fmla="*/ 0 w 90"/>
              <a:gd name="T13" fmla="*/ 2147483647 h 76"/>
              <a:gd name="T14" fmla="*/ 2147483647 w 90"/>
              <a:gd name="T15" fmla="*/ 2147483647 h 76"/>
              <a:gd name="T16" fmla="*/ 2147483647 w 90"/>
              <a:gd name="T17" fmla="*/ 2147483647 h 76"/>
              <a:gd name="T18" fmla="*/ 2147483647 w 90"/>
              <a:gd name="T19" fmla="*/ 2147483647 h 76"/>
              <a:gd name="T20" fmla="*/ 2147483647 w 90"/>
              <a:gd name="T21" fmla="*/ 2147483647 h 76"/>
              <a:gd name="T22" fmla="*/ 2147483647 w 90"/>
              <a:gd name="T23" fmla="*/ 2147483647 h 76"/>
              <a:gd name="T24" fmla="*/ 2147483647 w 90"/>
              <a:gd name="T25" fmla="*/ 2147483647 h 76"/>
              <a:gd name="T26" fmla="*/ 2147483647 w 90"/>
              <a:gd name="T27" fmla="*/ 0 h 76"/>
              <a:gd name="T28" fmla="*/ 2147483647 w 90"/>
              <a:gd name="T29" fmla="*/ 2147483647 h 76"/>
              <a:gd name="T30" fmla="*/ 2147483647 w 90"/>
              <a:gd name="T31" fmla="*/ 2147483647 h 76"/>
              <a:gd name="T32" fmla="*/ 2147483647 w 90"/>
              <a:gd name="T33" fmla="*/ 2147483647 h 76"/>
              <a:gd name="T34" fmla="*/ 2147483647 w 90"/>
              <a:gd name="T35" fmla="*/ 2147483647 h 76"/>
              <a:gd name="T36" fmla="*/ 2147483647 w 90"/>
              <a:gd name="T37" fmla="*/ 2147483647 h 76"/>
              <a:gd name="T38" fmla="*/ 2147483647 w 90"/>
              <a:gd name="T39" fmla="*/ 2147483647 h 76"/>
              <a:gd name="T40" fmla="*/ 2147483647 w 90"/>
              <a:gd name="T41" fmla="*/ 2147483647 h 76"/>
              <a:gd name="T42" fmla="*/ 2147483647 w 90"/>
              <a:gd name="T43" fmla="*/ 2147483647 h 76"/>
              <a:gd name="T44" fmla="*/ 2147483647 w 90"/>
              <a:gd name="T45" fmla="*/ 2147483647 h 76"/>
              <a:gd name="T46" fmla="*/ 2147483647 w 90"/>
              <a:gd name="T47" fmla="*/ 2147483647 h 7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0"/>
              <a:gd name="T73" fmla="*/ 0 h 76"/>
              <a:gd name="T74" fmla="*/ 90 w 90"/>
              <a:gd name="T75" fmla="*/ 76 h 7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0" h="76">
                <a:moveTo>
                  <a:pt x="40" y="56"/>
                </a:moveTo>
                <a:lnTo>
                  <a:pt x="36" y="74"/>
                </a:lnTo>
                <a:lnTo>
                  <a:pt x="28" y="76"/>
                </a:lnTo>
                <a:lnTo>
                  <a:pt x="18" y="72"/>
                </a:lnTo>
                <a:lnTo>
                  <a:pt x="12" y="50"/>
                </a:lnTo>
                <a:lnTo>
                  <a:pt x="8" y="50"/>
                </a:lnTo>
                <a:lnTo>
                  <a:pt x="0" y="42"/>
                </a:lnTo>
                <a:lnTo>
                  <a:pt x="20" y="36"/>
                </a:lnTo>
                <a:lnTo>
                  <a:pt x="22" y="28"/>
                </a:lnTo>
                <a:lnTo>
                  <a:pt x="46" y="20"/>
                </a:lnTo>
                <a:lnTo>
                  <a:pt x="40" y="14"/>
                </a:lnTo>
                <a:lnTo>
                  <a:pt x="38" y="8"/>
                </a:lnTo>
                <a:lnTo>
                  <a:pt x="64" y="6"/>
                </a:lnTo>
                <a:lnTo>
                  <a:pt x="78" y="0"/>
                </a:lnTo>
                <a:lnTo>
                  <a:pt x="90" y="4"/>
                </a:lnTo>
                <a:lnTo>
                  <a:pt x="90" y="34"/>
                </a:lnTo>
                <a:lnTo>
                  <a:pt x="88" y="42"/>
                </a:lnTo>
                <a:lnTo>
                  <a:pt x="82" y="40"/>
                </a:lnTo>
                <a:lnTo>
                  <a:pt x="76" y="50"/>
                </a:lnTo>
                <a:lnTo>
                  <a:pt x="70" y="52"/>
                </a:lnTo>
                <a:lnTo>
                  <a:pt x="68" y="60"/>
                </a:lnTo>
                <a:lnTo>
                  <a:pt x="74" y="60"/>
                </a:lnTo>
                <a:lnTo>
                  <a:pt x="72" y="66"/>
                </a:lnTo>
                <a:lnTo>
                  <a:pt x="40" y="5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999" name="Freeform 229"/>
          <p:cNvSpPr>
            <a:spLocks/>
          </p:cNvSpPr>
          <p:nvPr/>
        </p:nvSpPr>
        <p:spPr bwMode="auto">
          <a:xfrm rot="222277">
            <a:off x="6894513" y="4686300"/>
            <a:ext cx="260350" cy="215900"/>
          </a:xfrm>
          <a:custGeom>
            <a:avLst/>
            <a:gdLst>
              <a:gd name="T0" fmla="*/ 0 w 112"/>
              <a:gd name="T1" fmla="*/ 2147483647 h 92"/>
              <a:gd name="T2" fmla="*/ 2147483647 w 112"/>
              <a:gd name="T3" fmla="*/ 0 h 92"/>
              <a:gd name="T4" fmla="*/ 2147483647 w 112"/>
              <a:gd name="T5" fmla="*/ 2147483647 h 92"/>
              <a:gd name="T6" fmla="*/ 2147483647 w 112"/>
              <a:gd name="T7" fmla="*/ 2147483647 h 92"/>
              <a:gd name="T8" fmla="*/ 2147483647 w 112"/>
              <a:gd name="T9" fmla="*/ 2147483647 h 92"/>
              <a:gd name="T10" fmla="*/ 2147483647 w 112"/>
              <a:gd name="T11" fmla="*/ 2147483647 h 92"/>
              <a:gd name="T12" fmla="*/ 2147483647 w 112"/>
              <a:gd name="T13" fmla="*/ 2147483647 h 92"/>
              <a:gd name="T14" fmla="*/ 2147483647 w 112"/>
              <a:gd name="T15" fmla="*/ 2147483647 h 92"/>
              <a:gd name="T16" fmla="*/ 2147483647 w 112"/>
              <a:gd name="T17" fmla="*/ 2147483647 h 92"/>
              <a:gd name="T18" fmla="*/ 2147483647 w 112"/>
              <a:gd name="T19" fmla="*/ 2147483647 h 92"/>
              <a:gd name="T20" fmla="*/ 2147483647 w 112"/>
              <a:gd name="T21" fmla="*/ 2147483647 h 92"/>
              <a:gd name="T22" fmla="*/ 2147483647 w 112"/>
              <a:gd name="T23" fmla="*/ 2147483647 h 92"/>
              <a:gd name="T24" fmla="*/ 2147483647 w 112"/>
              <a:gd name="T25" fmla="*/ 2147483647 h 92"/>
              <a:gd name="T26" fmla="*/ 2147483647 w 112"/>
              <a:gd name="T27" fmla="*/ 2147483647 h 92"/>
              <a:gd name="T28" fmla="*/ 2147483647 w 112"/>
              <a:gd name="T29" fmla="*/ 2147483647 h 92"/>
              <a:gd name="T30" fmla="*/ 2147483647 w 112"/>
              <a:gd name="T31" fmla="*/ 2147483647 h 92"/>
              <a:gd name="T32" fmla="*/ 2147483647 w 112"/>
              <a:gd name="T33" fmla="*/ 2147483647 h 92"/>
              <a:gd name="T34" fmla="*/ 2147483647 w 112"/>
              <a:gd name="T35" fmla="*/ 2147483647 h 92"/>
              <a:gd name="T36" fmla="*/ 2147483647 w 112"/>
              <a:gd name="T37" fmla="*/ 2147483647 h 92"/>
              <a:gd name="T38" fmla="*/ 0 w 112"/>
              <a:gd name="T39" fmla="*/ 2147483647 h 9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2"/>
              <a:gd name="T61" fmla="*/ 0 h 92"/>
              <a:gd name="T62" fmla="*/ 112 w 112"/>
              <a:gd name="T63" fmla="*/ 92 h 9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2" h="92">
                <a:moveTo>
                  <a:pt x="0" y="26"/>
                </a:moveTo>
                <a:lnTo>
                  <a:pt x="52" y="0"/>
                </a:lnTo>
                <a:lnTo>
                  <a:pt x="66" y="28"/>
                </a:lnTo>
                <a:lnTo>
                  <a:pt x="76" y="38"/>
                </a:lnTo>
                <a:lnTo>
                  <a:pt x="78" y="48"/>
                </a:lnTo>
                <a:lnTo>
                  <a:pt x="86" y="48"/>
                </a:lnTo>
                <a:lnTo>
                  <a:pt x="92" y="60"/>
                </a:lnTo>
                <a:lnTo>
                  <a:pt x="100" y="64"/>
                </a:lnTo>
                <a:lnTo>
                  <a:pt x="102" y="56"/>
                </a:lnTo>
                <a:lnTo>
                  <a:pt x="112" y="68"/>
                </a:lnTo>
                <a:lnTo>
                  <a:pt x="110" y="76"/>
                </a:lnTo>
                <a:lnTo>
                  <a:pt x="108" y="92"/>
                </a:lnTo>
                <a:lnTo>
                  <a:pt x="96" y="86"/>
                </a:lnTo>
                <a:lnTo>
                  <a:pt x="92" y="78"/>
                </a:lnTo>
                <a:lnTo>
                  <a:pt x="78" y="76"/>
                </a:lnTo>
                <a:lnTo>
                  <a:pt x="56" y="56"/>
                </a:lnTo>
                <a:lnTo>
                  <a:pt x="38" y="58"/>
                </a:lnTo>
                <a:lnTo>
                  <a:pt x="34" y="50"/>
                </a:lnTo>
                <a:lnTo>
                  <a:pt x="12" y="38"/>
                </a:lnTo>
                <a:lnTo>
                  <a:pt x="0" y="2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0" name="Freeform 230"/>
          <p:cNvSpPr>
            <a:spLocks/>
          </p:cNvSpPr>
          <p:nvPr/>
        </p:nvSpPr>
        <p:spPr bwMode="auto">
          <a:xfrm rot="222277">
            <a:off x="6794500" y="4695825"/>
            <a:ext cx="131763" cy="96838"/>
          </a:xfrm>
          <a:custGeom>
            <a:avLst/>
            <a:gdLst>
              <a:gd name="T0" fmla="*/ 0 w 56"/>
              <a:gd name="T1" fmla="*/ 2147483647 h 42"/>
              <a:gd name="T2" fmla="*/ 2147483647 w 56"/>
              <a:gd name="T3" fmla="*/ 0 h 42"/>
              <a:gd name="T4" fmla="*/ 2147483647 w 56"/>
              <a:gd name="T5" fmla="*/ 2147483647 h 42"/>
              <a:gd name="T6" fmla="*/ 2147483647 w 56"/>
              <a:gd name="T7" fmla="*/ 2147483647 h 42"/>
              <a:gd name="T8" fmla="*/ 2147483647 w 56"/>
              <a:gd name="T9" fmla="*/ 2147483647 h 42"/>
              <a:gd name="T10" fmla="*/ 2147483647 w 56"/>
              <a:gd name="T11" fmla="*/ 2147483647 h 42"/>
              <a:gd name="T12" fmla="*/ 2147483647 w 56"/>
              <a:gd name="T13" fmla="*/ 2147483647 h 42"/>
              <a:gd name="T14" fmla="*/ 2147483647 w 56"/>
              <a:gd name="T15" fmla="*/ 2147483647 h 42"/>
              <a:gd name="T16" fmla="*/ 0 w 56"/>
              <a:gd name="T17" fmla="*/ 2147483647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2"/>
              <a:gd name="T29" fmla="*/ 56 w 56"/>
              <a:gd name="T30" fmla="*/ 42 h 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2">
                <a:moveTo>
                  <a:pt x="0" y="4"/>
                </a:moveTo>
                <a:lnTo>
                  <a:pt x="10" y="0"/>
                </a:lnTo>
                <a:lnTo>
                  <a:pt x="34" y="6"/>
                </a:lnTo>
                <a:lnTo>
                  <a:pt x="40" y="10"/>
                </a:lnTo>
                <a:lnTo>
                  <a:pt x="44" y="18"/>
                </a:lnTo>
                <a:lnTo>
                  <a:pt x="56" y="30"/>
                </a:lnTo>
                <a:lnTo>
                  <a:pt x="48" y="40"/>
                </a:lnTo>
                <a:lnTo>
                  <a:pt x="16" y="42"/>
                </a:lnTo>
                <a:lnTo>
                  <a:pt x="0" y="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1" name="Freeform 231"/>
          <p:cNvSpPr>
            <a:spLocks/>
          </p:cNvSpPr>
          <p:nvPr/>
        </p:nvSpPr>
        <p:spPr bwMode="auto">
          <a:xfrm rot="222277">
            <a:off x="6715125" y="4389438"/>
            <a:ext cx="141288" cy="163512"/>
          </a:xfrm>
          <a:custGeom>
            <a:avLst/>
            <a:gdLst>
              <a:gd name="T0" fmla="*/ 2147483647 w 60"/>
              <a:gd name="T1" fmla="*/ 2147483647 h 70"/>
              <a:gd name="T2" fmla="*/ 2147483647 w 60"/>
              <a:gd name="T3" fmla="*/ 2147483647 h 70"/>
              <a:gd name="T4" fmla="*/ 2147483647 w 60"/>
              <a:gd name="T5" fmla="*/ 2147483647 h 70"/>
              <a:gd name="T6" fmla="*/ 0 w 60"/>
              <a:gd name="T7" fmla="*/ 2147483647 h 70"/>
              <a:gd name="T8" fmla="*/ 2147483647 w 60"/>
              <a:gd name="T9" fmla="*/ 2147483647 h 70"/>
              <a:gd name="T10" fmla="*/ 2147483647 w 60"/>
              <a:gd name="T11" fmla="*/ 0 h 70"/>
              <a:gd name="T12" fmla="*/ 2147483647 w 60"/>
              <a:gd name="T13" fmla="*/ 2147483647 h 70"/>
              <a:gd name="T14" fmla="*/ 2147483647 w 60"/>
              <a:gd name="T15" fmla="*/ 2147483647 h 70"/>
              <a:gd name="T16" fmla="*/ 2147483647 w 60"/>
              <a:gd name="T17" fmla="*/ 2147483647 h 70"/>
              <a:gd name="T18" fmla="*/ 2147483647 w 60"/>
              <a:gd name="T19" fmla="*/ 2147483647 h 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"/>
              <a:gd name="T31" fmla="*/ 0 h 70"/>
              <a:gd name="T32" fmla="*/ 60 w 60"/>
              <a:gd name="T33" fmla="*/ 70 h 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" h="70">
                <a:moveTo>
                  <a:pt x="32" y="70"/>
                </a:moveTo>
                <a:lnTo>
                  <a:pt x="18" y="54"/>
                </a:lnTo>
                <a:lnTo>
                  <a:pt x="4" y="30"/>
                </a:lnTo>
                <a:lnTo>
                  <a:pt x="0" y="18"/>
                </a:lnTo>
                <a:lnTo>
                  <a:pt x="28" y="10"/>
                </a:lnTo>
                <a:lnTo>
                  <a:pt x="44" y="0"/>
                </a:lnTo>
                <a:lnTo>
                  <a:pt x="60" y="4"/>
                </a:lnTo>
                <a:lnTo>
                  <a:pt x="50" y="50"/>
                </a:lnTo>
                <a:lnTo>
                  <a:pt x="56" y="58"/>
                </a:lnTo>
                <a:lnTo>
                  <a:pt x="32" y="7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2" name="Freeform 232"/>
          <p:cNvSpPr>
            <a:spLocks/>
          </p:cNvSpPr>
          <p:nvPr/>
        </p:nvSpPr>
        <p:spPr bwMode="auto">
          <a:xfrm rot="222277">
            <a:off x="6480175" y="4102100"/>
            <a:ext cx="160338" cy="150813"/>
          </a:xfrm>
          <a:custGeom>
            <a:avLst/>
            <a:gdLst>
              <a:gd name="T0" fmla="*/ 2147483647 w 68"/>
              <a:gd name="T1" fmla="*/ 2147483647 h 64"/>
              <a:gd name="T2" fmla="*/ 2147483647 w 68"/>
              <a:gd name="T3" fmla="*/ 2147483647 h 64"/>
              <a:gd name="T4" fmla="*/ 2147483647 w 68"/>
              <a:gd name="T5" fmla="*/ 2147483647 h 64"/>
              <a:gd name="T6" fmla="*/ 2147483647 w 68"/>
              <a:gd name="T7" fmla="*/ 2147483647 h 64"/>
              <a:gd name="T8" fmla="*/ 2147483647 w 68"/>
              <a:gd name="T9" fmla="*/ 2147483647 h 64"/>
              <a:gd name="T10" fmla="*/ 2147483647 w 68"/>
              <a:gd name="T11" fmla="*/ 2147483647 h 64"/>
              <a:gd name="T12" fmla="*/ 2147483647 w 68"/>
              <a:gd name="T13" fmla="*/ 2147483647 h 64"/>
              <a:gd name="T14" fmla="*/ 0 w 68"/>
              <a:gd name="T15" fmla="*/ 2147483647 h 64"/>
              <a:gd name="T16" fmla="*/ 2147483647 w 68"/>
              <a:gd name="T17" fmla="*/ 2147483647 h 64"/>
              <a:gd name="T18" fmla="*/ 2147483647 w 68"/>
              <a:gd name="T19" fmla="*/ 2147483647 h 64"/>
              <a:gd name="T20" fmla="*/ 2147483647 w 68"/>
              <a:gd name="T21" fmla="*/ 2147483647 h 64"/>
              <a:gd name="T22" fmla="*/ 2147483647 w 68"/>
              <a:gd name="T23" fmla="*/ 0 h 64"/>
              <a:gd name="T24" fmla="*/ 2147483647 w 68"/>
              <a:gd name="T25" fmla="*/ 2147483647 h 64"/>
              <a:gd name="T26" fmla="*/ 2147483647 w 68"/>
              <a:gd name="T27" fmla="*/ 2147483647 h 64"/>
              <a:gd name="T28" fmla="*/ 2147483647 w 68"/>
              <a:gd name="T29" fmla="*/ 2147483647 h 64"/>
              <a:gd name="T30" fmla="*/ 2147483647 w 68"/>
              <a:gd name="T31" fmla="*/ 2147483647 h 64"/>
              <a:gd name="T32" fmla="*/ 2147483647 w 68"/>
              <a:gd name="T33" fmla="*/ 2147483647 h 64"/>
              <a:gd name="T34" fmla="*/ 2147483647 w 68"/>
              <a:gd name="T35" fmla="*/ 2147483647 h 64"/>
              <a:gd name="T36" fmla="*/ 2147483647 w 68"/>
              <a:gd name="T37" fmla="*/ 2147483647 h 6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8"/>
              <a:gd name="T58" fmla="*/ 0 h 64"/>
              <a:gd name="T59" fmla="*/ 68 w 68"/>
              <a:gd name="T60" fmla="*/ 64 h 6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8" h="64">
                <a:moveTo>
                  <a:pt x="62" y="60"/>
                </a:moveTo>
                <a:lnTo>
                  <a:pt x="54" y="64"/>
                </a:lnTo>
                <a:lnTo>
                  <a:pt x="48" y="60"/>
                </a:lnTo>
                <a:lnTo>
                  <a:pt x="30" y="62"/>
                </a:lnTo>
                <a:lnTo>
                  <a:pt x="28" y="52"/>
                </a:lnTo>
                <a:lnTo>
                  <a:pt x="18" y="42"/>
                </a:lnTo>
                <a:lnTo>
                  <a:pt x="6" y="16"/>
                </a:lnTo>
                <a:lnTo>
                  <a:pt x="0" y="16"/>
                </a:lnTo>
                <a:lnTo>
                  <a:pt x="4" y="12"/>
                </a:lnTo>
                <a:lnTo>
                  <a:pt x="10" y="12"/>
                </a:lnTo>
                <a:lnTo>
                  <a:pt x="10" y="6"/>
                </a:lnTo>
                <a:lnTo>
                  <a:pt x="36" y="0"/>
                </a:lnTo>
                <a:lnTo>
                  <a:pt x="40" y="10"/>
                </a:lnTo>
                <a:lnTo>
                  <a:pt x="38" y="20"/>
                </a:lnTo>
                <a:lnTo>
                  <a:pt x="48" y="20"/>
                </a:lnTo>
                <a:lnTo>
                  <a:pt x="46" y="26"/>
                </a:lnTo>
                <a:lnTo>
                  <a:pt x="60" y="46"/>
                </a:lnTo>
                <a:lnTo>
                  <a:pt x="68" y="52"/>
                </a:lnTo>
                <a:lnTo>
                  <a:pt x="62" y="6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3" name="Freeform 233"/>
          <p:cNvSpPr>
            <a:spLocks/>
          </p:cNvSpPr>
          <p:nvPr/>
        </p:nvSpPr>
        <p:spPr bwMode="auto">
          <a:xfrm rot="222277">
            <a:off x="6418263" y="4137025"/>
            <a:ext cx="184150" cy="163513"/>
          </a:xfrm>
          <a:custGeom>
            <a:avLst/>
            <a:gdLst>
              <a:gd name="T0" fmla="*/ 2147483647 w 80"/>
              <a:gd name="T1" fmla="*/ 2147483647 h 70"/>
              <a:gd name="T2" fmla="*/ 2147483647 w 80"/>
              <a:gd name="T3" fmla="*/ 2147483647 h 70"/>
              <a:gd name="T4" fmla="*/ 2147483647 w 80"/>
              <a:gd name="T5" fmla="*/ 2147483647 h 70"/>
              <a:gd name="T6" fmla="*/ 2147483647 w 80"/>
              <a:gd name="T7" fmla="*/ 2147483647 h 70"/>
              <a:gd name="T8" fmla="*/ 2147483647 w 80"/>
              <a:gd name="T9" fmla="*/ 2147483647 h 70"/>
              <a:gd name="T10" fmla="*/ 2147483647 w 80"/>
              <a:gd name="T11" fmla="*/ 2147483647 h 70"/>
              <a:gd name="T12" fmla="*/ 2147483647 w 80"/>
              <a:gd name="T13" fmla="*/ 2147483647 h 70"/>
              <a:gd name="T14" fmla="*/ 0 w 80"/>
              <a:gd name="T15" fmla="*/ 2147483647 h 70"/>
              <a:gd name="T16" fmla="*/ 2147483647 w 80"/>
              <a:gd name="T17" fmla="*/ 2147483647 h 70"/>
              <a:gd name="T18" fmla="*/ 2147483647 w 80"/>
              <a:gd name="T19" fmla="*/ 2147483647 h 70"/>
              <a:gd name="T20" fmla="*/ 2147483647 w 80"/>
              <a:gd name="T21" fmla="*/ 2147483647 h 70"/>
              <a:gd name="T22" fmla="*/ 2147483647 w 80"/>
              <a:gd name="T23" fmla="*/ 2147483647 h 70"/>
              <a:gd name="T24" fmla="*/ 2147483647 w 80"/>
              <a:gd name="T25" fmla="*/ 0 h 70"/>
              <a:gd name="T26" fmla="*/ 2147483647 w 80"/>
              <a:gd name="T27" fmla="*/ 0 h 70"/>
              <a:gd name="T28" fmla="*/ 2147483647 w 80"/>
              <a:gd name="T29" fmla="*/ 2147483647 h 70"/>
              <a:gd name="T30" fmla="*/ 2147483647 w 80"/>
              <a:gd name="T31" fmla="*/ 2147483647 h 70"/>
              <a:gd name="T32" fmla="*/ 2147483647 w 80"/>
              <a:gd name="T33" fmla="*/ 2147483647 h 70"/>
              <a:gd name="T34" fmla="*/ 2147483647 w 80"/>
              <a:gd name="T35" fmla="*/ 2147483647 h 70"/>
              <a:gd name="T36" fmla="*/ 2147483647 w 80"/>
              <a:gd name="T37" fmla="*/ 2147483647 h 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0"/>
              <a:gd name="T58" fmla="*/ 0 h 70"/>
              <a:gd name="T59" fmla="*/ 80 w 80"/>
              <a:gd name="T60" fmla="*/ 70 h 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0" h="70">
                <a:moveTo>
                  <a:pt x="80" y="48"/>
                </a:moveTo>
                <a:lnTo>
                  <a:pt x="72" y="58"/>
                </a:lnTo>
                <a:lnTo>
                  <a:pt x="50" y="48"/>
                </a:lnTo>
                <a:lnTo>
                  <a:pt x="46" y="56"/>
                </a:lnTo>
                <a:lnTo>
                  <a:pt x="40" y="56"/>
                </a:lnTo>
                <a:lnTo>
                  <a:pt x="24" y="70"/>
                </a:lnTo>
                <a:lnTo>
                  <a:pt x="8" y="44"/>
                </a:lnTo>
                <a:lnTo>
                  <a:pt x="0" y="36"/>
                </a:lnTo>
                <a:lnTo>
                  <a:pt x="6" y="20"/>
                </a:lnTo>
                <a:lnTo>
                  <a:pt x="14" y="20"/>
                </a:lnTo>
                <a:lnTo>
                  <a:pt x="20" y="16"/>
                </a:lnTo>
                <a:lnTo>
                  <a:pt x="18" y="8"/>
                </a:lnTo>
                <a:lnTo>
                  <a:pt x="26" y="0"/>
                </a:lnTo>
                <a:lnTo>
                  <a:pt x="32" y="0"/>
                </a:lnTo>
                <a:lnTo>
                  <a:pt x="44" y="26"/>
                </a:lnTo>
                <a:lnTo>
                  <a:pt x="54" y="36"/>
                </a:lnTo>
                <a:lnTo>
                  <a:pt x="56" y="46"/>
                </a:lnTo>
                <a:lnTo>
                  <a:pt x="74" y="44"/>
                </a:lnTo>
                <a:lnTo>
                  <a:pt x="80" y="4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4" name="Freeform 234"/>
          <p:cNvSpPr>
            <a:spLocks/>
          </p:cNvSpPr>
          <p:nvPr/>
        </p:nvSpPr>
        <p:spPr bwMode="auto">
          <a:xfrm rot="222277">
            <a:off x="5945188" y="3544888"/>
            <a:ext cx="133350" cy="103187"/>
          </a:xfrm>
          <a:custGeom>
            <a:avLst/>
            <a:gdLst>
              <a:gd name="T0" fmla="*/ 2147483647 w 58"/>
              <a:gd name="T1" fmla="*/ 2147483647 h 44"/>
              <a:gd name="T2" fmla="*/ 2147483647 w 58"/>
              <a:gd name="T3" fmla="*/ 2147483647 h 44"/>
              <a:gd name="T4" fmla="*/ 2147483647 w 58"/>
              <a:gd name="T5" fmla="*/ 2147483647 h 44"/>
              <a:gd name="T6" fmla="*/ 2147483647 w 58"/>
              <a:gd name="T7" fmla="*/ 2147483647 h 44"/>
              <a:gd name="T8" fmla="*/ 2147483647 w 58"/>
              <a:gd name="T9" fmla="*/ 2147483647 h 44"/>
              <a:gd name="T10" fmla="*/ 0 w 58"/>
              <a:gd name="T11" fmla="*/ 2147483647 h 44"/>
              <a:gd name="T12" fmla="*/ 2147483647 w 58"/>
              <a:gd name="T13" fmla="*/ 0 h 44"/>
              <a:gd name="T14" fmla="*/ 2147483647 w 58"/>
              <a:gd name="T15" fmla="*/ 2147483647 h 44"/>
              <a:gd name="T16" fmla="*/ 2147483647 w 58"/>
              <a:gd name="T17" fmla="*/ 2147483647 h 44"/>
              <a:gd name="T18" fmla="*/ 2147483647 w 58"/>
              <a:gd name="T19" fmla="*/ 2147483647 h 44"/>
              <a:gd name="T20" fmla="*/ 2147483647 w 58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44"/>
              <a:gd name="T35" fmla="*/ 58 w 58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44">
                <a:moveTo>
                  <a:pt x="50" y="40"/>
                </a:moveTo>
                <a:lnTo>
                  <a:pt x="28" y="44"/>
                </a:lnTo>
                <a:lnTo>
                  <a:pt x="26" y="34"/>
                </a:lnTo>
                <a:lnTo>
                  <a:pt x="26" y="26"/>
                </a:lnTo>
                <a:lnTo>
                  <a:pt x="12" y="24"/>
                </a:lnTo>
                <a:lnTo>
                  <a:pt x="0" y="10"/>
                </a:lnTo>
                <a:lnTo>
                  <a:pt x="58" y="0"/>
                </a:lnTo>
                <a:lnTo>
                  <a:pt x="58" y="16"/>
                </a:lnTo>
                <a:lnTo>
                  <a:pt x="52" y="18"/>
                </a:lnTo>
                <a:lnTo>
                  <a:pt x="52" y="34"/>
                </a:lnTo>
                <a:lnTo>
                  <a:pt x="50" y="4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5" name="Freeform 235"/>
          <p:cNvSpPr>
            <a:spLocks/>
          </p:cNvSpPr>
          <p:nvPr/>
        </p:nvSpPr>
        <p:spPr bwMode="auto">
          <a:xfrm rot="222277">
            <a:off x="5983288" y="3640138"/>
            <a:ext cx="112712" cy="138112"/>
          </a:xfrm>
          <a:custGeom>
            <a:avLst/>
            <a:gdLst>
              <a:gd name="T0" fmla="*/ 2147483647 w 48"/>
              <a:gd name="T1" fmla="*/ 2147483647 h 58"/>
              <a:gd name="T2" fmla="*/ 2147483647 w 48"/>
              <a:gd name="T3" fmla="*/ 0 h 58"/>
              <a:gd name="T4" fmla="*/ 2147483647 w 48"/>
              <a:gd name="T5" fmla="*/ 2147483647 h 58"/>
              <a:gd name="T6" fmla="*/ 2147483647 w 48"/>
              <a:gd name="T7" fmla="*/ 2147483647 h 58"/>
              <a:gd name="T8" fmla="*/ 2147483647 w 48"/>
              <a:gd name="T9" fmla="*/ 2147483647 h 58"/>
              <a:gd name="T10" fmla="*/ 2147483647 w 48"/>
              <a:gd name="T11" fmla="*/ 2147483647 h 58"/>
              <a:gd name="T12" fmla="*/ 2147483647 w 48"/>
              <a:gd name="T13" fmla="*/ 2147483647 h 58"/>
              <a:gd name="T14" fmla="*/ 2147483647 w 48"/>
              <a:gd name="T15" fmla="*/ 2147483647 h 58"/>
              <a:gd name="T16" fmla="*/ 0 w 48"/>
              <a:gd name="T17" fmla="*/ 2147483647 h 58"/>
              <a:gd name="T18" fmla="*/ 2147483647 w 48"/>
              <a:gd name="T19" fmla="*/ 2147483647 h 58"/>
              <a:gd name="T20" fmla="*/ 2147483647 w 48"/>
              <a:gd name="T21" fmla="*/ 2147483647 h 58"/>
              <a:gd name="T22" fmla="*/ 2147483647 w 48"/>
              <a:gd name="T23" fmla="*/ 2147483647 h 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"/>
              <a:gd name="T37" fmla="*/ 0 h 58"/>
              <a:gd name="T38" fmla="*/ 48 w 48"/>
              <a:gd name="T39" fmla="*/ 58 h 5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" h="58">
                <a:moveTo>
                  <a:pt x="8" y="4"/>
                </a:moveTo>
                <a:lnTo>
                  <a:pt x="30" y="0"/>
                </a:lnTo>
                <a:lnTo>
                  <a:pt x="38" y="2"/>
                </a:lnTo>
                <a:lnTo>
                  <a:pt x="40" y="38"/>
                </a:lnTo>
                <a:lnTo>
                  <a:pt x="48" y="46"/>
                </a:lnTo>
                <a:lnTo>
                  <a:pt x="42" y="54"/>
                </a:lnTo>
                <a:lnTo>
                  <a:pt x="16" y="58"/>
                </a:lnTo>
                <a:lnTo>
                  <a:pt x="8" y="48"/>
                </a:lnTo>
                <a:lnTo>
                  <a:pt x="0" y="26"/>
                </a:lnTo>
                <a:lnTo>
                  <a:pt x="4" y="18"/>
                </a:lnTo>
                <a:lnTo>
                  <a:pt x="8" y="18"/>
                </a:lnTo>
                <a:lnTo>
                  <a:pt x="8" y="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6" name="Freeform 236"/>
          <p:cNvSpPr>
            <a:spLocks/>
          </p:cNvSpPr>
          <p:nvPr/>
        </p:nvSpPr>
        <p:spPr bwMode="auto">
          <a:xfrm rot="222277">
            <a:off x="5872163" y="3678238"/>
            <a:ext cx="146050" cy="139700"/>
          </a:xfrm>
          <a:custGeom>
            <a:avLst/>
            <a:gdLst>
              <a:gd name="T0" fmla="*/ 2147483647 w 62"/>
              <a:gd name="T1" fmla="*/ 2147483647 h 60"/>
              <a:gd name="T2" fmla="*/ 2147483647 w 62"/>
              <a:gd name="T3" fmla="*/ 2147483647 h 60"/>
              <a:gd name="T4" fmla="*/ 2147483647 w 62"/>
              <a:gd name="T5" fmla="*/ 2147483647 h 60"/>
              <a:gd name="T6" fmla="*/ 2147483647 w 62"/>
              <a:gd name="T7" fmla="*/ 2147483647 h 60"/>
              <a:gd name="T8" fmla="*/ 2147483647 w 62"/>
              <a:gd name="T9" fmla="*/ 2147483647 h 60"/>
              <a:gd name="T10" fmla="*/ 2147483647 w 62"/>
              <a:gd name="T11" fmla="*/ 2147483647 h 60"/>
              <a:gd name="T12" fmla="*/ 0 w 62"/>
              <a:gd name="T13" fmla="*/ 2147483647 h 60"/>
              <a:gd name="T14" fmla="*/ 2147483647 w 62"/>
              <a:gd name="T15" fmla="*/ 2147483647 h 60"/>
              <a:gd name="T16" fmla="*/ 2147483647 w 62"/>
              <a:gd name="T17" fmla="*/ 2147483647 h 60"/>
              <a:gd name="T18" fmla="*/ 2147483647 w 62"/>
              <a:gd name="T19" fmla="*/ 0 h 60"/>
              <a:gd name="T20" fmla="*/ 2147483647 w 62"/>
              <a:gd name="T21" fmla="*/ 2147483647 h 60"/>
              <a:gd name="T22" fmla="*/ 2147483647 w 62"/>
              <a:gd name="T23" fmla="*/ 0 h 60"/>
              <a:gd name="T24" fmla="*/ 2147483647 w 62"/>
              <a:gd name="T25" fmla="*/ 2147483647 h 60"/>
              <a:gd name="T26" fmla="*/ 2147483647 w 62"/>
              <a:gd name="T27" fmla="*/ 2147483647 h 60"/>
              <a:gd name="T28" fmla="*/ 2147483647 w 62"/>
              <a:gd name="T29" fmla="*/ 2147483647 h 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2"/>
              <a:gd name="T46" fmla="*/ 0 h 60"/>
              <a:gd name="T47" fmla="*/ 62 w 62"/>
              <a:gd name="T48" fmla="*/ 60 h 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2" h="60">
                <a:moveTo>
                  <a:pt x="62" y="40"/>
                </a:moveTo>
                <a:lnTo>
                  <a:pt x="52" y="50"/>
                </a:lnTo>
                <a:lnTo>
                  <a:pt x="46" y="50"/>
                </a:lnTo>
                <a:lnTo>
                  <a:pt x="40" y="60"/>
                </a:lnTo>
                <a:lnTo>
                  <a:pt x="18" y="60"/>
                </a:lnTo>
                <a:lnTo>
                  <a:pt x="4" y="44"/>
                </a:lnTo>
                <a:lnTo>
                  <a:pt x="0" y="30"/>
                </a:lnTo>
                <a:lnTo>
                  <a:pt x="6" y="20"/>
                </a:lnTo>
                <a:lnTo>
                  <a:pt x="24" y="20"/>
                </a:lnTo>
                <a:lnTo>
                  <a:pt x="34" y="0"/>
                </a:lnTo>
                <a:lnTo>
                  <a:pt x="44" y="2"/>
                </a:lnTo>
                <a:lnTo>
                  <a:pt x="50" y="0"/>
                </a:lnTo>
                <a:lnTo>
                  <a:pt x="46" y="8"/>
                </a:lnTo>
                <a:lnTo>
                  <a:pt x="54" y="30"/>
                </a:lnTo>
                <a:lnTo>
                  <a:pt x="62" y="4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7" name="Freeform 237"/>
          <p:cNvSpPr>
            <a:spLocks/>
          </p:cNvSpPr>
          <p:nvPr/>
        </p:nvSpPr>
        <p:spPr bwMode="auto">
          <a:xfrm rot="222277">
            <a:off x="5707063" y="3771900"/>
            <a:ext cx="153987" cy="87313"/>
          </a:xfrm>
          <a:custGeom>
            <a:avLst/>
            <a:gdLst>
              <a:gd name="T0" fmla="*/ 2147483647 w 66"/>
              <a:gd name="T1" fmla="*/ 0 h 38"/>
              <a:gd name="T2" fmla="*/ 2147483647 w 66"/>
              <a:gd name="T3" fmla="*/ 2147483647 h 38"/>
              <a:gd name="T4" fmla="*/ 2147483647 w 66"/>
              <a:gd name="T5" fmla="*/ 2147483647 h 38"/>
              <a:gd name="T6" fmla="*/ 2147483647 w 66"/>
              <a:gd name="T7" fmla="*/ 2147483647 h 38"/>
              <a:gd name="T8" fmla="*/ 2147483647 w 66"/>
              <a:gd name="T9" fmla="*/ 2147483647 h 38"/>
              <a:gd name="T10" fmla="*/ 2147483647 w 66"/>
              <a:gd name="T11" fmla="*/ 2147483647 h 38"/>
              <a:gd name="T12" fmla="*/ 2147483647 w 66"/>
              <a:gd name="T13" fmla="*/ 2147483647 h 38"/>
              <a:gd name="T14" fmla="*/ 0 w 66"/>
              <a:gd name="T15" fmla="*/ 2147483647 h 38"/>
              <a:gd name="T16" fmla="*/ 2147483647 w 66"/>
              <a:gd name="T17" fmla="*/ 0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6"/>
              <a:gd name="T28" fmla="*/ 0 h 38"/>
              <a:gd name="T29" fmla="*/ 66 w 66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6" h="38">
                <a:moveTo>
                  <a:pt x="48" y="0"/>
                </a:moveTo>
                <a:lnTo>
                  <a:pt x="56" y="16"/>
                </a:lnTo>
                <a:lnTo>
                  <a:pt x="62" y="16"/>
                </a:lnTo>
                <a:lnTo>
                  <a:pt x="66" y="30"/>
                </a:lnTo>
                <a:lnTo>
                  <a:pt x="16" y="38"/>
                </a:lnTo>
                <a:lnTo>
                  <a:pt x="14" y="36"/>
                </a:lnTo>
                <a:lnTo>
                  <a:pt x="2" y="38"/>
                </a:lnTo>
                <a:lnTo>
                  <a:pt x="0" y="12"/>
                </a:lnTo>
                <a:lnTo>
                  <a:pt x="48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8" name="Freeform 238"/>
          <p:cNvSpPr>
            <a:spLocks/>
          </p:cNvSpPr>
          <p:nvPr/>
        </p:nvSpPr>
        <p:spPr bwMode="auto">
          <a:xfrm rot="222277">
            <a:off x="5435600" y="3998913"/>
            <a:ext cx="185738" cy="106362"/>
          </a:xfrm>
          <a:custGeom>
            <a:avLst/>
            <a:gdLst>
              <a:gd name="T0" fmla="*/ 0 w 80"/>
              <a:gd name="T1" fmla="*/ 2147483647 h 46"/>
              <a:gd name="T2" fmla="*/ 2147483647 w 80"/>
              <a:gd name="T3" fmla="*/ 2147483647 h 46"/>
              <a:gd name="T4" fmla="*/ 2147483647 w 80"/>
              <a:gd name="T5" fmla="*/ 2147483647 h 46"/>
              <a:gd name="T6" fmla="*/ 2147483647 w 80"/>
              <a:gd name="T7" fmla="*/ 2147483647 h 46"/>
              <a:gd name="T8" fmla="*/ 2147483647 w 80"/>
              <a:gd name="T9" fmla="*/ 0 h 46"/>
              <a:gd name="T10" fmla="*/ 2147483647 w 80"/>
              <a:gd name="T11" fmla="*/ 2147483647 h 46"/>
              <a:gd name="T12" fmla="*/ 2147483647 w 80"/>
              <a:gd name="T13" fmla="*/ 2147483647 h 46"/>
              <a:gd name="T14" fmla="*/ 2147483647 w 80"/>
              <a:gd name="T15" fmla="*/ 2147483647 h 46"/>
              <a:gd name="T16" fmla="*/ 2147483647 w 80"/>
              <a:gd name="T17" fmla="*/ 2147483647 h 46"/>
              <a:gd name="T18" fmla="*/ 2147483647 w 80"/>
              <a:gd name="T19" fmla="*/ 2147483647 h 46"/>
              <a:gd name="T20" fmla="*/ 0 w 80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0"/>
              <a:gd name="T34" fmla="*/ 0 h 46"/>
              <a:gd name="T35" fmla="*/ 80 w 80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0" h="46">
                <a:moveTo>
                  <a:pt x="0" y="12"/>
                </a:moveTo>
                <a:lnTo>
                  <a:pt x="26" y="12"/>
                </a:lnTo>
                <a:lnTo>
                  <a:pt x="30" y="8"/>
                </a:lnTo>
                <a:lnTo>
                  <a:pt x="58" y="4"/>
                </a:lnTo>
                <a:lnTo>
                  <a:pt x="80" y="0"/>
                </a:lnTo>
                <a:lnTo>
                  <a:pt x="72" y="26"/>
                </a:lnTo>
                <a:lnTo>
                  <a:pt x="62" y="28"/>
                </a:lnTo>
                <a:lnTo>
                  <a:pt x="62" y="38"/>
                </a:lnTo>
                <a:lnTo>
                  <a:pt x="12" y="46"/>
                </a:lnTo>
                <a:lnTo>
                  <a:pt x="8" y="34"/>
                </a:lnTo>
                <a:lnTo>
                  <a:pt x="0" y="1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09" name="Freeform 239"/>
          <p:cNvSpPr>
            <a:spLocks/>
          </p:cNvSpPr>
          <p:nvPr/>
        </p:nvSpPr>
        <p:spPr bwMode="auto">
          <a:xfrm rot="222277">
            <a:off x="5510213" y="4310063"/>
            <a:ext cx="142875" cy="144462"/>
          </a:xfrm>
          <a:custGeom>
            <a:avLst/>
            <a:gdLst>
              <a:gd name="T0" fmla="*/ 0 w 62"/>
              <a:gd name="T1" fmla="*/ 2147483647 h 62"/>
              <a:gd name="T2" fmla="*/ 2147483647 w 62"/>
              <a:gd name="T3" fmla="*/ 0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2147483647 w 62"/>
              <a:gd name="T9" fmla="*/ 2147483647 h 62"/>
              <a:gd name="T10" fmla="*/ 2147483647 w 62"/>
              <a:gd name="T11" fmla="*/ 2147483647 h 62"/>
              <a:gd name="T12" fmla="*/ 2147483647 w 62"/>
              <a:gd name="T13" fmla="*/ 2147483647 h 62"/>
              <a:gd name="T14" fmla="*/ 2147483647 w 62"/>
              <a:gd name="T15" fmla="*/ 2147483647 h 62"/>
              <a:gd name="T16" fmla="*/ 0 w 62"/>
              <a:gd name="T17" fmla="*/ 2147483647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62"/>
              <a:gd name="T29" fmla="*/ 62 w 62"/>
              <a:gd name="T30" fmla="*/ 62 h 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62">
                <a:moveTo>
                  <a:pt x="0" y="4"/>
                </a:moveTo>
                <a:lnTo>
                  <a:pt x="42" y="0"/>
                </a:lnTo>
                <a:lnTo>
                  <a:pt x="62" y="34"/>
                </a:lnTo>
                <a:lnTo>
                  <a:pt x="56" y="42"/>
                </a:lnTo>
                <a:lnTo>
                  <a:pt x="40" y="50"/>
                </a:lnTo>
                <a:lnTo>
                  <a:pt x="34" y="48"/>
                </a:lnTo>
                <a:lnTo>
                  <a:pt x="36" y="54"/>
                </a:lnTo>
                <a:lnTo>
                  <a:pt x="16" y="62"/>
                </a:lnTo>
                <a:lnTo>
                  <a:pt x="0" y="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0" name="Freeform 240"/>
          <p:cNvSpPr>
            <a:spLocks/>
          </p:cNvSpPr>
          <p:nvPr/>
        </p:nvSpPr>
        <p:spPr bwMode="auto">
          <a:xfrm rot="222277">
            <a:off x="5819775" y="3744913"/>
            <a:ext cx="152400" cy="125412"/>
          </a:xfrm>
          <a:custGeom>
            <a:avLst/>
            <a:gdLst>
              <a:gd name="T0" fmla="*/ 0 w 66"/>
              <a:gd name="T1" fmla="*/ 2147483647 h 54"/>
              <a:gd name="T2" fmla="*/ 2147483647 w 66"/>
              <a:gd name="T3" fmla="*/ 2147483647 h 54"/>
              <a:gd name="T4" fmla="*/ 2147483647 w 66"/>
              <a:gd name="T5" fmla="*/ 2147483647 h 54"/>
              <a:gd name="T6" fmla="*/ 2147483647 w 66"/>
              <a:gd name="T7" fmla="*/ 0 h 54"/>
              <a:gd name="T8" fmla="*/ 2147483647 w 66"/>
              <a:gd name="T9" fmla="*/ 2147483647 h 54"/>
              <a:gd name="T10" fmla="*/ 2147483647 w 66"/>
              <a:gd name="T11" fmla="*/ 2147483647 h 54"/>
              <a:gd name="T12" fmla="*/ 2147483647 w 66"/>
              <a:gd name="T13" fmla="*/ 2147483647 h 54"/>
              <a:gd name="T14" fmla="*/ 2147483647 w 66"/>
              <a:gd name="T15" fmla="*/ 2147483647 h 54"/>
              <a:gd name="T16" fmla="*/ 2147483647 w 66"/>
              <a:gd name="T17" fmla="*/ 2147483647 h 54"/>
              <a:gd name="T18" fmla="*/ 2147483647 w 66"/>
              <a:gd name="T19" fmla="*/ 2147483647 h 54"/>
              <a:gd name="T20" fmla="*/ 2147483647 w 66"/>
              <a:gd name="T21" fmla="*/ 2147483647 h 54"/>
              <a:gd name="T22" fmla="*/ 2147483647 w 66"/>
              <a:gd name="T23" fmla="*/ 2147483647 h 54"/>
              <a:gd name="T24" fmla="*/ 0 w 66"/>
              <a:gd name="T25" fmla="*/ 2147483647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"/>
              <a:gd name="T40" fmla="*/ 0 h 54"/>
              <a:gd name="T41" fmla="*/ 66 w 66"/>
              <a:gd name="T42" fmla="*/ 54 h 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" h="54">
                <a:moveTo>
                  <a:pt x="0" y="14"/>
                </a:moveTo>
                <a:lnTo>
                  <a:pt x="6" y="10"/>
                </a:lnTo>
                <a:lnTo>
                  <a:pt x="12" y="12"/>
                </a:lnTo>
                <a:lnTo>
                  <a:pt x="22" y="0"/>
                </a:lnTo>
                <a:lnTo>
                  <a:pt x="26" y="14"/>
                </a:lnTo>
                <a:lnTo>
                  <a:pt x="40" y="30"/>
                </a:lnTo>
                <a:lnTo>
                  <a:pt x="62" y="30"/>
                </a:lnTo>
                <a:lnTo>
                  <a:pt x="66" y="46"/>
                </a:lnTo>
                <a:lnTo>
                  <a:pt x="20" y="54"/>
                </a:lnTo>
                <a:lnTo>
                  <a:pt x="18" y="44"/>
                </a:lnTo>
                <a:lnTo>
                  <a:pt x="14" y="30"/>
                </a:lnTo>
                <a:lnTo>
                  <a:pt x="8" y="30"/>
                </a:lnTo>
                <a:lnTo>
                  <a:pt x="0" y="1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1" name="Freeform 241"/>
          <p:cNvSpPr>
            <a:spLocks/>
          </p:cNvSpPr>
          <p:nvPr/>
        </p:nvSpPr>
        <p:spPr bwMode="auto">
          <a:xfrm rot="222277">
            <a:off x="5857875" y="3856038"/>
            <a:ext cx="123825" cy="130175"/>
          </a:xfrm>
          <a:custGeom>
            <a:avLst/>
            <a:gdLst>
              <a:gd name="T0" fmla="*/ 0 w 52"/>
              <a:gd name="T1" fmla="*/ 2147483647 h 56"/>
              <a:gd name="T2" fmla="*/ 2147483647 w 52"/>
              <a:gd name="T3" fmla="*/ 0 h 56"/>
              <a:gd name="T4" fmla="*/ 2147483647 w 52"/>
              <a:gd name="T5" fmla="*/ 2147483647 h 56"/>
              <a:gd name="T6" fmla="*/ 2147483647 w 52"/>
              <a:gd name="T7" fmla="*/ 2147483647 h 56"/>
              <a:gd name="T8" fmla="*/ 2147483647 w 52"/>
              <a:gd name="T9" fmla="*/ 2147483647 h 56"/>
              <a:gd name="T10" fmla="*/ 2147483647 w 52"/>
              <a:gd name="T11" fmla="*/ 2147483647 h 56"/>
              <a:gd name="T12" fmla="*/ 2147483647 w 52"/>
              <a:gd name="T13" fmla="*/ 2147483647 h 56"/>
              <a:gd name="T14" fmla="*/ 2147483647 w 52"/>
              <a:gd name="T15" fmla="*/ 2147483647 h 56"/>
              <a:gd name="T16" fmla="*/ 2147483647 w 52"/>
              <a:gd name="T17" fmla="*/ 2147483647 h 56"/>
              <a:gd name="T18" fmla="*/ 2147483647 w 52"/>
              <a:gd name="T19" fmla="*/ 2147483647 h 56"/>
              <a:gd name="T20" fmla="*/ 2147483647 w 52"/>
              <a:gd name="T21" fmla="*/ 2147483647 h 56"/>
              <a:gd name="T22" fmla="*/ 0 w 52"/>
              <a:gd name="T23" fmla="*/ 2147483647 h 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2"/>
              <a:gd name="T37" fmla="*/ 0 h 56"/>
              <a:gd name="T38" fmla="*/ 52 w 52"/>
              <a:gd name="T39" fmla="*/ 56 h 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2" h="56">
                <a:moveTo>
                  <a:pt x="0" y="8"/>
                </a:moveTo>
                <a:lnTo>
                  <a:pt x="46" y="0"/>
                </a:lnTo>
                <a:lnTo>
                  <a:pt x="48" y="6"/>
                </a:lnTo>
                <a:lnTo>
                  <a:pt x="52" y="6"/>
                </a:lnTo>
                <a:lnTo>
                  <a:pt x="52" y="12"/>
                </a:lnTo>
                <a:lnTo>
                  <a:pt x="36" y="30"/>
                </a:lnTo>
                <a:lnTo>
                  <a:pt x="34" y="36"/>
                </a:lnTo>
                <a:lnTo>
                  <a:pt x="32" y="56"/>
                </a:lnTo>
                <a:lnTo>
                  <a:pt x="16" y="50"/>
                </a:lnTo>
                <a:lnTo>
                  <a:pt x="8" y="52"/>
                </a:lnTo>
                <a:lnTo>
                  <a:pt x="4" y="36"/>
                </a:lnTo>
                <a:lnTo>
                  <a:pt x="0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2" name="Freeform 242"/>
          <p:cNvSpPr>
            <a:spLocks/>
          </p:cNvSpPr>
          <p:nvPr/>
        </p:nvSpPr>
        <p:spPr bwMode="auto">
          <a:xfrm rot="222277">
            <a:off x="6016625" y="3944938"/>
            <a:ext cx="131763" cy="107950"/>
          </a:xfrm>
          <a:custGeom>
            <a:avLst/>
            <a:gdLst>
              <a:gd name="T0" fmla="*/ 2147483647 w 56"/>
              <a:gd name="T1" fmla="*/ 0 h 46"/>
              <a:gd name="T2" fmla="*/ 2147483647 w 56"/>
              <a:gd name="T3" fmla="*/ 2147483647 h 46"/>
              <a:gd name="T4" fmla="*/ 2147483647 w 56"/>
              <a:gd name="T5" fmla="*/ 2147483647 h 46"/>
              <a:gd name="T6" fmla="*/ 2147483647 w 56"/>
              <a:gd name="T7" fmla="*/ 2147483647 h 46"/>
              <a:gd name="T8" fmla="*/ 2147483647 w 56"/>
              <a:gd name="T9" fmla="*/ 2147483647 h 46"/>
              <a:gd name="T10" fmla="*/ 2147483647 w 56"/>
              <a:gd name="T11" fmla="*/ 2147483647 h 46"/>
              <a:gd name="T12" fmla="*/ 2147483647 w 56"/>
              <a:gd name="T13" fmla="*/ 2147483647 h 46"/>
              <a:gd name="T14" fmla="*/ 2147483647 w 56"/>
              <a:gd name="T15" fmla="*/ 2147483647 h 46"/>
              <a:gd name="T16" fmla="*/ 0 w 56"/>
              <a:gd name="T17" fmla="*/ 2147483647 h 46"/>
              <a:gd name="T18" fmla="*/ 2147483647 w 56"/>
              <a:gd name="T19" fmla="*/ 0 h 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"/>
              <a:gd name="T31" fmla="*/ 0 h 46"/>
              <a:gd name="T32" fmla="*/ 56 w 56"/>
              <a:gd name="T33" fmla="*/ 46 h 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" h="46">
                <a:moveTo>
                  <a:pt x="6" y="0"/>
                </a:moveTo>
                <a:lnTo>
                  <a:pt x="16" y="14"/>
                </a:lnTo>
                <a:lnTo>
                  <a:pt x="54" y="16"/>
                </a:lnTo>
                <a:lnTo>
                  <a:pt x="56" y="26"/>
                </a:lnTo>
                <a:lnTo>
                  <a:pt x="40" y="40"/>
                </a:lnTo>
                <a:lnTo>
                  <a:pt x="22" y="46"/>
                </a:lnTo>
                <a:lnTo>
                  <a:pt x="16" y="42"/>
                </a:lnTo>
                <a:lnTo>
                  <a:pt x="4" y="26"/>
                </a:lnTo>
                <a:lnTo>
                  <a:pt x="0" y="10"/>
                </a:lnTo>
                <a:lnTo>
                  <a:pt x="6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3" name="Freeform 243"/>
          <p:cNvSpPr>
            <a:spLocks/>
          </p:cNvSpPr>
          <p:nvPr/>
        </p:nvSpPr>
        <p:spPr bwMode="auto">
          <a:xfrm rot="222277">
            <a:off x="6148388" y="3956050"/>
            <a:ext cx="114300" cy="100013"/>
          </a:xfrm>
          <a:custGeom>
            <a:avLst/>
            <a:gdLst>
              <a:gd name="T0" fmla="*/ 0 w 50"/>
              <a:gd name="T1" fmla="*/ 2147483647 h 42"/>
              <a:gd name="T2" fmla="*/ 2147483647 w 50"/>
              <a:gd name="T3" fmla="*/ 2147483647 h 42"/>
              <a:gd name="T4" fmla="*/ 2147483647 w 50"/>
              <a:gd name="T5" fmla="*/ 0 h 42"/>
              <a:gd name="T6" fmla="*/ 2147483647 w 50"/>
              <a:gd name="T7" fmla="*/ 2147483647 h 42"/>
              <a:gd name="T8" fmla="*/ 2147483647 w 50"/>
              <a:gd name="T9" fmla="*/ 2147483647 h 42"/>
              <a:gd name="T10" fmla="*/ 2147483647 w 50"/>
              <a:gd name="T11" fmla="*/ 2147483647 h 42"/>
              <a:gd name="T12" fmla="*/ 2147483647 w 50"/>
              <a:gd name="T13" fmla="*/ 2147483647 h 42"/>
              <a:gd name="T14" fmla="*/ 2147483647 w 50"/>
              <a:gd name="T15" fmla="*/ 2147483647 h 42"/>
              <a:gd name="T16" fmla="*/ 0 w 50"/>
              <a:gd name="T17" fmla="*/ 2147483647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"/>
              <a:gd name="T28" fmla="*/ 0 h 42"/>
              <a:gd name="T29" fmla="*/ 50 w 50"/>
              <a:gd name="T30" fmla="*/ 42 h 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" h="42">
                <a:moveTo>
                  <a:pt x="0" y="24"/>
                </a:moveTo>
                <a:lnTo>
                  <a:pt x="26" y="4"/>
                </a:lnTo>
                <a:lnTo>
                  <a:pt x="36" y="0"/>
                </a:lnTo>
                <a:lnTo>
                  <a:pt x="42" y="8"/>
                </a:lnTo>
                <a:lnTo>
                  <a:pt x="40" y="12"/>
                </a:lnTo>
                <a:lnTo>
                  <a:pt x="42" y="26"/>
                </a:lnTo>
                <a:lnTo>
                  <a:pt x="50" y="32"/>
                </a:lnTo>
                <a:lnTo>
                  <a:pt x="44" y="42"/>
                </a:lnTo>
                <a:lnTo>
                  <a:pt x="0" y="2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4" name="Freeform 244"/>
          <p:cNvSpPr>
            <a:spLocks/>
          </p:cNvSpPr>
          <p:nvPr/>
        </p:nvSpPr>
        <p:spPr bwMode="auto">
          <a:xfrm rot="222277">
            <a:off x="5645150" y="4117975"/>
            <a:ext cx="120650" cy="122238"/>
          </a:xfrm>
          <a:custGeom>
            <a:avLst/>
            <a:gdLst>
              <a:gd name="T0" fmla="*/ 2147483647 w 52"/>
              <a:gd name="T1" fmla="*/ 2147483647 h 52"/>
              <a:gd name="T2" fmla="*/ 2147483647 w 52"/>
              <a:gd name="T3" fmla="*/ 2147483647 h 52"/>
              <a:gd name="T4" fmla="*/ 2147483647 w 52"/>
              <a:gd name="T5" fmla="*/ 2147483647 h 52"/>
              <a:gd name="T6" fmla="*/ 2147483647 w 52"/>
              <a:gd name="T7" fmla="*/ 2147483647 h 52"/>
              <a:gd name="T8" fmla="*/ 2147483647 w 52"/>
              <a:gd name="T9" fmla="*/ 0 h 52"/>
              <a:gd name="T10" fmla="*/ 2147483647 w 52"/>
              <a:gd name="T11" fmla="*/ 2147483647 h 52"/>
              <a:gd name="T12" fmla="*/ 2147483647 w 52"/>
              <a:gd name="T13" fmla="*/ 2147483647 h 52"/>
              <a:gd name="T14" fmla="*/ 2147483647 w 52"/>
              <a:gd name="T15" fmla="*/ 2147483647 h 52"/>
              <a:gd name="T16" fmla="*/ 2147483647 w 52"/>
              <a:gd name="T17" fmla="*/ 2147483647 h 52"/>
              <a:gd name="T18" fmla="*/ 2147483647 w 52"/>
              <a:gd name="T19" fmla="*/ 2147483647 h 52"/>
              <a:gd name="T20" fmla="*/ 0 w 52"/>
              <a:gd name="T21" fmla="*/ 2147483647 h 52"/>
              <a:gd name="T22" fmla="*/ 2147483647 w 52"/>
              <a:gd name="T23" fmla="*/ 2147483647 h 52"/>
              <a:gd name="T24" fmla="*/ 2147483647 w 52"/>
              <a:gd name="T25" fmla="*/ 2147483647 h 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2"/>
              <a:gd name="T40" fmla="*/ 0 h 52"/>
              <a:gd name="T41" fmla="*/ 52 w 52"/>
              <a:gd name="T42" fmla="*/ 52 h 5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2" h="52">
                <a:moveTo>
                  <a:pt x="2" y="16"/>
                </a:moveTo>
                <a:lnTo>
                  <a:pt x="10" y="16"/>
                </a:lnTo>
                <a:lnTo>
                  <a:pt x="28" y="8"/>
                </a:lnTo>
                <a:lnTo>
                  <a:pt x="28" y="4"/>
                </a:lnTo>
                <a:lnTo>
                  <a:pt x="42" y="0"/>
                </a:lnTo>
                <a:lnTo>
                  <a:pt x="52" y="12"/>
                </a:lnTo>
                <a:lnTo>
                  <a:pt x="42" y="28"/>
                </a:lnTo>
                <a:lnTo>
                  <a:pt x="18" y="52"/>
                </a:lnTo>
                <a:lnTo>
                  <a:pt x="6" y="52"/>
                </a:lnTo>
                <a:lnTo>
                  <a:pt x="4" y="28"/>
                </a:lnTo>
                <a:lnTo>
                  <a:pt x="0" y="26"/>
                </a:lnTo>
                <a:lnTo>
                  <a:pt x="2" y="22"/>
                </a:lnTo>
                <a:lnTo>
                  <a:pt x="2" y="1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5" name="Freeform 245"/>
          <p:cNvSpPr>
            <a:spLocks/>
          </p:cNvSpPr>
          <p:nvPr/>
        </p:nvSpPr>
        <p:spPr bwMode="auto">
          <a:xfrm rot="222277">
            <a:off x="6103938" y="4013200"/>
            <a:ext cx="152400" cy="107950"/>
          </a:xfrm>
          <a:custGeom>
            <a:avLst/>
            <a:gdLst>
              <a:gd name="T0" fmla="*/ 0 w 64"/>
              <a:gd name="T1" fmla="*/ 2147483647 h 46"/>
              <a:gd name="T2" fmla="*/ 2147483647 w 64"/>
              <a:gd name="T3" fmla="*/ 0 h 46"/>
              <a:gd name="T4" fmla="*/ 2147483647 w 64"/>
              <a:gd name="T5" fmla="*/ 2147483647 h 46"/>
              <a:gd name="T6" fmla="*/ 2147483647 w 64"/>
              <a:gd name="T7" fmla="*/ 2147483647 h 46"/>
              <a:gd name="T8" fmla="*/ 2147483647 w 64"/>
              <a:gd name="T9" fmla="*/ 2147483647 h 46"/>
              <a:gd name="T10" fmla="*/ 2147483647 w 64"/>
              <a:gd name="T11" fmla="*/ 2147483647 h 46"/>
              <a:gd name="T12" fmla="*/ 2147483647 w 64"/>
              <a:gd name="T13" fmla="*/ 2147483647 h 46"/>
              <a:gd name="T14" fmla="*/ 2147483647 w 64"/>
              <a:gd name="T15" fmla="*/ 2147483647 h 46"/>
              <a:gd name="T16" fmla="*/ 2147483647 w 64"/>
              <a:gd name="T17" fmla="*/ 2147483647 h 46"/>
              <a:gd name="T18" fmla="*/ 2147483647 w 64"/>
              <a:gd name="T19" fmla="*/ 2147483647 h 46"/>
              <a:gd name="T20" fmla="*/ 0 w 64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46"/>
              <a:gd name="T35" fmla="*/ 64 w 64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46">
                <a:moveTo>
                  <a:pt x="0" y="14"/>
                </a:moveTo>
                <a:lnTo>
                  <a:pt x="16" y="0"/>
                </a:lnTo>
                <a:lnTo>
                  <a:pt x="60" y="18"/>
                </a:lnTo>
                <a:lnTo>
                  <a:pt x="64" y="30"/>
                </a:lnTo>
                <a:lnTo>
                  <a:pt x="62" y="40"/>
                </a:lnTo>
                <a:lnTo>
                  <a:pt x="54" y="42"/>
                </a:lnTo>
                <a:lnTo>
                  <a:pt x="46" y="46"/>
                </a:lnTo>
                <a:lnTo>
                  <a:pt x="38" y="42"/>
                </a:lnTo>
                <a:lnTo>
                  <a:pt x="38" y="34"/>
                </a:lnTo>
                <a:lnTo>
                  <a:pt x="24" y="26"/>
                </a:lnTo>
                <a:lnTo>
                  <a:pt x="0" y="1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6" name="Freeform 246"/>
          <p:cNvSpPr>
            <a:spLocks/>
          </p:cNvSpPr>
          <p:nvPr/>
        </p:nvSpPr>
        <p:spPr bwMode="auto">
          <a:xfrm rot="222277">
            <a:off x="5686425" y="3930650"/>
            <a:ext cx="233363" cy="342900"/>
          </a:xfrm>
          <a:custGeom>
            <a:avLst/>
            <a:gdLst>
              <a:gd name="T0" fmla="*/ 2147483647 w 100"/>
              <a:gd name="T1" fmla="*/ 2147483647 h 146"/>
              <a:gd name="T2" fmla="*/ 0 w 100"/>
              <a:gd name="T3" fmla="*/ 2147483647 h 146"/>
              <a:gd name="T4" fmla="*/ 2147483647 w 100"/>
              <a:gd name="T5" fmla="*/ 2147483647 h 146"/>
              <a:gd name="T6" fmla="*/ 2147483647 w 100"/>
              <a:gd name="T7" fmla="*/ 2147483647 h 146"/>
              <a:gd name="T8" fmla="*/ 2147483647 w 100"/>
              <a:gd name="T9" fmla="*/ 2147483647 h 146"/>
              <a:gd name="T10" fmla="*/ 2147483647 w 100"/>
              <a:gd name="T11" fmla="*/ 2147483647 h 146"/>
              <a:gd name="T12" fmla="*/ 2147483647 w 100"/>
              <a:gd name="T13" fmla="*/ 2147483647 h 146"/>
              <a:gd name="T14" fmla="*/ 2147483647 w 100"/>
              <a:gd name="T15" fmla="*/ 2147483647 h 146"/>
              <a:gd name="T16" fmla="*/ 2147483647 w 100"/>
              <a:gd name="T17" fmla="*/ 2147483647 h 146"/>
              <a:gd name="T18" fmla="*/ 2147483647 w 100"/>
              <a:gd name="T19" fmla="*/ 2147483647 h 146"/>
              <a:gd name="T20" fmla="*/ 2147483647 w 100"/>
              <a:gd name="T21" fmla="*/ 2147483647 h 146"/>
              <a:gd name="T22" fmla="*/ 2147483647 w 100"/>
              <a:gd name="T23" fmla="*/ 2147483647 h 146"/>
              <a:gd name="T24" fmla="*/ 2147483647 w 100"/>
              <a:gd name="T25" fmla="*/ 2147483647 h 146"/>
              <a:gd name="T26" fmla="*/ 2147483647 w 100"/>
              <a:gd name="T27" fmla="*/ 0 h 146"/>
              <a:gd name="T28" fmla="*/ 2147483647 w 100"/>
              <a:gd name="T29" fmla="*/ 2147483647 h 146"/>
              <a:gd name="T30" fmla="*/ 2147483647 w 100"/>
              <a:gd name="T31" fmla="*/ 2147483647 h 146"/>
              <a:gd name="T32" fmla="*/ 2147483647 w 100"/>
              <a:gd name="T33" fmla="*/ 2147483647 h 146"/>
              <a:gd name="T34" fmla="*/ 2147483647 w 100"/>
              <a:gd name="T35" fmla="*/ 2147483647 h 146"/>
              <a:gd name="T36" fmla="*/ 2147483647 w 100"/>
              <a:gd name="T37" fmla="*/ 2147483647 h 146"/>
              <a:gd name="T38" fmla="*/ 2147483647 w 100"/>
              <a:gd name="T39" fmla="*/ 2147483647 h 146"/>
              <a:gd name="T40" fmla="*/ 2147483647 w 100"/>
              <a:gd name="T41" fmla="*/ 2147483647 h 146"/>
              <a:gd name="T42" fmla="*/ 2147483647 w 100"/>
              <a:gd name="T43" fmla="*/ 2147483647 h 146"/>
              <a:gd name="T44" fmla="*/ 2147483647 w 100"/>
              <a:gd name="T45" fmla="*/ 2147483647 h 146"/>
              <a:gd name="T46" fmla="*/ 2147483647 w 100"/>
              <a:gd name="T47" fmla="*/ 2147483647 h 146"/>
              <a:gd name="T48" fmla="*/ 2147483647 w 100"/>
              <a:gd name="T49" fmla="*/ 2147483647 h 146"/>
              <a:gd name="T50" fmla="*/ 2147483647 w 100"/>
              <a:gd name="T51" fmla="*/ 2147483647 h 146"/>
              <a:gd name="T52" fmla="*/ 2147483647 w 100"/>
              <a:gd name="T53" fmla="*/ 2147483647 h 146"/>
              <a:gd name="T54" fmla="*/ 2147483647 w 100"/>
              <a:gd name="T55" fmla="*/ 2147483647 h 146"/>
              <a:gd name="T56" fmla="*/ 2147483647 w 100"/>
              <a:gd name="T57" fmla="*/ 2147483647 h 1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"/>
              <a:gd name="T88" fmla="*/ 0 h 146"/>
              <a:gd name="T89" fmla="*/ 100 w 100"/>
              <a:gd name="T90" fmla="*/ 146 h 14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" h="146">
                <a:moveTo>
                  <a:pt x="38" y="140"/>
                </a:moveTo>
                <a:lnTo>
                  <a:pt x="0" y="146"/>
                </a:lnTo>
                <a:lnTo>
                  <a:pt x="2" y="132"/>
                </a:lnTo>
                <a:lnTo>
                  <a:pt x="26" y="110"/>
                </a:lnTo>
                <a:lnTo>
                  <a:pt x="36" y="94"/>
                </a:lnTo>
                <a:lnTo>
                  <a:pt x="40" y="84"/>
                </a:lnTo>
                <a:lnTo>
                  <a:pt x="50" y="70"/>
                </a:lnTo>
                <a:lnTo>
                  <a:pt x="50" y="60"/>
                </a:lnTo>
                <a:lnTo>
                  <a:pt x="60" y="48"/>
                </a:lnTo>
                <a:lnTo>
                  <a:pt x="50" y="32"/>
                </a:lnTo>
                <a:lnTo>
                  <a:pt x="48" y="26"/>
                </a:lnTo>
                <a:lnTo>
                  <a:pt x="50" y="20"/>
                </a:lnTo>
                <a:lnTo>
                  <a:pt x="64" y="2"/>
                </a:lnTo>
                <a:lnTo>
                  <a:pt x="72" y="0"/>
                </a:lnTo>
                <a:lnTo>
                  <a:pt x="76" y="16"/>
                </a:lnTo>
                <a:lnTo>
                  <a:pt x="84" y="14"/>
                </a:lnTo>
                <a:lnTo>
                  <a:pt x="100" y="20"/>
                </a:lnTo>
                <a:lnTo>
                  <a:pt x="100" y="26"/>
                </a:lnTo>
                <a:lnTo>
                  <a:pt x="92" y="28"/>
                </a:lnTo>
                <a:lnTo>
                  <a:pt x="92" y="34"/>
                </a:lnTo>
                <a:lnTo>
                  <a:pt x="80" y="34"/>
                </a:lnTo>
                <a:lnTo>
                  <a:pt x="78" y="46"/>
                </a:lnTo>
                <a:lnTo>
                  <a:pt x="74" y="42"/>
                </a:lnTo>
                <a:lnTo>
                  <a:pt x="66" y="48"/>
                </a:lnTo>
                <a:lnTo>
                  <a:pt x="72" y="104"/>
                </a:lnTo>
                <a:lnTo>
                  <a:pt x="56" y="110"/>
                </a:lnTo>
                <a:lnTo>
                  <a:pt x="58" y="128"/>
                </a:lnTo>
                <a:lnTo>
                  <a:pt x="38" y="136"/>
                </a:lnTo>
                <a:lnTo>
                  <a:pt x="38" y="14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7" name="Freeform 247"/>
          <p:cNvSpPr>
            <a:spLocks/>
          </p:cNvSpPr>
          <p:nvPr/>
        </p:nvSpPr>
        <p:spPr bwMode="auto">
          <a:xfrm rot="222277">
            <a:off x="5842000" y="4037013"/>
            <a:ext cx="127000" cy="147637"/>
          </a:xfrm>
          <a:custGeom>
            <a:avLst/>
            <a:gdLst>
              <a:gd name="T0" fmla="*/ 2147483647 w 54"/>
              <a:gd name="T1" fmla="*/ 2147483647 h 64"/>
              <a:gd name="T2" fmla="*/ 0 w 54"/>
              <a:gd name="T3" fmla="*/ 2147483647 h 64"/>
              <a:gd name="T4" fmla="*/ 2147483647 w 54"/>
              <a:gd name="T5" fmla="*/ 0 h 64"/>
              <a:gd name="T6" fmla="*/ 2147483647 w 54"/>
              <a:gd name="T7" fmla="*/ 2147483647 h 64"/>
              <a:gd name="T8" fmla="*/ 2147483647 w 54"/>
              <a:gd name="T9" fmla="*/ 2147483647 h 64"/>
              <a:gd name="T10" fmla="*/ 2147483647 w 54"/>
              <a:gd name="T11" fmla="*/ 2147483647 h 64"/>
              <a:gd name="T12" fmla="*/ 2147483647 w 54"/>
              <a:gd name="T13" fmla="*/ 2147483647 h 64"/>
              <a:gd name="T14" fmla="*/ 2147483647 w 54"/>
              <a:gd name="T15" fmla="*/ 2147483647 h 64"/>
              <a:gd name="T16" fmla="*/ 2147483647 w 54"/>
              <a:gd name="T17" fmla="*/ 2147483647 h 64"/>
              <a:gd name="T18" fmla="*/ 2147483647 w 54"/>
              <a:gd name="T19" fmla="*/ 2147483647 h 64"/>
              <a:gd name="T20" fmla="*/ 2147483647 w 54"/>
              <a:gd name="T21" fmla="*/ 2147483647 h 64"/>
              <a:gd name="T22" fmla="*/ 2147483647 w 54"/>
              <a:gd name="T23" fmla="*/ 2147483647 h 64"/>
              <a:gd name="T24" fmla="*/ 2147483647 w 54"/>
              <a:gd name="T25" fmla="*/ 2147483647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"/>
              <a:gd name="T40" fmla="*/ 0 h 64"/>
              <a:gd name="T41" fmla="*/ 54 w 54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" h="64">
                <a:moveTo>
                  <a:pt x="6" y="62"/>
                </a:moveTo>
                <a:lnTo>
                  <a:pt x="0" y="6"/>
                </a:lnTo>
                <a:lnTo>
                  <a:pt x="8" y="0"/>
                </a:lnTo>
                <a:lnTo>
                  <a:pt x="12" y="4"/>
                </a:lnTo>
                <a:lnTo>
                  <a:pt x="16" y="12"/>
                </a:lnTo>
                <a:lnTo>
                  <a:pt x="40" y="22"/>
                </a:lnTo>
                <a:lnTo>
                  <a:pt x="50" y="34"/>
                </a:lnTo>
                <a:lnTo>
                  <a:pt x="54" y="36"/>
                </a:lnTo>
                <a:lnTo>
                  <a:pt x="48" y="62"/>
                </a:lnTo>
                <a:lnTo>
                  <a:pt x="36" y="62"/>
                </a:lnTo>
                <a:lnTo>
                  <a:pt x="24" y="64"/>
                </a:lnTo>
                <a:lnTo>
                  <a:pt x="20" y="60"/>
                </a:lnTo>
                <a:lnTo>
                  <a:pt x="6" y="6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8" name="Freeform 248"/>
          <p:cNvSpPr>
            <a:spLocks/>
          </p:cNvSpPr>
          <p:nvPr/>
        </p:nvSpPr>
        <p:spPr bwMode="auto">
          <a:xfrm rot="222277">
            <a:off x="5973763" y="4132263"/>
            <a:ext cx="136525" cy="152400"/>
          </a:xfrm>
          <a:custGeom>
            <a:avLst/>
            <a:gdLst>
              <a:gd name="T0" fmla="*/ 2147483647 w 58"/>
              <a:gd name="T1" fmla="*/ 0 h 66"/>
              <a:gd name="T2" fmla="*/ 2147483647 w 58"/>
              <a:gd name="T3" fmla="*/ 2147483647 h 66"/>
              <a:gd name="T4" fmla="*/ 2147483647 w 58"/>
              <a:gd name="T5" fmla="*/ 2147483647 h 66"/>
              <a:gd name="T6" fmla="*/ 2147483647 w 58"/>
              <a:gd name="T7" fmla="*/ 2147483647 h 66"/>
              <a:gd name="T8" fmla="*/ 2147483647 w 58"/>
              <a:gd name="T9" fmla="*/ 2147483647 h 66"/>
              <a:gd name="T10" fmla="*/ 2147483647 w 58"/>
              <a:gd name="T11" fmla="*/ 2147483647 h 66"/>
              <a:gd name="T12" fmla="*/ 2147483647 w 58"/>
              <a:gd name="T13" fmla="*/ 2147483647 h 66"/>
              <a:gd name="T14" fmla="*/ 2147483647 w 58"/>
              <a:gd name="T15" fmla="*/ 2147483647 h 66"/>
              <a:gd name="T16" fmla="*/ 0 w 58"/>
              <a:gd name="T17" fmla="*/ 2147483647 h 66"/>
              <a:gd name="T18" fmla="*/ 2147483647 w 58"/>
              <a:gd name="T19" fmla="*/ 2147483647 h 66"/>
              <a:gd name="T20" fmla="*/ 2147483647 w 58"/>
              <a:gd name="T21" fmla="*/ 2147483647 h 66"/>
              <a:gd name="T22" fmla="*/ 2147483647 w 58"/>
              <a:gd name="T23" fmla="*/ 0 h 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66"/>
              <a:gd name="T38" fmla="*/ 58 w 58"/>
              <a:gd name="T39" fmla="*/ 66 h 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66">
                <a:moveTo>
                  <a:pt x="16" y="0"/>
                </a:moveTo>
                <a:lnTo>
                  <a:pt x="58" y="18"/>
                </a:lnTo>
                <a:lnTo>
                  <a:pt x="58" y="34"/>
                </a:lnTo>
                <a:lnTo>
                  <a:pt x="58" y="40"/>
                </a:lnTo>
                <a:lnTo>
                  <a:pt x="34" y="58"/>
                </a:lnTo>
                <a:lnTo>
                  <a:pt x="36" y="66"/>
                </a:lnTo>
                <a:lnTo>
                  <a:pt x="22" y="56"/>
                </a:lnTo>
                <a:lnTo>
                  <a:pt x="18" y="48"/>
                </a:lnTo>
                <a:lnTo>
                  <a:pt x="0" y="44"/>
                </a:lnTo>
                <a:lnTo>
                  <a:pt x="16" y="16"/>
                </a:lnTo>
                <a:lnTo>
                  <a:pt x="14" y="6"/>
                </a:lnTo>
                <a:lnTo>
                  <a:pt x="16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19" name="Freeform 249"/>
          <p:cNvSpPr>
            <a:spLocks/>
          </p:cNvSpPr>
          <p:nvPr/>
        </p:nvSpPr>
        <p:spPr bwMode="auto">
          <a:xfrm rot="222277">
            <a:off x="5807075" y="4175125"/>
            <a:ext cx="88900" cy="141288"/>
          </a:xfrm>
          <a:custGeom>
            <a:avLst/>
            <a:gdLst>
              <a:gd name="T0" fmla="*/ 0 w 38"/>
              <a:gd name="T1" fmla="*/ 2147483647 h 60"/>
              <a:gd name="T2" fmla="*/ 2147483647 w 38"/>
              <a:gd name="T3" fmla="*/ 2147483647 h 60"/>
              <a:gd name="T4" fmla="*/ 2147483647 w 38"/>
              <a:gd name="T5" fmla="*/ 0 h 60"/>
              <a:gd name="T6" fmla="*/ 2147483647 w 38"/>
              <a:gd name="T7" fmla="*/ 2147483647 h 60"/>
              <a:gd name="T8" fmla="*/ 2147483647 w 38"/>
              <a:gd name="T9" fmla="*/ 2147483647 h 60"/>
              <a:gd name="T10" fmla="*/ 2147483647 w 38"/>
              <a:gd name="T11" fmla="*/ 2147483647 h 60"/>
              <a:gd name="T12" fmla="*/ 2147483647 w 38"/>
              <a:gd name="T13" fmla="*/ 2147483647 h 60"/>
              <a:gd name="T14" fmla="*/ 2147483647 w 38"/>
              <a:gd name="T15" fmla="*/ 2147483647 h 60"/>
              <a:gd name="T16" fmla="*/ 2147483647 w 38"/>
              <a:gd name="T17" fmla="*/ 2147483647 h 60"/>
              <a:gd name="T18" fmla="*/ 2147483647 w 38"/>
              <a:gd name="T19" fmla="*/ 2147483647 h 60"/>
              <a:gd name="T20" fmla="*/ 2147483647 w 38"/>
              <a:gd name="T21" fmla="*/ 2147483647 h 60"/>
              <a:gd name="T22" fmla="*/ 2147483647 w 38"/>
              <a:gd name="T23" fmla="*/ 2147483647 h 60"/>
              <a:gd name="T24" fmla="*/ 2147483647 w 38"/>
              <a:gd name="T25" fmla="*/ 2147483647 h 60"/>
              <a:gd name="T26" fmla="*/ 2147483647 w 38"/>
              <a:gd name="T27" fmla="*/ 2147483647 h 60"/>
              <a:gd name="T28" fmla="*/ 2147483647 w 38"/>
              <a:gd name="T29" fmla="*/ 2147483647 h 60"/>
              <a:gd name="T30" fmla="*/ 2147483647 w 38"/>
              <a:gd name="T31" fmla="*/ 2147483647 h 60"/>
              <a:gd name="T32" fmla="*/ 0 w 38"/>
              <a:gd name="T33" fmla="*/ 2147483647 h 6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"/>
              <a:gd name="T52" fmla="*/ 0 h 60"/>
              <a:gd name="T53" fmla="*/ 38 w 38"/>
              <a:gd name="T54" fmla="*/ 60 h 6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" h="60">
                <a:moveTo>
                  <a:pt x="0" y="8"/>
                </a:moveTo>
                <a:lnTo>
                  <a:pt x="16" y="2"/>
                </a:lnTo>
                <a:lnTo>
                  <a:pt x="30" y="0"/>
                </a:lnTo>
                <a:lnTo>
                  <a:pt x="34" y="4"/>
                </a:lnTo>
                <a:lnTo>
                  <a:pt x="38" y="12"/>
                </a:lnTo>
                <a:lnTo>
                  <a:pt x="32" y="14"/>
                </a:lnTo>
                <a:lnTo>
                  <a:pt x="34" y="40"/>
                </a:lnTo>
                <a:lnTo>
                  <a:pt x="32" y="48"/>
                </a:lnTo>
                <a:lnTo>
                  <a:pt x="24" y="42"/>
                </a:lnTo>
                <a:lnTo>
                  <a:pt x="26" y="56"/>
                </a:lnTo>
                <a:lnTo>
                  <a:pt x="24" y="60"/>
                </a:lnTo>
                <a:lnTo>
                  <a:pt x="20" y="54"/>
                </a:lnTo>
                <a:lnTo>
                  <a:pt x="16" y="36"/>
                </a:lnTo>
                <a:lnTo>
                  <a:pt x="10" y="36"/>
                </a:lnTo>
                <a:lnTo>
                  <a:pt x="10" y="30"/>
                </a:lnTo>
                <a:lnTo>
                  <a:pt x="2" y="26"/>
                </a:lnTo>
                <a:lnTo>
                  <a:pt x="0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0" name="Freeform 250"/>
          <p:cNvSpPr>
            <a:spLocks/>
          </p:cNvSpPr>
          <p:nvPr/>
        </p:nvSpPr>
        <p:spPr bwMode="auto">
          <a:xfrm rot="222277">
            <a:off x="5957888" y="4260850"/>
            <a:ext cx="125412" cy="122238"/>
          </a:xfrm>
          <a:custGeom>
            <a:avLst/>
            <a:gdLst>
              <a:gd name="T0" fmla="*/ 2147483647 w 54"/>
              <a:gd name="T1" fmla="*/ 2147483647 h 52"/>
              <a:gd name="T2" fmla="*/ 2147483647 w 54"/>
              <a:gd name="T3" fmla="*/ 2147483647 h 52"/>
              <a:gd name="T4" fmla="*/ 0 w 54"/>
              <a:gd name="T5" fmla="*/ 2147483647 h 52"/>
              <a:gd name="T6" fmla="*/ 2147483647 w 54"/>
              <a:gd name="T7" fmla="*/ 2147483647 h 52"/>
              <a:gd name="T8" fmla="*/ 2147483647 w 54"/>
              <a:gd name="T9" fmla="*/ 2147483647 h 52"/>
              <a:gd name="T10" fmla="*/ 2147483647 w 54"/>
              <a:gd name="T11" fmla="*/ 2147483647 h 52"/>
              <a:gd name="T12" fmla="*/ 2147483647 w 54"/>
              <a:gd name="T13" fmla="*/ 2147483647 h 52"/>
              <a:gd name="T14" fmla="*/ 2147483647 w 54"/>
              <a:gd name="T15" fmla="*/ 0 h 52"/>
              <a:gd name="T16" fmla="*/ 2147483647 w 54"/>
              <a:gd name="T17" fmla="*/ 2147483647 h 52"/>
              <a:gd name="T18" fmla="*/ 2147483647 w 54"/>
              <a:gd name="T19" fmla="*/ 2147483647 h 52"/>
              <a:gd name="T20" fmla="*/ 2147483647 w 54"/>
              <a:gd name="T21" fmla="*/ 2147483647 h 52"/>
              <a:gd name="T22" fmla="*/ 2147483647 w 54"/>
              <a:gd name="T23" fmla="*/ 2147483647 h 52"/>
              <a:gd name="T24" fmla="*/ 2147483647 w 54"/>
              <a:gd name="T25" fmla="*/ 2147483647 h 52"/>
              <a:gd name="T26" fmla="*/ 2147483647 w 54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4"/>
              <a:gd name="T43" fmla="*/ 0 h 52"/>
              <a:gd name="T44" fmla="*/ 54 w 54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4" h="52">
                <a:moveTo>
                  <a:pt x="54" y="46"/>
                </a:moveTo>
                <a:lnTo>
                  <a:pt x="12" y="50"/>
                </a:lnTo>
                <a:lnTo>
                  <a:pt x="0" y="52"/>
                </a:lnTo>
                <a:lnTo>
                  <a:pt x="2" y="36"/>
                </a:lnTo>
                <a:lnTo>
                  <a:pt x="8" y="34"/>
                </a:lnTo>
                <a:lnTo>
                  <a:pt x="2" y="30"/>
                </a:lnTo>
                <a:lnTo>
                  <a:pt x="14" y="24"/>
                </a:lnTo>
                <a:lnTo>
                  <a:pt x="26" y="0"/>
                </a:lnTo>
                <a:lnTo>
                  <a:pt x="40" y="10"/>
                </a:lnTo>
                <a:lnTo>
                  <a:pt x="42" y="16"/>
                </a:lnTo>
                <a:lnTo>
                  <a:pt x="52" y="34"/>
                </a:lnTo>
                <a:lnTo>
                  <a:pt x="50" y="38"/>
                </a:lnTo>
                <a:lnTo>
                  <a:pt x="54" y="42"/>
                </a:lnTo>
                <a:lnTo>
                  <a:pt x="54" y="4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1" name="Freeform 251"/>
          <p:cNvSpPr>
            <a:spLocks/>
          </p:cNvSpPr>
          <p:nvPr/>
        </p:nvSpPr>
        <p:spPr bwMode="auto">
          <a:xfrm rot="222277">
            <a:off x="5813425" y="4310063"/>
            <a:ext cx="158750" cy="98425"/>
          </a:xfrm>
          <a:custGeom>
            <a:avLst/>
            <a:gdLst>
              <a:gd name="T0" fmla="*/ 0 w 68"/>
              <a:gd name="T1" fmla="*/ 2147483647 h 42"/>
              <a:gd name="T2" fmla="*/ 2147483647 w 68"/>
              <a:gd name="T3" fmla="*/ 2147483647 h 42"/>
              <a:gd name="T4" fmla="*/ 2147483647 w 68"/>
              <a:gd name="T5" fmla="*/ 2147483647 h 42"/>
              <a:gd name="T6" fmla="*/ 2147483647 w 68"/>
              <a:gd name="T7" fmla="*/ 0 h 42"/>
              <a:gd name="T8" fmla="*/ 2147483647 w 68"/>
              <a:gd name="T9" fmla="*/ 0 h 42"/>
              <a:gd name="T10" fmla="*/ 2147483647 w 68"/>
              <a:gd name="T11" fmla="*/ 2147483647 h 42"/>
              <a:gd name="T12" fmla="*/ 2147483647 w 68"/>
              <a:gd name="T13" fmla="*/ 0 h 42"/>
              <a:gd name="T14" fmla="*/ 2147483647 w 68"/>
              <a:gd name="T15" fmla="*/ 2147483647 h 42"/>
              <a:gd name="T16" fmla="*/ 2147483647 w 68"/>
              <a:gd name="T17" fmla="*/ 2147483647 h 42"/>
              <a:gd name="T18" fmla="*/ 2147483647 w 68"/>
              <a:gd name="T19" fmla="*/ 2147483647 h 42"/>
              <a:gd name="T20" fmla="*/ 2147483647 w 68"/>
              <a:gd name="T21" fmla="*/ 2147483647 h 42"/>
              <a:gd name="T22" fmla="*/ 2147483647 w 68"/>
              <a:gd name="T23" fmla="*/ 2147483647 h 42"/>
              <a:gd name="T24" fmla="*/ 2147483647 w 68"/>
              <a:gd name="T25" fmla="*/ 2147483647 h 42"/>
              <a:gd name="T26" fmla="*/ 2147483647 w 68"/>
              <a:gd name="T27" fmla="*/ 2147483647 h 42"/>
              <a:gd name="T28" fmla="*/ 2147483647 w 68"/>
              <a:gd name="T29" fmla="*/ 2147483647 h 42"/>
              <a:gd name="T30" fmla="*/ 2147483647 w 68"/>
              <a:gd name="T31" fmla="*/ 2147483647 h 42"/>
              <a:gd name="T32" fmla="*/ 2147483647 w 68"/>
              <a:gd name="T33" fmla="*/ 2147483647 h 42"/>
              <a:gd name="T34" fmla="*/ 2147483647 w 68"/>
              <a:gd name="T35" fmla="*/ 2147483647 h 42"/>
              <a:gd name="T36" fmla="*/ 2147483647 w 68"/>
              <a:gd name="T37" fmla="*/ 2147483647 h 42"/>
              <a:gd name="T38" fmla="*/ 2147483647 w 68"/>
              <a:gd name="T39" fmla="*/ 2147483647 h 42"/>
              <a:gd name="T40" fmla="*/ 2147483647 w 68"/>
              <a:gd name="T41" fmla="*/ 2147483647 h 42"/>
              <a:gd name="T42" fmla="*/ 0 w 68"/>
              <a:gd name="T43" fmla="*/ 2147483647 h 42"/>
              <a:gd name="T44" fmla="*/ 0 w 68"/>
              <a:gd name="T45" fmla="*/ 2147483647 h 4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8"/>
              <a:gd name="T70" fmla="*/ 0 h 42"/>
              <a:gd name="T71" fmla="*/ 68 w 68"/>
              <a:gd name="T72" fmla="*/ 42 h 4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8" h="42">
                <a:moveTo>
                  <a:pt x="0" y="26"/>
                </a:moveTo>
                <a:lnTo>
                  <a:pt x="10" y="24"/>
                </a:lnTo>
                <a:lnTo>
                  <a:pt x="18" y="4"/>
                </a:lnTo>
                <a:lnTo>
                  <a:pt x="20" y="0"/>
                </a:lnTo>
                <a:lnTo>
                  <a:pt x="36" y="0"/>
                </a:lnTo>
                <a:lnTo>
                  <a:pt x="38" y="4"/>
                </a:lnTo>
                <a:lnTo>
                  <a:pt x="52" y="0"/>
                </a:lnTo>
                <a:lnTo>
                  <a:pt x="56" y="8"/>
                </a:lnTo>
                <a:lnTo>
                  <a:pt x="62" y="6"/>
                </a:lnTo>
                <a:lnTo>
                  <a:pt x="68" y="10"/>
                </a:lnTo>
                <a:lnTo>
                  <a:pt x="66" y="10"/>
                </a:lnTo>
                <a:lnTo>
                  <a:pt x="64" y="12"/>
                </a:lnTo>
                <a:lnTo>
                  <a:pt x="62" y="12"/>
                </a:lnTo>
                <a:lnTo>
                  <a:pt x="62" y="20"/>
                </a:lnTo>
                <a:lnTo>
                  <a:pt x="60" y="28"/>
                </a:lnTo>
                <a:lnTo>
                  <a:pt x="60" y="32"/>
                </a:lnTo>
                <a:lnTo>
                  <a:pt x="46" y="36"/>
                </a:lnTo>
                <a:lnTo>
                  <a:pt x="24" y="40"/>
                </a:lnTo>
                <a:lnTo>
                  <a:pt x="22" y="36"/>
                </a:lnTo>
                <a:lnTo>
                  <a:pt x="8" y="36"/>
                </a:lnTo>
                <a:lnTo>
                  <a:pt x="4" y="42"/>
                </a:lnTo>
                <a:lnTo>
                  <a:pt x="0" y="32"/>
                </a:lnTo>
                <a:lnTo>
                  <a:pt x="0" y="2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2" name="Freeform 252"/>
          <p:cNvSpPr>
            <a:spLocks/>
          </p:cNvSpPr>
          <p:nvPr/>
        </p:nvSpPr>
        <p:spPr bwMode="auto">
          <a:xfrm rot="222277">
            <a:off x="5908675" y="4371975"/>
            <a:ext cx="88900" cy="122238"/>
          </a:xfrm>
          <a:custGeom>
            <a:avLst/>
            <a:gdLst>
              <a:gd name="T0" fmla="*/ 2147483647 w 38"/>
              <a:gd name="T1" fmla="*/ 2147483647 h 52"/>
              <a:gd name="T2" fmla="*/ 2147483647 w 38"/>
              <a:gd name="T3" fmla="*/ 2147483647 h 52"/>
              <a:gd name="T4" fmla="*/ 2147483647 w 38"/>
              <a:gd name="T5" fmla="*/ 2147483647 h 52"/>
              <a:gd name="T6" fmla="*/ 2147483647 w 38"/>
              <a:gd name="T7" fmla="*/ 0 h 52"/>
              <a:gd name="T8" fmla="*/ 2147483647 w 38"/>
              <a:gd name="T9" fmla="*/ 2147483647 h 52"/>
              <a:gd name="T10" fmla="*/ 2147483647 w 38"/>
              <a:gd name="T11" fmla="*/ 2147483647 h 52"/>
              <a:gd name="T12" fmla="*/ 2147483647 w 38"/>
              <a:gd name="T13" fmla="*/ 2147483647 h 52"/>
              <a:gd name="T14" fmla="*/ 2147483647 w 38"/>
              <a:gd name="T15" fmla="*/ 2147483647 h 52"/>
              <a:gd name="T16" fmla="*/ 2147483647 w 38"/>
              <a:gd name="T17" fmla="*/ 2147483647 h 52"/>
              <a:gd name="T18" fmla="*/ 2147483647 w 38"/>
              <a:gd name="T19" fmla="*/ 2147483647 h 52"/>
              <a:gd name="T20" fmla="*/ 0 w 38"/>
              <a:gd name="T21" fmla="*/ 2147483647 h 52"/>
              <a:gd name="T22" fmla="*/ 2147483647 w 38"/>
              <a:gd name="T23" fmla="*/ 2147483647 h 52"/>
              <a:gd name="T24" fmla="*/ 2147483647 w 38"/>
              <a:gd name="T25" fmla="*/ 2147483647 h 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"/>
              <a:gd name="T40" fmla="*/ 0 h 52"/>
              <a:gd name="T41" fmla="*/ 38 w 38"/>
              <a:gd name="T42" fmla="*/ 52 h 5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" h="52">
                <a:moveTo>
                  <a:pt x="4" y="10"/>
                </a:moveTo>
                <a:lnTo>
                  <a:pt x="18" y="6"/>
                </a:lnTo>
                <a:lnTo>
                  <a:pt x="18" y="2"/>
                </a:lnTo>
                <a:lnTo>
                  <a:pt x="30" y="0"/>
                </a:lnTo>
                <a:lnTo>
                  <a:pt x="38" y="48"/>
                </a:lnTo>
                <a:lnTo>
                  <a:pt x="26" y="52"/>
                </a:lnTo>
                <a:lnTo>
                  <a:pt x="26" y="48"/>
                </a:lnTo>
                <a:lnTo>
                  <a:pt x="26" y="44"/>
                </a:lnTo>
                <a:lnTo>
                  <a:pt x="24" y="42"/>
                </a:lnTo>
                <a:lnTo>
                  <a:pt x="4" y="44"/>
                </a:lnTo>
                <a:lnTo>
                  <a:pt x="0" y="28"/>
                </a:lnTo>
                <a:lnTo>
                  <a:pt x="4" y="22"/>
                </a:lnTo>
                <a:lnTo>
                  <a:pt x="4" y="1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3" name="Freeform 253"/>
          <p:cNvSpPr>
            <a:spLocks/>
          </p:cNvSpPr>
          <p:nvPr/>
        </p:nvSpPr>
        <p:spPr bwMode="auto">
          <a:xfrm rot="222277">
            <a:off x="6216650" y="4349750"/>
            <a:ext cx="157163" cy="117475"/>
          </a:xfrm>
          <a:custGeom>
            <a:avLst/>
            <a:gdLst>
              <a:gd name="T0" fmla="*/ 0 w 66"/>
              <a:gd name="T1" fmla="*/ 2147483647 h 50"/>
              <a:gd name="T2" fmla="*/ 2147483647 w 66"/>
              <a:gd name="T3" fmla="*/ 2147483647 h 50"/>
              <a:gd name="T4" fmla="*/ 2147483647 w 66"/>
              <a:gd name="T5" fmla="*/ 2147483647 h 50"/>
              <a:gd name="T6" fmla="*/ 2147483647 w 66"/>
              <a:gd name="T7" fmla="*/ 0 h 50"/>
              <a:gd name="T8" fmla="*/ 2147483647 w 66"/>
              <a:gd name="T9" fmla="*/ 0 h 50"/>
              <a:gd name="T10" fmla="*/ 2147483647 w 66"/>
              <a:gd name="T11" fmla="*/ 2147483647 h 50"/>
              <a:gd name="T12" fmla="*/ 2147483647 w 66"/>
              <a:gd name="T13" fmla="*/ 2147483647 h 50"/>
              <a:gd name="T14" fmla="*/ 2147483647 w 66"/>
              <a:gd name="T15" fmla="*/ 2147483647 h 50"/>
              <a:gd name="T16" fmla="*/ 2147483647 w 66"/>
              <a:gd name="T17" fmla="*/ 2147483647 h 50"/>
              <a:gd name="T18" fmla="*/ 2147483647 w 66"/>
              <a:gd name="T19" fmla="*/ 2147483647 h 50"/>
              <a:gd name="T20" fmla="*/ 2147483647 w 66"/>
              <a:gd name="T21" fmla="*/ 2147483647 h 50"/>
              <a:gd name="T22" fmla="*/ 2147483647 w 66"/>
              <a:gd name="T23" fmla="*/ 2147483647 h 50"/>
              <a:gd name="T24" fmla="*/ 2147483647 w 66"/>
              <a:gd name="T25" fmla="*/ 2147483647 h 50"/>
              <a:gd name="T26" fmla="*/ 2147483647 w 66"/>
              <a:gd name="T27" fmla="*/ 2147483647 h 50"/>
              <a:gd name="T28" fmla="*/ 2147483647 w 66"/>
              <a:gd name="T29" fmla="*/ 2147483647 h 50"/>
              <a:gd name="T30" fmla="*/ 0 w 66"/>
              <a:gd name="T31" fmla="*/ 2147483647 h 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6"/>
              <a:gd name="T49" fmla="*/ 0 h 50"/>
              <a:gd name="T50" fmla="*/ 66 w 66"/>
              <a:gd name="T51" fmla="*/ 50 h 5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6" h="50">
                <a:moveTo>
                  <a:pt x="0" y="6"/>
                </a:moveTo>
                <a:lnTo>
                  <a:pt x="8" y="2"/>
                </a:lnTo>
                <a:lnTo>
                  <a:pt x="16" y="6"/>
                </a:lnTo>
                <a:lnTo>
                  <a:pt x="20" y="0"/>
                </a:lnTo>
                <a:lnTo>
                  <a:pt x="26" y="0"/>
                </a:lnTo>
                <a:lnTo>
                  <a:pt x="48" y="2"/>
                </a:lnTo>
                <a:lnTo>
                  <a:pt x="54" y="2"/>
                </a:lnTo>
                <a:lnTo>
                  <a:pt x="52" y="12"/>
                </a:lnTo>
                <a:lnTo>
                  <a:pt x="56" y="18"/>
                </a:lnTo>
                <a:lnTo>
                  <a:pt x="64" y="16"/>
                </a:lnTo>
                <a:lnTo>
                  <a:pt x="66" y="32"/>
                </a:lnTo>
                <a:lnTo>
                  <a:pt x="64" y="42"/>
                </a:lnTo>
                <a:lnTo>
                  <a:pt x="54" y="40"/>
                </a:lnTo>
                <a:lnTo>
                  <a:pt x="48" y="32"/>
                </a:lnTo>
                <a:lnTo>
                  <a:pt x="18" y="50"/>
                </a:lnTo>
                <a:lnTo>
                  <a:pt x="0" y="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4" name="Freeform 254"/>
          <p:cNvSpPr>
            <a:spLocks/>
          </p:cNvSpPr>
          <p:nvPr/>
        </p:nvSpPr>
        <p:spPr bwMode="auto">
          <a:xfrm rot="222277">
            <a:off x="6410325" y="4475163"/>
            <a:ext cx="192088" cy="149225"/>
          </a:xfrm>
          <a:custGeom>
            <a:avLst/>
            <a:gdLst>
              <a:gd name="T0" fmla="*/ 0 w 82"/>
              <a:gd name="T1" fmla="*/ 2147483647 h 64"/>
              <a:gd name="T2" fmla="*/ 2147483647 w 82"/>
              <a:gd name="T3" fmla="*/ 2147483647 h 64"/>
              <a:gd name="T4" fmla="*/ 2147483647 w 82"/>
              <a:gd name="T5" fmla="*/ 2147483647 h 64"/>
              <a:gd name="T6" fmla="*/ 2147483647 w 82"/>
              <a:gd name="T7" fmla="*/ 0 h 64"/>
              <a:gd name="T8" fmla="*/ 2147483647 w 82"/>
              <a:gd name="T9" fmla="*/ 2147483647 h 64"/>
              <a:gd name="T10" fmla="*/ 2147483647 w 82"/>
              <a:gd name="T11" fmla="*/ 2147483647 h 64"/>
              <a:gd name="T12" fmla="*/ 2147483647 w 82"/>
              <a:gd name="T13" fmla="*/ 2147483647 h 64"/>
              <a:gd name="T14" fmla="*/ 2147483647 w 82"/>
              <a:gd name="T15" fmla="*/ 2147483647 h 64"/>
              <a:gd name="T16" fmla="*/ 2147483647 w 82"/>
              <a:gd name="T17" fmla="*/ 2147483647 h 64"/>
              <a:gd name="T18" fmla="*/ 2147483647 w 82"/>
              <a:gd name="T19" fmla="*/ 2147483647 h 64"/>
              <a:gd name="T20" fmla="*/ 2147483647 w 82"/>
              <a:gd name="T21" fmla="*/ 2147483647 h 64"/>
              <a:gd name="T22" fmla="*/ 2147483647 w 82"/>
              <a:gd name="T23" fmla="*/ 2147483647 h 64"/>
              <a:gd name="T24" fmla="*/ 2147483647 w 82"/>
              <a:gd name="T25" fmla="*/ 2147483647 h 64"/>
              <a:gd name="T26" fmla="*/ 2147483647 w 82"/>
              <a:gd name="T27" fmla="*/ 2147483647 h 64"/>
              <a:gd name="T28" fmla="*/ 0 w 82"/>
              <a:gd name="T29" fmla="*/ 214748364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2"/>
              <a:gd name="T46" fmla="*/ 0 h 64"/>
              <a:gd name="T47" fmla="*/ 82 w 82"/>
              <a:gd name="T48" fmla="*/ 64 h 6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2" h="64">
                <a:moveTo>
                  <a:pt x="0" y="24"/>
                </a:moveTo>
                <a:lnTo>
                  <a:pt x="24" y="10"/>
                </a:lnTo>
                <a:lnTo>
                  <a:pt x="30" y="14"/>
                </a:lnTo>
                <a:lnTo>
                  <a:pt x="68" y="0"/>
                </a:lnTo>
                <a:lnTo>
                  <a:pt x="82" y="8"/>
                </a:lnTo>
                <a:lnTo>
                  <a:pt x="78" y="24"/>
                </a:lnTo>
                <a:lnTo>
                  <a:pt x="78" y="36"/>
                </a:lnTo>
                <a:lnTo>
                  <a:pt x="66" y="50"/>
                </a:lnTo>
                <a:lnTo>
                  <a:pt x="70" y="56"/>
                </a:lnTo>
                <a:lnTo>
                  <a:pt x="58" y="64"/>
                </a:lnTo>
                <a:lnTo>
                  <a:pt x="50" y="42"/>
                </a:lnTo>
                <a:lnTo>
                  <a:pt x="30" y="38"/>
                </a:lnTo>
                <a:lnTo>
                  <a:pt x="30" y="32"/>
                </a:lnTo>
                <a:lnTo>
                  <a:pt x="4" y="34"/>
                </a:lnTo>
                <a:lnTo>
                  <a:pt x="0" y="2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5" name="Freeform 255"/>
          <p:cNvSpPr>
            <a:spLocks/>
          </p:cNvSpPr>
          <p:nvPr/>
        </p:nvSpPr>
        <p:spPr bwMode="auto">
          <a:xfrm rot="222277">
            <a:off x="6583363" y="4983163"/>
            <a:ext cx="168275" cy="134937"/>
          </a:xfrm>
          <a:custGeom>
            <a:avLst/>
            <a:gdLst>
              <a:gd name="T0" fmla="*/ 2147483647 w 72"/>
              <a:gd name="T1" fmla="*/ 2147483647 h 56"/>
              <a:gd name="T2" fmla="*/ 2147483647 w 72"/>
              <a:gd name="T3" fmla="*/ 2147483647 h 56"/>
              <a:gd name="T4" fmla="*/ 2147483647 w 72"/>
              <a:gd name="T5" fmla="*/ 2147483647 h 56"/>
              <a:gd name="T6" fmla="*/ 0 w 72"/>
              <a:gd name="T7" fmla="*/ 2147483647 h 56"/>
              <a:gd name="T8" fmla="*/ 2147483647 w 72"/>
              <a:gd name="T9" fmla="*/ 2147483647 h 56"/>
              <a:gd name="T10" fmla="*/ 2147483647 w 72"/>
              <a:gd name="T11" fmla="*/ 0 h 56"/>
              <a:gd name="T12" fmla="*/ 2147483647 w 72"/>
              <a:gd name="T13" fmla="*/ 2147483647 h 56"/>
              <a:gd name="T14" fmla="*/ 2147483647 w 72"/>
              <a:gd name="T15" fmla="*/ 2147483647 h 56"/>
              <a:gd name="T16" fmla="*/ 2147483647 w 72"/>
              <a:gd name="T17" fmla="*/ 2147483647 h 56"/>
              <a:gd name="T18" fmla="*/ 2147483647 w 72"/>
              <a:gd name="T19" fmla="*/ 2147483647 h 56"/>
              <a:gd name="T20" fmla="*/ 2147483647 w 72"/>
              <a:gd name="T21" fmla="*/ 2147483647 h 56"/>
              <a:gd name="T22" fmla="*/ 2147483647 w 72"/>
              <a:gd name="T23" fmla="*/ 2147483647 h 56"/>
              <a:gd name="T24" fmla="*/ 2147483647 w 72"/>
              <a:gd name="T25" fmla="*/ 2147483647 h 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"/>
              <a:gd name="T40" fmla="*/ 0 h 56"/>
              <a:gd name="T41" fmla="*/ 72 w 72"/>
              <a:gd name="T42" fmla="*/ 56 h 5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" h="56">
                <a:moveTo>
                  <a:pt x="14" y="52"/>
                </a:moveTo>
                <a:lnTo>
                  <a:pt x="10" y="32"/>
                </a:lnTo>
                <a:lnTo>
                  <a:pt x="4" y="34"/>
                </a:lnTo>
                <a:lnTo>
                  <a:pt x="0" y="12"/>
                </a:lnTo>
                <a:lnTo>
                  <a:pt x="20" y="6"/>
                </a:lnTo>
                <a:lnTo>
                  <a:pt x="22" y="0"/>
                </a:lnTo>
                <a:lnTo>
                  <a:pt x="62" y="18"/>
                </a:lnTo>
                <a:lnTo>
                  <a:pt x="72" y="28"/>
                </a:lnTo>
                <a:lnTo>
                  <a:pt x="56" y="50"/>
                </a:lnTo>
                <a:lnTo>
                  <a:pt x="48" y="52"/>
                </a:lnTo>
                <a:lnTo>
                  <a:pt x="46" y="56"/>
                </a:lnTo>
                <a:lnTo>
                  <a:pt x="32" y="50"/>
                </a:lnTo>
                <a:lnTo>
                  <a:pt x="14" y="5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6" name="Freeform 256"/>
          <p:cNvSpPr>
            <a:spLocks/>
          </p:cNvSpPr>
          <p:nvPr/>
        </p:nvSpPr>
        <p:spPr bwMode="auto">
          <a:xfrm rot="222277">
            <a:off x="6499225" y="4864100"/>
            <a:ext cx="155575" cy="153988"/>
          </a:xfrm>
          <a:custGeom>
            <a:avLst/>
            <a:gdLst>
              <a:gd name="T0" fmla="*/ 2147483647 w 66"/>
              <a:gd name="T1" fmla="*/ 2147483647 h 64"/>
              <a:gd name="T2" fmla="*/ 2147483647 w 66"/>
              <a:gd name="T3" fmla="*/ 2147483647 h 64"/>
              <a:gd name="T4" fmla="*/ 2147483647 w 66"/>
              <a:gd name="T5" fmla="*/ 2147483647 h 64"/>
              <a:gd name="T6" fmla="*/ 0 w 66"/>
              <a:gd name="T7" fmla="*/ 2147483647 h 64"/>
              <a:gd name="T8" fmla="*/ 2147483647 w 66"/>
              <a:gd name="T9" fmla="*/ 2147483647 h 64"/>
              <a:gd name="T10" fmla="*/ 2147483647 w 66"/>
              <a:gd name="T11" fmla="*/ 2147483647 h 64"/>
              <a:gd name="T12" fmla="*/ 2147483647 w 66"/>
              <a:gd name="T13" fmla="*/ 2147483647 h 64"/>
              <a:gd name="T14" fmla="*/ 2147483647 w 66"/>
              <a:gd name="T15" fmla="*/ 0 h 64"/>
              <a:gd name="T16" fmla="*/ 2147483647 w 66"/>
              <a:gd name="T17" fmla="*/ 2147483647 h 64"/>
              <a:gd name="T18" fmla="*/ 2147483647 w 66"/>
              <a:gd name="T19" fmla="*/ 2147483647 h 64"/>
              <a:gd name="T20" fmla="*/ 2147483647 w 66"/>
              <a:gd name="T21" fmla="*/ 2147483647 h 64"/>
              <a:gd name="T22" fmla="*/ 2147483647 w 66"/>
              <a:gd name="T23" fmla="*/ 2147483647 h 64"/>
              <a:gd name="T24" fmla="*/ 2147483647 w 66"/>
              <a:gd name="T25" fmla="*/ 2147483647 h 64"/>
              <a:gd name="T26" fmla="*/ 2147483647 w 66"/>
              <a:gd name="T27" fmla="*/ 2147483647 h 64"/>
              <a:gd name="T28" fmla="*/ 2147483647 w 66"/>
              <a:gd name="T29" fmla="*/ 214748364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"/>
              <a:gd name="T46" fmla="*/ 0 h 64"/>
              <a:gd name="T47" fmla="*/ 66 w 66"/>
              <a:gd name="T48" fmla="*/ 64 h 6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" h="64">
                <a:moveTo>
                  <a:pt x="58" y="54"/>
                </a:moveTo>
                <a:lnTo>
                  <a:pt x="38" y="60"/>
                </a:lnTo>
                <a:lnTo>
                  <a:pt x="8" y="64"/>
                </a:lnTo>
                <a:lnTo>
                  <a:pt x="0" y="40"/>
                </a:lnTo>
                <a:lnTo>
                  <a:pt x="28" y="14"/>
                </a:lnTo>
                <a:lnTo>
                  <a:pt x="44" y="2"/>
                </a:lnTo>
                <a:lnTo>
                  <a:pt x="52" y="2"/>
                </a:lnTo>
                <a:lnTo>
                  <a:pt x="64" y="0"/>
                </a:lnTo>
                <a:lnTo>
                  <a:pt x="66" y="24"/>
                </a:lnTo>
                <a:lnTo>
                  <a:pt x="54" y="28"/>
                </a:lnTo>
                <a:lnTo>
                  <a:pt x="56" y="38"/>
                </a:lnTo>
                <a:lnTo>
                  <a:pt x="52" y="40"/>
                </a:lnTo>
                <a:lnTo>
                  <a:pt x="52" y="46"/>
                </a:lnTo>
                <a:lnTo>
                  <a:pt x="60" y="48"/>
                </a:lnTo>
                <a:lnTo>
                  <a:pt x="58" y="5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7" name="Freeform 257"/>
          <p:cNvSpPr>
            <a:spLocks/>
          </p:cNvSpPr>
          <p:nvPr/>
        </p:nvSpPr>
        <p:spPr bwMode="auto">
          <a:xfrm rot="222277">
            <a:off x="6413500" y="5143500"/>
            <a:ext cx="188913" cy="107950"/>
          </a:xfrm>
          <a:custGeom>
            <a:avLst/>
            <a:gdLst>
              <a:gd name="T0" fmla="*/ 2147483647 w 80"/>
              <a:gd name="T1" fmla="*/ 2147483647 h 46"/>
              <a:gd name="T2" fmla="*/ 2147483647 w 80"/>
              <a:gd name="T3" fmla="*/ 2147483647 h 46"/>
              <a:gd name="T4" fmla="*/ 2147483647 w 80"/>
              <a:gd name="T5" fmla="*/ 2147483647 h 46"/>
              <a:gd name="T6" fmla="*/ 0 w 80"/>
              <a:gd name="T7" fmla="*/ 2147483647 h 46"/>
              <a:gd name="T8" fmla="*/ 2147483647 w 80"/>
              <a:gd name="T9" fmla="*/ 0 h 46"/>
              <a:gd name="T10" fmla="*/ 2147483647 w 80"/>
              <a:gd name="T11" fmla="*/ 2147483647 h 46"/>
              <a:gd name="T12" fmla="*/ 2147483647 w 80"/>
              <a:gd name="T13" fmla="*/ 0 h 46"/>
              <a:gd name="T14" fmla="*/ 2147483647 w 80"/>
              <a:gd name="T15" fmla="*/ 2147483647 h 46"/>
              <a:gd name="T16" fmla="*/ 2147483647 w 80"/>
              <a:gd name="T17" fmla="*/ 2147483647 h 46"/>
              <a:gd name="T18" fmla="*/ 2147483647 w 80"/>
              <a:gd name="T19" fmla="*/ 2147483647 h 46"/>
              <a:gd name="T20" fmla="*/ 2147483647 w 80"/>
              <a:gd name="T21" fmla="*/ 2147483647 h 46"/>
              <a:gd name="T22" fmla="*/ 2147483647 w 80"/>
              <a:gd name="T23" fmla="*/ 2147483647 h 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0"/>
              <a:gd name="T37" fmla="*/ 0 h 46"/>
              <a:gd name="T38" fmla="*/ 80 w 80"/>
              <a:gd name="T39" fmla="*/ 46 h 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0" h="46">
                <a:moveTo>
                  <a:pt x="24" y="46"/>
                </a:moveTo>
                <a:lnTo>
                  <a:pt x="18" y="38"/>
                </a:lnTo>
                <a:lnTo>
                  <a:pt x="20" y="26"/>
                </a:lnTo>
                <a:lnTo>
                  <a:pt x="0" y="6"/>
                </a:lnTo>
                <a:lnTo>
                  <a:pt x="46" y="0"/>
                </a:lnTo>
                <a:lnTo>
                  <a:pt x="48" y="6"/>
                </a:lnTo>
                <a:lnTo>
                  <a:pt x="78" y="0"/>
                </a:lnTo>
                <a:lnTo>
                  <a:pt x="80" y="12"/>
                </a:lnTo>
                <a:lnTo>
                  <a:pt x="76" y="14"/>
                </a:lnTo>
                <a:lnTo>
                  <a:pt x="72" y="18"/>
                </a:lnTo>
                <a:lnTo>
                  <a:pt x="74" y="36"/>
                </a:lnTo>
                <a:lnTo>
                  <a:pt x="24" y="4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8" name="Freeform 258"/>
          <p:cNvSpPr>
            <a:spLocks/>
          </p:cNvSpPr>
          <p:nvPr/>
        </p:nvSpPr>
        <p:spPr bwMode="auto">
          <a:xfrm rot="222277">
            <a:off x="6261100" y="5192713"/>
            <a:ext cx="125413" cy="136525"/>
          </a:xfrm>
          <a:custGeom>
            <a:avLst/>
            <a:gdLst>
              <a:gd name="T0" fmla="*/ 2147483647 w 54"/>
              <a:gd name="T1" fmla="*/ 2147483647 h 58"/>
              <a:gd name="T2" fmla="*/ 2147483647 w 54"/>
              <a:gd name="T3" fmla="*/ 2147483647 h 58"/>
              <a:gd name="T4" fmla="*/ 2147483647 w 54"/>
              <a:gd name="T5" fmla="*/ 2147483647 h 58"/>
              <a:gd name="T6" fmla="*/ 0 w 54"/>
              <a:gd name="T7" fmla="*/ 2147483647 h 58"/>
              <a:gd name="T8" fmla="*/ 2147483647 w 54"/>
              <a:gd name="T9" fmla="*/ 2147483647 h 58"/>
              <a:gd name="T10" fmla="*/ 0 w 54"/>
              <a:gd name="T11" fmla="*/ 2147483647 h 58"/>
              <a:gd name="T12" fmla="*/ 2147483647 w 54"/>
              <a:gd name="T13" fmla="*/ 2147483647 h 58"/>
              <a:gd name="T14" fmla="*/ 2147483647 w 54"/>
              <a:gd name="T15" fmla="*/ 0 h 58"/>
              <a:gd name="T16" fmla="*/ 2147483647 w 54"/>
              <a:gd name="T17" fmla="*/ 2147483647 h 58"/>
              <a:gd name="T18" fmla="*/ 2147483647 w 54"/>
              <a:gd name="T19" fmla="*/ 2147483647 h 58"/>
              <a:gd name="T20" fmla="*/ 2147483647 w 54"/>
              <a:gd name="T21" fmla="*/ 2147483647 h 58"/>
              <a:gd name="T22" fmla="*/ 2147483647 w 54"/>
              <a:gd name="T23" fmla="*/ 2147483647 h 58"/>
              <a:gd name="T24" fmla="*/ 2147483647 w 54"/>
              <a:gd name="T25" fmla="*/ 2147483647 h 58"/>
              <a:gd name="T26" fmla="*/ 2147483647 w 54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4"/>
              <a:gd name="T43" fmla="*/ 0 h 58"/>
              <a:gd name="T44" fmla="*/ 54 w 54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4" h="58">
                <a:moveTo>
                  <a:pt x="54" y="50"/>
                </a:moveTo>
                <a:lnTo>
                  <a:pt x="20" y="58"/>
                </a:lnTo>
                <a:lnTo>
                  <a:pt x="4" y="54"/>
                </a:lnTo>
                <a:lnTo>
                  <a:pt x="0" y="40"/>
                </a:lnTo>
                <a:lnTo>
                  <a:pt x="6" y="26"/>
                </a:lnTo>
                <a:lnTo>
                  <a:pt x="0" y="6"/>
                </a:lnTo>
                <a:lnTo>
                  <a:pt x="10" y="4"/>
                </a:lnTo>
                <a:lnTo>
                  <a:pt x="16" y="0"/>
                </a:lnTo>
                <a:lnTo>
                  <a:pt x="20" y="12"/>
                </a:lnTo>
                <a:lnTo>
                  <a:pt x="32" y="14"/>
                </a:lnTo>
                <a:lnTo>
                  <a:pt x="40" y="28"/>
                </a:lnTo>
                <a:lnTo>
                  <a:pt x="42" y="40"/>
                </a:lnTo>
                <a:lnTo>
                  <a:pt x="52" y="46"/>
                </a:lnTo>
                <a:lnTo>
                  <a:pt x="54" y="5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29" name="Freeform 259"/>
          <p:cNvSpPr>
            <a:spLocks/>
          </p:cNvSpPr>
          <p:nvPr/>
        </p:nvSpPr>
        <p:spPr bwMode="auto">
          <a:xfrm rot="222277">
            <a:off x="6202363" y="5072063"/>
            <a:ext cx="123825" cy="134937"/>
          </a:xfrm>
          <a:custGeom>
            <a:avLst/>
            <a:gdLst>
              <a:gd name="T0" fmla="*/ 2147483647 w 52"/>
              <a:gd name="T1" fmla="*/ 2147483647 h 58"/>
              <a:gd name="T2" fmla="*/ 2147483647 w 52"/>
              <a:gd name="T3" fmla="*/ 2147483647 h 58"/>
              <a:gd name="T4" fmla="*/ 0 w 52"/>
              <a:gd name="T5" fmla="*/ 2147483647 h 58"/>
              <a:gd name="T6" fmla="*/ 0 w 52"/>
              <a:gd name="T7" fmla="*/ 2147483647 h 58"/>
              <a:gd name="T8" fmla="*/ 2147483647 w 52"/>
              <a:gd name="T9" fmla="*/ 2147483647 h 58"/>
              <a:gd name="T10" fmla="*/ 2147483647 w 52"/>
              <a:gd name="T11" fmla="*/ 2147483647 h 58"/>
              <a:gd name="T12" fmla="*/ 2147483647 w 52"/>
              <a:gd name="T13" fmla="*/ 2147483647 h 58"/>
              <a:gd name="T14" fmla="*/ 2147483647 w 52"/>
              <a:gd name="T15" fmla="*/ 0 h 58"/>
              <a:gd name="T16" fmla="*/ 2147483647 w 52"/>
              <a:gd name="T17" fmla="*/ 2147483647 h 58"/>
              <a:gd name="T18" fmla="*/ 2147483647 w 52"/>
              <a:gd name="T19" fmla="*/ 2147483647 h 58"/>
              <a:gd name="T20" fmla="*/ 2147483647 w 52"/>
              <a:gd name="T21" fmla="*/ 2147483647 h 58"/>
              <a:gd name="T22" fmla="*/ 2147483647 w 52"/>
              <a:gd name="T23" fmla="*/ 2147483647 h 58"/>
              <a:gd name="T24" fmla="*/ 2147483647 w 52"/>
              <a:gd name="T25" fmla="*/ 2147483647 h 58"/>
              <a:gd name="T26" fmla="*/ 2147483647 w 52"/>
              <a:gd name="T27" fmla="*/ 2147483647 h 58"/>
              <a:gd name="T28" fmla="*/ 2147483647 w 52"/>
              <a:gd name="T29" fmla="*/ 2147483647 h 58"/>
              <a:gd name="T30" fmla="*/ 2147483647 w 52"/>
              <a:gd name="T31" fmla="*/ 2147483647 h 58"/>
              <a:gd name="T32" fmla="*/ 2147483647 w 52"/>
              <a:gd name="T33" fmla="*/ 2147483647 h 58"/>
              <a:gd name="T34" fmla="*/ 2147483647 w 52"/>
              <a:gd name="T35" fmla="*/ 2147483647 h 5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"/>
              <a:gd name="T55" fmla="*/ 0 h 58"/>
              <a:gd name="T56" fmla="*/ 52 w 52"/>
              <a:gd name="T57" fmla="*/ 58 h 5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" h="58">
                <a:moveTo>
                  <a:pt x="10" y="58"/>
                </a:moveTo>
                <a:lnTo>
                  <a:pt x="4" y="34"/>
                </a:lnTo>
                <a:lnTo>
                  <a:pt x="0" y="34"/>
                </a:lnTo>
                <a:lnTo>
                  <a:pt x="0" y="30"/>
                </a:lnTo>
                <a:lnTo>
                  <a:pt x="2" y="30"/>
                </a:lnTo>
                <a:lnTo>
                  <a:pt x="2" y="12"/>
                </a:lnTo>
                <a:lnTo>
                  <a:pt x="2" y="4"/>
                </a:lnTo>
                <a:lnTo>
                  <a:pt x="22" y="0"/>
                </a:lnTo>
                <a:lnTo>
                  <a:pt x="24" y="4"/>
                </a:lnTo>
                <a:lnTo>
                  <a:pt x="42" y="12"/>
                </a:lnTo>
                <a:lnTo>
                  <a:pt x="44" y="20"/>
                </a:lnTo>
                <a:lnTo>
                  <a:pt x="52" y="22"/>
                </a:lnTo>
                <a:lnTo>
                  <a:pt x="52" y="24"/>
                </a:lnTo>
                <a:lnTo>
                  <a:pt x="50" y="26"/>
                </a:lnTo>
                <a:lnTo>
                  <a:pt x="44" y="50"/>
                </a:lnTo>
                <a:lnTo>
                  <a:pt x="38" y="54"/>
                </a:lnTo>
                <a:lnTo>
                  <a:pt x="28" y="56"/>
                </a:lnTo>
                <a:lnTo>
                  <a:pt x="10" y="5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0" name="Freeform 260"/>
          <p:cNvSpPr>
            <a:spLocks/>
          </p:cNvSpPr>
          <p:nvPr/>
        </p:nvSpPr>
        <p:spPr bwMode="auto">
          <a:xfrm rot="222277">
            <a:off x="5826125" y="4949825"/>
            <a:ext cx="134938" cy="153988"/>
          </a:xfrm>
          <a:custGeom>
            <a:avLst/>
            <a:gdLst>
              <a:gd name="T0" fmla="*/ 0 w 58"/>
              <a:gd name="T1" fmla="*/ 2147483647 h 66"/>
              <a:gd name="T2" fmla="*/ 2147483647 w 58"/>
              <a:gd name="T3" fmla="*/ 2147483647 h 66"/>
              <a:gd name="T4" fmla="*/ 2147483647 w 58"/>
              <a:gd name="T5" fmla="*/ 0 h 66"/>
              <a:gd name="T6" fmla="*/ 2147483647 w 58"/>
              <a:gd name="T7" fmla="*/ 2147483647 h 66"/>
              <a:gd name="T8" fmla="*/ 2147483647 w 58"/>
              <a:gd name="T9" fmla="*/ 2147483647 h 66"/>
              <a:gd name="T10" fmla="*/ 2147483647 w 58"/>
              <a:gd name="T11" fmla="*/ 2147483647 h 66"/>
              <a:gd name="T12" fmla="*/ 2147483647 w 58"/>
              <a:gd name="T13" fmla="*/ 2147483647 h 66"/>
              <a:gd name="T14" fmla="*/ 2147483647 w 58"/>
              <a:gd name="T15" fmla="*/ 2147483647 h 66"/>
              <a:gd name="T16" fmla="*/ 2147483647 w 58"/>
              <a:gd name="T17" fmla="*/ 2147483647 h 66"/>
              <a:gd name="T18" fmla="*/ 2147483647 w 58"/>
              <a:gd name="T19" fmla="*/ 2147483647 h 66"/>
              <a:gd name="T20" fmla="*/ 2147483647 w 58"/>
              <a:gd name="T21" fmla="*/ 2147483647 h 66"/>
              <a:gd name="T22" fmla="*/ 2147483647 w 58"/>
              <a:gd name="T23" fmla="*/ 2147483647 h 66"/>
              <a:gd name="T24" fmla="*/ 2147483647 w 58"/>
              <a:gd name="T25" fmla="*/ 2147483647 h 66"/>
              <a:gd name="T26" fmla="*/ 2147483647 w 58"/>
              <a:gd name="T27" fmla="*/ 2147483647 h 66"/>
              <a:gd name="T28" fmla="*/ 0 w 58"/>
              <a:gd name="T29" fmla="*/ 2147483647 h 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66"/>
              <a:gd name="T47" fmla="*/ 58 w 58"/>
              <a:gd name="T48" fmla="*/ 66 h 6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66">
                <a:moveTo>
                  <a:pt x="0" y="16"/>
                </a:moveTo>
                <a:lnTo>
                  <a:pt x="24" y="8"/>
                </a:lnTo>
                <a:lnTo>
                  <a:pt x="24" y="0"/>
                </a:lnTo>
                <a:lnTo>
                  <a:pt x="42" y="14"/>
                </a:lnTo>
                <a:lnTo>
                  <a:pt x="56" y="20"/>
                </a:lnTo>
                <a:lnTo>
                  <a:pt x="58" y="26"/>
                </a:lnTo>
                <a:lnTo>
                  <a:pt x="54" y="30"/>
                </a:lnTo>
                <a:lnTo>
                  <a:pt x="58" y="60"/>
                </a:lnTo>
                <a:lnTo>
                  <a:pt x="34" y="66"/>
                </a:lnTo>
                <a:lnTo>
                  <a:pt x="24" y="66"/>
                </a:lnTo>
                <a:lnTo>
                  <a:pt x="20" y="54"/>
                </a:lnTo>
                <a:lnTo>
                  <a:pt x="16" y="56"/>
                </a:lnTo>
                <a:lnTo>
                  <a:pt x="10" y="40"/>
                </a:lnTo>
                <a:lnTo>
                  <a:pt x="6" y="40"/>
                </a:lnTo>
                <a:lnTo>
                  <a:pt x="0" y="1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1" name="Freeform 261"/>
          <p:cNvSpPr>
            <a:spLocks/>
          </p:cNvSpPr>
          <p:nvPr/>
        </p:nvSpPr>
        <p:spPr bwMode="auto">
          <a:xfrm rot="222277">
            <a:off x="5792788" y="4827588"/>
            <a:ext cx="96837" cy="155575"/>
          </a:xfrm>
          <a:custGeom>
            <a:avLst/>
            <a:gdLst>
              <a:gd name="T0" fmla="*/ 2147483647 w 42"/>
              <a:gd name="T1" fmla="*/ 2147483647 h 66"/>
              <a:gd name="T2" fmla="*/ 2147483647 w 42"/>
              <a:gd name="T3" fmla="*/ 2147483647 h 66"/>
              <a:gd name="T4" fmla="*/ 2147483647 w 42"/>
              <a:gd name="T5" fmla="*/ 2147483647 h 66"/>
              <a:gd name="T6" fmla="*/ 2147483647 w 42"/>
              <a:gd name="T7" fmla="*/ 2147483647 h 66"/>
              <a:gd name="T8" fmla="*/ 2147483647 w 42"/>
              <a:gd name="T9" fmla="*/ 2147483647 h 66"/>
              <a:gd name="T10" fmla="*/ 0 w 42"/>
              <a:gd name="T11" fmla="*/ 2147483647 h 66"/>
              <a:gd name="T12" fmla="*/ 2147483647 w 42"/>
              <a:gd name="T13" fmla="*/ 0 h 66"/>
              <a:gd name="T14" fmla="*/ 2147483647 w 42"/>
              <a:gd name="T15" fmla="*/ 2147483647 h 66"/>
              <a:gd name="T16" fmla="*/ 2147483647 w 42"/>
              <a:gd name="T17" fmla="*/ 2147483647 h 66"/>
              <a:gd name="T18" fmla="*/ 2147483647 w 42"/>
              <a:gd name="T19" fmla="*/ 2147483647 h 66"/>
              <a:gd name="T20" fmla="*/ 2147483647 w 42"/>
              <a:gd name="T21" fmla="*/ 2147483647 h 66"/>
              <a:gd name="T22" fmla="*/ 2147483647 w 42"/>
              <a:gd name="T23" fmla="*/ 2147483647 h 66"/>
              <a:gd name="T24" fmla="*/ 2147483647 w 42"/>
              <a:gd name="T25" fmla="*/ 2147483647 h 66"/>
              <a:gd name="T26" fmla="*/ 2147483647 w 42"/>
              <a:gd name="T27" fmla="*/ 2147483647 h 66"/>
              <a:gd name="T28" fmla="*/ 2147483647 w 42"/>
              <a:gd name="T29" fmla="*/ 2147483647 h 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"/>
              <a:gd name="T46" fmla="*/ 0 h 66"/>
              <a:gd name="T47" fmla="*/ 42 w 42"/>
              <a:gd name="T48" fmla="*/ 66 h 6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" h="66">
                <a:moveTo>
                  <a:pt x="42" y="50"/>
                </a:moveTo>
                <a:lnTo>
                  <a:pt x="42" y="58"/>
                </a:lnTo>
                <a:lnTo>
                  <a:pt x="18" y="66"/>
                </a:lnTo>
                <a:lnTo>
                  <a:pt x="10" y="62"/>
                </a:lnTo>
                <a:lnTo>
                  <a:pt x="4" y="10"/>
                </a:lnTo>
                <a:lnTo>
                  <a:pt x="0" y="4"/>
                </a:lnTo>
                <a:lnTo>
                  <a:pt x="2" y="0"/>
                </a:lnTo>
                <a:lnTo>
                  <a:pt x="8" y="4"/>
                </a:lnTo>
                <a:lnTo>
                  <a:pt x="12" y="4"/>
                </a:lnTo>
                <a:lnTo>
                  <a:pt x="14" y="8"/>
                </a:lnTo>
                <a:lnTo>
                  <a:pt x="16" y="16"/>
                </a:lnTo>
                <a:lnTo>
                  <a:pt x="22" y="16"/>
                </a:lnTo>
                <a:lnTo>
                  <a:pt x="22" y="22"/>
                </a:lnTo>
                <a:lnTo>
                  <a:pt x="36" y="20"/>
                </a:lnTo>
                <a:lnTo>
                  <a:pt x="42" y="5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2" name="Freeform 262"/>
          <p:cNvSpPr>
            <a:spLocks/>
          </p:cNvSpPr>
          <p:nvPr/>
        </p:nvSpPr>
        <p:spPr bwMode="auto">
          <a:xfrm rot="222277">
            <a:off x="6140450" y="4953000"/>
            <a:ext cx="133350" cy="144463"/>
          </a:xfrm>
          <a:custGeom>
            <a:avLst/>
            <a:gdLst>
              <a:gd name="T0" fmla="*/ 0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0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2147483647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2147483647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0 w 56"/>
              <a:gd name="T31" fmla="*/ 2147483647 h 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6"/>
              <a:gd name="T49" fmla="*/ 0 h 60"/>
              <a:gd name="T50" fmla="*/ 56 w 56"/>
              <a:gd name="T51" fmla="*/ 60 h 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6" h="60">
                <a:moveTo>
                  <a:pt x="0" y="20"/>
                </a:moveTo>
                <a:lnTo>
                  <a:pt x="26" y="14"/>
                </a:lnTo>
                <a:lnTo>
                  <a:pt x="24" y="2"/>
                </a:lnTo>
                <a:lnTo>
                  <a:pt x="32" y="0"/>
                </a:lnTo>
                <a:lnTo>
                  <a:pt x="32" y="4"/>
                </a:lnTo>
                <a:lnTo>
                  <a:pt x="48" y="4"/>
                </a:lnTo>
                <a:lnTo>
                  <a:pt x="56" y="16"/>
                </a:lnTo>
                <a:lnTo>
                  <a:pt x="52" y="20"/>
                </a:lnTo>
                <a:lnTo>
                  <a:pt x="54" y="28"/>
                </a:lnTo>
                <a:lnTo>
                  <a:pt x="48" y="30"/>
                </a:lnTo>
                <a:lnTo>
                  <a:pt x="52" y="48"/>
                </a:lnTo>
                <a:lnTo>
                  <a:pt x="32" y="52"/>
                </a:lnTo>
                <a:lnTo>
                  <a:pt x="32" y="60"/>
                </a:lnTo>
                <a:lnTo>
                  <a:pt x="16" y="52"/>
                </a:lnTo>
                <a:lnTo>
                  <a:pt x="6" y="54"/>
                </a:lnTo>
                <a:lnTo>
                  <a:pt x="0" y="2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3" name="Freeform 263"/>
          <p:cNvSpPr>
            <a:spLocks/>
          </p:cNvSpPr>
          <p:nvPr/>
        </p:nvSpPr>
        <p:spPr bwMode="auto">
          <a:xfrm rot="222277">
            <a:off x="6253163" y="4945063"/>
            <a:ext cx="192087" cy="87312"/>
          </a:xfrm>
          <a:custGeom>
            <a:avLst/>
            <a:gdLst>
              <a:gd name="T0" fmla="*/ 0 w 82"/>
              <a:gd name="T1" fmla="*/ 2147483647 h 38"/>
              <a:gd name="T2" fmla="*/ 2147483647 w 82"/>
              <a:gd name="T3" fmla="*/ 0 h 38"/>
              <a:gd name="T4" fmla="*/ 2147483647 w 82"/>
              <a:gd name="T5" fmla="*/ 2147483647 h 38"/>
              <a:gd name="T6" fmla="*/ 2147483647 w 82"/>
              <a:gd name="T7" fmla="*/ 2147483647 h 38"/>
              <a:gd name="T8" fmla="*/ 2147483647 w 82"/>
              <a:gd name="T9" fmla="*/ 2147483647 h 38"/>
              <a:gd name="T10" fmla="*/ 2147483647 w 82"/>
              <a:gd name="T11" fmla="*/ 2147483647 h 38"/>
              <a:gd name="T12" fmla="*/ 2147483647 w 82"/>
              <a:gd name="T13" fmla="*/ 2147483647 h 38"/>
              <a:gd name="T14" fmla="*/ 2147483647 w 82"/>
              <a:gd name="T15" fmla="*/ 2147483647 h 38"/>
              <a:gd name="T16" fmla="*/ 2147483647 w 82"/>
              <a:gd name="T17" fmla="*/ 2147483647 h 38"/>
              <a:gd name="T18" fmla="*/ 2147483647 w 82"/>
              <a:gd name="T19" fmla="*/ 2147483647 h 38"/>
              <a:gd name="T20" fmla="*/ 2147483647 w 82"/>
              <a:gd name="T21" fmla="*/ 2147483647 h 38"/>
              <a:gd name="T22" fmla="*/ 2147483647 w 82"/>
              <a:gd name="T23" fmla="*/ 2147483647 h 38"/>
              <a:gd name="T24" fmla="*/ 2147483647 w 82"/>
              <a:gd name="T25" fmla="*/ 2147483647 h 38"/>
              <a:gd name="T26" fmla="*/ 2147483647 w 82"/>
              <a:gd name="T27" fmla="*/ 2147483647 h 38"/>
              <a:gd name="T28" fmla="*/ 0 w 82"/>
              <a:gd name="T29" fmla="*/ 2147483647 h 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2"/>
              <a:gd name="T46" fmla="*/ 0 h 38"/>
              <a:gd name="T47" fmla="*/ 82 w 82"/>
              <a:gd name="T48" fmla="*/ 38 h 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2" h="38">
                <a:moveTo>
                  <a:pt x="0" y="12"/>
                </a:moveTo>
                <a:lnTo>
                  <a:pt x="48" y="0"/>
                </a:lnTo>
                <a:lnTo>
                  <a:pt x="54" y="6"/>
                </a:lnTo>
                <a:lnTo>
                  <a:pt x="58" y="2"/>
                </a:lnTo>
                <a:lnTo>
                  <a:pt x="72" y="12"/>
                </a:lnTo>
                <a:lnTo>
                  <a:pt x="80" y="12"/>
                </a:lnTo>
                <a:lnTo>
                  <a:pt x="82" y="26"/>
                </a:lnTo>
                <a:lnTo>
                  <a:pt x="52" y="32"/>
                </a:lnTo>
                <a:lnTo>
                  <a:pt x="54" y="36"/>
                </a:lnTo>
                <a:lnTo>
                  <a:pt x="40" y="38"/>
                </a:lnTo>
                <a:lnTo>
                  <a:pt x="38" y="34"/>
                </a:lnTo>
                <a:lnTo>
                  <a:pt x="28" y="36"/>
                </a:lnTo>
                <a:lnTo>
                  <a:pt x="24" y="22"/>
                </a:lnTo>
                <a:lnTo>
                  <a:pt x="8" y="24"/>
                </a:lnTo>
                <a:lnTo>
                  <a:pt x="0" y="1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4" name="Freeform 264"/>
          <p:cNvSpPr>
            <a:spLocks/>
          </p:cNvSpPr>
          <p:nvPr/>
        </p:nvSpPr>
        <p:spPr bwMode="auto">
          <a:xfrm rot="222277">
            <a:off x="6062663" y="4889500"/>
            <a:ext cx="146050" cy="107950"/>
          </a:xfrm>
          <a:custGeom>
            <a:avLst/>
            <a:gdLst>
              <a:gd name="T0" fmla="*/ 2147483647 w 62"/>
              <a:gd name="T1" fmla="*/ 2147483647 h 46"/>
              <a:gd name="T2" fmla="*/ 2147483647 w 62"/>
              <a:gd name="T3" fmla="*/ 2147483647 h 46"/>
              <a:gd name="T4" fmla="*/ 2147483647 w 62"/>
              <a:gd name="T5" fmla="*/ 2147483647 h 46"/>
              <a:gd name="T6" fmla="*/ 2147483647 w 62"/>
              <a:gd name="T7" fmla="*/ 2147483647 h 46"/>
              <a:gd name="T8" fmla="*/ 2147483647 w 62"/>
              <a:gd name="T9" fmla="*/ 2147483647 h 46"/>
              <a:gd name="T10" fmla="*/ 2147483647 w 62"/>
              <a:gd name="T11" fmla="*/ 2147483647 h 46"/>
              <a:gd name="T12" fmla="*/ 2147483647 w 62"/>
              <a:gd name="T13" fmla="*/ 2147483647 h 46"/>
              <a:gd name="T14" fmla="*/ 0 w 62"/>
              <a:gd name="T15" fmla="*/ 2147483647 h 46"/>
              <a:gd name="T16" fmla="*/ 2147483647 w 62"/>
              <a:gd name="T17" fmla="*/ 0 h 46"/>
              <a:gd name="T18" fmla="*/ 2147483647 w 62"/>
              <a:gd name="T19" fmla="*/ 2147483647 h 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2"/>
              <a:gd name="T31" fmla="*/ 0 h 46"/>
              <a:gd name="T32" fmla="*/ 62 w 62"/>
              <a:gd name="T33" fmla="*/ 46 h 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2" h="46">
                <a:moveTo>
                  <a:pt x="60" y="28"/>
                </a:moveTo>
                <a:lnTo>
                  <a:pt x="62" y="40"/>
                </a:lnTo>
                <a:lnTo>
                  <a:pt x="36" y="46"/>
                </a:lnTo>
                <a:lnTo>
                  <a:pt x="26" y="40"/>
                </a:lnTo>
                <a:lnTo>
                  <a:pt x="12" y="36"/>
                </a:lnTo>
                <a:lnTo>
                  <a:pt x="8" y="40"/>
                </a:lnTo>
                <a:lnTo>
                  <a:pt x="8" y="26"/>
                </a:lnTo>
                <a:lnTo>
                  <a:pt x="0" y="8"/>
                </a:lnTo>
                <a:lnTo>
                  <a:pt x="54" y="0"/>
                </a:lnTo>
                <a:lnTo>
                  <a:pt x="60" y="2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5" name="Freeform 265"/>
          <p:cNvSpPr>
            <a:spLocks/>
          </p:cNvSpPr>
          <p:nvPr/>
        </p:nvSpPr>
        <p:spPr bwMode="auto">
          <a:xfrm rot="222277">
            <a:off x="5786438" y="4683125"/>
            <a:ext cx="101600" cy="198438"/>
          </a:xfrm>
          <a:custGeom>
            <a:avLst/>
            <a:gdLst>
              <a:gd name="T0" fmla="*/ 0 w 44"/>
              <a:gd name="T1" fmla="*/ 2147483647 h 84"/>
              <a:gd name="T2" fmla="*/ 2147483647 w 44"/>
              <a:gd name="T3" fmla="*/ 2147483647 h 84"/>
              <a:gd name="T4" fmla="*/ 2147483647 w 44"/>
              <a:gd name="T5" fmla="*/ 2147483647 h 84"/>
              <a:gd name="T6" fmla="*/ 2147483647 w 44"/>
              <a:gd name="T7" fmla="*/ 0 h 84"/>
              <a:gd name="T8" fmla="*/ 2147483647 w 44"/>
              <a:gd name="T9" fmla="*/ 2147483647 h 84"/>
              <a:gd name="T10" fmla="*/ 2147483647 w 44"/>
              <a:gd name="T11" fmla="*/ 2147483647 h 84"/>
              <a:gd name="T12" fmla="*/ 2147483647 w 44"/>
              <a:gd name="T13" fmla="*/ 2147483647 h 84"/>
              <a:gd name="T14" fmla="*/ 2147483647 w 44"/>
              <a:gd name="T15" fmla="*/ 2147483647 h 84"/>
              <a:gd name="T16" fmla="*/ 2147483647 w 44"/>
              <a:gd name="T17" fmla="*/ 2147483647 h 84"/>
              <a:gd name="T18" fmla="*/ 2147483647 w 44"/>
              <a:gd name="T19" fmla="*/ 2147483647 h 84"/>
              <a:gd name="T20" fmla="*/ 2147483647 w 44"/>
              <a:gd name="T21" fmla="*/ 2147483647 h 84"/>
              <a:gd name="T22" fmla="*/ 2147483647 w 44"/>
              <a:gd name="T23" fmla="*/ 2147483647 h 84"/>
              <a:gd name="T24" fmla="*/ 2147483647 w 44"/>
              <a:gd name="T25" fmla="*/ 2147483647 h 84"/>
              <a:gd name="T26" fmla="*/ 2147483647 w 44"/>
              <a:gd name="T27" fmla="*/ 2147483647 h 84"/>
              <a:gd name="T28" fmla="*/ 2147483647 w 44"/>
              <a:gd name="T29" fmla="*/ 2147483647 h 84"/>
              <a:gd name="T30" fmla="*/ 2147483647 w 44"/>
              <a:gd name="T31" fmla="*/ 2147483647 h 84"/>
              <a:gd name="T32" fmla="*/ 2147483647 w 44"/>
              <a:gd name="T33" fmla="*/ 2147483647 h 84"/>
              <a:gd name="T34" fmla="*/ 2147483647 w 44"/>
              <a:gd name="T35" fmla="*/ 2147483647 h 84"/>
              <a:gd name="T36" fmla="*/ 0 w 44"/>
              <a:gd name="T37" fmla="*/ 2147483647 h 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4"/>
              <a:gd name="T58" fmla="*/ 0 h 84"/>
              <a:gd name="T59" fmla="*/ 44 w 44"/>
              <a:gd name="T60" fmla="*/ 84 h 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4" h="84">
                <a:moveTo>
                  <a:pt x="0" y="10"/>
                </a:moveTo>
                <a:lnTo>
                  <a:pt x="2" y="6"/>
                </a:lnTo>
                <a:lnTo>
                  <a:pt x="12" y="8"/>
                </a:lnTo>
                <a:lnTo>
                  <a:pt x="28" y="0"/>
                </a:lnTo>
                <a:lnTo>
                  <a:pt x="40" y="14"/>
                </a:lnTo>
                <a:lnTo>
                  <a:pt x="42" y="24"/>
                </a:lnTo>
                <a:lnTo>
                  <a:pt x="44" y="42"/>
                </a:lnTo>
                <a:lnTo>
                  <a:pt x="40" y="46"/>
                </a:lnTo>
                <a:lnTo>
                  <a:pt x="44" y="60"/>
                </a:lnTo>
                <a:lnTo>
                  <a:pt x="38" y="64"/>
                </a:lnTo>
                <a:lnTo>
                  <a:pt x="42" y="76"/>
                </a:lnTo>
                <a:lnTo>
                  <a:pt x="42" y="82"/>
                </a:lnTo>
                <a:lnTo>
                  <a:pt x="28" y="84"/>
                </a:lnTo>
                <a:lnTo>
                  <a:pt x="28" y="78"/>
                </a:lnTo>
                <a:lnTo>
                  <a:pt x="22" y="78"/>
                </a:lnTo>
                <a:lnTo>
                  <a:pt x="18" y="66"/>
                </a:lnTo>
                <a:lnTo>
                  <a:pt x="14" y="66"/>
                </a:lnTo>
                <a:lnTo>
                  <a:pt x="8" y="62"/>
                </a:lnTo>
                <a:lnTo>
                  <a:pt x="0" y="1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6" name="Freeform 266"/>
          <p:cNvSpPr>
            <a:spLocks/>
          </p:cNvSpPr>
          <p:nvPr/>
        </p:nvSpPr>
        <p:spPr bwMode="auto">
          <a:xfrm rot="222277">
            <a:off x="6438900" y="4719638"/>
            <a:ext cx="177800" cy="174625"/>
          </a:xfrm>
          <a:custGeom>
            <a:avLst/>
            <a:gdLst>
              <a:gd name="T0" fmla="*/ 2147483647 w 76"/>
              <a:gd name="T1" fmla="*/ 2147483647 h 74"/>
              <a:gd name="T2" fmla="*/ 2147483647 w 76"/>
              <a:gd name="T3" fmla="*/ 2147483647 h 74"/>
              <a:gd name="T4" fmla="*/ 2147483647 w 76"/>
              <a:gd name="T5" fmla="*/ 2147483647 h 74"/>
              <a:gd name="T6" fmla="*/ 2147483647 w 76"/>
              <a:gd name="T7" fmla="*/ 0 h 74"/>
              <a:gd name="T8" fmla="*/ 2147483647 w 76"/>
              <a:gd name="T9" fmla="*/ 2147483647 h 74"/>
              <a:gd name="T10" fmla="*/ 2147483647 w 76"/>
              <a:gd name="T11" fmla="*/ 2147483647 h 74"/>
              <a:gd name="T12" fmla="*/ 2147483647 w 76"/>
              <a:gd name="T13" fmla="*/ 2147483647 h 74"/>
              <a:gd name="T14" fmla="*/ 2147483647 w 76"/>
              <a:gd name="T15" fmla="*/ 2147483647 h 74"/>
              <a:gd name="T16" fmla="*/ 2147483647 w 76"/>
              <a:gd name="T17" fmla="*/ 2147483647 h 74"/>
              <a:gd name="T18" fmla="*/ 2147483647 w 76"/>
              <a:gd name="T19" fmla="*/ 2147483647 h 74"/>
              <a:gd name="T20" fmla="*/ 2147483647 w 76"/>
              <a:gd name="T21" fmla="*/ 2147483647 h 74"/>
              <a:gd name="T22" fmla="*/ 2147483647 w 76"/>
              <a:gd name="T23" fmla="*/ 2147483647 h 74"/>
              <a:gd name="T24" fmla="*/ 0 w 76"/>
              <a:gd name="T25" fmla="*/ 2147483647 h 74"/>
              <a:gd name="T26" fmla="*/ 2147483647 w 76"/>
              <a:gd name="T27" fmla="*/ 2147483647 h 74"/>
              <a:gd name="T28" fmla="*/ 2147483647 w 76"/>
              <a:gd name="T29" fmla="*/ 2147483647 h 74"/>
              <a:gd name="T30" fmla="*/ 2147483647 w 76"/>
              <a:gd name="T31" fmla="*/ 2147483647 h 7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6"/>
              <a:gd name="T49" fmla="*/ 0 h 74"/>
              <a:gd name="T50" fmla="*/ 76 w 76"/>
              <a:gd name="T51" fmla="*/ 74 h 7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6" h="74">
                <a:moveTo>
                  <a:pt x="10" y="28"/>
                </a:moveTo>
                <a:lnTo>
                  <a:pt x="18" y="24"/>
                </a:lnTo>
                <a:lnTo>
                  <a:pt x="26" y="12"/>
                </a:lnTo>
                <a:lnTo>
                  <a:pt x="34" y="0"/>
                </a:lnTo>
                <a:lnTo>
                  <a:pt x="46" y="2"/>
                </a:lnTo>
                <a:lnTo>
                  <a:pt x="64" y="54"/>
                </a:lnTo>
                <a:lnTo>
                  <a:pt x="76" y="62"/>
                </a:lnTo>
                <a:lnTo>
                  <a:pt x="58" y="74"/>
                </a:lnTo>
                <a:lnTo>
                  <a:pt x="38" y="60"/>
                </a:lnTo>
                <a:lnTo>
                  <a:pt x="20" y="54"/>
                </a:lnTo>
                <a:lnTo>
                  <a:pt x="12" y="44"/>
                </a:lnTo>
                <a:lnTo>
                  <a:pt x="4" y="42"/>
                </a:lnTo>
                <a:lnTo>
                  <a:pt x="0" y="40"/>
                </a:lnTo>
                <a:lnTo>
                  <a:pt x="2" y="38"/>
                </a:lnTo>
                <a:lnTo>
                  <a:pt x="8" y="38"/>
                </a:lnTo>
                <a:lnTo>
                  <a:pt x="10" y="2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7" name="Freeform 267"/>
          <p:cNvSpPr>
            <a:spLocks/>
          </p:cNvSpPr>
          <p:nvPr/>
        </p:nvSpPr>
        <p:spPr bwMode="auto">
          <a:xfrm rot="222277">
            <a:off x="6176963" y="4713288"/>
            <a:ext cx="138112" cy="147637"/>
          </a:xfrm>
          <a:custGeom>
            <a:avLst/>
            <a:gdLst>
              <a:gd name="T0" fmla="*/ 2147483647 w 60"/>
              <a:gd name="T1" fmla="*/ 2147483647 h 62"/>
              <a:gd name="T2" fmla="*/ 0 w 60"/>
              <a:gd name="T3" fmla="*/ 2147483647 h 62"/>
              <a:gd name="T4" fmla="*/ 2147483647 w 60"/>
              <a:gd name="T5" fmla="*/ 2147483647 h 62"/>
              <a:gd name="T6" fmla="*/ 2147483647 w 60"/>
              <a:gd name="T7" fmla="*/ 2147483647 h 62"/>
              <a:gd name="T8" fmla="*/ 2147483647 w 60"/>
              <a:gd name="T9" fmla="*/ 0 h 62"/>
              <a:gd name="T10" fmla="*/ 2147483647 w 60"/>
              <a:gd name="T11" fmla="*/ 2147483647 h 62"/>
              <a:gd name="T12" fmla="*/ 2147483647 w 60"/>
              <a:gd name="T13" fmla="*/ 2147483647 h 62"/>
              <a:gd name="T14" fmla="*/ 2147483647 w 60"/>
              <a:gd name="T15" fmla="*/ 2147483647 h 62"/>
              <a:gd name="T16" fmla="*/ 2147483647 w 60"/>
              <a:gd name="T17" fmla="*/ 2147483647 h 62"/>
              <a:gd name="T18" fmla="*/ 2147483647 w 60"/>
              <a:gd name="T19" fmla="*/ 2147483647 h 62"/>
              <a:gd name="T20" fmla="*/ 2147483647 w 60"/>
              <a:gd name="T21" fmla="*/ 2147483647 h 62"/>
              <a:gd name="T22" fmla="*/ 2147483647 w 60"/>
              <a:gd name="T23" fmla="*/ 2147483647 h 62"/>
              <a:gd name="T24" fmla="*/ 2147483647 w 60"/>
              <a:gd name="T25" fmla="*/ 2147483647 h 62"/>
              <a:gd name="T26" fmla="*/ 2147483647 w 60"/>
              <a:gd name="T27" fmla="*/ 2147483647 h 62"/>
              <a:gd name="T28" fmla="*/ 2147483647 w 60"/>
              <a:gd name="T29" fmla="*/ 2147483647 h 62"/>
              <a:gd name="T30" fmla="*/ 2147483647 w 60"/>
              <a:gd name="T31" fmla="*/ 2147483647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0"/>
              <a:gd name="T49" fmla="*/ 0 h 62"/>
              <a:gd name="T50" fmla="*/ 60 w 60"/>
              <a:gd name="T51" fmla="*/ 62 h 6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0" h="62">
                <a:moveTo>
                  <a:pt x="8" y="62"/>
                </a:moveTo>
                <a:lnTo>
                  <a:pt x="0" y="24"/>
                </a:lnTo>
                <a:lnTo>
                  <a:pt x="12" y="2"/>
                </a:lnTo>
                <a:lnTo>
                  <a:pt x="16" y="4"/>
                </a:lnTo>
                <a:lnTo>
                  <a:pt x="18" y="0"/>
                </a:lnTo>
                <a:lnTo>
                  <a:pt x="42" y="20"/>
                </a:lnTo>
                <a:lnTo>
                  <a:pt x="44" y="26"/>
                </a:lnTo>
                <a:lnTo>
                  <a:pt x="60" y="36"/>
                </a:lnTo>
                <a:lnTo>
                  <a:pt x="52" y="44"/>
                </a:lnTo>
                <a:lnTo>
                  <a:pt x="56" y="48"/>
                </a:lnTo>
                <a:lnTo>
                  <a:pt x="52" y="54"/>
                </a:lnTo>
                <a:lnTo>
                  <a:pt x="42" y="48"/>
                </a:lnTo>
                <a:lnTo>
                  <a:pt x="36" y="50"/>
                </a:lnTo>
                <a:lnTo>
                  <a:pt x="26" y="58"/>
                </a:lnTo>
                <a:lnTo>
                  <a:pt x="14" y="56"/>
                </a:lnTo>
                <a:lnTo>
                  <a:pt x="8" y="6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8" name="Freeform 268"/>
          <p:cNvSpPr>
            <a:spLocks/>
          </p:cNvSpPr>
          <p:nvPr/>
        </p:nvSpPr>
        <p:spPr bwMode="auto">
          <a:xfrm rot="222277">
            <a:off x="6046788" y="4762500"/>
            <a:ext cx="147637" cy="144463"/>
          </a:xfrm>
          <a:custGeom>
            <a:avLst/>
            <a:gdLst>
              <a:gd name="T0" fmla="*/ 0 w 64"/>
              <a:gd name="T1" fmla="*/ 2147483647 h 62"/>
              <a:gd name="T2" fmla="*/ 2147483647 w 64"/>
              <a:gd name="T3" fmla="*/ 2147483647 h 62"/>
              <a:gd name="T4" fmla="*/ 2147483647 w 64"/>
              <a:gd name="T5" fmla="*/ 2147483647 h 62"/>
              <a:gd name="T6" fmla="*/ 2147483647 w 64"/>
              <a:gd name="T7" fmla="*/ 0 h 62"/>
              <a:gd name="T8" fmla="*/ 2147483647 w 64"/>
              <a:gd name="T9" fmla="*/ 2147483647 h 62"/>
              <a:gd name="T10" fmla="*/ 2147483647 w 64"/>
              <a:gd name="T11" fmla="*/ 2147483647 h 62"/>
              <a:gd name="T12" fmla="*/ 2147483647 w 64"/>
              <a:gd name="T13" fmla="*/ 2147483647 h 62"/>
              <a:gd name="T14" fmla="*/ 2147483647 w 64"/>
              <a:gd name="T15" fmla="*/ 2147483647 h 62"/>
              <a:gd name="T16" fmla="*/ 0 w 64"/>
              <a:gd name="T17" fmla="*/ 2147483647 h 62"/>
              <a:gd name="T18" fmla="*/ 0 w 64"/>
              <a:gd name="T19" fmla="*/ 214748364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62"/>
              <a:gd name="T32" fmla="*/ 64 w 64"/>
              <a:gd name="T33" fmla="*/ 62 h 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62">
                <a:moveTo>
                  <a:pt x="0" y="40"/>
                </a:moveTo>
                <a:lnTo>
                  <a:pt x="2" y="28"/>
                </a:lnTo>
                <a:lnTo>
                  <a:pt x="18" y="4"/>
                </a:lnTo>
                <a:lnTo>
                  <a:pt x="54" y="0"/>
                </a:lnTo>
                <a:lnTo>
                  <a:pt x="62" y="38"/>
                </a:lnTo>
                <a:lnTo>
                  <a:pt x="64" y="54"/>
                </a:lnTo>
                <a:lnTo>
                  <a:pt x="10" y="62"/>
                </a:lnTo>
                <a:lnTo>
                  <a:pt x="8" y="50"/>
                </a:lnTo>
                <a:lnTo>
                  <a:pt x="0" y="44"/>
                </a:lnTo>
                <a:lnTo>
                  <a:pt x="0" y="4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39" name="Freeform 269"/>
          <p:cNvSpPr>
            <a:spLocks/>
          </p:cNvSpPr>
          <p:nvPr/>
        </p:nvSpPr>
        <p:spPr bwMode="auto">
          <a:xfrm rot="222277">
            <a:off x="6054725" y="4467225"/>
            <a:ext cx="153988" cy="125413"/>
          </a:xfrm>
          <a:custGeom>
            <a:avLst/>
            <a:gdLst>
              <a:gd name="T0" fmla="*/ 2147483647 w 66"/>
              <a:gd name="T1" fmla="*/ 2147483647 h 54"/>
              <a:gd name="T2" fmla="*/ 2147483647 w 66"/>
              <a:gd name="T3" fmla="*/ 2147483647 h 54"/>
              <a:gd name="T4" fmla="*/ 2147483647 w 66"/>
              <a:gd name="T5" fmla="*/ 2147483647 h 54"/>
              <a:gd name="T6" fmla="*/ 2147483647 w 66"/>
              <a:gd name="T7" fmla="*/ 2147483647 h 54"/>
              <a:gd name="T8" fmla="*/ 0 w 66"/>
              <a:gd name="T9" fmla="*/ 2147483647 h 54"/>
              <a:gd name="T10" fmla="*/ 2147483647 w 66"/>
              <a:gd name="T11" fmla="*/ 0 h 54"/>
              <a:gd name="T12" fmla="*/ 2147483647 w 66"/>
              <a:gd name="T13" fmla="*/ 2147483647 h 54"/>
              <a:gd name="T14" fmla="*/ 2147483647 w 66"/>
              <a:gd name="T15" fmla="*/ 2147483647 h 54"/>
              <a:gd name="T16" fmla="*/ 2147483647 w 66"/>
              <a:gd name="T17" fmla="*/ 2147483647 h 54"/>
              <a:gd name="T18" fmla="*/ 2147483647 w 66"/>
              <a:gd name="T19" fmla="*/ 2147483647 h 54"/>
              <a:gd name="T20" fmla="*/ 2147483647 w 66"/>
              <a:gd name="T21" fmla="*/ 2147483647 h 54"/>
              <a:gd name="T22" fmla="*/ 2147483647 w 66"/>
              <a:gd name="T23" fmla="*/ 2147483647 h 54"/>
              <a:gd name="T24" fmla="*/ 2147483647 w 66"/>
              <a:gd name="T25" fmla="*/ 2147483647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"/>
              <a:gd name="T40" fmla="*/ 0 h 54"/>
              <a:gd name="T41" fmla="*/ 66 w 66"/>
              <a:gd name="T42" fmla="*/ 54 h 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" h="54">
                <a:moveTo>
                  <a:pt x="50" y="54"/>
                </a:moveTo>
                <a:lnTo>
                  <a:pt x="38" y="50"/>
                </a:lnTo>
                <a:lnTo>
                  <a:pt x="30" y="48"/>
                </a:lnTo>
                <a:lnTo>
                  <a:pt x="16" y="46"/>
                </a:lnTo>
                <a:lnTo>
                  <a:pt x="0" y="26"/>
                </a:lnTo>
                <a:lnTo>
                  <a:pt x="28" y="0"/>
                </a:lnTo>
                <a:lnTo>
                  <a:pt x="38" y="12"/>
                </a:lnTo>
                <a:lnTo>
                  <a:pt x="48" y="8"/>
                </a:lnTo>
                <a:lnTo>
                  <a:pt x="52" y="14"/>
                </a:lnTo>
                <a:lnTo>
                  <a:pt x="62" y="18"/>
                </a:lnTo>
                <a:lnTo>
                  <a:pt x="66" y="22"/>
                </a:lnTo>
                <a:lnTo>
                  <a:pt x="52" y="40"/>
                </a:lnTo>
                <a:lnTo>
                  <a:pt x="50" y="5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0" name="Freeform 270"/>
          <p:cNvSpPr>
            <a:spLocks/>
          </p:cNvSpPr>
          <p:nvPr/>
        </p:nvSpPr>
        <p:spPr bwMode="auto">
          <a:xfrm rot="222277">
            <a:off x="6038850" y="4575175"/>
            <a:ext cx="104775" cy="131763"/>
          </a:xfrm>
          <a:custGeom>
            <a:avLst/>
            <a:gdLst>
              <a:gd name="T0" fmla="*/ 2147483647 w 44"/>
              <a:gd name="T1" fmla="*/ 2147483647 h 56"/>
              <a:gd name="T2" fmla="*/ 0 w 44"/>
              <a:gd name="T3" fmla="*/ 2147483647 h 56"/>
              <a:gd name="T4" fmla="*/ 2147483647 w 44"/>
              <a:gd name="T5" fmla="*/ 2147483647 h 56"/>
              <a:gd name="T6" fmla="*/ 2147483647 w 44"/>
              <a:gd name="T7" fmla="*/ 0 h 56"/>
              <a:gd name="T8" fmla="*/ 2147483647 w 44"/>
              <a:gd name="T9" fmla="*/ 2147483647 h 56"/>
              <a:gd name="T10" fmla="*/ 2147483647 w 44"/>
              <a:gd name="T11" fmla="*/ 2147483647 h 56"/>
              <a:gd name="T12" fmla="*/ 2147483647 w 44"/>
              <a:gd name="T13" fmla="*/ 2147483647 h 56"/>
              <a:gd name="T14" fmla="*/ 2147483647 w 44"/>
              <a:gd name="T15" fmla="*/ 2147483647 h 56"/>
              <a:gd name="T16" fmla="*/ 2147483647 w 44"/>
              <a:gd name="T17" fmla="*/ 2147483647 h 56"/>
              <a:gd name="T18" fmla="*/ 2147483647 w 44"/>
              <a:gd name="T19" fmla="*/ 2147483647 h 56"/>
              <a:gd name="T20" fmla="*/ 2147483647 w 44"/>
              <a:gd name="T21" fmla="*/ 2147483647 h 56"/>
              <a:gd name="T22" fmla="*/ 2147483647 w 44"/>
              <a:gd name="T23" fmla="*/ 2147483647 h 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4"/>
              <a:gd name="T37" fmla="*/ 0 h 56"/>
              <a:gd name="T38" fmla="*/ 44 w 44"/>
              <a:gd name="T39" fmla="*/ 56 h 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4" h="56">
                <a:moveTo>
                  <a:pt x="4" y="48"/>
                </a:moveTo>
                <a:lnTo>
                  <a:pt x="0" y="42"/>
                </a:lnTo>
                <a:lnTo>
                  <a:pt x="18" y="18"/>
                </a:lnTo>
                <a:lnTo>
                  <a:pt x="34" y="0"/>
                </a:lnTo>
                <a:lnTo>
                  <a:pt x="42" y="2"/>
                </a:lnTo>
                <a:lnTo>
                  <a:pt x="40" y="10"/>
                </a:lnTo>
                <a:lnTo>
                  <a:pt x="44" y="36"/>
                </a:lnTo>
                <a:lnTo>
                  <a:pt x="34" y="44"/>
                </a:lnTo>
                <a:lnTo>
                  <a:pt x="32" y="56"/>
                </a:lnTo>
                <a:lnTo>
                  <a:pt x="22" y="48"/>
                </a:lnTo>
                <a:lnTo>
                  <a:pt x="16" y="46"/>
                </a:lnTo>
                <a:lnTo>
                  <a:pt x="4" y="4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1" name="Freeform 271"/>
          <p:cNvSpPr>
            <a:spLocks/>
          </p:cNvSpPr>
          <p:nvPr/>
        </p:nvSpPr>
        <p:spPr bwMode="auto">
          <a:xfrm rot="222277">
            <a:off x="5873750" y="4745038"/>
            <a:ext cx="103188" cy="122237"/>
          </a:xfrm>
          <a:custGeom>
            <a:avLst/>
            <a:gdLst>
              <a:gd name="T0" fmla="*/ 2147483647 w 44"/>
              <a:gd name="T1" fmla="*/ 0 h 52"/>
              <a:gd name="T2" fmla="*/ 2147483647 w 44"/>
              <a:gd name="T3" fmla="*/ 2147483647 h 52"/>
              <a:gd name="T4" fmla="*/ 2147483647 w 44"/>
              <a:gd name="T5" fmla="*/ 2147483647 h 52"/>
              <a:gd name="T6" fmla="*/ 2147483647 w 44"/>
              <a:gd name="T7" fmla="*/ 2147483647 h 52"/>
              <a:gd name="T8" fmla="*/ 2147483647 w 44"/>
              <a:gd name="T9" fmla="*/ 2147483647 h 52"/>
              <a:gd name="T10" fmla="*/ 2147483647 w 44"/>
              <a:gd name="T11" fmla="*/ 2147483647 h 52"/>
              <a:gd name="T12" fmla="*/ 2147483647 w 44"/>
              <a:gd name="T13" fmla="*/ 2147483647 h 52"/>
              <a:gd name="T14" fmla="*/ 2147483647 w 44"/>
              <a:gd name="T15" fmla="*/ 2147483647 h 52"/>
              <a:gd name="T16" fmla="*/ 2147483647 w 44"/>
              <a:gd name="T17" fmla="*/ 2147483647 h 52"/>
              <a:gd name="T18" fmla="*/ 0 w 44"/>
              <a:gd name="T19" fmla="*/ 2147483647 h 52"/>
              <a:gd name="T20" fmla="*/ 2147483647 w 44"/>
              <a:gd name="T21" fmla="*/ 2147483647 h 52"/>
              <a:gd name="T22" fmla="*/ 2147483647 w 44"/>
              <a:gd name="T23" fmla="*/ 2147483647 h 52"/>
              <a:gd name="T24" fmla="*/ 2147483647 w 44"/>
              <a:gd name="T25" fmla="*/ 2147483647 h 52"/>
              <a:gd name="T26" fmla="*/ 2147483647 w 44"/>
              <a:gd name="T27" fmla="*/ 0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"/>
              <a:gd name="T43" fmla="*/ 0 h 52"/>
              <a:gd name="T44" fmla="*/ 44 w 44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" h="52">
                <a:moveTo>
                  <a:pt x="4" y="0"/>
                </a:moveTo>
                <a:lnTo>
                  <a:pt x="20" y="10"/>
                </a:lnTo>
                <a:lnTo>
                  <a:pt x="32" y="8"/>
                </a:lnTo>
                <a:lnTo>
                  <a:pt x="34" y="18"/>
                </a:lnTo>
                <a:lnTo>
                  <a:pt x="42" y="32"/>
                </a:lnTo>
                <a:lnTo>
                  <a:pt x="44" y="46"/>
                </a:lnTo>
                <a:lnTo>
                  <a:pt x="28" y="46"/>
                </a:lnTo>
                <a:lnTo>
                  <a:pt x="26" y="44"/>
                </a:lnTo>
                <a:lnTo>
                  <a:pt x="4" y="52"/>
                </a:lnTo>
                <a:lnTo>
                  <a:pt x="0" y="40"/>
                </a:lnTo>
                <a:lnTo>
                  <a:pt x="6" y="36"/>
                </a:lnTo>
                <a:lnTo>
                  <a:pt x="2" y="22"/>
                </a:lnTo>
                <a:lnTo>
                  <a:pt x="6" y="18"/>
                </a:lnTo>
                <a:lnTo>
                  <a:pt x="4" y="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2" name="Freeform 272"/>
          <p:cNvSpPr>
            <a:spLocks/>
          </p:cNvSpPr>
          <p:nvPr/>
        </p:nvSpPr>
        <p:spPr bwMode="auto">
          <a:xfrm rot="222277">
            <a:off x="6469063" y="4249738"/>
            <a:ext cx="111125" cy="103187"/>
          </a:xfrm>
          <a:custGeom>
            <a:avLst/>
            <a:gdLst>
              <a:gd name="T0" fmla="*/ 0 w 48"/>
              <a:gd name="T1" fmla="*/ 2147483647 h 44"/>
              <a:gd name="T2" fmla="*/ 2147483647 w 48"/>
              <a:gd name="T3" fmla="*/ 2147483647 h 44"/>
              <a:gd name="T4" fmla="*/ 2147483647 w 48"/>
              <a:gd name="T5" fmla="*/ 2147483647 h 44"/>
              <a:gd name="T6" fmla="*/ 2147483647 w 48"/>
              <a:gd name="T7" fmla="*/ 0 h 44"/>
              <a:gd name="T8" fmla="*/ 2147483647 w 48"/>
              <a:gd name="T9" fmla="*/ 2147483647 h 44"/>
              <a:gd name="T10" fmla="*/ 2147483647 w 48"/>
              <a:gd name="T11" fmla="*/ 2147483647 h 44"/>
              <a:gd name="T12" fmla="*/ 2147483647 w 48"/>
              <a:gd name="T13" fmla="*/ 2147483647 h 44"/>
              <a:gd name="T14" fmla="*/ 2147483647 w 48"/>
              <a:gd name="T15" fmla="*/ 2147483647 h 44"/>
              <a:gd name="T16" fmla="*/ 2147483647 w 48"/>
              <a:gd name="T17" fmla="*/ 2147483647 h 44"/>
              <a:gd name="T18" fmla="*/ 0 w 48"/>
              <a:gd name="T19" fmla="*/ 2147483647 h 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"/>
              <a:gd name="T31" fmla="*/ 0 h 44"/>
              <a:gd name="T32" fmla="*/ 48 w 48"/>
              <a:gd name="T33" fmla="*/ 44 h 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" h="44">
                <a:moveTo>
                  <a:pt x="0" y="22"/>
                </a:moveTo>
                <a:lnTo>
                  <a:pt x="16" y="8"/>
                </a:lnTo>
                <a:lnTo>
                  <a:pt x="22" y="8"/>
                </a:lnTo>
                <a:lnTo>
                  <a:pt x="26" y="0"/>
                </a:lnTo>
                <a:lnTo>
                  <a:pt x="48" y="10"/>
                </a:lnTo>
                <a:lnTo>
                  <a:pt x="30" y="32"/>
                </a:lnTo>
                <a:lnTo>
                  <a:pt x="32" y="42"/>
                </a:lnTo>
                <a:lnTo>
                  <a:pt x="20" y="44"/>
                </a:lnTo>
                <a:lnTo>
                  <a:pt x="6" y="34"/>
                </a:lnTo>
                <a:lnTo>
                  <a:pt x="0" y="2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3" name="Freeform 273"/>
          <p:cNvSpPr>
            <a:spLocks/>
          </p:cNvSpPr>
          <p:nvPr/>
        </p:nvSpPr>
        <p:spPr bwMode="auto">
          <a:xfrm rot="222277">
            <a:off x="5921375" y="4102100"/>
            <a:ext cx="93663" cy="127000"/>
          </a:xfrm>
          <a:custGeom>
            <a:avLst/>
            <a:gdLst>
              <a:gd name="T0" fmla="*/ 0 w 40"/>
              <a:gd name="T1" fmla="*/ 2147483647 h 54"/>
              <a:gd name="T2" fmla="*/ 2147483647 w 40"/>
              <a:gd name="T3" fmla="*/ 2147483647 h 54"/>
              <a:gd name="T4" fmla="*/ 2147483647 w 40"/>
              <a:gd name="T5" fmla="*/ 2147483647 h 54"/>
              <a:gd name="T6" fmla="*/ 2147483647 w 40"/>
              <a:gd name="T7" fmla="*/ 0 h 54"/>
              <a:gd name="T8" fmla="*/ 2147483647 w 40"/>
              <a:gd name="T9" fmla="*/ 2147483647 h 54"/>
              <a:gd name="T10" fmla="*/ 2147483647 w 40"/>
              <a:gd name="T11" fmla="*/ 2147483647 h 54"/>
              <a:gd name="T12" fmla="*/ 2147483647 w 40"/>
              <a:gd name="T13" fmla="*/ 2147483647 h 54"/>
              <a:gd name="T14" fmla="*/ 2147483647 w 40"/>
              <a:gd name="T15" fmla="*/ 2147483647 h 54"/>
              <a:gd name="T16" fmla="*/ 2147483647 w 40"/>
              <a:gd name="T17" fmla="*/ 2147483647 h 54"/>
              <a:gd name="T18" fmla="*/ 2147483647 w 40"/>
              <a:gd name="T19" fmla="*/ 2147483647 h 54"/>
              <a:gd name="T20" fmla="*/ 0 w 40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0"/>
              <a:gd name="T34" fmla="*/ 0 h 54"/>
              <a:gd name="T35" fmla="*/ 40 w 40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0" h="54">
                <a:moveTo>
                  <a:pt x="0" y="36"/>
                </a:moveTo>
                <a:lnTo>
                  <a:pt x="12" y="36"/>
                </a:lnTo>
                <a:lnTo>
                  <a:pt x="18" y="10"/>
                </a:lnTo>
                <a:lnTo>
                  <a:pt x="28" y="0"/>
                </a:lnTo>
                <a:lnTo>
                  <a:pt x="40" y="10"/>
                </a:lnTo>
                <a:lnTo>
                  <a:pt x="38" y="16"/>
                </a:lnTo>
                <a:lnTo>
                  <a:pt x="40" y="26"/>
                </a:lnTo>
                <a:lnTo>
                  <a:pt x="24" y="54"/>
                </a:lnTo>
                <a:lnTo>
                  <a:pt x="18" y="48"/>
                </a:lnTo>
                <a:lnTo>
                  <a:pt x="12" y="50"/>
                </a:lnTo>
                <a:lnTo>
                  <a:pt x="0" y="3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4" name="Freeform 411"/>
          <p:cNvSpPr>
            <a:spLocks/>
          </p:cNvSpPr>
          <p:nvPr/>
        </p:nvSpPr>
        <p:spPr bwMode="auto">
          <a:xfrm rot="222277">
            <a:off x="3149600" y="4130675"/>
            <a:ext cx="228600" cy="292100"/>
          </a:xfrm>
          <a:custGeom>
            <a:avLst/>
            <a:gdLst>
              <a:gd name="T0" fmla="*/ 2147483647 w 98"/>
              <a:gd name="T1" fmla="*/ 2147483647 h 126"/>
              <a:gd name="T2" fmla="*/ 2147483647 w 98"/>
              <a:gd name="T3" fmla="*/ 2147483647 h 126"/>
              <a:gd name="T4" fmla="*/ 2147483647 w 98"/>
              <a:gd name="T5" fmla="*/ 2147483647 h 126"/>
              <a:gd name="T6" fmla="*/ 2147483647 w 98"/>
              <a:gd name="T7" fmla="*/ 2147483647 h 126"/>
              <a:gd name="T8" fmla="*/ 2147483647 w 98"/>
              <a:gd name="T9" fmla="*/ 2147483647 h 126"/>
              <a:gd name="T10" fmla="*/ 2147483647 w 98"/>
              <a:gd name="T11" fmla="*/ 2147483647 h 126"/>
              <a:gd name="T12" fmla="*/ 2147483647 w 98"/>
              <a:gd name="T13" fmla="*/ 2147483647 h 126"/>
              <a:gd name="T14" fmla="*/ 2147483647 w 98"/>
              <a:gd name="T15" fmla="*/ 2147483647 h 126"/>
              <a:gd name="T16" fmla="*/ 2147483647 w 98"/>
              <a:gd name="T17" fmla="*/ 2147483647 h 126"/>
              <a:gd name="T18" fmla="*/ 2147483647 w 98"/>
              <a:gd name="T19" fmla="*/ 2147483647 h 126"/>
              <a:gd name="T20" fmla="*/ 0 w 98"/>
              <a:gd name="T21" fmla="*/ 2147483647 h 126"/>
              <a:gd name="T22" fmla="*/ 2147483647 w 98"/>
              <a:gd name="T23" fmla="*/ 2147483647 h 126"/>
              <a:gd name="T24" fmla="*/ 2147483647 w 98"/>
              <a:gd name="T25" fmla="*/ 2147483647 h 126"/>
              <a:gd name="T26" fmla="*/ 2147483647 w 98"/>
              <a:gd name="T27" fmla="*/ 2147483647 h 126"/>
              <a:gd name="T28" fmla="*/ 2147483647 w 98"/>
              <a:gd name="T29" fmla="*/ 2147483647 h 126"/>
              <a:gd name="T30" fmla="*/ 2147483647 w 98"/>
              <a:gd name="T31" fmla="*/ 2147483647 h 126"/>
              <a:gd name="T32" fmla="*/ 2147483647 w 98"/>
              <a:gd name="T33" fmla="*/ 2147483647 h 126"/>
              <a:gd name="T34" fmla="*/ 2147483647 w 98"/>
              <a:gd name="T35" fmla="*/ 2147483647 h 126"/>
              <a:gd name="T36" fmla="*/ 2147483647 w 98"/>
              <a:gd name="T37" fmla="*/ 2147483647 h 126"/>
              <a:gd name="T38" fmla="*/ 2147483647 w 98"/>
              <a:gd name="T39" fmla="*/ 0 h 126"/>
              <a:gd name="T40" fmla="*/ 2147483647 w 98"/>
              <a:gd name="T41" fmla="*/ 2147483647 h 126"/>
              <a:gd name="T42" fmla="*/ 2147483647 w 98"/>
              <a:gd name="T43" fmla="*/ 2147483647 h 126"/>
              <a:gd name="T44" fmla="*/ 2147483647 w 98"/>
              <a:gd name="T45" fmla="*/ 2147483647 h 126"/>
              <a:gd name="T46" fmla="*/ 2147483647 w 98"/>
              <a:gd name="T47" fmla="*/ 2147483647 h 126"/>
              <a:gd name="T48" fmla="*/ 2147483647 w 98"/>
              <a:gd name="T49" fmla="*/ 2147483647 h 126"/>
              <a:gd name="T50" fmla="*/ 2147483647 w 98"/>
              <a:gd name="T51" fmla="*/ 2147483647 h 126"/>
              <a:gd name="T52" fmla="*/ 2147483647 w 98"/>
              <a:gd name="T53" fmla="*/ 2147483647 h 126"/>
              <a:gd name="T54" fmla="*/ 2147483647 w 98"/>
              <a:gd name="T55" fmla="*/ 2147483647 h 126"/>
              <a:gd name="T56" fmla="*/ 2147483647 w 98"/>
              <a:gd name="T57" fmla="*/ 2147483647 h 126"/>
              <a:gd name="T58" fmla="*/ 2147483647 w 98"/>
              <a:gd name="T59" fmla="*/ 2147483647 h 126"/>
              <a:gd name="T60" fmla="*/ 2147483647 w 98"/>
              <a:gd name="T61" fmla="*/ 2147483647 h 126"/>
              <a:gd name="T62" fmla="*/ 2147483647 w 98"/>
              <a:gd name="T63" fmla="*/ 2147483647 h 126"/>
              <a:gd name="T64" fmla="*/ 2147483647 w 98"/>
              <a:gd name="T65" fmla="*/ 2147483647 h 126"/>
              <a:gd name="T66" fmla="*/ 2147483647 w 98"/>
              <a:gd name="T67" fmla="*/ 2147483647 h 126"/>
              <a:gd name="T68" fmla="*/ 2147483647 w 98"/>
              <a:gd name="T69" fmla="*/ 2147483647 h 126"/>
              <a:gd name="T70" fmla="*/ 2147483647 w 98"/>
              <a:gd name="T71" fmla="*/ 2147483647 h 126"/>
              <a:gd name="T72" fmla="*/ 2147483647 w 98"/>
              <a:gd name="T73" fmla="*/ 2147483647 h 12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8"/>
              <a:gd name="T112" fmla="*/ 0 h 126"/>
              <a:gd name="T113" fmla="*/ 98 w 98"/>
              <a:gd name="T114" fmla="*/ 126 h 12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8" h="126">
                <a:moveTo>
                  <a:pt x="58" y="118"/>
                </a:moveTo>
                <a:lnTo>
                  <a:pt x="52" y="118"/>
                </a:lnTo>
                <a:lnTo>
                  <a:pt x="52" y="124"/>
                </a:lnTo>
                <a:lnTo>
                  <a:pt x="38" y="126"/>
                </a:lnTo>
                <a:lnTo>
                  <a:pt x="38" y="122"/>
                </a:lnTo>
                <a:lnTo>
                  <a:pt x="38" y="120"/>
                </a:lnTo>
                <a:lnTo>
                  <a:pt x="36" y="120"/>
                </a:lnTo>
                <a:lnTo>
                  <a:pt x="24" y="120"/>
                </a:lnTo>
                <a:lnTo>
                  <a:pt x="18" y="76"/>
                </a:lnTo>
                <a:lnTo>
                  <a:pt x="4" y="76"/>
                </a:lnTo>
                <a:lnTo>
                  <a:pt x="0" y="40"/>
                </a:lnTo>
                <a:lnTo>
                  <a:pt x="22" y="32"/>
                </a:lnTo>
                <a:lnTo>
                  <a:pt x="38" y="34"/>
                </a:lnTo>
                <a:lnTo>
                  <a:pt x="42" y="40"/>
                </a:lnTo>
                <a:lnTo>
                  <a:pt x="64" y="46"/>
                </a:lnTo>
                <a:lnTo>
                  <a:pt x="66" y="38"/>
                </a:lnTo>
                <a:lnTo>
                  <a:pt x="56" y="26"/>
                </a:lnTo>
                <a:lnTo>
                  <a:pt x="60" y="8"/>
                </a:lnTo>
                <a:lnTo>
                  <a:pt x="68" y="6"/>
                </a:lnTo>
                <a:lnTo>
                  <a:pt x="92" y="0"/>
                </a:lnTo>
                <a:lnTo>
                  <a:pt x="98" y="12"/>
                </a:lnTo>
                <a:lnTo>
                  <a:pt x="90" y="30"/>
                </a:lnTo>
                <a:lnTo>
                  <a:pt x="80" y="26"/>
                </a:lnTo>
                <a:lnTo>
                  <a:pt x="74" y="24"/>
                </a:lnTo>
                <a:lnTo>
                  <a:pt x="74" y="32"/>
                </a:lnTo>
                <a:lnTo>
                  <a:pt x="80" y="36"/>
                </a:lnTo>
                <a:lnTo>
                  <a:pt x="84" y="60"/>
                </a:lnTo>
                <a:lnTo>
                  <a:pt x="72" y="80"/>
                </a:lnTo>
                <a:lnTo>
                  <a:pt x="82" y="86"/>
                </a:lnTo>
                <a:lnTo>
                  <a:pt x="80" y="90"/>
                </a:lnTo>
                <a:lnTo>
                  <a:pt x="74" y="90"/>
                </a:lnTo>
                <a:lnTo>
                  <a:pt x="60" y="82"/>
                </a:lnTo>
                <a:lnTo>
                  <a:pt x="58" y="92"/>
                </a:lnTo>
                <a:lnTo>
                  <a:pt x="68" y="102"/>
                </a:lnTo>
                <a:lnTo>
                  <a:pt x="68" y="106"/>
                </a:lnTo>
                <a:lnTo>
                  <a:pt x="58" y="108"/>
                </a:lnTo>
                <a:lnTo>
                  <a:pt x="58" y="11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5" name="Freeform 412"/>
          <p:cNvSpPr>
            <a:spLocks/>
          </p:cNvSpPr>
          <p:nvPr/>
        </p:nvSpPr>
        <p:spPr bwMode="auto">
          <a:xfrm rot="222277">
            <a:off x="2046288" y="3421063"/>
            <a:ext cx="225425" cy="198437"/>
          </a:xfrm>
          <a:custGeom>
            <a:avLst/>
            <a:gdLst>
              <a:gd name="T0" fmla="*/ 0 w 96"/>
              <a:gd name="T1" fmla="*/ 2147483647 h 84"/>
              <a:gd name="T2" fmla="*/ 2147483647 w 96"/>
              <a:gd name="T3" fmla="*/ 0 h 84"/>
              <a:gd name="T4" fmla="*/ 2147483647 w 96"/>
              <a:gd name="T5" fmla="*/ 0 h 84"/>
              <a:gd name="T6" fmla="*/ 2147483647 w 96"/>
              <a:gd name="T7" fmla="*/ 2147483647 h 84"/>
              <a:gd name="T8" fmla="*/ 2147483647 w 96"/>
              <a:gd name="T9" fmla="*/ 2147483647 h 84"/>
              <a:gd name="T10" fmla="*/ 2147483647 w 96"/>
              <a:gd name="T11" fmla="*/ 2147483647 h 84"/>
              <a:gd name="T12" fmla="*/ 2147483647 w 96"/>
              <a:gd name="T13" fmla="*/ 2147483647 h 84"/>
              <a:gd name="T14" fmla="*/ 2147483647 w 96"/>
              <a:gd name="T15" fmla="*/ 2147483647 h 84"/>
              <a:gd name="T16" fmla="*/ 2147483647 w 96"/>
              <a:gd name="T17" fmla="*/ 2147483647 h 84"/>
              <a:gd name="T18" fmla="*/ 2147483647 w 96"/>
              <a:gd name="T19" fmla="*/ 2147483647 h 84"/>
              <a:gd name="T20" fmla="*/ 2147483647 w 96"/>
              <a:gd name="T21" fmla="*/ 2147483647 h 84"/>
              <a:gd name="T22" fmla="*/ 2147483647 w 96"/>
              <a:gd name="T23" fmla="*/ 2147483647 h 84"/>
              <a:gd name="T24" fmla="*/ 2147483647 w 96"/>
              <a:gd name="T25" fmla="*/ 2147483647 h 84"/>
              <a:gd name="T26" fmla="*/ 2147483647 w 96"/>
              <a:gd name="T27" fmla="*/ 2147483647 h 84"/>
              <a:gd name="T28" fmla="*/ 2147483647 w 96"/>
              <a:gd name="T29" fmla="*/ 2147483647 h 84"/>
              <a:gd name="T30" fmla="*/ 2147483647 w 96"/>
              <a:gd name="T31" fmla="*/ 2147483647 h 84"/>
              <a:gd name="T32" fmla="*/ 0 w 96"/>
              <a:gd name="T33" fmla="*/ 2147483647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6"/>
              <a:gd name="T52" fmla="*/ 0 h 84"/>
              <a:gd name="T53" fmla="*/ 96 w 96"/>
              <a:gd name="T54" fmla="*/ 84 h 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6" h="84">
                <a:moveTo>
                  <a:pt x="0" y="2"/>
                </a:moveTo>
                <a:lnTo>
                  <a:pt x="92" y="0"/>
                </a:lnTo>
                <a:lnTo>
                  <a:pt x="96" y="0"/>
                </a:lnTo>
                <a:lnTo>
                  <a:pt x="92" y="6"/>
                </a:lnTo>
                <a:lnTo>
                  <a:pt x="82" y="6"/>
                </a:lnTo>
                <a:lnTo>
                  <a:pt x="80" y="20"/>
                </a:lnTo>
                <a:lnTo>
                  <a:pt x="68" y="20"/>
                </a:lnTo>
                <a:lnTo>
                  <a:pt x="68" y="36"/>
                </a:lnTo>
                <a:lnTo>
                  <a:pt x="78" y="38"/>
                </a:lnTo>
                <a:lnTo>
                  <a:pt x="68" y="62"/>
                </a:lnTo>
                <a:lnTo>
                  <a:pt x="54" y="76"/>
                </a:lnTo>
                <a:lnTo>
                  <a:pt x="38" y="84"/>
                </a:lnTo>
                <a:lnTo>
                  <a:pt x="26" y="76"/>
                </a:lnTo>
                <a:lnTo>
                  <a:pt x="26" y="66"/>
                </a:lnTo>
                <a:lnTo>
                  <a:pt x="12" y="62"/>
                </a:lnTo>
                <a:lnTo>
                  <a:pt x="4" y="24"/>
                </a:lnTo>
                <a:lnTo>
                  <a:pt x="0" y="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6" name="Freeform 413"/>
          <p:cNvSpPr>
            <a:spLocks/>
          </p:cNvSpPr>
          <p:nvPr/>
        </p:nvSpPr>
        <p:spPr bwMode="auto">
          <a:xfrm rot="222277">
            <a:off x="2006600" y="2949575"/>
            <a:ext cx="203200" cy="125413"/>
          </a:xfrm>
          <a:custGeom>
            <a:avLst/>
            <a:gdLst>
              <a:gd name="T0" fmla="*/ 2147483647 w 88"/>
              <a:gd name="T1" fmla="*/ 2147483647 h 54"/>
              <a:gd name="T2" fmla="*/ 0 w 88"/>
              <a:gd name="T3" fmla="*/ 2147483647 h 54"/>
              <a:gd name="T4" fmla="*/ 0 w 88"/>
              <a:gd name="T5" fmla="*/ 2147483647 h 54"/>
              <a:gd name="T6" fmla="*/ 2147483647 w 88"/>
              <a:gd name="T7" fmla="*/ 0 h 54"/>
              <a:gd name="T8" fmla="*/ 2147483647 w 88"/>
              <a:gd name="T9" fmla="*/ 2147483647 h 54"/>
              <a:gd name="T10" fmla="*/ 2147483647 w 88"/>
              <a:gd name="T11" fmla="*/ 2147483647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8"/>
              <a:gd name="T19" fmla="*/ 0 h 54"/>
              <a:gd name="T20" fmla="*/ 88 w 88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8" h="54">
                <a:moveTo>
                  <a:pt x="6" y="54"/>
                </a:moveTo>
                <a:lnTo>
                  <a:pt x="0" y="22"/>
                </a:lnTo>
                <a:lnTo>
                  <a:pt x="0" y="2"/>
                </a:lnTo>
                <a:lnTo>
                  <a:pt x="84" y="0"/>
                </a:lnTo>
                <a:lnTo>
                  <a:pt x="88" y="52"/>
                </a:lnTo>
                <a:lnTo>
                  <a:pt x="6" y="5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7" name="Freeform 414"/>
          <p:cNvSpPr>
            <a:spLocks/>
          </p:cNvSpPr>
          <p:nvPr/>
        </p:nvSpPr>
        <p:spPr bwMode="auto">
          <a:xfrm rot="222277">
            <a:off x="2205038" y="2874963"/>
            <a:ext cx="187325" cy="207962"/>
          </a:xfrm>
          <a:custGeom>
            <a:avLst/>
            <a:gdLst>
              <a:gd name="T0" fmla="*/ 2147483647 w 80"/>
              <a:gd name="T1" fmla="*/ 2147483647 h 88"/>
              <a:gd name="T2" fmla="*/ 0 w 80"/>
              <a:gd name="T3" fmla="*/ 2147483647 h 88"/>
              <a:gd name="T4" fmla="*/ 2147483647 w 80"/>
              <a:gd name="T5" fmla="*/ 2147483647 h 88"/>
              <a:gd name="T6" fmla="*/ 2147483647 w 80"/>
              <a:gd name="T7" fmla="*/ 0 h 88"/>
              <a:gd name="T8" fmla="*/ 2147483647 w 80"/>
              <a:gd name="T9" fmla="*/ 2147483647 h 88"/>
              <a:gd name="T10" fmla="*/ 2147483647 w 80"/>
              <a:gd name="T11" fmla="*/ 2147483647 h 88"/>
              <a:gd name="T12" fmla="*/ 2147483647 w 80"/>
              <a:gd name="T13" fmla="*/ 2147483647 h 88"/>
              <a:gd name="T14" fmla="*/ 2147483647 w 80"/>
              <a:gd name="T15" fmla="*/ 2147483647 h 88"/>
              <a:gd name="T16" fmla="*/ 2147483647 w 80"/>
              <a:gd name="T17" fmla="*/ 2147483647 h 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"/>
              <a:gd name="T28" fmla="*/ 0 h 88"/>
              <a:gd name="T29" fmla="*/ 80 w 80"/>
              <a:gd name="T30" fmla="*/ 88 h 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" h="88">
                <a:moveTo>
                  <a:pt x="4" y="88"/>
                </a:moveTo>
                <a:lnTo>
                  <a:pt x="0" y="36"/>
                </a:lnTo>
                <a:lnTo>
                  <a:pt x="2" y="2"/>
                </a:lnTo>
                <a:lnTo>
                  <a:pt x="70" y="0"/>
                </a:lnTo>
                <a:lnTo>
                  <a:pt x="70" y="20"/>
                </a:lnTo>
                <a:lnTo>
                  <a:pt x="76" y="22"/>
                </a:lnTo>
                <a:lnTo>
                  <a:pt x="80" y="82"/>
                </a:lnTo>
                <a:lnTo>
                  <a:pt x="38" y="88"/>
                </a:lnTo>
                <a:lnTo>
                  <a:pt x="4" y="8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8" name="Freeform 415"/>
          <p:cNvSpPr>
            <a:spLocks/>
          </p:cNvSpPr>
          <p:nvPr/>
        </p:nvSpPr>
        <p:spPr bwMode="auto">
          <a:xfrm rot="222277">
            <a:off x="2005013" y="2813050"/>
            <a:ext cx="211137" cy="139700"/>
          </a:xfrm>
          <a:custGeom>
            <a:avLst/>
            <a:gdLst>
              <a:gd name="T0" fmla="*/ 2147483647 w 90"/>
              <a:gd name="T1" fmla="*/ 2147483647 h 60"/>
              <a:gd name="T2" fmla="*/ 0 w 90"/>
              <a:gd name="T3" fmla="*/ 2147483647 h 60"/>
              <a:gd name="T4" fmla="*/ 2147483647 w 90"/>
              <a:gd name="T5" fmla="*/ 2147483647 h 60"/>
              <a:gd name="T6" fmla="*/ 2147483647 w 90"/>
              <a:gd name="T7" fmla="*/ 0 h 60"/>
              <a:gd name="T8" fmla="*/ 2147483647 w 90"/>
              <a:gd name="T9" fmla="*/ 2147483647 h 60"/>
              <a:gd name="T10" fmla="*/ 2147483647 w 90"/>
              <a:gd name="T11" fmla="*/ 2147483647 h 60"/>
              <a:gd name="T12" fmla="*/ 2147483647 w 90"/>
              <a:gd name="T13" fmla="*/ 2147483647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60"/>
              <a:gd name="T23" fmla="*/ 90 w 90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60">
                <a:moveTo>
                  <a:pt x="4" y="60"/>
                </a:moveTo>
                <a:lnTo>
                  <a:pt x="0" y="16"/>
                </a:lnTo>
                <a:lnTo>
                  <a:pt x="2" y="6"/>
                </a:lnTo>
                <a:lnTo>
                  <a:pt x="88" y="0"/>
                </a:lnTo>
                <a:lnTo>
                  <a:pt x="90" y="24"/>
                </a:lnTo>
                <a:lnTo>
                  <a:pt x="88" y="58"/>
                </a:lnTo>
                <a:lnTo>
                  <a:pt x="4" y="6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49" name="Freeform 416"/>
          <p:cNvSpPr>
            <a:spLocks/>
          </p:cNvSpPr>
          <p:nvPr/>
        </p:nvSpPr>
        <p:spPr bwMode="auto">
          <a:xfrm rot="222277">
            <a:off x="2003425" y="2678113"/>
            <a:ext cx="214313" cy="146050"/>
          </a:xfrm>
          <a:custGeom>
            <a:avLst/>
            <a:gdLst>
              <a:gd name="T0" fmla="*/ 2147483647 w 92"/>
              <a:gd name="T1" fmla="*/ 2147483647 h 62"/>
              <a:gd name="T2" fmla="*/ 2147483647 w 92"/>
              <a:gd name="T3" fmla="*/ 2147483647 h 62"/>
              <a:gd name="T4" fmla="*/ 0 w 92"/>
              <a:gd name="T5" fmla="*/ 2147483647 h 62"/>
              <a:gd name="T6" fmla="*/ 0 w 92"/>
              <a:gd name="T7" fmla="*/ 2147483647 h 62"/>
              <a:gd name="T8" fmla="*/ 2147483647 w 92"/>
              <a:gd name="T9" fmla="*/ 0 h 62"/>
              <a:gd name="T10" fmla="*/ 2147483647 w 92"/>
              <a:gd name="T11" fmla="*/ 2147483647 h 62"/>
              <a:gd name="T12" fmla="*/ 2147483647 w 92"/>
              <a:gd name="T13" fmla="*/ 2147483647 h 62"/>
              <a:gd name="T14" fmla="*/ 2147483647 w 92"/>
              <a:gd name="T15" fmla="*/ 2147483647 h 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2"/>
              <a:gd name="T25" fmla="*/ 0 h 62"/>
              <a:gd name="T26" fmla="*/ 92 w 92"/>
              <a:gd name="T27" fmla="*/ 62 h 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2" h="62">
                <a:moveTo>
                  <a:pt x="92" y="56"/>
                </a:moveTo>
                <a:lnTo>
                  <a:pt x="6" y="62"/>
                </a:lnTo>
                <a:lnTo>
                  <a:pt x="0" y="8"/>
                </a:lnTo>
                <a:lnTo>
                  <a:pt x="0" y="4"/>
                </a:lnTo>
                <a:lnTo>
                  <a:pt x="86" y="0"/>
                </a:lnTo>
                <a:lnTo>
                  <a:pt x="86" y="12"/>
                </a:lnTo>
                <a:lnTo>
                  <a:pt x="90" y="12"/>
                </a:lnTo>
                <a:lnTo>
                  <a:pt x="92" y="5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0" name="Freeform 417"/>
          <p:cNvSpPr>
            <a:spLocks/>
          </p:cNvSpPr>
          <p:nvPr/>
        </p:nvSpPr>
        <p:spPr bwMode="auto">
          <a:xfrm rot="222277">
            <a:off x="2011363" y="2547938"/>
            <a:ext cx="200025" cy="141287"/>
          </a:xfrm>
          <a:custGeom>
            <a:avLst/>
            <a:gdLst>
              <a:gd name="T0" fmla="*/ 2147483647 w 88"/>
              <a:gd name="T1" fmla="*/ 2147483647 h 60"/>
              <a:gd name="T2" fmla="*/ 0 w 88"/>
              <a:gd name="T3" fmla="*/ 2147483647 h 60"/>
              <a:gd name="T4" fmla="*/ 2147483647 w 88"/>
              <a:gd name="T5" fmla="*/ 0 h 60"/>
              <a:gd name="T6" fmla="*/ 2147483647 w 88"/>
              <a:gd name="T7" fmla="*/ 2147483647 h 60"/>
              <a:gd name="T8" fmla="*/ 2147483647 w 88"/>
              <a:gd name="T9" fmla="*/ 2147483647 h 60"/>
              <a:gd name="T10" fmla="*/ 2147483647 w 88"/>
              <a:gd name="T11" fmla="*/ 2147483647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8"/>
              <a:gd name="T19" fmla="*/ 0 h 60"/>
              <a:gd name="T20" fmla="*/ 88 w 88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8" h="60">
                <a:moveTo>
                  <a:pt x="2" y="60"/>
                </a:moveTo>
                <a:lnTo>
                  <a:pt x="0" y="6"/>
                </a:lnTo>
                <a:lnTo>
                  <a:pt x="86" y="0"/>
                </a:lnTo>
                <a:lnTo>
                  <a:pt x="84" y="14"/>
                </a:lnTo>
                <a:lnTo>
                  <a:pt x="88" y="56"/>
                </a:lnTo>
                <a:lnTo>
                  <a:pt x="2" y="6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1" name="Freeform 418"/>
          <p:cNvSpPr>
            <a:spLocks/>
          </p:cNvSpPr>
          <p:nvPr/>
        </p:nvSpPr>
        <p:spPr bwMode="auto">
          <a:xfrm rot="222277">
            <a:off x="2211388" y="2720975"/>
            <a:ext cx="168275" cy="158750"/>
          </a:xfrm>
          <a:custGeom>
            <a:avLst/>
            <a:gdLst>
              <a:gd name="T0" fmla="*/ 0 w 72"/>
              <a:gd name="T1" fmla="*/ 0 h 68"/>
              <a:gd name="T2" fmla="*/ 2147483647 w 72"/>
              <a:gd name="T3" fmla="*/ 0 h 68"/>
              <a:gd name="T4" fmla="*/ 2147483647 w 72"/>
              <a:gd name="T5" fmla="*/ 2147483647 h 68"/>
              <a:gd name="T6" fmla="*/ 2147483647 w 72"/>
              <a:gd name="T7" fmla="*/ 2147483647 h 68"/>
              <a:gd name="T8" fmla="*/ 2147483647 w 72"/>
              <a:gd name="T9" fmla="*/ 2147483647 h 68"/>
              <a:gd name="T10" fmla="*/ 2147483647 w 72"/>
              <a:gd name="T11" fmla="*/ 2147483647 h 68"/>
              <a:gd name="T12" fmla="*/ 2147483647 w 72"/>
              <a:gd name="T13" fmla="*/ 2147483647 h 68"/>
              <a:gd name="T14" fmla="*/ 0 w 72"/>
              <a:gd name="T15" fmla="*/ 0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68"/>
              <a:gd name="T26" fmla="*/ 72 w 72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68">
                <a:moveTo>
                  <a:pt x="0" y="0"/>
                </a:moveTo>
                <a:lnTo>
                  <a:pt x="68" y="0"/>
                </a:lnTo>
                <a:lnTo>
                  <a:pt x="72" y="34"/>
                </a:lnTo>
                <a:lnTo>
                  <a:pt x="72" y="54"/>
                </a:lnTo>
                <a:lnTo>
                  <a:pt x="72" y="66"/>
                </a:lnTo>
                <a:lnTo>
                  <a:pt x="4" y="68"/>
                </a:lnTo>
                <a:lnTo>
                  <a:pt x="2" y="44"/>
                </a:lnTo>
                <a:lnTo>
                  <a:pt x="0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2" name="Freeform 419"/>
          <p:cNvSpPr>
            <a:spLocks/>
          </p:cNvSpPr>
          <p:nvPr/>
        </p:nvSpPr>
        <p:spPr bwMode="auto">
          <a:xfrm rot="222277">
            <a:off x="2205038" y="2587625"/>
            <a:ext cx="168275" cy="133350"/>
          </a:xfrm>
          <a:custGeom>
            <a:avLst/>
            <a:gdLst>
              <a:gd name="T0" fmla="*/ 2147483647 w 72"/>
              <a:gd name="T1" fmla="*/ 2147483647 h 56"/>
              <a:gd name="T2" fmla="*/ 2147483647 w 72"/>
              <a:gd name="T3" fmla="*/ 2147483647 h 56"/>
              <a:gd name="T4" fmla="*/ 0 w 72"/>
              <a:gd name="T5" fmla="*/ 2147483647 h 56"/>
              <a:gd name="T6" fmla="*/ 2147483647 w 72"/>
              <a:gd name="T7" fmla="*/ 0 h 56"/>
              <a:gd name="T8" fmla="*/ 2147483647 w 72"/>
              <a:gd name="T9" fmla="*/ 2147483647 h 56"/>
              <a:gd name="T10" fmla="*/ 2147483647 w 72"/>
              <a:gd name="T11" fmla="*/ 2147483647 h 56"/>
              <a:gd name="T12" fmla="*/ 2147483647 w 72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56"/>
              <a:gd name="T23" fmla="*/ 72 w 72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56">
                <a:moveTo>
                  <a:pt x="4" y="56"/>
                </a:moveTo>
                <a:lnTo>
                  <a:pt x="4" y="44"/>
                </a:lnTo>
                <a:lnTo>
                  <a:pt x="0" y="2"/>
                </a:lnTo>
                <a:lnTo>
                  <a:pt x="72" y="0"/>
                </a:lnTo>
                <a:lnTo>
                  <a:pt x="72" y="26"/>
                </a:lnTo>
                <a:lnTo>
                  <a:pt x="72" y="54"/>
                </a:lnTo>
                <a:lnTo>
                  <a:pt x="4" y="5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3" name="Freeform 420"/>
          <p:cNvSpPr>
            <a:spLocks/>
          </p:cNvSpPr>
          <p:nvPr/>
        </p:nvSpPr>
        <p:spPr bwMode="auto">
          <a:xfrm rot="222277">
            <a:off x="2370138" y="2855913"/>
            <a:ext cx="114300" cy="217487"/>
          </a:xfrm>
          <a:custGeom>
            <a:avLst/>
            <a:gdLst>
              <a:gd name="T0" fmla="*/ 2147483647 w 50"/>
              <a:gd name="T1" fmla="*/ 2147483647 h 94"/>
              <a:gd name="T2" fmla="*/ 2147483647 w 50"/>
              <a:gd name="T3" fmla="*/ 2147483647 h 94"/>
              <a:gd name="T4" fmla="*/ 2147483647 w 50"/>
              <a:gd name="T5" fmla="*/ 2147483647 h 94"/>
              <a:gd name="T6" fmla="*/ 0 w 50"/>
              <a:gd name="T7" fmla="*/ 2147483647 h 94"/>
              <a:gd name="T8" fmla="*/ 0 w 50"/>
              <a:gd name="T9" fmla="*/ 2147483647 h 94"/>
              <a:gd name="T10" fmla="*/ 0 w 50"/>
              <a:gd name="T11" fmla="*/ 0 h 94"/>
              <a:gd name="T12" fmla="*/ 2147483647 w 50"/>
              <a:gd name="T13" fmla="*/ 0 h 94"/>
              <a:gd name="T14" fmla="*/ 2147483647 w 50"/>
              <a:gd name="T15" fmla="*/ 2147483647 h 94"/>
              <a:gd name="T16" fmla="*/ 2147483647 w 50"/>
              <a:gd name="T17" fmla="*/ 2147483647 h 94"/>
              <a:gd name="T18" fmla="*/ 2147483647 w 50"/>
              <a:gd name="T19" fmla="*/ 2147483647 h 9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"/>
              <a:gd name="T31" fmla="*/ 0 h 94"/>
              <a:gd name="T32" fmla="*/ 50 w 50"/>
              <a:gd name="T33" fmla="*/ 94 h 9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" h="94">
                <a:moveTo>
                  <a:pt x="50" y="92"/>
                </a:moveTo>
                <a:lnTo>
                  <a:pt x="10" y="94"/>
                </a:lnTo>
                <a:lnTo>
                  <a:pt x="6" y="34"/>
                </a:lnTo>
                <a:lnTo>
                  <a:pt x="0" y="32"/>
                </a:lnTo>
                <a:lnTo>
                  <a:pt x="0" y="12"/>
                </a:lnTo>
                <a:lnTo>
                  <a:pt x="0" y="0"/>
                </a:lnTo>
                <a:lnTo>
                  <a:pt x="40" y="0"/>
                </a:lnTo>
                <a:lnTo>
                  <a:pt x="44" y="32"/>
                </a:lnTo>
                <a:lnTo>
                  <a:pt x="48" y="32"/>
                </a:lnTo>
                <a:lnTo>
                  <a:pt x="50" y="9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4" name="Freeform 421"/>
          <p:cNvSpPr>
            <a:spLocks/>
          </p:cNvSpPr>
          <p:nvPr/>
        </p:nvSpPr>
        <p:spPr bwMode="auto">
          <a:xfrm rot="222277">
            <a:off x="2016125" y="2370138"/>
            <a:ext cx="201613" cy="192087"/>
          </a:xfrm>
          <a:custGeom>
            <a:avLst/>
            <a:gdLst>
              <a:gd name="T0" fmla="*/ 2147483647 w 88"/>
              <a:gd name="T1" fmla="*/ 2147483647 h 82"/>
              <a:gd name="T2" fmla="*/ 2147483647 w 88"/>
              <a:gd name="T3" fmla="*/ 2147483647 h 82"/>
              <a:gd name="T4" fmla="*/ 2147483647 w 88"/>
              <a:gd name="T5" fmla="*/ 2147483647 h 82"/>
              <a:gd name="T6" fmla="*/ 0 w 88"/>
              <a:gd name="T7" fmla="*/ 2147483647 h 82"/>
              <a:gd name="T8" fmla="*/ 0 w 88"/>
              <a:gd name="T9" fmla="*/ 2147483647 h 82"/>
              <a:gd name="T10" fmla="*/ 2147483647 w 88"/>
              <a:gd name="T11" fmla="*/ 0 h 82"/>
              <a:gd name="T12" fmla="*/ 2147483647 w 88"/>
              <a:gd name="T13" fmla="*/ 2147483647 h 82"/>
              <a:gd name="T14" fmla="*/ 2147483647 w 88"/>
              <a:gd name="T15" fmla="*/ 2147483647 h 82"/>
              <a:gd name="T16" fmla="*/ 2147483647 w 88"/>
              <a:gd name="T17" fmla="*/ 2147483647 h 82"/>
              <a:gd name="T18" fmla="*/ 2147483647 w 88"/>
              <a:gd name="T19" fmla="*/ 2147483647 h 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"/>
              <a:gd name="T31" fmla="*/ 0 h 82"/>
              <a:gd name="T32" fmla="*/ 88 w 88"/>
              <a:gd name="T33" fmla="*/ 82 h 8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" h="82">
                <a:moveTo>
                  <a:pt x="88" y="76"/>
                </a:moveTo>
                <a:lnTo>
                  <a:pt x="2" y="82"/>
                </a:lnTo>
                <a:lnTo>
                  <a:pt x="2" y="76"/>
                </a:lnTo>
                <a:lnTo>
                  <a:pt x="0" y="6"/>
                </a:lnTo>
                <a:lnTo>
                  <a:pt x="0" y="2"/>
                </a:lnTo>
                <a:lnTo>
                  <a:pt x="78" y="0"/>
                </a:lnTo>
                <a:lnTo>
                  <a:pt x="84" y="2"/>
                </a:lnTo>
                <a:lnTo>
                  <a:pt x="86" y="28"/>
                </a:lnTo>
                <a:lnTo>
                  <a:pt x="86" y="58"/>
                </a:lnTo>
                <a:lnTo>
                  <a:pt x="88" y="7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5" name="Freeform 422"/>
          <p:cNvSpPr>
            <a:spLocks/>
          </p:cNvSpPr>
          <p:nvPr/>
        </p:nvSpPr>
        <p:spPr bwMode="auto">
          <a:xfrm rot="222277">
            <a:off x="2017713" y="2184400"/>
            <a:ext cx="206375" cy="188913"/>
          </a:xfrm>
          <a:custGeom>
            <a:avLst/>
            <a:gdLst>
              <a:gd name="T0" fmla="*/ 2147483647 w 88"/>
              <a:gd name="T1" fmla="*/ 2147483647 h 82"/>
              <a:gd name="T2" fmla="*/ 0 w 88"/>
              <a:gd name="T3" fmla="*/ 2147483647 h 82"/>
              <a:gd name="T4" fmla="*/ 0 w 88"/>
              <a:gd name="T5" fmla="*/ 2147483647 h 82"/>
              <a:gd name="T6" fmla="*/ 2147483647 w 88"/>
              <a:gd name="T7" fmla="*/ 0 h 82"/>
              <a:gd name="T8" fmla="*/ 2147483647 w 88"/>
              <a:gd name="T9" fmla="*/ 2147483647 h 82"/>
              <a:gd name="T10" fmla="*/ 2147483647 w 88"/>
              <a:gd name="T11" fmla="*/ 2147483647 h 82"/>
              <a:gd name="T12" fmla="*/ 2147483647 w 88"/>
              <a:gd name="T13" fmla="*/ 2147483647 h 82"/>
              <a:gd name="T14" fmla="*/ 2147483647 w 88"/>
              <a:gd name="T15" fmla="*/ 2147483647 h 82"/>
              <a:gd name="T16" fmla="*/ 2147483647 w 88"/>
              <a:gd name="T17" fmla="*/ 2147483647 h 82"/>
              <a:gd name="T18" fmla="*/ 2147483647 w 88"/>
              <a:gd name="T19" fmla="*/ 2147483647 h 82"/>
              <a:gd name="T20" fmla="*/ 2147483647 w 88"/>
              <a:gd name="T21" fmla="*/ 2147483647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"/>
              <a:gd name="T34" fmla="*/ 0 h 82"/>
              <a:gd name="T35" fmla="*/ 88 w 88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" h="82">
                <a:moveTo>
                  <a:pt x="4" y="82"/>
                </a:moveTo>
                <a:lnTo>
                  <a:pt x="0" y="18"/>
                </a:lnTo>
                <a:lnTo>
                  <a:pt x="0" y="2"/>
                </a:lnTo>
                <a:lnTo>
                  <a:pt x="44" y="0"/>
                </a:lnTo>
                <a:lnTo>
                  <a:pt x="50" y="4"/>
                </a:lnTo>
                <a:lnTo>
                  <a:pt x="82" y="2"/>
                </a:lnTo>
                <a:lnTo>
                  <a:pt x="86" y="46"/>
                </a:lnTo>
                <a:lnTo>
                  <a:pt x="88" y="48"/>
                </a:lnTo>
                <a:lnTo>
                  <a:pt x="88" y="82"/>
                </a:lnTo>
                <a:lnTo>
                  <a:pt x="82" y="80"/>
                </a:lnTo>
                <a:lnTo>
                  <a:pt x="4" y="8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6" name="Freeform 423"/>
          <p:cNvSpPr>
            <a:spLocks/>
          </p:cNvSpPr>
          <p:nvPr/>
        </p:nvSpPr>
        <p:spPr bwMode="auto">
          <a:xfrm rot="222277">
            <a:off x="2212975" y="2449513"/>
            <a:ext cx="169863" cy="146050"/>
          </a:xfrm>
          <a:custGeom>
            <a:avLst/>
            <a:gdLst>
              <a:gd name="T0" fmla="*/ 2147483647 w 72"/>
              <a:gd name="T1" fmla="*/ 2147483647 h 62"/>
              <a:gd name="T2" fmla="*/ 0 w 72"/>
              <a:gd name="T3" fmla="*/ 2147483647 h 62"/>
              <a:gd name="T4" fmla="*/ 2147483647 w 72"/>
              <a:gd name="T5" fmla="*/ 2147483647 h 62"/>
              <a:gd name="T6" fmla="*/ 0 w 72"/>
              <a:gd name="T7" fmla="*/ 2147483647 h 62"/>
              <a:gd name="T8" fmla="*/ 0 w 72"/>
              <a:gd name="T9" fmla="*/ 0 h 62"/>
              <a:gd name="T10" fmla="*/ 2147483647 w 72"/>
              <a:gd name="T11" fmla="*/ 0 h 62"/>
              <a:gd name="T12" fmla="*/ 2147483647 w 72"/>
              <a:gd name="T13" fmla="*/ 2147483647 h 62"/>
              <a:gd name="T14" fmla="*/ 2147483647 w 72"/>
              <a:gd name="T15" fmla="*/ 2147483647 h 62"/>
              <a:gd name="T16" fmla="*/ 2147483647 w 72"/>
              <a:gd name="T17" fmla="*/ 2147483647 h 62"/>
              <a:gd name="T18" fmla="*/ 2147483647 w 72"/>
              <a:gd name="T19" fmla="*/ 2147483647 h 62"/>
              <a:gd name="T20" fmla="*/ 2147483647 w 72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62"/>
              <a:gd name="T35" fmla="*/ 72 w 72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62">
                <a:moveTo>
                  <a:pt x="72" y="60"/>
                </a:moveTo>
                <a:lnTo>
                  <a:pt x="0" y="62"/>
                </a:lnTo>
                <a:lnTo>
                  <a:pt x="2" y="48"/>
                </a:lnTo>
                <a:lnTo>
                  <a:pt x="0" y="30"/>
                </a:lnTo>
                <a:lnTo>
                  <a:pt x="0" y="0"/>
                </a:lnTo>
                <a:lnTo>
                  <a:pt x="38" y="0"/>
                </a:lnTo>
                <a:lnTo>
                  <a:pt x="36" y="10"/>
                </a:lnTo>
                <a:lnTo>
                  <a:pt x="66" y="10"/>
                </a:lnTo>
                <a:lnTo>
                  <a:pt x="64" y="28"/>
                </a:lnTo>
                <a:lnTo>
                  <a:pt x="70" y="28"/>
                </a:lnTo>
                <a:lnTo>
                  <a:pt x="72" y="6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7" name="Freeform 424"/>
          <p:cNvSpPr>
            <a:spLocks/>
          </p:cNvSpPr>
          <p:nvPr/>
        </p:nvSpPr>
        <p:spPr bwMode="auto">
          <a:xfrm rot="222277">
            <a:off x="2479675" y="2924175"/>
            <a:ext cx="211138" cy="158750"/>
          </a:xfrm>
          <a:custGeom>
            <a:avLst/>
            <a:gdLst>
              <a:gd name="T0" fmla="*/ 2147483647 w 90"/>
              <a:gd name="T1" fmla="*/ 2147483647 h 68"/>
              <a:gd name="T2" fmla="*/ 2147483647 w 90"/>
              <a:gd name="T3" fmla="*/ 2147483647 h 68"/>
              <a:gd name="T4" fmla="*/ 2147483647 w 90"/>
              <a:gd name="T5" fmla="*/ 2147483647 h 68"/>
              <a:gd name="T6" fmla="*/ 2147483647 w 90"/>
              <a:gd name="T7" fmla="*/ 2147483647 h 68"/>
              <a:gd name="T8" fmla="*/ 0 w 90"/>
              <a:gd name="T9" fmla="*/ 2147483647 h 68"/>
              <a:gd name="T10" fmla="*/ 2147483647 w 90"/>
              <a:gd name="T11" fmla="*/ 0 h 68"/>
              <a:gd name="T12" fmla="*/ 2147483647 w 90"/>
              <a:gd name="T13" fmla="*/ 2147483647 h 68"/>
              <a:gd name="T14" fmla="*/ 2147483647 w 90"/>
              <a:gd name="T15" fmla="*/ 2147483647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0"/>
              <a:gd name="T25" fmla="*/ 0 h 68"/>
              <a:gd name="T26" fmla="*/ 90 w 90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0" h="68">
                <a:moveTo>
                  <a:pt x="90" y="60"/>
                </a:moveTo>
                <a:lnTo>
                  <a:pt x="78" y="62"/>
                </a:lnTo>
                <a:lnTo>
                  <a:pt x="8" y="68"/>
                </a:lnTo>
                <a:lnTo>
                  <a:pt x="2" y="66"/>
                </a:lnTo>
                <a:lnTo>
                  <a:pt x="0" y="6"/>
                </a:lnTo>
                <a:lnTo>
                  <a:pt x="62" y="0"/>
                </a:lnTo>
                <a:lnTo>
                  <a:pt x="88" y="2"/>
                </a:lnTo>
                <a:lnTo>
                  <a:pt x="90" y="6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8" name="Freeform 425"/>
          <p:cNvSpPr>
            <a:spLocks/>
          </p:cNvSpPr>
          <p:nvPr/>
        </p:nvSpPr>
        <p:spPr bwMode="auto">
          <a:xfrm rot="222277">
            <a:off x="2684463" y="2924175"/>
            <a:ext cx="234950" cy="155575"/>
          </a:xfrm>
          <a:custGeom>
            <a:avLst/>
            <a:gdLst>
              <a:gd name="T0" fmla="*/ 2147483647 w 100"/>
              <a:gd name="T1" fmla="*/ 2147483647 h 66"/>
              <a:gd name="T2" fmla="*/ 2147483647 w 100"/>
              <a:gd name="T3" fmla="*/ 2147483647 h 66"/>
              <a:gd name="T4" fmla="*/ 2147483647 w 100"/>
              <a:gd name="T5" fmla="*/ 2147483647 h 66"/>
              <a:gd name="T6" fmla="*/ 2147483647 w 100"/>
              <a:gd name="T7" fmla="*/ 2147483647 h 66"/>
              <a:gd name="T8" fmla="*/ 0 w 100"/>
              <a:gd name="T9" fmla="*/ 2147483647 h 66"/>
              <a:gd name="T10" fmla="*/ 2147483647 w 100"/>
              <a:gd name="T11" fmla="*/ 0 h 66"/>
              <a:gd name="T12" fmla="*/ 2147483647 w 100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66"/>
              <a:gd name="T23" fmla="*/ 100 w 100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66">
                <a:moveTo>
                  <a:pt x="100" y="58"/>
                </a:moveTo>
                <a:lnTo>
                  <a:pt x="94" y="60"/>
                </a:lnTo>
                <a:lnTo>
                  <a:pt x="36" y="64"/>
                </a:lnTo>
                <a:lnTo>
                  <a:pt x="2" y="66"/>
                </a:lnTo>
                <a:lnTo>
                  <a:pt x="0" y="8"/>
                </a:lnTo>
                <a:lnTo>
                  <a:pt x="98" y="0"/>
                </a:lnTo>
                <a:lnTo>
                  <a:pt x="100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59" name="Freeform 426"/>
          <p:cNvSpPr>
            <a:spLocks/>
          </p:cNvSpPr>
          <p:nvPr/>
        </p:nvSpPr>
        <p:spPr bwMode="auto">
          <a:xfrm rot="222277">
            <a:off x="2628900" y="2806700"/>
            <a:ext cx="293688" cy="134938"/>
          </a:xfrm>
          <a:custGeom>
            <a:avLst/>
            <a:gdLst>
              <a:gd name="T0" fmla="*/ 2147483647 w 126"/>
              <a:gd name="T1" fmla="*/ 2147483647 h 58"/>
              <a:gd name="T2" fmla="*/ 2147483647 w 126"/>
              <a:gd name="T3" fmla="*/ 2147483647 h 58"/>
              <a:gd name="T4" fmla="*/ 2147483647 w 126"/>
              <a:gd name="T5" fmla="*/ 2147483647 h 58"/>
              <a:gd name="T6" fmla="*/ 0 w 126"/>
              <a:gd name="T7" fmla="*/ 2147483647 h 58"/>
              <a:gd name="T8" fmla="*/ 2147483647 w 126"/>
              <a:gd name="T9" fmla="*/ 2147483647 h 58"/>
              <a:gd name="T10" fmla="*/ 2147483647 w 126"/>
              <a:gd name="T11" fmla="*/ 0 h 58"/>
              <a:gd name="T12" fmla="*/ 2147483647 w 126"/>
              <a:gd name="T13" fmla="*/ 2147483647 h 58"/>
              <a:gd name="T14" fmla="*/ 2147483647 w 126"/>
              <a:gd name="T15" fmla="*/ 2147483647 h 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6"/>
              <a:gd name="T25" fmla="*/ 0 h 58"/>
              <a:gd name="T26" fmla="*/ 126 w 126"/>
              <a:gd name="T27" fmla="*/ 58 h 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6" h="58">
                <a:moveTo>
                  <a:pt x="126" y="50"/>
                </a:moveTo>
                <a:lnTo>
                  <a:pt x="28" y="58"/>
                </a:lnTo>
                <a:lnTo>
                  <a:pt x="2" y="56"/>
                </a:lnTo>
                <a:lnTo>
                  <a:pt x="0" y="6"/>
                </a:lnTo>
                <a:lnTo>
                  <a:pt x="36" y="6"/>
                </a:lnTo>
                <a:lnTo>
                  <a:pt x="102" y="0"/>
                </a:lnTo>
                <a:lnTo>
                  <a:pt x="122" y="2"/>
                </a:lnTo>
                <a:lnTo>
                  <a:pt x="126" y="5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0" name="Freeform 427"/>
          <p:cNvSpPr>
            <a:spLocks/>
          </p:cNvSpPr>
          <p:nvPr/>
        </p:nvSpPr>
        <p:spPr bwMode="auto">
          <a:xfrm rot="222277">
            <a:off x="2376488" y="2803525"/>
            <a:ext cx="255587" cy="133350"/>
          </a:xfrm>
          <a:custGeom>
            <a:avLst/>
            <a:gdLst>
              <a:gd name="T0" fmla="*/ 2147483647 w 110"/>
              <a:gd name="T1" fmla="*/ 2147483647 h 56"/>
              <a:gd name="T2" fmla="*/ 2147483647 w 110"/>
              <a:gd name="T3" fmla="*/ 2147483647 h 56"/>
              <a:gd name="T4" fmla="*/ 2147483647 w 110"/>
              <a:gd name="T5" fmla="*/ 2147483647 h 56"/>
              <a:gd name="T6" fmla="*/ 2147483647 w 110"/>
              <a:gd name="T7" fmla="*/ 2147483647 h 56"/>
              <a:gd name="T8" fmla="*/ 0 w 110"/>
              <a:gd name="T9" fmla="*/ 2147483647 h 56"/>
              <a:gd name="T10" fmla="*/ 0 w 110"/>
              <a:gd name="T11" fmla="*/ 2147483647 h 56"/>
              <a:gd name="T12" fmla="*/ 2147483647 w 110"/>
              <a:gd name="T13" fmla="*/ 2147483647 h 56"/>
              <a:gd name="T14" fmla="*/ 2147483647 w 110"/>
              <a:gd name="T15" fmla="*/ 0 h 56"/>
              <a:gd name="T16" fmla="*/ 2147483647 w 110"/>
              <a:gd name="T17" fmla="*/ 2147483647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0"/>
              <a:gd name="T28" fmla="*/ 0 h 56"/>
              <a:gd name="T29" fmla="*/ 110 w 110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0" h="56">
                <a:moveTo>
                  <a:pt x="110" y="50"/>
                </a:moveTo>
                <a:lnTo>
                  <a:pt x="48" y="56"/>
                </a:lnTo>
                <a:lnTo>
                  <a:pt x="44" y="56"/>
                </a:lnTo>
                <a:lnTo>
                  <a:pt x="40" y="24"/>
                </a:lnTo>
                <a:lnTo>
                  <a:pt x="0" y="24"/>
                </a:lnTo>
                <a:lnTo>
                  <a:pt x="0" y="4"/>
                </a:lnTo>
                <a:lnTo>
                  <a:pt x="82" y="2"/>
                </a:lnTo>
                <a:lnTo>
                  <a:pt x="108" y="0"/>
                </a:lnTo>
                <a:lnTo>
                  <a:pt x="110" y="5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1" name="Freeform 428"/>
          <p:cNvSpPr>
            <a:spLocks/>
          </p:cNvSpPr>
          <p:nvPr/>
        </p:nvSpPr>
        <p:spPr bwMode="auto">
          <a:xfrm rot="222277">
            <a:off x="2368550" y="2657475"/>
            <a:ext cx="204788" cy="155575"/>
          </a:xfrm>
          <a:custGeom>
            <a:avLst/>
            <a:gdLst>
              <a:gd name="T0" fmla="*/ 2147483647 w 90"/>
              <a:gd name="T1" fmla="*/ 2147483647 h 66"/>
              <a:gd name="T2" fmla="*/ 2147483647 w 90"/>
              <a:gd name="T3" fmla="*/ 2147483647 h 66"/>
              <a:gd name="T4" fmla="*/ 2147483647 w 90"/>
              <a:gd name="T5" fmla="*/ 2147483647 h 66"/>
              <a:gd name="T6" fmla="*/ 0 w 90"/>
              <a:gd name="T7" fmla="*/ 2147483647 h 66"/>
              <a:gd name="T8" fmla="*/ 0 w 90"/>
              <a:gd name="T9" fmla="*/ 2147483647 h 66"/>
              <a:gd name="T10" fmla="*/ 2147483647 w 90"/>
              <a:gd name="T11" fmla="*/ 0 h 66"/>
              <a:gd name="T12" fmla="*/ 2147483647 w 90"/>
              <a:gd name="T13" fmla="*/ 0 h 66"/>
              <a:gd name="T14" fmla="*/ 2147483647 w 90"/>
              <a:gd name="T15" fmla="*/ 2147483647 h 66"/>
              <a:gd name="T16" fmla="*/ 2147483647 w 90"/>
              <a:gd name="T17" fmla="*/ 2147483647 h 66"/>
              <a:gd name="T18" fmla="*/ 2147483647 w 90"/>
              <a:gd name="T19" fmla="*/ 2147483647 h 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0"/>
              <a:gd name="T31" fmla="*/ 0 h 66"/>
              <a:gd name="T32" fmla="*/ 90 w 90"/>
              <a:gd name="T33" fmla="*/ 66 h 6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0" h="66">
                <a:moveTo>
                  <a:pt x="90" y="64"/>
                </a:moveTo>
                <a:lnTo>
                  <a:pt x="8" y="66"/>
                </a:lnTo>
                <a:lnTo>
                  <a:pt x="4" y="32"/>
                </a:lnTo>
                <a:lnTo>
                  <a:pt x="0" y="30"/>
                </a:lnTo>
                <a:lnTo>
                  <a:pt x="0" y="2"/>
                </a:lnTo>
                <a:lnTo>
                  <a:pt x="66" y="0"/>
                </a:lnTo>
                <a:lnTo>
                  <a:pt x="84" y="0"/>
                </a:lnTo>
                <a:lnTo>
                  <a:pt x="86" y="28"/>
                </a:lnTo>
                <a:lnTo>
                  <a:pt x="88" y="28"/>
                </a:lnTo>
                <a:lnTo>
                  <a:pt x="90" y="6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2" name="Freeform 429"/>
          <p:cNvSpPr>
            <a:spLocks/>
          </p:cNvSpPr>
          <p:nvPr/>
        </p:nvSpPr>
        <p:spPr bwMode="auto">
          <a:xfrm rot="222277">
            <a:off x="2016125" y="2012950"/>
            <a:ext cx="201613" cy="177800"/>
          </a:xfrm>
          <a:custGeom>
            <a:avLst/>
            <a:gdLst>
              <a:gd name="T0" fmla="*/ 2147483647 w 86"/>
              <a:gd name="T1" fmla="*/ 2147483647 h 76"/>
              <a:gd name="T2" fmla="*/ 2147483647 w 86"/>
              <a:gd name="T3" fmla="*/ 2147483647 h 76"/>
              <a:gd name="T4" fmla="*/ 2147483647 w 86"/>
              <a:gd name="T5" fmla="*/ 2147483647 h 76"/>
              <a:gd name="T6" fmla="*/ 2147483647 w 86"/>
              <a:gd name="T7" fmla="*/ 2147483647 h 76"/>
              <a:gd name="T8" fmla="*/ 0 w 86"/>
              <a:gd name="T9" fmla="*/ 2147483647 h 76"/>
              <a:gd name="T10" fmla="*/ 0 w 86"/>
              <a:gd name="T11" fmla="*/ 2147483647 h 76"/>
              <a:gd name="T12" fmla="*/ 2147483647 w 86"/>
              <a:gd name="T13" fmla="*/ 0 h 76"/>
              <a:gd name="T14" fmla="*/ 2147483647 w 86"/>
              <a:gd name="T15" fmla="*/ 2147483647 h 76"/>
              <a:gd name="T16" fmla="*/ 2147483647 w 86"/>
              <a:gd name="T17" fmla="*/ 2147483647 h 76"/>
              <a:gd name="T18" fmla="*/ 2147483647 w 86"/>
              <a:gd name="T19" fmla="*/ 2147483647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6"/>
              <a:gd name="T31" fmla="*/ 0 h 76"/>
              <a:gd name="T32" fmla="*/ 86 w 86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6" h="76">
                <a:moveTo>
                  <a:pt x="86" y="74"/>
                </a:moveTo>
                <a:lnTo>
                  <a:pt x="54" y="76"/>
                </a:lnTo>
                <a:lnTo>
                  <a:pt x="48" y="72"/>
                </a:lnTo>
                <a:lnTo>
                  <a:pt x="4" y="74"/>
                </a:lnTo>
                <a:lnTo>
                  <a:pt x="0" y="24"/>
                </a:lnTo>
                <a:lnTo>
                  <a:pt x="0" y="2"/>
                </a:lnTo>
                <a:lnTo>
                  <a:pt x="74" y="0"/>
                </a:lnTo>
                <a:lnTo>
                  <a:pt x="76" y="52"/>
                </a:lnTo>
                <a:lnTo>
                  <a:pt x="86" y="52"/>
                </a:lnTo>
                <a:lnTo>
                  <a:pt x="86" y="7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3" name="Freeform 430"/>
          <p:cNvSpPr>
            <a:spLocks/>
          </p:cNvSpPr>
          <p:nvPr/>
        </p:nvSpPr>
        <p:spPr bwMode="auto">
          <a:xfrm rot="222277">
            <a:off x="2216150" y="2293938"/>
            <a:ext cx="201613" cy="180975"/>
          </a:xfrm>
          <a:custGeom>
            <a:avLst/>
            <a:gdLst>
              <a:gd name="T0" fmla="*/ 2147483647 w 86"/>
              <a:gd name="T1" fmla="*/ 2147483647 h 76"/>
              <a:gd name="T2" fmla="*/ 2147483647 w 86"/>
              <a:gd name="T3" fmla="*/ 2147483647 h 76"/>
              <a:gd name="T4" fmla="*/ 2147483647 w 86"/>
              <a:gd name="T5" fmla="*/ 2147483647 h 76"/>
              <a:gd name="T6" fmla="*/ 2147483647 w 86"/>
              <a:gd name="T7" fmla="*/ 2147483647 h 76"/>
              <a:gd name="T8" fmla="*/ 2147483647 w 86"/>
              <a:gd name="T9" fmla="*/ 2147483647 h 76"/>
              <a:gd name="T10" fmla="*/ 0 w 86"/>
              <a:gd name="T11" fmla="*/ 2147483647 h 76"/>
              <a:gd name="T12" fmla="*/ 0 w 86"/>
              <a:gd name="T13" fmla="*/ 2147483647 h 76"/>
              <a:gd name="T14" fmla="*/ 2147483647 w 86"/>
              <a:gd name="T15" fmla="*/ 0 h 76"/>
              <a:gd name="T16" fmla="*/ 2147483647 w 86"/>
              <a:gd name="T17" fmla="*/ 2147483647 h 76"/>
              <a:gd name="T18" fmla="*/ 2147483647 w 86"/>
              <a:gd name="T19" fmla="*/ 2147483647 h 76"/>
              <a:gd name="T20" fmla="*/ 2147483647 w 86"/>
              <a:gd name="T21" fmla="*/ 2147483647 h 76"/>
              <a:gd name="T22" fmla="*/ 2147483647 w 86"/>
              <a:gd name="T23" fmla="*/ 2147483647 h 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6"/>
              <a:gd name="T37" fmla="*/ 0 h 76"/>
              <a:gd name="T38" fmla="*/ 86 w 86"/>
              <a:gd name="T39" fmla="*/ 76 h 7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6" h="76">
                <a:moveTo>
                  <a:pt x="74" y="76"/>
                </a:moveTo>
                <a:lnTo>
                  <a:pt x="68" y="76"/>
                </a:lnTo>
                <a:lnTo>
                  <a:pt x="38" y="76"/>
                </a:lnTo>
                <a:lnTo>
                  <a:pt x="40" y="66"/>
                </a:lnTo>
                <a:lnTo>
                  <a:pt x="2" y="66"/>
                </a:lnTo>
                <a:lnTo>
                  <a:pt x="0" y="40"/>
                </a:lnTo>
                <a:lnTo>
                  <a:pt x="0" y="6"/>
                </a:lnTo>
                <a:lnTo>
                  <a:pt x="80" y="0"/>
                </a:lnTo>
                <a:lnTo>
                  <a:pt x="86" y="26"/>
                </a:lnTo>
                <a:lnTo>
                  <a:pt x="86" y="58"/>
                </a:lnTo>
                <a:lnTo>
                  <a:pt x="76" y="58"/>
                </a:lnTo>
                <a:lnTo>
                  <a:pt x="74" y="7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4" name="Freeform 431"/>
          <p:cNvSpPr>
            <a:spLocks/>
          </p:cNvSpPr>
          <p:nvPr/>
        </p:nvSpPr>
        <p:spPr bwMode="auto">
          <a:xfrm rot="222277">
            <a:off x="2022475" y="1835150"/>
            <a:ext cx="187325" cy="184150"/>
          </a:xfrm>
          <a:custGeom>
            <a:avLst/>
            <a:gdLst>
              <a:gd name="T0" fmla="*/ 2147483647 w 80"/>
              <a:gd name="T1" fmla="*/ 2147483647 h 78"/>
              <a:gd name="T2" fmla="*/ 2147483647 w 80"/>
              <a:gd name="T3" fmla="*/ 2147483647 h 78"/>
              <a:gd name="T4" fmla="*/ 0 w 80"/>
              <a:gd name="T5" fmla="*/ 2147483647 h 78"/>
              <a:gd name="T6" fmla="*/ 2147483647 w 80"/>
              <a:gd name="T7" fmla="*/ 2147483647 h 78"/>
              <a:gd name="T8" fmla="*/ 2147483647 w 80"/>
              <a:gd name="T9" fmla="*/ 2147483647 h 78"/>
              <a:gd name="T10" fmla="*/ 2147483647 w 80"/>
              <a:gd name="T11" fmla="*/ 2147483647 h 78"/>
              <a:gd name="T12" fmla="*/ 2147483647 w 80"/>
              <a:gd name="T13" fmla="*/ 2147483647 h 78"/>
              <a:gd name="T14" fmla="*/ 2147483647 w 80"/>
              <a:gd name="T15" fmla="*/ 2147483647 h 78"/>
              <a:gd name="T16" fmla="*/ 2147483647 w 80"/>
              <a:gd name="T17" fmla="*/ 2147483647 h 78"/>
              <a:gd name="T18" fmla="*/ 2147483647 w 80"/>
              <a:gd name="T19" fmla="*/ 2147483647 h 78"/>
              <a:gd name="T20" fmla="*/ 2147483647 w 80"/>
              <a:gd name="T21" fmla="*/ 2147483647 h 78"/>
              <a:gd name="T22" fmla="*/ 2147483647 w 80"/>
              <a:gd name="T23" fmla="*/ 0 h 78"/>
              <a:gd name="T24" fmla="*/ 2147483647 w 80"/>
              <a:gd name="T25" fmla="*/ 2147483647 h 78"/>
              <a:gd name="T26" fmla="*/ 2147483647 w 80"/>
              <a:gd name="T27" fmla="*/ 0 h 78"/>
              <a:gd name="T28" fmla="*/ 2147483647 w 80"/>
              <a:gd name="T29" fmla="*/ 2147483647 h 78"/>
              <a:gd name="T30" fmla="*/ 2147483647 w 80"/>
              <a:gd name="T31" fmla="*/ 2147483647 h 78"/>
              <a:gd name="T32" fmla="*/ 2147483647 w 80"/>
              <a:gd name="T33" fmla="*/ 2147483647 h 78"/>
              <a:gd name="T34" fmla="*/ 2147483647 w 80"/>
              <a:gd name="T35" fmla="*/ 2147483647 h 78"/>
              <a:gd name="T36" fmla="*/ 2147483647 w 80"/>
              <a:gd name="T37" fmla="*/ 2147483647 h 7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0"/>
              <a:gd name="T58" fmla="*/ 0 h 78"/>
              <a:gd name="T59" fmla="*/ 80 w 80"/>
              <a:gd name="T60" fmla="*/ 78 h 7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0" h="78">
                <a:moveTo>
                  <a:pt x="78" y="76"/>
                </a:moveTo>
                <a:lnTo>
                  <a:pt x="4" y="78"/>
                </a:lnTo>
                <a:lnTo>
                  <a:pt x="0" y="38"/>
                </a:lnTo>
                <a:lnTo>
                  <a:pt x="2" y="20"/>
                </a:lnTo>
                <a:lnTo>
                  <a:pt x="12" y="22"/>
                </a:lnTo>
                <a:lnTo>
                  <a:pt x="18" y="16"/>
                </a:lnTo>
                <a:lnTo>
                  <a:pt x="28" y="22"/>
                </a:lnTo>
                <a:lnTo>
                  <a:pt x="30" y="12"/>
                </a:lnTo>
                <a:lnTo>
                  <a:pt x="34" y="12"/>
                </a:lnTo>
                <a:lnTo>
                  <a:pt x="34" y="14"/>
                </a:lnTo>
                <a:lnTo>
                  <a:pt x="44" y="6"/>
                </a:lnTo>
                <a:lnTo>
                  <a:pt x="50" y="0"/>
                </a:lnTo>
                <a:lnTo>
                  <a:pt x="54" y="4"/>
                </a:lnTo>
                <a:lnTo>
                  <a:pt x="58" y="0"/>
                </a:lnTo>
                <a:lnTo>
                  <a:pt x="64" y="4"/>
                </a:lnTo>
                <a:lnTo>
                  <a:pt x="64" y="10"/>
                </a:lnTo>
                <a:lnTo>
                  <a:pt x="78" y="16"/>
                </a:lnTo>
                <a:lnTo>
                  <a:pt x="80" y="60"/>
                </a:lnTo>
                <a:lnTo>
                  <a:pt x="78" y="7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5" name="Freeform 432"/>
          <p:cNvSpPr>
            <a:spLocks/>
          </p:cNvSpPr>
          <p:nvPr/>
        </p:nvSpPr>
        <p:spPr bwMode="auto">
          <a:xfrm rot="222277">
            <a:off x="1849438" y="1695450"/>
            <a:ext cx="184150" cy="176213"/>
          </a:xfrm>
          <a:custGeom>
            <a:avLst/>
            <a:gdLst>
              <a:gd name="T0" fmla="*/ 2147483647 w 80"/>
              <a:gd name="T1" fmla="*/ 2147483647 h 74"/>
              <a:gd name="T2" fmla="*/ 2147483647 w 80"/>
              <a:gd name="T3" fmla="*/ 2147483647 h 74"/>
              <a:gd name="T4" fmla="*/ 2147483647 w 80"/>
              <a:gd name="T5" fmla="*/ 2147483647 h 74"/>
              <a:gd name="T6" fmla="*/ 2147483647 w 80"/>
              <a:gd name="T7" fmla="*/ 2147483647 h 74"/>
              <a:gd name="T8" fmla="*/ 2147483647 w 80"/>
              <a:gd name="T9" fmla="*/ 2147483647 h 74"/>
              <a:gd name="T10" fmla="*/ 2147483647 w 80"/>
              <a:gd name="T11" fmla="*/ 2147483647 h 74"/>
              <a:gd name="T12" fmla="*/ 2147483647 w 80"/>
              <a:gd name="T13" fmla="*/ 2147483647 h 74"/>
              <a:gd name="T14" fmla="*/ 0 w 80"/>
              <a:gd name="T15" fmla="*/ 2147483647 h 74"/>
              <a:gd name="T16" fmla="*/ 2147483647 w 80"/>
              <a:gd name="T17" fmla="*/ 0 h 74"/>
              <a:gd name="T18" fmla="*/ 2147483647 w 80"/>
              <a:gd name="T19" fmla="*/ 2147483647 h 74"/>
              <a:gd name="T20" fmla="*/ 2147483647 w 80"/>
              <a:gd name="T21" fmla="*/ 2147483647 h 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0"/>
              <a:gd name="T34" fmla="*/ 0 h 74"/>
              <a:gd name="T35" fmla="*/ 80 w 80"/>
              <a:gd name="T36" fmla="*/ 74 h 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0" h="74">
                <a:moveTo>
                  <a:pt x="80" y="74"/>
                </a:moveTo>
                <a:lnTo>
                  <a:pt x="66" y="64"/>
                </a:lnTo>
                <a:lnTo>
                  <a:pt x="60" y="70"/>
                </a:lnTo>
                <a:lnTo>
                  <a:pt x="46" y="64"/>
                </a:lnTo>
                <a:lnTo>
                  <a:pt x="34" y="42"/>
                </a:lnTo>
                <a:lnTo>
                  <a:pt x="34" y="32"/>
                </a:lnTo>
                <a:lnTo>
                  <a:pt x="24" y="22"/>
                </a:lnTo>
                <a:lnTo>
                  <a:pt x="0" y="4"/>
                </a:lnTo>
                <a:lnTo>
                  <a:pt x="74" y="0"/>
                </a:lnTo>
                <a:lnTo>
                  <a:pt x="76" y="12"/>
                </a:lnTo>
                <a:lnTo>
                  <a:pt x="80" y="74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6" name="Freeform 433"/>
          <p:cNvSpPr>
            <a:spLocks/>
          </p:cNvSpPr>
          <p:nvPr/>
        </p:nvSpPr>
        <p:spPr bwMode="auto">
          <a:xfrm rot="222277">
            <a:off x="2025650" y="1730375"/>
            <a:ext cx="138113" cy="153988"/>
          </a:xfrm>
          <a:custGeom>
            <a:avLst/>
            <a:gdLst>
              <a:gd name="T0" fmla="*/ 2147483647 w 60"/>
              <a:gd name="T1" fmla="*/ 2147483647 h 66"/>
              <a:gd name="T2" fmla="*/ 0 w 60"/>
              <a:gd name="T3" fmla="*/ 2147483647 h 66"/>
              <a:gd name="T4" fmla="*/ 2147483647 w 60"/>
              <a:gd name="T5" fmla="*/ 0 h 66"/>
              <a:gd name="T6" fmla="*/ 2147483647 w 60"/>
              <a:gd name="T7" fmla="*/ 2147483647 h 66"/>
              <a:gd name="T8" fmla="*/ 2147483647 w 60"/>
              <a:gd name="T9" fmla="*/ 2147483647 h 66"/>
              <a:gd name="T10" fmla="*/ 2147483647 w 60"/>
              <a:gd name="T11" fmla="*/ 2147483647 h 66"/>
              <a:gd name="T12" fmla="*/ 2147483647 w 60"/>
              <a:gd name="T13" fmla="*/ 2147483647 h 66"/>
              <a:gd name="T14" fmla="*/ 2147483647 w 60"/>
              <a:gd name="T15" fmla="*/ 2147483647 h 66"/>
              <a:gd name="T16" fmla="*/ 2147483647 w 60"/>
              <a:gd name="T17" fmla="*/ 2147483647 h 66"/>
              <a:gd name="T18" fmla="*/ 2147483647 w 60"/>
              <a:gd name="T19" fmla="*/ 2147483647 h 66"/>
              <a:gd name="T20" fmla="*/ 2147483647 w 60"/>
              <a:gd name="T21" fmla="*/ 2147483647 h 66"/>
              <a:gd name="T22" fmla="*/ 2147483647 w 60"/>
              <a:gd name="T23" fmla="*/ 2147483647 h 66"/>
              <a:gd name="T24" fmla="*/ 2147483647 w 60"/>
              <a:gd name="T25" fmla="*/ 2147483647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0"/>
              <a:gd name="T40" fmla="*/ 0 h 66"/>
              <a:gd name="T41" fmla="*/ 60 w 60"/>
              <a:gd name="T42" fmla="*/ 66 h 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0" h="66">
                <a:moveTo>
                  <a:pt x="4" y="64"/>
                </a:moveTo>
                <a:lnTo>
                  <a:pt x="0" y="2"/>
                </a:lnTo>
                <a:lnTo>
                  <a:pt x="58" y="0"/>
                </a:lnTo>
                <a:lnTo>
                  <a:pt x="60" y="44"/>
                </a:lnTo>
                <a:lnTo>
                  <a:pt x="56" y="48"/>
                </a:lnTo>
                <a:lnTo>
                  <a:pt x="52" y="44"/>
                </a:lnTo>
                <a:lnTo>
                  <a:pt x="36" y="58"/>
                </a:lnTo>
                <a:lnTo>
                  <a:pt x="36" y="56"/>
                </a:lnTo>
                <a:lnTo>
                  <a:pt x="32" y="56"/>
                </a:lnTo>
                <a:lnTo>
                  <a:pt x="30" y="66"/>
                </a:lnTo>
                <a:lnTo>
                  <a:pt x="20" y="60"/>
                </a:lnTo>
                <a:lnTo>
                  <a:pt x="14" y="66"/>
                </a:lnTo>
                <a:lnTo>
                  <a:pt x="4" y="6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7" name="Freeform 434"/>
          <p:cNvSpPr>
            <a:spLocks/>
          </p:cNvSpPr>
          <p:nvPr/>
        </p:nvSpPr>
        <p:spPr bwMode="auto">
          <a:xfrm rot="222277">
            <a:off x="1852613" y="1560513"/>
            <a:ext cx="177800" cy="147637"/>
          </a:xfrm>
          <a:custGeom>
            <a:avLst/>
            <a:gdLst>
              <a:gd name="T0" fmla="*/ 2147483647 w 76"/>
              <a:gd name="T1" fmla="*/ 2147483647 h 62"/>
              <a:gd name="T2" fmla="*/ 2147483647 w 76"/>
              <a:gd name="T3" fmla="*/ 2147483647 h 62"/>
              <a:gd name="T4" fmla="*/ 0 w 76"/>
              <a:gd name="T5" fmla="*/ 2147483647 h 62"/>
              <a:gd name="T6" fmla="*/ 2147483647 w 76"/>
              <a:gd name="T7" fmla="*/ 2147483647 h 62"/>
              <a:gd name="T8" fmla="*/ 2147483647 w 76"/>
              <a:gd name="T9" fmla="*/ 2147483647 h 62"/>
              <a:gd name="T10" fmla="*/ 2147483647 w 76"/>
              <a:gd name="T11" fmla="*/ 2147483647 h 62"/>
              <a:gd name="T12" fmla="*/ 2147483647 w 76"/>
              <a:gd name="T13" fmla="*/ 2147483647 h 62"/>
              <a:gd name="T14" fmla="*/ 2147483647 w 76"/>
              <a:gd name="T15" fmla="*/ 0 h 62"/>
              <a:gd name="T16" fmla="*/ 2147483647 w 76"/>
              <a:gd name="T17" fmla="*/ 2147483647 h 62"/>
              <a:gd name="T18" fmla="*/ 2147483647 w 76"/>
              <a:gd name="T19" fmla="*/ 214748364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6"/>
              <a:gd name="T31" fmla="*/ 0 h 62"/>
              <a:gd name="T32" fmla="*/ 76 w 76"/>
              <a:gd name="T33" fmla="*/ 62 h 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6" h="62">
                <a:moveTo>
                  <a:pt x="76" y="58"/>
                </a:moveTo>
                <a:lnTo>
                  <a:pt x="2" y="62"/>
                </a:lnTo>
                <a:lnTo>
                  <a:pt x="0" y="58"/>
                </a:lnTo>
                <a:lnTo>
                  <a:pt x="20" y="20"/>
                </a:lnTo>
                <a:lnTo>
                  <a:pt x="36" y="18"/>
                </a:lnTo>
                <a:lnTo>
                  <a:pt x="26" y="12"/>
                </a:lnTo>
                <a:lnTo>
                  <a:pt x="32" y="2"/>
                </a:lnTo>
                <a:lnTo>
                  <a:pt x="74" y="0"/>
                </a:lnTo>
                <a:lnTo>
                  <a:pt x="76" y="16"/>
                </a:lnTo>
                <a:lnTo>
                  <a:pt x="76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8" name="Freeform 435"/>
          <p:cNvSpPr>
            <a:spLocks/>
          </p:cNvSpPr>
          <p:nvPr/>
        </p:nvSpPr>
        <p:spPr bwMode="auto">
          <a:xfrm rot="222277">
            <a:off x="2027238" y="1600200"/>
            <a:ext cx="146050" cy="136525"/>
          </a:xfrm>
          <a:custGeom>
            <a:avLst/>
            <a:gdLst>
              <a:gd name="T0" fmla="*/ 2147483647 w 62"/>
              <a:gd name="T1" fmla="*/ 2147483647 h 58"/>
              <a:gd name="T2" fmla="*/ 2147483647 w 62"/>
              <a:gd name="T3" fmla="*/ 2147483647 h 58"/>
              <a:gd name="T4" fmla="*/ 0 w 62"/>
              <a:gd name="T5" fmla="*/ 2147483647 h 58"/>
              <a:gd name="T6" fmla="*/ 0 w 62"/>
              <a:gd name="T7" fmla="*/ 2147483647 h 58"/>
              <a:gd name="T8" fmla="*/ 2147483647 w 62"/>
              <a:gd name="T9" fmla="*/ 0 h 58"/>
              <a:gd name="T10" fmla="*/ 2147483647 w 62"/>
              <a:gd name="T11" fmla="*/ 2147483647 h 58"/>
              <a:gd name="T12" fmla="*/ 2147483647 w 62"/>
              <a:gd name="T13" fmla="*/ 2147483647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58"/>
              <a:gd name="T23" fmla="*/ 62 w 62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58">
                <a:moveTo>
                  <a:pt x="60" y="56"/>
                </a:moveTo>
                <a:lnTo>
                  <a:pt x="2" y="58"/>
                </a:lnTo>
                <a:lnTo>
                  <a:pt x="0" y="46"/>
                </a:lnTo>
                <a:lnTo>
                  <a:pt x="0" y="4"/>
                </a:lnTo>
                <a:lnTo>
                  <a:pt x="58" y="0"/>
                </a:lnTo>
                <a:lnTo>
                  <a:pt x="62" y="42"/>
                </a:lnTo>
                <a:lnTo>
                  <a:pt x="60" y="5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69" name="Freeform 436"/>
          <p:cNvSpPr>
            <a:spLocks/>
          </p:cNvSpPr>
          <p:nvPr/>
        </p:nvSpPr>
        <p:spPr bwMode="auto">
          <a:xfrm rot="222277">
            <a:off x="1873250" y="1423988"/>
            <a:ext cx="161925" cy="141287"/>
          </a:xfrm>
          <a:custGeom>
            <a:avLst/>
            <a:gdLst>
              <a:gd name="T0" fmla="*/ 2147483647 w 70"/>
              <a:gd name="T1" fmla="*/ 2147483647 h 60"/>
              <a:gd name="T2" fmla="*/ 2147483647 w 70"/>
              <a:gd name="T3" fmla="*/ 2147483647 h 60"/>
              <a:gd name="T4" fmla="*/ 2147483647 w 70"/>
              <a:gd name="T5" fmla="*/ 2147483647 h 60"/>
              <a:gd name="T6" fmla="*/ 2147483647 w 70"/>
              <a:gd name="T7" fmla="*/ 2147483647 h 60"/>
              <a:gd name="T8" fmla="*/ 2147483647 w 70"/>
              <a:gd name="T9" fmla="*/ 2147483647 h 60"/>
              <a:gd name="T10" fmla="*/ 2147483647 w 70"/>
              <a:gd name="T11" fmla="*/ 2147483647 h 60"/>
              <a:gd name="T12" fmla="*/ 2147483647 w 70"/>
              <a:gd name="T13" fmla="*/ 2147483647 h 60"/>
              <a:gd name="T14" fmla="*/ 2147483647 w 70"/>
              <a:gd name="T15" fmla="*/ 2147483647 h 60"/>
              <a:gd name="T16" fmla="*/ 0 w 70"/>
              <a:gd name="T17" fmla="*/ 2147483647 h 60"/>
              <a:gd name="T18" fmla="*/ 0 w 70"/>
              <a:gd name="T19" fmla="*/ 2147483647 h 60"/>
              <a:gd name="T20" fmla="*/ 2147483647 w 70"/>
              <a:gd name="T21" fmla="*/ 0 h 60"/>
              <a:gd name="T22" fmla="*/ 2147483647 w 70"/>
              <a:gd name="T23" fmla="*/ 2147483647 h 60"/>
              <a:gd name="T24" fmla="*/ 2147483647 w 70"/>
              <a:gd name="T25" fmla="*/ 2147483647 h 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"/>
              <a:gd name="T40" fmla="*/ 0 h 60"/>
              <a:gd name="T41" fmla="*/ 70 w 70"/>
              <a:gd name="T42" fmla="*/ 60 h 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" h="60">
                <a:moveTo>
                  <a:pt x="70" y="58"/>
                </a:moveTo>
                <a:lnTo>
                  <a:pt x="26" y="60"/>
                </a:lnTo>
                <a:lnTo>
                  <a:pt x="24" y="54"/>
                </a:lnTo>
                <a:lnTo>
                  <a:pt x="18" y="54"/>
                </a:lnTo>
                <a:lnTo>
                  <a:pt x="10" y="44"/>
                </a:lnTo>
                <a:lnTo>
                  <a:pt x="10" y="32"/>
                </a:lnTo>
                <a:lnTo>
                  <a:pt x="6" y="28"/>
                </a:lnTo>
                <a:lnTo>
                  <a:pt x="6" y="20"/>
                </a:lnTo>
                <a:lnTo>
                  <a:pt x="0" y="14"/>
                </a:lnTo>
                <a:lnTo>
                  <a:pt x="0" y="4"/>
                </a:lnTo>
                <a:lnTo>
                  <a:pt x="66" y="0"/>
                </a:lnTo>
                <a:lnTo>
                  <a:pt x="68" y="16"/>
                </a:lnTo>
                <a:lnTo>
                  <a:pt x="70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0" name="Freeform 437"/>
          <p:cNvSpPr>
            <a:spLocks/>
          </p:cNvSpPr>
          <p:nvPr/>
        </p:nvSpPr>
        <p:spPr bwMode="auto">
          <a:xfrm rot="222277">
            <a:off x="1627188" y="1208088"/>
            <a:ext cx="206375" cy="158750"/>
          </a:xfrm>
          <a:custGeom>
            <a:avLst/>
            <a:gdLst>
              <a:gd name="T0" fmla="*/ 2147483647 w 88"/>
              <a:gd name="T1" fmla="*/ 2147483647 h 68"/>
              <a:gd name="T2" fmla="*/ 2147483647 w 88"/>
              <a:gd name="T3" fmla="*/ 2147483647 h 68"/>
              <a:gd name="T4" fmla="*/ 2147483647 w 88"/>
              <a:gd name="T5" fmla="*/ 2147483647 h 68"/>
              <a:gd name="T6" fmla="*/ 2147483647 w 88"/>
              <a:gd name="T7" fmla="*/ 2147483647 h 68"/>
              <a:gd name="T8" fmla="*/ 2147483647 w 88"/>
              <a:gd name="T9" fmla="*/ 2147483647 h 68"/>
              <a:gd name="T10" fmla="*/ 2147483647 w 88"/>
              <a:gd name="T11" fmla="*/ 2147483647 h 68"/>
              <a:gd name="T12" fmla="*/ 2147483647 w 88"/>
              <a:gd name="T13" fmla="*/ 2147483647 h 68"/>
              <a:gd name="T14" fmla="*/ 2147483647 w 88"/>
              <a:gd name="T15" fmla="*/ 2147483647 h 68"/>
              <a:gd name="T16" fmla="*/ 2147483647 w 88"/>
              <a:gd name="T17" fmla="*/ 2147483647 h 68"/>
              <a:gd name="T18" fmla="*/ 0 w 88"/>
              <a:gd name="T19" fmla="*/ 2147483647 h 68"/>
              <a:gd name="T20" fmla="*/ 2147483647 w 88"/>
              <a:gd name="T21" fmla="*/ 2147483647 h 68"/>
              <a:gd name="T22" fmla="*/ 2147483647 w 88"/>
              <a:gd name="T23" fmla="*/ 0 h 68"/>
              <a:gd name="T24" fmla="*/ 2147483647 w 88"/>
              <a:gd name="T25" fmla="*/ 214748364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8"/>
              <a:gd name="T40" fmla="*/ 0 h 68"/>
              <a:gd name="T41" fmla="*/ 88 w 88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8" h="68">
                <a:moveTo>
                  <a:pt x="88" y="60"/>
                </a:moveTo>
                <a:lnTo>
                  <a:pt x="44" y="68"/>
                </a:lnTo>
                <a:lnTo>
                  <a:pt x="38" y="68"/>
                </a:lnTo>
                <a:lnTo>
                  <a:pt x="32" y="62"/>
                </a:lnTo>
                <a:lnTo>
                  <a:pt x="26" y="62"/>
                </a:lnTo>
                <a:lnTo>
                  <a:pt x="22" y="60"/>
                </a:lnTo>
                <a:lnTo>
                  <a:pt x="22" y="58"/>
                </a:lnTo>
                <a:lnTo>
                  <a:pt x="24" y="44"/>
                </a:lnTo>
                <a:lnTo>
                  <a:pt x="6" y="16"/>
                </a:lnTo>
                <a:lnTo>
                  <a:pt x="0" y="2"/>
                </a:lnTo>
                <a:lnTo>
                  <a:pt x="58" y="2"/>
                </a:lnTo>
                <a:lnTo>
                  <a:pt x="86" y="0"/>
                </a:lnTo>
                <a:lnTo>
                  <a:pt x="88" y="6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1" name="Freeform 438"/>
          <p:cNvSpPr>
            <a:spLocks/>
          </p:cNvSpPr>
          <p:nvPr/>
        </p:nvSpPr>
        <p:spPr bwMode="auto">
          <a:xfrm rot="222277">
            <a:off x="1827213" y="1206500"/>
            <a:ext cx="209550" cy="227013"/>
          </a:xfrm>
          <a:custGeom>
            <a:avLst/>
            <a:gdLst>
              <a:gd name="T0" fmla="*/ 2147483647 w 90"/>
              <a:gd name="T1" fmla="*/ 2147483647 h 96"/>
              <a:gd name="T2" fmla="*/ 2147483647 w 90"/>
              <a:gd name="T3" fmla="*/ 2147483647 h 96"/>
              <a:gd name="T4" fmla="*/ 2147483647 w 90"/>
              <a:gd name="T5" fmla="*/ 2147483647 h 96"/>
              <a:gd name="T6" fmla="*/ 2147483647 w 90"/>
              <a:gd name="T7" fmla="*/ 2147483647 h 96"/>
              <a:gd name="T8" fmla="*/ 0 w 90"/>
              <a:gd name="T9" fmla="*/ 2147483647 h 96"/>
              <a:gd name="T10" fmla="*/ 2147483647 w 90"/>
              <a:gd name="T11" fmla="*/ 2147483647 h 96"/>
              <a:gd name="T12" fmla="*/ 2147483647 w 90"/>
              <a:gd name="T13" fmla="*/ 2147483647 h 96"/>
              <a:gd name="T14" fmla="*/ 2147483647 w 90"/>
              <a:gd name="T15" fmla="*/ 0 h 96"/>
              <a:gd name="T16" fmla="*/ 2147483647 w 90"/>
              <a:gd name="T17" fmla="*/ 2147483647 h 96"/>
              <a:gd name="T18" fmla="*/ 2147483647 w 90"/>
              <a:gd name="T19" fmla="*/ 2147483647 h 96"/>
              <a:gd name="T20" fmla="*/ 2147483647 w 90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0"/>
              <a:gd name="T34" fmla="*/ 0 h 96"/>
              <a:gd name="T35" fmla="*/ 90 w 90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0" h="96">
                <a:moveTo>
                  <a:pt x="90" y="92"/>
                </a:moveTo>
                <a:lnTo>
                  <a:pt x="24" y="96"/>
                </a:lnTo>
                <a:lnTo>
                  <a:pt x="16" y="68"/>
                </a:lnTo>
                <a:lnTo>
                  <a:pt x="2" y="66"/>
                </a:lnTo>
                <a:lnTo>
                  <a:pt x="0" y="6"/>
                </a:lnTo>
                <a:lnTo>
                  <a:pt x="38" y="4"/>
                </a:lnTo>
                <a:lnTo>
                  <a:pt x="60" y="2"/>
                </a:lnTo>
                <a:lnTo>
                  <a:pt x="76" y="0"/>
                </a:lnTo>
                <a:lnTo>
                  <a:pt x="82" y="2"/>
                </a:lnTo>
                <a:lnTo>
                  <a:pt x="88" y="40"/>
                </a:lnTo>
                <a:lnTo>
                  <a:pt x="90" y="9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2" name="Freeform 439"/>
          <p:cNvSpPr>
            <a:spLocks/>
          </p:cNvSpPr>
          <p:nvPr/>
        </p:nvSpPr>
        <p:spPr bwMode="auto">
          <a:xfrm rot="222277">
            <a:off x="2025650" y="1214438"/>
            <a:ext cx="142875" cy="98425"/>
          </a:xfrm>
          <a:custGeom>
            <a:avLst/>
            <a:gdLst>
              <a:gd name="T0" fmla="*/ 2147483647 w 62"/>
              <a:gd name="T1" fmla="*/ 2147483647 h 42"/>
              <a:gd name="T2" fmla="*/ 2147483647 w 62"/>
              <a:gd name="T3" fmla="*/ 2147483647 h 42"/>
              <a:gd name="T4" fmla="*/ 0 w 62"/>
              <a:gd name="T5" fmla="*/ 2147483647 h 42"/>
              <a:gd name="T6" fmla="*/ 2147483647 w 62"/>
              <a:gd name="T7" fmla="*/ 0 h 42"/>
              <a:gd name="T8" fmla="*/ 2147483647 w 62"/>
              <a:gd name="T9" fmla="*/ 2147483647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42"/>
              <a:gd name="T17" fmla="*/ 62 w 62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42">
                <a:moveTo>
                  <a:pt x="62" y="38"/>
                </a:moveTo>
                <a:lnTo>
                  <a:pt x="6" y="42"/>
                </a:lnTo>
                <a:lnTo>
                  <a:pt x="0" y="4"/>
                </a:lnTo>
                <a:lnTo>
                  <a:pt x="60" y="0"/>
                </a:lnTo>
                <a:lnTo>
                  <a:pt x="62" y="3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3" name="Freeform 440"/>
          <p:cNvSpPr>
            <a:spLocks/>
          </p:cNvSpPr>
          <p:nvPr/>
        </p:nvSpPr>
        <p:spPr bwMode="auto">
          <a:xfrm rot="222277">
            <a:off x="2030413" y="1300163"/>
            <a:ext cx="136525" cy="169862"/>
          </a:xfrm>
          <a:custGeom>
            <a:avLst/>
            <a:gdLst>
              <a:gd name="T0" fmla="*/ 2147483647 w 60"/>
              <a:gd name="T1" fmla="*/ 2147483647 h 72"/>
              <a:gd name="T2" fmla="*/ 2147483647 w 60"/>
              <a:gd name="T3" fmla="*/ 2147483647 h 72"/>
              <a:gd name="T4" fmla="*/ 2147483647 w 60"/>
              <a:gd name="T5" fmla="*/ 2147483647 h 72"/>
              <a:gd name="T6" fmla="*/ 0 w 60"/>
              <a:gd name="T7" fmla="*/ 2147483647 h 72"/>
              <a:gd name="T8" fmla="*/ 2147483647 w 60"/>
              <a:gd name="T9" fmla="*/ 0 h 72"/>
              <a:gd name="T10" fmla="*/ 2147483647 w 60"/>
              <a:gd name="T11" fmla="*/ 2147483647 h 72"/>
              <a:gd name="T12" fmla="*/ 2147483647 w 60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72"/>
              <a:gd name="T23" fmla="*/ 60 w 60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72">
                <a:moveTo>
                  <a:pt x="60" y="68"/>
                </a:moveTo>
                <a:lnTo>
                  <a:pt x="4" y="72"/>
                </a:lnTo>
                <a:lnTo>
                  <a:pt x="2" y="56"/>
                </a:lnTo>
                <a:lnTo>
                  <a:pt x="0" y="4"/>
                </a:lnTo>
                <a:lnTo>
                  <a:pt x="56" y="0"/>
                </a:lnTo>
                <a:lnTo>
                  <a:pt x="60" y="52"/>
                </a:lnTo>
                <a:lnTo>
                  <a:pt x="60" y="6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4" name="Freeform 441"/>
          <p:cNvSpPr>
            <a:spLocks/>
          </p:cNvSpPr>
          <p:nvPr/>
        </p:nvSpPr>
        <p:spPr bwMode="auto">
          <a:xfrm rot="222277">
            <a:off x="2027238" y="1463675"/>
            <a:ext cx="144462" cy="144463"/>
          </a:xfrm>
          <a:custGeom>
            <a:avLst/>
            <a:gdLst>
              <a:gd name="T0" fmla="*/ 2147483647 w 62"/>
              <a:gd name="T1" fmla="*/ 2147483647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0 w 62"/>
              <a:gd name="T7" fmla="*/ 2147483647 h 62"/>
              <a:gd name="T8" fmla="*/ 2147483647 w 62"/>
              <a:gd name="T9" fmla="*/ 0 h 62"/>
              <a:gd name="T10" fmla="*/ 2147483647 w 62"/>
              <a:gd name="T11" fmla="*/ 2147483647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62"/>
              <a:gd name="T20" fmla="*/ 62 w 62"/>
              <a:gd name="T21" fmla="*/ 62 h 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62">
                <a:moveTo>
                  <a:pt x="62" y="58"/>
                </a:moveTo>
                <a:lnTo>
                  <a:pt x="4" y="62"/>
                </a:lnTo>
                <a:lnTo>
                  <a:pt x="2" y="46"/>
                </a:lnTo>
                <a:lnTo>
                  <a:pt x="0" y="4"/>
                </a:lnTo>
                <a:lnTo>
                  <a:pt x="56" y="0"/>
                </a:lnTo>
                <a:lnTo>
                  <a:pt x="62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5" name="Freeform 442"/>
          <p:cNvSpPr>
            <a:spLocks/>
          </p:cNvSpPr>
          <p:nvPr/>
        </p:nvSpPr>
        <p:spPr bwMode="auto">
          <a:xfrm rot="222277">
            <a:off x="2162175" y="1216025"/>
            <a:ext cx="165100" cy="219075"/>
          </a:xfrm>
          <a:custGeom>
            <a:avLst/>
            <a:gdLst>
              <a:gd name="T0" fmla="*/ 2147483647 w 72"/>
              <a:gd name="T1" fmla="*/ 2147483647 h 94"/>
              <a:gd name="T2" fmla="*/ 2147483647 w 72"/>
              <a:gd name="T3" fmla="*/ 2147483647 h 94"/>
              <a:gd name="T4" fmla="*/ 2147483647 w 72"/>
              <a:gd name="T5" fmla="*/ 2147483647 h 94"/>
              <a:gd name="T6" fmla="*/ 0 w 72"/>
              <a:gd name="T7" fmla="*/ 2147483647 h 94"/>
              <a:gd name="T8" fmla="*/ 2147483647 w 72"/>
              <a:gd name="T9" fmla="*/ 2147483647 h 94"/>
              <a:gd name="T10" fmla="*/ 2147483647 w 72"/>
              <a:gd name="T11" fmla="*/ 0 h 94"/>
              <a:gd name="T12" fmla="*/ 2147483647 w 72"/>
              <a:gd name="T13" fmla="*/ 2147483647 h 94"/>
              <a:gd name="T14" fmla="*/ 2147483647 w 72"/>
              <a:gd name="T15" fmla="*/ 2147483647 h 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94"/>
              <a:gd name="T26" fmla="*/ 72 w 72"/>
              <a:gd name="T27" fmla="*/ 94 h 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94">
                <a:moveTo>
                  <a:pt x="72" y="90"/>
                </a:moveTo>
                <a:lnTo>
                  <a:pt x="6" y="94"/>
                </a:lnTo>
                <a:lnTo>
                  <a:pt x="2" y="42"/>
                </a:lnTo>
                <a:lnTo>
                  <a:pt x="0" y="4"/>
                </a:lnTo>
                <a:lnTo>
                  <a:pt x="28" y="2"/>
                </a:lnTo>
                <a:lnTo>
                  <a:pt x="66" y="0"/>
                </a:lnTo>
                <a:lnTo>
                  <a:pt x="70" y="64"/>
                </a:lnTo>
                <a:lnTo>
                  <a:pt x="72" y="9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6" name="Freeform 443"/>
          <p:cNvSpPr>
            <a:spLocks/>
          </p:cNvSpPr>
          <p:nvPr/>
        </p:nvSpPr>
        <p:spPr bwMode="auto">
          <a:xfrm rot="222277">
            <a:off x="2314575" y="1214438"/>
            <a:ext cx="152400" cy="158750"/>
          </a:xfrm>
          <a:custGeom>
            <a:avLst/>
            <a:gdLst>
              <a:gd name="T0" fmla="*/ 2147483647 w 64"/>
              <a:gd name="T1" fmla="*/ 2147483647 h 68"/>
              <a:gd name="T2" fmla="*/ 2147483647 w 64"/>
              <a:gd name="T3" fmla="*/ 2147483647 h 68"/>
              <a:gd name="T4" fmla="*/ 0 w 64"/>
              <a:gd name="T5" fmla="*/ 2147483647 h 68"/>
              <a:gd name="T6" fmla="*/ 2147483647 w 64"/>
              <a:gd name="T7" fmla="*/ 2147483647 h 68"/>
              <a:gd name="T8" fmla="*/ 2147483647 w 64"/>
              <a:gd name="T9" fmla="*/ 0 h 68"/>
              <a:gd name="T10" fmla="*/ 2147483647 w 64"/>
              <a:gd name="T11" fmla="*/ 2147483647 h 68"/>
              <a:gd name="T12" fmla="*/ 2147483647 w 64"/>
              <a:gd name="T13" fmla="*/ 2147483647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8"/>
              <a:gd name="T23" fmla="*/ 64 w 64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8">
                <a:moveTo>
                  <a:pt x="64" y="64"/>
                </a:moveTo>
                <a:lnTo>
                  <a:pt x="4" y="68"/>
                </a:lnTo>
                <a:lnTo>
                  <a:pt x="0" y="4"/>
                </a:lnTo>
                <a:lnTo>
                  <a:pt x="28" y="2"/>
                </a:lnTo>
                <a:lnTo>
                  <a:pt x="58" y="0"/>
                </a:lnTo>
                <a:lnTo>
                  <a:pt x="62" y="38"/>
                </a:lnTo>
                <a:lnTo>
                  <a:pt x="64" y="6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7" name="Freeform 444"/>
          <p:cNvSpPr>
            <a:spLocks/>
          </p:cNvSpPr>
          <p:nvPr/>
        </p:nvSpPr>
        <p:spPr bwMode="auto">
          <a:xfrm rot="222277">
            <a:off x="2160588" y="1422400"/>
            <a:ext cx="165100" cy="166688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0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2147483647 w 70"/>
              <a:gd name="T11" fmla="*/ 2147483647 h 70"/>
              <a:gd name="T12" fmla="*/ 2147483647 w 70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"/>
              <a:gd name="T22" fmla="*/ 0 h 70"/>
              <a:gd name="T23" fmla="*/ 70 w 70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" h="70">
                <a:moveTo>
                  <a:pt x="70" y="64"/>
                </a:moveTo>
                <a:lnTo>
                  <a:pt x="4" y="70"/>
                </a:lnTo>
                <a:lnTo>
                  <a:pt x="0" y="20"/>
                </a:lnTo>
                <a:lnTo>
                  <a:pt x="0" y="4"/>
                </a:lnTo>
                <a:lnTo>
                  <a:pt x="66" y="0"/>
                </a:lnTo>
                <a:lnTo>
                  <a:pt x="68" y="32"/>
                </a:lnTo>
                <a:lnTo>
                  <a:pt x="70" y="6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8" name="Freeform 445"/>
          <p:cNvSpPr>
            <a:spLocks/>
          </p:cNvSpPr>
          <p:nvPr/>
        </p:nvSpPr>
        <p:spPr bwMode="auto">
          <a:xfrm rot="222277">
            <a:off x="2314575" y="1362075"/>
            <a:ext cx="144463" cy="144463"/>
          </a:xfrm>
          <a:custGeom>
            <a:avLst/>
            <a:gdLst>
              <a:gd name="T0" fmla="*/ 2147483647 w 62"/>
              <a:gd name="T1" fmla="*/ 2147483647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0 w 62"/>
              <a:gd name="T9" fmla="*/ 2147483647 h 62"/>
              <a:gd name="T10" fmla="*/ 0 w 62"/>
              <a:gd name="T11" fmla="*/ 2147483647 h 62"/>
              <a:gd name="T12" fmla="*/ 2147483647 w 62"/>
              <a:gd name="T13" fmla="*/ 0 h 62"/>
              <a:gd name="T14" fmla="*/ 2147483647 w 62"/>
              <a:gd name="T15" fmla="*/ 2147483647 h 62"/>
              <a:gd name="T16" fmla="*/ 2147483647 w 62"/>
              <a:gd name="T17" fmla="*/ 2147483647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62"/>
              <a:gd name="T29" fmla="*/ 62 w 62"/>
              <a:gd name="T30" fmla="*/ 62 h 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62">
                <a:moveTo>
                  <a:pt x="62" y="54"/>
                </a:moveTo>
                <a:lnTo>
                  <a:pt x="4" y="62"/>
                </a:lnTo>
                <a:lnTo>
                  <a:pt x="2" y="48"/>
                </a:lnTo>
                <a:lnTo>
                  <a:pt x="2" y="30"/>
                </a:lnTo>
                <a:lnTo>
                  <a:pt x="0" y="16"/>
                </a:lnTo>
                <a:lnTo>
                  <a:pt x="0" y="4"/>
                </a:lnTo>
                <a:lnTo>
                  <a:pt x="60" y="0"/>
                </a:lnTo>
                <a:lnTo>
                  <a:pt x="62" y="44"/>
                </a:lnTo>
                <a:lnTo>
                  <a:pt x="62" y="5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79" name="Freeform 446"/>
          <p:cNvSpPr>
            <a:spLocks/>
          </p:cNvSpPr>
          <p:nvPr/>
        </p:nvSpPr>
        <p:spPr bwMode="auto">
          <a:xfrm rot="222277">
            <a:off x="2452688" y="1211263"/>
            <a:ext cx="246062" cy="114300"/>
          </a:xfrm>
          <a:custGeom>
            <a:avLst/>
            <a:gdLst>
              <a:gd name="T0" fmla="*/ 2147483647 w 106"/>
              <a:gd name="T1" fmla="*/ 2147483647 h 48"/>
              <a:gd name="T2" fmla="*/ 2147483647 w 106"/>
              <a:gd name="T3" fmla="*/ 2147483647 h 48"/>
              <a:gd name="T4" fmla="*/ 2147483647 w 106"/>
              <a:gd name="T5" fmla="*/ 2147483647 h 48"/>
              <a:gd name="T6" fmla="*/ 2147483647 w 106"/>
              <a:gd name="T7" fmla="*/ 2147483647 h 48"/>
              <a:gd name="T8" fmla="*/ 0 w 106"/>
              <a:gd name="T9" fmla="*/ 2147483647 h 48"/>
              <a:gd name="T10" fmla="*/ 2147483647 w 106"/>
              <a:gd name="T11" fmla="*/ 0 h 48"/>
              <a:gd name="T12" fmla="*/ 2147483647 w 106"/>
              <a:gd name="T13" fmla="*/ 2147483647 h 48"/>
              <a:gd name="T14" fmla="*/ 2147483647 w 106"/>
              <a:gd name="T15" fmla="*/ 2147483647 h 48"/>
              <a:gd name="T16" fmla="*/ 2147483647 w 106"/>
              <a:gd name="T17" fmla="*/ 2147483647 h 48"/>
              <a:gd name="T18" fmla="*/ 2147483647 w 106"/>
              <a:gd name="T19" fmla="*/ 2147483647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"/>
              <a:gd name="T31" fmla="*/ 0 h 48"/>
              <a:gd name="T32" fmla="*/ 106 w 106"/>
              <a:gd name="T33" fmla="*/ 48 h 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" h="48">
                <a:moveTo>
                  <a:pt x="104" y="46"/>
                </a:moveTo>
                <a:lnTo>
                  <a:pt x="80" y="48"/>
                </a:lnTo>
                <a:lnTo>
                  <a:pt x="80" y="42"/>
                </a:lnTo>
                <a:lnTo>
                  <a:pt x="4" y="44"/>
                </a:lnTo>
                <a:lnTo>
                  <a:pt x="0" y="6"/>
                </a:lnTo>
                <a:lnTo>
                  <a:pt x="100" y="0"/>
                </a:lnTo>
                <a:lnTo>
                  <a:pt x="104" y="10"/>
                </a:lnTo>
                <a:lnTo>
                  <a:pt x="104" y="30"/>
                </a:lnTo>
                <a:lnTo>
                  <a:pt x="106" y="36"/>
                </a:lnTo>
                <a:lnTo>
                  <a:pt x="104" y="4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0" name="Freeform 447"/>
          <p:cNvSpPr>
            <a:spLocks/>
          </p:cNvSpPr>
          <p:nvPr/>
        </p:nvSpPr>
        <p:spPr bwMode="auto">
          <a:xfrm rot="222277">
            <a:off x="2684463" y="1201738"/>
            <a:ext cx="133350" cy="127000"/>
          </a:xfrm>
          <a:custGeom>
            <a:avLst/>
            <a:gdLst>
              <a:gd name="T0" fmla="*/ 2147483647 w 56"/>
              <a:gd name="T1" fmla="*/ 2147483647 h 54"/>
              <a:gd name="T2" fmla="*/ 2147483647 w 56"/>
              <a:gd name="T3" fmla="*/ 2147483647 h 54"/>
              <a:gd name="T4" fmla="*/ 2147483647 w 56"/>
              <a:gd name="T5" fmla="*/ 2147483647 h 54"/>
              <a:gd name="T6" fmla="*/ 2147483647 w 56"/>
              <a:gd name="T7" fmla="*/ 2147483647 h 54"/>
              <a:gd name="T8" fmla="*/ 2147483647 w 56"/>
              <a:gd name="T9" fmla="*/ 2147483647 h 54"/>
              <a:gd name="T10" fmla="*/ 2147483647 w 56"/>
              <a:gd name="T11" fmla="*/ 2147483647 h 54"/>
              <a:gd name="T12" fmla="*/ 0 w 56"/>
              <a:gd name="T13" fmla="*/ 2147483647 h 54"/>
              <a:gd name="T14" fmla="*/ 2147483647 w 56"/>
              <a:gd name="T15" fmla="*/ 2147483647 h 54"/>
              <a:gd name="T16" fmla="*/ 2147483647 w 56"/>
              <a:gd name="T17" fmla="*/ 0 h 54"/>
              <a:gd name="T18" fmla="*/ 2147483647 w 56"/>
              <a:gd name="T19" fmla="*/ 2147483647 h 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"/>
              <a:gd name="T31" fmla="*/ 0 h 54"/>
              <a:gd name="T32" fmla="*/ 56 w 56"/>
              <a:gd name="T33" fmla="*/ 54 h 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" h="54">
                <a:moveTo>
                  <a:pt x="56" y="50"/>
                </a:moveTo>
                <a:lnTo>
                  <a:pt x="4" y="54"/>
                </a:lnTo>
                <a:lnTo>
                  <a:pt x="6" y="44"/>
                </a:lnTo>
                <a:lnTo>
                  <a:pt x="4" y="38"/>
                </a:lnTo>
                <a:lnTo>
                  <a:pt x="4" y="30"/>
                </a:lnTo>
                <a:lnTo>
                  <a:pt x="4" y="18"/>
                </a:lnTo>
                <a:lnTo>
                  <a:pt x="0" y="8"/>
                </a:lnTo>
                <a:lnTo>
                  <a:pt x="8" y="4"/>
                </a:lnTo>
                <a:lnTo>
                  <a:pt x="50" y="0"/>
                </a:lnTo>
                <a:lnTo>
                  <a:pt x="56" y="5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1" name="Freeform 448"/>
          <p:cNvSpPr>
            <a:spLocks/>
          </p:cNvSpPr>
          <p:nvPr/>
        </p:nvSpPr>
        <p:spPr bwMode="auto">
          <a:xfrm rot="222277">
            <a:off x="2805113" y="1196975"/>
            <a:ext cx="150812" cy="147638"/>
          </a:xfrm>
          <a:custGeom>
            <a:avLst/>
            <a:gdLst>
              <a:gd name="T0" fmla="*/ 2147483647 w 66"/>
              <a:gd name="T1" fmla="*/ 2147483647 h 62"/>
              <a:gd name="T2" fmla="*/ 2147483647 w 66"/>
              <a:gd name="T3" fmla="*/ 2147483647 h 62"/>
              <a:gd name="T4" fmla="*/ 2147483647 w 66"/>
              <a:gd name="T5" fmla="*/ 2147483647 h 62"/>
              <a:gd name="T6" fmla="*/ 0 w 66"/>
              <a:gd name="T7" fmla="*/ 2147483647 h 62"/>
              <a:gd name="T8" fmla="*/ 2147483647 w 66"/>
              <a:gd name="T9" fmla="*/ 2147483647 h 62"/>
              <a:gd name="T10" fmla="*/ 2147483647 w 66"/>
              <a:gd name="T11" fmla="*/ 0 h 62"/>
              <a:gd name="T12" fmla="*/ 2147483647 w 66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62"/>
              <a:gd name="T23" fmla="*/ 66 w 66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62">
                <a:moveTo>
                  <a:pt x="66" y="60"/>
                </a:moveTo>
                <a:lnTo>
                  <a:pt x="6" y="62"/>
                </a:lnTo>
                <a:lnTo>
                  <a:pt x="6" y="56"/>
                </a:lnTo>
                <a:lnTo>
                  <a:pt x="0" y="6"/>
                </a:lnTo>
                <a:lnTo>
                  <a:pt x="26" y="4"/>
                </a:lnTo>
                <a:lnTo>
                  <a:pt x="60" y="0"/>
                </a:lnTo>
                <a:lnTo>
                  <a:pt x="66" y="6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2" name="Freeform 449"/>
          <p:cNvSpPr>
            <a:spLocks/>
          </p:cNvSpPr>
          <p:nvPr/>
        </p:nvSpPr>
        <p:spPr bwMode="auto">
          <a:xfrm rot="222277">
            <a:off x="2943225" y="1198563"/>
            <a:ext cx="188913" cy="168275"/>
          </a:xfrm>
          <a:custGeom>
            <a:avLst/>
            <a:gdLst>
              <a:gd name="T0" fmla="*/ 2147483647 w 80"/>
              <a:gd name="T1" fmla="*/ 2147483647 h 72"/>
              <a:gd name="T2" fmla="*/ 2147483647 w 80"/>
              <a:gd name="T3" fmla="*/ 2147483647 h 72"/>
              <a:gd name="T4" fmla="*/ 2147483647 w 80"/>
              <a:gd name="T5" fmla="*/ 2147483647 h 72"/>
              <a:gd name="T6" fmla="*/ 0 w 80"/>
              <a:gd name="T7" fmla="*/ 2147483647 h 72"/>
              <a:gd name="T8" fmla="*/ 2147483647 w 80"/>
              <a:gd name="T9" fmla="*/ 0 h 72"/>
              <a:gd name="T10" fmla="*/ 2147483647 w 80"/>
              <a:gd name="T11" fmla="*/ 2147483647 h 72"/>
              <a:gd name="T12" fmla="*/ 2147483647 w 80"/>
              <a:gd name="T13" fmla="*/ 2147483647 h 72"/>
              <a:gd name="T14" fmla="*/ 2147483647 w 80"/>
              <a:gd name="T15" fmla="*/ 2147483647 h 72"/>
              <a:gd name="T16" fmla="*/ 2147483647 w 80"/>
              <a:gd name="T17" fmla="*/ 2147483647 h 72"/>
              <a:gd name="T18" fmla="*/ 2147483647 w 80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0"/>
              <a:gd name="T31" fmla="*/ 0 h 72"/>
              <a:gd name="T32" fmla="*/ 80 w 80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0" h="72">
                <a:moveTo>
                  <a:pt x="74" y="68"/>
                </a:moveTo>
                <a:lnTo>
                  <a:pt x="6" y="72"/>
                </a:lnTo>
                <a:lnTo>
                  <a:pt x="6" y="64"/>
                </a:lnTo>
                <a:lnTo>
                  <a:pt x="0" y="4"/>
                </a:lnTo>
                <a:lnTo>
                  <a:pt x="34" y="0"/>
                </a:lnTo>
                <a:lnTo>
                  <a:pt x="40" y="10"/>
                </a:lnTo>
                <a:lnTo>
                  <a:pt x="48" y="10"/>
                </a:lnTo>
                <a:lnTo>
                  <a:pt x="54" y="22"/>
                </a:lnTo>
                <a:lnTo>
                  <a:pt x="80" y="44"/>
                </a:lnTo>
                <a:lnTo>
                  <a:pt x="74" y="6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3" name="Freeform 450"/>
          <p:cNvSpPr>
            <a:spLocks/>
          </p:cNvSpPr>
          <p:nvPr/>
        </p:nvSpPr>
        <p:spPr bwMode="auto">
          <a:xfrm rot="222277">
            <a:off x="2944813" y="1357313"/>
            <a:ext cx="184150" cy="149225"/>
          </a:xfrm>
          <a:custGeom>
            <a:avLst/>
            <a:gdLst>
              <a:gd name="T0" fmla="*/ 2147483647 w 78"/>
              <a:gd name="T1" fmla="*/ 2147483647 h 64"/>
              <a:gd name="T2" fmla="*/ 2147483647 w 78"/>
              <a:gd name="T3" fmla="*/ 2147483647 h 64"/>
              <a:gd name="T4" fmla="*/ 2147483647 w 78"/>
              <a:gd name="T5" fmla="*/ 2147483647 h 64"/>
              <a:gd name="T6" fmla="*/ 0 w 78"/>
              <a:gd name="T7" fmla="*/ 2147483647 h 64"/>
              <a:gd name="T8" fmla="*/ 2147483647 w 78"/>
              <a:gd name="T9" fmla="*/ 0 h 64"/>
              <a:gd name="T10" fmla="*/ 2147483647 w 78"/>
              <a:gd name="T11" fmla="*/ 2147483647 h 64"/>
              <a:gd name="T12" fmla="*/ 2147483647 w 78"/>
              <a:gd name="T13" fmla="*/ 2147483647 h 64"/>
              <a:gd name="T14" fmla="*/ 2147483647 w 78"/>
              <a:gd name="T15" fmla="*/ 2147483647 h 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8"/>
              <a:gd name="T25" fmla="*/ 0 h 64"/>
              <a:gd name="T26" fmla="*/ 78 w 78"/>
              <a:gd name="T27" fmla="*/ 64 h 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8" h="64">
                <a:moveTo>
                  <a:pt x="78" y="62"/>
                </a:moveTo>
                <a:lnTo>
                  <a:pt x="24" y="64"/>
                </a:lnTo>
                <a:lnTo>
                  <a:pt x="6" y="64"/>
                </a:lnTo>
                <a:lnTo>
                  <a:pt x="0" y="4"/>
                </a:lnTo>
                <a:lnTo>
                  <a:pt x="68" y="0"/>
                </a:lnTo>
                <a:lnTo>
                  <a:pt x="66" y="8"/>
                </a:lnTo>
                <a:lnTo>
                  <a:pt x="68" y="32"/>
                </a:lnTo>
                <a:lnTo>
                  <a:pt x="78" y="6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4" name="Freeform 451"/>
          <p:cNvSpPr>
            <a:spLocks/>
          </p:cNvSpPr>
          <p:nvPr/>
        </p:nvSpPr>
        <p:spPr bwMode="auto">
          <a:xfrm rot="222277">
            <a:off x="2630488" y="1317625"/>
            <a:ext cx="185737" cy="155575"/>
          </a:xfrm>
          <a:custGeom>
            <a:avLst/>
            <a:gdLst>
              <a:gd name="T0" fmla="*/ 2147483647 w 80"/>
              <a:gd name="T1" fmla="*/ 2147483647 h 66"/>
              <a:gd name="T2" fmla="*/ 2147483647 w 80"/>
              <a:gd name="T3" fmla="*/ 2147483647 h 66"/>
              <a:gd name="T4" fmla="*/ 0 w 80"/>
              <a:gd name="T5" fmla="*/ 2147483647 h 66"/>
              <a:gd name="T6" fmla="*/ 2147483647 w 80"/>
              <a:gd name="T7" fmla="*/ 2147483647 h 66"/>
              <a:gd name="T8" fmla="*/ 2147483647 w 80"/>
              <a:gd name="T9" fmla="*/ 0 h 66"/>
              <a:gd name="T10" fmla="*/ 2147483647 w 80"/>
              <a:gd name="T11" fmla="*/ 2147483647 h 66"/>
              <a:gd name="T12" fmla="*/ 2147483647 w 80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66"/>
              <a:gd name="T23" fmla="*/ 80 w 80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66">
                <a:moveTo>
                  <a:pt x="80" y="58"/>
                </a:moveTo>
                <a:lnTo>
                  <a:pt x="6" y="66"/>
                </a:lnTo>
                <a:lnTo>
                  <a:pt x="0" y="6"/>
                </a:lnTo>
                <a:lnTo>
                  <a:pt x="24" y="4"/>
                </a:lnTo>
                <a:lnTo>
                  <a:pt x="76" y="0"/>
                </a:lnTo>
                <a:lnTo>
                  <a:pt x="76" y="6"/>
                </a:lnTo>
                <a:lnTo>
                  <a:pt x="80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5" name="Freeform 452"/>
          <p:cNvSpPr>
            <a:spLocks/>
          </p:cNvSpPr>
          <p:nvPr/>
        </p:nvSpPr>
        <p:spPr bwMode="auto">
          <a:xfrm rot="222277">
            <a:off x="2455863" y="1306513"/>
            <a:ext cx="188912" cy="169862"/>
          </a:xfrm>
          <a:custGeom>
            <a:avLst/>
            <a:gdLst>
              <a:gd name="T0" fmla="*/ 2147483647 w 82"/>
              <a:gd name="T1" fmla="*/ 2147483647 h 72"/>
              <a:gd name="T2" fmla="*/ 2147483647 w 82"/>
              <a:gd name="T3" fmla="*/ 2147483647 h 72"/>
              <a:gd name="T4" fmla="*/ 2147483647 w 82"/>
              <a:gd name="T5" fmla="*/ 2147483647 h 72"/>
              <a:gd name="T6" fmla="*/ 0 w 82"/>
              <a:gd name="T7" fmla="*/ 2147483647 h 72"/>
              <a:gd name="T8" fmla="*/ 2147483647 w 82"/>
              <a:gd name="T9" fmla="*/ 0 h 72"/>
              <a:gd name="T10" fmla="*/ 2147483647 w 82"/>
              <a:gd name="T11" fmla="*/ 2147483647 h 72"/>
              <a:gd name="T12" fmla="*/ 2147483647 w 82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72"/>
              <a:gd name="T23" fmla="*/ 82 w 82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72">
                <a:moveTo>
                  <a:pt x="82" y="66"/>
                </a:moveTo>
                <a:lnTo>
                  <a:pt x="4" y="72"/>
                </a:lnTo>
                <a:lnTo>
                  <a:pt x="2" y="28"/>
                </a:lnTo>
                <a:lnTo>
                  <a:pt x="0" y="2"/>
                </a:lnTo>
                <a:lnTo>
                  <a:pt x="76" y="0"/>
                </a:lnTo>
                <a:lnTo>
                  <a:pt x="76" y="6"/>
                </a:lnTo>
                <a:lnTo>
                  <a:pt x="82" y="6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6" name="Freeform 453"/>
          <p:cNvSpPr>
            <a:spLocks/>
          </p:cNvSpPr>
          <p:nvPr/>
        </p:nvSpPr>
        <p:spPr bwMode="auto">
          <a:xfrm rot="222277">
            <a:off x="2992438" y="1506538"/>
            <a:ext cx="193675" cy="134937"/>
          </a:xfrm>
          <a:custGeom>
            <a:avLst/>
            <a:gdLst>
              <a:gd name="T0" fmla="*/ 2147483647 w 82"/>
              <a:gd name="T1" fmla="*/ 2147483647 h 58"/>
              <a:gd name="T2" fmla="*/ 2147483647 w 82"/>
              <a:gd name="T3" fmla="*/ 2147483647 h 58"/>
              <a:gd name="T4" fmla="*/ 2147483647 w 82"/>
              <a:gd name="T5" fmla="*/ 2147483647 h 58"/>
              <a:gd name="T6" fmla="*/ 2147483647 w 82"/>
              <a:gd name="T7" fmla="*/ 2147483647 h 58"/>
              <a:gd name="T8" fmla="*/ 0 w 82"/>
              <a:gd name="T9" fmla="*/ 2147483647 h 58"/>
              <a:gd name="T10" fmla="*/ 2147483647 w 82"/>
              <a:gd name="T11" fmla="*/ 0 h 58"/>
              <a:gd name="T12" fmla="*/ 2147483647 w 82"/>
              <a:gd name="T13" fmla="*/ 2147483647 h 58"/>
              <a:gd name="T14" fmla="*/ 2147483647 w 82"/>
              <a:gd name="T15" fmla="*/ 2147483647 h 58"/>
              <a:gd name="T16" fmla="*/ 2147483647 w 82"/>
              <a:gd name="T17" fmla="*/ 2147483647 h 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"/>
              <a:gd name="T28" fmla="*/ 0 h 58"/>
              <a:gd name="T29" fmla="*/ 82 w 82"/>
              <a:gd name="T30" fmla="*/ 58 h 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" h="58">
                <a:moveTo>
                  <a:pt x="82" y="44"/>
                </a:moveTo>
                <a:lnTo>
                  <a:pt x="22" y="52"/>
                </a:lnTo>
                <a:lnTo>
                  <a:pt x="22" y="58"/>
                </a:lnTo>
                <a:lnTo>
                  <a:pt x="2" y="58"/>
                </a:lnTo>
                <a:lnTo>
                  <a:pt x="0" y="2"/>
                </a:lnTo>
                <a:lnTo>
                  <a:pt x="54" y="0"/>
                </a:lnTo>
                <a:lnTo>
                  <a:pt x="54" y="14"/>
                </a:lnTo>
                <a:lnTo>
                  <a:pt x="70" y="30"/>
                </a:lnTo>
                <a:lnTo>
                  <a:pt x="82" y="4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7" name="Freeform 454"/>
          <p:cNvSpPr>
            <a:spLocks/>
          </p:cNvSpPr>
          <p:nvPr/>
        </p:nvSpPr>
        <p:spPr bwMode="auto">
          <a:xfrm rot="222277">
            <a:off x="3035300" y="1612900"/>
            <a:ext cx="174625" cy="180975"/>
          </a:xfrm>
          <a:custGeom>
            <a:avLst/>
            <a:gdLst>
              <a:gd name="T0" fmla="*/ 2147483647 w 74"/>
              <a:gd name="T1" fmla="*/ 0 h 78"/>
              <a:gd name="T2" fmla="*/ 2147483647 w 74"/>
              <a:gd name="T3" fmla="*/ 2147483647 h 78"/>
              <a:gd name="T4" fmla="*/ 2147483647 w 74"/>
              <a:gd name="T5" fmla="*/ 2147483647 h 78"/>
              <a:gd name="T6" fmla="*/ 2147483647 w 74"/>
              <a:gd name="T7" fmla="*/ 2147483647 h 78"/>
              <a:gd name="T8" fmla="*/ 2147483647 w 74"/>
              <a:gd name="T9" fmla="*/ 2147483647 h 78"/>
              <a:gd name="T10" fmla="*/ 2147483647 w 74"/>
              <a:gd name="T11" fmla="*/ 2147483647 h 78"/>
              <a:gd name="T12" fmla="*/ 0 w 74"/>
              <a:gd name="T13" fmla="*/ 2147483647 h 78"/>
              <a:gd name="T14" fmla="*/ 0 w 74"/>
              <a:gd name="T15" fmla="*/ 2147483647 h 78"/>
              <a:gd name="T16" fmla="*/ 2147483647 w 74"/>
              <a:gd name="T17" fmla="*/ 0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"/>
              <a:gd name="T28" fmla="*/ 0 h 78"/>
              <a:gd name="T29" fmla="*/ 74 w 74"/>
              <a:gd name="T30" fmla="*/ 78 h 7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" h="78">
                <a:moveTo>
                  <a:pt x="60" y="0"/>
                </a:moveTo>
                <a:lnTo>
                  <a:pt x="74" y="16"/>
                </a:lnTo>
                <a:lnTo>
                  <a:pt x="40" y="48"/>
                </a:lnTo>
                <a:lnTo>
                  <a:pt x="44" y="74"/>
                </a:lnTo>
                <a:lnTo>
                  <a:pt x="6" y="78"/>
                </a:lnTo>
                <a:lnTo>
                  <a:pt x="4" y="74"/>
                </a:lnTo>
                <a:lnTo>
                  <a:pt x="0" y="14"/>
                </a:lnTo>
                <a:lnTo>
                  <a:pt x="0" y="8"/>
                </a:lnTo>
                <a:lnTo>
                  <a:pt x="60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8" name="Freeform 455"/>
          <p:cNvSpPr>
            <a:spLocks/>
          </p:cNvSpPr>
          <p:nvPr/>
        </p:nvSpPr>
        <p:spPr bwMode="auto">
          <a:xfrm rot="222277">
            <a:off x="2838450" y="1633538"/>
            <a:ext cx="206375" cy="149225"/>
          </a:xfrm>
          <a:custGeom>
            <a:avLst/>
            <a:gdLst>
              <a:gd name="T0" fmla="*/ 2147483647 w 90"/>
              <a:gd name="T1" fmla="*/ 2147483647 h 64"/>
              <a:gd name="T2" fmla="*/ 2147483647 w 90"/>
              <a:gd name="T3" fmla="*/ 2147483647 h 64"/>
              <a:gd name="T4" fmla="*/ 0 w 90"/>
              <a:gd name="T5" fmla="*/ 2147483647 h 64"/>
              <a:gd name="T6" fmla="*/ 2147483647 w 90"/>
              <a:gd name="T7" fmla="*/ 2147483647 h 64"/>
              <a:gd name="T8" fmla="*/ 2147483647 w 90"/>
              <a:gd name="T9" fmla="*/ 2147483647 h 64"/>
              <a:gd name="T10" fmla="*/ 2147483647 w 90"/>
              <a:gd name="T11" fmla="*/ 0 h 64"/>
              <a:gd name="T12" fmla="*/ 2147483647 w 90"/>
              <a:gd name="T13" fmla="*/ 0 h 64"/>
              <a:gd name="T14" fmla="*/ 2147483647 w 90"/>
              <a:gd name="T15" fmla="*/ 2147483647 h 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0"/>
              <a:gd name="T25" fmla="*/ 0 h 64"/>
              <a:gd name="T26" fmla="*/ 90 w 90"/>
              <a:gd name="T27" fmla="*/ 64 h 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0" h="64">
                <a:moveTo>
                  <a:pt x="90" y="60"/>
                </a:moveTo>
                <a:lnTo>
                  <a:pt x="2" y="64"/>
                </a:lnTo>
                <a:lnTo>
                  <a:pt x="0" y="16"/>
                </a:lnTo>
                <a:lnTo>
                  <a:pt x="14" y="16"/>
                </a:lnTo>
                <a:lnTo>
                  <a:pt x="16" y="6"/>
                </a:lnTo>
                <a:lnTo>
                  <a:pt x="66" y="0"/>
                </a:lnTo>
                <a:lnTo>
                  <a:pt x="86" y="0"/>
                </a:lnTo>
                <a:lnTo>
                  <a:pt x="90" y="6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89" name="Freeform 456"/>
          <p:cNvSpPr>
            <a:spLocks/>
          </p:cNvSpPr>
          <p:nvPr/>
        </p:nvSpPr>
        <p:spPr bwMode="auto">
          <a:xfrm rot="222277">
            <a:off x="3125788" y="1657350"/>
            <a:ext cx="261937" cy="217488"/>
          </a:xfrm>
          <a:custGeom>
            <a:avLst/>
            <a:gdLst>
              <a:gd name="T0" fmla="*/ 2147483647 w 112"/>
              <a:gd name="T1" fmla="*/ 2147483647 h 92"/>
              <a:gd name="T2" fmla="*/ 2147483647 w 112"/>
              <a:gd name="T3" fmla="*/ 2147483647 h 92"/>
              <a:gd name="T4" fmla="*/ 2147483647 w 112"/>
              <a:gd name="T5" fmla="*/ 2147483647 h 92"/>
              <a:gd name="T6" fmla="*/ 2147483647 w 112"/>
              <a:gd name="T7" fmla="*/ 2147483647 h 92"/>
              <a:gd name="T8" fmla="*/ 2147483647 w 112"/>
              <a:gd name="T9" fmla="*/ 2147483647 h 92"/>
              <a:gd name="T10" fmla="*/ 2147483647 w 112"/>
              <a:gd name="T11" fmla="*/ 2147483647 h 92"/>
              <a:gd name="T12" fmla="*/ 0 w 112"/>
              <a:gd name="T13" fmla="*/ 2147483647 h 92"/>
              <a:gd name="T14" fmla="*/ 2147483647 w 112"/>
              <a:gd name="T15" fmla="*/ 0 h 92"/>
              <a:gd name="T16" fmla="*/ 2147483647 w 112"/>
              <a:gd name="T17" fmla="*/ 2147483647 h 92"/>
              <a:gd name="T18" fmla="*/ 2147483647 w 112"/>
              <a:gd name="T19" fmla="*/ 2147483647 h 92"/>
              <a:gd name="T20" fmla="*/ 2147483647 w 112"/>
              <a:gd name="T21" fmla="*/ 2147483647 h 92"/>
              <a:gd name="T22" fmla="*/ 2147483647 w 112"/>
              <a:gd name="T23" fmla="*/ 2147483647 h 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"/>
              <a:gd name="T37" fmla="*/ 0 h 92"/>
              <a:gd name="T38" fmla="*/ 112 w 112"/>
              <a:gd name="T39" fmla="*/ 92 h 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" h="92">
                <a:moveTo>
                  <a:pt x="112" y="68"/>
                </a:moveTo>
                <a:lnTo>
                  <a:pt x="48" y="74"/>
                </a:lnTo>
                <a:lnTo>
                  <a:pt x="46" y="90"/>
                </a:lnTo>
                <a:lnTo>
                  <a:pt x="36" y="92"/>
                </a:lnTo>
                <a:lnTo>
                  <a:pt x="12" y="92"/>
                </a:lnTo>
                <a:lnTo>
                  <a:pt x="4" y="58"/>
                </a:lnTo>
                <a:lnTo>
                  <a:pt x="0" y="32"/>
                </a:lnTo>
                <a:lnTo>
                  <a:pt x="34" y="0"/>
                </a:lnTo>
                <a:lnTo>
                  <a:pt x="52" y="14"/>
                </a:lnTo>
                <a:lnTo>
                  <a:pt x="58" y="28"/>
                </a:lnTo>
                <a:lnTo>
                  <a:pt x="80" y="34"/>
                </a:lnTo>
                <a:lnTo>
                  <a:pt x="112" y="6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0" name="Freeform 457"/>
          <p:cNvSpPr>
            <a:spLocks/>
          </p:cNvSpPr>
          <p:nvPr/>
        </p:nvSpPr>
        <p:spPr bwMode="auto">
          <a:xfrm rot="222277">
            <a:off x="3200400" y="1817688"/>
            <a:ext cx="200025" cy="173037"/>
          </a:xfrm>
          <a:custGeom>
            <a:avLst/>
            <a:gdLst>
              <a:gd name="T0" fmla="*/ 2147483647 w 86"/>
              <a:gd name="T1" fmla="*/ 0 h 72"/>
              <a:gd name="T2" fmla="*/ 2147483647 w 86"/>
              <a:gd name="T3" fmla="*/ 2147483647 h 72"/>
              <a:gd name="T4" fmla="*/ 2147483647 w 86"/>
              <a:gd name="T5" fmla="*/ 2147483647 h 72"/>
              <a:gd name="T6" fmla="*/ 2147483647 w 86"/>
              <a:gd name="T7" fmla="*/ 2147483647 h 72"/>
              <a:gd name="T8" fmla="*/ 2147483647 w 86"/>
              <a:gd name="T9" fmla="*/ 2147483647 h 72"/>
              <a:gd name="T10" fmla="*/ 2147483647 w 86"/>
              <a:gd name="T11" fmla="*/ 2147483647 h 72"/>
              <a:gd name="T12" fmla="*/ 2147483647 w 86"/>
              <a:gd name="T13" fmla="*/ 2147483647 h 72"/>
              <a:gd name="T14" fmla="*/ 2147483647 w 86"/>
              <a:gd name="T15" fmla="*/ 2147483647 h 72"/>
              <a:gd name="T16" fmla="*/ 2147483647 w 86"/>
              <a:gd name="T17" fmla="*/ 2147483647 h 72"/>
              <a:gd name="T18" fmla="*/ 2147483647 w 86"/>
              <a:gd name="T19" fmla="*/ 2147483647 h 72"/>
              <a:gd name="T20" fmla="*/ 2147483647 w 86"/>
              <a:gd name="T21" fmla="*/ 2147483647 h 72"/>
              <a:gd name="T22" fmla="*/ 0 w 86"/>
              <a:gd name="T23" fmla="*/ 2147483647 h 72"/>
              <a:gd name="T24" fmla="*/ 0 w 86"/>
              <a:gd name="T25" fmla="*/ 2147483647 h 72"/>
              <a:gd name="T26" fmla="*/ 2147483647 w 86"/>
              <a:gd name="T27" fmla="*/ 2147483647 h 72"/>
              <a:gd name="T28" fmla="*/ 2147483647 w 86"/>
              <a:gd name="T29" fmla="*/ 2147483647 h 72"/>
              <a:gd name="T30" fmla="*/ 2147483647 w 86"/>
              <a:gd name="T31" fmla="*/ 0 h 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6"/>
              <a:gd name="T49" fmla="*/ 0 h 72"/>
              <a:gd name="T50" fmla="*/ 86 w 86"/>
              <a:gd name="T51" fmla="*/ 72 h 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6" h="72">
                <a:moveTo>
                  <a:pt x="76" y="0"/>
                </a:moveTo>
                <a:lnTo>
                  <a:pt x="82" y="18"/>
                </a:lnTo>
                <a:lnTo>
                  <a:pt x="80" y="32"/>
                </a:lnTo>
                <a:lnTo>
                  <a:pt x="86" y="54"/>
                </a:lnTo>
                <a:lnTo>
                  <a:pt x="70" y="58"/>
                </a:lnTo>
                <a:lnTo>
                  <a:pt x="70" y="66"/>
                </a:lnTo>
                <a:lnTo>
                  <a:pt x="48" y="70"/>
                </a:lnTo>
                <a:lnTo>
                  <a:pt x="26" y="72"/>
                </a:lnTo>
                <a:lnTo>
                  <a:pt x="22" y="60"/>
                </a:lnTo>
                <a:lnTo>
                  <a:pt x="14" y="60"/>
                </a:lnTo>
                <a:lnTo>
                  <a:pt x="12" y="50"/>
                </a:lnTo>
                <a:lnTo>
                  <a:pt x="0" y="52"/>
                </a:lnTo>
                <a:lnTo>
                  <a:pt x="0" y="24"/>
                </a:lnTo>
                <a:lnTo>
                  <a:pt x="10" y="22"/>
                </a:lnTo>
                <a:lnTo>
                  <a:pt x="12" y="6"/>
                </a:lnTo>
                <a:lnTo>
                  <a:pt x="76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1" name="Freeform 458"/>
          <p:cNvSpPr>
            <a:spLocks/>
          </p:cNvSpPr>
          <p:nvPr/>
        </p:nvSpPr>
        <p:spPr bwMode="auto">
          <a:xfrm rot="222277">
            <a:off x="3309938" y="1933575"/>
            <a:ext cx="288925" cy="207963"/>
          </a:xfrm>
          <a:custGeom>
            <a:avLst/>
            <a:gdLst>
              <a:gd name="T0" fmla="*/ 2147483647 w 124"/>
              <a:gd name="T1" fmla="*/ 2147483647 h 88"/>
              <a:gd name="T2" fmla="*/ 2147483647 w 124"/>
              <a:gd name="T3" fmla="*/ 2147483647 h 88"/>
              <a:gd name="T4" fmla="*/ 2147483647 w 124"/>
              <a:gd name="T5" fmla="*/ 0 h 88"/>
              <a:gd name="T6" fmla="*/ 2147483647 w 124"/>
              <a:gd name="T7" fmla="*/ 2147483647 h 88"/>
              <a:gd name="T8" fmla="*/ 2147483647 w 124"/>
              <a:gd name="T9" fmla="*/ 2147483647 h 88"/>
              <a:gd name="T10" fmla="*/ 2147483647 w 124"/>
              <a:gd name="T11" fmla="*/ 2147483647 h 88"/>
              <a:gd name="T12" fmla="*/ 2147483647 w 124"/>
              <a:gd name="T13" fmla="*/ 2147483647 h 88"/>
              <a:gd name="T14" fmla="*/ 2147483647 w 124"/>
              <a:gd name="T15" fmla="*/ 2147483647 h 88"/>
              <a:gd name="T16" fmla="*/ 2147483647 w 124"/>
              <a:gd name="T17" fmla="*/ 2147483647 h 88"/>
              <a:gd name="T18" fmla="*/ 2147483647 w 124"/>
              <a:gd name="T19" fmla="*/ 2147483647 h 88"/>
              <a:gd name="T20" fmla="*/ 2147483647 w 124"/>
              <a:gd name="T21" fmla="*/ 2147483647 h 88"/>
              <a:gd name="T22" fmla="*/ 2147483647 w 124"/>
              <a:gd name="T23" fmla="*/ 2147483647 h 88"/>
              <a:gd name="T24" fmla="*/ 2147483647 w 124"/>
              <a:gd name="T25" fmla="*/ 2147483647 h 88"/>
              <a:gd name="T26" fmla="*/ 2147483647 w 124"/>
              <a:gd name="T27" fmla="*/ 2147483647 h 88"/>
              <a:gd name="T28" fmla="*/ 2147483647 w 124"/>
              <a:gd name="T29" fmla="*/ 2147483647 h 88"/>
              <a:gd name="T30" fmla="*/ 2147483647 w 124"/>
              <a:gd name="T31" fmla="*/ 2147483647 h 88"/>
              <a:gd name="T32" fmla="*/ 2147483647 w 124"/>
              <a:gd name="T33" fmla="*/ 2147483647 h 88"/>
              <a:gd name="T34" fmla="*/ 2147483647 w 124"/>
              <a:gd name="T35" fmla="*/ 2147483647 h 88"/>
              <a:gd name="T36" fmla="*/ 2147483647 w 124"/>
              <a:gd name="T37" fmla="*/ 2147483647 h 88"/>
              <a:gd name="T38" fmla="*/ 2147483647 w 124"/>
              <a:gd name="T39" fmla="*/ 2147483647 h 88"/>
              <a:gd name="T40" fmla="*/ 2147483647 w 124"/>
              <a:gd name="T41" fmla="*/ 2147483647 h 88"/>
              <a:gd name="T42" fmla="*/ 2147483647 w 124"/>
              <a:gd name="T43" fmla="*/ 2147483647 h 88"/>
              <a:gd name="T44" fmla="*/ 0 w 124"/>
              <a:gd name="T45" fmla="*/ 2147483647 h 88"/>
              <a:gd name="T46" fmla="*/ 2147483647 w 124"/>
              <a:gd name="T47" fmla="*/ 2147483647 h 88"/>
              <a:gd name="T48" fmla="*/ 2147483647 w 124"/>
              <a:gd name="T49" fmla="*/ 2147483647 h 88"/>
              <a:gd name="T50" fmla="*/ 2147483647 w 124"/>
              <a:gd name="T51" fmla="*/ 2147483647 h 8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4"/>
              <a:gd name="T79" fmla="*/ 0 h 88"/>
              <a:gd name="T80" fmla="*/ 124 w 124"/>
              <a:gd name="T81" fmla="*/ 88 h 8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4" h="88">
                <a:moveTo>
                  <a:pt x="36" y="10"/>
                </a:moveTo>
                <a:lnTo>
                  <a:pt x="52" y="24"/>
                </a:lnTo>
                <a:lnTo>
                  <a:pt x="72" y="0"/>
                </a:lnTo>
                <a:lnTo>
                  <a:pt x="98" y="2"/>
                </a:lnTo>
                <a:lnTo>
                  <a:pt x="124" y="20"/>
                </a:lnTo>
                <a:lnTo>
                  <a:pt x="112" y="20"/>
                </a:lnTo>
                <a:lnTo>
                  <a:pt x="106" y="20"/>
                </a:lnTo>
                <a:lnTo>
                  <a:pt x="100" y="14"/>
                </a:lnTo>
                <a:lnTo>
                  <a:pt x="94" y="14"/>
                </a:lnTo>
                <a:lnTo>
                  <a:pt x="86" y="28"/>
                </a:lnTo>
                <a:lnTo>
                  <a:pt x="76" y="28"/>
                </a:lnTo>
                <a:lnTo>
                  <a:pt x="70" y="42"/>
                </a:lnTo>
                <a:lnTo>
                  <a:pt x="66" y="52"/>
                </a:lnTo>
                <a:lnTo>
                  <a:pt x="62" y="56"/>
                </a:lnTo>
                <a:lnTo>
                  <a:pt x="52" y="54"/>
                </a:lnTo>
                <a:lnTo>
                  <a:pt x="36" y="68"/>
                </a:lnTo>
                <a:lnTo>
                  <a:pt x="34" y="76"/>
                </a:lnTo>
                <a:lnTo>
                  <a:pt x="32" y="80"/>
                </a:lnTo>
                <a:lnTo>
                  <a:pt x="30" y="82"/>
                </a:lnTo>
                <a:lnTo>
                  <a:pt x="24" y="80"/>
                </a:lnTo>
                <a:lnTo>
                  <a:pt x="12" y="88"/>
                </a:lnTo>
                <a:lnTo>
                  <a:pt x="4" y="88"/>
                </a:lnTo>
                <a:lnTo>
                  <a:pt x="0" y="26"/>
                </a:lnTo>
                <a:lnTo>
                  <a:pt x="20" y="22"/>
                </a:lnTo>
                <a:lnTo>
                  <a:pt x="20" y="14"/>
                </a:lnTo>
                <a:lnTo>
                  <a:pt x="36" y="1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2" name="Freeform 459"/>
          <p:cNvSpPr>
            <a:spLocks/>
          </p:cNvSpPr>
          <p:nvPr/>
        </p:nvSpPr>
        <p:spPr bwMode="auto">
          <a:xfrm rot="222277">
            <a:off x="3059113" y="1868488"/>
            <a:ext cx="141287" cy="204787"/>
          </a:xfrm>
          <a:custGeom>
            <a:avLst/>
            <a:gdLst>
              <a:gd name="T0" fmla="*/ 2147483647 w 60"/>
              <a:gd name="T1" fmla="*/ 2147483647 h 88"/>
              <a:gd name="T2" fmla="*/ 2147483647 w 60"/>
              <a:gd name="T3" fmla="*/ 2147483647 h 88"/>
              <a:gd name="T4" fmla="*/ 2147483647 w 60"/>
              <a:gd name="T5" fmla="*/ 2147483647 h 88"/>
              <a:gd name="T6" fmla="*/ 2147483647 w 60"/>
              <a:gd name="T7" fmla="*/ 2147483647 h 88"/>
              <a:gd name="T8" fmla="*/ 0 w 60"/>
              <a:gd name="T9" fmla="*/ 2147483647 h 88"/>
              <a:gd name="T10" fmla="*/ 2147483647 w 60"/>
              <a:gd name="T11" fmla="*/ 0 h 88"/>
              <a:gd name="T12" fmla="*/ 2147483647 w 60"/>
              <a:gd name="T13" fmla="*/ 0 h 88"/>
              <a:gd name="T14" fmla="*/ 2147483647 w 60"/>
              <a:gd name="T15" fmla="*/ 2147483647 h 88"/>
              <a:gd name="T16" fmla="*/ 2147483647 w 60"/>
              <a:gd name="T17" fmla="*/ 2147483647 h 88"/>
              <a:gd name="T18" fmla="*/ 2147483647 w 60"/>
              <a:gd name="T19" fmla="*/ 2147483647 h 88"/>
              <a:gd name="T20" fmla="*/ 2147483647 w 60"/>
              <a:gd name="T21" fmla="*/ 2147483647 h 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88"/>
              <a:gd name="T35" fmla="*/ 60 w 60"/>
              <a:gd name="T36" fmla="*/ 88 h 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88">
                <a:moveTo>
                  <a:pt x="42" y="82"/>
                </a:moveTo>
                <a:lnTo>
                  <a:pt x="26" y="88"/>
                </a:lnTo>
                <a:lnTo>
                  <a:pt x="8" y="88"/>
                </a:lnTo>
                <a:lnTo>
                  <a:pt x="2" y="20"/>
                </a:lnTo>
                <a:lnTo>
                  <a:pt x="0" y="4"/>
                </a:lnTo>
                <a:lnTo>
                  <a:pt x="34" y="0"/>
                </a:lnTo>
                <a:lnTo>
                  <a:pt x="58" y="0"/>
                </a:lnTo>
                <a:lnTo>
                  <a:pt x="58" y="28"/>
                </a:lnTo>
                <a:lnTo>
                  <a:pt x="60" y="56"/>
                </a:lnTo>
                <a:lnTo>
                  <a:pt x="40" y="58"/>
                </a:lnTo>
                <a:lnTo>
                  <a:pt x="42" y="8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3" name="Freeform 460"/>
          <p:cNvSpPr>
            <a:spLocks/>
          </p:cNvSpPr>
          <p:nvPr/>
        </p:nvSpPr>
        <p:spPr bwMode="auto">
          <a:xfrm rot="222277">
            <a:off x="3390900" y="1970088"/>
            <a:ext cx="209550" cy="214312"/>
          </a:xfrm>
          <a:custGeom>
            <a:avLst/>
            <a:gdLst>
              <a:gd name="T0" fmla="*/ 2147483647 w 90"/>
              <a:gd name="T1" fmla="*/ 2147483647 h 92"/>
              <a:gd name="T2" fmla="*/ 0 w 90"/>
              <a:gd name="T3" fmla="*/ 2147483647 h 92"/>
              <a:gd name="T4" fmla="*/ 2147483647 w 90"/>
              <a:gd name="T5" fmla="*/ 2147483647 h 92"/>
              <a:gd name="T6" fmla="*/ 2147483647 w 90"/>
              <a:gd name="T7" fmla="*/ 2147483647 h 92"/>
              <a:gd name="T8" fmla="*/ 2147483647 w 90"/>
              <a:gd name="T9" fmla="*/ 2147483647 h 92"/>
              <a:gd name="T10" fmla="*/ 2147483647 w 90"/>
              <a:gd name="T11" fmla="*/ 2147483647 h 92"/>
              <a:gd name="T12" fmla="*/ 2147483647 w 90"/>
              <a:gd name="T13" fmla="*/ 0 h 92"/>
              <a:gd name="T14" fmla="*/ 2147483647 w 90"/>
              <a:gd name="T15" fmla="*/ 0 h 92"/>
              <a:gd name="T16" fmla="*/ 2147483647 w 90"/>
              <a:gd name="T17" fmla="*/ 2147483647 h 92"/>
              <a:gd name="T18" fmla="*/ 2147483647 w 90"/>
              <a:gd name="T19" fmla="*/ 2147483647 h 92"/>
              <a:gd name="T20" fmla="*/ 2147483647 w 90"/>
              <a:gd name="T21" fmla="*/ 2147483647 h 92"/>
              <a:gd name="T22" fmla="*/ 2147483647 w 90"/>
              <a:gd name="T23" fmla="*/ 2147483647 h 92"/>
              <a:gd name="T24" fmla="*/ 2147483647 w 90"/>
              <a:gd name="T25" fmla="*/ 2147483647 h 92"/>
              <a:gd name="T26" fmla="*/ 2147483647 w 90"/>
              <a:gd name="T27" fmla="*/ 2147483647 h 92"/>
              <a:gd name="T28" fmla="*/ 2147483647 w 90"/>
              <a:gd name="T29" fmla="*/ 2147483647 h 92"/>
              <a:gd name="T30" fmla="*/ 2147483647 w 90"/>
              <a:gd name="T31" fmla="*/ 2147483647 h 92"/>
              <a:gd name="T32" fmla="*/ 2147483647 w 90"/>
              <a:gd name="T33" fmla="*/ 2147483647 h 92"/>
              <a:gd name="T34" fmla="*/ 2147483647 w 90"/>
              <a:gd name="T35" fmla="*/ 2147483647 h 92"/>
              <a:gd name="T36" fmla="*/ 2147483647 w 90"/>
              <a:gd name="T37" fmla="*/ 2147483647 h 92"/>
              <a:gd name="T38" fmla="*/ 2147483647 w 90"/>
              <a:gd name="T39" fmla="*/ 2147483647 h 92"/>
              <a:gd name="T40" fmla="*/ 2147483647 w 90"/>
              <a:gd name="T41" fmla="*/ 2147483647 h 92"/>
              <a:gd name="T42" fmla="*/ 2147483647 w 90"/>
              <a:gd name="T43" fmla="*/ 2147483647 h 92"/>
              <a:gd name="T44" fmla="*/ 2147483647 w 90"/>
              <a:gd name="T45" fmla="*/ 2147483647 h 92"/>
              <a:gd name="T46" fmla="*/ 2147483647 w 90"/>
              <a:gd name="T47" fmla="*/ 2147483647 h 92"/>
              <a:gd name="T48" fmla="*/ 2147483647 w 90"/>
              <a:gd name="T49" fmla="*/ 2147483647 h 92"/>
              <a:gd name="T50" fmla="*/ 2147483647 w 90"/>
              <a:gd name="T51" fmla="*/ 2147483647 h 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0"/>
              <a:gd name="T79" fmla="*/ 0 h 92"/>
              <a:gd name="T80" fmla="*/ 90 w 90"/>
              <a:gd name="T81" fmla="*/ 92 h 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0" h="92">
                <a:moveTo>
                  <a:pt x="4" y="86"/>
                </a:moveTo>
                <a:lnTo>
                  <a:pt x="0" y="54"/>
                </a:lnTo>
                <a:lnTo>
                  <a:pt x="16" y="40"/>
                </a:lnTo>
                <a:lnTo>
                  <a:pt x="26" y="42"/>
                </a:lnTo>
                <a:lnTo>
                  <a:pt x="40" y="14"/>
                </a:lnTo>
                <a:lnTo>
                  <a:pt x="50" y="14"/>
                </a:lnTo>
                <a:lnTo>
                  <a:pt x="58" y="0"/>
                </a:lnTo>
                <a:lnTo>
                  <a:pt x="64" y="0"/>
                </a:lnTo>
                <a:lnTo>
                  <a:pt x="70" y="6"/>
                </a:lnTo>
                <a:lnTo>
                  <a:pt x="88" y="6"/>
                </a:lnTo>
                <a:lnTo>
                  <a:pt x="90" y="12"/>
                </a:lnTo>
                <a:lnTo>
                  <a:pt x="82" y="22"/>
                </a:lnTo>
                <a:lnTo>
                  <a:pt x="76" y="20"/>
                </a:lnTo>
                <a:lnTo>
                  <a:pt x="74" y="28"/>
                </a:lnTo>
                <a:lnTo>
                  <a:pt x="66" y="32"/>
                </a:lnTo>
                <a:lnTo>
                  <a:pt x="58" y="60"/>
                </a:lnTo>
                <a:lnTo>
                  <a:pt x="74" y="72"/>
                </a:lnTo>
                <a:lnTo>
                  <a:pt x="70" y="86"/>
                </a:lnTo>
                <a:lnTo>
                  <a:pt x="64" y="92"/>
                </a:lnTo>
                <a:lnTo>
                  <a:pt x="64" y="84"/>
                </a:lnTo>
                <a:lnTo>
                  <a:pt x="54" y="86"/>
                </a:lnTo>
                <a:lnTo>
                  <a:pt x="52" y="82"/>
                </a:lnTo>
                <a:lnTo>
                  <a:pt x="54" y="74"/>
                </a:lnTo>
                <a:lnTo>
                  <a:pt x="14" y="82"/>
                </a:lnTo>
                <a:lnTo>
                  <a:pt x="14" y="88"/>
                </a:lnTo>
                <a:lnTo>
                  <a:pt x="4" y="8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4" name="Freeform 461"/>
          <p:cNvSpPr>
            <a:spLocks/>
          </p:cNvSpPr>
          <p:nvPr/>
        </p:nvSpPr>
        <p:spPr bwMode="auto">
          <a:xfrm rot="222277">
            <a:off x="3378200" y="2143125"/>
            <a:ext cx="196850" cy="238125"/>
          </a:xfrm>
          <a:custGeom>
            <a:avLst/>
            <a:gdLst>
              <a:gd name="T0" fmla="*/ 2147483647 w 84"/>
              <a:gd name="T1" fmla="*/ 2147483647 h 102"/>
              <a:gd name="T2" fmla="*/ 2147483647 w 84"/>
              <a:gd name="T3" fmla="*/ 2147483647 h 102"/>
              <a:gd name="T4" fmla="*/ 2147483647 w 84"/>
              <a:gd name="T5" fmla="*/ 2147483647 h 102"/>
              <a:gd name="T6" fmla="*/ 2147483647 w 84"/>
              <a:gd name="T7" fmla="*/ 0 h 102"/>
              <a:gd name="T8" fmla="*/ 2147483647 w 84"/>
              <a:gd name="T9" fmla="*/ 2147483647 h 102"/>
              <a:gd name="T10" fmla="*/ 2147483647 w 84"/>
              <a:gd name="T11" fmla="*/ 2147483647 h 102"/>
              <a:gd name="T12" fmla="*/ 2147483647 w 84"/>
              <a:gd name="T13" fmla="*/ 2147483647 h 102"/>
              <a:gd name="T14" fmla="*/ 2147483647 w 84"/>
              <a:gd name="T15" fmla="*/ 2147483647 h 102"/>
              <a:gd name="T16" fmla="*/ 2147483647 w 84"/>
              <a:gd name="T17" fmla="*/ 2147483647 h 102"/>
              <a:gd name="T18" fmla="*/ 2147483647 w 84"/>
              <a:gd name="T19" fmla="*/ 2147483647 h 102"/>
              <a:gd name="T20" fmla="*/ 2147483647 w 84"/>
              <a:gd name="T21" fmla="*/ 2147483647 h 102"/>
              <a:gd name="T22" fmla="*/ 2147483647 w 84"/>
              <a:gd name="T23" fmla="*/ 2147483647 h 102"/>
              <a:gd name="T24" fmla="*/ 2147483647 w 84"/>
              <a:gd name="T25" fmla="*/ 2147483647 h 102"/>
              <a:gd name="T26" fmla="*/ 2147483647 w 84"/>
              <a:gd name="T27" fmla="*/ 2147483647 h 102"/>
              <a:gd name="T28" fmla="*/ 2147483647 w 84"/>
              <a:gd name="T29" fmla="*/ 2147483647 h 102"/>
              <a:gd name="T30" fmla="*/ 2147483647 w 84"/>
              <a:gd name="T31" fmla="*/ 2147483647 h 102"/>
              <a:gd name="T32" fmla="*/ 2147483647 w 84"/>
              <a:gd name="T33" fmla="*/ 2147483647 h 102"/>
              <a:gd name="T34" fmla="*/ 2147483647 w 84"/>
              <a:gd name="T35" fmla="*/ 2147483647 h 102"/>
              <a:gd name="T36" fmla="*/ 0 w 84"/>
              <a:gd name="T37" fmla="*/ 2147483647 h 102"/>
              <a:gd name="T38" fmla="*/ 2147483647 w 84"/>
              <a:gd name="T39" fmla="*/ 2147483647 h 10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"/>
              <a:gd name="T61" fmla="*/ 0 h 102"/>
              <a:gd name="T62" fmla="*/ 84 w 84"/>
              <a:gd name="T63" fmla="*/ 102 h 10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" h="102">
                <a:moveTo>
                  <a:pt x="4" y="12"/>
                </a:moveTo>
                <a:lnTo>
                  <a:pt x="14" y="14"/>
                </a:lnTo>
                <a:lnTo>
                  <a:pt x="14" y="8"/>
                </a:lnTo>
                <a:lnTo>
                  <a:pt x="54" y="0"/>
                </a:lnTo>
                <a:lnTo>
                  <a:pt x="52" y="8"/>
                </a:lnTo>
                <a:lnTo>
                  <a:pt x="54" y="12"/>
                </a:lnTo>
                <a:lnTo>
                  <a:pt x="64" y="10"/>
                </a:lnTo>
                <a:lnTo>
                  <a:pt x="64" y="18"/>
                </a:lnTo>
                <a:lnTo>
                  <a:pt x="56" y="30"/>
                </a:lnTo>
                <a:lnTo>
                  <a:pt x="62" y="52"/>
                </a:lnTo>
                <a:lnTo>
                  <a:pt x="84" y="72"/>
                </a:lnTo>
                <a:lnTo>
                  <a:pt x="78" y="78"/>
                </a:lnTo>
                <a:lnTo>
                  <a:pt x="72" y="80"/>
                </a:lnTo>
                <a:lnTo>
                  <a:pt x="64" y="86"/>
                </a:lnTo>
                <a:lnTo>
                  <a:pt x="30" y="102"/>
                </a:lnTo>
                <a:lnTo>
                  <a:pt x="30" y="90"/>
                </a:lnTo>
                <a:lnTo>
                  <a:pt x="26" y="88"/>
                </a:lnTo>
                <a:lnTo>
                  <a:pt x="18" y="84"/>
                </a:lnTo>
                <a:lnTo>
                  <a:pt x="0" y="62"/>
                </a:lnTo>
                <a:lnTo>
                  <a:pt x="4" y="1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5" name="Freeform 462"/>
          <p:cNvSpPr>
            <a:spLocks/>
          </p:cNvSpPr>
          <p:nvPr/>
        </p:nvSpPr>
        <p:spPr bwMode="auto">
          <a:xfrm rot="222277">
            <a:off x="3162300" y="2065338"/>
            <a:ext cx="231775" cy="222250"/>
          </a:xfrm>
          <a:custGeom>
            <a:avLst/>
            <a:gdLst>
              <a:gd name="T0" fmla="*/ 2147483647 w 100"/>
              <a:gd name="T1" fmla="*/ 2147483647 h 96"/>
              <a:gd name="T2" fmla="*/ 2147483647 w 100"/>
              <a:gd name="T3" fmla="*/ 2147483647 h 96"/>
              <a:gd name="T4" fmla="*/ 2147483647 w 100"/>
              <a:gd name="T5" fmla="*/ 2147483647 h 96"/>
              <a:gd name="T6" fmla="*/ 0 w 100"/>
              <a:gd name="T7" fmla="*/ 0 h 96"/>
              <a:gd name="T8" fmla="*/ 2147483647 w 100"/>
              <a:gd name="T9" fmla="*/ 2147483647 h 96"/>
              <a:gd name="T10" fmla="*/ 2147483647 w 100"/>
              <a:gd name="T11" fmla="*/ 2147483647 h 96"/>
              <a:gd name="T12" fmla="*/ 2147483647 w 100"/>
              <a:gd name="T13" fmla="*/ 2147483647 h 96"/>
              <a:gd name="T14" fmla="*/ 2147483647 w 100"/>
              <a:gd name="T15" fmla="*/ 2147483647 h 96"/>
              <a:gd name="T16" fmla="*/ 2147483647 w 100"/>
              <a:gd name="T17" fmla="*/ 2147483647 h 96"/>
              <a:gd name="T18" fmla="*/ 2147483647 w 100"/>
              <a:gd name="T19" fmla="*/ 2147483647 h 96"/>
              <a:gd name="T20" fmla="*/ 2147483647 w 100"/>
              <a:gd name="T21" fmla="*/ 2147483647 h 96"/>
              <a:gd name="T22" fmla="*/ 2147483647 w 100"/>
              <a:gd name="T23" fmla="*/ 2147483647 h 96"/>
              <a:gd name="T24" fmla="*/ 2147483647 w 100"/>
              <a:gd name="T25" fmla="*/ 2147483647 h 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0"/>
              <a:gd name="T40" fmla="*/ 0 h 96"/>
              <a:gd name="T41" fmla="*/ 100 w 100"/>
              <a:gd name="T42" fmla="*/ 96 h 9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0" h="96">
                <a:moveTo>
                  <a:pt x="96" y="90"/>
                </a:moveTo>
                <a:lnTo>
                  <a:pt x="52" y="96"/>
                </a:lnTo>
                <a:lnTo>
                  <a:pt x="6" y="96"/>
                </a:lnTo>
                <a:lnTo>
                  <a:pt x="0" y="0"/>
                </a:lnTo>
                <a:lnTo>
                  <a:pt x="26" y="18"/>
                </a:lnTo>
                <a:lnTo>
                  <a:pt x="46" y="18"/>
                </a:lnTo>
                <a:lnTo>
                  <a:pt x="58" y="28"/>
                </a:lnTo>
                <a:lnTo>
                  <a:pt x="72" y="28"/>
                </a:lnTo>
                <a:lnTo>
                  <a:pt x="84" y="20"/>
                </a:lnTo>
                <a:lnTo>
                  <a:pt x="90" y="22"/>
                </a:lnTo>
                <a:lnTo>
                  <a:pt x="96" y="8"/>
                </a:lnTo>
                <a:lnTo>
                  <a:pt x="100" y="40"/>
                </a:lnTo>
                <a:lnTo>
                  <a:pt x="96" y="9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6" name="Freeform 463"/>
          <p:cNvSpPr>
            <a:spLocks/>
          </p:cNvSpPr>
          <p:nvPr/>
        </p:nvSpPr>
        <p:spPr bwMode="auto">
          <a:xfrm rot="222277">
            <a:off x="3502025" y="2319338"/>
            <a:ext cx="184150" cy="200025"/>
          </a:xfrm>
          <a:custGeom>
            <a:avLst/>
            <a:gdLst>
              <a:gd name="T0" fmla="*/ 2147483647 w 80"/>
              <a:gd name="T1" fmla="*/ 2147483647 h 86"/>
              <a:gd name="T2" fmla="*/ 2147483647 w 80"/>
              <a:gd name="T3" fmla="*/ 2147483647 h 86"/>
              <a:gd name="T4" fmla="*/ 2147483647 w 80"/>
              <a:gd name="T5" fmla="*/ 2147483647 h 86"/>
              <a:gd name="T6" fmla="*/ 2147483647 w 80"/>
              <a:gd name="T7" fmla="*/ 2147483647 h 86"/>
              <a:gd name="T8" fmla="*/ 0 w 80"/>
              <a:gd name="T9" fmla="*/ 2147483647 h 86"/>
              <a:gd name="T10" fmla="*/ 2147483647 w 80"/>
              <a:gd name="T11" fmla="*/ 2147483647 h 86"/>
              <a:gd name="T12" fmla="*/ 2147483647 w 80"/>
              <a:gd name="T13" fmla="*/ 2147483647 h 86"/>
              <a:gd name="T14" fmla="*/ 2147483647 w 80"/>
              <a:gd name="T15" fmla="*/ 2147483647 h 86"/>
              <a:gd name="T16" fmla="*/ 2147483647 w 80"/>
              <a:gd name="T17" fmla="*/ 2147483647 h 86"/>
              <a:gd name="T18" fmla="*/ 2147483647 w 80"/>
              <a:gd name="T19" fmla="*/ 0 h 86"/>
              <a:gd name="T20" fmla="*/ 2147483647 w 80"/>
              <a:gd name="T21" fmla="*/ 2147483647 h 86"/>
              <a:gd name="T22" fmla="*/ 2147483647 w 80"/>
              <a:gd name="T23" fmla="*/ 2147483647 h 86"/>
              <a:gd name="T24" fmla="*/ 2147483647 w 80"/>
              <a:gd name="T25" fmla="*/ 2147483647 h 86"/>
              <a:gd name="T26" fmla="*/ 2147483647 w 80"/>
              <a:gd name="T27" fmla="*/ 2147483647 h 86"/>
              <a:gd name="T28" fmla="*/ 2147483647 w 80"/>
              <a:gd name="T29" fmla="*/ 2147483647 h 86"/>
              <a:gd name="T30" fmla="*/ 2147483647 w 80"/>
              <a:gd name="T31" fmla="*/ 2147483647 h 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0"/>
              <a:gd name="T49" fmla="*/ 0 h 86"/>
              <a:gd name="T50" fmla="*/ 80 w 80"/>
              <a:gd name="T51" fmla="*/ 86 h 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0" h="86">
                <a:moveTo>
                  <a:pt x="80" y="38"/>
                </a:moveTo>
                <a:lnTo>
                  <a:pt x="56" y="84"/>
                </a:lnTo>
                <a:lnTo>
                  <a:pt x="50" y="80"/>
                </a:lnTo>
                <a:lnTo>
                  <a:pt x="44" y="86"/>
                </a:lnTo>
                <a:lnTo>
                  <a:pt x="0" y="52"/>
                </a:lnTo>
                <a:lnTo>
                  <a:pt x="18" y="26"/>
                </a:lnTo>
                <a:lnTo>
                  <a:pt x="8" y="14"/>
                </a:lnTo>
                <a:lnTo>
                  <a:pt x="16" y="8"/>
                </a:lnTo>
                <a:lnTo>
                  <a:pt x="22" y="6"/>
                </a:lnTo>
                <a:lnTo>
                  <a:pt x="28" y="0"/>
                </a:lnTo>
                <a:lnTo>
                  <a:pt x="36" y="6"/>
                </a:lnTo>
                <a:lnTo>
                  <a:pt x="68" y="24"/>
                </a:lnTo>
                <a:lnTo>
                  <a:pt x="74" y="20"/>
                </a:lnTo>
                <a:lnTo>
                  <a:pt x="78" y="24"/>
                </a:lnTo>
                <a:lnTo>
                  <a:pt x="72" y="32"/>
                </a:lnTo>
                <a:lnTo>
                  <a:pt x="80" y="3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7" name="Freeform 464"/>
          <p:cNvSpPr>
            <a:spLocks/>
          </p:cNvSpPr>
          <p:nvPr/>
        </p:nvSpPr>
        <p:spPr bwMode="auto">
          <a:xfrm rot="222277">
            <a:off x="3616325" y="2417763"/>
            <a:ext cx="230188" cy="146050"/>
          </a:xfrm>
          <a:custGeom>
            <a:avLst/>
            <a:gdLst>
              <a:gd name="T0" fmla="*/ 2147483647 w 98"/>
              <a:gd name="T1" fmla="*/ 2147483647 h 62"/>
              <a:gd name="T2" fmla="*/ 0 w 98"/>
              <a:gd name="T3" fmla="*/ 2147483647 h 62"/>
              <a:gd name="T4" fmla="*/ 0 w 98"/>
              <a:gd name="T5" fmla="*/ 2147483647 h 62"/>
              <a:gd name="T6" fmla="*/ 2147483647 w 98"/>
              <a:gd name="T7" fmla="*/ 2147483647 h 62"/>
              <a:gd name="T8" fmla="*/ 2147483647 w 98"/>
              <a:gd name="T9" fmla="*/ 0 h 62"/>
              <a:gd name="T10" fmla="*/ 2147483647 w 98"/>
              <a:gd name="T11" fmla="*/ 2147483647 h 62"/>
              <a:gd name="T12" fmla="*/ 2147483647 w 98"/>
              <a:gd name="T13" fmla="*/ 2147483647 h 62"/>
              <a:gd name="T14" fmla="*/ 2147483647 w 98"/>
              <a:gd name="T15" fmla="*/ 2147483647 h 62"/>
              <a:gd name="T16" fmla="*/ 2147483647 w 98"/>
              <a:gd name="T17" fmla="*/ 2147483647 h 62"/>
              <a:gd name="T18" fmla="*/ 2147483647 w 98"/>
              <a:gd name="T19" fmla="*/ 2147483647 h 62"/>
              <a:gd name="T20" fmla="*/ 2147483647 w 98"/>
              <a:gd name="T21" fmla="*/ 2147483647 h 62"/>
              <a:gd name="T22" fmla="*/ 2147483647 w 98"/>
              <a:gd name="T23" fmla="*/ 2147483647 h 62"/>
              <a:gd name="T24" fmla="*/ 2147483647 w 98"/>
              <a:gd name="T25" fmla="*/ 2147483647 h 62"/>
              <a:gd name="T26" fmla="*/ 2147483647 w 98"/>
              <a:gd name="T27" fmla="*/ 2147483647 h 62"/>
              <a:gd name="T28" fmla="*/ 2147483647 w 98"/>
              <a:gd name="T29" fmla="*/ 2147483647 h 62"/>
              <a:gd name="T30" fmla="*/ 2147483647 w 98"/>
              <a:gd name="T31" fmla="*/ 2147483647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8"/>
              <a:gd name="T49" fmla="*/ 0 h 62"/>
              <a:gd name="T50" fmla="*/ 98 w 98"/>
              <a:gd name="T51" fmla="*/ 62 h 6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8" h="62">
                <a:moveTo>
                  <a:pt x="46" y="58"/>
                </a:moveTo>
                <a:lnTo>
                  <a:pt x="0" y="62"/>
                </a:lnTo>
                <a:lnTo>
                  <a:pt x="0" y="54"/>
                </a:lnTo>
                <a:lnTo>
                  <a:pt x="4" y="46"/>
                </a:lnTo>
                <a:lnTo>
                  <a:pt x="28" y="0"/>
                </a:lnTo>
                <a:lnTo>
                  <a:pt x="42" y="2"/>
                </a:lnTo>
                <a:lnTo>
                  <a:pt x="62" y="12"/>
                </a:lnTo>
                <a:lnTo>
                  <a:pt x="70" y="12"/>
                </a:lnTo>
                <a:lnTo>
                  <a:pt x="74" y="22"/>
                </a:lnTo>
                <a:lnTo>
                  <a:pt x="98" y="38"/>
                </a:lnTo>
                <a:lnTo>
                  <a:pt x="96" y="54"/>
                </a:lnTo>
                <a:lnTo>
                  <a:pt x="88" y="56"/>
                </a:lnTo>
                <a:lnTo>
                  <a:pt x="86" y="52"/>
                </a:lnTo>
                <a:lnTo>
                  <a:pt x="70" y="56"/>
                </a:lnTo>
                <a:lnTo>
                  <a:pt x="50" y="52"/>
                </a:lnTo>
                <a:lnTo>
                  <a:pt x="46" y="5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8" name="Freeform 465"/>
          <p:cNvSpPr>
            <a:spLocks/>
          </p:cNvSpPr>
          <p:nvPr/>
        </p:nvSpPr>
        <p:spPr bwMode="auto">
          <a:xfrm rot="222277">
            <a:off x="3713163" y="2544763"/>
            <a:ext cx="169862" cy="217487"/>
          </a:xfrm>
          <a:custGeom>
            <a:avLst/>
            <a:gdLst>
              <a:gd name="T0" fmla="*/ 0 w 72"/>
              <a:gd name="T1" fmla="*/ 2147483647 h 94"/>
              <a:gd name="T2" fmla="*/ 2147483647 w 72"/>
              <a:gd name="T3" fmla="*/ 0 h 94"/>
              <a:gd name="T4" fmla="*/ 2147483647 w 72"/>
              <a:gd name="T5" fmla="*/ 2147483647 h 94"/>
              <a:gd name="T6" fmla="*/ 2147483647 w 72"/>
              <a:gd name="T7" fmla="*/ 0 h 94"/>
              <a:gd name="T8" fmla="*/ 2147483647 w 72"/>
              <a:gd name="T9" fmla="*/ 2147483647 h 94"/>
              <a:gd name="T10" fmla="*/ 2147483647 w 72"/>
              <a:gd name="T11" fmla="*/ 2147483647 h 94"/>
              <a:gd name="T12" fmla="*/ 2147483647 w 72"/>
              <a:gd name="T13" fmla="*/ 2147483647 h 94"/>
              <a:gd name="T14" fmla="*/ 2147483647 w 72"/>
              <a:gd name="T15" fmla="*/ 2147483647 h 94"/>
              <a:gd name="T16" fmla="*/ 2147483647 w 72"/>
              <a:gd name="T17" fmla="*/ 2147483647 h 94"/>
              <a:gd name="T18" fmla="*/ 2147483647 w 72"/>
              <a:gd name="T19" fmla="*/ 2147483647 h 94"/>
              <a:gd name="T20" fmla="*/ 2147483647 w 72"/>
              <a:gd name="T21" fmla="*/ 2147483647 h 94"/>
              <a:gd name="T22" fmla="*/ 2147483647 w 72"/>
              <a:gd name="T23" fmla="*/ 2147483647 h 94"/>
              <a:gd name="T24" fmla="*/ 2147483647 w 72"/>
              <a:gd name="T25" fmla="*/ 2147483647 h 94"/>
              <a:gd name="T26" fmla="*/ 2147483647 w 72"/>
              <a:gd name="T27" fmla="*/ 2147483647 h 94"/>
              <a:gd name="T28" fmla="*/ 2147483647 w 72"/>
              <a:gd name="T29" fmla="*/ 2147483647 h 94"/>
              <a:gd name="T30" fmla="*/ 0 w 72"/>
              <a:gd name="T31" fmla="*/ 2147483647 h 9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2"/>
              <a:gd name="T49" fmla="*/ 0 h 94"/>
              <a:gd name="T50" fmla="*/ 72 w 72"/>
              <a:gd name="T51" fmla="*/ 94 h 9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2" h="94">
                <a:moveTo>
                  <a:pt x="0" y="6"/>
                </a:moveTo>
                <a:lnTo>
                  <a:pt x="4" y="0"/>
                </a:lnTo>
                <a:lnTo>
                  <a:pt x="24" y="4"/>
                </a:lnTo>
                <a:lnTo>
                  <a:pt x="40" y="0"/>
                </a:lnTo>
                <a:lnTo>
                  <a:pt x="42" y="4"/>
                </a:lnTo>
                <a:lnTo>
                  <a:pt x="50" y="2"/>
                </a:lnTo>
                <a:lnTo>
                  <a:pt x="72" y="38"/>
                </a:lnTo>
                <a:lnTo>
                  <a:pt x="68" y="46"/>
                </a:lnTo>
                <a:lnTo>
                  <a:pt x="60" y="52"/>
                </a:lnTo>
                <a:lnTo>
                  <a:pt x="58" y="58"/>
                </a:lnTo>
                <a:lnTo>
                  <a:pt x="64" y="62"/>
                </a:lnTo>
                <a:lnTo>
                  <a:pt x="44" y="72"/>
                </a:lnTo>
                <a:lnTo>
                  <a:pt x="30" y="90"/>
                </a:lnTo>
                <a:lnTo>
                  <a:pt x="20" y="92"/>
                </a:lnTo>
                <a:lnTo>
                  <a:pt x="6" y="94"/>
                </a:lnTo>
                <a:lnTo>
                  <a:pt x="0" y="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099" name="Freeform 466"/>
          <p:cNvSpPr>
            <a:spLocks/>
          </p:cNvSpPr>
          <p:nvPr/>
        </p:nvSpPr>
        <p:spPr bwMode="auto">
          <a:xfrm rot="222277">
            <a:off x="3752850" y="2693988"/>
            <a:ext cx="166688" cy="185737"/>
          </a:xfrm>
          <a:custGeom>
            <a:avLst/>
            <a:gdLst>
              <a:gd name="T0" fmla="*/ 0 w 72"/>
              <a:gd name="T1" fmla="*/ 2147483647 h 80"/>
              <a:gd name="T2" fmla="*/ 2147483647 w 72"/>
              <a:gd name="T3" fmla="*/ 2147483647 h 80"/>
              <a:gd name="T4" fmla="*/ 2147483647 w 72"/>
              <a:gd name="T5" fmla="*/ 2147483647 h 80"/>
              <a:gd name="T6" fmla="*/ 2147483647 w 72"/>
              <a:gd name="T7" fmla="*/ 0 h 80"/>
              <a:gd name="T8" fmla="*/ 2147483647 w 72"/>
              <a:gd name="T9" fmla="*/ 2147483647 h 80"/>
              <a:gd name="T10" fmla="*/ 2147483647 w 72"/>
              <a:gd name="T11" fmla="*/ 2147483647 h 80"/>
              <a:gd name="T12" fmla="*/ 2147483647 w 72"/>
              <a:gd name="T13" fmla="*/ 2147483647 h 80"/>
              <a:gd name="T14" fmla="*/ 2147483647 w 72"/>
              <a:gd name="T15" fmla="*/ 2147483647 h 80"/>
              <a:gd name="T16" fmla="*/ 2147483647 w 72"/>
              <a:gd name="T17" fmla="*/ 2147483647 h 80"/>
              <a:gd name="T18" fmla="*/ 2147483647 w 72"/>
              <a:gd name="T19" fmla="*/ 2147483647 h 80"/>
              <a:gd name="T20" fmla="*/ 2147483647 w 72"/>
              <a:gd name="T21" fmla="*/ 2147483647 h 80"/>
              <a:gd name="T22" fmla="*/ 2147483647 w 72"/>
              <a:gd name="T23" fmla="*/ 2147483647 h 80"/>
              <a:gd name="T24" fmla="*/ 2147483647 w 72"/>
              <a:gd name="T25" fmla="*/ 2147483647 h 80"/>
              <a:gd name="T26" fmla="*/ 2147483647 w 72"/>
              <a:gd name="T27" fmla="*/ 2147483647 h 80"/>
              <a:gd name="T28" fmla="*/ 0 w 72"/>
              <a:gd name="T29" fmla="*/ 2147483647 h 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2"/>
              <a:gd name="T46" fmla="*/ 0 h 80"/>
              <a:gd name="T47" fmla="*/ 72 w 72"/>
              <a:gd name="T48" fmla="*/ 80 h 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2" h="80">
                <a:moveTo>
                  <a:pt x="0" y="30"/>
                </a:moveTo>
                <a:lnTo>
                  <a:pt x="10" y="28"/>
                </a:lnTo>
                <a:lnTo>
                  <a:pt x="24" y="10"/>
                </a:lnTo>
                <a:lnTo>
                  <a:pt x="44" y="0"/>
                </a:lnTo>
                <a:lnTo>
                  <a:pt x="50" y="16"/>
                </a:lnTo>
                <a:lnTo>
                  <a:pt x="58" y="20"/>
                </a:lnTo>
                <a:lnTo>
                  <a:pt x="60" y="28"/>
                </a:lnTo>
                <a:lnTo>
                  <a:pt x="72" y="44"/>
                </a:lnTo>
                <a:lnTo>
                  <a:pt x="46" y="76"/>
                </a:lnTo>
                <a:lnTo>
                  <a:pt x="34" y="76"/>
                </a:lnTo>
                <a:lnTo>
                  <a:pt x="22" y="80"/>
                </a:lnTo>
                <a:lnTo>
                  <a:pt x="18" y="76"/>
                </a:lnTo>
                <a:lnTo>
                  <a:pt x="18" y="66"/>
                </a:lnTo>
                <a:lnTo>
                  <a:pt x="10" y="60"/>
                </a:lnTo>
                <a:lnTo>
                  <a:pt x="0" y="3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0" name="Freeform 467"/>
          <p:cNvSpPr>
            <a:spLocks/>
          </p:cNvSpPr>
          <p:nvPr/>
        </p:nvSpPr>
        <p:spPr bwMode="auto">
          <a:xfrm rot="222277">
            <a:off x="3692525" y="2867025"/>
            <a:ext cx="230188" cy="234950"/>
          </a:xfrm>
          <a:custGeom>
            <a:avLst/>
            <a:gdLst>
              <a:gd name="T0" fmla="*/ 2147483647 w 98"/>
              <a:gd name="T1" fmla="*/ 2147483647 h 100"/>
              <a:gd name="T2" fmla="*/ 2147483647 w 98"/>
              <a:gd name="T3" fmla="*/ 2147483647 h 100"/>
              <a:gd name="T4" fmla="*/ 2147483647 w 98"/>
              <a:gd name="T5" fmla="*/ 2147483647 h 100"/>
              <a:gd name="T6" fmla="*/ 2147483647 w 98"/>
              <a:gd name="T7" fmla="*/ 2147483647 h 100"/>
              <a:gd name="T8" fmla="*/ 2147483647 w 98"/>
              <a:gd name="T9" fmla="*/ 2147483647 h 100"/>
              <a:gd name="T10" fmla="*/ 2147483647 w 98"/>
              <a:gd name="T11" fmla="*/ 2147483647 h 100"/>
              <a:gd name="T12" fmla="*/ 2147483647 w 98"/>
              <a:gd name="T13" fmla="*/ 2147483647 h 100"/>
              <a:gd name="T14" fmla="*/ 0 w 98"/>
              <a:gd name="T15" fmla="*/ 2147483647 h 100"/>
              <a:gd name="T16" fmla="*/ 2147483647 w 98"/>
              <a:gd name="T17" fmla="*/ 2147483647 h 100"/>
              <a:gd name="T18" fmla="*/ 2147483647 w 98"/>
              <a:gd name="T19" fmla="*/ 2147483647 h 100"/>
              <a:gd name="T20" fmla="*/ 2147483647 w 98"/>
              <a:gd name="T21" fmla="*/ 0 h 100"/>
              <a:gd name="T22" fmla="*/ 2147483647 w 98"/>
              <a:gd name="T23" fmla="*/ 0 h 100"/>
              <a:gd name="T24" fmla="*/ 2147483647 w 98"/>
              <a:gd name="T25" fmla="*/ 2147483647 h 100"/>
              <a:gd name="T26" fmla="*/ 2147483647 w 98"/>
              <a:gd name="T27" fmla="*/ 2147483647 h 100"/>
              <a:gd name="T28" fmla="*/ 2147483647 w 98"/>
              <a:gd name="T29" fmla="*/ 2147483647 h 100"/>
              <a:gd name="T30" fmla="*/ 2147483647 w 98"/>
              <a:gd name="T31" fmla="*/ 2147483647 h 100"/>
              <a:gd name="T32" fmla="*/ 2147483647 w 98"/>
              <a:gd name="T33" fmla="*/ 2147483647 h 100"/>
              <a:gd name="T34" fmla="*/ 2147483647 w 98"/>
              <a:gd name="T35" fmla="*/ 2147483647 h 100"/>
              <a:gd name="T36" fmla="*/ 2147483647 w 98"/>
              <a:gd name="T37" fmla="*/ 2147483647 h 100"/>
              <a:gd name="T38" fmla="*/ 2147483647 w 98"/>
              <a:gd name="T39" fmla="*/ 2147483647 h 100"/>
              <a:gd name="T40" fmla="*/ 2147483647 w 98"/>
              <a:gd name="T41" fmla="*/ 2147483647 h 100"/>
              <a:gd name="T42" fmla="*/ 2147483647 w 98"/>
              <a:gd name="T43" fmla="*/ 2147483647 h 100"/>
              <a:gd name="T44" fmla="*/ 2147483647 w 98"/>
              <a:gd name="T45" fmla="*/ 2147483647 h 100"/>
              <a:gd name="T46" fmla="*/ 2147483647 w 98"/>
              <a:gd name="T47" fmla="*/ 2147483647 h 1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8"/>
              <a:gd name="T73" fmla="*/ 0 h 100"/>
              <a:gd name="T74" fmla="*/ 98 w 98"/>
              <a:gd name="T75" fmla="*/ 100 h 1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8" h="100">
                <a:moveTo>
                  <a:pt x="68" y="98"/>
                </a:moveTo>
                <a:lnTo>
                  <a:pt x="64" y="92"/>
                </a:lnTo>
                <a:lnTo>
                  <a:pt x="54" y="92"/>
                </a:lnTo>
                <a:lnTo>
                  <a:pt x="42" y="88"/>
                </a:lnTo>
                <a:lnTo>
                  <a:pt x="40" y="94"/>
                </a:lnTo>
                <a:lnTo>
                  <a:pt x="6" y="100"/>
                </a:lnTo>
                <a:lnTo>
                  <a:pt x="6" y="70"/>
                </a:lnTo>
                <a:lnTo>
                  <a:pt x="0" y="54"/>
                </a:lnTo>
                <a:lnTo>
                  <a:pt x="42" y="48"/>
                </a:lnTo>
                <a:lnTo>
                  <a:pt x="40" y="4"/>
                </a:lnTo>
                <a:lnTo>
                  <a:pt x="52" y="0"/>
                </a:lnTo>
                <a:lnTo>
                  <a:pt x="64" y="0"/>
                </a:lnTo>
                <a:lnTo>
                  <a:pt x="66" y="6"/>
                </a:lnTo>
                <a:lnTo>
                  <a:pt x="98" y="44"/>
                </a:lnTo>
                <a:lnTo>
                  <a:pt x="92" y="68"/>
                </a:lnTo>
                <a:lnTo>
                  <a:pt x="84" y="80"/>
                </a:lnTo>
                <a:lnTo>
                  <a:pt x="80" y="76"/>
                </a:lnTo>
                <a:lnTo>
                  <a:pt x="80" y="64"/>
                </a:lnTo>
                <a:lnTo>
                  <a:pt x="70" y="54"/>
                </a:lnTo>
                <a:lnTo>
                  <a:pt x="64" y="62"/>
                </a:lnTo>
                <a:lnTo>
                  <a:pt x="72" y="68"/>
                </a:lnTo>
                <a:lnTo>
                  <a:pt x="66" y="76"/>
                </a:lnTo>
                <a:lnTo>
                  <a:pt x="78" y="94"/>
                </a:lnTo>
                <a:lnTo>
                  <a:pt x="68" y="9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1" name="Freeform 469"/>
          <p:cNvSpPr>
            <a:spLocks/>
          </p:cNvSpPr>
          <p:nvPr/>
        </p:nvSpPr>
        <p:spPr bwMode="auto">
          <a:xfrm rot="222277">
            <a:off x="3697288" y="3073400"/>
            <a:ext cx="153987" cy="200025"/>
          </a:xfrm>
          <a:custGeom>
            <a:avLst/>
            <a:gdLst>
              <a:gd name="T0" fmla="*/ 2147483647 w 66"/>
              <a:gd name="T1" fmla="*/ 2147483647 h 87"/>
              <a:gd name="T2" fmla="*/ 2147483647 w 66"/>
              <a:gd name="T3" fmla="*/ 2147483647 h 87"/>
              <a:gd name="T4" fmla="*/ 0 w 66"/>
              <a:gd name="T5" fmla="*/ 2147483647 h 87"/>
              <a:gd name="T6" fmla="*/ 2147483647 w 66"/>
              <a:gd name="T7" fmla="*/ 2147483647 h 87"/>
              <a:gd name="T8" fmla="*/ 2147483647 w 66"/>
              <a:gd name="T9" fmla="*/ 0 h 87"/>
              <a:gd name="T10" fmla="*/ 2147483647 w 66"/>
              <a:gd name="T11" fmla="*/ 2147483647 h 87"/>
              <a:gd name="T12" fmla="*/ 2147483647 w 66"/>
              <a:gd name="T13" fmla="*/ 2147483647 h 87"/>
              <a:gd name="T14" fmla="*/ 2147483647 w 66"/>
              <a:gd name="T15" fmla="*/ 2147483647 h 87"/>
              <a:gd name="T16" fmla="*/ 2147483647 w 66"/>
              <a:gd name="T17" fmla="*/ 2147483647 h 87"/>
              <a:gd name="T18" fmla="*/ 2147483647 w 66"/>
              <a:gd name="T19" fmla="*/ 2147483647 h 87"/>
              <a:gd name="T20" fmla="*/ 2147483647 w 66"/>
              <a:gd name="T21" fmla="*/ 2147483647 h 87"/>
              <a:gd name="T22" fmla="*/ 2147483647 w 66"/>
              <a:gd name="T23" fmla="*/ 2147483647 h 87"/>
              <a:gd name="T24" fmla="*/ 2147483647 w 66"/>
              <a:gd name="T25" fmla="*/ 2147483647 h 87"/>
              <a:gd name="T26" fmla="*/ 2147483647 w 66"/>
              <a:gd name="T27" fmla="*/ 2147483647 h 87"/>
              <a:gd name="T28" fmla="*/ 2147483647 w 66"/>
              <a:gd name="T29" fmla="*/ 2147483647 h 87"/>
              <a:gd name="T30" fmla="*/ 2147483647 w 66"/>
              <a:gd name="T31" fmla="*/ 2147483647 h 8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6"/>
              <a:gd name="T49" fmla="*/ 0 h 87"/>
              <a:gd name="T50" fmla="*/ 66 w 66"/>
              <a:gd name="T51" fmla="*/ 87 h 8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6" h="87">
                <a:moveTo>
                  <a:pt x="46" y="83"/>
                </a:moveTo>
                <a:lnTo>
                  <a:pt x="8" y="87"/>
                </a:lnTo>
                <a:lnTo>
                  <a:pt x="0" y="12"/>
                </a:lnTo>
                <a:lnTo>
                  <a:pt x="34" y="6"/>
                </a:lnTo>
                <a:lnTo>
                  <a:pt x="36" y="0"/>
                </a:lnTo>
                <a:lnTo>
                  <a:pt x="48" y="4"/>
                </a:lnTo>
                <a:lnTo>
                  <a:pt x="58" y="4"/>
                </a:lnTo>
                <a:lnTo>
                  <a:pt x="62" y="10"/>
                </a:lnTo>
                <a:lnTo>
                  <a:pt x="54" y="16"/>
                </a:lnTo>
                <a:lnTo>
                  <a:pt x="66" y="26"/>
                </a:lnTo>
                <a:lnTo>
                  <a:pt x="60" y="32"/>
                </a:lnTo>
                <a:lnTo>
                  <a:pt x="48" y="30"/>
                </a:lnTo>
                <a:lnTo>
                  <a:pt x="44" y="38"/>
                </a:lnTo>
                <a:lnTo>
                  <a:pt x="60" y="48"/>
                </a:lnTo>
                <a:lnTo>
                  <a:pt x="54" y="69"/>
                </a:lnTo>
                <a:lnTo>
                  <a:pt x="46" y="83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2" name="Freeform 470"/>
          <p:cNvSpPr>
            <a:spLocks/>
          </p:cNvSpPr>
          <p:nvPr/>
        </p:nvSpPr>
        <p:spPr bwMode="auto">
          <a:xfrm rot="222277">
            <a:off x="3568700" y="2987675"/>
            <a:ext cx="149225" cy="295275"/>
          </a:xfrm>
          <a:custGeom>
            <a:avLst/>
            <a:gdLst>
              <a:gd name="T0" fmla="*/ 2147483647 w 64"/>
              <a:gd name="T1" fmla="*/ 2147483647 h 127"/>
              <a:gd name="T2" fmla="*/ 2147483647 w 64"/>
              <a:gd name="T3" fmla="*/ 2147483647 h 127"/>
              <a:gd name="T4" fmla="*/ 0 w 64"/>
              <a:gd name="T5" fmla="*/ 2147483647 h 127"/>
              <a:gd name="T6" fmla="*/ 2147483647 w 64"/>
              <a:gd name="T7" fmla="*/ 2147483647 h 127"/>
              <a:gd name="T8" fmla="*/ 2147483647 w 64"/>
              <a:gd name="T9" fmla="*/ 2147483647 h 127"/>
              <a:gd name="T10" fmla="*/ 2147483647 w 64"/>
              <a:gd name="T11" fmla="*/ 2147483647 h 127"/>
              <a:gd name="T12" fmla="*/ 2147483647 w 64"/>
              <a:gd name="T13" fmla="*/ 2147483647 h 127"/>
              <a:gd name="T14" fmla="*/ 2147483647 w 64"/>
              <a:gd name="T15" fmla="*/ 2147483647 h 127"/>
              <a:gd name="T16" fmla="*/ 2147483647 w 64"/>
              <a:gd name="T17" fmla="*/ 2147483647 h 127"/>
              <a:gd name="T18" fmla="*/ 2147483647 w 64"/>
              <a:gd name="T19" fmla="*/ 2147483647 h 127"/>
              <a:gd name="T20" fmla="*/ 2147483647 w 64"/>
              <a:gd name="T21" fmla="*/ 0 h 127"/>
              <a:gd name="T22" fmla="*/ 2147483647 w 64"/>
              <a:gd name="T23" fmla="*/ 2147483647 h 127"/>
              <a:gd name="T24" fmla="*/ 2147483647 w 64"/>
              <a:gd name="T25" fmla="*/ 2147483647 h 127"/>
              <a:gd name="T26" fmla="*/ 2147483647 w 64"/>
              <a:gd name="T27" fmla="*/ 2147483647 h 1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"/>
              <a:gd name="T43" fmla="*/ 0 h 127"/>
              <a:gd name="T44" fmla="*/ 64 w 64"/>
              <a:gd name="T45" fmla="*/ 127 h 12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" h="127">
                <a:moveTo>
                  <a:pt x="64" y="121"/>
                </a:moveTo>
                <a:lnTo>
                  <a:pt x="12" y="127"/>
                </a:lnTo>
                <a:lnTo>
                  <a:pt x="0" y="125"/>
                </a:lnTo>
                <a:lnTo>
                  <a:pt x="26" y="86"/>
                </a:lnTo>
                <a:lnTo>
                  <a:pt x="34" y="80"/>
                </a:lnTo>
                <a:lnTo>
                  <a:pt x="40" y="50"/>
                </a:lnTo>
                <a:lnTo>
                  <a:pt x="30" y="44"/>
                </a:lnTo>
                <a:lnTo>
                  <a:pt x="28" y="34"/>
                </a:lnTo>
                <a:lnTo>
                  <a:pt x="14" y="24"/>
                </a:lnTo>
                <a:lnTo>
                  <a:pt x="22" y="2"/>
                </a:lnTo>
                <a:lnTo>
                  <a:pt x="50" y="0"/>
                </a:lnTo>
                <a:lnTo>
                  <a:pt x="56" y="16"/>
                </a:lnTo>
                <a:lnTo>
                  <a:pt x="56" y="46"/>
                </a:lnTo>
                <a:lnTo>
                  <a:pt x="64" y="121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3" name="Freeform 471"/>
          <p:cNvSpPr>
            <a:spLocks/>
          </p:cNvSpPr>
          <p:nvPr/>
        </p:nvSpPr>
        <p:spPr bwMode="auto">
          <a:xfrm rot="222277">
            <a:off x="3265488" y="2916238"/>
            <a:ext cx="220662" cy="147637"/>
          </a:xfrm>
          <a:custGeom>
            <a:avLst/>
            <a:gdLst>
              <a:gd name="T0" fmla="*/ 2147483647 w 94"/>
              <a:gd name="T1" fmla="*/ 2147483647 h 64"/>
              <a:gd name="T2" fmla="*/ 2147483647 w 94"/>
              <a:gd name="T3" fmla="*/ 2147483647 h 64"/>
              <a:gd name="T4" fmla="*/ 2147483647 w 94"/>
              <a:gd name="T5" fmla="*/ 2147483647 h 64"/>
              <a:gd name="T6" fmla="*/ 0 w 94"/>
              <a:gd name="T7" fmla="*/ 2147483647 h 64"/>
              <a:gd name="T8" fmla="*/ 2147483647 w 94"/>
              <a:gd name="T9" fmla="*/ 2147483647 h 64"/>
              <a:gd name="T10" fmla="*/ 2147483647 w 94"/>
              <a:gd name="T11" fmla="*/ 0 h 64"/>
              <a:gd name="T12" fmla="*/ 2147483647 w 94"/>
              <a:gd name="T13" fmla="*/ 0 h 64"/>
              <a:gd name="T14" fmla="*/ 2147483647 w 94"/>
              <a:gd name="T15" fmla="*/ 2147483647 h 64"/>
              <a:gd name="T16" fmla="*/ 2147483647 w 94"/>
              <a:gd name="T17" fmla="*/ 2147483647 h 64"/>
              <a:gd name="T18" fmla="*/ 2147483647 w 94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"/>
              <a:gd name="T31" fmla="*/ 0 h 64"/>
              <a:gd name="T32" fmla="*/ 94 w 94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" h="64">
                <a:moveTo>
                  <a:pt x="94" y="52"/>
                </a:moveTo>
                <a:lnTo>
                  <a:pt x="60" y="60"/>
                </a:lnTo>
                <a:lnTo>
                  <a:pt x="4" y="64"/>
                </a:lnTo>
                <a:lnTo>
                  <a:pt x="0" y="4"/>
                </a:lnTo>
                <a:lnTo>
                  <a:pt x="12" y="6"/>
                </a:lnTo>
                <a:lnTo>
                  <a:pt x="70" y="0"/>
                </a:lnTo>
                <a:lnTo>
                  <a:pt x="78" y="0"/>
                </a:lnTo>
                <a:lnTo>
                  <a:pt x="80" y="22"/>
                </a:lnTo>
                <a:lnTo>
                  <a:pt x="86" y="22"/>
                </a:lnTo>
                <a:lnTo>
                  <a:pt x="94" y="5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4" name="Freeform 472"/>
          <p:cNvSpPr>
            <a:spLocks/>
          </p:cNvSpPr>
          <p:nvPr/>
        </p:nvSpPr>
        <p:spPr bwMode="auto">
          <a:xfrm rot="222277">
            <a:off x="3074988" y="2884488"/>
            <a:ext cx="201612" cy="188912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2147483647 h 80"/>
              <a:gd name="T4" fmla="*/ 2147483647 w 86"/>
              <a:gd name="T5" fmla="*/ 2147483647 h 80"/>
              <a:gd name="T6" fmla="*/ 2147483647 w 86"/>
              <a:gd name="T7" fmla="*/ 2147483647 h 80"/>
              <a:gd name="T8" fmla="*/ 0 w 86"/>
              <a:gd name="T9" fmla="*/ 2147483647 h 80"/>
              <a:gd name="T10" fmla="*/ 2147483647 w 86"/>
              <a:gd name="T11" fmla="*/ 0 h 80"/>
              <a:gd name="T12" fmla="*/ 2147483647 w 86"/>
              <a:gd name="T13" fmla="*/ 2147483647 h 80"/>
              <a:gd name="T14" fmla="*/ 2147483647 w 86"/>
              <a:gd name="T15" fmla="*/ 2147483647 h 80"/>
              <a:gd name="T16" fmla="*/ 2147483647 w 86"/>
              <a:gd name="T17" fmla="*/ 2147483647 h 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"/>
              <a:gd name="T28" fmla="*/ 0 h 80"/>
              <a:gd name="T29" fmla="*/ 86 w 86"/>
              <a:gd name="T30" fmla="*/ 80 h 8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" h="80">
                <a:moveTo>
                  <a:pt x="86" y="72"/>
                </a:moveTo>
                <a:lnTo>
                  <a:pt x="46" y="76"/>
                </a:lnTo>
                <a:lnTo>
                  <a:pt x="38" y="76"/>
                </a:lnTo>
                <a:lnTo>
                  <a:pt x="6" y="80"/>
                </a:lnTo>
                <a:lnTo>
                  <a:pt x="0" y="6"/>
                </a:lnTo>
                <a:lnTo>
                  <a:pt x="64" y="0"/>
                </a:lnTo>
                <a:lnTo>
                  <a:pt x="66" y="14"/>
                </a:lnTo>
                <a:lnTo>
                  <a:pt x="82" y="12"/>
                </a:lnTo>
                <a:lnTo>
                  <a:pt x="86" y="7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5" name="Freeform 473"/>
          <p:cNvSpPr>
            <a:spLocks/>
          </p:cNvSpPr>
          <p:nvPr/>
        </p:nvSpPr>
        <p:spPr bwMode="auto">
          <a:xfrm rot="222277">
            <a:off x="2908300" y="2811463"/>
            <a:ext cx="184150" cy="261937"/>
          </a:xfrm>
          <a:custGeom>
            <a:avLst/>
            <a:gdLst>
              <a:gd name="T0" fmla="*/ 2147483647 w 78"/>
              <a:gd name="T1" fmla="*/ 2147483647 h 112"/>
              <a:gd name="T2" fmla="*/ 2147483647 w 78"/>
              <a:gd name="T3" fmla="*/ 2147483647 h 112"/>
              <a:gd name="T4" fmla="*/ 2147483647 w 78"/>
              <a:gd name="T5" fmla="*/ 2147483647 h 112"/>
              <a:gd name="T6" fmla="*/ 0 w 78"/>
              <a:gd name="T7" fmla="*/ 2147483647 h 112"/>
              <a:gd name="T8" fmla="*/ 2147483647 w 78"/>
              <a:gd name="T9" fmla="*/ 0 h 112"/>
              <a:gd name="T10" fmla="*/ 2147483647 w 78"/>
              <a:gd name="T11" fmla="*/ 2147483647 h 112"/>
              <a:gd name="T12" fmla="*/ 2147483647 w 78"/>
              <a:gd name="T13" fmla="*/ 2147483647 h 1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112"/>
              <a:gd name="T23" fmla="*/ 78 w 78"/>
              <a:gd name="T24" fmla="*/ 112 h 1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112">
                <a:moveTo>
                  <a:pt x="78" y="106"/>
                </a:moveTo>
                <a:lnTo>
                  <a:pt x="6" y="112"/>
                </a:lnTo>
                <a:lnTo>
                  <a:pt x="4" y="54"/>
                </a:lnTo>
                <a:lnTo>
                  <a:pt x="0" y="6"/>
                </a:lnTo>
                <a:lnTo>
                  <a:pt x="68" y="0"/>
                </a:lnTo>
                <a:lnTo>
                  <a:pt x="72" y="32"/>
                </a:lnTo>
                <a:lnTo>
                  <a:pt x="78" y="10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6" name="Freeform 474"/>
          <p:cNvSpPr>
            <a:spLocks/>
          </p:cNvSpPr>
          <p:nvPr/>
        </p:nvSpPr>
        <p:spPr bwMode="auto">
          <a:xfrm rot="222277">
            <a:off x="3232150" y="2786063"/>
            <a:ext cx="207963" cy="138112"/>
          </a:xfrm>
          <a:custGeom>
            <a:avLst/>
            <a:gdLst>
              <a:gd name="T0" fmla="*/ 2147483647 w 88"/>
              <a:gd name="T1" fmla="*/ 2147483647 h 60"/>
              <a:gd name="T2" fmla="*/ 2147483647 w 88"/>
              <a:gd name="T3" fmla="*/ 2147483647 h 60"/>
              <a:gd name="T4" fmla="*/ 2147483647 w 88"/>
              <a:gd name="T5" fmla="*/ 2147483647 h 60"/>
              <a:gd name="T6" fmla="*/ 2147483647 w 88"/>
              <a:gd name="T7" fmla="*/ 2147483647 h 60"/>
              <a:gd name="T8" fmla="*/ 0 w 88"/>
              <a:gd name="T9" fmla="*/ 2147483647 h 60"/>
              <a:gd name="T10" fmla="*/ 0 w 88"/>
              <a:gd name="T11" fmla="*/ 2147483647 h 60"/>
              <a:gd name="T12" fmla="*/ 2147483647 w 88"/>
              <a:gd name="T13" fmla="*/ 2147483647 h 60"/>
              <a:gd name="T14" fmla="*/ 2147483647 w 88"/>
              <a:gd name="T15" fmla="*/ 2147483647 h 60"/>
              <a:gd name="T16" fmla="*/ 2147483647 w 88"/>
              <a:gd name="T17" fmla="*/ 0 h 60"/>
              <a:gd name="T18" fmla="*/ 2147483647 w 88"/>
              <a:gd name="T19" fmla="*/ 2147483647 h 60"/>
              <a:gd name="T20" fmla="*/ 2147483647 w 88"/>
              <a:gd name="T21" fmla="*/ 2147483647 h 60"/>
              <a:gd name="T22" fmla="*/ 2147483647 w 88"/>
              <a:gd name="T23" fmla="*/ 2147483647 h 60"/>
              <a:gd name="T24" fmla="*/ 2147483647 w 88"/>
              <a:gd name="T25" fmla="*/ 2147483647 h 60"/>
              <a:gd name="T26" fmla="*/ 2147483647 w 88"/>
              <a:gd name="T27" fmla="*/ 2147483647 h 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8"/>
              <a:gd name="T43" fmla="*/ 0 h 60"/>
              <a:gd name="T44" fmla="*/ 88 w 88"/>
              <a:gd name="T45" fmla="*/ 60 h 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8" h="60">
                <a:moveTo>
                  <a:pt x="88" y="54"/>
                </a:moveTo>
                <a:lnTo>
                  <a:pt x="30" y="60"/>
                </a:lnTo>
                <a:lnTo>
                  <a:pt x="18" y="58"/>
                </a:lnTo>
                <a:lnTo>
                  <a:pt x="2" y="60"/>
                </a:lnTo>
                <a:lnTo>
                  <a:pt x="0" y="46"/>
                </a:lnTo>
                <a:lnTo>
                  <a:pt x="0" y="10"/>
                </a:lnTo>
                <a:lnTo>
                  <a:pt x="16" y="10"/>
                </a:lnTo>
                <a:lnTo>
                  <a:pt x="30" y="2"/>
                </a:lnTo>
                <a:lnTo>
                  <a:pt x="40" y="0"/>
                </a:lnTo>
                <a:lnTo>
                  <a:pt x="42" y="14"/>
                </a:lnTo>
                <a:lnTo>
                  <a:pt x="68" y="8"/>
                </a:lnTo>
                <a:lnTo>
                  <a:pt x="76" y="8"/>
                </a:lnTo>
                <a:lnTo>
                  <a:pt x="82" y="28"/>
                </a:lnTo>
                <a:lnTo>
                  <a:pt x="88" y="5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7" name="Freeform 475"/>
          <p:cNvSpPr>
            <a:spLocks/>
          </p:cNvSpPr>
          <p:nvPr/>
        </p:nvSpPr>
        <p:spPr bwMode="auto">
          <a:xfrm rot="222277">
            <a:off x="3070225" y="2644775"/>
            <a:ext cx="236538" cy="252413"/>
          </a:xfrm>
          <a:custGeom>
            <a:avLst/>
            <a:gdLst>
              <a:gd name="T0" fmla="*/ 2147483647 w 102"/>
              <a:gd name="T1" fmla="*/ 2147483647 h 108"/>
              <a:gd name="T2" fmla="*/ 2147483647 w 102"/>
              <a:gd name="T3" fmla="*/ 2147483647 h 108"/>
              <a:gd name="T4" fmla="*/ 2147483647 w 102"/>
              <a:gd name="T5" fmla="*/ 2147483647 h 108"/>
              <a:gd name="T6" fmla="*/ 0 w 102"/>
              <a:gd name="T7" fmla="*/ 2147483647 h 108"/>
              <a:gd name="T8" fmla="*/ 2147483647 w 102"/>
              <a:gd name="T9" fmla="*/ 0 h 108"/>
              <a:gd name="T10" fmla="*/ 2147483647 w 102"/>
              <a:gd name="T11" fmla="*/ 2147483647 h 108"/>
              <a:gd name="T12" fmla="*/ 2147483647 w 102"/>
              <a:gd name="T13" fmla="*/ 2147483647 h 108"/>
              <a:gd name="T14" fmla="*/ 2147483647 w 102"/>
              <a:gd name="T15" fmla="*/ 2147483647 h 108"/>
              <a:gd name="T16" fmla="*/ 2147483647 w 102"/>
              <a:gd name="T17" fmla="*/ 2147483647 h 108"/>
              <a:gd name="T18" fmla="*/ 2147483647 w 102"/>
              <a:gd name="T19" fmla="*/ 2147483647 h 108"/>
              <a:gd name="T20" fmla="*/ 2147483647 w 102"/>
              <a:gd name="T21" fmla="*/ 2147483647 h 108"/>
              <a:gd name="T22" fmla="*/ 2147483647 w 102"/>
              <a:gd name="T23" fmla="*/ 2147483647 h 1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2"/>
              <a:gd name="T37" fmla="*/ 0 h 108"/>
              <a:gd name="T38" fmla="*/ 102 w 102"/>
              <a:gd name="T39" fmla="*/ 108 h 1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2" h="108">
                <a:moveTo>
                  <a:pt x="72" y="102"/>
                </a:moveTo>
                <a:lnTo>
                  <a:pt x="8" y="108"/>
                </a:lnTo>
                <a:lnTo>
                  <a:pt x="4" y="76"/>
                </a:lnTo>
                <a:lnTo>
                  <a:pt x="0" y="4"/>
                </a:lnTo>
                <a:lnTo>
                  <a:pt x="66" y="0"/>
                </a:lnTo>
                <a:lnTo>
                  <a:pt x="72" y="2"/>
                </a:lnTo>
                <a:lnTo>
                  <a:pt x="74" y="22"/>
                </a:lnTo>
                <a:lnTo>
                  <a:pt x="78" y="22"/>
                </a:lnTo>
                <a:lnTo>
                  <a:pt x="102" y="58"/>
                </a:lnTo>
                <a:lnTo>
                  <a:pt x="88" y="66"/>
                </a:lnTo>
                <a:lnTo>
                  <a:pt x="72" y="66"/>
                </a:lnTo>
                <a:lnTo>
                  <a:pt x="72" y="10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8" name="Freeform 476"/>
          <p:cNvSpPr>
            <a:spLocks/>
          </p:cNvSpPr>
          <p:nvPr/>
        </p:nvSpPr>
        <p:spPr bwMode="auto">
          <a:xfrm rot="222277">
            <a:off x="3395663" y="2674938"/>
            <a:ext cx="242887" cy="185737"/>
          </a:xfrm>
          <a:custGeom>
            <a:avLst/>
            <a:gdLst>
              <a:gd name="T0" fmla="*/ 2147483647 w 104"/>
              <a:gd name="T1" fmla="*/ 2147483647 h 80"/>
              <a:gd name="T2" fmla="*/ 2147483647 w 104"/>
              <a:gd name="T3" fmla="*/ 2147483647 h 80"/>
              <a:gd name="T4" fmla="*/ 2147483647 w 104"/>
              <a:gd name="T5" fmla="*/ 2147483647 h 80"/>
              <a:gd name="T6" fmla="*/ 0 w 104"/>
              <a:gd name="T7" fmla="*/ 2147483647 h 80"/>
              <a:gd name="T8" fmla="*/ 0 w 104"/>
              <a:gd name="T9" fmla="*/ 2147483647 h 80"/>
              <a:gd name="T10" fmla="*/ 2147483647 w 104"/>
              <a:gd name="T11" fmla="*/ 2147483647 h 80"/>
              <a:gd name="T12" fmla="*/ 2147483647 w 104"/>
              <a:gd name="T13" fmla="*/ 2147483647 h 80"/>
              <a:gd name="T14" fmla="*/ 2147483647 w 104"/>
              <a:gd name="T15" fmla="*/ 2147483647 h 80"/>
              <a:gd name="T16" fmla="*/ 2147483647 w 104"/>
              <a:gd name="T17" fmla="*/ 2147483647 h 80"/>
              <a:gd name="T18" fmla="*/ 2147483647 w 104"/>
              <a:gd name="T19" fmla="*/ 0 h 80"/>
              <a:gd name="T20" fmla="*/ 2147483647 w 104"/>
              <a:gd name="T21" fmla="*/ 2147483647 h 80"/>
              <a:gd name="T22" fmla="*/ 2147483647 w 104"/>
              <a:gd name="T23" fmla="*/ 2147483647 h 80"/>
              <a:gd name="T24" fmla="*/ 2147483647 w 104"/>
              <a:gd name="T25" fmla="*/ 2147483647 h 80"/>
              <a:gd name="T26" fmla="*/ 2147483647 w 104"/>
              <a:gd name="T27" fmla="*/ 2147483647 h 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4"/>
              <a:gd name="T43" fmla="*/ 0 h 80"/>
              <a:gd name="T44" fmla="*/ 104 w 104"/>
              <a:gd name="T45" fmla="*/ 80 h 8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4" h="80">
                <a:moveTo>
                  <a:pt x="84" y="78"/>
                </a:moveTo>
                <a:lnTo>
                  <a:pt x="14" y="80"/>
                </a:lnTo>
                <a:lnTo>
                  <a:pt x="8" y="60"/>
                </a:lnTo>
                <a:lnTo>
                  <a:pt x="0" y="60"/>
                </a:lnTo>
                <a:lnTo>
                  <a:pt x="0" y="46"/>
                </a:lnTo>
                <a:lnTo>
                  <a:pt x="4" y="34"/>
                </a:lnTo>
                <a:lnTo>
                  <a:pt x="2" y="18"/>
                </a:lnTo>
                <a:lnTo>
                  <a:pt x="30" y="14"/>
                </a:lnTo>
                <a:lnTo>
                  <a:pt x="32" y="4"/>
                </a:lnTo>
                <a:lnTo>
                  <a:pt x="80" y="0"/>
                </a:lnTo>
                <a:lnTo>
                  <a:pt x="84" y="44"/>
                </a:lnTo>
                <a:lnTo>
                  <a:pt x="100" y="44"/>
                </a:lnTo>
                <a:lnTo>
                  <a:pt x="104" y="50"/>
                </a:lnTo>
                <a:lnTo>
                  <a:pt x="84" y="7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09" name="Freeform 477"/>
          <p:cNvSpPr>
            <a:spLocks/>
          </p:cNvSpPr>
          <p:nvPr/>
        </p:nvSpPr>
        <p:spPr bwMode="auto">
          <a:xfrm rot="222277">
            <a:off x="2703513" y="2627313"/>
            <a:ext cx="173037" cy="193675"/>
          </a:xfrm>
          <a:custGeom>
            <a:avLst/>
            <a:gdLst>
              <a:gd name="T0" fmla="*/ 2147483647 w 74"/>
              <a:gd name="T1" fmla="*/ 2147483647 h 82"/>
              <a:gd name="T2" fmla="*/ 2147483647 w 74"/>
              <a:gd name="T3" fmla="*/ 2147483647 h 82"/>
              <a:gd name="T4" fmla="*/ 0 w 74"/>
              <a:gd name="T5" fmla="*/ 2147483647 h 82"/>
              <a:gd name="T6" fmla="*/ 2147483647 w 74"/>
              <a:gd name="T7" fmla="*/ 0 h 82"/>
              <a:gd name="T8" fmla="*/ 2147483647 w 74"/>
              <a:gd name="T9" fmla="*/ 2147483647 h 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82"/>
              <a:gd name="T17" fmla="*/ 74 w 74"/>
              <a:gd name="T18" fmla="*/ 82 h 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82">
                <a:moveTo>
                  <a:pt x="74" y="76"/>
                </a:moveTo>
                <a:lnTo>
                  <a:pt x="8" y="82"/>
                </a:lnTo>
                <a:lnTo>
                  <a:pt x="0" y="2"/>
                </a:lnTo>
                <a:lnTo>
                  <a:pt x="66" y="0"/>
                </a:lnTo>
                <a:lnTo>
                  <a:pt x="74" y="7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0" name="Freeform 478"/>
          <p:cNvSpPr>
            <a:spLocks/>
          </p:cNvSpPr>
          <p:nvPr/>
        </p:nvSpPr>
        <p:spPr bwMode="auto">
          <a:xfrm rot="222277">
            <a:off x="2563813" y="2624138"/>
            <a:ext cx="160337" cy="192087"/>
          </a:xfrm>
          <a:custGeom>
            <a:avLst/>
            <a:gdLst>
              <a:gd name="T0" fmla="*/ 2147483647 w 68"/>
              <a:gd name="T1" fmla="*/ 2147483647 h 82"/>
              <a:gd name="T2" fmla="*/ 2147483647 w 68"/>
              <a:gd name="T3" fmla="*/ 2147483647 h 82"/>
              <a:gd name="T4" fmla="*/ 2147483647 w 68"/>
              <a:gd name="T5" fmla="*/ 2147483647 h 82"/>
              <a:gd name="T6" fmla="*/ 2147483647 w 68"/>
              <a:gd name="T7" fmla="*/ 2147483647 h 82"/>
              <a:gd name="T8" fmla="*/ 2147483647 w 68"/>
              <a:gd name="T9" fmla="*/ 2147483647 h 82"/>
              <a:gd name="T10" fmla="*/ 0 w 68"/>
              <a:gd name="T11" fmla="*/ 2147483647 h 82"/>
              <a:gd name="T12" fmla="*/ 0 w 68"/>
              <a:gd name="T13" fmla="*/ 2147483647 h 82"/>
              <a:gd name="T14" fmla="*/ 2147483647 w 68"/>
              <a:gd name="T15" fmla="*/ 2147483647 h 82"/>
              <a:gd name="T16" fmla="*/ 2147483647 w 68"/>
              <a:gd name="T17" fmla="*/ 0 h 82"/>
              <a:gd name="T18" fmla="*/ 2147483647 w 68"/>
              <a:gd name="T19" fmla="*/ 2147483647 h 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"/>
              <a:gd name="T31" fmla="*/ 0 h 82"/>
              <a:gd name="T32" fmla="*/ 68 w 68"/>
              <a:gd name="T33" fmla="*/ 82 h 8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" h="82">
                <a:moveTo>
                  <a:pt x="68" y="80"/>
                </a:moveTo>
                <a:lnTo>
                  <a:pt x="32" y="80"/>
                </a:lnTo>
                <a:lnTo>
                  <a:pt x="6" y="82"/>
                </a:lnTo>
                <a:lnTo>
                  <a:pt x="4" y="46"/>
                </a:lnTo>
                <a:lnTo>
                  <a:pt x="2" y="46"/>
                </a:lnTo>
                <a:lnTo>
                  <a:pt x="0" y="18"/>
                </a:lnTo>
                <a:lnTo>
                  <a:pt x="0" y="4"/>
                </a:lnTo>
                <a:lnTo>
                  <a:pt x="34" y="2"/>
                </a:lnTo>
                <a:lnTo>
                  <a:pt x="60" y="0"/>
                </a:lnTo>
                <a:lnTo>
                  <a:pt x="68" y="8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1" name="Freeform 479"/>
          <p:cNvSpPr>
            <a:spLocks/>
          </p:cNvSpPr>
          <p:nvPr/>
        </p:nvSpPr>
        <p:spPr bwMode="auto">
          <a:xfrm rot="222277">
            <a:off x="2355850" y="2476500"/>
            <a:ext cx="173038" cy="180975"/>
          </a:xfrm>
          <a:custGeom>
            <a:avLst/>
            <a:gdLst>
              <a:gd name="T0" fmla="*/ 2147483647 w 74"/>
              <a:gd name="T1" fmla="*/ 2147483647 h 78"/>
              <a:gd name="T2" fmla="*/ 2147483647 w 74"/>
              <a:gd name="T3" fmla="*/ 2147483647 h 78"/>
              <a:gd name="T4" fmla="*/ 2147483647 w 74"/>
              <a:gd name="T5" fmla="*/ 2147483647 h 78"/>
              <a:gd name="T6" fmla="*/ 2147483647 w 74"/>
              <a:gd name="T7" fmla="*/ 2147483647 h 78"/>
              <a:gd name="T8" fmla="*/ 0 w 74"/>
              <a:gd name="T9" fmla="*/ 2147483647 h 78"/>
              <a:gd name="T10" fmla="*/ 2147483647 w 74"/>
              <a:gd name="T11" fmla="*/ 2147483647 h 78"/>
              <a:gd name="T12" fmla="*/ 2147483647 w 74"/>
              <a:gd name="T13" fmla="*/ 2147483647 h 78"/>
              <a:gd name="T14" fmla="*/ 2147483647 w 74"/>
              <a:gd name="T15" fmla="*/ 0 h 78"/>
              <a:gd name="T16" fmla="*/ 2147483647 w 74"/>
              <a:gd name="T17" fmla="*/ 2147483647 h 78"/>
              <a:gd name="T18" fmla="*/ 2147483647 w 74"/>
              <a:gd name="T19" fmla="*/ 2147483647 h 78"/>
              <a:gd name="T20" fmla="*/ 2147483647 w 74"/>
              <a:gd name="T21" fmla="*/ 2147483647 h 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4"/>
              <a:gd name="T34" fmla="*/ 0 h 78"/>
              <a:gd name="T35" fmla="*/ 74 w 74"/>
              <a:gd name="T36" fmla="*/ 78 h 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4" h="78">
                <a:moveTo>
                  <a:pt x="74" y="76"/>
                </a:moveTo>
                <a:lnTo>
                  <a:pt x="8" y="78"/>
                </a:lnTo>
                <a:lnTo>
                  <a:pt x="8" y="52"/>
                </a:lnTo>
                <a:lnTo>
                  <a:pt x="6" y="20"/>
                </a:lnTo>
                <a:lnTo>
                  <a:pt x="0" y="20"/>
                </a:lnTo>
                <a:lnTo>
                  <a:pt x="2" y="2"/>
                </a:lnTo>
                <a:lnTo>
                  <a:pt x="8" y="2"/>
                </a:lnTo>
                <a:lnTo>
                  <a:pt x="68" y="0"/>
                </a:lnTo>
                <a:lnTo>
                  <a:pt x="68" y="18"/>
                </a:lnTo>
                <a:lnTo>
                  <a:pt x="74" y="18"/>
                </a:lnTo>
                <a:lnTo>
                  <a:pt x="74" y="7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2" name="Freeform 480"/>
          <p:cNvSpPr>
            <a:spLocks/>
          </p:cNvSpPr>
          <p:nvPr/>
        </p:nvSpPr>
        <p:spPr bwMode="auto">
          <a:xfrm rot="222277">
            <a:off x="2517775" y="2441575"/>
            <a:ext cx="134938" cy="222250"/>
          </a:xfrm>
          <a:custGeom>
            <a:avLst/>
            <a:gdLst>
              <a:gd name="T0" fmla="*/ 2147483647 w 58"/>
              <a:gd name="T1" fmla="*/ 2147483647 h 94"/>
              <a:gd name="T2" fmla="*/ 2147483647 w 58"/>
              <a:gd name="T3" fmla="*/ 2147483647 h 94"/>
              <a:gd name="T4" fmla="*/ 2147483647 w 58"/>
              <a:gd name="T5" fmla="*/ 2147483647 h 94"/>
              <a:gd name="T6" fmla="*/ 0 w 58"/>
              <a:gd name="T7" fmla="*/ 2147483647 h 94"/>
              <a:gd name="T8" fmla="*/ 0 w 58"/>
              <a:gd name="T9" fmla="*/ 2147483647 h 94"/>
              <a:gd name="T10" fmla="*/ 2147483647 w 58"/>
              <a:gd name="T11" fmla="*/ 0 h 94"/>
              <a:gd name="T12" fmla="*/ 2147483647 w 58"/>
              <a:gd name="T13" fmla="*/ 0 h 94"/>
              <a:gd name="T14" fmla="*/ 2147483647 w 58"/>
              <a:gd name="T15" fmla="*/ 2147483647 h 94"/>
              <a:gd name="T16" fmla="*/ 2147483647 w 58"/>
              <a:gd name="T17" fmla="*/ 2147483647 h 94"/>
              <a:gd name="T18" fmla="*/ 2147483647 w 58"/>
              <a:gd name="T19" fmla="*/ 2147483647 h 94"/>
              <a:gd name="T20" fmla="*/ 2147483647 w 58"/>
              <a:gd name="T21" fmla="*/ 2147483647 h 94"/>
              <a:gd name="T22" fmla="*/ 2147483647 w 58"/>
              <a:gd name="T23" fmla="*/ 2147483647 h 94"/>
              <a:gd name="T24" fmla="*/ 2147483647 w 58"/>
              <a:gd name="T25" fmla="*/ 2147483647 h 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8"/>
              <a:gd name="T40" fmla="*/ 0 h 94"/>
              <a:gd name="T41" fmla="*/ 58 w 58"/>
              <a:gd name="T42" fmla="*/ 94 h 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8" h="94">
                <a:moveTo>
                  <a:pt x="24" y="94"/>
                </a:moveTo>
                <a:lnTo>
                  <a:pt x="6" y="94"/>
                </a:lnTo>
                <a:lnTo>
                  <a:pt x="6" y="36"/>
                </a:lnTo>
                <a:lnTo>
                  <a:pt x="0" y="36"/>
                </a:lnTo>
                <a:lnTo>
                  <a:pt x="0" y="18"/>
                </a:lnTo>
                <a:lnTo>
                  <a:pt x="4" y="0"/>
                </a:lnTo>
                <a:lnTo>
                  <a:pt x="16" y="0"/>
                </a:lnTo>
                <a:lnTo>
                  <a:pt x="52" y="2"/>
                </a:lnTo>
                <a:lnTo>
                  <a:pt x="52" y="32"/>
                </a:lnTo>
                <a:lnTo>
                  <a:pt x="56" y="32"/>
                </a:lnTo>
                <a:lnTo>
                  <a:pt x="58" y="78"/>
                </a:lnTo>
                <a:lnTo>
                  <a:pt x="24" y="80"/>
                </a:lnTo>
                <a:lnTo>
                  <a:pt x="24" y="9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3" name="Freeform 481"/>
          <p:cNvSpPr>
            <a:spLocks/>
          </p:cNvSpPr>
          <p:nvPr/>
        </p:nvSpPr>
        <p:spPr bwMode="auto">
          <a:xfrm rot="222277">
            <a:off x="2638425" y="2447925"/>
            <a:ext cx="230188" cy="188913"/>
          </a:xfrm>
          <a:custGeom>
            <a:avLst/>
            <a:gdLst>
              <a:gd name="T0" fmla="*/ 2147483647 w 98"/>
              <a:gd name="T1" fmla="*/ 2147483647 h 80"/>
              <a:gd name="T2" fmla="*/ 2147483647 w 98"/>
              <a:gd name="T3" fmla="*/ 2147483647 h 80"/>
              <a:gd name="T4" fmla="*/ 2147483647 w 98"/>
              <a:gd name="T5" fmla="*/ 2147483647 h 80"/>
              <a:gd name="T6" fmla="*/ 2147483647 w 98"/>
              <a:gd name="T7" fmla="*/ 2147483647 h 80"/>
              <a:gd name="T8" fmla="*/ 0 w 98"/>
              <a:gd name="T9" fmla="*/ 2147483647 h 80"/>
              <a:gd name="T10" fmla="*/ 0 w 98"/>
              <a:gd name="T11" fmla="*/ 2147483647 h 80"/>
              <a:gd name="T12" fmla="*/ 2147483647 w 98"/>
              <a:gd name="T13" fmla="*/ 0 h 80"/>
              <a:gd name="T14" fmla="*/ 2147483647 w 98"/>
              <a:gd name="T15" fmla="*/ 2147483647 h 80"/>
              <a:gd name="T16" fmla="*/ 2147483647 w 98"/>
              <a:gd name="T17" fmla="*/ 2147483647 h 80"/>
              <a:gd name="T18" fmla="*/ 2147483647 w 98"/>
              <a:gd name="T19" fmla="*/ 2147483647 h 80"/>
              <a:gd name="T20" fmla="*/ 2147483647 w 98"/>
              <a:gd name="T21" fmla="*/ 2147483647 h 80"/>
              <a:gd name="T22" fmla="*/ 2147483647 w 98"/>
              <a:gd name="T23" fmla="*/ 2147483647 h 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8"/>
              <a:gd name="T37" fmla="*/ 0 h 80"/>
              <a:gd name="T38" fmla="*/ 98 w 98"/>
              <a:gd name="T39" fmla="*/ 80 h 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8" h="80">
                <a:moveTo>
                  <a:pt x="98" y="76"/>
                </a:moveTo>
                <a:lnTo>
                  <a:pt x="32" y="78"/>
                </a:lnTo>
                <a:lnTo>
                  <a:pt x="6" y="80"/>
                </a:lnTo>
                <a:lnTo>
                  <a:pt x="4" y="34"/>
                </a:lnTo>
                <a:lnTo>
                  <a:pt x="0" y="34"/>
                </a:lnTo>
                <a:lnTo>
                  <a:pt x="0" y="4"/>
                </a:lnTo>
                <a:lnTo>
                  <a:pt x="34" y="0"/>
                </a:lnTo>
                <a:lnTo>
                  <a:pt x="48" y="12"/>
                </a:lnTo>
                <a:lnTo>
                  <a:pt x="70" y="2"/>
                </a:lnTo>
                <a:lnTo>
                  <a:pt x="72" y="32"/>
                </a:lnTo>
                <a:lnTo>
                  <a:pt x="96" y="44"/>
                </a:lnTo>
                <a:lnTo>
                  <a:pt x="98" y="7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4" name="Freeform 482"/>
          <p:cNvSpPr>
            <a:spLocks/>
          </p:cNvSpPr>
          <p:nvPr/>
        </p:nvSpPr>
        <p:spPr bwMode="auto">
          <a:xfrm rot="222277">
            <a:off x="2389188" y="2360613"/>
            <a:ext cx="177800" cy="123825"/>
          </a:xfrm>
          <a:custGeom>
            <a:avLst/>
            <a:gdLst>
              <a:gd name="T0" fmla="*/ 2147483647 w 78"/>
              <a:gd name="T1" fmla="*/ 2147483647 h 52"/>
              <a:gd name="T2" fmla="*/ 0 w 78"/>
              <a:gd name="T3" fmla="*/ 2147483647 h 52"/>
              <a:gd name="T4" fmla="*/ 2147483647 w 78"/>
              <a:gd name="T5" fmla="*/ 2147483647 h 52"/>
              <a:gd name="T6" fmla="*/ 2147483647 w 78"/>
              <a:gd name="T7" fmla="*/ 2147483647 h 52"/>
              <a:gd name="T8" fmla="*/ 2147483647 w 78"/>
              <a:gd name="T9" fmla="*/ 2147483647 h 52"/>
              <a:gd name="T10" fmla="*/ 2147483647 w 78"/>
              <a:gd name="T11" fmla="*/ 0 h 52"/>
              <a:gd name="T12" fmla="*/ 2147483647 w 78"/>
              <a:gd name="T13" fmla="*/ 2147483647 h 52"/>
              <a:gd name="T14" fmla="*/ 2147483647 w 78"/>
              <a:gd name="T15" fmla="*/ 2147483647 h 52"/>
              <a:gd name="T16" fmla="*/ 2147483647 w 78"/>
              <a:gd name="T17" fmla="*/ 2147483647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8"/>
              <a:gd name="T28" fmla="*/ 0 h 52"/>
              <a:gd name="T29" fmla="*/ 78 w 78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8" h="52">
                <a:moveTo>
                  <a:pt x="60" y="50"/>
                </a:moveTo>
                <a:lnTo>
                  <a:pt x="0" y="52"/>
                </a:lnTo>
                <a:lnTo>
                  <a:pt x="2" y="34"/>
                </a:lnTo>
                <a:lnTo>
                  <a:pt x="12" y="34"/>
                </a:lnTo>
                <a:lnTo>
                  <a:pt x="12" y="2"/>
                </a:lnTo>
                <a:lnTo>
                  <a:pt x="78" y="0"/>
                </a:lnTo>
                <a:lnTo>
                  <a:pt x="76" y="32"/>
                </a:lnTo>
                <a:lnTo>
                  <a:pt x="64" y="32"/>
                </a:lnTo>
                <a:lnTo>
                  <a:pt x="60" y="5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5" name="Freeform 483"/>
          <p:cNvSpPr>
            <a:spLocks/>
          </p:cNvSpPr>
          <p:nvPr/>
        </p:nvSpPr>
        <p:spPr bwMode="auto">
          <a:xfrm rot="222277">
            <a:off x="2211388" y="2132013"/>
            <a:ext cx="200025" cy="174625"/>
          </a:xfrm>
          <a:custGeom>
            <a:avLst/>
            <a:gdLst>
              <a:gd name="T0" fmla="*/ 2147483647 w 86"/>
              <a:gd name="T1" fmla="*/ 2147483647 h 74"/>
              <a:gd name="T2" fmla="*/ 2147483647 w 86"/>
              <a:gd name="T3" fmla="*/ 2147483647 h 74"/>
              <a:gd name="T4" fmla="*/ 2147483647 w 86"/>
              <a:gd name="T5" fmla="*/ 2147483647 h 74"/>
              <a:gd name="T6" fmla="*/ 0 w 86"/>
              <a:gd name="T7" fmla="*/ 2147483647 h 74"/>
              <a:gd name="T8" fmla="*/ 0 w 86"/>
              <a:gd name="T9" fmla="*/ 2147483647 h 74"/>
              <a:gd name="T10" fmla="*/ 2147483647 w 86"/>
              <a:gd name="T11" fmla="*/ 0 h 74"/>
              <a:gd name="T12" fmla="*/ 2147483647 w 86"/>
              <a:gd name="T13" fmla="*/ 2147483647 h 74"/>
              <a:gd name="T14" fmla="*/ 2147483647 w 86"/>
              <a:gd name="T15" fmla="*/ 2147483647 h 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"/>
              <a:gd name="T25" fmla="*/ 0 h 74"/>
              <a:gd name="T26" fmla="*/ 86 w 86"/>
              <a:gd name="T27" fmla="*/ 74 h 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" h="74">
                <a:moveTo>
                  <a:pt x="86" y="68"/>
                </a:moveTo>
                <a:lnTo>
                  <a:pt x="6" y="74"/>
                </a:lnTo>
                <a:lnTo>
                  <a:pt x="4" y="72"/>
                </a:lnTo>
                <a:lnTo>
                  <a:pt x="0" y="28"/>
                </a:lnTo>
                <a:lnTo>
                  <a:pt x="0" y="6"/>
                </a:lnTo>
                <a:lnTo>
                  <a:pt x="82" y="0"/>
                </a:lnTo>
                <a:lnTo>
                  <a:pt x="82" y="10"/>
                </a:lnTo>
                <a:lnTo>
                  <a:pt x="86" y="6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6" name="Freeform 484"/>
          <p:cNvSpPr>
            <a:spLocks/>
          </p:cNvSpPr>
          <p:nvPr/>
        </p:nvSpPr>
        <p:spPr bwMode="auto">
          <a:xfrm rot="222277">
            <a:off x="2403475" y="2151063"/>
            <a:ext cx="174625" cy="214312"/>
          </a:xfrm>
          <a:custGeom>
            <a:avLst/>
            <a:gdLst>
              <a:gd name="T0" fmla="*/ 2147483647 w 76"/>
              <a:gd name="T1" fmla="*/ 2147483647 h 92"/>
              <a:gd name="T2" fmla="*/ 2147483647 w 76"/>
              <a:gd name="T3" fmla="*/ 2147483647 h 92"/>
              <a:gd name="T4" fmla="*/ 2147483647 w 76"/>
              <a:gd name="T5" fmla="*/ 2147483647 h 92"/>
              <a:gd name="T6" fmla="*/ 0 w 76"/>
              <a:gd name="T7" fmla="*/ 2147483647 h 92"/>
              <a:gd name="T8" fmla="*/ 2147483647 w 76"/>
              <a:gd name="T9" fmla="*/ 2147483647 h 92"/>
              <a:gd name="T10" fmla="*/ 2147483647 w 76"/>
              <a:gd name="T11" fmla="*/ 2147483647 h 92"/>
              <a:gd name="T12" fmla="*/ 2147483647 w 76"/>
              <a:gd name="T13" fmla="*/ 0 h 92"/>
              <a:gd name="T14" fmla="*/ 2147483647 w 76"/>
              <a:gd name="T15" fmla="*/ 2147483647 h 92"/>
              <a:gd name="T16" fmla="*/ 2147483647 w 76"/>
              <a:gd name="T17" fmla="*/ 2147483647 h 92"/>
              <a:gd name="T18" fmla="*/ 2147483647 w 76"/>
              <a:gd name="T19" fmla="*/ 2147483647 h 92"/>
              <a:gd name="T20" fmla="*/ 2147483647 w 76"/>
              <a:gd name="T21" fmla="*/ 2147483647 h 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92"/>
              <a:gd name="T35" fmla="*/ 76 w 76"/>
              <a:gd name="T36" fmla="*/ 92 h 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92">
                <a:moveTo>
                  <a:pt x="76" y="90"/>
                </a:moveTo>
                <a:lnTo>
                  <a:pt x="10" y="92"/>
                </a:lnTo>
                <a:lnTo>
                  <a:pt x="4" y="66"/>
                </a:lnTo>
                <a:lnTo>
                  <a:pt x="0" y="8"/>
                </a:lnTo>
                <a:lnTo>
                  <a:pt x="34" y="6"/>
                </a:lnTo>
                <a:lnTo>
                  <a:pt x="34" y="2"/>
                </a:lnTo>
                <a:lnTo>
                  <a:pt x="68" y="0"/>
                </a:lnTo>
                <a:lnTo>
                  <a:pt x="70" y="50"/>
                </a:lnTo>
                <a:lnTo>
                  <a:pt x="70" y="64"/>
                </a:lnTo>
                <a:lnTo>
                  <a:pt x="74" y="68"/>
                </a:lnTo>
                <a:lnTo>
                  <a:pt x="76" y="9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7" name="Freeform 485"/>
          <p:cNvSpPr>
            <a:spLocks/>
          </p:cNvSpPr>
          <p:nvPr/>
        </p:nvSpPr>
        <p:spPr bwMode="auto">
          <a:xfrm rot="222277">
            <a:off x="2193925" y="1968500"/>
            <a:ext cx="222250" cy="179388"/>
          </a:xfrm>
          <a:custGeom>
            <a:avLst/>
            <a:gdLst>
              <a:gd name="T0" fmla="*/ 2147483647 w 94"/>
              <a:gd name="T1" fmla="*/ 2147483647 h 76"/>
              <a:gd name="T2" fmla="*/ 2147483647 w 94"/>
              <a:gd name="T3" fmla="*/ 2147483647 h 76"/>
              <a:gd name="T4" fmla="*/ 2147483647 w 94"/>
              <a:gd name="T5" fmla="*/ 2147483647 h 76"/>
              <a:gd name="T6" fmla="*/ 0 w 94"/>
              <a:gd name="T7" fmla="*/ 2147483647 h 76"/>
              <a:gd name="T8" fmla="*/ 2147483647 w 94"/>
              <a:gd name="T9" fmla="*/ 2147483647 h 76"/>
              <a:gd name="T10" fmla="*/ 2147483647 w 94"/>
              <a:gd name="T11" fmla="*/ 2147483647 h 76"/>
              <a:gd name="T12" fmla="*/ 2147483647 w 94"/>
              <a:gd name="T13" fmla="*/ 2147483647 h 76"/>
              <a:gd name="T14" fmla="*/ 2147483647 w 94"/>
              <a:gd name="T15" fmla="*/ 0 h 76"/>
              <a:gd name="T16" fmla="*/ 2147483647 w 94"/>
              <a:gd name="T17" fmla="*/ 2147483647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"/>
              <a:gd name="T28" fmla="*/ 0 h 76"/>
              <a:gd name="T29" fmla="*/ 94 w 94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" h="76">
                <a:moveTo>
                  <a:pt x="94" y="70"/>
                </a:moveTo>
                <a:lnTo>
                  <a:pt x="12" y="76"/>
                </a:lnTo>
                <a:lnTo>
                  <a:pt x="2" y="76"/>
                </a:lnTo>
                <a:lnTo>
                  <a:pt x="0" y="24"/>
                </a:lnTo>
                <a:lnTo>
                  <a:pt x="2" y="8"/>
                </a:lnTo>
                <a:lnTo>
                  <a:pt x="42" y="8"/>
                </a:lnTo>
                <a:lnTo>
                  <a:pt x="42" y="2"/>
                </a:lnTo>
                <a:lnTo>
                  <a:pt x="92" y="0"/>
                </a:lnTo>
                <a:lnTo>
                  <a:pt x="94" y="7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8" name="Freeform 486"/>
          <p:cNvSpPr>
            <a:spLocks/>
          </p:cNvSpPr>
          <p:nvPr/>
        </p:nvSpPr>
        <p:spPr bwMode="auto">
          <a:xfrm rot="222277">
            <a:off x="2411413" y="1966913"/>
            <a:ext cx="161925" cy="203200"/>
          </a:xfrm>
          <a:custGeom>
            <a:avLst/>
            <a:gdLst>
              <a:gd name="T0" fmla="*/ 2147483647 w 70"/>
              <a:gd name="T1" fmla="*/ 2147483647 h 86"/>
              <a:gd name="T2" fmla="*/ 2147483647 w 70"/>
              <a:gd name="T3" fmla="*/ 2147483647 h 86"/>
              <a:gd name="T4" fmla="*/ 2147483647 w 70"/>
              <a:gd name="T5" fmla="*/ 2147483647 h 86"/>
              <a:gd name="T6" fmla="*/ 2147483647 w 70"/>
              <a:gd name="T7" fmla="*/ 2147483647 h 86"/>
              <a:gd name="T8" fmla="*/ 2147483647 w 70"/>
              <a:gd name="T9" fmla="*/ 2147483647 h 86"/>
              <a:gd name="T10" fmla="*/ 0 w 70"/>
              <a:gd name="T11" fmla="*/ 2147483647 h 86"/>
              <a:gd name="T12" fmla="*/ 2147483647 w 70"/>
              <a:gd name="T13" fmla="*/ 0 h 86"/>
              <a:gd name="T14" fmla="*/ 2147483647 w 70"/>
              <a:gd name="T15" fmla="*/ 2147483647 h 86"/>
              <a:gd name="T16" fmla="*/ 2147483647 w 70"/>
              <a:gd name="T17" fmla="*/ 2147483647 h 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0"/>
              <a:gd name="T28" fmla="*/ 0 h 86"/>
              <a:gd name="T29" fmla="*/ 70 w 70"/>
              <a:gd name="T30" fmla="*/ 86 h 8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0" h="86">
                <a:moveTo>
                  <a:pt x="70" y="78"/>
                </a:moveTo>
                <a:lnTo>
                  <a:pt x="36" y="80"/>
                </a:lnTo>
                <a:lnTo>
                  <a:pt x="36" y="84"/>
                </a:lnTo>
                <a:lnTo>
                  <a:pt x="2" y="86"/>
                </a:lnTo>
                <a:lnTo>
                  <a:pt x="2" y="76"/>
                </a:lnTo>
                <a:lnTo>
                  <a:pt x="0" y="2"/>
                </a:lnTo>
                <a:lnTo>
                  <a:pt x="66" y="0"/>
                </a:lnTo>
                <a:lnTo>
                  <a:pt x="68" y="46"/>
                </a:lnTo>
                <a:lnTo>
                  <a:pt x="70" y="78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19" name="Freeform 487"/>
          <p:cNvSpPr>
            <a:spLocks/>
          </p:cNvSpPr>
          <p:nvPr/>
        </p:nvSpPr>
        <p:spPr bwMode="auto">
          <a:xfrm rot="222277">
            <a:off x="2205038" y="1809750"/>
            <a:ext cx="217487" cy="179388"/>
          </a:xfrm>
          <a:custGeom>
            <a:avLst/>
            <a:gdLst>
              <a:gd name="T0" fmla="*/ 2147483647 w 92"/>
              <a:gd name="T1" fmla="*/ 2147483647 h 76"/>
              <a:gd name="T2" fmla="*/ 2147483647 w 92"/>
              <a:gd name="T3" fmla="*/ 2147483647 h 76"/>
              <a:gd name="T4" fmla="*/ 2147483647 w 92"/>
              <a:gd name="T5" fmla="*/ 2147483647 h 76"/>
              <a:gd name="T6" fmla="*/ 2147483647 w 92"/>
              <a:gd name="T7" fmla="*/ 2147483647 h 76"/>
              <a:gd name="T8" fmla="*/ 0 w 92"/>
              <a:gd name="T9" fmla="*/ 2147483647 h 76"/>
              <a:gd name="T10" fmla="*/ 2147483647 w 92"/>
              <a:gd name="T11" fmla="*/ 2147483647 h 76"/>
              <a:gd name="T12" fmla="*/ 2147483647 w 92"/>
              <a:gd name="T13" fmla="*/ 2147483647 h 76"/>
              <a:gd name="T14" fmla="*/ 2147483647 w 92"/>
              <a:gd name="T15" fmla="*/ 2147483647 h 76"/>
              <a:gd name="T16" fmla="*/ 2147483647 w 92"/>
              <a:gd name="T17" fmla="*/ 2147483647 h 76"/>
              <a:gd name="T18" fmla="*/ 2147483647 w 92"/>
              <a:gd name="T19" fmla="*/ 2147483647 h 76"/>
              <a:gd name="T20" fmla="*/ 2147483647 w 92"/>
              <a:gd name="T21" fmla="*/ 2147483647 h 76"/>
              <a:gd name="T22" fmla="*/ 2147483647 w 92"/>
              <a:gd name="T23" fmla="*/ 2147483647 h 76"/>
              <a:gd name="T24" fmla="*/ 2147483647 w 92"/>
              <a:gd name="T25" fmla="*/ 2147483647 h 76"/>
              <a:gd name="T26" fmla="*/ 2147483647 w 92"/>
              <a:gd name="T27" fmla="*/ 0 h 76"/>
              <a:gd name="T28" fmla="*/ 2147483647 w 92"/>
              <a:gd name="T29" fmla="*/ 0 h 76"/>
              <a:gd name="T30" fmla="*/ 2147483647 w 92"/>
              <a:gd name="T31" fmla="*/ 2147483647 h 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2"/>
              <a:gd name="T49" fmla="*/ 0 h 76"/>
              <a:gd name="T50" fmla="*/ 92 w 92"/>
              <a:gd name="T51" fmla="*/ 76 h 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2" h="76">
                <a:moveTo>
                  <a:pt x="92" y="68"/>
                </a:moveTo>
                <a:lnTo>
                  <a:pt x="42" y="70"/>
                </a:lnTo>
                <a:lnTo>
                  <a:pt x="42" y="76"/>
                </a:lnTo>
                <a:lnTo>
                  <a:pt x="2" y="76"/>
                </a:lnTo>
                <a:lnTo>
                  <a:pt x="0" y="32"/>
                </a:lnTo>
                <a:lnTo>
                  <a:pt x="6" y="30"/>
                </a:lnTo>
                <a:lnTo>
                  <a:pt x="12" y="20"/>
                </a:lnTo>
                <a:lnTo>
                  <a:pt x="16" y="30"/>
                </a:lnTo>
                <a:lnTo>
                  <a:pt x="26" y="22"/>
                </a:lnTo>
                <a:lnTo>
                  <a:pt x="36" y="16"/>
                </a:lnTo>
                <a:lnTo>
                  <a:pt x="48" y="18"/>
                </a:lnTo>
                <a:lnTo>
                  <a:pt x="62" y="8"/>
                </a:lnTo>
                <a:lnTo>
                  <a:pt x="84" y="14"/>
                </a:lnTo>
                <a:lnTo>
                  <a:pt x="86" y="0"/>
                </a:lnTo>
                <a:lnTo>
                  <a:pt x="90" y="0"/>
                </a:lnTo>
                <a:lnTo>
                  <a:pt x="92" y="6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0" name="Freeform 488"/>
          <p:cNvSpPr>
            <a:spLocks/>
          </p:cNvSpPr>
          <p:nvPr/>
        </p:nvSpPr>
        <p:spPr bwMode="auto">
          <a:xfrm rot="222277">
            <a:off x="2419350" y="1757363"/>
            <a:ext cx="227013" cy="215900"/>
          </a:xfrm>
          <a:custGeom>
            <a:avLst/>
            <a:gdLst>
              <a:gd name="T0" fmla="*/ 2147483647 w 98"/>
              <a:gd name="T1" fmla="*/ 2147483647 h 92"/>
              <a:gd name="T2" fmla="*/ 2147483647 w 98"/>
              <a:gd name="T3" fmla="*/ 2147483647 h 92"/>
              <a:gd name="T4" fmla="*/ 0 w 98"/>
              <a:gd name="T5" fmla="*/ 2147483647 h 92"/>
              <a:gd name="T6" fmla="*/ 2147483647 w 98"/>
              <a:gd name="T7" fmla="*/ 2147483647 h 92"/>
              <a:gd name="T8" fmla="*/ 2147483647 w 98"/>
              <a:gd name="T9" fmla="*/ 2147483647 h 92"/>
              <a:gd name="T10" fmla="*/ 2147483647 w 98"/>
              <a:gd name="T11" fmla="*/ 2147483647 h 92"/>
              <a:gd name="T12" fmla="*/ 2147483647 w 98"/>
              <a:gd name="T13" fmla="*/ 2147483647 h 92"/>
              <a:gd name="T14" fmla="*/ 2147483647 w 98"/>
              <a:gd name="T15" fmla="*/ 0 h 92"/>
              <a:gd name="T16" fmla="*/ 2147483647 w 98"/>
              <a:gd name="T17" fmla="*/ 2147483647 h 92"/>
              <a:gd name="T18" fmla="*/ 2147483647 w 98"/>
              <a:gd name="T19" fmla="*/ 2147483647 h 92"/>
              <a:gd name="T20" fmla="*/ 2147483647 w 98"/>
              <a:gd name="T21" fmla="*/ 2147483647 h 92"/>
              <a:gd name="T22" fmla="*/ 2147483647 w 98"/>
              <a:gd name="T23" fmla="*/ 2147483647 h 92"/>
              <a:gd name="T24" fmla="*/ 2147483647 w 98"/>
              <a:gd name="T25" fmla="*/ 2147483647 h 92"/>
              <a:gd name="T26" fmla="*/ 2147483647 w 98"/>
              <a:gd name="T27" fmla="*/ 2147483647 h 92"/>
              <a:gd name="T28" fmla="*/ 2147483647 w 98"/>
              <a:gd name="T29" fmla="*/ 2147483647 h 92"/>
              <a:gd name="T30" fmla="*/ 2147483647 w 98"/>
              <a:gd name="T31" fmla="*/ 2147483647 h 92"/>
              <a:gd name="T32" fmla="*/ 2147483647 w 98"/>
              <a:gd name="T33" fmla="*/ 2147483647 h 92"/>
              <a:gd name="T34" fmla="*/ 2147483647 w 98"/>
              <a:gd name="T35" fmla="*/ 2147483647 h 9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8"/>
              <a:gd name="T55" fmla="*/ 0 h 92"/>
              <a:gd name="T56" fmla="*/ 98 w 98"/>
              <a:gd name="T57" fmla="*/ 92 h 9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8" h="92">
                <a:moveTo>
                  <a:pt x="68" y="90"/>
                </a:moveTo>
                <a:lnTo>
                  <a:pt x="2" y="92"/>
                </a:lnTo>
                <a:lnTo>
                  <a:pt x="0" y="28"/>
                </a:lnTo>
                <a:lnTo>
                  <a:pt x="10" y="32"/>
                </a:lnTo>
                <a:lnTo>
                  <a:pt x="20" y="32"/>
                </a:lnTo>
                <a:lnTo>
                  <a:pt x="20" y="24"/>
                </a:lnTo>
                <a:lnTo>
                  <a:pt x="34" y="12"/>
                </a:lnTo>
                <a:lnTo>
                  <a:pt x="40" y="0"/>
                </a:lnTo>
                <a:lnTo>
                  <a:pt x="54" y="4"/>
                </a:lnTo>
                <a:lnTo>
                  <a:pt x="84" y="22"/>
                </a:lnTo>
                <a:lnTo>
                  <a:pt x="88" y="30"/>
                </a:lnTo>
                <a:lnTo>
                  <a:pt x="98" y="30"/>
                </a:lnTo>
                <a:lnTo>
                  <a:pt x="96" y="36"/>
                </a:lnTo>
                <a:lnTo>
                  <a:pt x="84" y="52"/>
                </a:lnTo>
                <a:lnTo>
                  <a:pt x="90" y="58"/>
                </a:lnTo>
                <a:lnTo>
                  <a:pt x="86" y="64"/>
                </a:lnTo>
                <a:lnTo>
                  <a:pt x="70" y="80"/>
                </a:lnTo>
                <a:lnTo>
                  <a:pt x="68" y="9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1" name="Freeform 489"/>
          <p:cNvSpPr>
            <a:spLocks/>
          </p:cNvSpPr>
          <p:nvPr/>
        </p:nvSpPr>
        <p:spPr bwMode="auto">
          <a:xfrm rot="222277">
            <a:off x="2160588" y="1695450"/>
            <a:ext cx="163512" cy="184150"/>
          </a:xfrm>
          <a:custGeom>
            <a:avLst/>
            <a:gdLst>
              <a:gd name="T0" fmla="*/ 2147483647 w 70"/>
              <a:gd name="T1" fmla="*/ 2147483647 h 78"/>
              <a:gd name="T2" fmla="*/ 2147483647 w 70"/>
              <a:gd name="T3" fmla="*/ 2147483647 h 78"/>
              <a:gd name="T4" fmla="*/ 2147483647 w 70"/>
              <a:gd name="T5" fmla="*/ 2147483647 h 78"/>
              <a:gd name="T6" fmla="*/ 2147483647 w 70"/>
              <a:gd name="T7" fmla="*/ 2147483647 h 78"/>
              <a:gd name="T8" fmla="*/ 2147483647 w 70"/>
              <a:gd name="T9" fmla="*/ 2147483647 h 78"/>
              <a:gd name="T10" fmla="*/ 2147483647 w 70"/>
              <a:gd name="T11" fmla="*/ 2147483647 h 78"/>
              <a:gd name="T12" fmla="*/ 2147483647 w 70"/>
              <a:gd name="T13" fmla="*/ 2147483647 h 78"/>
              <a:gd name="T14" fmla="*/ 2147483647 w 70"/>
              <a:gd name="T15" fmla="*/ 2147483647 h 78"/>
              <a:gd name="T16" fmla="*/ 2147483647 w 70"/>
              <a:gd name="T17" fmla="*/ 2147483647 h 78"/>
              <a:gd name="T18" fmla="*/ 0 w 70"/>
              <a:gd name="T19" fmla="*/ 2147483647 h 78"/>
              <a:gd name="T20" fmla="*/ 2147483647 w 70"/>
              <a:gd name="T21" fmla="*/ 2147483647 h 78"/>
              <a:gd name="T22" fmla="*/ 2147483647 w 70"/>
              <a:gd name="T23" fmla="*/ 0 h 78"/>
              <a:gd name="T24" fmla="*/ 2147483647 w 70"/>
              <a:gd name="T25" fmla="*/ 2147483647 h 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"/>
              <a:gd name="T40" fmla="*/ 0 h 78"/>
              <a:gd name="T41" fmla="*/ 70 w 70"/>
              <a:gd name="T42" fmla="*/ 78 h 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" h="78">
                <a:moveTo>
                  <a:pt x="70" y="64"/>
                </a:moveTo>
                <a:lnTo>
                  <a:pt x="58" y="62"/>
                </a:lnTo>
                <a:lnTo>
                  <a:pt x="38" y="76"/>
                </a:lnTo>
                <a:lnTo>
                  <a:pt x="34" y="66"/>
                </a:lnTo>
                <a:lnTo>
                  <a:pt x="28" y="76"/>
                </a:lnTo>
                <a:lnTo>
                  <a:pt x="22" y="78"/>
                </a:lnTo>
                <a:lnTo>
                  <a:pt x="8" y="72"/>
                </a:lnTo>
                <a:lnTo>
                  <a:pt x="8" y="66"/>
                </a:lnTo>
                <a:lnTo>
                  <a:pt x="2" y="62"/>
                </a:lnTo>
                <a:lnTo>
                  <a:pt x="0" y="18"/>
                </a:lnTo>
                <a:lnTo>
                  <a:pt x="2" y="4"/>
                </a:lnTo>
                <a:lnTo>
                  <a:pt x="64" y="0"/>
                </a:lnTo>
                <a:lnTo>
                  <a:pt x="70" y="6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2" name="Freeform 490"/>
          <p:cNvSpPr>
            <a:spLocks/>
          </p:cNvSpPr>
          <p:nvPr/>
        </p:nvSpPr>
        <p:spPr bwMode="auto">
          <a:xfrm rot="222277">
            <a:off x="2162175" y="1576388"/>
            <a:ext cx="158750" cy="130175"/>
          </a:xfrm>
          <a:custGeom>
            <a:avLst/>
            <a:gdLst>
              <a:gd name="T0" fmla="*/ 2147483647 w 68"/>
              <a:gd name="T1" fmla="*/ 0 h 56"/>
              <a:gd name="T2" fmla="*/ 2147483647 w 68"/>
              <a:gd name="T3" fmla="*/ 2147483647 h 56"/>
              <a:gd name="T4" fmla="*/ 2147483647 w 68"/>
              <a:gd name="T5" fmla="*/ 2147483647 h 56"/>
              <a:gd name="T6" fmla="*/ 2147483647 w 68"/>
              <a:gd name="T7" fmla="*/ 2147483647 h 56"/>
              <a:gd name="T8" fmla="*/ 2147483647 w 68"/>
              <a:gd name="T9" fmla="*/ 2147483647 h 56"/>
              <a:gd name="T10" fmla="*/ 0 w 68"/>
              <a:gd name="T11" fmla="*/ 2147483647 h 56"/>
              <a:gd name="T12" fmla="*/ 2147483647 w 68"/>
              <a:gd name="T13" fmla="*/ 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6"/>
              <a:gd name="T23" fmla="*/ 68 w 68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6">
                <a:moveTo>
                  <a:pt x="66" y="0"/>
                </a:moveTo>
                <a:lnTo>
                  <a:pt x="68" y="34"/>
                </a:lnTo>
                <a:lnTo>
                  <a:pt x="68" y="52"/>
                </a:lnTo>
                <a:lnTo>
                  <a:pt x="6" y="56"/>
                </a:lnTo>
                <a:lnTo>
                  <a:pt x="2" y="14"/>
                </a:lnTo>
                <a:lnTo>
                  <a:pt x="0" y="6"/>
                </a:lnTo>
                <a:lnTo>
                  <a:pt x="66" y="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3" name="Freeform 491"/>
          <p:cNvSpPr>
            <a:spLocks/>
          </p:cNvSpPr>
          <p:nvPr/>
        </p:nvSpPr>
        <p:spPr bwMode="auto">
          <a:xfrm rot="222277">
            <a:off x="2314575" y="1490663"/>
            <a:ext cx="185738" cy="176212"/>
          </a:xfrm>
          <a:custGeom>
            <a:avLst/>
            <a:gdLst>
              <a:gd name="T0" fmla="*/ 0 w 78"/>
              <a:gd name="T1" fmla="*/ 2147483647 h 74"/>
              <a:gd name="T2" fmla="*/ 2147483647 w 78"/>
              <a:gd name="T3" fmla="*/ 0 h 74"/>
              <a:gd name="T4" fmla="*/ 2147483647 w 78"/>
              <a:gd name="T5" fmla="*/ 2147483647 h 74"/>
              <a:gd name="T6" fmla="*/ 2147483647 w 78"/>
              <a:gd name="T7" fmla="*/ 2147483647 h 74"/>
              <a:gd name="T8" fmla="*/ 2147483647 w 78"/>
              <a:gd name="T9" fmla="*/ 2147483647 h 74"/>
              <a:gd name="T10" fmla="*/ 2147483647 w 78"/>
              <a:gd name="T11" fmla="*/ 2147483647 h 74"/>
              <a:gd name="T12" fmla="*/ 2147483647 w 78"/>
              <a:gd name="T13" fmla="*/ 2147483647 h 74"/>
              <a:gd name="T14" fmla="*/ 0 w 78"/>
              <a:gd name="T15" fmla="*/ 2147483647 h 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8"/>
              <a:gd name="T25" fmla="*/ 0 h 74"/>
              <a:gd name="T26" fmla="*/ 78 w 78"/>
              <a:gd name="T27" fmla="*/ 74 h 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8" h="74">
                <a:moveTo>
                  <a:pt x="0" y="8"/>
                </a:moveTo>
                <a:lnTo>
                  <a:pt x="58" y="0"/>
                </a:lnTo>
                <a:lnTo>
                  <a:pt x="64" y="52"/>
                </a:lnTo>
                <a:lnTo>
                  <a:pt x="76" y="56"/>
                </a:lnTo>
                <a:lnTo>
                  <a:pt x="78" y="68"/>
                </a:lnTo>
                <a:lnTo>
                  <a:pt x="4" y="74"/>
                </a:lnTo>
                <a:lnTo>
                  <a:pt x="2" y="40"/>
                </a:lnTo>
                <a:lnTo>
                  <a:pt x="0" y="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4" name="Freeform 492"/>
          <p:cNvSpPr>
            <a:spLocks/>
          </p:cNvSpPr>
          <p:nvPr/>
        </p:nvSpPr>
        <p:spPr bwMode="auto">
          <a:xfrm rot="222277">
            <a:off x="2312988" y="1651000"/>
            <a:ext cx="236537" cy="207963"/>
          </a:xfrm>
          <a:custGeom>
            <a:avLst/>
            <a:gdLst>
              <a:gd name="T0" fmla="*/ 0 w 102"/>
              <a:gd name="T1" fmla="*/ 2147483647 h 88"/>
              <a:gd name="T2" fmla="*/ 2147483647 w 102"/>
              <a:gd name="T3" fmla="*/ 0 h 88"/>
              <a:gd name="T4" fmla="*/ 2147483647 w 102"/>
              <a:gd name="T5" fmla="*/ 2147483647 h 88"/>
              <a:gd name="T6" fmla="*/ 2147483647 w 102"/>
              <a:gd name="T7" fmla="*/ 2147483647 h 88"/>
              <a:gd name="T8" fmla="*/ 2147483647 w 102"/>
              <a:gd name="T9" fmla="*/ 2147483647 h 88"/>
              <a:gd name="T10" fmla="*/ 2147483647 w 102"/>
              <a:gd name="T11" fmla="*/ 2147483647 h 88"/>
              <a:gd name="T12" fmla="*/ 2147483647 w 102"/>
              <a:gd name="T13" fmla="*/ 2147483647 h 88"/>
              <a:gd name="T14" fmla="*/ 2147483647 w 102"/>
              <a:gd name="T15" fmla="*/ 2147483647 h 88"/>
              <a:gd name="T16" fmla="*/ 2147483647 w 102"/>
              <a:gd name="T17" fmla="*/ 2147483647 h 88"/>
              <a:gd name="T18" fmla="*/ 2147483647 w 102"/>
              <a:gd name="T19" fmla="*/ 2147483647 h 88"/>
              <a:gd name="T20" fmla="*/ 2147483647 w 102"/>
              <a:gd name="T21" fmla="*/ 2147483647 h 88"/>
              <a:gd name="T22" fmla="*/ 2147483647 w 102"/>
              <a:gd name="T23" fmla="*/ 2147483647 h 88"/>
              <a:gd name="T24" fmla="*/ 2147483647 w 102"/>
              <a:gd name="T25" fmla="*/ 2147483647 h 88"/>
              <a:gd name="T26" fmla="*/ 2147483647 w 102"/>
              <a:gd name="T27" fmla="*/ 2147483647 h 88"/>
              <a:gd name="T28" fmla="*/ 2147483647 w 102"/>
              <a:gd name="T29" fmla="*/ 2147483647 h 88"/>
              <a:gd name="T30" fmla="*/ 2147483647 w 102"/>
              <a:gd name="T31" fmla="*/ 2147483647 h 88"/>
              <a:gd name="T32" fmla="*/ 2147483647 w 102"/>
              <a:gd name="T33" fmla="*/ 2147483647 h 88"/>
              <a:gd name="T34" fmla="*/ 2147483647 w 102"/>
              <a:gd name="T35" fmla="*/ 2147483647 h 88"/>
              <a:gd name="T36" fmla="*/ 0 w 102"/>
              <a:gd name="T37" fmla="*/ 2147483647 h 88"/>
              <a:gd name="T38" fmla="*/ 0 w 102"/>
              <a:gd name="T39" fmla="*/ 2147483647 h 8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2"/>
              <a:gd name="T61" fmla="*/ 0 h 88"/>
              <a:gd name="T62" fmla="*/ 102 w 102"/>
              <a:gd name="T63" fmla="*/ 88 h 8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2" h="88">
                <a:moveTo>
                  <a:pt x="0" y="6"/>
                </a:moveTo>
                <a:lnTo>
                  <a:pt x="74" y="0"/>
                </a:lnTo>
                <a:lnTo>
                  <a:pt x="76" y="16"/>
                </a:lnTo>
                <a:lnTo>
                  <a:pt x="74" y="32"/>
                </a:lnTo>
                <a:lnTo>
                  <a:pt x="78" y="36"/>
                </a:lnTo>
                <a:lnTo>
                  <a:pt x="84" y="32"/>
                </a:lnTo>
                <a:lnTo>
                  <a:pt x="100" y="40"/>
                </a:lnTo>
                <a:lnTo>
                  <a:pt x="102" y="46"/>
                </a:lnTo>
                <a:lnTo>
                  <a:pt x="88" y="42"/>
                </a:lnTo>
                <a:lnTo>
                  <a:pt x="82" y="54"/>
                </a:lnTo>
                <a:lnTo>
                  <a:pt x="68" y="66"/>
                </a:lnTo>
                <a:lnTo>
                  <a:pt x="68" y="74"/>
                </a:lnTo>
                <a:lnTo>
                  <a:pt x="58" y="74"/>
                </a:lnTo>
                <a:lnTo>
                  <a:pt x="50" y="70"/>
                </a:lnTo>
                <a:lnTo>
                  <a:pt x="44" y="70"/>
                </a:lnTo>
                <a:lnTo>
                  <a:pt x="42" y="84"/>
                </a:lnTo>
                <a:lnTo>
                  <a:pt x="20" y="78"/>
                </a:lnTo>
                <a:lnTo>
                  <a:pt x="6" y="88"/>
                </a:lnTo>
                <a:lnTo>
                  <a:pt x="0" y="24"/>
                </a:lnTo>
                <a:lnTo>
                  <a:pt x="0" y="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5" name="Freeform 493"/>
          <p:cNvSpPr>
            <a:spLocks/>
          </p:cNvSpPr>
          <p:nvPr/>
        </p:nvSpPr>
        <p:spPr bwMode="auto">
          <a:xfrm rot="222277">
            <a:off x="2452688" y="1462088"/>
            <a:ext cx="193675" cy="169862"/>
          </a:xfrm>
          <a:custGeom>
            <a:avLst/>
            <a:gdLst>
              <a:gd name="T0" fmla="*/ 2147483647 w 82"/>
              <a:gd name="T1" fmla="*/ 2147483647 h 72"/>
              <a:gd name="T2" fmla="*/ 2147483647 w 82"/>
              <a:gd name="T3" fmla="*/ 2147483647 h 72"/>
              <a:gd name="T4" fmla="*/ 2147483647 w 82"/>
              <a:gd name="T5" fmla="*/ 2147483647 h 72"/>
              <a:gd name="T6" fmla="*/ 0 w 82"/>
              <a:gd name="T7" fmla="*/ 2147483647 h 72"/>
              <a:gd name="T8" fmla="*/ 0 w 82"/>
              <a:gd name="T9" fmla="*/ 2147483647 h 72"/>
              <a:gd name="T10" fmla="*/ 2147483647 w 82"/>
              <a:gd name="T11" fmla="*/ 0 h 72"/>
              <a:gd name="T12" fmla="*/ 2147483647 w 82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72"/>
              <a:gd name="T23" fmla="*/ 82 w 82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72">
                <a:moveTo>
                  <a:pt x="82" y="62"/>
                </a:moveTo>
                <a:lnTo>
                  <a:pt x="18" y="72"/>
                </a:lnTo>
                <a:lnTo>
                  <a:pt x="6" y="68"/>
                </a:lnTo>
                <a:lnTo>
                  <a:pt x="0" y="16"/>
                </a:lnTo>
                <a:lnTo>
                  <a:pt x="0" y="6"/>
                </a:lnTo>
                <a:lnTo>
                  <a:pt x="78" y="0"/>
                </a:lnTo>
                <a:lnTo>
                  <a:pt x="82" y="6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6" name="Freeform 494"/>
          <p:cNvSpPr>
            <a:spLocks/>
          </p:cNvSpPr>
          <p:nvPr/>
        </p:nvSpPr>
        <p:spPr bwMode="auto">
          <a:xfrm rot="222277">
            <a:off x="2633663" y="1454150"/>
            <a:ext cx="212725" cy="209550"/>
          </a:xfrm>
          <a:custGeom>
            <a:avLst/>
            <a:gdLst>
              <a:gd name="T0" fmla="*/ 2147483647 w 90"/>
              <a:gd name="T1" fmla="*/ 2147483647 h 88"/>
              <a:gd name="T2" fmla="*/ 2147483647 w 90"/>
              <a:gd name="T3" fmla="*/ 2147483647 h 88"/>
              <a:gd name="T4" fmla="*/ 2147483647 w 90"/>
              <a:gd name="T5" fmla="*/ 2147483647 h 88"/>
              <a:gd name="T6" fmla="*/ 2147483647 w 90"/>
              <a:gd name="T7" fmla="*/ 2147483647 h 88"/>
              <a:gd name="T8" fmla="*/ 0 w 90"/>
              <a:gd name="T9" fmla="*/ 2147483647 h 88"/>
              <a:gd name="T10" fmla="*/ 2147483647 w 90"/>
              <a:gd name="T11" fmla="*/ 0 h 88"/>
              <a:gd name="T12" fmla="*/ 2147483647 w 90"/>
              <a:gd name="T13" fmla="*/ 2147483647 h 88"/>
              <a:gd name="T14" fmla="*/ 2147483647 w 90"/>
              <a:gd name="T15" fmla="*/ 2147483647 h 88"/>
              <a:gd name="T16" fmla="*/ 2147483647 w 90"/>
              <a:gd name="T17" fmla="*/ 2147483647 h 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"/>
              <a:gd name="T28" fmla="*/ 0 h 88"/>
              <a:gd name="T29" fmla="*/ 90 w 90"/>
              <a:gd name="T30" fmla="*/ 88 h 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" h="88">
                <a:moveTo>
                  <a:pt x="90" y="86"/>
                </a:moveTo>
                <a:lnTo>
                  <a:pt x="30" y="88"/>
                </a:lnTo>
                <a:lnTo>
                  <a:pt x="30" y="74"/>
                </a:lnTo>
                <a:lnTo>
                  <a:pt x="4" y="70"/>
                </a:lnTo>
                <a:lnTo>
                  <a:pt x="0" y="8"/>
                </a:lnTo>
                <a:lnTo>
                  <a:pt x="74" y="0"/>
                </a:lnTo>
                <a:lnTo>
                  <a:pt x="78" y="20"/>
                </a:lnTo>
                <a:lnTo>
                  <a:pt x="88" y="20"/>
                </a:lnTo>
                <a:lnTo>
                  <a:pt x="90" y="8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7" name="Freeform 495"/>
          <p:cNvSpPr>
            <a:spLocks/>
          </p:cNvSpPr>
          <p:nvPr/>
        </p:nvSpPr>
        <p:spPr bwMode="auto">
          <a:xfrm rot="222277">
            <a:off x="2692400" y="1658938"/>
            <a:ext cx="146050" cy="166687"/>
          </a:xfrm>
          <a:custGeom>
            <a:avLst/>
            <a:gdLst>
              <a:gd name="T0" fmla="*/ 0 w 62"/>
              <a:gd name="T1" fmla="*/ 2147483647 h 70"/>
              <a:gd name="T2" fmla="*/ 2147483647 w 62"/>
              <a:gd name="T3" fmla="*/ 0 h 70"/>
              <a:gd name="T4" fmla="*/ 2147483647 w 62"/>
              <a:gd name="T5" fmla="*/ 2147483647 h 70"/>
              <a:gd name="T6" fmla="*/ 2147483647 w 62"/>
              <a:gd name="T7" fmla="*/ 2147483647 h 70"/>
              <a:gd name="T8" fmla="*/ 2147483647 w 62"/>
              <a:gd name="T9" fmla="*/ 2147483647 h 70"/>
              <a:gd name="T10" fmla="*/ 2147483647 w 62"/>
              <a:gd name="T11" fmla="*/ 2147483647 h 70"/>
              <a:gd name="T12" fmla="*/ 0 w 62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70"/>
              <a:gd name="T23" fmla="*/ 62 w 62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70">
                <a:moveTo>
                  <a:pt x="0" y="2"/>
                </a:moveTo>
                <a:lnTo>
                  <a:pt x="60" y="0"/>
                </a:lnTo>
                <a:lnTo>
                  <a:pt x="62" y="48"/>
                </a:lnTo>
                <a:lnTo>
                  <a:pt x="62" y="68"/>
                </a:lnTo>
                <a:lnTo>
                  <a:pt x="46" y="70"/>
                </a:lnTo>
                <a:lnTo>
                  <a:pt x="4" y="58"/>
                </a:lnTo>
                <a:lnTo>
                  <a:pt x="0" y="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8" name="Freeform 496"/>
          <p:cNvSpPr>
            <a:spLocks/>
          </p:cNvSpPr>
          <p:nvPr/>
        </p:nvSpPr>
        <p:spPr bwMode="auto">
          <a:xfrm rot="222277">
            <a:off x="2482850" y="1611313"/>
            <a:ext cx="220663" cy="222250"/>
          </a:xfrm>
          <a:custGeom>
            <a:avLst/>
            <a:gdLst>
              <a:gd name="T0" fmla="*/ 0 w 94"/>
              <a:gd name="T1" fmla="*/ 2147483647 h 94"/>
              <a:gd name="T2" fmla="*/ 2147483647 w 94"/>
              <a:gd name="T3" fmla="*/ 0 h 94"/>
              <a:gd name="T4" fmla="*/ 2147483647 w 94"/>
              <a:gd name="T5" fmla="*/ 2147483647 h 94"/>
              <a:gd name="T6" fmla="*/ 2147483647 w 94"/>
              <a:gd name="T7" fmla="*/ 2147483647 h 94"/>
              <a:gd name="T8" fmla="*/ 2147483647 w 94"/>
              <a:gd name="T9" fmla="*/ 2147483647 h 94"/>
              <a:gd name="T10" fmla="*/ 2147483647 w 94"/>
              <a:gd name="T11" fmla="*/ 2147483647 h 94"/>
              <a:gd name="T12" fmla="*/ 2147483647 w 94"/>
              <a:gd name="T13" fmla="*/ 2147483647 h 94"/>
              <a:gd name="T14" fmla="*/ 2147483647 w 94"/>
              <a:gd name="T15" fmla="*/ 2147483647 h 94"/>
              <a:gd name="T16" fmla="*/ 2147483647 w 94"/>
              <a:gd name="T17" fmla="*/ 2147483647 h 94"/>
              <a:gd name="T18" fmla="*/ 2147483647 w 94"/>
              <a:gd name="T19" fmla="*/ 2147483647 h 94"/>
              <a:gd name="T20" fmla="*/ 2147483647 w 94"/>
              <a:gd name="T21" fmla="*/ 2147483647 h 94"/>
              <a:gd name="T22" fmla="*/ 2147483647 w 94"/>
              <a:gd name="T23" fmla="*/ 2147483647 h 94"/>
              <a:gd name="T24" fmla="*/ 2147483647 w 94"/>
              <a:gd name="T25" fmla="*/ 2147483647 h 94"/>
              <a:gd name="T26" fmla="*/ 2147483647 w 94"/>
              <a:gd name="T27" fmla="*/ 2147483647 h 94"/>
              <a:gd name="T28" fmla="*/ 2147483647 w 94"/>
              <a:gd name="T29" fmla="*/ 2147483647 h 94"/>
              <a:gd name="T30" fmla="*/ 0 w 94"/>
              <a:gd name="T31" fmla="*/ 2147483647 h 9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4"/>
              <a:gd name="T49" fmla="*/ 0 h 94"/>
              <a:gd name="T50" fmla="*/ 94 w 94"/>
              <a:gd name="T51" fmla="*/ 94 h 9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4" h="94">
                <a:moveTo>
                  <a:pt x="0" y="10"/>
                </a:moveTo>
                <a:lnTo>
                  <a:pt x="64" y="0"/>
                </a:lnTo>
                <a:lnTo>
                  <a:pt x="90" y="4"/>
                </a:lnTo>
                <a:lnTo>
                  <a:pt x="90" y="18"/>
                </a:lnTo>
                <a:lnTo>
                  <a:pt x="94" y="74"/>
                </a:lnTo>
                <a:lnTo>
                  <a:pt x="82" y="74"/>
                </a:lnTo>
                <a:lnTo>
                  <a:pt x="74" y="94"/>
                </a:lnTo>
                <a:lnTo>
                  <a:pt x="64" y="94"/>
                </a:lnTo>
                <a:lnTo>
                  <a:pt x="60" y="86"/>
                </a:lnTo>
                <a:lnTo>
                  <a:pt x="30" y="68"/>
                </a:lnTo>
                <a:lnTo>
                  <a:pt x="28" y="62"/>
                </a:lnTo>
                <a:lnTo>
                  <a:pt x="12" y="54"/>
                </a:lnTo>
                <a:lnTo>
                  <a:pt x="6" y="58"/>
                </a:lnTo>
                <a:lnTo>
                  <a:pt x="2" y="54"/>
                </a:lnTo>
                <a:lnTo>
                  <a:pt x="4" y="38"/>
                </a:lnTo>
                <a:lnTo>
                  <a:pt x="0" y="1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29" name="Freeform 497"/>
          <p:cNvSpPr>
            <a:spLocks/>
          </p:cNvSpPr>
          <p:nvPr/>
        </p:nvSpPr>
        <p:spPr bwMode="auto">
          <a:xfrm rot="222277">
            <a:off x="2830513" y="1776413"/>
            <a:ext cx="319087" cy="133350"/>
          </a:xfrm>
          <a:custGeom>
            <a:avLst/>
            <a:gdLst>
              <a:gd name="T0" fmla="*/ 2147483647 w 136"/>
              <a:gd name="T1" fmla="*/ 2147483647 h 56"/>
              <a:gd name="T2" fmla="*/ 2147483647 w 136"/>
              <a:gd name="T3" fmla="*/ 2147483647 h 56"/>
              <a:gd name="T4" fmla="*/ 2147483647 w 136"/>
              <a:gd name="T5" fmla="*/ 2147483647 h 56"/>
              <a:gd name="T6" fmla="*/ 0 w 136"/>
              <a:gd name="T7" fmla="*/ 2147483647 h 56"/>
              <a:gd name="T8" fmla="*/ 0 w 136"/>
              <a:gd name="T9" fmla="*/ 2147483647 h 56"/>
              <a:gd name="T10" fmla="*/ 2147483647 w 136"/>
              <a:gd name="T11" fmla="*/ 0 h 56"/>
              <a:gd name="T12" fmla="*/ 2147483647 w 136"/>
              <a:gd name="T13" fmla="*/ 2147483647 h 56"/>
              <a:gd name="T14" fmla="*/ 2147483647 w 136"/>
              <a:gd name="T15" fmla="*/ 0 h 56"/>
              <a:gd name="T16" fmla="*/ 2147483647 w 136"/>
              <a:gd name="T17" fmla="*/ 2147483647 h 56"/>
              <a:gd name="T18" fmla="*/ 2147483647 w 136"/>
              <a:gd name="T19" fmla="*/ 2147483647 h 56"/>
              <a:gd name="T20" fmla="*/ 2147483647 w 136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6"/>
              <a:gd name="T34" fmla="*/ 0 h 56"/>
              <a:gd name="T35" fmla="*/ 136 w 136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6" h="56">
                <a:moveTo>
                  <a:pt x="104" y="54"/>
                </a:moveTo>
                <a:lnTo>
                  <a:pt x="36" y="56"/>
                </a:lnTo>
                <a:lnTo>
                  <a:pt x="34" y="26"/>
                </a:lnTo>
                <a:lnTo>
                  <a:pt x="0" y="24"/>
                </a:lnTo>
                <a:lnTo>
                  <a:pt x="0" y="4"/>
                </a:lnTo>
                <a:lnTo>
                  <a:pt x="88" y="0"/>
                </a:lnTo>
                <a:lnTo>
                  <a:pt x="90" y="4"/>
                </a:lnTo>
                <a:lnTo>
                  <a:pt x="128" y="0"/>
                </a:lnTo>
                <a:lnTo>
                  <a:pt x="136" y="34"/>
                </a:lnTo>
                <a:lnTo>
                  <a:pt x="102" y="38"/>
                </a:lnTo>
                <a:lnTo>
                  <a:pt x="104" y="54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0" name="Freeform 498"/>
          <p:cNvSpPr>
            <a:spLocks/>
          </p:cNvSpPr>
          <p:nvPr/>
        </p:nvSpPr>
        <p:spPr bwMode="auto">
          <a:xfrm rot="222277">
            <a:off x="3063875" y="2054225"/>
            <a:ext cx="109538" cy="268288"/>
          </a:xfrm>
          <a:custGeom>
            <a:avLst/>
            <a:gdLst>
              <a:gd name="T0" fmla="*/ 2147483647 w 46"/>
              <a:gd name="T1" fmla="*/ 2147483647 h 114"/>
              <a:gd name="T2" fmla="*/ 2147483647 w 46"/>
              <a:gd name="T3" fmla="*/ 2147483647 h 114"/>
              <a:gd name="T4" fmla="*/ 2147483647 w 46"/>
              <a:gd name="T5" fmla="*/ 2147483647 h 114"/>
              <a:gd name="T6" fmla="*/ 2147483647 w 46"/>
              <a:gd name="T7" fmla="*/ 2147483647 h 114"/>
              <a:gd name="T8" fmla="*/ 2147483647 w 46"/>
              <a:gd name="T9" fmla="*/ 2147483647 h 114"/>
              <a:gd name="T10" fmla="*/ 0 w 46"/>
              <a:gd name="T11" fmla="*/ 2147483647 h 114"/>
              <a:gd name="T12" fmla="*/ 2147483647 w 46"/>
              <a:gd name="T13" fmla="*/ 2147483647 h 114"/>
              <a:gd name="T14" fmla="*/ 2147483647 w 46"/>
              <a:gd name="T15" fmla="*/ 0 h 114"/>
              <a:gd name="T16" fmla="*/ 2147483647 w 46"/>
              <a:gd name="T17" fmla="*/ 2147483647 h 1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114"/>
              <a:gd name="T29" fmla="*/ 46 w 46"/>
              <a:gd name="T30" fmla="*/ 114 h 1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114">
                <a:moveTo>
                  <a:pt x="46" y="96"/>
                </a:moveTo>
                <a:lnTo>
                  <a:pt x="24" y="102"/>
                </a:lnTo>
                <a:lnTo>
                  <a:pt x="24" y="112"/>
                </a:lnTo>
                <a:lnTo>
                  <a:pt x="10" y="114"/>
                </a:lnTo>
                <a:lnTo>
                  <a:pt x="8" y="88"/>
                </a:lnTo>
                <a:lnTo>
                  <a:pt x="0" y="8"/>
                </a:lnTo>
                <a:lnTo>
                  <a:pt x="18" y="8"/>
                </a:lnTo>
                <a:lnTo>
                  <a:pt x="40" y="0"/>
                </a:lnTo>
                <a:lnTo>
                  <a:pt x="46" y="9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1" name="Freeform 499"/>
          <p:cNvSpPr>
            <a:spLocks/>
          </p:cNvSpPr>
          <p:nvPr/>
        </p:nvSpPr>
        <p:spPr bwMode="auto">
          <a:xfrm rot="222277">
            <a:off x="2873375" y="1903413"/>
            <a:ext cx="200025" cy="231775"/>
          </a:xfrm>
          <a:custGeom>
            <a:avLst/>
            <a:gdLst>
              <a:gd name="T0" fmla="*/ 2147483647 w 88"/>
              <a:gd name="T1" fmla="*/ 2147483647 h 100"/>
              <a:gd name="T2" fmla="*/ 2147483647 w 88"/>
              <a:gd name="T3" fmla="*/ 2147483647 h 100"/>
              <a:gd name="T4" fmla="*/ 2147483647 w 88"/>
              <a:gd name="T5" fmla="*/ 2147483647 h 100"/>
              <a:gd name="T6" fmla="*/ 2147483647 w 88"/>
              <a:gd name="T7" fmla="*/ 2147483647 h 100"/>
              <a:gd name="T8" fmla="*/ 2147483647 w 88"/>
              <a:gd name="T9" fmla="*/ 2147483647 h 100"/>
              <a:gd name="T10" fmla="*/ 0 w 88"/>
              <a:gd name="T11" fmla="*/ 2147483647 h 100"/>
              <a:gd name="T12" fmla="*/ 0 w 88"/>
              <a:gd name="T13" fmla="*/ 2147483647 h 100"/>
              <a:gd name="T14" fmla="*/ 2147483647 w 88"/>
              <a:gd name="T15" fmla="*/ 2147483647 h 100"/>
              <a:gd name="T16" fmla="*/ 2147483647 w 88"/>
              <a:gd name="T17" fmla="*/ 2147483647 h 100"/>
              <a:gd name="T18" fmla="*/ 2147483647 w 88"/>
              <a:gd name="T19" fmla="*/ 2147483647 h 100"/>
              <a:gd name="T20" fmla="*/ 2147483647 w 88"/>
              <a:gd name="T21" fmla="*/ 0 h 100"/>
              <a:gd name="T22" fmla="*/ 2147483647 w 88"/>
              <a:gd name="T23" fmla="*/ 2147483647 h 1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8"/>
              <a:gd name="T37" fmla="*/ 0 h 100"/>
              <a:gd name="T38" fmla="*/ 88 w 88"/>
              <a:gd name="T39" fmla="*/ 100 h 1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8" h="100">
                <a:moveTo>
                  <a:pt x="88" y="68"/>
                </a:moveTo>
                <a:lnTo>
                  <a:pt x="78" y="66"/>
                </a:lnTo>
                <a:lnTo>
                  <a:pt x="54" y="78"/>
                </a:lnTo>
                <a:lnTo>
                  <a:pt x="32" y="98"/>
                </a:lnTo>
                <a:lnTo>
                  <a:pt x="16" y="100"/>
                </a:lnTo>
                <a:lnTo>
                  <a:pt x="0" y="86"/>
                </a:lnTo>
                <a:lnTo>
                  <a:pt x="0" y="72"/>
                </a:lnTo>
                <a:lnTo>
                  <a:pt x="10" y="56"/>
                </a:lnTo>
                <a:lnTo>
                  <a:pt x="6" y="24"/>
                </a:lnTo>
                <a:lnTo>
                  <a:pt x="14" y="2"/>
                </a:lnTo>
                <a:lnTo>
                  <a:pt x="82" y="0"/>
                </a:lnTo>
                <a:lnTo>
                  <a:pt x="88" y="68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2" name="Freeform 500"/>
          <p:cNvSpPr>
            <a:spLocks/>
          </p:cNvSpPr>
          <p:nvPr/>
        </p:nvSpPr>
        <p:spPr bwMode="auto">
          <a:xfrm rot="222277">
            <a:off x="2740025" y="1824038"/>
            <a:ext cx="166688" cy="269875"/>
          </a:xfrm>
          <a:custGeom>
            <a:avLst/>
            <a:gdLst>
              <a:gd name="T0" fmla="*/ 2147483647 w 72"/>
              <a:gd name="T1" fmla="*/ 2147483647 h 116"/>
              <a:gd name="T2" fmla="*/ 2147483647 w 72"/>
              <a:gd name="T3" fmla="*/ 2147483647 h 116"/>
              <a:gd name="T4" fmla="*/ 2147483647 w 72"/>
              <a:gd name="T5" fmla="*/ 2147483647 h 116"/>
              <a:gd name="T6" fmla="*/ 2147483647 w 72"/>
              <a:gd name="T7" fmla="*/ 2147483647 h 116"/>
              <a:gd name="T8" fmla="*/ 2147483647 w 72"/>
              <a:gd name="T9" fmla="*/ 2147483647 h 116"/>
              <a:gd name="T10" fmla="*/ 2147483647 w 72"/>
              <a:gd name="T11" fmla="*/ 2147483647 h 116"/>
              <a:gd name="T12" fmla="*/ 2147483647 w 72"/>
              <a:gd name="T13" fmla="*/ 2147483647 h 116"/>
              <a:gd name="T14" fmla="*/ 2147483647 w 72"/>
              <a:gd name="T15" fmla="*/ 2147483647 h 116"/>
              <a:gd name="T16" fmla="*/ 0 w 72"/>
              <a:gd name="T17" fmla="*/ 2147483647 h 116"/>
              <a:gd name="T18" fmla="*/ 2147483647 w 72"/>
              <a:gd name="T19" fmla="*/ 2147483647 h 116"/>
              <a:gd name="T20" fmla="*/ 2147483647 w 72"/>
              <a:gd name="T21" fmla="*/ 0 h 116"/>
              <a:gd name="T22" fmla="*/ 2147483647 w 72"/>
              <a:gd name="T23" fmla="*/ 2147483647 h 116"/>
              <a:gd name="T24" fmla="*/ 2147483647 w 72"/>
              <a:gd name="T25" fmla="*/ 2147483647 h 116"/>
              <a:gd name="T26" fmla="*/ 2147483647 w 72"/>
              <a:gd name="T27" fmla="*/ 2147483647 h 116"/>
              <a:gd name="T28" fmla="*/ 2147483647 w 72"/>
              <a:gd name="T29" fmla="*/ 2147483647 h 116"/>
              <a:gd name="T30" fmla="*/ 2147483647 w 72"/>
              <a:gd name="T31" fmla="*/ 2147483647 h 116"/>
              <a:gd name="T32" fmla="*/ 2147483647 w 72"/>
              <a:gd name="T33" fmla="*/ 2147483647 h 1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2"/>
              <a:gd name="T52" fmla="*/ 0 h 116"/>
              <a:gd name="T53" fmla="*/ 72 w 72"/>
              <a:gd name="T54" fmla="*/ 116 h 11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2" h="116">
                <a:moveTo>
                  <a:pt x="58" y="116"/>
                </a:moveTo>
                <a:lnTo>
                  <a:pt x="42" y="114"/>
                </a:lnTo>
                <a:lnTo>
                  <a:pt x="36" y="108"/>
                </a:lnTo>
                <a:lnTo>
                  <a:pt x="38" y="100"/>
                </a:lnTo>
                <a:lnTo>
                  <a:pt x="30" y="98"/>
                </a:lnTo>
                <a:lnTo>
                  <a:pt x="32" y="84"/>
                </a:lnTo>
                <a:lnTo>
                  <a:pt x="24" y="82"/>
                </a:lnTo>
                <a:lnTo>
                  <a:pt x="14" y="68"/>
                </a:lnTo>
                <a:lnTo>
                  <a:pt x="0" y="58"/>
                </a:lnTo>
                <a:lnTo>
                  <a:pt x="20" y="2"/>
                </a:lnTo>
                <a:lnTo>
                  <a:pt x="36" y="0"/>
                </a:lnTo>
                <a:lnTo>
                  <a:pt x="70" y="2"/>
                </a:lnTo>
                <a:lnTo>
                  <a:pt x="72" y="32"/>
                </a:lnTo>
                <a:lnTo>
                  <a:pt x="64" y="54"/>
                </a:lnTo>
                <a:lnTo>
                  <a:pt x="68" y="86"/>
                </a:lnTo>
                <a:lnTo>
                  <a:pt x="58" y="102"/>
                </a:lnTo>
                <a:lnTo>
                  <a:pt x="58" y="11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3" name="Freeform 501"/>
          <p:cNvSpPr>
            <a:spLocks/>
          </p:cNvSpPr>
          <p:nvPr/>
        </p:nvSpPr>
        <p:spPr bwMode="auto">
          <a:xfrm rot="222277">
            <a:off x="2613025" y="1792288"/>
            <a:ext cx="179388" cy="166687"/>
          </a:xfrm>
          <a:custGeom>
            <a:avLst/>
            <a:gdLst>
              <a:gd name="T0" fmla="*/ 2147483647 w 76"/>
              <a:gd name="T1" fmla="*/ 2147483647 h 72"/>
              <a:gd name="T2" fmla="*/ 2147483647 w 76"/>
              <a:gd name="T3" fmla="*/ 2147483647 h 72"/>
              <a:gd name="T4" fmla="*/ 2147483647 w 76"/>
              <a:gd name="T5" fmla="*/ 2147483647 h 72"/>
              <a:gd name="T6" fmla="*/ 2147483647 w 76"/>
              <a:gd name="T7" fmla="*/ 2147483647 h 72"/>
              <a:gd name="T8" fmla="*/ 2147483647 w 76"/>
              <a:gd name="T9" fmla="*/ 2147483647 h 72"/>
              <a:gd name="T10" fmla="*/ 2147483647 w 76"/>
              <a:gd name="T11" fmla="*/ 2147483647 h 72"/>
              <a:gd name="T12" fmla="*/ 2147483647 w 76"/>
              <a:gd name="T13" fmla="*/ 2147483647 h 72"/>
              <a:gd name="T14" fmla="*/ 2147483647 w 76"/>
              <a:gd name="T15" fmla="*/ 2147483647 h 72"/>
              <a:gd name="T16" fmla="*/ 0 w 76"/>
              <a:gd name="T17" fmla="*/ 2147483647 h 72"/>
              <a:gd name="T18" fmla="*/ 2147483647 w 76"/>
              <a:gd name="T19" fmla="*/ 2147483647 h 72"/>
              <a:gd name="T20" fmla="*/ 2147483647 w 76"/>
              <a:gd name="T21" fmla="*/ 2147483647 h 72"/>
              <a:gd name="T22" fmla="*/ 2147483647 w 76"/>
              <a:gd name="T23" fmla="*/ 0 h 72"/>
              <a:gd name="T24" fmla="*/ 2147483647 w 76"/>
              <a:gd name="T25" fmla="*/ 0 h 72"/>
              <a:gd name="T26" fmla="*/ 2147483647 w 76"/>
              <a:gd name="T27" fmla="*/ 2147483647 h 72"/>
              <a:gd name="T28" fmla="*/ 2147483647 w 76"/>
              <a:gd name="T29" fmla="*/ 2147483647 h 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6"/>
              <a:gd name="T46" fmla="*/ 0 h 72"/>
              <a:gd name="T47" fmla="*/ 76 w 76"/>
              <a:gd name="T48" fmla="*/ 72 h 7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6" h="72">
                <a:moveTo>
                  <a:pt x="56" y="68"/>
                </a:moveTo>
                <a:lnTo>
                  <a:pt x="52" y="70"/>
                </a:lnTo>
                <a:lnTo>
                  <a:pt x="48" y="66"/>
                </a:lnTo>
                <a:lnTo>
                  <a:pt x="34" y="66"/>
                </a:lnTo>
                <a:lnTo>
                  <a:pt x="26" y="72"/>
                </a:lnTo>
                <a:lnTo>
                  <a:pt x="6" y="62"/>
                </a:lnTo>
                <a:lnTo>
                  <a:pt x="2" y="54"/>
                </a:lnTo>
                <a:lnTo>
                  <a:pt x="6" y="48"/>
                </a:lnTo>
                <a:lnTo>
                  <a:pt x="0" y="42"/>
                </a:lnTo>
                <a:lnTo>
                  <a:pt x="12" y="26"/>
                </a:lnTo>
                <a:lnTo>
                  <a:pt x="14" y="20"/>
                </a:lnTo>
                <a:lnTo>
                  <a:pt x="22" y="0"/>
                </a:lnTo>
                <a:lnTo>
                  <a:pt x="34" y="0"/>
                </a:lnTo>
                <a:lnTo>
                  <a:pt x="76" y="12"/>
                </a:lnTo>
                <a:lnTo>
                  <a:pt x="56" y="68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4" name="Freeform 502"/>
          <p:cNvSpPr>
            <a:spLocks/>
          </p:cNvSpPr>
          <p:nvPr/>
        </p:nvSpPr>
        <p:spPr bwMode="auto">
          <a:xfrm rot="222277">
            <a:off x="2566988" y="1917700"/>
            <a:ext cx="204787" cy="166688"/>
          </a:xfrm>
          <a:custGeom>
            <a:avLst/>
            <a:gdLst>
              <a:gd name="T0" fmla="*/ 2147483647 w 86"/>
              <a:gd name="T1" fmla="*/ 2147483647 h 72"/>
              <a:gd name="T2" fmla="*/ 2147483647 w 86"/>
              <a:gd name="T3" fmla="*/ 2147483647 h 72"/>
              <a:gd name="T4" fmla="*/ 2147483647 w 86"/>
              <a:gd name="T5" fmla="*/ 2147483647 h 72"/>
              <a:gd name="T6" fmla="*/ 0 w 86"/>
              <a:gd name="T7" fmla="*/ 2147483647 h 72"/>
              <a:gd name="T8" fmla="*/ 2147483647 w 86"/>
              <a:gd name="T9" fmla="*/ 2147483647 h 72"/>
              <a:gd name="T10" fmla="*/ 2147483647 w 86"/>
              <a:gd name="T11" fmla="*/ 0 h 72"/>
              <a:gd name="T12" fmla="*/ 2147483647 w 86"/>
              <a:gd name="T13" fmla="*/ 2147483647 h 72"/>
              <a:gd name="T14" fmla="*/ 2147483647 w 86"/>
              <a:gd name="T15" fmla="*/ 2147483647 h 72"/>
              <a:gd name="T16" fmla="*/ 2147483647 w 86"/>
              <a:gd name="T17" fmla="*/ 2147483647 h 72"/>
              <a:gd name="T18" fmla="*/ 2147483647 w 86"/>
              <a:gd name="T19" fmla="*/ 2147483647 h 72"/>
              <a:gd name="T20" fmla="*/ 2147483647 w 86"/>
              <a:gd name="T21" fmla="*/ 2147483647 h 72"/>
              <a:gd name="T22" fmla="*/ 2147483647 w 86"/>
              <a:gd name="T23" fmla="*/ 2147483647 h 72"/>
              <a:gd name="T24" fmla="*/ 2147483647 w 86"/>
              <a:gd name="T25" fmla="*/ 2147483647 h 72"/>
              <a:gd name="T26" fmla="*/ 2147483647 w 86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6"/>
              <a:gd name="T43" fmla="*/ 0 h 72"/>
              <a:gd name="T44" fmla="*/ 86 w 86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6" h="72">
                <a:moveTo>
                  <a:pt x="70" y="68"/>
                </a:moveTo>
                <a:lnTo>
                  <a:pt x="38" y="72"/>
                </a:lnTo>
                <a:lnTo>
                  <a:pt x="2" y="72"/>
                </a:lnTo>
                <a:lnTo>
                  <a:pt x="0" y="26"/>
                </a:lnTo>
                <a:lnTo>
                  <a:pt x="2" y="16"/>
                </a:lnTo>
                <a:lnTo>
                  <a:pt x="18" y="0"/>
                </a:lnTo>
                <a:lnTo>
                  <a:pt x="22" y="8"/>
                </a:lnTo>
                <a:lnTo>
                  <a:pt x="42" y="18"/>
                </a:lnTo>
                <a:lnTo>
                  <a:pt x="50" y="12"/>
                </a:lnTo>
                <a:lnTo>
                  <a:pt x="64" y="12"/>
                </a:lnTo>
                <a:lnTo>
                  <a:pt x="68" y="16"/>
                </a:lnTo>
                <a:lnTo>
                  <a:pt x="72" y="14"/>
                </a:lnTo>
                <a:lnTo>
                  <a:pt x="86" y="24"/>
                </a:lnTo>
                <a:lnTo>
                  <a:pt x="70" y="68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5" name="Freeform 503"/>
          <p:cNvSpPr>
            <a:spLocks/>
          </p:cNvSpPr>
          <p:nvPr/>
        </p:nvSpPr>
        <p:spPr bwMode="auto">
          <a:xfrm rot="222277">
            <a:off x="2646363" y="1976438"/>
            <a:ext cx="166687" cy="219075"/>
          </a:xfrm>
          <a:custGeom>
            <a:avLst/>
            <a:gdLst>
              <a:gd name="T0" fmla="*/ 0 w 70"/>
              <a:gd name="T1" fmla="*/ 2147483647 h 94"/>
              <a:gd name="T2" fmla="*/ 2147483647 w 70"/>
              <a:gd name="T3" fmla="*/ 2147483647 h 94"/>
              <a:gd name="T4" fmla="*/ 2147483647 w 70"/>
              <a:gd name="T5" fmla="*/ 2147483647 h 94"/>
              <a:gd name="T6" fmla="*/ 2147483647 w 70"/>
              <a:gd name="T7" fmla="*/ 0 h 94"/>
              <a:gd name="T8" fmla="*/ 2147483647 w 70"/>
              <a:gd name="T9" fmla="*/ 2147483647 h 94"/>
              <a:gd name="T10" fmla="*/ 2147483647 w 70"/>
              <a:gd name="T11" fmla="*/ 2147483647 h 94"/>
              <a:gd name="T12" fmla="*/ 2147483647 w 70"/>
              <a:gd name="T13" fmla="*/ 2147483647 h 94"/>
              <a:gd name="T14" fmla="*/ 2147483647 w 70"/>
              <a:gd name="T15" fmla="*/ 2147483647 h 94"/>
              <a:gd name="T16" fmla="*/ 2147483647 w 70"/>
              <a:gd name="T17" fmla="*/ 2147483647 h 94"/>
              <a:gd name="T18" fmla="*/ 2147483647 w 70"/>
              <a:gd name="T19" fmla="*/ 2147483647 h 94"/>
              <a:gd name="T20" fmla="*/ 0 w 70"/>
              <a:gd name="T21" fmla="*/ 2147483647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94"/>
              <a:gd name="T35" fmla="*/ 70 w 70"/>
              <a:gd name="T36" fmla="*/ 94 h 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94">
                <a:moveTo>
                  <a:pt x="0" y="64"/>
                </a:moveTo>
                <a:lnTo>
                  <a:pt x="2" y="48"/>
                </a:lnTo>
                <a:lnTo>
                  <a:pt x="34" y="44"/>
                </a:lnTo>
                <a:lnTo>
                  <a:pt x="50" y="0"/>
                </a:lnTo>
                <a:lnTo>
                  <a:pt x="60" y="14"/>
                </a:lnTo>
                <a:lnTo>
                  <a:pt x="68" y="16"/>
                </a:lnTo>
                <a:lnTo>
                  <a:pt x="66" y="30"/>
                </a:lnTo>
                <a:lnTo>
                  <a:pt x="70" y="30"/>
                </a:lnTo>
                <a:lnTo>
                  <a:pt x="56" y="92"/>
                </a:lnTo>
                <a:lnTo>
                  <a:pt x="38" y="94"/>
                </a:lnTo>
                <a:lnTo>
                  <a:pt x="0" y="6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6" name="Freeform 504"/>
          <p:cNvSpPr>
            <a:spLocks/>
          </p:cNvSpPr>
          <p:nvPr/>
        </p:nvSpPr>
        <p:spPr bwMode="auto">
          <a:xfrm rot="222277">
            <a:off x="2774950" y="2055813"/>
            <a:ext cx="165100" cy="185737"/>
          </a:xfrm>
          <a:custGeom>
            <a:avLst/>
            <a:gdLst>
              <a:gd name="T0" fmla="*/ 2147483647 w 72"/>
              <a:gd name="T1" fmla="*/ 0 h 80"/>
              <a:gd name="T2" fmla="*/ 2147483647 w 72"/>
              <a:gd name="T3" fmla="*/ 2147483647 h 80"/>
              <a:gd name="T4" fmla="*/ 2147483647 w 72"/>
              <a:gd name="T5" fmla="*/ 2147483647 h 80"/>
              <a:gd name="T6" fmla="*/ 2147483647 w 72"/>
              <a:gd name="T7" fmla="*/ 2147483647 h 80"/>
              <a:gd name="T8" fmla="*/ 2147483647 w 72"/>
              <a:gd name="T9" fmla="*/ 2147483647 h 80"/>
              <a:gd name="T10" fmla="*/ 2147483647 w 72"/>
              <a:gd name="T11" fmla="*/ 2147483647 h 80"/>
              <a:gd name="T12" fmla="*/ 2147483647 w 72"/>
              <a:gd name="T13" fmla="*/ 2147483647 h 80"/>
              <a:gd name="T14" fmla="*/ 2147483647 w 72"/>
              <a:gd name="T15" fmla="*/ 2147483647 h 80"/>
              <a:gd name="T16" fmla="*/ 2147483647 w 72"/>
              <a:gd name="T17" fmla="*/ 2147483647 h 80"/>
              <a:gd name="T18" fmla="*/ 2147483647 w 72"/>
              <a:gd name="T19" fmla="*/ 2147483647 h 80"/>
              <a:gd name="T20" fmla="*/ 2147483647 w 72"/>
              <a:gd name="T21" fmla="*/ 2147483647 h 80"/>
              <a:gd name="T22" fmla="*/ 2147483647 w 72"/>
              <a:gd name="T23" fmla="*/ 2147483647 h 80"/>
              <a:gd name="T24" fmla="*/ 2147483647 w 72"/>
              <a:gd name="T25" fmla="*/ 2147483647 h 80"/>
              <a:gd name="T26" fmla="*/ 2147483647 w 72"/>
              <a:gd name="T27" fmla="*/ 2147483647 h 80"/>
              <a:gd name="T28" fmla="*/ 2147483647 w 72"/>
              <a:gd name="T29" fmla="*/ 2147483647 h 80"/>
              <a:gd name="T30" fmla="*/ 0 w 72"/>
              <a:gd name="T31" fmla="*/ 2147483647 h 80"/>
              <a:gd name="T32" fmla="*/ 2147483647 w 72"/>
              <a:gd name="T33" fmla="*/ 0 h 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2"/>
              <a:gd name="T52" fmla="*/ 0 h 80"/>
              <a:gd name="T53" fmla="*/ 72 w 72"/>
              <a:gd name="T54" fmla="*/ 80 h 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2" h="80">
                <a:moveTo>
                  <a:pt x="14" y="0"/>
                </a:moveTo>
                <a:lnTo>
                  <a:pt x="18" y="2"/>
                </a:lnTo>
                <a:lnTo>
                  <a:pt x="16" y="10"/>
                </a:lnTo>
                <a:lnTo>
                  <a:pt x="22" y="16"/>
                </a:lnTo>
                <a:lnTo>
                  <a:pt x="38" y="18"/>
                </a:lnTo>
                <a:lnTo>
                  <a:pt x="54" y="32"/>
                </a:lnTo>
                <a:lnTo>
                  <a:pt x="70" y="30"/>
                </a:lnTo>
                <a:lnTo>
                  <a:pt x="72" y="50"/>
                </a:lnTo>
                <a:lnTo>
                  <a:pt x="54" y="54"/>
                </a:lnTo>
                <a:lnTo>
                  <a:pt x="58" y="60"/>
                </a:lnTo>
                <a:lnTo>
                  <a:pt x="56" y="66"/>
                </a:lnTo>
                <a:lnTo>
                  <a:pt x="48" y="68"/>
                </a:lnTo>
                <a:lnTo>
                  <a:pt x="48" y="78"/>
                </a:lnTo>
                <a:lnTo>
                  <a:pt x="16" y="80"/>
                </a:lnTo>
                <a:lnTo>
                  <a:pt x="16" y="64"/>
                </a:lnTo>
                <a:lnTo>
                  <a:pt x="0" y="62"/>
                </a:lnTo>
                <a:lnTo>
                  <a:pt x="14" y="0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7" name="Freeform 505"/>
          <p:cNvSpPr>
            <a:spLocks/>
          </p:cNvSpPr>
          <p:nvPr/>
        </p:nvSpPr>
        <p:spPr bwMode="auto">
          <a:xfrm rot="222277">
            <a:off x="2886075" y="2057400"/>
            <a:ext cx="201613" cy="204788"/>
          </a:xfrm>
          <a:custGeom>
            <a:avLst/>
            <a:gdLst>
              <a:gd name="T0" fmla="*/ 2147483647 w 86"/>
              <a:gd name="T1" fmla="*/ 2147483647 h 86"/>
              <a:gd name="T2" fmla="*/ 2147483647 w 86"/>
              <a:gd name="T3" fmla="*/ 2147483647 h 86"/>
              <a:gd name="T4" fmla="*/ 0 w 86"/>
              <a:gd name="T5" fmla="*/ 2147483647 h 86"/>
              <a:gd name="T6" fmla="*/ 0 w 86"/>
              <a:gd name="T7" fmla="*/ 2147483647 h 86"/>
              <a:gd name="T8" fmla="*/ 2147483647 w 86"/>
              <a:gd name="T9" fmla="*/ 2147483647 h 86"/>
              <a:gd name="T10" fmla="*/ 2147483647 w 86"/>
              <a:gd name="T11" fmla="*/ 2147483647 h 86"/>
              <a:gd name="T12" fmla="*/ 2147483647 w 86"/>
              <a:gd name="T13" fmla="*/ 2147483647 h 86"/>
              <a:gd name="T14" fmla="*/ 2147483647 w 86"/>
              <a:gd name="T15" fmla="*/ 2147483647 h 86"/>
              <a:gd name="T16" fmla="*/ 2147483647 w 86"/>
              <a:gd name="T17" fmla="*/ 2147483647 h 86"/>
              <a:gd name="T18" fmla="*/ 2147483647 w 86"/>
              <a:gd name="T19" fmla="*/ 2147483647 h 86"/>
              <a:gd name="T20" fmla="*/ 2147483647 w 86"/>
              <a:gd name="T21" fmla="*/ 0 h 86"/>
              <a:gd name="T22" fmla="*/ 2147483647 w 86"/>
              <a:gd name="T23" fmla="*/ 2147483647 h 86"/>
              <a:gd name="T24" fmla="*/ 2147483647 w 86"/>
              <a:gd name="T25" fmla="*/ 2147483647 h 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"/>
              <a:gd name="T40" fmla="*/ 0 h 86"/>
              <a:gd name="T41" fmla="*/ 86 w 86"/>
              <a:gd name="T42" fmla="*/ 86 h 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" h="86">
                <a:moveTo>
                  <a:pt x="86" y="82"/>
                </a:moveTo>
                <a:lnTo>
                  <a:pt x="2" y="86"/>
                </a:lnTo>
                <a:lnTo>
                  <a:pt x="0" y="80"/>
                </a:lnTo>
                <a:lnTo>
                  <a:pt x="0" y="70"/>
                </a:lnTo>
                <a:lnTo>
                  <a:pt x="8" y="68"/>
                </a:lnTo>
                <a:lnTo>
                  <a:pt x="10" y="62"/>
                </a:lnTo>
                <a:lnTo>
                  <a:pt x="6" y="56"/>
                </a:lnTo>
                <a:lnTo>
                  <a:pt x="24" y="52"/>
                </a:lnTo>
                <a:lnTo>
                  <a:pt x="22" y="32"/>
                </a:lnTo>
                <a:lnTo>
                  <a:pt x="44" y="12"/>
                </a:lnTo>
                <a:lnTo>
                  <a:pt x="68" y="0"/>
                </a:lnTo>
                <a:lnTo>
                  <a:pt x="78" y="2"/>
                </a:lnTo>
                <a:lnTo>
                  <a:pt x="86" y="8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8" name="Freeform 506"/>
          <p:cNvSpPr>
            <a:spLocks/>
          </p:cNvSpPr>
          <p:nvPr/>
        </p:nvSpPr>
        <p:spPr bwMode="auto">
          <a:xfrm rot="222277">
            <a:off x="2560638" y="2082800"/>
            <a:ext cx="166687" cy="230188"/>
          </a:xfrm>
          <a:custGeom>
            <a:avLst/>
            <a:gdLst>
              <a:gd name="T0" fmla="*/ 2147483647 w 72"/>
              <a:gd name="T1" fmla="*/ 2147483647 h 98"/>
              <a:gd name="T2" fmla="*/ 2147483647 w 72"/>
              <a:gd name="T3" fmla="*/ 2147483647 h 98"/>
              <a:gd name="T4" fmla="*/ 2147483647 w 72"/>
              <a:gd name="T5" fmla="*/ 2147483647 h 98"/>
              <a:gd name="T6" fmla="*/ 2147483647 w 72"/>
              <a:gd name="T7" fmla="*/ 2147483647 h 98"/>
              <a:gd name="T8" fmla="*/ 2147483647 w 72"/>
              <a:gd name="T9" fmla="*/ 2147483647 h 98"/>
              <a:gd name="T10" fmla="*/ 2147483647 w 72"/>
              <a:gd name="T11" fmla="*/ 2147483647 h 98"/>
              <a:gd name="T12" fmla="*/ 2147483647 w 72"/>
              <a:gd name="T13" fmla="*/ 2147483647 h 98"/>
              <a:gd name="T14" fmla="*/ 2147483647 w 72"/>
              <a:gd name="T15" fmla="*/ 2147483647 h 98"/>
              <a:gd name="T16" fmla="*/ 2147483647 w 72"/>
              <a:gd name="T17" fmla="*/ 2147483647 h 98"/>
              <a:gd name="T18" fmla="*/ 2147483647 w 72"/>
              <a:gd name="T19" fmla="*/ 2147483647 h 98"/>
              <a:gd name="T20" fmla="*/ 2147483647 w 72"/>
              <a:gd name="T21" fmla="*/ 2147483647 h 98"/>
              <a:gd name="T22" fmla="*/ 2147483647 w 72"/>
              <a:gd name="T23" fmla="*/ 2147483647 h 98"/>
              <a:gd name="T24" fmla="*/ 2147483647 w 72"/>
              <a:gd name="T25" fmla="*/ 2147483647 h 98"/>
              <a:gd name="T26" fmla="*/ 0 w 72"/>
              <a:gd name="T27" fmla="*/ 0 h 98"/>
              <a:gd name="T28" fmla="*/ 2147483647 w 72"/>
              <a:gd name="T29" fmla="*/ 0 h 98"/>
              <a:gd name="T30" fmla="*/ 2147483647 w 72"/>
              <a:gd name="T31" fmla="*/ 2147483647 h 98"/>
              <a:gd name="T32" fmla="*/ 2147483647 w 72"/>
              <a:gd name="T33" fmla="*/ 214748364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2"/>
              <a:gd name="T52" fmla="*/ 0 h 98"/>
              <a:gd name="T53" fmla="*/ 72 w 72"/>
              <a:gd name="T54" fmla="*/ 98 h 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2" h="98">
                <a:moveTo>
                  <a:pt x="72" y="46"/>
                </a:moveTo>
                <a:lnTo>
                  <a:pt x="72" y="62"/>
                </a:lnTo>
                <a:lnTo>
                  <a:pt x="64" y="62"/>
                </a:lnTo>
                <a:lnTo>
                  <a:pt x="64" y="84"/>
                </a:lnTo>
                <a:lnTo>
                  <a:pt x="54" y="92"/>
                </a:lnTo>
                <a:lnTo>
                  <a:pt x="28" y="94"/>
                </a:lnTo>
                <a:lnTo>
                  <a:pt x="30" y="90"/>
                </a:lnTo>
                <a:lnTo>
                  <a:pt x="24" y="88"/>
                </a:lnTo>
                <a:lnTo>
                  <a:pt x="20" y="98"/>
                </a:lnTo>
                <a:lnTo>
                  <a:pt x="14" y="98"/>
                </a:lnTo>
                <a:lnTo>
                  <a:pt x="16" y="90"/>
                </a:lnTo>
                <a:lnTo>
                  <a:pt x="4" y="82"/>
                </a:lnTo>
                <a:lnTo>
                  <a:pt x="2" y="32"/>
                </a:lnTo>
                <a:lnTo>
                  <a:pt x="0" y="0"/>
                </a:lnTo>
                <a:lnTo>
                  <a:pt x="36" y="0"/>
                </a:lnTo>
                <a:lnTo>
                  <a:pt x="34" y="16"/>
                </a:lnTo>
                <a:lnTo>
                  <a:pt x="72" y="4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39" name="Freeform 507"/>
          <p:cNvSpPr>
            <a:spLocks/>
          </p:cNvSpPr>
          <p:nvPr/>
        </p:nvSpPr>
        <p:spPr bwMode="auto">
          <a:xfrm rot="222277">
            <a:off x="2557463" y="2281238"/>
            <a:ext cx="257175" cy="193675"/>
          </a:xfrm>
          <a:custGeom>
            <a:avLst/>
            <a:gdLst>
              <a:gd name="T0" fmla="*/ 2147483647 w 110"/>
              <a:gd name="T1" fmla="*/ 2147483647 h 82"/>
              <a:gd name="T2" fmla="*/ 2147483647 w 110"/>
              <a:gd name="T3" fmla="*/ 2147483647 h 82"/>
              <a:gd name="T4" fmla="*/ 2147483647 w 110"/>
              <a:gd name="T5" fmla="*/ 2147483647 h 82"/>
              <a:gd name="T6" fmla="*/ 2147483647 w 110"/>
              <a:gd name="T7" fmla="*/ 2147483647 h 82"/>
              <a:gd name="T8" fmla="*/ 2147483647 w 110"/>
              <a:gd name="T9" fmla="*/ 2147483647 h 82"/>
              <a:gd name="T10" fmla="*/ 2147483647 w 110"/>
              <a:gd name="T11" fmla="*/ 2147483647 h 82"/>
              <a:gd name="T12" fmla="*/ 2147483647 w 110"/>
              <a:gd name="T13" fmla="*/ 2147483647 h 82"/>
              <a:gd name="T14" fmla="*/ 0 w 110"/>
              <a:gd name="T15" fmla="*/ 2147483647 h 82"/>
              <a:gd name="T16" fmla="*/ 0 w 110"/>
              <a:gd name="T17" fmla="*/ 0 h 82"/>
              <a:gd name="T18" fmla="*/ 2147483647 w 110"/>
              <a:gd name="T19" fmla="*/ 2147483647 h 82"/>
              <a:gd name="T20" fmla="*/ 2147483647 w 110"/>
              <a:gd name="T21" fmla="*/ 2147483647 h 82"/>
              <a:gd name="T22" fmla="*/ 2147483647 w 110"/>
              <a:gd name="T23" fmla="*/ 2147483647 h 82"/>
              <a:gd name="T24" fmla="*/ 2147483647 w 110"/>
              <a:gd name="T25" fmla="*/ 2147483647 h 82"/>
              <a:gd name="T26" fmla="*/ 2147483647 w 110"/>
              <a:gd name="T27" fmla="*/ 2147483647 h 82"/>
              <a:gd name="T28" fmla="*/ 2147483647 w 110"/>
              <a:gd name="T29" fmla="*/ 2147483647 h 82"/>
              <a:gd name="T30" fmla="*/ 2147483647 w 110"/>
              <a:gd name="T31" fmla="*/ 2147483647 h 82"/>
              <a:gd name="T32" fmla="*/ 2147483647 w 110"/>
              <a:gd name="T33" fmla="*/ 2147483647 h 82"/>
              <a:gd name="T34" fmla="*/ 2147483647 w 110"/>
              <a:gd name="T35" fmla="*/ 2147483647 h 82"/>
              <a:gd name="T36" fmla="*/ 2147483647 w 110"/>
              <a:gd name="T37" fmla="*/ 2147483647 h 82"/>
              <a:gd name="T38" fmla="*/ 2147483647 w 110"/>
              <a:gd name="T39" fmla="*/ 2147483647 h 82"/>
              <a:gd name="T40" fmla="*/ 2147483647 w 110"/>
              <a:gd name="T41" fmla="*/ 2147483647 h 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0"/>
              <a:gd name="T64" fmla="*/ 0 h 82"/>
              <a:gd name="T65" fmla="*/ 110 w 110"/>
              <a:gd name="T66" fmla="*/ 82 h 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0" h="82">
                <a:moveTo>
                  <a:pt x="110" y="72"/>
                </a:moveTo>
                <a:lnTo>
                  <a:pt x="88" y="82"/>
                </a:lnTo>
                <a:lnTo>
                  <a:pt x="74" y="70"/>
                </a:lnTo>
                <a:lnTo>
                  <a:pt x="40" y="74"/>
                </a:lnTo>
                <a:lnTo>
                  <a:pt x="4" y="72"/>
                </a:lnTo>
                <a:lnTo>
                  <a:pt x="6" y="40"/>
                </a:lnTo>
                <a:lnTo>
                  <a:pt x="4" y="18"/>
                </a:lnTo>
                <a:lnTo>
                  <a:pt x="0" y="14"/>
                </a:lnTo>
                <a:lnTo>
                  <a:pt x="0" y="0"/>
                </a:lnTo>
                <a:lnTo>
                  <a:pt x="12" y="8"/>
                </a:lnTo>
                <a:lnTo>
                  <a:pt x="10" y="16"/>
                </a:lnTo>
                <a:lnTo>
                  <a:pt x="16" y="16"/>
                </a:lnTo>
                <a:lnTo>
                  <a:pt x="20" y="6"/>
                </a:lnTo>
                <a:lnTo>
                  <a:pt x="26" y="8"/>
                </a:lnTo>
                <a:lnTo>
                  <a:pt x="24" y="12"/>
                </a:lnTo>
                <a:lnTo>
                  <a:pt x="50" y="10"/>
                </a:lnTo>
                <a:lnTo>
                  <a:pt x="60" y="2"/>
                </a:lnTo>
                <a:lnTo>
                  <a:pt x="70" y="6"/>
                </a:lnTo>
                <a:lnTo>
                  <a:pt x="92" y="42"/>
                </a:lnTo>
                <a:lnTo>
                  <a:pt x="110" y="42"/>
                </a:lnTo>
                <a:lnTo>
                  <a:pt x="110" y="7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0" name="Freeform 508"/>
          <p:cNvSpPr>
            <a:spLocks/>
          </p:cNvSpPr>
          <p:nvPr/>
        </p:nvSpPr>
        <p:spPr bwMode="auto">
          <a:xfrm rot="222277">
            <a:off x="2701925" y="2198688"/>
            <a:ext cx="187325" cy="185737"/>
          </a:xfrm>
          <a:custGeom>
            <a:avLst/>
            <a:gdLst>
              <a:gd name="T0" fmla="*/ 2147483647 w 80"/>
              <a:gd name="T1" fmla="*/ 2147483647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2147483647 w 80"/>
              <a:gd name="T7" fmla="*/ 2147483647 h 80"/>
              <a:gd name="T8" fmla="*/ 0 w 80"/>
              <a:gd name="T9" fmla="*/ 2147483647 h 80"/>
              <a:gd name="T10" fmla="*/ 0 w 80"/>
              <a:gd name="T11" fmla="*/ 2147483647 h 80"/>
              <a:gd name="T12" fmla="*/ 2147483647 w 80"/>
              <a:gd name="T13" fmla="*/ 2147483647 h 80"/>
              <a:gd name="T14" fmla="*/ 2147483647 w 80"/>
              <a:gd name="T15" fmla="*/ 2147483647 h 80"/>
              <a:gd name="T16" fmla="*/ 2147483647 w 80"/>
              <a:gd name="T17" fmla="*/ 0 h 80"/>
              <a:gd name="T18" fmla="*/ 2147483647 w 80"/>
              <a:gd name="T19" fmla="*/ 2147483647 h 80"/>
              <a:gd name="T20" fmla="*/ 2147483647 w 80"/>
              <a:gd name="T21" fmla="*/ 2147483647 h 80"/>
              <a:gd name="T22" fmla="*/ 2147483647 w 80"/>
              <a:gd name="T23" fmla="*/ 2147483647 h 80"/>
              <a:gd name="T24" fmla="*/ 2147483647 w 80"/>
              <a:gd name="T25" fmla="*/ 2147483647 h 80"/>
              <a:gd name="T26" fmla="*/ 2147483647 w 80"/>
              <a:gd name="T27" fmla="*/ 2147483647 h 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0"/>
              <a:gd name="T43" fmla="*/ 0 h 80"/>
              <a:gd name="T44" fmla="*/ 80 w 80"/>
              <a:gd name="T45" fmla="*/ 80 h 8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0" h="80">
                <a:moveTo>
                  <a:pt x="80" y="76"/>
                </a:moveTo>
                <a:lnTo>
                  <a:pt x="50" y="80"/>
                </a:lnTo>
                <a:lnTo>
                  <a:pt x="32" y="80"/>
                </a:lnTo>
                <a:lnTo>
                  <a:pt x="10" y="44"/>
                </a:lnTo>
                <a:lnTo>
                  <a:pt x="0" y="40"/>
                </a:lnTo>
                <a:lnTo>
                  <a:pt x="0" y="18"/>
                </a:lnTo>
                <a:lnTo>
                  <a:pt x="8" y="18"/>
                </a:lnTo>
                <a:lnTo>
                  <a:pt x="8" y="2"/>
                </a:lnTo>
                <a:lnTo>
                  <a:pt x="26" y="0"/>
                </a:lnTo>
                <a:lnTo>
                  <a:pt x="42" y="2"/>
                </a:lnTo>
                <a:lnTo>
                  <a:pt x="42" y="18"/>
                </a:lnTo>
                <a:lnTo>
                  <a:pt x="74" y="16"/>
                </a:lnTo>
                <a:lnTo>
                  <a:pt x="76" y="22"/>
                </a:lnTo>
                <a:lnTo>
                  <a:pt x="80" y="76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1" name="Freeform 509"/>
          <p:cNvSpPr>
            <a:spLocks/>
          </p:cNvSpPr>
          <p:nvPr/>
        </p:nvSpPr>
        <p:spPr bwMode="auto">
          <a:xfrm rot="222277">
            <a:off x="2879725" y="2249488"/>
            <a:ext cx="200025" cy="136525"/>
          </a:xfrm>
          <a:custGeom>
            <a:avLst/>
            <a:gdLst>
              <a:gd name="T0" fmla="*/ 2147483647 w 86"/>
              <a:gd name="T1" fmla="*/ 2147483647 h 58"/>
              <a:gd name="T2" fmla="*/ 2147483647 w 86"/>
              <a:gd name="T3" fmla="*/ 2147483647 h 58"/>
              <a:gd name="T4" fmla="*/ 2147483647 w 86"/>
              <a:gd name="T5" fmla="*/ 2147483647 h 58"/>
              <a:gd name="T6" fmla="*/ 2147483647 w 86"/>
              <a:gd name="T7" fmla="*/ 2147483647 h 58"/>
              <a:gd name="T8" fmla="*/ 2147483647 w 86"/>
              <a:gd name="T9" fmla="*/ 2147483647 h 58"/>
              <a:gd name="T10" fmla="*/ 2147483647 w 86"/>
              <a:gd name="T11" fmla="*/ 2147483647 h 58"/>
              <a:gd name="T12" fmla="*/ 0 w 86"/>
              <a:gd name="T13" fmla="*/ 2147483647 h 58"/>
              <a:gd name="T14" fmla="*/ 2147483647 w 86"/>
              <a:gd name="T15" fmla="*/ 0 h 58"/>
              <a:gd name="T16" fmla="*/ 2147483647 w 86"/>
              <a:gd name="T17" fmla="*/ 2147483647 h 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"/>
              <a:gd name="T28" fmla="*/ 0 h 58"/>
              <a:gd name="T29" fmla="*/ 86 w 86"/>
              <a:gd name="T30" fmla="*/ 58 h 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" h="58">
                <a:moveTo>
                  <a:pt x="86" y="26"/>
                </a:moveTo>
                <a:lnTo>
                  <a:pt x="86" y="44"/>
                </a:lnTo>
                <a:lnTo>
                  <a:pt x="46" y="48"/>
                </a:lnTo>
                <a:lnTo>
                  <a:pt x="38" y="56"/>
                </a:lnTo>
                <a:lnTo>
                  <a:pt x="30" y="58"/>
                </a:lnTo>
                <a:lnTo>
                  <a:pt x="4" y="58"/>
                </a:lnTo>
                <a:lnTo>
                  <a:pt x="0" y="4"/>
                </a:lnTo>
                <a:lnTo>
                  <a:pt x="84" y="0"/>
                </a:lnTo>
                <a:lnTo>
                  <a:pt x="86" y="2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2" name="Freeform 510"/>
          <p:cNvSpPr>
            <a:spLocks/>
          </p:cNvSpPr>
          <p:nvPr/>
        </p:nvSpPr>
        <p:spPr bwMode="auto">
          <a:xfrm rot="222277">
            <a:off x="3473450" y="2533650"/>
            <a:ext cx="149225" cy="152400"/>
          </a:xfrm>
          <a:custGeom>
            <a:avLst/>
            <a:gdLst>
              <a:gd name="T0" fmla="*/ 2147483647 w 64"/>
              <a:gd name="T1" fmla="*/ 2147483647 h 66"/>
              <a:gd name="T2" fmla="*/ 2147483647 w 64"/>
              <a:gd name="T3" fmla="*/ 2147483647 h 66"/>
              <a:gd name="T4" fmla="*/ 2147483647 w 64"/>
              <a:gd name="T5" fmla="*/ 2147483647 h 66"/>
              <a:gd name="T6" fmla="*/ 0 w 64"/>
              <a:gd name="T7" fmla="*/ 2147483647 h 66"/>
              <a:gd name="T8" fmla="*/ 2147483647 w 64"/>
              <a:gd name="T9" fmla="*/ 0 h 66"/>
              <a:gd name="T10" fmla="*/ 2147483647 w 64"/>
              <a:gd name="T11" fmla="*/ 2147483647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66"/>
              <a:gd name="T20" fmla="*/ 64 w 64"/>
              <a:gd name="T21" fmla="*/ 66 h 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66">
                <a:moveTo>
                  <a:pt x="64" y="62"/>
                </a:moveTo>
                <a:lnTo>
                  <a:pt x="52" y="62"/>
                </a:lnTo>
                <a:lnTo>
                  <a:pt x="4" y="66"/>
                </a:lnTo>
                <a:lnTo>
                  <a:pt x="0" y="6"/>
                </a:lnTo>
                <a:lnTo>
                  <a:pt x="58" y="0"/>
                </a:lnTo>
                <a:lnTo>
                  <a:pt x="64" y="6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3" name="Freeform 511"/>
          <p:cNvSpPr>
            <a:spLocks/>
          </p:cNvSpPr>
          <p:nvPr/>
        </p:nvSpPr>
        <p:spPr bwMode="auto">
          <a:xfrm rot="222277">
            <a:off x="3244850" y="2489200"/>
            <a:ext cx="239713" cy="217488"/>
          </a:xfrm>
          <a:custGeom>
            <a:avLst/>
            <a:gdLst>
              <a:gd name="T0" fmla="*/ 2147483647 w 102"/>
              <a:gd name="T1" fmla="*/ 2147483647 h 92"/>
              <a:gd name="T2" fmla="*/ 2147483647 w 102"/>
              <a:gd name="T3" fmla="*/ 2147483647 h 92"/>
              <a:gd name="T4" fmla="*/ 2147483647 w 102"/>
              <a:gd name="T5" fmla="*/ 2147483647 h 92"/>
              <a:gd name="T6" fmla="*/ 2147483647 w 102"/>
              <a:gd name="T7" fmla="*/ 2147483647 h 92"/>
              <a:gd name="T8" fmla="*/ 2147483647 w 102"/>
              <a:gd name="T9" fmla="*/ 2147483647 h 92"/>
              <a:gd name="T10" fmla="*/ 2147483647 w 102"/>
              <a:gd name="T11" fmla="*/ 2147483647 h 92"/>
              <a:gd name="T12" fmla="*/ 2147483647 w 102"/>
              <a:gd name="T13" fmla="*/ 2147483647 h 92"/>
              <a:gd name="T14" fmla="*/ 2147483647 w 102"/>
              <a:gd name="T15" fmla="*/ 2147483647 h 92"/>
              <a:gd name="T16" fmla="*/ 2147483647 w 102"/>
              <a:gd name="T17" fmla="*/ 2147483647 h 92"/>
              <a:gd name="T18" fmla="*/ 0 w 102"/>
              <a:gd name="T19" fmla="*/ 2147483647 h 92"/>
              <a:gd name="T20" fmla="*/ 2147483647 w 102"/>
              <a:gd name="T21" fmla="*/ 2147483647 h 92"/>
              <a:gd name="T22" fmla="*/ 2147483647 w 102"/>
              <a:gd name="T23" fmla="*/ 2147483647 h 92"/>
              <a:gd name="T24" fmla="*/ 2147483647 w 102"/>
              <a:gd name="T25" fmla="*/ 2147483647 h 92"/>
              <a:gd name="T26" fmla="*/ 2147483647 w 102"/>
              <a:gd name="T27" fmla="*/ 0 h 92"/>
              <a:gd name="T28" fmla="*/ 2147483647 w 102"/>
              <a:gd name="T29" fmla="*/ 2147483647 h 92"/>
              <a:gd name="T30" fmla="*/ 2147483647 w 102"/>
              <a:gd name="T31" fmla="*/ 2147483647 h 92"/>
              <a:gd name="T32" fmla="*/ 2147483647 w 102"/>
              <a:gd name="T33" fmla="*/ 2147483647 h 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2"/>
              <a:gd name="T52" fmla="*/ 0 h 92"/>
              <a:gd name="T53" fmla="*/ 102 w 102"/>
              <a:gd name="T54" fmla="*/ 92 h 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2" h="92">
                <a:moveTo>
                  <a:pt x="102" y="78"/>
                </a:moveTo>
                <a:lnTo>
                  <a:pt x="100" y="88"/>
                </a:lnTo>
                <a:lnTo>
                  <a:pt x="72" y="92"/>
                </a:lnTo>
                <a:lnTo>
                  <a:pt x="70" y="72"/>
                </a:lnTo>
                <a:lnTo>
                  <a:pt x="66" y="72"/>
                </a:lnTo>
                <a:lnTo>
                  <a:pt x="64" y="28"/>
                </a:lnTo>
                <a:lnTo>
                  <a:pt x="32" y="30"/>
                </a:lnTo>
                <a:lnTo>
                  <a:pt x="10" y="40"/>
                </a:lnTo>
                <a:lnTo>
                  <a:pt x="2" y="36"/>
                </a:lnTo>
                <a:lnTo>
                  <a:pt x="0" y="16"/>
                </a:lnTo>
                <a:lnTo>
                  <a:pt x="2" y="16"/>
                </a:lnTo>
                <a:lnTo>
                  <a:pt x="2" y="6"/>
                </a:lnTo>
                <a:lnTo>
                  <a:pt x="10" y="6"/>
                </a:lnTo>
                <a:lnTo>
                  <a:pt x="76" y="0"/>
                </a:lnTo>
                <a:lnTo>
                  <a:pt x="82" y="20"/>
                </a:lnTo>
                <a:lnTo>
                  <a:pt x="98" y="18"/>
                </a:lnTo>
                <a:lnTo>
                  <a:pt x="102" y="7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4" name="Freeform 512"/>
          <p:cNvSpPr>
            <a:spLocks/>
          </p:cNvSpPr>
          <p:nvPr/>
        </p:nvSpPr>
        <p:spPr bwMode="auto">
          <a:xfrm rot="222277">
            <a:off x="2857500" y="2565400"/>
            <a:ext cx="225425" cy="258763"/>
          </a:xfrm>
          <a:custGeom>
            <a:avLst/>
            <a:gdLst>
              <a:gd name="T0" fmla="*/ 2147483647 w 96"/>
              <a:gd name="T1" fmla="*/ 2147483647 h 110"/>
              <a:gd name="T2" fmla="*/ 2147483647 w 96"/>
              <a:gd name="T3" fmla="*/ 2147483647 h 110"/>
              <a:gd name="T4" fmla="*/ 2147483647 w 96"/>
              <a:gd name="T5" fmla="*/ 2147483647 h 110"/>
              <a:gd name="T6" fmla="*/ 0 w 96"/>
              <a:gd name="T7" fmla="*/ 2147483647 h 110"/>
              <a:gd name="T8" fmla="*/ 0 w 96"/>
              <a:gd name="T9" fmla="*/ 2147483647 h 110"/>
              <a:gd name="T10" fmla="*/ 2147483647 w 96"/>
              <a:gd name="T11" fmla="*/ 2147483647 h 110"/>
              <a:gd name="T12" fmla="*/ 2147483647 w 96"/>
              <a:gd name="T13" fmla="*/ 0 h 110"/>
              <a:gd name="T14" fmla="*/ 2147483647 w 96"/>
              <a:gd name="T15" fmla="*/ 2147483647 h 110"/>
              <a:gd name="T16" fmla="*/ 2147483647 w 96"/>
              <a:gd name="T17" fmla="*/ 2147483647 h 110"/>
              <a:gd name="T18" fmla="*/ 2147483647 w 96"/>
              <a:gd name="T19" fmla="*/ 2147483647 h 110"/>
              <a:gd name="T20" fmla="*/ 2147483647 w 96"/>
              <a:gd name="T21" fmla="*/ 2147483647 h 1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110"/>
              <a:gd name="T35" fmla="*/ 96 w 96"/>
              <a:gd name="T36" fmla="*/ 110 h 1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110">
                <a:moveTo>
                  <a:pt x="96" y="104"/>
                </a:moveTo>
                <a:lnTo>
                  <a:pt x="28" y="110"/>
                </a:lnTo>
                <a:lnTo>
                  <a:pt x="8" y="108"/>
                </a:lnTo>
                <a:lnTo>
                  <a:pt x="0" y="32"/>
                </a:lnTo>
                <a:lnTo>
                  <a:pt x="0" y="6"/>
                </a:lnTo>
                <a:lnTo>
                  <a:pt x="32" y="2"/>
                </a:lnTo>
                <a:lnTo>
                  <a:pt x="62" y="0"/>
                </a:lnTo>
                <a:lnTo>
                  <a:pt x="74" y="2"/>
                </a:lnTo>
                <a:lnTo>
                  <a:pt x="80" y="34"/>
                </a:lnTo>
                <a:lnTo>
                  <a:pt x="92" y="32"/>
                </a:lnTo>
                <a:lnTo>
                  <a:pt x="96" y="10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5" name="Freeform 513"/>
          <p:cNvSpPr>
            <a:spLocks/>
          </p:cNvSpPr>
          <p:nvPr/>
        </p:nvSpPr>
        <p:spPr bwMode="auto">
          <a:xfrm rot="222277">
            <a:off x="2941638" y="2312988"/>
            <a:ext cx="177800" cy="261937"/>
          </a:xfrm>
          <a:custGeom>
            <a:avLst/>
            <a:gdLst>
              <a:gd name="T0" fmla="*/ 2147483647 w 76"/>
              <a:gd name="T1" fmla="*/ 2147483647 h 112"/>
              <a:gd name="T2" fmla="*/ 2147483647 w 76"/>
              <a:gd name="T3" fmla="*/ 2147483647 h 112"/>
              <a:gd name="T4" fmla="*/ 2147483647 w 76"/>
              <a:gd name="T5" fmla="*/ 2147483647 h 112"/>
              <a:gd name="T6" fmla="*/ 2147483647 w 76"/>
              <a:gd name="T7" fmla="*/ 2147483647 h 112"/>
              <a:gd name="T8" fmla="*/ 2147483647 w 76"/>
              <a:gd name="T9" fmla="*/ 2147483647 h 112"/>
              <a:gd name="T10" fmla="*/ 2147483647 w 76"/>
              <a:gd name="T11" fmla="*/ 2147483647 h 112"/>
              <a:gd name="T12" fmla="*/ 2147483647 w 76"/>
              <a:gd name="T13" fmla="*/ 2147483647 h 112"/>
              <a:gd name="T14" fmla="*/ 2147483647 w 76"/>
              <a:gd name="T15" fmla="*/ 2147483647 h 112"/>
              <a:gd name="T16" fmla="*/ 0 w 76"/>
              <a:gd name="T17" fmla="*/ 2147483647 h 112"/>
              <a:gd name="T18" fmla="*/ 2147483647 w 76"/>
              <a:gd name="T19" fmla="*/ 2147483647 h 112"/>
              <a:gd name="T20" fmla="*/ 2147483647 w 76"/>
              <a:gd name="T21" fmla="*/ 2147483647 h 112"/>
              <a:gd name="T22" fmla="*/ 2147483647 w 76"/>
              <a:gd name="T23" fmla="*/ 2147483647 h 112"/>
              <a:gd name="T24" fmla="*/ 2147483647 w 76"/>
              <a:gd name="T25" fmla="*/ 2147483647 h 112"/>
              <a:gd name="T26" fmla="*/ 2147483647 w 76"/>
              <a:gd name="T27" fmla="*/ 0 h 112"/>
              <a:gd name="T28" fmla="*/ 2147483647 w 76"/>
              <a:gd name="T29" fmla="*/ 2147483647 h 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6"/>
              <a:gd name="T46" fmla="*/ 0 h 112"/>
              <a:gd name="T47" fmla="*/ 76 w 76"/>
              <a:gd name="T48" fmla="*/ 112 h 11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6" h="112">
                <a:moveTo>
                  <a:pt x="76" y="70"/>
                </a:moveTo>
                <a:lnTo>
                  <a:pt x="36" y="74"/>
                </a:lnTo>
                <a:lnTo>
                  <a:pt x="36" y="96"/>
                </a:lnTo>
                <a:lnTo>
                  <a:pt x="32" y="98"/>
                </a:lnTo>
                <a:lnTo>
                  <a:pt x="34" y="110"/>
                </a:lnTo>
                <a:lnTo>
                  <a:pt x="4" y="112"/>
                </a:lnTo>
                <a:lnTo>
                  <a:pt x="2" y="94"/>
                </a:lnTo>
                <a:lnTo>
                  <a:pt x="6" y="92"/>
                </a:lnTo>
                <a:lnTo>
                  <a:pt x="0" y="34"/>
                </a:lnTo>
                <a:lnTo>
                  <a:pt x="8" y="32"/>
                </a:lnTo>
                <a:lnTo>
                  <a:pt x="16" y="24"/>
                </a:lnTo>
                <a:lnTo>
                  <a:pt x="56" y="20"/>
                </a:lnTo>
                <a:lnTo>
                  <a:pt x="56" y="2"/>
                </a:lnTo>
                <a:lnTo>
                  <a:pt x="70" y="0"/>
                </a:lnTo>
                <a:lnTo>
                  <a:pt x="76" y="7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6" name="Freeform 514"/>
          <p:cNvSpPr>
            <a:spLocks/>
          </p:cNvSpPr>
          <p:nvPr/>
        </p:nvSpPr>
        <p:spPr bwMode="auto">
          <a:xfrm rot="222277">
            <a:off x="3105150" y="2282825"/>
            <a:ext cx="173038" cy="241300"/>
          </a:xfrm>
          <a:custGeom>
            <a:avLst/>
            <a:gdLst>
              <a:gd name="T0" fmla="*/ 2147483647 w 74"/>
              <a:gd name="T1" fmla="*/ 2147483647 h 102"/>
              <a:gd name="T2" fmla="*/ 2147483647 w 74"/>
              <a:gd name="T3" fmla="*/ 2147483647 h 102"/>
              <a:gd name="T4" fmla="*/ 2147483647 w 74"/>
              <a:gd name="T5" fmla="*/ 2147483647 h 102"/>
              <a:gd name="T6" fmla="*/ 2147483647 w 74"/>
              <a:gd name="T7" fmla="*/ 2147483647 h 102"/>
              <a:gd name="T8" fmla="*/ 2147483647 w 74"/>
              <a:gd name="T9" fmla="*/ 2147483647 h 102"/>
              <a:gd name="T10" fmla="*/ 2147483647 w 74"/>
              <a:gd name="T11" fmla="*/ 2147483647 h 102"/>
              <a:gd name="T12" fmla="*/ 0 w 74"/>
              <a:gd name="T13" fmla="*/ 2147483647 h 102"/>
              <a:gd name="T14" fmla="*/ 0 w 74"/>
              <a:gd name="T15" fmla="*/ 2147483647 h 102"/>
              <a:gd name="T16" fmla="*/ 2147483647 w 74"/>
              <a:gd name="T17" fmla="*/ 0 h 102"/>
              <a:gd name="T18" fmla="*/ 2147483647 w 74"/>
              <a:gd name="T19" fmla="*/ 0 h 102"/>
              <a:gd name="T20" fmla="*/ 2147483647 w 74"/>
              <a:gd name="T21" fmla="*/ 2147483647 h 1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4"/>
              <a:gd name="T34" fmla="*/ 0 h 102"/>
              <a:gd name="T35" fmla="*/ 74 w 74"/>
              <a:gd name="T36" fmla="*/ 102 h 1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4" h="102">
                <a:moveTo>
                  <a:pt x="74" y="90"/>
                </a:moveTo>
                <a:lnTo>
                  <a:pt x="66" y="90"/>
                </a:lnTo>
                <a:lnTo>
                  <a:pt x="66" y="100"/>
                </a:lnTo>
                <a:lnTo>
                  <a:pt x="44" y="102"/>
                </a:lnTo>
                <a:lnTo>
                  <a:pt x="42" y="88"/>
                </a:lnTo>
                <a:lnTo>
                  <a:pt x="6" y="86"/>
                </a:lnTo>
                <a:lnTo>
                  <a:pt x="0" y="16"/>
                </a:lnTo>
                <a:lnTo>
                  <a:pt x="0" y="6"/>
                </a:lnTo>
                <a:lnTo>
                  <a:pt x="22" y="0"/>
                </a:lnTo>
                <a:lnTo>
                  <a:pt x="68" y="0"/>
                </a:lnTo>
                <a:lnTo>
                  <a:pt x="74" y="9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7" name="Freeform 515"/>
          <p:cNvSpPr>
            <a:spLocks/>
          </p:cNvSpPr>
          <p:nvPr/>
        </p:nvSpPr>
        <p:spPr bwMode="auto">
          <a:xfrm rot="222277">
            <a:off x="1719263" y="1355725"/>
            <a:ext cx="179387" cy="185738"/>
          </a:xfrm>
          <a:custGeom>
            <a:avLst/>
            <a:gdLst>
              <a:gd name="T0" fmla="*/ 2147483647 w 76"/>
              <a:gd name="T1" fmla="*/ 2147483647 h 80"/>
              <a:gd name="T2" fmla="*/ 2147483647 w 76"/>
              <a:gd name="T3" fmla="*/ 2147483647 h 80"/>
              <a:gd name="T4" fmla="*/ 2147483647 w 76"/>
              <a:gd name="T5" fmla="*/ 2147483647 h 80"/>
              <a:gd name="T6" fmla="*/ 2147483647 w 76"/>
              <a:gd name="T7" fmla="*/ 2147483647 h 80"/>
              <a:gd name="T8" fmla="*/ 2147483647 w 76"/>
              <a:gd name="T9" fmla="*/ 2147483647 h 80"/>
              <a:gd name="T10" fmla="*/ 2147483647 w 76"/>
              <a:gd name="T11" fmla="*/ 2147483647 h 80"/>
              <a:gd name="T12" fmla="*/ 2147483647 w 76"/>
              <a:gd name="T13" fmla="*/ 2147483647 h 80"/>
              <a:gd name="T14" fmla="*/ 0 w 76"/>
              <a:gd name="T15" fmla="*/ 2147483647 h 80"/>
              <a:gd name="T16" fmla="*/ 2147483647 w 76"/>
              <a:gd name="T17" fmla="*/ 0 h 80"/>
              <a:gd name="T18" fmla="*/ 2147483647 w 76"/>
              <a:gd name="T19" fmla="*/ 2147483647 h 80"/>
              <a:gd name="T20" fmla="*/ 2147483647 w 76"/>
              <a:gd name="T21" fmla="*/ 2147483647 h 80"/>
              <a:gd name="T22" fmla="*/ 2147483647 w 76"/>
              <a:gd name="T23" fmla="*/ 2147483647 h 80"/>
              <a:gd name="T24" fmla="*/ 2147483647 w 76"/>
              <a:gd name="T25" fmla="*/ 2147483647 h 80"/>
              <a:gd name="T26" fmla="*/ 2147483647 w 76"/>
              <a:gd name="T27" fmla="*/ 2147483647 h 80"/>
              <a:gd name="T28" fmla="*/ 2147483647 w 76"/>
              <a:gd name="T29" fmla="*/ 2147483647 h 80"/>
              <a:gd name="T30" fmla="*/ 2147483647 w 76"/>
              <a:gd name="T31" fmla="*/ 2147483647 h 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6"/>
              <a:gd name="T49" fmla="*/ 0 h 80"/>
              <a:gd name="T50" fmla="*/ 76 w 76"/>
              <a:gd name="T51" fmla="*/ 80 h 8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6" h="80">
                <a:moveTo>
                  <a:pt x="76" y="70"/>
                </a:moveTo>
                <a:lnTo>
                  <a:pt x="68" y="78"/>
                </a:lnTo>
                <a:lnTo>
                  <a:pt x="58" y="80"/>
                </a:lnTo>
                <a:lnTo>
                  <a:pt x="30" y="54"/>
                </a:lnTo>
                <a:lnTo>
                  <a:pt x="24" y="54"/>
                </a:lnTo>
                <a:lnTo>
                  <a:pt x="14" y="42"/>
                </a:lnTo>
                <a:lnTo>
                  <a:pt x="12" y="24"/>
                </a:lnTo>
                <a:lnTo>
                  <a:pt x="0" y="8"/>
                </a:lnTo>
                <a:lnTo>
                  <a:pt x="44" y="0"/>
                </a:lnTo>
                <a:lnTo>
                  <a:pt x="58" y="2"/>
                </a:lnTo>
                <a:lnTo>
                  <a:pt x="66" y="30"/>
                </a:lnTo>
                <a:lnTo>
                  <a:pt x="66" y="40"/>
                </a:lnTo>
                <a:lnTo>
                  <a:pt x="72" y="46"/>
                </a:lnTo>
                <a:lnTo>
                  <a:pt x="72" y="54"/>
                </a:lnTo>
                <a:lnTo>
                  <a:pt x="76" y="58"/>
                </a:lnTo>
                <a:lnTo>
                  <a:pt x="76" y="70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8" name="Freeform 516"/>
          <p:cNvSpPr>
            <a:spLocks/>
          </p:cNvSpPr>
          <p:nvPr/>
        </p:nvSpPr>
        <p:spPr bwMode="auto">
          <a:xfrm rot="222277">
            <a:off x="2809875" y="1338263"/>
            <a:ext cx="152400" cy="174625"/>
          </a:xfrm>
          <a:custGeom>
            <a:avLst/>
            <a:gdLst>
              <a:gd name="T0" fmla="*/ 2147483647 w 66"/>
              <a:gd name="T1" fmla="*/ 2147483647 h 74"/>
              <a:gd name="T2" fmla="*/ 2147483647 w 66"/>
              <a:gd name="T3" fmla="*/ 2147483647 h 74"/>
              <a:gd name="T4" fmla="*/ 2147483647 w 66"/>
              <a:gd name="T5" fmla="*/ 2147483647 h 74"/>
              <a:gd name="T6" fmla="*/ 2147483647 w 66"/>
              <a:gd name="T7" fmla="*/ 2147483647 h 74"/>
              <a:gd name="T8" fmla="*/ 0 w 66"/>
              <a:gd name="T9" fmla="*/ 2147483647 h 74"/>
              <a:gd name="T10" fmla="*/ 2147483647 w 66"/>
              <a:gd name="T11" fmla="*/ 0 h 74"/>
              <a:gd name="T12" fmla="*/ 2147483647 w 66"/>
              <a:gd name="T13" fmla="*/ 2147483647 h 74"/>
              <a:gd name="T14" fmla="*/ 2147483647 w 66"/>
              <a:gd name="T15" fmla="*/ 2147483647 h 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6"/>
              <a:gd name="T25" fmla="*/ 0 h 74"/>
              <a:gd name="T26" fmla="*/ 66 w 66"/>
              <a:gd name="T27" fmla="*/ 74 h 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6" h="74">
                <a:moveTo>
                  <a:pt x="66" y="68"/>
                </a:moveTo>
                <a:lnTo>
                  <a:pt x="18" y="74"/>
                </a:lnTo>
                <a:lnTo>
                  <a:pt x="8" y="74"/>
                </a:lnTo>
                <a:lnTo>
                  <a:pt x="4" y="54"/>
                </a:lnTo>
                <a:lnTo>
                  <a:pt x="0" y="2"/>
                </a:lnTo>
                <a:lnTo>
                  <a:pt x="60" y="0"/>
                </a:lnTo>
                <a:lnTo>
                  <a:pt x="60" y="8"/>
                </a:lnTo>
                <a:lnTo>
                  <a:pt x="66" y="6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49" name="Freeform 517"/>
          <p:cNvSpPr>
            <a:spLocks/>
          </p:cNvSpPr>
          <p:nvPr/>
        </p:nvSpPr>
        <p:spPr bwMode="auto">
          <a:xfrm rot="222277">
            <a:off x="2841625" y="1500188"/>
            <a:ext cx="157163" cy="169862"/>
          </a:xfrm>
          <a:custGeom>
            <a:avLst/>
            <a:gdLst>
              <a:gd name="T0" fmla="*/ 2147483647 w 68"/>
              <a:gd name="T1" fmla="*/ 2147483647 h 72"/>
              <a:gd name="T2" fmla="*/ 2147483647 w 68"/>
              <a:gd name="T3" fmla="*/ 2147483647 h 72"/>
              <a:gd name="T4" fmla="*/ 2147483647 w 68"/>
              <a:gd name="T5" fmla="*/ 2147483647 h 72"/>
              <a:gd name="T6" fmla="*/ 2147483647 w 68"/>
              <a:gd name="T7" fmla="*/ 2147483647 h 72"/>
              <a:gd name="T8" fmla="*/ 0 w 68"/>
              <a:gd name="T9" fmla="*/ 2147483647 h 72"/>
              <a:gd name="T10" fmla="*/ 2147483647 w 68"/>
              <a:gd name="T11" fmla="*/ 0 h 72"/>
              <a:gd name="T12" fmla="*/ 2147483647 w 68"/>
              <a:gd name="T13" fmla="*/ 0 h 72"/>
              <a:gd name="T14" fmla="*/ 2147483647 w 68"/>
              <a:gd name="T15" fmla="*/ 2147483647 h 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"/>
              <a:gd name="T25" fmla="*/ 0 h 72"/>
              <a:gd name="T26" fmla="*/ 68 w 68"/>
              <a:gd name="T27" fmla="*/ 72 h 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" h="72">
                <a:moveTo>
                  <a:pt x="68" y="56"/>
                </a:moveTo>
                <a:lnTo>
                  <a:pt x="18" y="62"/>
                </a:lnTo>
                <a:lnTo>
                  <a:pt x="16" y="72"/>
                </a:lnTo>
                <a:lnTo>
                  <a:pt x="2" y="72"/>
                </a:lnTo>
                <a:lnTo>
                  <a:pt x="0" y="6"/>
                </a:lnTo>
                <a:lnTo>
                  <a:pt x="48" y="0"/>
                </a:lnTo>
                <a:lnTo>
                  <a:pt x="66" y="0"/>
                </a:lnTo>
                <a:lnTo>
                  <a:pt x="68" y="5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0" name="Freeform 518"/>
          <p:cNvSpPr>
            <a:spLocks/>
          </p:cNvSpPr>
          <p:nvPr/>
        </p:nvSpPr>
        <p:spPr bwMode="auto">
          <a:xfrm rot="222277">
            <a:off x="3152775" y="1933575"/>
            <a:ext cx="165100" cy="193675"/>
          </a:xfrm>
          <a:custGeom>
            <a:avLst/>
            <a:gdLst>
              <a:gd name="T0" fmla="*/ 2147483647 w 72"/>
              <a:gd name="T1" fmla="*/ 2147483647 h 82"/>
              <a:gd name="T2" fmla="*/ 2147483647 w 72"/>
              <a:gd name="T3" fmla="*/ 0 h 82"/>
              <a:gd name="T4" fmla="*/ 2147483647 w 72"/>
              <a:gd name="T5" fmla="*/ 2147483647 h 82"/>
              <a:gd name="T6" fmla="*/ 2147483647 w 72"/>
              <a:gd name="T7" fmla="*/ 2147483647 h 82"/>
              <a:gd name="T8" fmla="*/ 2147483647 w 72"/>
              <a:gd name="T9" fmla="*/ 2147483647 h 82"/>
              <a:gd name="T10" fmla="*/ 2147483647 w 72"/>
              <a:gd name="T11" fmla="*/ 2147483647 h 82"/>
              <a:gd name="T12" fmla="*/ 2147483647 w 72"/>
              <a:gd name="T13" fmla="*/ 2147483647 h 82"/>
              <a:gd name="T14" fmla="*/ 2147483647 w 72"/>
              <a:gd name="T15" fmla="*/ 2147483647 h 82"/>
              <a:gd name="T16" fmla="*/ 2147483647 w 72"/>
              <a:gd name="T17" fmla="*/ 2147483647 h 82"/>
              <a:gd name="T18" fmla="*/ 2147483647 w 72"/>
              <a:gd name="T19" fmla="*/ 2147483647 h 82"/>
              <a:gd name="T20" fmla="*/ 2147483647 w 72"/>
              <a:gd name="T21" fmla="*/ 2147483647 h 82"/>
              <a:gd name="T22" fmla="*/ 2147483647 w 72"/>
              <a:gd name="T23" fmla="*/ 2147483647 h 82"/>
              <a:gd name="T24" fmla="*/ 0 w 72"/>
              <a:gd name="T25" fmla="*/ 2147483647 h 82"/>
              <a:gd name="T26" fmla="*/ 2147483647 w 72"/>
              <a:gd name="T27" fmla="*/ 2147483647 h 82"/>
              <a:gd name="T28" fmla="*/ 2147483647 w 72"/>
              <a:gd name="T29" fmla="*/ 2147483647 h 8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2"/>
              <a:gd name="T46" fmla="*/ 0 h 82"/>
              <a:gd name="T47" fmla="*/ 72 w 72"/>
              <a:gd name="T48" fmla="*/ 82 h 8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2" h="82">
                <a:moveTo>
                  <a:pt x="18" y="2"/>
                </a:moveTo>
                <a:lnTo>
                  <a:pt x="30" y="0"/>
                </a:lnTo>
                <a:lnTo>
                  <a:pt x="32" y="10"/>
                </a:lnTo>
                <a:lnTo>
                  <a:pt x="40" y="10"/>
                </a:lnTo>
                <a:lnTo>
                  <a:pt x="44" y="22"/>
                </a:lnTo>
                <a:lnTo>
                  <a:pt x="68" y="20"/>
                </a:lnTo>
                <a:lnTo>
                  <a:pt x="72" y="82"/>
                </a:lnTo>
                <a:lnTo>
                  <a:pt x="66" y="82"/>
                </a:lnTo>
                <a:lnTo>
                  <a:pt x="54" y="72"/>
                </a:lnTo>
                <a:lnTo>
                  <a:pt x="34" y="72"/>
                </a:lnTo>
                <a:lnTo>
                  <a:pt x="8" y="54"/>
                </a:lnTo>
                <a:lnTo>
                  <a:pt x="2" y="56"/>
                </a:lnTo>
                <a:lnTo>
                  <a:pt x="0" y="32"/>
                </a:lnTo>
                <a:lnTo>
                  <a:pt x="20" y="30"/>
                </a:lnTo>
                <a:lnTo>
                  <a:pt x="18" y="2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1" name="Freeform 519"/>
          <p:cNvSpPr>
            <a:spLocks/>
          </p:cNvSpPr>
          <p:nvPr/>
        </p:nvSpPr>
        <p:spPr bwMode="auto">
          <a:xfrm rot="222277">
            <a:off x="3190875" y="2554288"/>
            <a:ext cx="220663" cy="260350"/>
          </a:xfrm>
          <a:custGeom>
            <a:avLst/>
            <a:gdLst>
              <a:gd name="T0" fmla="*/ 2147483647 w 94"/>
              <a:gd name="T1" fmla="*/ 2147483647 h 112"/>
              <a:gd name="T2" fmla="*/ 2147483647 w 94"/>
              <a:gd name="T3" fmla="*/ 2147483647 h 112"/>
              <a:gd name="T4" fmla="*/ 2147483647 w 94"/>
              <a:gd name="T5" fmla="*/ 2147483647 h 112"/>
              <a:gd name="T6" fmla="*/ 2147483647 w 94"/>
              <a:gd name="T7" fmla="*/ 2147483647 h 112"/>
              <a:gd name="T8" fmla="*/ 2147483647 w 94"/>
              <a:gd name="T9" fmla="*/ 2147483647 h 112"/>
              <a:gd name="T10" fmla="*/ 2147483647 w 94"/>
              <a:gd name="T11" fmla="*/ 2147483647 h 112"/>
              <a:gd name="T12" fmla="*/ 2147483647 w 94"/>
              <a:gd name="T13" fmla="*/ 2147483647 h 112"/>
              <a:gd name="T14" fmla="*/ 2147483647 w 94"/>
              <a:gd name="T15" fmla="*/ 2147483647 h 112"/>
              <a:gd name="T16" fmla="*/ 2147483647 w 94"/>
              <a:gd name="T17" fmla="*/ 2147483647 h 112"/>
              <a:gd name="T18" fmla="*/ 2147483647 w 94"/>
              <a:gd name="T19" fmla="*/ 2147483647 h 112"/>
              <a:gd name="T20" fmla="*/ 0 w 94"/>
              <a:gd name="T21" fmla="*/ 2147483647 h 112"/>
              <a:gd name="T22" fmla="*/ 2147483647 w 94"/>
              <a:gd name="T23" fmla="*/ 2147483647 h 112"/>
              <a:gd name="T24" fmla="*/ 2147483647 w 94"/>
              <a:gd name="T25" fmla="*/ 2147483647 h 112"/>
              <a:gd name="T26" fmla="*/ 2147483647 w 94"/>
              <a:gd name="T27" fmla="*/ 2147483647 h 112"/>
              <a:gd name="T28" fmla="*/ 2147483647 w 94"/>
              <a:gd name="T29" fmla="*/ 0 h 112"/>
              <a:gd name="T30" fmla="*/ 2147483647 w 94"/>
              <a:gd name="T31" fmla="*/ 2147483647 h 112"/>
              <a:gd name="T32" fmla="*/ 2147483647 w 94"/>
              <a:gd name="T33" fmla="*/ 2147483647 h 112"/>
              <a:gd name="T34" fmla="*/ 2147483647 w 94"/>
              <a:gd name="T35" fmla="*/ 2147483647 h 112"/>
              <a:gd name="T36" fmla="*/ 2147483647 w 94"/>
              <a:gd name="T37" fmla="*/ 2147483647 h 112"/>
              <a:gd name="T38" fmla="*/ 2147483647 w 94"/>
              <a:gd name="T39" fmla="*/ 2147483647 h 112"/>
              <a:gd name="T40" fmla="*/ 2147483647 w 94"/>
              <a:gd name="T41" fmla="*/ 2147483647 h 1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4"/>
              <a:gd name="T64" fmla="*/ 0 h 112"/>
              <a:gd name="T65" fmla="*/ 94 w 94"/>
              <a:gd name="T66" fmla="*/ 112 h 1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4" h="112">
                <a:moveTo>
                  <a:pt x="90" y="106"/>
                </a:moveTo>
                <a:lnTo>
                  <a:pt x="64" y="112"/>
                </a:lnTo>
                <a:lnTo>
                  <a:pt x="62" y="98"/>
                </a:lnTo>
                <a:lnTo>
                  <a:pt x="52" y="100"/>
                </a:lnTo>
                <a:lnTo>
                  <a:pt x="28" y="64"/>
                </a:lnTo>
                <a:lnTo>
                  <a:pt x="24" y="64"/>
                </a:lnTo>
                <a:lnTo>
                  <a:pt x="22" y="44"/>
                </a:lnTo>
                <a:lnTo>
                  <a:pt x="16" y="42"/>
                </a:lnTo>
                <a:lnTo>
                  <a:pt x="18" y="30"/>
                </a:lnTo>
                <a:lnTo>
                  <a:pt x="2" y="30"/>
                </a:lnTo>
                <a:lnTo>
                  <a:pt x="0" y="14"/>
                </a:lnTo>
                <a:lnTo>
                  <a:pt x="22" y="8"/>
                </a:lnTo>
                <a:lnTo>
                  <a:pt x="30" y="12"/>
                </a:lnTo>
                <a:lnTo>
                  <a:pt x="52" y="2"/>
                </a:lnTo>
                <a:lnTo>
                  <a:pt x="84" y="0"/>
                </a:lnTo>
                <a:lnTo>
                  <a:pt x="86" y="44"/>
                </a:lnTo>
                <a:lnTo>
                  <a:pt x="90" y="44"/>
                </a:lnTo>
                <a:lnTo>
                  <a:pt x="92" y="64"/>
                </a:lnTo>
                <a:lnTo>
                  <a:pt x="94" y="80"/>
                </a:lnTo>
                <a:lnTo>
                  <a:pt x="90" y="92"/>
                </a:lnTo>
                <a:lnTo>
                  <a:pt x="90" y="106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2" name="Freeform 520"/>
          <p:cNvSpPr>
            <a:spLocks/>
          </p:cNvSpPr>
          <p:nvPr/>
        </p:nvSpPr>
        <p:spPr bwMode="auto">
          <a:xfrm rot="222277">
            <a:off x="3006725" y="2484438"/>
            <a:ext cx="242888" cy="171450"/>
          </a:xfrm>
          <a:custGeom>
            <a:avLst/>
            <a:gdLst>
              <a:gd name="T0" fmla="*/ 2147483647 w 104"/>
              <a:gd name="T1" fmla="*/ 2147483647 h 74"/>
              <a:gd name="T2" fmla="*/ 2147483647 w 104"/>
              <a:gd name="T3" fmla="*/ 2147483647 h 74"/>
              <a:gd name="T4" fmla="*/ 2147483647 w 104"/>
              <a:gd name="T5" fmla="*/ 2147483647 h 74"/>
              <a:gd name="T6" fmla="*/ 2147483647 w 104"/>
              <a:gd name="T7" fmla="*/ 2147483647 h 74"/>
              <a:gd name="T8" fmla="*/ 2147483647 w 104"/>
              <a:gd name="T9" fmla="*/ 2147483647 h 74"/>
              <a:gd name="T10" fmla="*/ 0 w 104"/>
              <a:gd name="T11" fmla="*/ 2147483647 h 74"/>
              <a:gd name="T12" fmla="*/ 2147483647 w 104"/>
              <a:gd name="T13" fmla="*/ 2147483647 h 74"/>
              <a:gd name="T14" fmla="*/ 2147483647 w 104"/>
              <a:gd name="T15" fmla="*/ 2147483647 h 74"/>
              <a:gd name="T16" fmla="*/ 2147483647 w 104"/>
              <a:gd name="T17" fmla="*/ 0 h 74"/>
              <a:gd name="T18" fmla="*/ 2147483647 w 104"/>
              <a:gd name="T19" fmla="*/ 2147483647 h 74"/>
              <a:gd name="T20" fmla="*/ 2147483647 w 104"/>
              <a:gd name="T21" fmla="*/ 2147483647 h 74"/>
              <a:gd name="T22" fmla="*/ 2147483647 w 104"/>
              <a:gd name="T23" fmla="*/ 2147483647 h 74"/>
              <a:gd name="T24" fmla="*/ 2147483647 w 104"/>
              <a:gd name="T25" fmla="*/ 2147483647 h 74"/>
              <a:gd name="T26" fmla="*/ 2147483647 w 104"/>
              <a:gd name="T27" fmla="*/ 2147483647 h 74"/>
              <a:gd name="T28" fmla="*/ 2147483647 w 104"/>
              <a:gd name="T29" fmla="*/ 2147483647 h 74"/>
              <a:gd name="T30" fmla="*/ 2147483647 w 104"/>
              <a:gd name="T31" fmla="*/ 2147483647 h 74"/>
              <a:gd name="T32" fmla="*/ 2147483647 w 104"/>
              <a:gd name="T33" fmla="*/ 2147483647 h 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4"/>
              <a:gd name="T52" fmla="*/ 0 h 74"/>
              <a:gd name="T53" fmla="*/ 104 w 104"/>
              <a:gd name="T54" fmla="*/ 74 h 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4" h="74">
                <a:moveTo>
                  <a:pt x="98" y="68"/>
                </a:moveTo>
                <a:lnTo>
                  <a:pt x="32" y="72"/>
                </a:lnTo>
                <a:lnTo>
                  <a:pt x="20" y="74"/>
                </a:lnTo>
                <a:lnTo>
                  <a:pt x="14" y="42"/>
                </a:lnTo>
                <a:lnTo>
                  <a:pt x="2" y="40"/>
                </a:lnTo>
                <a:lnTo>
                  <a:pt x="0" y="28"/>
                </a:lnTo>
                <a:lnTo>
                  <a:pt x="4" y="26"/>
                </a:lnTo>
                <a:lnTo>
                  <a:pt x="4" y="4"/>
                </a:lnTo>
                <a:lnTo>
                  <a:pt x="44" y="0"/>
                </a:lnTo>
                <a:lnTo>
                  <a:pt x="80" y="2"/>
                </a:lnTo>
                <a:lnTo>
                  <a:pt x="82" y="16"/>
                </a:lnTo>
                <a:lnTo>
                  <a:pt x="102" y="14"/>
                </a:lnTo>
                <a:lnTo>
                  <a:pt x="104" y="34"/>
                </a:lnTo>
                <a:lnTo>
                  <a:pt x="82" y="40"/>
                </a:lnTo>
                <a:lnTo>
                  <a:pt x="84" y="56"/>
                </a:lnTo>
                <a:lnTo>
                  <a:pt x="100" y="56"/>
                </a:lnTo>
                <a:lnTo>
                  <a:pt x="98" y="6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3" name="Freeform 521"/>
          <p:cNvSpPr>
            <a:spLocks/>
          </p:cNvSpPr>
          <p:nvPr/>
        </p:nvSpPr>
        <p:spPr bwMode="auto">
          <a:xfrm rot="222277">
            <a:off x="3590925" y="2546350"/>
            <a:ext cx="136525" cy="252413"/>
          </a:xfrm>
          <a:custGeom>
            <a:avLst/>
            <a:gdLst>
              <a:gd name="T0" fmla="*/ 2147483647 w 58"/>
              <a:gd name="T1" fmla="*/ 2147483647 h 108"/>
              <a:gd name="T2" fmla="*/ 2147483647 w 58"/>
              <a:gd name="T3" fmla="*/ 0 h 108"/>
              <a:gd name="T4" fmla="*/ 2147483647 w 58"/>
              <a:gd name="T5" fmla="*/ 2147483647 h 108"/>
              <a:gd name="T6" fmla="*/ 2147483647 w 58"/>
              <a:gd name="T7" fmla="*/ 2147483647 h 108"/>
              <a:gd name="T8" fmla="*/ 2147483647 w 58"/>
              <a:gd name="T9" fmla="*/ 2147483647 h 108"/>
              <a:gd name="T10" fmla="*/ 2147483647 w 58"/>
              <a:gd name="T11" fmla="*/ 2147483647 h 108"/>
              <a:gd name="T12" fmla="*/ 2147483647 w 58"/>
              <a:gd name="T13" fmla="*/ 2147483647 h 108"/>
              <a:gd name="T14" fmla="*/ 2147483647 w 58"/>
              <a:gd name="T15" fmla="*/ 2147483647 h 108"/>
              <a:gd name="T16" fmla="*/ 0 w 58"/>
              <a:gd name="T17" fmla="*/ 2147483647 h 108"/>
              <a:gd name="T18" fmla="*/ 2147483647 w 58"/>
              <a:gd name="T19" fmla="*/ 2147483647 h 108"/>
              <a:gd name="T20" fmla="*/ 2147483647 w 58"/>
              <a:gd name="T21" fmla="*/ 2147483647 h 1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108"/>
              <a:gd name="T35" fmla="*/ 58 w 58"/>
              <a:gd name="T36" fmla="*/ 108 h 1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108">
                <a:moveTo>
                  <a:pt x="6" y="4"/>
                </a:moveTo>
                <a:lnTo>
                  <a:pt x="52" y="0"/>
                </a:lnTo>
                <a:lnTo>
                  <a:pt x="58" y="88"/>
                </a:lnTo>
                <a:lnTo>
                  <a:pt x="44" y="90"/>
                </a:lnTo>
                <a:lnTo>
                  <a:pt x="46" y="104"/>
                </a:lnTo>
                <a:lnTo>
                  <a:pt x="24" y="108"/>
                </a:lnTo>
                <a:lnTo>
                  <a:pt x="20" y="102"/>
                </a:lnTo>
                <a:lnTo>
                  <a:pt x="4" y="102"/>
                </a:lnTo>
                <a:lnTo>
                  <a:pt x="0" y="58"/>
                </a:lnTo>
                <a:lnTo>
                  <a:pt x="12" y="58"/>
                </a:lnTo>
                <a:lnTo>
                  <a:pt x="6" y="4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4" name="Freeform 522"/>
          <p:cNvSpPr>
            <a:spLocks/>
          </p:cNvSpPr>
          <p:nvPr/>
        </p:nvSpPr>
        <p:spPr bwMode="auto">
          <a:xfrm rot="222277">
            <a:off x="3416300" y="2860675"/>
            <a:ext cx="219075" cy="187325"/>
          </a:xfrm>
          <a:custGeom>
            <a:avLst/>
            <a:gdLst>
              <a:gd name="T0" fmla="*/ 2147483647 w 92"/>
              <a:gd name="T1" fmla="*/ 2147483647 h 80"/>
              <a:gd name="T2" fmla="*/ 2147483647 w 92"/>
              <a:gd name="T3" fmla="*/ 2147483647 h 80"/>
              <a:gd name="T4" fmla="*/ 2147483647 w 92"/>
              <a:gd name="T5" fmla="*/ 2147483647 h 80"/>
              <a:gd name="T6" fmla="*/ 2147483647 w 92"/>
              <a:gd name="T7" fmla="*/ 2147483647 h 80"/>
              <a:gd name="T8" fmla="*/ 2147483647 w 92"/>
              <a:gd name="T9" fmla="*/ 2147483647 h 80"/>
              <a:gd name="T10" fmla="*/ 2147483647 w 92"/>
              <a:gd name="T11" fmla="*/ 2147483647 h 80"/>
              <a:gd name="T12" fmla="*/ 0 w 92"/>
              <a:gd name="T13" fmla="*/ 2147483647 h 80"/>
              <a:gd name="T14" fmla="*/ 2147483647 w 92"/>
              <a:gd name="T15" fmla="*/ 0 h 80"/>
              <a:gd name="T16" fmla="*/ 2147483647 w 92"/>
              <a:gd name="T17" fmla="*/ 2147483647 h 80"/>
              <a:gd name="T18" fmla="*/ 2147483647 w 92"/>
              <a:gd name="T19" fmla="*/ 2147483647 h 80"/>
              <a:gd name="T20" fmla="*/ 2147483647 w 92"/>
              <a:gd name="T21" fmla="*/ 2147483647 h 80"/>
              <a:gd name="T22" fmla="*/ 2147483647 w 92"/>
              <a:gd name="T23" fmla="*/ 2147483647 h 80"/>
              <a:gd name="T24" fmla="*/ 2147483647 w 92"/>
              <a:gd name="T25" fmla="*/ 2147483647 h 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2"/>
              <a:gd name="T40" fmla="*/ 0 h 80"/>
              <a:gd name="T41" fmla="*/ 92 w 92"/>
              <a:gd name="T42" fmla="*/ 80 h 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2" h="80">
                <a:moveTo>
                  <a:pt x="84" y="74"/>
                </a:moveTo>
                <a:lnTo>
                  <a:pt x="30" y="80"/>
                </a:lnTo>
                <a:lnTo>
                  <a:pt x="22" y="50"/>
                </a:lnTo>
                <a:lnTo>
                  <a:pt x="16" y="50"/>
                </a:lnTo>
                <a:lnTo>
                  <a:pt x="14" y="28"/>
                </a:lnTo>
                <a:lnTo>
                  <a:pt x="6" y="28"/>
                </a:lnTo>
                <a:lnTo>
                  <a:pt x="0" y="2"/>
                </a:lnTo>
                <a:lnTo>
                  <a:pt x="70" y="0"/>
                </a:lnTo>
                <a:lnTo>
                  <a:pt x="70" y="6"/>
                </a:lnTo>
                <a:lnTo>
                  <a:pt x="76" y="10"/>
                </a:lnTo>
                <a:lnTo>
                  <a:pt x="90" y="36"/>
                </a:lnTo>
                <a:lnTo>
                  <a:pt x="92" y="52"/>
                </a:lnTo>
                <a:lnTo>
                  <a:pt x="84" y="74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5" name="Freeform 523"/>
          <p:cNvSpPr>
            <a:spLocks/>
          </p:cNvSpPr>
          <p:nvPr/>
        </p:nvSpPr>
        <p:spPr bwMode="auto">
          <a:xfrm rot="222277">
            <a:off x="2808288" y="2379663"/>
            <a:ext cx="146050" cy="195262"/>
          </a:xfrm>
          <a:custGeom>
            <a:avLst/>
            <a:gdLst>
              <a:gd name="T0" fmla="*/ 2147483647 w 62"/>
              <a:gd name="T1" fmla="*/ 2147483647 h 82"/>
              <a:gd name="T2" fmla="*/ 2147483647 w 62"/>
              <a:gd name="T3" fmla="*/ 2147483647 h 82"/>
              <a:gd name="T4" fmla="*/ 2147483647 w 62"/>
              <a:gd name="T5" fmla="*/ 2147483647 h 82"/>
              <a:gd name="T6" fmla="*/ 2147483647 w 62"/>
              <a:gd name="T7" fmla="*/ 2147483647 h 82"/>
              <a:gd name="T8" fmla="*/ 0 w 62"/>
              <a:gd name="T9" fmla="*/ 2147483647 h 82"/>
              <a:gd name="T10" fmla="*/ 0 w 62"/>
              <a:gd name="T11" fmla="*/ 2147483647 h 82"/>
              <a:gd name="T12" fmla="*/ 2147483647 w 62"/>
              <a:gd name="T13" fmla="*/ 0 h 82"/>
              <a:gd name="T14" fmla="*/ 2147483647 w 62"/>
              <a:gd name="T15" fmla="*/ 0 h 82"/>
              <a:gd name="T16" fmla="*/ 2147483647 w 62"/>
              <a:gd name="T17" fmla="*/ 2147483647 h 82"/>
              <a:gd name="T18" fmla="*/ 2147483647 w 62"/>
              <a:gd name="T19" fmla="*/ 2147483647 h 82"/>
              <a:gd name="T20" fmla="*/ 2147483647 w 62"/>
              <a:gd name="T21" fmla="*/ 2147483647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82"/>
              <a:gd name="T35" fmla="*/ 62 w 62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82">
                <a:moveTo>
                  <a:pt x="60" y="78"/>
                </a:moveTo>
                <a:lnTo>
                  <a:pt x="28" y="82"/>
                </a:lnTo>
                <a:lnTo>
                  <a:pt x="26" y="76"/>
                </a:lnTo>
                <a:lnTo>
                  <a:pt x="2" y="64"/>
                </a:lnTo>
                <a:lnTo>
                  <a:pt x="0" y="34"/>
                </a:lnTo>
                <a:lnTo>
                  <a:pt x="0" y="4"/>
                </a:lnTo>
                <a:lnTo>
                  <a:pt x="30" y="0"/>
                </a:lnTo>
                <a:lnTo>
                  <a:pt x="56" y="0"/>
                </a:lnTo>
                <a:lnTo>
                  <a:pt x="62" y="58"/>
                </a:lnTo>
                <a:lnTo>
                  <a:pt x="58" y="60"/>
                </a:lnTo>
                <a:lnTo>
                  <a:pt x="60" y="78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6" name="Freeform 524"/>
          <p:cNvSpPr>
            <a:spLocks/>
          </p:cNvSpPr>
          <p:nvPr/>
        </p:nvSpPr>
        <p:spPr bwMode="auto">
          <a:xfrm rot="222277">
            <a:off x="3525838" y="2024063"/>
            <a:ext cx="61912" cy="117475"/>
          </a:xfrm>
          <a:custGeom>
            <a:avLst/>
            <a:gdLst>
              <a:gd name="T0" fmla="*/ 2147483647 w 26"/>
              <a:gd name="T1" fmla="*/ 2147483647 h 52"/>
              <a:gd name="T2" fmla="*/ 0 w 26"/>
              <a:gd name="T3" fmla="*/ 2147483647 h 52"/>
              <a:gd name="T4" fmla="*/ 2147483647 w 26"/>
              <a:gd name="T5" fmla="*/ 2147483647 h 52"/>
              <a:gd name="T6" fmla="*/ 2147483647 w 26"/>
              <a:gd name="T7" fmla="*/ 2147483647 h 52"/>
              <a:gd name="T8" fmla="*/ 2147483647 w 26"/>
              <a:gd name="T9" fmla="*/ 0 h 52"/>
              <a:gd name="T10" fmla="*/ 2147483647 w 26"/>
              <a:gd name="T11" fmla="*/ 2147483647 h 52"/>
              <a:gd name="T12" fmla="*/ 2147483647 w 26"/>
              <a:gd name="T13" fmla="*/ 2147483647 h 52"/>
              <a:gd name="T14" fmla="*/ 2147483647 w 26"/>
              <a:gd name="T15" fmla="*/ 2147483647 h 52"/>
              <a:gd name="T16" fmla="*/ 2147483647 w 26"/>
              <a:gd name="T17" fmla="*/ 2147483647 h 52"/>
              <a:gd name="T18" fmla="*/ 2147483647 w 26"/>
              <a:gd name="T19" fmla="*/ 2147483647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"/>
              <a:gd name="T31" fmla="*/ 0 h 52"/>
              <a:gd name="T32" fmla="*/ 26 w 26"/>
              <a:gd name="T33" fmla="*/ 52 h 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" h="52">
                <a:moveTo>
                  <a:pt x="16" y="52"/>
                </a:moveTo>
                <a:lnTo>
                  <a:pt x="0" y="40"/>
                </a:lnTo>
                <a:lnTo>
                  <a:pt x="8" y="12"/>
                </a:lnTo>
                <a:lnTo>
                  <a:pt x="16" y="8"/>
                </a:lnTo>
                <a:lnTo>
                  <a:pt x="18" y="0"/>
                </a:lnTo>
                <a:lnTo>
                  <a:pt x="24" y="2"/>
                </a:lnTo>
                <a:lnTo>
                  <a:pt x="22" y="14"/>
                </a:lnTo>
                <a:lnTo>
                  <a:pt x="26" y="22"/>
                </a:lnTo>
                <a:lnTo>
                  <a:pt x="18" y="40"/>
                </a:lnTo>
                <a:lnTo>
                  <a:pt x="16" y="52"/>
                </a:lnTo>
                <a:close/>
              </a:path>
            </a:pathLst>
          </a:custGeom>
          <a:solidFill>
            <a:srgbClr val="F9FDFB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7" name="Freeform 525"/>
          <p:cNvSpPr>
            <a:spLocks/>
          </p:cNvSpPr>
          <p:nvPr/>
        </p:nvSpPr>
        <p:spPr bwMode="auto">
          <a:xfrm rot="222277">
            <a:off x="3427413" y="2347913"/>
            <a:ext cx="200025" cy="201612"/>
          </a:xfrm>
          <a:custGeom>
            <a:avLst/>
            <a:gdLst>
              <a:gd name="T0" fmla="*/ 2147483647 w 86"/>
              <a:gd name="T1" fmla="*/ 2147483647 h 86"/>
              <a:gd name="T2" fmla="*/ 2147483647 w 86"/>
              <a:gd name="T3" fmla="*/ 2147483647 h 86"/>
              <a:gd name="T4" fmla="*/ 2147483647 w 86"/>
              <a:gd name="T5" fmla="*/ 2147483647 h 86"/>
              <a:gd name="T6" fmla="*/ 2147483647 w 86"/>
              <a:gd name="T7" fmla="*/ 2147483647 h 86"/>
              <a:gd name="T8" fmla="*/ 2147483647 w 86"/>
              <a:gd name="T9" fmla="*/ 2147483647 h 86"/>
              <a:gd name="T10" fmla="*/ 0 w 86"/>
              <a:gd name="T11" fmla="*/ 2147483647 h 86"/>
              <a:gd name="T12" fmla="*/ 2147483647 w 86"/>
              <a:gd name="T13" fmla="*/ 2147483647 h 86"/>
              <a:gd name="T14" fmla="*/ 2147483647 w 86"/>
              <a:gd name="T15" fmla="*/ 2147483647 h 86"/>
              <a:gd name="T16" fmla="*/ 2147483647 w 86"/>
              <a:gd name="T17" fmla="*/ 0 h 86"/>
              <a:gd name="T18" fmla="*/ 2147483647 w 86"/>
              <a:gd name="T19" fmla="*/ 2147483647 h 86"/>
              <a:gd name="T20" fmla="*/ 2147483647 w 86"/>
              <a:gd name="T21" fmla="*/ 2147483647 h 86"/>
              <a:gd name="T22" fmla="*/ 2147483647 w 86"/>
              <a:gd name="T23" fmla="*/ 2147483647 h 86"/>
              <a:gd name="T24" fmla="*/ 2147483647 w 86"/>
              <a:gd name="T25" fmla="*/ 2147483647 h 86"/>
              <a:gd name="T26" fmla="*/ 2147483647 w 86"/>
              <a:gd name="T27" fmla="*/ 2147483647 h 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6"/>
              <a:gd name="T43" fmla="*/ 0 h 86"/>
              <a:gd name="T44" fmla="*/ 86 w 86"/>
              <a:gd name="T45" fmla="*/ 86 h 8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6" h="86">
                <a:moveTo>
                  <a:pt x="86" y="70"/>
                </a:moveTo>
                <a:lnTo>
                  <a:pt x="82" y="78"/>
                </a:lnTo>
                <a:lnTo>
                  <a:pt x="24" y="84"/>
                </a:lnTo>
                <a:lnTo>
                  <a:pt x="8" y="86"/>
                </a:lnTo>
                <a:lnTo>
                  <a:pt x="2" y="66"/>
                </a:lnTo>
                <a:lnTo>
                  <a:pt x="0" y="2"/>
                </a:lnTo>
                <a:lnTo>
                  <a:pt x="4" y="6"/>
                </a:lnTo>
                <a:lnTo>
                  <a:pt x="4" y="16"/>
                </a:lnTo>
                <a:lnTo>
                  <a:pt x="38" y="0"/>
                </a:lnTo>
                <a:lnTo>
                  <a:pt x="48" y="12"/>
                </a:lnTo>
                <a:lnTo>
                  <a:pt x="30" y="38"/>
                </a:lnTo>
                <a:lnTo>
                  <a:pt x="74" y="72"/>
                </a:lnTo>
                <a:lnTo>
                  <a:pt x="80" y="66"/>
                </a:lnTo>
                <a:lnTo>
                  <a:pt x="86" y="7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8" name="Freeform 526"/>
          <p:cNvSpPr>
            <a:spLocks/>
          </p:cNvSpPr>
          <p:nvPr/>
        </p:nvSpPr>
        <p:spPr bwMode="auto">
          <a:xfrm rot="222277">
            <a:off x="3267075" y="2281238"/>
            <a:ext cx="166688" cy="223837"/>
          </a:xfrm>
          <a:custGeom>
            <a:avLst/>
            <a:gdLst>
              <a:gd name="T0" fmla="*/ 2147483647 w 72"/>
              <a:gd name="T1" fmla="*/ 2147483647 h 96"/>
              <a:gd name="T2" fmla="*/ 2147483647 w 72"/>
              <a:gd name="T3" fmla="*/ 2147483647 h 96"/>
              <a:gd name="T4" fmla="*/ 0 w 72"/>
              <a:gd name="T5" fmla="*/ 2147483647 h 96"/>
              <a:gd name="T6" fmla="*/ 2147483647 w 72"/>
              <a:gd name="T7" fmla="*/ 0 h 96"/>
              <a:gd name="T8" fmla="*/ 2147483647 w 72"/>
              <a:gd name="T9" fmla="*/ 2147483647 h 96"/>
              <a:gd name="T10" fmla="*/ 2147483647 w 72"/>
              <a:gd name="T11" fmla="*/ 2147483647 h 96"/>
              <a:gd name="T12" fmla="*/ 2147483647 w 72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96"/>
              <a:gd name="T23" fmla="*/ 72 w 72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96">
                <a:moveTo>
                  <a:pt x="72" y="90"/>
                </a:moveTo>
                <a:lnTo>
                  <a:pt x="6" y="96"/>
                </a:lnTo>
                <a:lnTo>
                  <a:pt x="0" y="6"/>
                </a:lnTo>
                <a:lnTo>
                  <a:pt x="44" y="0"/>
                </a:lnTo>
                <a:lnTo>
                  <a:pt x="62" y="22"/>
                </a:lnTo>
                <a:lnTo>
                  <a:pt x="70" y="26"/>
                </a:lnTo>
                <a:lnTo>
                  <a:pt x="72" y="9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59" name="Freeform 527"/>
          <p:cNvSpPr>
            <a:spLocks/>
          </p:cNvSpPr>
          <p:nvPr/>
        </p:nvSpPr>
        <p:spPr bwMode="auto">
          <a:xfrm rot="222277">
            <a:off x="3852863" y="2770188"/>
            <a:ext cx="157162" cy="233362"/>
          </a:xfrm>
          <a:custGeom>
            <a:avLst/>
            <a:gdLst>
              <a:gd name="T0" fmla="*/ 2147483647 w 68"/>
              <a:gd name="T1" fmla="*/ 2147483647 h 100"/>
              <a:gd name="T2" fmla="*/ 2147483647 w 68"/>
              <a:gd name="T3" fmla="*/ 2147483647 h 100"/>
              <a:gd name="T4" fmla="*/ 2147483647 w 68"/>
              <a:gd name="T5" fmla="*/ 2147483647 h 100"/>
              <a:gd name="T6" fmla="*/ 2147483647 w 68"/>
              <a:gd name="T7" fmla="*/ 0 h 100"/>
              <a:gd name="T8" fmla="*/ 2147483647 w 68"/>
              <a:gd name="T9" fmla="*/ 0 h 100"/>
              <a:gd name="T10" fmla="*/ 2147483647 w 68"/>
              <a:gd name="T11" fmla="*/ 2147483647 h 100"/>
              <a:gd name="T12" fmla="*/ 2147483647 w 68"/>
              <a:gd name="T13" fmla="*/ 2147483647 h 100"/>
              <a:gd name="T14" fmla="*/ 2147483647 w 68"/>
              <a:gd name="T15" fmla="*/ 2147483647 h 100"/>
              <a:gd name="T16" fmla="*/ 2147483647 w 68"/>
              <a:gd name="T17" fmla="*/ 2147483647 h 100"/>
              <a:gd name="T18" fmla="*/ 2147483647 w 68"/>
              <a:gd name="T19" fmla="*/ 2147483647 h 100"/>
              <a:gd name="T20" fmla="*/ 2147483647 w 68"/>
              <a:gd name="T21" fmla="*/ 2147483647 h 100"/>
              <a:gd name="T22" fmla="*/ 2147483647 w 68"/>
              <a:gd name="T23" fmla="*/ 2147483647 h 100"/>
              <a:gd name="T24" fmla="*/ 2147483647 w 68"/>
              <a:gd name="T25" fmla="*/ 2147483647 h 100"/>
              <a:gd name="T26" fmla="*/ 2147483647 w 68"/>
              <a:gd name="T27" fmla="*/ 2147483647 h 100"/>
              <a:gd name="T28" fmla="*/ 2147483647 w 68"/>
              <a:gd name="T29" fmla="*/ 2147483647 h 100"/>
              <a:gd name="T30" fmla="*/ 2147483647 w 68"/>
              <a:gd name="T31" fmla="*/ 2147483647 h 100"/>
              <a:gd name="T32" fmla="*/ 2147483647 w 68"/>
              <a:gd name="T33" fmla="*/ 2147483647 h 100"/>
              <a:gd name="T34" fmla="*/ 2147483647 w 68"/>
              <a:gd name="T35" fmla="*/ 2147483647 h 100"/>
              <a:gd name="T36" fmla="*/ 2147483647 w 68"/>
              <a:gd name="T37" fmla="*/ 2147483647 h 100"/>
              <a:gd name="T38" fmla="*/ 0 w 68"/>
              <a:gd name="T39" fmla="*/ 2147483647 h 100"/>
              <a:gd name="T40" fmla="*/ 2147483647 w 68"/>
              <a:gd name="T41" fmla="*/ 2147483647 h 1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8"/>
              <a:gd name="T64" fmla="*/ 0 h 100"/>
              <a:gd name="T65" fmla="*/ 68 w 68"/>
              <a:gd name="T66" fmla="*/ 100 h 1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8" h="100">
                <a:moveTo>
                  <a:pt x="26" y="14"/>
                </a:moveTo>
                <a:lnTo>
                  <a:pt x="30" y="18"/>
                </a:lnTo>
                <a:lnTo>
                  <a:pt x="36" y="14"/>
                </a:lnTo>
                <a:lnTo>
                  <a:pt x="32" y="0"/>
                </a:lnTo>
                <a:lnTo>
                  <a:pt x="34" y="0"/>
                </a:lnTo>
                <a:lnTo>
                  <a:pt x="42" y="6"/>
                </a:lnTo>
                <a:lnTo>
                  <a:pt x="48" y="10"/>
                </a:lnTo>
                <a:lnTo>
                  <a:pt x="50" y="14"/>
                </a:lnTo>
                <a:lnTo>
                  <a:pt x="56" y="14"/>
                </a:lnTo>
                <a:lnTo>
                  <a:pt x="68" y="24"/>
                </a:lnTo>
                <a:lnTo>
                  <a:pt x="68" y="34"/>
                </a:lnTo>
                <a:lnTo>
                  <a:pt x="58" y="48"/>
                </a:lnTo>
                <a:lnTo>
                  <a:pt x="66" y="56"/>
                </a:lnTo>
                <a:lnTo>
                  <a:pt x="66" y="62"/>
                </a:lnTo>
                <a:lnTo>
                  <a:pt x="60" y="80"/>
                </a:lnTo>
                <a:lnTo>
                  <a:pt x="62" y="94"/>
                </a:lnTo>
                <a:lnTo>
                  <a:pt x="56" y="100"/>
                </a:lnTo>
                <a:lnTo>
                  <a:pt x="34" y="90"/>
                </a:lnTo>
                <a:lnTo>
                  <a:pt x="2" y="52"/>
                </a:lnTo>
                <a:lnTo>
                  <a:pt x="0" y="46"/>
                </a:lnTo>
                <a:lnTo>
                  <a:pt x="26" y="14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0" name="Freeform 528"/>
          <p:cNvSpPr>
            <a:spLocks/>
          </p:cNvSpPr>
          <p:nvPr/>
        </p:nvSpPr>
        <p:spPr bwMode="auto">
          <a:xfrm rot="222277">
            <a:off x="4217988" y="5626100"/>
            <a:ext cx="206375" cy="188913"/>
          </a:xfrm>
          <a:custGeom>
            <a:avLst/>
            <a:gdLst>
              <a:gd name="T0" fmla="*/ 0 w 88"/>
              <a:gd name="T1" fmla="*/ 2147483647 h 78"/>
              <a:gd name="T2" fmla="*/ 2147483647 w 88"/>
              <a:gd name="T3" fmla="*/ 0 h 78"/>
              <a:gd name="T4" fmla="*/ 2147483647 w 88"/>
              <a:gd name="T5" fmla="*/ 2147483647 h 78"/>
              <a:gd name="T6" fmla="*/ 2147483647 w 88"/>
              <a:gd name="T7" fmla="*/ 2147483647 h 78"/>
              <a:gd name="T8" fmla="*/ 2147483647 w 88"/>
              <a:gd name="T9" fmla="*/ 2147483647 h 78"/>
              <a:gd name="T10" fmla="*/ 2147483647 w 88"/>
              <a:gd name="T11" fmla="*/ 2147483647 h 78"/>
              <a:gd name="T12" fmla="*/ 2147483647 w 88"/>
              <a:gd name="T13" fmla="*/ 2147483647 h 78"/>
              <a:gd name="T14" fmla="*/ 2147483647 w 88"/>
              <a:gd name="T15" fmla="*/ 2147483647 h 78"/>
              <a:gd name="T16" fmla="*/ 2147483647 w 88"/>
              <a:gd name="T17" fmla="*/ 2147483647 h 78"/>
              <a:gd name="T18" fmla="*/ 2147483647 w 88"/>
              <a:gd name="T19" fmla="*/ 2147483647 h 78"/>
              <a:gd name="T20" fmla="*/ 0 w 88"/>
              <a:gd name="T21" fmla="*/ 2147483647 h 78"/>
              <a:gd name="T22" fmla="*/ 0 w 88"/>
              <a:gd name="T23" fmla="*/ 2147483647 h 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8"/>
              <a:gd name="T37" fmla="*/ 0 h 78"/>
              <a:gd name="T38" fmla="*/ 88 w 88"/>
              <a:gd name="T39" fmla="*/ 78 h 7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8" h="78">
                <a:moveTo>
                  <a:pt x="0" y="8"/>
                </a:moveTo>
                <a:lnTo>
                  <a:pt x="78" y="0"/>
                </a:lnTo>
                <a:lnTo>
                  <a:pt x="88" y="60"/>
                </a:lnTo>
                <a:lnTo>
                  <a:pt x="84" y="70"/>
                </a:lnTo>
                <a:lnTo>
                  <a:pt x="80" y="70"/>
                </a:lnTo>
                <a:lnTo>
                  <a:pt x="70" y="76"/>
                </a:lnTo>
                <a:lnTo>
                  <a:pt x="56" y="64"/>
                </a:lnTo>
                <a:lnTo>
                  <a:pt x="50" y="64"/>
                </a:lnTo>
                <a:lnTo>
                  <a:pt x="30" y="78"/>
                </a:lnTo>
                <a:lnTo>
                  <a:pt x="6" y="60"/>
                </a:lnTo>
                <a:lnTo>
                  <a:pt x="0" y="18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1" name="Freeform 529"/>
          <p:cNvSpPr>
            <a:spLocks/>
          </p:cNvSpPr>
          <p:nvPr/>
        </p:nvSpPr>
        <p:spPr bwMode="auto">
          <a:xfrm rot="222277">
            <a:off x="4043363" y="5659438"/>
            <a:ext cx="184150" cy="174625"/>
          </a:xfrm>
          <a:custGeom>
            <a:avLst/>
            <a:gdLst>
              <a:gd name="T0" fmla="*/ 2147483647 w 80"/>
              <a:gd name="T1" fmla="*/ 2147483647 h 74"/>
              <a:gd name="T2" fmla="*/ 2147483647 w 80"/>
              <a:gd name="T3" fmla="*/ 2147483647 h 74"/>
              <a:gd name="T4" fmla="*/ 2147483647 w 80"/>
              <a:gd name="T5" fmla="*/ 2147483647 h 74"/>
              <a:gd name="T6" fmla="*/ 2147483647 w 80"/>
              <a:gd name="T7" fmla="*/ 2147483647 h 74"/>
              <a:gd name="T8" fmla="*/ 2147483647 w 80"/>
              <a:gd name="T9" fmla="*/ 2147483647 h 74"/>
              <a:gd name="T10" fmla="*/ 0 w 80"/>
              <a:gd name="T11" fmla="*/ 2147483647 h 74"/>
              <a:gd name="T12" fmla="*/ 2147483647 w 80"/>
              <a:gd name="T13" fmla="*/ 2147483647 h 74"/>
              <a:gd name="T14" fmla="*/ 2147483647 w 80"/>
              <a:gd name="T15" fmla="*/ 2147483647 h 74"/>
              <a:gd name="T16" fmla="*/ 2147483647 w 80"/>
              <a:gd name="T17" fmla="*/ 0 h 74"/>
              <a:gd name="T18" fmla="*/ 2147483647 w 80"/>
              <a:gd name="T19" fmla="*/ 2147483647 h 7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0"/>
              <a:gd name="T31" fmla="*/ 0 h 74"/>
              <a:gd name="T32" fmla="*/ 80 w 80"/>
              <a:gd name="T33" fmla="*/ 74 h 7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0" h="74">
                <a:moveTo>
                  <a:pt x="80" y="42"/>
                </a:moveTo>
                <a:lnTo>
                  <a:pt x="80" y="56"/>
                </a:lnTo>
                <a:lnTo>
                  <a:pt x="70" y="52"/>
                </a:lnTo>
                <a:lnTo>
                  <a:pt x="14" y="74"/>
                </a:lnTo>
                <a:lnTo>
                  <a:pt x="6" y="66"/>
                </a:lnTo>
                <a:lnTo>
                  <a:pt x="0" y="14"/>
                </a:lnTo>
                <a:lnTo>
                  <a:pt x="18" y="14"/>
                </a:lnTo>
                <a:lnTo>
                  <a:pt x="18" y="6"/>
                </a:lnTo>
                <a:lnTo>
                  <a:pt x="74" y="0"/>
                </a:lnTo>
                <a:lnTo>
                  <a:pt x="80" y="4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2" name="Freeform 530"/>
          <p:cNvSpPr>
            <a:spLocks/>
          </p:cNvSpPr>
          <p:nvPr/>
        </p:nvSpPr>
        <p:spPr bwMode="auto">
          <a:xfrm rot="222277">
            <a:off x="3916363" y="5683250"/>
            <a:ext cx="136525" cy="227013"/>
          </a:xfrm>
          <a:custGeom>
            <a:avLst/>
            <a:gdLst>
              <a:gd name="T0" fmla="*/ 2147483647 w 58"/>
              <a:gd name="T1" fmla="*/ 2147483647 h 96"/>
              <a:gd name="T2" fmla="*/ 2147483647 w 58"/>
              <a:gd name="T3" fmla="*/ 2147483647 h 96"/>
              <a:gd name="T4" fmla="*/ 2147483647 w 58"/>
              <a:gd name="T5" fmla="*/ 2147483647 h 96"/>
              <a:gd name="T6" fmla="*/ 2147483647 w 58"/>
              <a:gd name="T7" fmla="*/ 2147483647 h 96"/>
              <a:gd name="T8" fmla="*/ 2147483647 w 58"/>
              <a:gd name="T9" fmla="*/ 2147483647 h 96"/>
              <a:gd name="T10" fmla="*/ 2147483647 w 58"/>
              <a:gd name="T11" fmla="*/ 2147483647 h 96"/>
              <a:gd name="T12" fmla="*/ 2147483647 w 58"/>
              <a:gd name="T13" fmla="*/ 2147483647 h 96"/>
              <a:gd name="T14" fmla="*/ 2147483647 w 58"/>
              <a:gd name="T15" fmla="*/ 2147483647 h 96"/>
              <a:gd name="T16" fmla="*/ 2147483647 w 58"/>
              <a:gd name="T17" fmla="*/ 2147483647 h 96"/>
              <a:gd name="T18" fmla="*/ 0 w 58"/>
              <a:gd name="T19" fmla="*/ 2147483647 h 96"/>
              <a:gd name="T20" fmla="*/ 2147483647 w 58"/>
              <a:gd name="T21" fmla="*/ 2147483647 h 96"/>
              <a:gd name="T22" fmla="*/ 2147483647 w 58"/>
              <a:gd name="T23" fmla="*/ 2147483647 h 96"/>
              <a:gd name="T24" fmla="*/ 2147483647 w 58"/>
              <a:gd name="T25" fmla="*/ 2147483647 h 96"/>
              <a:gd name="T26" fmla="*/ 2147483647 w 58"/>
              <a:gd name="T27" fmla="*/ 0 h 96"/>
              <a:gd name="T28" fmla="*/ 2147483647 w 58"/>
              <a:gd name="T29" fmla="*/ 2147483647 h 9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96"/>
              <a:gd name="T47" fmla="*/ 58 w 58"/>
              <a:gd name="T48" fmla="*/ 96 h 9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96">
                <a:moveTo>
                  <a:pt x="58" y="52"/>
                </a:moveTo>
                <a:lnTo>
                  <a:pt x="54" y="58"/>
                </a:lnTo>
                <a:lnTo>
                  <a:pt x="56" y="62"/>
                </a:lnTo>
                <a:lnTo>
                  <a:pt x="48" y="72"/>
                </a:lnTo>
                <a:lnTo>
                  <a:pt x="42" y="86"/>
                </a:lnTo>
                <a:lnTo>
                  <a:pt x="24" y="96"/>
                </a:lnTo>
                <a:lnTo>
                  <a:pt x="10" y="74"/>
                </a:lnTo>
                <a:lnTo>
                  <a:pt x="10" y="64"/>
                </a:lnTo>
                <a:lnTo>
                  <a:pt x="4" y="62"/>
                </a:lnTo>
                <a:lnTo>
                  <a:pt x="0" y="46"/>
                </a:lnTo>
                <a:lnTo>
                  <a:pt x="4" y="36"/>
                </a:lnTo>
                <a:lnTo>
                  <a:pt x="20" y="30"/>
                </a:lnTo>
                <a:lnTo>
                  <a:pt x="16" y="6"/>
                </a:lnTo>
                <a:lnTo>
                  <a:pt x="52" y="0"/>
                </a:lnTo>
                <a:lnTo>
                  <a:pt x="58" y="5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3" name="Freeform 531"/>
          <p:cNvSpPr>
            <a:spLocks/>
          </p:cNvSpPr>
          <p:nvPr/>
        </p:nvSpPr>
        <p:spPr bwMode="auto">
          <a:xfrm rot="222277">
            <a:off x="3854450" y="5511800"/>
            <a:ext cx="195263" cy="280988"/>
          </a:xfrm>
          <a:custGeom>
            <a:avLst/>
            <a:gdLst>
              <a:gd name="T0" fmla="*/ 2147483647 w 82"/>
              <a:gd name="T1" fmla="*/ 2147483647 h 118"/>
              <a:gd name="T2" fmla="*/ 2147483647 w 82"/>
              <a:gd name="T3" fmla="*/ 2147483647 h 118"/>
              <a:gd name="T4" fmla="*/ 2147483647 w 82"/>
              <a:gd name="T5" fmla="*/ 2147483647 h 118"/>
              <a:gd name="T6" fmla="*/ 2147483647 w 82"/>
              <a:gd name="T7" fmla="*/ 2147483647 h 118"/>
              <a:gd name="T8" fmla="*/ 2147483647 w 82"/>
              <a:gd name="T9" fmla="*/ 2147483647 h 118"/>
              <a:gd name="T10" fmla="*/ 2147483647 w 82"/>
              <a:gd name="T11" fmla="*/ 2147483647 h 118"/>
              <a:gd name="T12" fmla="*/ 2147483647 w 82"/>
              <a:gd name="T13" fmla="*/ 2147483647 h 118"/>
              <a:gd name="T14" fmla="*/ 0 w 82"/>
              <a:gd name="T15" fmla="*/ 2147483647 h 118"/>
              <a:gd name="T16" fmla="*/ 2147483647 w 82"/>
              <a:gd name="T17" fmla="*/ 2147483647 h 118"/>
              <a:gd name="T18" fmla="*/ 2147483647 w 82"/>
              <a:gd name="T19" fmla="*/ 2147483647 h 118"/>
              <a:gd name="T20" fmla="*/ 2147483647 w 82"/>
              <a:gd name="T21" fmla="*/ 2147483647 h 118"/>
              <a:gd name="T22" fmla="*/ 2147483647 w 82"/>
              <a:gd name="T23" fmla="*/ 2147483647 h 118"/>
              <a:gd name="T24" fmla="*/ 2147483647 w 82"/>
              <a:gd name="T25" fmla="*/ 0 h 118"/>
              <a:gd name="T26" fmla="*/ 2147483647 w 82"/>
              <a:gd name="T27" fmla="*/ 0 h 118"/>
              <a:gd name="T28" fmla="*/ 2147483647 w 82"/>
              <a:gd name="T29" fmla="*/ 2147483647 h 118"/>
              <a:gd name="T30" fmla="*/ 2147483647 w 82"/>
              <a:gd name="T31" fmla="*/ 2147483647 h 118"/>
              <a:gd name="T32" fmla="*/ 2147483647 w 82"/>
              <a:gd name="T33" fmla="*/ 2147483647 h 118"/>
              <a:gd name="T34" fmla="*/ 2147483647 w 82"/>
              <a:gd name="T35" fmla="*/ 2147483647 h 11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2"/>
              <a:gd name="T55" fmla="*/ 0 h 118"/>
              <a:gd name="T56" fmla="*/ 82 w 82"/>
              <a:gd name="T57" fmla="*/ 118 h 11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2" h="118">
                <a:moveTo>
                  <a:pt x="82" y="72"/>
                </a:moveTo>
                <a:lnTo>
                  <a:pt x="46" y="78"/>
                </a:lnTo>
                <a:lnTo>
                  <a:pt x="50" y="102"/>
                </a:lnTo>
                <a:lnTo>
                  <a:pt x="34" y="108"/>
                </a:lnTo>
                <a:lnTo>
                  <a:pt x="30" y="118"/>
                </a:lnTo>
                <a:lnTo>
                  <a:pt x="26" y="112"/>
                </a:lnTo>
                <a:lnTo>
                  <a:pt x="10" y="102"/>
                </a:lnTo>
                <a:lnTo>
                  <a:pt x="0" y="76"/>
                </a:lnTo>
                <a:lnTo>
                  <a:pt x="10" y="12"/>
                </a:lnTo>
                <a:lnTo>
                  <a:pt x="20" y="8"/>
                </a:lnTo>
                <a:lnTo>
                  <a:pt x="48" y="4"/>
                </a:lnTo>
                <a:lnTo>
                  <a:pt x="60" y="6"/>
                </a:lnTo>
                <a:lnTo>
                  <a:pt x="60" y="0"/>
                </a:lnTo>
                <a:lnTo>
                  <a:pt x="72" y="0"/>
                </a:lnTo>
                <a:lnTo>
                  <a:pt x="72" y="4"/>
                </a:lnTo>
                <a:lnTo>
                  <a:pt x="74" y="4"/>
                </a:lnTo>
                <a:lnTo>
                  <a:pt x="76" y="22"/>
                </a:lnTo>
                <a:lnTo>
                  <a:pt x="82" y="7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4" name="Freeform 532"/>
          <p:cNvSpPr>
            <a:spLocks/>
          </p:cNvSpPr>
          <p:nvPr/>
        </p:nvSpPr>
        <p:spPr bwMode="auto">
          <a:xfrm rot="222277">
            <a:off x="4038600" y="5556250"/>
            <a:ext cx="185738" cy="136525"/>
          </a:xfrm>
          <a:custGeom>
            <a:avLst/>
            <a:gdLst>
              <a:gd name="T0" fmla="*/ 2147483647 w 80"/>
              <a:gd name="T1" fmla="*/ 2147483647 h 58"/>
              <a:gd name="T2" fmla="*/ 2147483647 w 80"/>
              <a:gd name="T3" fmla="*/ 2147483647 h 58"/>
              <a:gd name="T4" fmla="*/ 0 w 80"/>
              <a:gd name="T5" fmla="*/ 2147483647 h 58"/>
              <a:gd name="T6" fmla="*/ 2147483647 w 80"/>
              <a:gd name="T7" fmla="*/ 2147483647 h 58"/>
              <a:gd name="T8" fmla="*/ 2147483647 w 80"/>
              <a:gd name="T9" fmla="*/ 0 h 58"/>
              <a:gd name="T10" fmla="*/ 2147483647 w 80"/>
              <a:gd name="T11" fmla="*/ 2147483647 h 58"/>
              <a:gd name="T12" fmla="*/ 2147483647 w 80"/>
              <a:gd name="T13" fmla="*/ 2147483647 h 58"/>
              <a:gd name="T14" fmla="*/ 2147483647 w 80"/>
              <a:gd name="T15" fmla="*/ 2147483647 h 58"/>
              <a:gd name="T16" fmla="*/ 2147483647 w 80"/>
              <a:gd name="T17" fmla="*/ 2147483647 h 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"/>
              <a:gd name="T28" fmla="*/ 0 h 58"/>
              <a:gd name="T29" fmla="*/ 80 w 80"/>
              <a:gd name="T30" fmla="*/ 58 h 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" h="58">
                <a:moveTo>
                  <a:pt x="24" y="58"/>
                </a:moveTo>
                <a:lnTo>
                  <a:pt x="6" y="58"/>
                </a:lnTo>
                <a:lnTo>
                  <a:pt x="0" y="8"/>
                </a:lnTo>
                <a:lnTo>
                  <a:pt x="36" y="4"/>
                </a:lnTo>
                <a:lnTo>
                  <a:pt x="76" y="0"/>
                </a:lnTo>
                <a:lnTo>
                  <a:pt x="80" y="34"/>
                </a:lnTo>
                <a:lnTo>
                  <a:pt x="80" y="44"/>
                </a:lnTo>
                <a:lnTo>
                  <a:pt x="24" y="50"/>
                </a:lnTo>
                <a:lnTo>
                  <a:pt x="24" y="5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5" name="Freeform 533"/>
          <p:cNvSpPr>
            <a:spLocks/>
          </p:cNvSpPr>
          <p:nvPr/>
        </p:nvSpPr>
        <p:spPr bwMode="auto">
          <a:xfrm rot="222277">
            <a:off x="4219575" y="5510213"/>
            <a:ext cx="190500" cy="139700"/>
          </a:xfrm>
          <a:custGeom>
            <a:avLst/>
            <a:gdLst>
              <a:gd name="T0" fmla="*/ 0 w 82"/>
              <a:gd name="T1" fmla="*/ 2147483647 h 60"/>
              <a:gd name="T2" fmla="*/ 2147483647 w 82"/>
              <a:gd name="T3" fmla="*/ 2147483647 h 60"/>
              <a:gd name="T4" fmla="*/ 2147483647 w 82"/>
              <a:gd name="T5" fmla="*/ 2147483647 h 60"/>
              <a:gd name="T6" fmla="*/ 2147483647 w 82"/>
              <a:gd name="T7" fmla="*/ 0 h 60"/>
              <a:gd name="T8" fmla="*/ 2147483647 w 82"/>
              <a:gd name="T9" fmla="*/ 2147483647 h 60"/>
              <a:gd name="T10" fmla="*/ 2147483647 w 82"/>
              <a:gd name="T11" fmla="*/ 2147483647 h 60"/>
              <a:gd name="T12" fmla="*/ 0 w 82"/>
              <a:gd name="T13" fmla="*/ 2147483647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60"/>
              <a:gd name="T23" fmla="*/ 82 w 82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60">
                <a:moveTo>
                  <a:pt x="0" y="26"/>
                </a:moveTo>
                <a:lnTo>
                  <a:pt x="6" y="24"/>
                </a:lnTo>
                <a:lnTo>
                  <a:pt x="6" y="8"/>
                </a:lnTo>
                <a:lnTo>
                  <a:pt x="74" y="0"/>
                </a:lnTo>
                <a:lnTo>
                  <a:pt x="82" y="52"/>
                </a:lnTo>
                <a:lnTo>
                  <a:pt x="4" y="60"/>
                </a:lnTo>
                <a:lnTo>
                  <a:pt x="0" y="2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6" name="Freeform 534"/>
          <p:cNvSpPr>
            <a:spLocks/>
          </p:cNvSpPr>
          <p:nvPr/>
        </p:nvSpPr>
        <p:spPr bwMode="auto">
          <a:xfrm rot="222277">
            <a:off x="3754438" y="5337175"/>
            <a:ext cx="163512" cy="200025"/>
          </a:xfrm>
          <a:custGeom>
            <a:avLst/>
            <a:gdLst>
              <a:gd name="T0" fmla="*/ 2147483647 w 70"/>
              <a:gd name="T1" fmla="*/ 2147483647 h 86"/>
              <a:gd name="T2" fmla="*/ 2147483647 w 70"/>
              <a:gd name="T3" fmla="*/ 2147483647 h 86"/>
              <a:gd name="T4" fmla="*/ 2147483647 w 70"/>
              <a:gd name="T5" fmla="*/ 2147483647 h 86"/>
              <a:gd name="T6" fmla="*/ 2147483647 w 70"/>
              <a:gd name="T7" fmla="*/ 2147483647 h 86"/>
              <a:gd name="T8" fmla="*/ 2147483647 w 70"/>
              <a:gd name="T9" fmla="*/ 2147483647 h 86"/>
              <a:gd name="T10" fmla="*/ 2147483647 w 70"/>
              <a:gd name="T11" fmla="*/ 2147483647 h 86"/>
              <a:gd name="T12" fmla="*/ 0 w 70"/>
              <a:gd name="T13" fmla="*/ 2147483647 h 86"/>
              <a:gd name="T14" fmla="*/ 0 w 70"/>
              <a:gd name="T15" fmla="*/ 2147483647 h 86"/>
              <a:gd name="T16" fmla="*/ 2147483647 w 70"/>
              <a:gd name="T17" fmla="*/ 2147483647 h 86"/>
              <a:gd name="T18" fmla="*/ 2147483647 w 70"/>
              <a:gd name="T19" fmla="*/ 2147483647 h 86"/>
              <a:gd name="T20" fmla="*/ 2147483647 w 70"/>
              <a:gd name="T21" fmla="*/ 2147483647 h 86"/>
              <a:gd name="T22" fmla="*/ 2147483647 w 70"/>
              <a:gd name="T23" fmla="*/ 2147483647 h 86"/>
              <a:gd name="T24" fmla="*/ 2147483647 w 70"/>
              <a:gd name="T25" fmla="*/ 0 h 86"/>
              <a:gd name="T26" fmla="*/ 2147483647 w 70"/>
              <a:gd name="T27" fmla="*/ 0 h 86"/>
              <a:gd name="T28" fmla="*/ 2147483647 w 70"/>
              <a:gd name="T29" fmla="*/ 2147483647 h 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0"/>
              <a:gd name="T46" fmla="*/ 0 h 86"/>
              <a:gd name="T47" fmla="*/ 70 w 70"/>
              <a:gd name="T48" fmla="*/ 86 h 8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0" h="86">
                <a:moveTo>
                  <a:pt x="70" y="80"/>
                </a:moveTo>
                <a:lnTo>
                  <a:pt x="60" y="84"/>
                </a:lnTo>
                <a:lnTo>
                  <a:pt x="42" y="86"/>
                </a:lnTo>
                <a:lnTo>
                  <a:pt x="38" y="72"/>
                </a:lnTo>
                <a:lnTo>
                  <a:pt x="26" y="72"/>
                </a:lnTo>
                <a:lnTo>
                  <a:pt x="4" y="52"/>
                </a:lnTo>
                <a:lnTo>
                  <a:pt x="0" y="26"/>
                </a:lnTo>
                <a:lnTo>
                  <a:pt x="0" y="14"/>
                </a:lnTo>
                <a:lnTo>
                  <a:pt x="12" y="12"/>
                </a:lnTo>
                <a:lnTo>
                  <a:pt x="34" y="10"/>
                </a:lnTo>
                <a:lnTo>
                  <a:pt x="34" y="4"/>
                </a:lnTo>
                <a:lnTo>
                  <a:pt x="48" y="2"/>
                </a:lnTo>
                <a:lnTo>
                  <a:pt x="56" y="0"/>
                </a:lnTo>
                <a:lnTo>
                  <a:pt x="62" y="0"/>
                </a:lnTo>
                <a:lnTo>
                  <a:pt x="70" y="8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7" name="Freeform 535"/>
          <p:cNvSpPr>
            <a:spLocks/>
          </p:cNvSpPr>
          <p:nvPr/>
        </p:nvSpPr>
        <p:spPr bwMode="auto">
          <a:xfrm rot="222277">
            <a:off x="3667125" y="5384800"/>
            <a:ext cx="182563" cy="166688"/>
          </a:xfrm>
          <a:custGeom>
            <a:avLst/>
            <a:gdLst>
              <a:gd name="T0" fmla="*/ 2147483647 w 78"/>
              <a:gd name="T1" fmla="*/ 2147483647 h 70"/>
              <a:gd name="T2" fmla="*/ 2147483647 w 78"/>
              <a:gd name="T3" fmla="*/ 2147483647 h 70"/>
              <a:gd name="T4" fmla="*/ 0 w 78"/>
              <a:gd name="T5" fmla="*/ 2147483647 h 70"/>
              <a:gd name="T6" fmla="*/ 2147483647 w 78"/>
              <a:gd name="T7" fmla="*/ 0 h 70"/>
              <a:gd name="T8" fmla="*/ 2147483647 w 78"/>
              <a:gd name="T9" fmla="*/ 2147483647 h 70"/>
              <a:gd name="T10" fmla="*/ 2147483647 w 78"/>
              <a:gd name="T11" fmla="*/ 2147483647 h 70"/>
              <a:gd name="T12" fmla="*/ 2147483647 w 78"/>
              <a:gd name="T13" fmla="*/ 2147483647 h 70"/>
              <a:gd name="T14" fmla="*/ 2147483647 w 78"/>
              <a:gd name="T15" fmla="*/ 2147483647 h 70"/>
              <a:gd name="T16" fmla="*/ 2147483647 w 78"/>
              <a:gd name="T17" fmla="*/ 2147483647 h 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8"/>
              <a:gd name="T28" fmla="*/ 0 h 70"/>
              <a:gd name="T29" fmla="*/ 78 w 78"/>
              <a:gd name="T30" fmla="*/ 70 h 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8" h="70">
                <a:moveTo>
                  <a:pt x="78" y="62"/>
                </a:moveTo>
                <a:lnTo>
                  <a:pt x="4" y="70"/>
                </a:lnTo>
                <a:lnTo>
                  <a:pt x="0" y="2"/>
                </a:lnTo>
                <a:lnTo>
                  <a:pt x="28" y="0"/>
                </a:lnTo>
                <a:lnTo>
                  <a:pt x="36" y="2"/>
                </a:lnTo>
                <a:lnTo>
                  <a:pt x="40" y="28"/>
                </a:lnTo>
                <a:lnTo>
                  <a:pt x="62" y="48"/>
                </a:lnTo>
                <a:lnTo>
                  <a:pt x="74" y="48"/>
                </a:lnTo>
                <a:lnTo>
                  <a:pt x="78" y="6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8" name="Freeform 536"/>
          <p:cNvSpPr>
            <a:spLocks/>
          </p:cNvSpPr>
          <p:nvPr/>
        </p:nvSpPr>
        <p:spPr bwMode="auto">
          <a:xfrm rot="222277">
            <a:off x="3559175" y="5383213"/>
            <a:ext cx="114300" cy="174625"/>
          </a:xfrm>
          <a:custGeom>
            <a:avLst/>
            <a:gdLst>
              <a:gd name="T0" fmla="*/ 2147483647 w 50"/>
              <a:gd name="T1" fmla="*/ 2147483647 h 74"/>
              <a:gd name="T2" fmla="*/ 2147483647 w 50"/>
              <a:gd name="T3" fmla="*/ 2147483647 h 74"/>
              <a:gd name="T4" fmla="*/ 0 w 50"/>
              <a:gd name="T5" fmla="*/ 2147483647 h 74"/>
              <a:gd name="T6" fmla="*/ 2147483647 w 50"/>
              <a:gd name="T7" fmla="*/ 0 h 74"/>
              <a:gd name="T8" fmla="*/ 2147483647 w 50"/>
              <a:gd name="T9" fmla="*/ 2147483647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74"/>
              <a:gd name="T17" fmla="*/ 50 w 50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74">
                <a:moveTo>
                  <a:pt x="50" y="68"/>
                </a:moveTo>
                <a:lnTo>
                  <a:pt x="4" y="74"/>
                </a:lnTo>
                <a:lnTo>
                  <a:pt x="0" y="6"/>
                </a:lnTo>
                <a:lnTo>
                  <a:pt x="46" y="0"/>
                </a:lnTo>
                <a:lnTo>
                  <a:pt x="50" y="6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69" name="Freeform 537"/>
          <p:cNvSpPr>
            <a:spLocks/>
          </p:cNvSpPr>
          <p:nvPr/>
        </p:nvSpPr>
        <p:spPr bwMode="auto">
          <a:xfrm rot="222277">
            <a:off x="3352800" y="5384800"/>
            <a:ext cx="214313" cy="177800"/>
          </a:xfrm>
          <a:custGeom>
            <a:avLst/>
            <a:gdLst>
              <a:gd name="T0" fmla="*/ 2147483647 w 92"/>
              <a:gd name="T1" fmla="*/ 2147483647 h 74"/>
              <a:gd name="T2" fmla="*/ 2147483647 w 92"/>
              <a:gd name="T3" fmla="*/ 2147483647 h 74"/>
              <a:gd name="T4" fmla="*/ 2147483647 w 92"/>
              <a:gd name="T5" fmla="*/ 2147483647 h 74"/>
              <a:gd name="T6" fmla="*/ 2147483647 w 92"/>
              <a:gd name="T7" fmla="*/ 2147483647 h 74"/>
              <a:gd name="T8" fmla="*/ 0 w 92"/>
              <a:gd name="T9" fmla="*/ 2147483647 h 74"/>
              <a:gd name="T10" fmla="*/ 2147483647 w 92"/>
              <a:gd name="T11" fmla="*/ 2147483647 h 74"/>
              <a:gd name="T12" fmla="*/ 2147483647 w 92"/>
              <a:gd name="T13" fmla="*/ 0 h 74"/>
              <a:gd name="T14" fmla="*/ 2147483647 w 92"/>
              <a:gd name="T15" fmla="*/ 2147483647 h 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2"/>
              <a:gd name="T25" fmla="*/ 0 h 74"/>
              <a:gd name="T26" fmla="*/ 92 w 92"/>
              <a:gd name="T27" fmla="*/ 74 h 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2" h="74">
                <a:moveTo>
                  <a:pt x="92" y="68"/>
                </a:moveTo>
                <a:lnTo>
                  <a:pt x="46" y="72"/>
                </a:lnTo>
                <a:lnTo>
                  <a:pt x="10" y="74"/>
                </a:lnTo>
                <a:lnTo>
                  <a:pt x="4" y="22"/>
                </a:lnTo>
                <a:lnTo>
                  <a:pt x="0" y="14"/>
                </a:lnTo>
                <a:lnTo>
                  <a:pt x="10" y="6"/>
                </a:lnTo>
                <a:lnTo>
                  <a:pt x="88" y="0"/>
                </a:lnTo>
                <a:lnTo>
                  <a:pt x="92" y="6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0" name="Freeform 538"/>
          <p:cNvSpPr>
            <a:spLocks/>
          </p:cNvSpPr>
          <p:nvPr/>
        </p:nvSpPr>
        <p:spPr bwMode="auto">
          <a:xfrm rot="222277">
            <a:off x="3155950" y="5387975"/>
            <a:ext cx="219075" cy="180975"/>
          </a:xfrm>
          <a:custGeom>
            <a:avLst/>
            <a:gdLst>
              <a:gd name="T0" fmla="*/ 2147483647 w 94"/>
              <a:gd name="T1" fmla="*/ 2147483647 h 76"/>
              <a:gd name="T2" fmla="*/ 0 w 94"/>
              <a:gd name="T3" fmla="*/ 2147483647 h 76"/>
              <a:gd name="T4" fmla="*/ 2147483647 w 94"/>
              <a:gd name="T5" fmla="*/ 2147483647 h 76"/>
              <a:gd name="T6" fmla="*/ 0 w 94"/>
              <a:gd name="T7" fmla="*/ 2147483647 h 76"/>
              <a:gd name="T8" fmla="*/ 0 w 94"/>
              <a:gd name="T9" fmla="*/ 2147483647 h 76"/>
              <a:gd name="T10" fmla="*/ 2147483647 w 94"/>
              <a:gd name="T11" fmla="*/ 2147483647 h 76"/>
              <a:gd name="T12" fmla="*/ 2147483647 w 94"/>
              <a:gd name="T13" fmla="*/ 2147483647 h 76"/>
              <a:gd name="T14" fmla="*/ 2147483647 w 94"/>
              <a:gd name="T15" fmla="*/ 2147483647 h 76"/>
              <a:gd name="T16" fmla="*/ 2147483647 w 94"/>
              <a:gd name="T17" fmla="*/ 2147483647 h 76"/>
              <a:gd name="T18" fmla="*/ 2147483647 w 94"/>
              <a:gd name="T19" fmla="*/ 2147483647 h 76"/>
              <a:gd name="T20" fmla="*/ 2147483647 w 94"/>
              <a:gd name="T21" fmla="*/ 2147483647 h 76"/>
              <a:gd name="T22" fmla="*/ 2147483647 w 94"/>
              <a:gd name="T23" fmla="*/ 0 h 76"/>
              <a:gd name="T24" fmla="*/ 2147483647 w 94"/>
              <a:gd name="T25" fmla="*/ 2147483647 h 76"/>
              <a:gd name="T26" fmla="*/ 2147483647 w 94"/>
              <a:gd name="T27" fmla="*/ 2147483647 h 76"/>
              <a:gd name="T28" fmla="*/ 2147483647 w 94"/>
              <a:gd name="T29" fmla="*/ 2147483647 h 76"/>
              <a:gd name="T30" fmla="*/ 2147483647 w 94"/>
              <a:gd name="T31" fmla="*/ 2147483647 h 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4"/>
              <a:gd name="T49" fmla="*/ 0 h 76"/>
              <a:gd name="T50" fmla="*/ 94 w 94"/>
              <a:gd name="T51" fmla="*/ 76 h 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4" h="76">
                <a:moveTo>
                  <a:pt x="94" y="68"/>
                </a:moveTo>
                <a:lnTo>
                  <a:pt x="0" y="76"/>
                </a:lnTo>
                <a:lnTo>
                  <a:pt x="10" y="64"/>
                </a:lnTo>
                <a:lnTo>
                  <a:pt x="0" y="52"/>
                </a:lnTo>
                <a:lnTo>
                  <a:pt x="0" y="40"/>
                </a:lnTo>
                <a:lnTo>
                  <a:pt x="4" y="32"/>
                </a:lnTo>
                <a:lnTo>
                  <a:pt x="14" y="32"/>
                </a:lnTo>
                <a:lnTo>
                  <a:pt x="24" y="20"/>
                </a:lnTo>
                <a:lnTo>
                  <a:pt x="18" y="10"/>
                </a:lnTo>
                <a:lnTo>
                  <a:pt x="26" y="10"/>
                </a:lnTo>
                <a:lnTo>
                  <a:pt x="28" y="14"/>
                </a:lnTo>
                <a:lnTo>
                  <a:pt x="54" y="0"/>
                </a:lnTo>
                <a:lnTo>
                  <a:pt x="70" y="4"/>
                </a:lnTo>
                <a:lnTo>
                  <a:pt x="84" y="8"/>
                </a:lnTo>
                <a:lnTo>
                  <a:pt x="88" y="16"/>
                </a:lnTo>
                <a:lnTo>
                  <a:pt x="94" y="6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1" name="Freeform 539"/>
          <p:cNvSpPr>
            <a:spLocks/>
          </p:cNvSpPr>
          <p:nvPr/>
        </p:nvSpPr>
        <p:spPr bwMode="auto">
          <a:xfrm rot="222277">
            <a:off x="3152775" y="5216525"/>
            <a:ext cx="173038" cy="265113"/>
          </a:xfrm>
          <a:custGeom>
            <a:avLst/>
            <a:gdLst>
              <a:gd name="T0" fmla="*/ 2147483647 w 74"/>
              <a:gd name="T1" fmla="*/ 2147483647 h 112"/>
              <a:gd name="T2" fmla="*/ 0 w 74"/>
              <a:gd name="T3" fmla="*/ 2147483647 h 112"/>
              <a:gd name="T4" fmla="*/ 2147483647 w 74"/>
              <a:gd name="T5" fmla="*/ 2147483647 h 112"/>
              <a:gd name="T6" fmla="*/ 2147483647 w 74"/>
              <a:gd name="T7" fmla="*/ 2147483647 h 112"/>
              <a:gd name="T8" fmla="*/ 2147483647 w 74"/>
              <a:gd name="T9" fmla="*/ 2147483647 h 112"/>
              <a:gd name="T10" fmla="*/ 2147483647 w 74"/>
              <a:gd name="T11" fmla="*/ 2147483647 h 112"/>
              <a:gd name="T12" fmla="*/ 2147483647 w 74"/>
              <a:gd name="T13" fmla="*/ 2147483647 h 112"/>
              <a:gd name="T14" fmla="*/ 2147483647 w 74"/>
              <a:gd name="T15" fmla="*/ 2147483647 h 112"/>
              <a:gd name="T16" fmla="*/ 2147483647 w 74"/>
              <a:gd name="T17" fmla="*/ 2147483647 h 112"/>
              <a:gd name="T18" fmla="*/ 2147483647 w 74"/>
              <a:gd name="T19" fmla="*/ 2147483647 h 112"/>
              <a:gd name="T20" fmla="*/ 2147483647 w 74"/>
              <a:gd name="T21" fmla="*/ 2147483647 h 112"/>
              <a:gd name="T22" fmla="*/ 2147483647 w 74"/>
              <a:gd name="T23" fmla="*/ 2147483647 h 112"/>
              <a:gd name="T24" fmla="*/ 2147483647 w 74"/>
              <a:gd name="T25" fmla="*/ 2147483647 h 112"/>
              <a:gd name="T26" fmla="*/ 2147483647 w 74"/>
              <a:gd name="T27" fmla="*/ 2147483647 h 112"/>
              <a:gd name="T28" fmla="*/ 2147483647 w 74"/>
              <a:gd name="T29" fmla="*/ 2147483647 h 112"/>
              <a:gd name="T30" fmla="*/ 2147483647 w 74"/>
              <a:gd name="T31" fmla="*/ 0 h 112"/>
              <a:gd name="T32" fmla="*/ 2147483647 w 74"/>
              <a:gd name="T33" fmla="*/ 2147483647 h 112"/>
              <a:gd name="T34" fmla="*/ 2147483647 w 74"/>
              <a:gd name="T35" fmla="*/ 2147483647 h 112"/>
              <a:gd name="T36" fmla="*/ 2147483647 w 74"/>
              <a:gd name="T37" fmla="*/ 2147483647 h 112"/>
              <a:gd name="T38" fmla="*/ 2147483647 w 74"/>
              <a:gd name="T39" fmla="*/ 2147483647 h 112"/>
              <a:gd name="T40" fmla="*/ 2147483647 w 74"/>
              <a:gd name="T41" fmla="*/ 2147483647 h 112"/>
              <a:gd name="T42" fmla="*/ 2147483647 w 74"/>
              <a:gd name="T43" fmla="*/ 2147483647 h 112"/>
              <a:gd name="T44" fmla="*/ 2147483647 w 74"/>
              <a:gd name="T45" fmla="*/ 2147483647 h 112"/>
              <a:gd name="T46" fmla="*/ 2147483647 w 74"/>
              <a:gd name="T47" fmla="*/ 2147483647 h 112"/>
              <a:gd name="T48" fmla="*/ 2147483647 w 74"/>
              <a:gd name="T49" fmla="*/ 2147483647 h 112"/>
              <a:gd name="T50" fmla="*/ 2147483647 w 74"/>
              <a:gd name="T51" fmla="*/ 2147483647 h 112"/>
              <a:gd name="T52" fmla="*/ 2147483647 w 74"/>
              <a:gd name="T53" fmla="*/ 2147483647 h 11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4"/>
              <a:gd name="T82" fmla="*/ 0 h 112"/>
              <a:gd name="T83" fmla="*/ 74 w 74"/>
              <a:gd name="T84" fmla="*/ 112 h 11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4" h="112">
                <a:moveTo>
                  <a:pt x="4" y="112"/>
                </a:moveTo>
                <a:lnTo>
                  <a:pt x="0" y="100"/>
                </a:lnTo>
                <a:lnTo>
                  <a:pt x="12" y="96"/>
                </a:lnTo>
                <a:lnTo>
                  <a:pt x="18" y="84"/>
                </a:lnTo>
                <a:lnTo>
                  <a:pt x="8" y="78"/>
                </a:lnTo>
                <a:lnTo>
                  <a:pt x="10" y="68"/>
                </a:lnTo>
                <a:lnTo>
                  <a:pt x="24" y="70"/>
                </a:lnTo>
                <a:lnTo>
                  <a:pt x="24" y="64"/>
                </a:lnTo>
                <a:lnTo>
                  <a:pt x="14" y="56"/>
                </a:lnTo>
                <a:lnTo>
                  <a:pt x="16" y="44"/>
                </a:lnTo>
                <a:lnTo>
                  <a:pt x="28" y="36"/>
                </a:lnTo>
                <a:lnTo>
                  <a:pt x="16" y="30"/>
                </a:lnTo>
                <a:lnTo>
                  <a:pt x="20" y="22"/>
                </a:lnTo>
                <a:lnTo>
                  <a:pt x="28" y="24"/>
                </a:lnTo>
                <a:lnTo>
                  <a:pt x="36" y="2"/>
                </a:lnTo>
                <a:lnTo>
                  <a:pt x="42" y="0"/>
                </a:lnTo>
                <a:lnTo>
                  <a:pt x="58" y="22"/>
                </a:lnTo>
                <a:lnTo>
                  <a:pt x="70" y="24"/>
                </a:lnTo>
                <a:lnTo>
                  <a:pt x="74" y="76"/>
                </a:lnTo>
                <a:lnTo>
                  <a:pt x="58" y="72"/>
                </a:lnTo>
                <a:lnTo>
                  <a:pt x="32" y="86"/>
                </a:lnTo>
                <a:lnTo>
                  <a:pt x="30" y="82"/>
                </a:lnTo>
                <a:lnTo>
                  <a:pt x="22" y="82"/>
                </a:lnTo>
                <a:lnTo>
                  <a:pt x="28" y="92"/>
                </a:lnTo>
                <a:lnTo>
                  <a:pt x="18" y="104"/>
                </a:lnTo>
                <a:lnTo>
                  <a:pt x="8" y="104"/>
                </a:lnTo>
                <a:lnTo>
                  <a:pt x="4" y="11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2" name="Freeform 540"/>
          <p:cNvSpPr>
            <a:spLocks/>
          </p:cNvSpPr>
          <p:nvPr/>
        </p:nvSpPr>
        <p:spPr bwMode="auto">
          <a:xfrm rot="222277">
            <a:off x="3319463" y="5268913"/>
            <a:ext cx="211137" cy="149225"/>
          </a:xfrm>
          <a:custGeom>
            <a:avLst/>
            <a:gdLst>
              <a:gd name="T0" fmla="*/ 0 w 90"/>
              <a:gd name="T1" fmla="*/ 2147483647 h 64"/>
              <a:gd name="T2" fmla="*/ 2147483647 w 90"/>
              <a:gd name="T3" fmla="*/ 2147483647 h 64"/>
              <a:gd name="T4" fmla="*/ 2147483647 w 90"/>
              <a:gd name="T5" fmla="*/ 0 h 64"/>
              <a:gd name="T6" fmla="*/ 2147483647 w 90"/>
              <a:gd name="T7" fmla="*/ 2147483647 h 64"/>
              <a:gd name="T8" fmla="*/ 2147483647 w 90"/>
              <a:gd name="T9" fmla="*/ 2147483647 h 64"/>
              <a:gd name="T10" fmla="*/ 2147483647 w 90"/>
              <a:gd name="T11" fmla="*/ 2147483647 h 64"/>
              <a:gd name="T12" fmla="*/ 2147483647 w 90"/>
              <a:gd name="T13" fmla="*/ 2147483647 h 64"/>
              <a:gd name="T14" fmla="*/ 0 w 90"/>
              <a:gd name="T15" fmla="*/ 2147483647 h 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0"/>
              <a:gd name="T25" fmla="*/ 0 h 64"/>
              <a:gd name="T26" fmla="*/ 90 w 90"/>
              <a:gd name="T27" fmla="*/ 64 h 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0" h="64">
                <a:moveTo>
                  <a:pt x="0" y="8"/>
                </a:moveTo>
                <a:lnTo>
                  <a:pt x="44" y="4"/>
                </a:lnTo>
                <a:lnTo>
                  <a:pt x="84" y="0"/>
                </a:lnTo>
                <a:lnTo>
                  <a:pt x="90" y="52"/>
                </a:lnTo>
                <a:lnTo>
                  <a:pt x="28" y="56"/>
                </a:lnTo>
                <a:lnTo>
                  <a:pt x="18" y="64"/>
                </a:lnTo>
                <a:lnTo>
                  <a:pt x="4" y="60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3" name="Freeform 541"/>
          <p:cNvSpPr>
            <a:spLocks/>
          </p:cNvSpPr>
          <p:nvPr/>
        </p:nvSpPr>
        <p:spPr bwMode="auto">
          <a:xfrm rot="222277">
            <a:off x="3243263" y="5164138"/>
            <a:ext cx="242887" cy="117475"/>
          </a:xfrm>
          <a:custGeom>
            <a:avLst/>
            <a:gdLst>
              <a:gd name="T0" fmla="*/ 2147483647 w 104"/>
              <a:gd name="T1" fmla="*/ 2147483647 h 50"/>
              <a:gd name="T2" fmla="*/ 2147483647 w 104"/>
              <a:gd name="T3" fmla="*/ 2147483647 h 50"/>
              <a:gd name="T4" fmla="*/ 2147483647 w 104"/>
              <a:gd name="T5" fmla="*/ 2147483647 h 50"/>
              <a:gd name="T6" fmla="*/ 0 w 104"/>
              <a:gd name="T7" fmla="*/ 2147483647 h 50"/>
              <a:gd name="T8" fmla="*/ 2147483647 w 104"/>
              <a:gd name="T9" fmla="*/ 2147483647 h 50"/>
              <a:gd name="T10" fmla="*/ 2147483647 w 104"/>
              <a:gd name="T11" fmla="*/ 2147483647 h 50"/>
              <a:gd name="T12" fmla="*/ 2147483647 w 104"/>
              <a:gd name="T13" fmla="*/ 0 h 50"/>
              <a:gd name="T14" fmla="*/ 2147483647 w 104"/>
              <a:gd name="T15" fmla="*/ 0 h 50"/>
              <a:gd name="T16" fmla="*/ 2147483647 w 104"/>
              <a:gd name="T17" fmla="*/ 2147483647 h 50"/>
              <a:gd name="T18" fmla="*/ 2147483647 w 104"/>
              <a:gd name="T19" fmla="*/ 2147483647 h 50"/>
              <a:gd name="T20" fmla="*/ 2147483647 w 104"/>
              <a:gd name="T21" fmla="*/ 2147483647 h 50"/>
              <a:gd name="T22" fmla="*/ 2147483647 w 104"/>
              <a:gd name="T23" fmla="*/ 2147483647 h 50"/>
              <a:gd name="T24" fmla="*/ 2147483647 w 104"/>
              <a:gd name="T25" fmla="*/ 2147483647 h 50"/>
              <a:gd name="T26" fmla="*/ 2147483647 w 104"/>
              <a:gd name="T27" fmla="*/ 2147483647 h 50"/>
              <a:gd name="T28" fmla="*/ 2147483647 w 104"/>
              <a:gd name="T29" fmla="*/ 2147483647 h 50"/>
              <a:gd name="T30" fmla="*/ 2147483647 w 104"/>
              <a:gd name="T31" fmla="*/ 2147483647 h 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"/>
              <a:gd name="T49" fmla="*/ 0 h 50"/>
              <a:gd name="T50" fmla="*/ 104 w 104"/>
              <a:gd name="T51" fmla="*/ 50 h 5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" h="50">
                <a:moveTo>
                  <a:pt x="8" y="26"/>
                </a:moveTo>
                <a:lnTo>
                  <a:pt x="16" y="22"/>
                </a:lnTo>
                <a:lnTo>
                  <a:pt x="6" y="20"/>
                </a:lnTo>
                <a:lnTo>
                  <a:pt x="0" y="16"/>
                </a:lnTo>
                <a:lnTo>
                  <a:pt x="6" y="6"/>
                </a:lnTo>
                <a:lnTo>
                  <a:pt x="20" y="6"/>
                </a:lnTo>
                <a:lnTo>
                  <a:pt x="20" y="0"/>
                </a:lnTo>
                <a:lnTo>
                  <a:pt x="66" y="0"/>
                </a:lnTo>
                <a:lnTo>
                  <a:pt x="84" y="4"/>
                </a:lnTo>
                <a:lnTo>
                  <a:pt x="84" y="10"/>
                </a:lnTo>
                <a:lnTo>
                  <a:pt x="102" y="12"/>
                </a:lnTo>
                <a:lnTo>
                  <a:pt x="102" y="28"/>
                </a:lnTo>
                <a:lnTo>
                  <a:pt x="104" y="44"/>
                </a:lnTo>
                <a:lnTo>
                  <a:pt x="36" y="50"/>
                </a:lnTo>
                <a:lnTo>
                  <a:pt x="24" y="48"/>
                </a:lnTo>
                <a:lnTo>
                  <a:pt x="8" y="2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4" name="Freeform 542"/>
          <p:cNvSpPr>
            <a:spLocks/>
          </p:cNvSpPr>
          <p:nvPr/>
        </p:nvSpPr>
        <p:spPr bwMode="auto">
          <a:xfrm rot="222277">
            <a:off x="3295650" y="4997450"/>
            <a:ext cx="198438" cy="195263"/>
          </a:xfrm>
          <a:custGeom>
            <a:avLst/>
            <a:gdLst>
              <a:gd name="T0" fmla="*/ 0 w 84"/>
              <a:gd name="T1" fmla="*/ 2147483647 h 84"/>
              <a:gd name="T2" fmla="*/ 2147483647 w 84"/>
              <a:gd name="T3" fmla="*/ 2147483647 h 84"/>
              <a:gd name="T4" fmla="*/ 2147483647 w 84"/>
              <a:gd name="T5" fmla="*/ 2147483647 h 84"/>
              <a:gd name="T6" fmla="*/ 2147483647 w 84"/>
              <a:gd name="T7" fmla="*/ 2147483647 h 84"/>
              <a:gd name="T8" fmla="*/ 2147483647 w 84"/>
              <a:gd name="T9" fmla="*/ 2147483647 h 84"/>
              <a:gd name="T10" fmla="*/ 2147483647 w 84"/>
              <a:gd name="T11" fmla="*/ 2147483647 h 84"/>
              <a:gd name="T12" fmla="*/ 2147483647 w 84"/>
              <a:gd name="T13" fmla="*/ 0 h 84"/>
              <a:gd name="T14" fmla="*/ 2147483647 w 84"/>
              <a:gd name="T15" fmla="*/ 2147483647 h 84"/>
              <a:gd name="T16" fmla="*/ 2147483647 w 84"/>
              <a:gd name="T17" fmla="*/ 2147483647 h 84"/>
              <a:gd name="T18" fmla="*/ 2147483647 w 84"/>
              <a:gd name="T19" fmla="*/ 2147483647 h 84"/>
              <a:gd name="T20" fmla="*/ 2147483647 w 84"/>
              <a:gd name="T21" fmla="*/ 2147483647 h 84"/>
              <a:gd name="T22" fmla="*/ 2147483647 w 84"/>
              <a:gd name="T23" fmla="*/ 2147483647 h 84"/>
              <a:gd name="T24" fmla="*/ 2147483647 w 84"/>
              <a:gd name="T25" fmla="*/ 2147483647 h 84"/>
              <a:gd name="T26" fmla="*/ 0 w 84"/>
              <a:gd name="T27" fmla="*/ 2147483647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4"/>
              <a:gd name="T43" fmla="*/ 0 h 84"/>
              <a:gd name="T44" fmla="*/ 84 w 84"/>
              <a:gd name="T45" fmla="*/ 84 h 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4" h="84">
                <a:moveTo>
                  <a:pt x="0" y="72"/>
                </a:moveTo>
                <a:lnTo>
                  <a:pt x="20" y="44"/>
                </a:lnTo>
                <a:lnTo>
                  <a:pt x="12" y="32"/>
                </a:lnTo>
                <a:lnTo>
                  <a:pt x="26" y="30"/>
                </a:lnTo>
                <a:lnTo>
                  <a:pt x="30" y="24"/>
                </a:lnTo>
                <a:lnTo>
                  <a:pt x="44" y="28"/>
                </a:lnTo>
                <a:lnTo>
                  <a:pt x="76" y="0"/>
                </a:lnTo>
                <a:lnTo>
                  <a:pt x="78" y="32"/>
                </a:lnTo>
                <a:lnTo>
                  <a:pt x="84" y="70"/>
                </a:lnTo>
                <a:lnTo>
                  <a:pt x="82" y="84"/>
                </a:lnTo>
                <a:lnTo>
                  <a:pt x="64" y="82"/>
                </a:lnTo>
                <a:lnTo>
                  <a:pt x="64" y="76"/>
                </a:lnTo>
                <a:lnTo>
                  <a:pt x="46" y="72"/>
                </a:lnTo>
                <a:lnTo>
                  <a:pt x="0" y="7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5" name="Freeform 543"/>
          <p:cNvSpPr>
            <a:spLocks/>
          </p:cNvSpPr>
          <p:nvPr/>
        </p:nvSpPr>
        <p:spPr bwMode="auto">
          <a:xfrm rot="222277">
            <a:off x="3475038" y="5218113"/>
            <a:ext cx="209550" cy="179387"/>
          </a:xfrm>
          <a:custGeom>
            <a:avLst/>
            <a:gdLst>
              <a:gd name="T0" fmla="*/ 0 w 90"/>
              <a:gd name="T1" fmla="*/ 2147483647 h 76"/>
              <a:gd name="T2" fmla="*/ 2147483647 w 90"/>
              <a:gd name="T3" fmla="*/ 2147483647 h 76"/>
              <a:gd name="T4" fmla="*/ 2147483647 w 90"/>
              <a:gd name="T5" fmla="*/ 0 h 76"/>
              <a:gd name="T6" fmla="*/ 2147483647 w 90"/>
              <a:gd name="T7" fmla="*/ 2147483647 h 76"/>
              <a:gd name="T8" fmla="*/ 2147483647 w 90"/>
              <a:gd name="T9" fmla="*/ 2147483647 h 76"/>
              <a:gd name="T10" fmla="*/ 2147483647 w 90"/>
              <a:gd name="T11" fmla="*/ 2147483647 h 76"/>
              <a:gd name="T12" fmla="*/ 2147483647 w 90"/>
              <a:gd name="T13" fmla="*/ 2147483647 h 76"/>
              <a:gd name="T14" fmla="*/ 2147483647 w 90"/>
              <a:gd name="T15" fmla="*/ 2147483647 h 76"/>
              <a:gd name="T16" fmla="*/ 0 w 90"/>
              <a:gd name="T17" fmla="*/ 2147483647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"/>
              <a:gd name="T28" fmla="*/ 0 h 76"/>
              <a:gd name="T29" fmla="*/ 90 w 90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" h="76">
                <a:moveTo>
                  <a:pt x="0" y="10"/>
                </a:moveTo>
                <a:lnTo>
                  <a:pt x="72" y="2"/>
                </a:lnTo>
                <a:lnTo>
                  <a:pt x="82" y="0"/>
                </a:lnTo>
                <a:lnTo>
                  <a:pt x="90" y="68"/>
                </a:lnTo>
                <a:lnTo>
                  <a:pt x="40" y="74"/>
                </a:lnTo>
                <a:lnTo>
                  <a:pt x="24" y="76"/>
                </a:lnTo>
                <a:lnTo>
                  <a:pt x="18" y="24"/>
                </a:lnTo>
                <a:lnTo>
                  <a:pt x="2" y="26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6" name="Freeform 544"/>
          <p:cNvSpPr>
            <a:spLocks/>
          </p:cNvSpPr>
          <p:nvPr/>
        </p:nvSpPr>
        <p:spPr bwMode="auto">
          <a:xfrm rot="222277">
            <a:off x="3322638" y="4824413"/>
            <a:ext cx="223837" cy="241300"/>
          </a:xfrm>
          <a:custGeom>
            <a:avLst/>
            <a:gdLst>
              <a:gd name="T0" fmla="*/ 2147483647 w 96"/>
              <a:gd name="T1" fmla="*/ 2147483647 h 102"/>
              <a:gd name="T2" fmla="*/ 2147483647 w 96"/>
              <a:gd name="T3" fmla="*/ 2147483647 h 102"/>
              <a:gd name="T4" fmla="*/ 2147483647 w 96"/>
              <a:gd name="T5" fmla="*/ 2147483647 h 102"/>
              <a:gd name="T6" fmla="*/ 2147483647 w 96"/>
              <a:gd name="T7" fmla="*/ 2147483647 h 102"/>
              <a:gd name="T8" fmla="*/ 0 w 96"/>
              <a:gd name="T9" fmla="*/ 2147483647 h 102"/>
              <a:gd name="T10" fmla="*/ 0 w 96"/>
              <a:gd name="T11" fmla="*/ 2147483647 h 102"/>
              <a:gd name="T12" fmla="*/ 2147483647 w 96"/>
              <a:gd name="T13" fmla="*/ 2147483647 h 102"/>
              <a:gd name="T14" fmla="*/ 2147483647 w 96"/>
              <a:gd name="T15" fmla="*/ 2147483647 h 102"/>
              <a:gd name="T16" fmla="*/ 2147483647 w 96"/>
              <a:gd name="T17" fmla="*/ 2147483647 h 102"/>
              <a:gd name="T18" fmla="*/ 2147483647 w 96"/>
              <a:gd name="T19" fmla="*/ 2147483647 h 102"/>
              <a:gd name="T20" fmla="*/ 2147483647 w 96"/>
              <a:gd name="T21" fmla="*/ 2147483647 h 102"/>
              <a:gd name="T22" fmla="*/ 2147483647 w 96"/>
              <a:gd name="T23" fmla="*/ 2147483647 h 102"/>
              <a:gd name="T24" fmla="*/ 2147483647 w 96"/>
              <a:gd name="T25" fmla="*/ 2147483647 h 102"/>
              <a:gd name="T26" fmla="*/ 2147483647 w 96"/>
              <a:gd name="T27" fmla="*/ 2147483647 h 102"/>
              <a:gd name="T28" fmla="*/ 2147483647 w 96"/>
              <a:gd name="T29" fmla="*/ 2147483647 h 102"/>
              <a:gd name="T30" fmla="*/ 2147483647 w 96"/>
              <a:gd name="T31" fmla="*/ 2147483647 h 102"/>
              <a:gd name="T32" fmla="*/ 2147483647 w 96"/>
              <a:gd name="T33" fmla="*/ 2147483647 h 102"/>
              <a:gd name="T34" fmla="*/ 2147483647 w 96"/>
              <a:gd name="T35" fmla="*/ 2147483647 h 102"/>
              <a:gd name="T36" fmla="*/ 2147483647 w 96"/>
              <a:gd name="T37" fmla="*/ 2147483647 h 102"/>
              <a:gd name="T38" fmla="*/ 2147483647 w 96"/>
              <a:gd name="T39" fmla="*/ 2147483647 h 102"/>
              <a:gd name="T40" fmla="*/ 2147483647 w 96"/>
              <a:gd name="T41" fmla="*/ 2147483647 h 102"/>
              <a:gd name="T42" fmla="*/ 2147483647 w 96"/>
              <a:gd name="T43" fmla="*/ 2147483647 h 102"/>
              <a:gd name="T44" fmla="*/ 2147483647 w 96"/>
              <a:gd name="T45" fmla="*/ 0 h 102"/>
              <a:gd name="T46" fmla="*/ 2147483647 w 96"/>
              <a:gd name="T47" fmla="*/ 0 h 102"/>
              <a:gd name="T48" fmla="*/ 2147483647 w 96"/>
              <a:gd name="T49" fmla="*/ 2147483647 h 102"/>
              <a:gd name="T50" fmla="*/ 2147483647 w 96"/>
              <a:gd name="T51" fmla="*/ 2147483647 h 102"/>
              <a:gd name="T52" fmla="*/ 2147483647 w 96"/>
              <a:gd name="T53" fmla="*/ 2147483647 h 102"/>
              <a:gd name="T54" fmla="*/ 2147483647 w 96"/>
              <a:gd name="T55" fmla="*/ 2147483647 h 102"/>
              <a:gd name="T56" fmla="*/ 2147483647 w 96"/>
              <a:gd name="T57" fmla="*/ 2147483647 h 102"/>
              <a:gd name="T58" fmla="*/ 2147483647 w 96"/>
              <a:gd name="T59" fmla="*/ 2147483647 h 102"/>
              <a:gd name="T60" fmla="*/ 2147483647 w 96"/>
              <a:gd name="T61" fmla="*/ 2147483647 h 102"/>
              <a:gd name="T62" fmla="*/ 2147483647 w 96"/>
              <a:gd name="T63" fmla="*/ 2147483647 h 102"/>
              <a:gd name="T64" fmla="*/ 2147483647 w 96"/>
              <a:gd name="T65" fmla="*/ 2147483647 h 102"/>
              <a:gd name="T66" fmla="*/ 2147483647 w 96"/>
              <a:gd name="T67" fmla="*/ 2147483647 h 10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96"/>
              <a:gd name="T103" fmla="*/ 0 h 102"/>
              <a:gd name="T104" fmla="*/ 96 w 96"/>
              <a:gd name="T105" fmla="*/ 102 h 10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96" h="102">
                <a:moveTo>
                  <a:pt x="24" y="98"/>
                </a:moveTo>
                <a:lnTo>
                  <a:pt x="34" y="88"/>
                </a:lnTo>
                <a:lnTo>
                  <a:pt x="26" y="82"/>
                </a:lnTo>
                <a:lnTo>
                  <a:pt x="12" y="96"/>
                </a:lnTo>
                <a:lnTo>
                  <a:pt x="0" y="92"/>
                </a:lnTo>
                <a:lnTo>
                  <a:pt x="0" y="80"/>
                </a:lnTo>
                <a:lnTo>
                  <a:pt x="30" y="76"/>
                </a:lnTo>
                <a:lnTo>
                  <a:pt x="36" y="54"/>
                </a:lnTo>
                <a:lnTo>
                  <a:pt x="28" y="52"/>
                </a:lnTo>
                <a:lnTo>
                  <a:pt x="18" y="44"/>
                </a:lnTo>
                <a:lnTo>
                  <a:pt x="2" y="26"/>
                </a:lnTo>
                <a:lnTo>
                  <a:pt x="4" y="18"/>
                </a:lnTo>
                <a:lnTo>
                  <a:pt x="16" y="28"/>
                </a:lnTo>
                <a:lnTo>
                  <a:pt x="20" y="20"/>
                </a:lnTo>
                <a:lnTo>
                  <a:pt x="10" y="10"/>
                </a:lnTo>
                <a:lnTo>
                  <a:pt x="22" y="8"/>
                </a:lnTo>
                <a:lnTo>
                  <a:pt x="26" y="40"/>
                </a:lnTo>
                <a:lnTo>
                  <a:pt x="32" y="32"/>
                </a:lnTo>
                <a:lnTo>
                  <a:pt x="44" y="30"/>
                </a:lnTo>
                <a:lnTo>
                  <a:pt x="42" y="8"/>
                </a:lnTo>
                <a:lnTo>
                  <a:pt x="58" y="4"/>
                </a:lnTo>
                <a:lnTo>
                  <a:pt x="64" y="6"/>
                </a:lnTo>
                <a:lnTo>
                  <a:pt x="66" y="0"/>
                </a:lnTo>
                <a:lnTo>
                  <a:pt x="74" y="0"/>
                </a:lnTo>
                <a:lnTo>
                  <a:pt x="74" y="8"/>
                </a:lnTo>
                <a:lnTo>
                  <a:pt x="86" y="8"/>
                </a:lnTo>
                <a:lnTo>
                  <a:pt x="96" y="12"/>
                </a:lnTo>
                <a:lnTo>
                  <a:pt x="86" y="22"/>
                </a:lnTo>
                <a:lnTo>
                  <a:pt x="80" y="44"/>
                </a:lnTo>
                <a:lnTo>
                  <a:pt x="70" y="48"/>
                </a:lnTo>
                <a:lnTo>
                  <a:pt x="72" y="54"/>
                </a:lnTo>
                <a:lnTo>
                  <a:pt x="70" y="74"/>
                </a:lnTo>
                <a:lnTo>
                  <a:pt x="38" y="102"/>
                </a:lnTo>
                <a:lnTo>
                  <a:pt x="24" y="9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7" name="Freeform 545"/>
          <p:cNvSpPr>
            <a:spLocks/>
          </p:cNvSpPr>
          <p:nvPr/>
        </p:nvSpPr>
        <p:spPr bwMode="auto">
          <a:xfrm rot="222277">
            <a:off x="3276600" y="4646613"/>
            <a:ext cx="209550" cy="266700"/>
          </a:xfrm>
          <a:custGeom>
            <a:avLst/>
            <a:gdLst>
              <a:gd name="T0" fmla="*/ 2147483647 w 90"/>
              <a:gd name="T1" fmla="*/ 2147483647 h 114"/>
              <a:gd name="T2" fmla="*/ 2147483647 w 90"/>
              <a:gd name="T3" fmla="*/ 0 h 114"/>
              <a:gd name="T4" fmla="*/ 2147483647 w 90"/>
              <a:gd name="T5" fmla="*/ 2147483647 h 114"/>
              <a:gd name="T6" fmla="*/ 2147483647 w 90"/>
              <a:gd name="T7" fmla="*/ 2147483647 h 114"/>
              <a:gd name="T8" fmla="*/ 2147483647 w 90"/>
              <a:gd name="T9" fmla="*/ 2147483647 h 114"/>
              <a:gd name="T10" fmla="*/ 2147483647 w 90"/>
              <a:gd name="T11" fmla="*/ 2147483647 h 114"/>
              <a:gd name="T12" fmla="*/ 2147483647 w 90"/>
              <a:gd name="T13" fmla="*/ 2147483647 h 114"/>
              <a:gd name="T14" fmla="*/ 2147483647 w 90"/>
              <a:gd name="T15" fmla="*/ 2147483647 h 114"/>
              <a:gd name="T16" fmla="*/ 2147483647 w 90"/>
              <a:gd name="T17" fmla="*/ 2147483647 h 114"/>
              <a:gd name="T18" fmla="*/ 2147483647 w 90"/>
              <a:gd name="T19" fmla="*/ 2147483647 h 114"/>
              <a:gd name="T20" fmla="*/ 2147483647 w 90"/>
              <a:gd name="T21" fmla="*/ 2147483647 h 114"/>
              <a:gd name="T22" fmla="*/ 2147483647 w 90"/>
              <a:gd name="T23" fmla="*/ 2147483647 h 114"/>
              <a:gd name="T24" fmla="*/ 2147483647 w 90"/>
              <a:gd name="T25" fmla="*/ 2147483647 h 114"/>
              <a:gd name="T26" fmla="*/ 2147483647 w 90"/>
              <a:gd name="T27" fmla="*/ 2147483647 h 114"/>
              <a:gd name="T28" fmla="*/ 2147483647 w 90"/>
              <a:gd name="T29" fmla="*/ 2147483647 h 114"/>
              <a:gd name="T30" fmla="*/ 2147483647 w 90"/>
              <a:gd name="T31" fmla="*/ 2147483647 h 114"/>
              <a:gd name="T32" fmla="*/ 2147483647 w 90"/>
              <a:gd name="T33" fmla="*/ 2147483647 h 114"/>
              <a:gd name="T34" fmla="*/ 2147483647 w 90"/>
              <a:gd name="T35" fmla="*/ 2147483647 h 114"/>
              <a:gd name="T36" fmla="*/ 2147483647 w 90"/>
              <a:gd name="T37" fmla="*/ 2147483647 h 114"/>
              <a:gd name="T38" fmla="*/ 2147483647 w 90"/>
              <a:gd name="T39" fmla="*/ 2147483647 h 114"/>
              <a:gd name="T40" fmla="*/ 2147483647 w 90"/>
              <a:gd name="T41" fmla="*/ 2147483647 h 114"/>
              <a:gd name="T42" fmla="*/ 2147483647 w 90"/>
              <a:gd name="T43" fmla="*/ 2147483647 h 114"/>
              <a:gd name="T44" fmla="*/ 2147483647 w 90"/>
              <a:gd name="T45" fmla="*/ 2147483647 h 114"/>
              <a:gd name="T46" fmla="*/ 2147483647 w 90"/>
              <a:gd name="T47" fmla="*/ 2147483647 h 114"/>
              <a:gd name="T48" fmla="*/ 2147483647 w 90"/>
              <a:gd name="T49" fmla="*/ 2147483647 h 114"/>
              <a:gd name="T50" fmla="*/ 2147483647 w 90"/>
              <a:gd name="T51" fmla="*/ 2147483647 h 114"/>
              <a:gd name="T52" fmla="*/ 2147483647 w 90"/>
              <a:gd name="T53" fmla="*/ 2147483647 h 114"/>
              <a:gd name="T54" fmla="*/ 0 w 90"/>
              <a:gd name="T55" fmla="*/ 2147483647 h 114"/>
              <a:gd name="T56" fmla="*/ 2147483647 w 90"/>
              <a:gd name="T57" fmla="*/ 2147483647 h 11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0"/>
              <a:gd name="T88" fmla="*/ 0 h 114"/>
              <a:gd name="T89" fmla="*/ 90 w 90"/>
              <a:gd name="T90" fmla="*/ 114 h 11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0" h="114">
                <a:moveTo>
                  <a:pt x="6" y="4"/>
                </a:moveTo>
                <a:lnTo>
                  <a:pt x="34" y="0"/>
                </a:lnTo>
                <a:lnTo>
                  <a:pt x="40" y="6"/>
                </a:lnTo>
                <a:lnTo>
                  <a:pt x="50" y="4"/>
                </a:lnTo>
                <a:lnTo>
                  <a:pt x="48" y="24"/>
                </a:lnTo>
                <a:lnTo>
                  <a:pt x="44" y="32"/>
                </a:lnTo>
                <a:lnTo>
                  <a:pt x="48" y="64"/>
                </a:lnTo>
                <a:lnTo>
                  <a:pt x="88" y="62"/>
                </a:lnTo>
                <a:lnTo>
                  <a:pt x="90" y="74"/>
                </a:lnTo>
                <a:lnTo>
                  <a:pt x="88" y="80"/>
                </a:lnTo>
                <a:lnTo>
                  <a:pt x="82" y="78"/>
                </a:lnTo>
                <a:lnTo>
                  <a:pt x="66" y="82"/>
                </a:lnTo>
                <a:lnTo>
                  <a:pt x="68" y="104"/>
                </a:lnTo>
                <a:lnTo>
                  <a:pt x="56" y="106"/>
                </a:lnTo>
                <a:lnTo>
                  <a:pt x="50" y="114"/>
                </a:lnTo>
                <a:lnTo>
                  <a:pt x="46" y="82"/>
                </a:lnTo>
                <a:lnTo>
                  <a:pt x="34" y="84"/>
                </a:lnTo>
                <a:lnTo>
                  <a:pt x="40" y="76"/>
                </a:lnTo>
                <a:lnTo>
                  <a:pt x="36" y="70"/>
                </a:lnTo>
                <a:lnTo>
                  <a:pt x="22" y="80"/>
                </a:lnTo>
                <a:lnTo>
                  <a:pt x="16" y="68"/>
                </a:lnTo>
                <a:lnTo>
                  <a:pt x="30" y="54"/>
                </a:lnTo>
                <a:lnTo>
                  <a:pt x="16" y="48"/>
                </a:lnTo>
                <a:lnTo>
                  <a:pt x="16" y="32"/>
                </a:lnTo>
                <a:lnTo>
                  <a:pt x="26" y="16"/>
                </a:lnTo>
                <a:lnTo>
                  <a:pt x="16" y="12"/>
                </a:lnTo>
                <a:lnTo>
                  <a:pt x="8" y="24"/>
                </a:lnTo>
                <a:lnTo>
                  <a:pt x="0" y="16"/>
                </a:lnTo>
                <a:lnTo>
                  <a:pt x="6" y="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8" name="Freeform 546"/>
          <p:cNvSpPr>
            <a:spLocks/>
          </p:cNvSpPr>
          <p:nvPr/>
        </p:nvSpPr>
        <p:spPr bwMode="auto">
          <a:xfrm rot="222277">
            <a:off x="3382963" y="4598988"/>
            <a:ext cx="123825" cy="203200"/>
          </a:xfrm>
          <a:custGeom>
            <a:avLst/>
            <a:gdLst>
              <a:gd name="T0" fmla="*/ 2147483647 w 52"/>
              <a:gd name="T1" fmla="*/ 2147483647 h 86"/>
              <a:gd name="T2" fmla="*/ 2147483647 w 52"/>
              <a:gd name="T3" fmla="*/ 2147483647 h 86"/>
              <a:gd name="T4" fmla="*/ 2147483647 w 52"/>
              <a:gd name="T5" fmla="*/ 0 h 86"/>
              <a:gd name="T6" fmla="*/ 2147483647 w 52"/>
              <a:gd name="T7" fmla="*/ 2147483647 h 86"/>
              <a:gd name="T8" fmla="*/ 2147483647 w 52"/>
              <a:gd name="T9" fmla="*/ 2147483647 h 86"/>
              <a:gd name="T10" fmla="*/ 2147483647 w 52"/>
              <a:gd name="T11" fmla="*/ 2147483647 h 86"/>
              <a:gd name="T12" fmla="*/ 2147483647 w 52"/>
              <a:gd name="T13" fmla="*/ 2147483647 h 86"/>
              <a:gd name="T14" fmla="*/ 2147483647 w 52"/>
              <a:gd name="T15" fmla="*/ 2147483647 h 86"/>
              <a:gd name="T16" fmla="*/ 2147483647 w 52"/>
              <a:gd name="T17" fmla="*/ 2147483647 h 86"/>
              <a:gd name="T18" fmla="*/ 2147483647 w 52"/>
              <a:gd name="T19" fmla="*/ 2147483647 h 86"/>
              <a:gd name="T20" fmla="*/ 2147483647 w 52"/>
              <a:gd name="T21" fmla="*/ 2147483647 h 86"/>
              <a:gd name="T22" fmla="*/ 2147483647 w 52"/>
              <a:gd name="T23" fmla="*/ 2147483647 h 86"/>
              <a:gd name="T24" fmla="*/ 2147483647 w 52"/>
              <a:gd name="T25" fmla="*/ 2147483647 h 86"/>
              <a:gd name="T26" fmla="*/ 0 w 52"/>
              <a:gd name="T27" fmla="*/ 2147483647 h 86"/>
              <a:gd name="T28" fmla="*/ 2147483647 w 52"/>
              <a:gd name="T29" fmla="*/ 2147483647 h 86"/>
              <a:gd name="T30" fmla="*/ 2147483647 w 52"/>
              <a:gd name="T31" fmla="*/ 2147483647 h 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2"/>
              <a:gd name="T49" fmla="*/ 0 h 86"/>
              <a:gd name="T50" fmla="*/ 52 w 52"/>
              <a:gd name="T51" fmla="*/ 86 h 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2" h="86">
                <a:moveTo>
                  <a:pt x="6" y="26"/>
                </a:moveTo>
                <a:lnTo>
                  <a:pt x="4" y="2"/>
                </a:lnTo>
                <a:lnTo>
                  <a:pt x="44" y="0"/>
                </a:lnTo>
                <a:lnTo>
                  <a:pt x="48" y="30"/>
                </a:lnTo>
                <a:lnTo>
                  <a:pt x="36" y="54"/>
                </a:lnTo>
                <a:lnTo>
                  <a:pt x="46" y="54"/>
                </a:lnTo>
                <a:lnTo>
                  <a:pt x="46" y="64"/>
                </a:lnTo>
                <a:lnTo>
                  <a:pt x="38" y="64"/>
                </a:lnTo>
                <a:lnTo>
                  <a:pt x="38" y="74"/>
                </a:lnTo>
                <a:lnTo>
                  <a:pt x="52" y="76"/>
                </a:lnTo>
                <a:lnTo>
                  <a:pt x="52" y="80"/>
                </a:lnTo>
                <a:lnTo>
                  <a:pt x="44" y="84"/>
                </a:lnTo>
                <a:lnTo>
                  <a:pt x="4" y="86"/>
                </a:lnTo>
                <a:lnTo>
                  <a:pt x="0" y="54"/>
                </a:lnTo>
                <a:lnTo>
                  <a:pt x="4" y="46"/>
                </a:lnTo>
                <a:lnTo>
                  <a:pt x="6" y="2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79" name="Freeform 547"/>
          <p:cNvSpPr>
            <a:spLocks/>
          </p:cNvSpPr>
          <p:nvPr/>
        </p:nvSpPr>
        <p:spPr bwMode="auto">
          <a:xfrm rot="222277">
            <a:off x="3268663" y="4400550"/>
            <a:ext cx="220662" cy="258763"/>
          </a:xfrm>
          <a:custGeom>
            <a:avLst/>
            <a:gdLst>
              <a:gd name="T0" fmla="*/ 2147483647 w 94"/>
              <a:gd name="T1" fmla="*/ 2147483647 h 110"/>
              <a:gd name="T2" fmla="*/ 2147483647 w 94"/>
              <a:gd name="T3" fmla="*/ 2147483647 h 110"/>
              <a:gd name="T4" fmla="*/ 2147483647 w 94"/>
              <a:gd name="T5" fmla="*/ 2147483647 h 110"/>
              <a:gd name="T6" fmla="*/ 2147483647 w 94"/>
              <a:gd name="T7" fmla="*/ 2147483647 h 110"/>
              <a:gd name="T8" fmla="*/ 2147483647 w 94"/>
              <a:gd name="T9" fmla="*/ 2147483647 h 110"/>
              <a:gd name="T10" fmla="*/ 2147483647 w 94"/>
              <a:gd name="T11" fmla="*/ 2147483647 h 110"/>
              <a:gd name="T12" fmla="*/ 2147483647 w 94"/>
              <a:gd name="T13" fmla="*/ 2147483647 h 110"/>
              <a:gd name="T14" fmla="*/ 2147483647 w 94"/>
              <a:gd name="T15" fmla="*/ 2147483647 h 110"/>
              <a:gd name="T16" fmla="*/ 2147483647 w 94"/>
              <a:gd name="T17" fmla="*/ 2147483647 h 110"/>
              <a:gd name="T18" fmla="*/ 2147483647 w 94"/>
              <a:gd name="T19" fmla="*/ 2147483647 h 110"/>
              <a:gd name="T20" fmla="*/ 2147483647 w 94"/>
              <a:gd name="T21" fmla="*/ 2147483647 h 110"/>
              <a:gd name="T22" fmla="*/ 2147483647 w 94"/>
              <a:gd name="T23" fmla="*/ 2147483647 h 110"/>
              <a:gd name="T24" fmla="*/ 2147483647 w 94"/>
              <a:gd name="T25" fmla="*/ 2147483647 h 110"/>
              <a:gd name="T26" fmla="*/ 2147483647 w 94"/>
              <a:gd name="T27" fmla="*/ 2147483647 h 110"/>
              <a:gd name="T28" fmla="*/ 2147483647 w 94"/>
              <a:gd name="T29" fmla="*/ 2147483647 h 110"/>
              <a:gd name="T30" fmla="*/ 2147483647 w 94"/>
              <a:gd name="T31" fmla="*/ 2147483647 h 110"/>
              <a:gd name="T32" fmla="*/ 2147483647 w 94"/>
              <a:gd name="T33" fmla="*/ 2147483647 h 110"/>
              <a:gd name="T34" fmla="*/ 2147483647 w 94"/>
              <a:gd name="T35" fmla="*/ 2147483647 h 110"/>
              <a:gd name="T36" fmla="*/ 0 w 94"/>
              <a:gd name="T37" fmla="*/ 2147483647 h 110"/>
              <a:gd name="T38" fmla="*/ 2147483647 w 94"/>
              <a:gd name="T39" fmla="*/ 2147483647 h 110"/>
              <a:gd name="T40" fmla="*/ 2147483647 w 94"/>
              <a:gd name="T41" fmla="*/ 0 h 110"/>
              <a:gd name="T42" fmla="*/ 2147483647 w 94"/>
              <a:gd name="T43" fmla="*/ 2147483647 h 110"/>
              <a:gd name="T44" fmla="*/ 2147483647 w 94"/>
              <a:gd name="T45" fmla="*/ 2147483647 h 110"/>
              <a:gd name="T46" fmla="*/ 2147483647 w 94"/>
              <a:gd name="T47" fmla="*/ 2147483647 h 110"/>
              <a:gd name="T48" fmla="*/ 2147483647 w 94"/>
              <a:gd name="T49" fmla="*/ 2147483647 h 110"/>
              <a:gd name="T50" fmla="*/ 2147483647 w 94"/>
              <a:gd name="T51" fmla="*/ 2147483647 h 110"/>
              <a:gd name="T52" fmla="*/ 2147483647 w 94"/>
              <a:gd name="T53" fmla="*/ 2147483647 h 11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4"/>
              <a:gd name="T82" fmla="*/ 0 h 110"/>
              <a:gd name="T83" fmla="*/ 94 w 94"/>
              <a:gd name="T84" fmla="*/ 110 h 11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4" h="110">
                <a:moveTo>
                  <a:pt x="60" y="108"/>
                </a:moveTo>
                <a:lnTo>
                  <a:pt x="50" y="110"/>
                </a:lnTo>
                <a:lnTo>
                  <a:pt x="44" y="104"/>
                </a:lnTo>
                <a:lnTo>
                  <a:pt x="16" y="108"/>
                </a:lnTo>
                <a:lnTo>
                  <a:pt x="22" y="92"/>
                </a:lnTo>
                <a:lnTo>
                  <a:pt x="14" y="86"/>
                </a:lnTo>
                <a:lnTo>
                  <a:pt x="18" y="78"/>
                </a:lnTo>
                <a:lnTo>
                  <a:pt x="28" y="74"/>
                </a:lnTo>
                <a:lnTo>
                  <a:pt x="28" y="66"/>
                </a:lnTo>
                <a:lnTo>
                  <a:pt x="34" y="54"/>
                </a:lnTo>
                <a:lnTo>
                  <a:pt x="28" y="50"/>
                </a:lnTo>
                <a:lnTo>
                  <a:pt x="22" y="58"/>
                </a:lnTo>
                <a:lnTo>
                  <a:pt x="12" y="42"/>
                </a:lnTo>
                <a:lnTo>
                  <a:pt x="26" y="24"/>
                </a:lnTo>
                <a:lnTo>
                  <a:pt x="22" y="18"/>
                </a:lnTo>
                <a:lnTo>
                  <a:pt x="8" y="32"/>
                </a:lnTo>
                <a:lnTo>
                  <a:pt x="16" y="16"/>
                </a:lnTo>
                <a:lnTo>
                  <a:pt x="14" y="12"/>
                </a:lnTo>
                <a:lnTo>
                  <a:pt x="0" y="22"/>
                </a:lnTo>
                <a:lnTo>
                  <a:pt x="2" y="6"/>
                </a:lnTo>
                <a:lnTo>
                  <a:pt x="72" y="0"/>
                </a:lnTo>
                <a:lnTo>
                  <a:pt x="78" y="46"/>
                </a:lnTo>
                <a:lnTo>
                  <a:pt x="84" y="50"/>
                </a:lnTo>
                <a:lnTo>
                  <a:pt x="94" y="64"/>
                </a:lnTo>
                <a:lnTo>
                  <a:pt x="94" y="82"/>
                </a:lnTo>
                <a:lnTo>
                  <a:pt x="58" y="84"/>
                </a:lnTo>
                <a:lnTo>
                  <a:pt x="60" y="10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0" name="Freeform 548"/>
          <p:cNvSpPr>
            <a:spLocks/>
          </p:cNvSpPr>
          <p:nvPr/>
        </p:nvSpPr>
        <p:spPr bwMode="auto">
          <a:xfrm rot="222277">
            <a:off x="3463925" y="4483100"/>
            <a:ext cx="153988" cy="192088"/>
          </a:xfrm>
          <a:custGeom>
            <a:avLst/>
            <a:gdLst>
              <a:gd name="T0" fmla="*/ 0 w 66"/>
              <a:gd name="T1" fmla="*/ 2147483647 h 82"/>
              <a:gd name="T2" fmla="*/ 2147483647 w 66"/>
              <a:gd name="T3" fmla="*/ 2147483647 h 82"/>
              <a:gd name="T4" fmla="*/ 2147483647 w 66"/>
              <a:gd name="T5" fmla="*/ 0 h 82"/>
              <a:gd name="T6" fmla="*/ 2147483647 w 66"/>
              <a:gd name="T7" fmla="*/ 0 h 82"/>
              <a:gd name="T8" fmla="*/ 2147483647 w 66"/>
              <a:gd name="T9" fmla="*/ 2147483647 h 82"/>
              <a:gd name="T10" fmla="*/ 2147483647 w 66"/>
              <a:gd name="T11" fmla="*/ 2147483647 h 82"/>
              <a:gd name="T12" fmla="*/ 2147483647 w 66"/>
              <a:gd name="T13" fmla="*/ 2147483647 h 82"/>
              <a:gd name="T14" fmla="*/ 2147483647 w 66"/>
              <a:gd name="T15" fmla="*/ 2147483647 h 82"/>
              <a:gd name="T16" fmla="*/ 2147483647 w 66"/>
              <a:gd name="T17" fmla="*/ 2147483647 h 82"/>
              <a:gd name="T18" fmla="*/ 2147483647 w 66"/>
              <a:gd name="T19" fmla="*/ 2147483647 h 82"/>
              <a:gd name="T20" fmla="*/ 2147483647 w 66"/>
              <a:gd name="T21" fmla="*/ 2147483647 h 82"/>
              <a:gd name="T22" fmla="*/ 2147483647 w 66"/>
              <a:gd name="T23" fmla="*/ 2147483647 h 82"/>
              <a:gd name="T24" fmla="*/ 2147483647 w 66"/>
              <a:gd name="T25" fmla="*/ 2147483647 h 82"/>
              <a:gd name="T26" fmla="*/ 2147483647 w 66"/>
              <a:gd name="T27" fmla="*/ 2147483647 h 82"/>
              <a:gd name="T28" fmla="*/ 2147483647 w 66"/>
              <a:gd name="T29" fmla="*/ 2147483647 h 82"/>
              <a:gd name="T30" fmla="*/ 2147483647 w 66"/>
              <a:gd name="T31" fmla="*/ 2147483647 h 82"/>
              <a:gd name="T32" fmla="*/ 2147483647 w 66"/>
              <a:gd name="T33" fmla="*/ 2147483647 h 82"/>
              <a:gd name="T34" fmla="*/ 2147483647 w 66"/>
              <a:gd name="T35" fmla="*/ 2147483647 h 82"/>
              <a:gd name="T36" fmla="*/ 2147483647 w 66"/>
              <a:gd name="T37" fmla="*/ 2147483647 h 82"/>
              <a:gd name="T38" fmla="*/ 0 w 66"/>
              <a:gd name="T39" fmla="*/ 2147483647 h 8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6"/>
              <a:gd name="T61" fmla="*/ 0 h 82"/>
              <a:gd name="T62" fmla="*/ 66 w 66"/>
              <a:gd name="T63" fmla="*/ 82 h 8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6" h="82">
                <a:moveTo>
                  <a:pt x="0" y="20"/>
                </a:moveTo>
                <a:lnTo>
                  <a:pt x="26" y="14"/>
                </a:lnTo>
                <a:lnTo>
                  <a:pt x="26" y="0"/>
                </a:lnTo>
                <a:lnTo>
                  <a:pt x="44" y="0"/>
                </a:lnTo>
                <a:lnTo>
                  <a:pt x="46" y="16"/>
                </a:lnTo>
                <a:lnTo>
                  <a:pt x="54" y="18"/>
                </a:lnTo>
                <a:lnTo>
                  <a:pt x="62" y="8"/>
                </a:lnTo>
                <a:lnTo>
                  <a:pt x="66" y="46"/>
                </a:lnTo>
                <a:lnTo>
                  <a:pt x="58" y="48"/>
                </a:lnTo>
                <a:lnTo>
                  <a:pt x="52" y="44"/>
                </a:lnTo>
                <a:lnTo>
                  <a:pt x="50" y="50"/>
                </a:lnTo>
                <a:lnTo>
                  <a:pt x="60" y="54"/>
                </a:lnTo>
                <a:lnTo>
                  <a:pt x="66" y="62"/>
                </a:lnTo>
                <a:lnTo>
                  <a:pt x="52" y="64"/>
                </a:lnTo>
                <a:lnTo>
                  <a:pt x="52" y="80"/>
                </a:lnTo>
                <a:lnTo>
                  <a:pt x="18" y="82"/>
                </a:lnTo>
                <a:lnTo>
                  <a:pt x="14" y="52"/>
                </a:lnTo>
                <a:lnTo>
                  <a:pt x="10" y="52"/>
                </a:lnTo>
                <a:lnTo>
                  <a:pt x="10" y="34"/>
                </a:lnTo>
                <a:lnTo>
                  <a:pt x="0" y="2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1" name="Freeform 549"/>
          <p:cNvSpPr>
            <a:spLocks/>
          </p:cNvSpPr>
          <p:nvPr/>
        </p:nvSpPr>
        <p:spPr bwMode="auto">
          <a:xfrm rot="222277">
            <a:off x="3281363" y="4125913"/>
            <a:ext cx="215900" cy="292100"/>
          </a:xfrm>
          <a:custGeom>
            <a:avLst/>
            <a:gdLst>
              <a:gd name="T0" fmla="*/ 2147483647 w 92"/>
              <a:gd name="T1" fmla="*/ 2147483647 h 124"/>
              <a:gd name="T2" fmla="*/ 2147483647 w 92"/>
              <a:gd name="T3" fmla="*/ 2147483647 h 124"/>
              <a:gd name="T4" fmla="*/ 0 w 92"/>
              <a:gd name="T5" fmla="*/ 2147483647 h 124"/>
              <a:gd name="T6" fmla="*/ 0 w 92"/>
              <a:gd name="T7" fmla="*/ 2147483647 h 124"/>
              <a:gd name="T8" fmla="*/ 2147483647 w 92"/>
              <a:gd name="T9" fmla="*/ 2147483647 h 124"/>
              <a:gd name="T10" fmla="*/ 2147483647 w 92"/>
              <a:gd name="T11" fmla="*/ 2147483647 h 124"/>
              <a:gd name="T12" fmla="*/ 0 w 92"/>
              <a:gd name="T13" fmla="*/ 2147483647 h 124"/>
              <a:gd name="T14" fmla="*/ 2147483647 w 92"/>
              <a:gd name="T15" fmla="*/ 2147483647 h 124"/>
              <a:gd name="T16" fmla="*/ 2147483647 w 92"/>
              <a:gd name="T17" fmla="*/ 2147483647 h 124"/>
              <a:gd name="T18" fmla="*/ 2147483647 w 92"/>
              <a:gd name="T19" fmla="*/ 2147483647 h 124"/>
              <a:gd name="T20" fmla="*/ 2147483647 w 92"/>
              <a:gd name="T21" fmla="*/ 2147483647 h 124"/>
              <a:gd name="T22" fmla="*/ 2147483647 w 92"/>
              <a:gd name="T23" fmla="*/ 2147483647 h 124"/>
              <a:gd name="T24" fmla="*/ 2147483647 w 92"/>
              <a:gd name="T25" fmla="*/ 2147483647 h 124"/>
              <a:gd name="T26" fmla="*/ 2147483647 w 92"/>
              <a:gd name="T27" fmla="*/ 2147483647 h 124"/>
              <a:gd name="T28" fmla="*/ 2147483647 w 92"/>
              <a:gd name="T29" fmla="*/ 2147483647 h 124"/>
              <a:gd name="T30" fmla="*/ 2147483647 w 92"/>
              <a:gd name="T31" fmla="*/ 2147483647 h 124"/>
              <a:gd name="T32" fmla="*/ 2147483647 w 92"/>
              <a:gd name="T33" fmla="*/ 2147483647 h 124"/>
              <a:gd name="T34" fmla="*/ 2147483647 w 92"/>
              <a:gd name="T35" fmla="*/ 2147483647 h 124"/>
              <a:gd name="T36" fmla="*/ 2147483647 w 92"/>
              <a:gd name="T37" fmla="*/ 2147483647 h 124"/>
              <a:gd name="T38" fmla="*/ 2147483647 w 92"/>
              <a:gd name="T39" fmla="*/ 2147483647 h 124"/>
              <a:gd name="T40" fmla="*/ 2147483647 w 92"/>
              <a:gd name="T41" fmla="*/ 0 h 124"/>
              <a:gd name="T42" fmla="*/ 2147483647 w 92"/>
              <a:gd name="T43" fmla="*/ 2147483647 h 124"/>
              <a:gd name="T44" fmla="*/ 2147483647 w 92"/>
              <a:gd name="T45" fmla="*/ 2147483647 h 124"/>
              <a:gd name="T46" fmla="*/ 2147483647 w 92"/>
              <a:gd name="T47" fmla="*/ 2147483647 h 124"/>
              <a:gd name="T48" fmla="*/ 2147483647 w 92"/>
              <a:gd name="T49" fmla="*/ 2147483647 h 12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2"/>
              <a:gd name="T76" fmla="*/ 0 h 124"/>
              <a:gd name="T77" fmla="*/ 92 w 92"/>
              <a:gd name="T78" fmla="*/ 124 h 12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2" h="124">
                <a:moveTo>
                  <a:pt x="74" y="118"/>
                </a:moveTo>
                <a:lnTo>
                  <a:pt x="4" y="124"/>
                </a:lnTo>
                <a:lnTo>
                  <a:pt x="0" y="122"/>
                </a:lnTo>
                <a:lnTo>
                  <a:pt x="0" y="112"/>
                </a:lnTo>
                <a:lnTo>
                  <a:pt x="10" y="110"/>
                </a:lnTo>
                <a:lnTo>
                  <a:pt x="10" y="106"/>
                </a:lnTo>
                <a:lnTo>
                  <a:pt x="0" y="96"/>
                </a:lnTo>
                <a:lnTo>
                  <a:pt x="2" y="86"/>
                </a:lnTo>
                <a:lnTo>
                  <a:pt x="16" y="94"/>
                </a:lnTo>
                <a:lnTo>
                  <a:pt x="22" y="94"/>
                </a:lnTo>
                <a:lnTo>
                  <a:pt x="24" y="88"/>
                </a:lnTo>
                <a:lnTo>
                  <a:pt x="14" y="84"/>
                </a:lnTo>
                <a:lnTo>
                  <a:pt x="26" y="64"/>
                </a:lnTo>
                <a:lnTo>
                  <a:pt x="22" y="40"/>
                </a:lnTo>
                <a:lnTo>
                  <a:pt x="16" y="34"/>
                </a:lnTo>
                <a:lnTo>
                  <a:pt x="16" y="28"/>
                </a:lnTo>
                <a:lnTo>
                  <a:pt x="22" y="28"/>
                </a:lnTo>
                <a:lnTo>
                  <a:pt x="32" y="34"/>
                </a:lnTo>
                <a:lnTo>
                  <a:pt x="40" y="16"/>
                </a:lnTo>
                <a:lnTo>
                  <a:pt x="34" y="4"/>
                </a:lnTo>
                <a:lnTo>
                  <a:pt x="80" y="0"/>
                </a:lnTo>
                <a:lnTo>
                  <a:pt x="86" y="26"/>
                </a:lnTo>
                <a:lnTo>
                  <a:pt x="92" y="98"/>
                </a:lnTo>
                <a:lnTo>
                  <a:pt x="74" y="102"/>
                </a:lnTo>
                <a:lnTo>
                  <a:pt x="74" y="11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2" name="Freeform 550"/>
          <p:cNvSpPr>
            <a:spLocks/>
          </p:cNvSpPr>
          <p:nvPr/>
        </p:nvSpPr>
        <p:spPr bwMode="auto">
          <a:xfrm rot="222277">
            <a:off x="3449638" y="4184650"/>
            <a:ext cx="130175" cy="342900"/>
          </a:xfrm>
          <a:custGeom>
            <a:avLst/>
            <a:gdLst>
              <a:gd name="T0" fmla="*/ 2147483647 w 56"/>
              <a:gd name="T1" fmla="*/ 2147483647 h 146"/>
              <a:gd name="T2" fmla="*/ 2147483647 w 56"/>
              <a:gd name="T3" fmla="*/ 0 h 146"/>
              <a:gd name="T4" fmla="*/ 2147483647 w 56"/>
              <a:gd name="T5" fmla="*/ 2147483647 h 146"/>
              <a:gd name="T6" fmla="*/ 2147483647 w 56"/>
              <a:gd name="T7" fmla="*/ 2147483647 h 146"/>
              <a:gd name="T8" fmla="*/ 2147483647 w 56"/>
              <a:gd name="T9" fmla="*/ 2147483647 h 146"/>
              <a:gd name="T10" fmla="*/ 2147483647 w 56"/>
              <a:gd name="T11" fmla="*/ 2147483647 h 146"/>
              <a:gd name="T12" fmla="*/ 2147483647 w 56"/>
              <a:gd name="T13" fmla="*/ 2147483647 h 146"/>
              <a:gd name="T14" fmla="*/ 2147483647 w 56"/>
              <a:gd name="T15" fmla="*/ 2147483647 h 146"/>
              <a:gd name="T16" fmla="*/ 0 w 56"/>
              <a:gd name="T17" fmla="*/ 2147483647 h 146"/>
              <a:gd name="T18" fmla="*/ 0 w 56"/>
              <a:gd name="T19" fmla="*/ 2147483647 h 146"/>
              <a:gd name="T20" fmla="*/ 2147483647 w 56"/>
              <a:gd name="T21" fmla="*/ 2147483647 h 146"/>
              <a:gd name="T22" fmla="*/ 2147483647 w 56"/>
              <a:gd name="T23" fmla="*/ 2147483647 h 1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"/>
              <a:gd name="T37" fmla="*/ 0 h 146"/>
              <a:gd name="T38" fmla="*/ 56 w 56"/>
              <a:gd name="T39" fmla="*/ 146 h 1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" h="146">
                <a:moveTo>
                  <a:pt x="12" y="4"/>
                </a:moveTo>
                <a:lnTo>
                  <a:pt x="40" y="0"/>
                </a:lnTo>
                <a:lnTo>
                  <a:pt x="48" y="36"/>
                </a:lnTo>
                <a:lnTo>
                  <a:pt x="56" y="126"/>
                </a:lnTo>
                <a:lnTo>
                  <a:pt x="38" y="126"/>
                </a:lnTo>
                <a:lnTo>
                  <a:pt x="38" y="140"/>
                </a:lnTo>
                <a:lnTo>
                  <a:pt x="12" y="146"/>
                </a:lnTo>
                <a:lnTo>
                  <a:pt x="6" y="142"/>
                </a:lnTo>
                <a:lnTo>
                  <a:pt x="0" y="96"/>
                </a:lnTo>
                <a:lnTo>
                  <a:pt x="0" y="80"/>
                </a:lnTo>
                <a:lnTo>
                  <a:pt x="18" y="76"/>
                </a:lnTo>
                <a:lnTo>
                  <a:pt x="12" y="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3" name="Freeform 551"/>
          <p:cNvSpPr>
            <a:spLocks/>
          </p:cNvSpPr>
          <p:nvPr/>
        </p:nvSpPr>
        <p:spPr bwMode="auto">
          <a:xfrm rot="222277">
            <a:off x="3362325" y="3944938"/>
            <a:ext cx="211138" cy="247650"/>
          </a:xfrm>
          <a:custGeom>
            <a:avLst/>
            <a:gdLst>
              <a:gd name="T0" fmla="*/ 2147483647 w 90"/>
              <a:gd name="T1" fmla="*/ 2147483647 h 104"/>
              <a:gd name="T2" fmla="*/ 0 w 90"/>
              <a:gd name="T3" fmla="*/ 2147483647 h 104"/>
              <a:gd name="T4" fmla="*/ 2147483647 w 90"/>
              <a:gd name="T5" fmla="*/ 2147483647 h 104"/>
              <a:gd name="T6" fmla="*/ 2147483647 w 90"/>
              <a:gd name="T7" fmla="*/ 2147483647 h 104"/>
              <a:gd name="T8" fmla="*/ 2147483647 w 90"/>
              <a:gd name="T9" fmla="*/ 2147483647 h 104"/>
              <a:gd name="T10" fmla="*/ 2147483647 w 90"/>
              <a:gd name="T11" fmla="*/ 2147483647 h 104"/>
              <a:gd name="T12" fmla="*/ 2147483647 w 90"/>
              <a:gd name="T13" fmla="*/ 2147483647 h 104"/>
              <a:gd name="T14" fmla="*/ 2147483647 w 90"/>
              <a:gd name="T15" fmla="*/ 2147483647 h 104"/>
              <a:gd name="T16" fmla="*/ 2147483647 w 90"/>
              <a:gd name="T17" fmla="*/ 2147483647 h 104"/>
              <a:gd name="T18" fmla="*/ 2147483647 w 90"/>
              <a:gd name="T19" fmla="*/ 2147483647 h 104"/>
              <a:gd name="T20" fmla="*/ 2147483647 w 90"/>
              <a:gd name="T21" fmla="*/ 2147483647 h 104"/>
              <a:gd name="T22" fmla="*/ 2147483647 w 90"/>
              <a:gd name="T23" fmla="*/ 0 h 104"/>
              <a:gd name="T24" fmla="*/ 2147483647 w 90"/>
              <a:gd name="T25" fmla="*/ 2147483647 h 104"/>
              <a:gd name="T26" fmla="*/ 2147483647 w 90"/>
              <a:gd name="T27" fmla="*/ 2147483647 h 104"/>
              <a:gd name="T28" fmla="*/ 2147483647 w 90"/>
              <a:gd name="T29" fmla="*/ 2147483647 h 104"/>
              <a:gd name="T30" fmla="*/ 2147483647 w 90"/>
              <a:gd name="T31" fmla="*/ 2147483647 h 104"/>
              <a:gd name="T32" fmla="*/ 2147483647 w 90"/>
              <a:gd name="T33" fmla="*/ 2147483647 h 104"/>
              <a:gd name="T34" fmla="*/ 2147483647 w 90"/>
              <a:gd name="T35" fmla="*/ 2147483647 h 104"/>
              <a:gd name="T36" fmla="*/ 2147483647 w 90"/>
              <a:gd name="T37" fmla="*/ 2147483647 h 104"/>
              <a:gd name="T38" fmla="*/ 2147483647 w 90"/>
              <a:gd name="T39" fmla="*/ 2147483647 h 10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0"/>
              <a:gd name="T61" fmla="*/ 0 h 104"/>
              <a:gd name="T62" fmla="*/ 90 w 90"/>
              <a:gd name="T63" fmla="*/ 104 h 10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0" h="104">
                <a:moveTo>
                  <a:pt x="4" y="82"/>
                </a:moveTo>
                <a:lnTo>
                  <a:pt x="0" y="76"/>
                </a:lnTo>
                <a:lnTo>
                  <a:pt x="24" y="76"/>
                </a:lnTo>
                <a:lnTo>
                  <a:pt x="26" y="70"/>
                </a:lnTo>
                <a:lnTo>
                  <a:pt x="8" y="66"/>
                </a:lnTo>
                <a:lnTo>
                  <a:pt x="10" y="58"/>
                </a:lnTo>
                <a:lnTo>
                  <a:pt x="16" y="62"/>
                </a:lnTo>
                <a:lnTo>
                  <a:pt x="36" y="46"/>
                </a:lnTo>
                <a:lnTo>
                  <a:pt x="36" y="30"/>
                </a:lnTo>
                <a:lnTo>
                  <a:pt x="48" y="30"/>
                </a:lnTo>
                <a:lnTo>
                  <a:pt x="60" y="18"/>
                </a:lnTo>
                <a:lnTo>
                  <a:pt x="58" y="0"/>
                </a:lnTo>
                <a:lnTo>
                  <a:pt x="86" y="16"/>
                </a:lnTo>
                <a:lnTo>
                  <a:pt x="90" y="48"/>
                </a:lnTo>
                <a:lnTo>
                  <a:pt x="80" y="50"/>
                </a:lnTo>
                <a:lnTo>
                  <a:pt x="84" y="88"/>
                </a:lnTo>
                <a:lnTo>
                  <a:pt x="84" y="100"/>
                </a:lnTo>
                <a:lnTo>
                  <a:pt x="56" y="104"/>
                </a:lnTo>
                <a:lnTo>
                  <a:pt x="50" y="78"/>
                </a:lnTo>
                <a:lnTo>
                  <a:pt x="4" y="8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4" name="Freeform 554"/>
          <p:cNvSpPr>
            <a:spLocks/>
          </p:cNvSpPr>
          <p:nvPr/>
        </p:nvSpPr>
        <p:spPr bwMode="auto">
          <a:xfrm rot="222277">
            <a:off x="3810000" y="3727450"/>
            <a:ext cx="198438" cy="209550"/>
          </a:xfrm>
          <a:custGeom>
            <a:avLst/>
            <a:gdLst>
              <a:gd name="T0" fmla="*/ 0 w 86"/>
              <a:gd name="T1" fmla="*/ 2147483647 h 90"/>
              <a:gd name="T2" fmla="*/ 2147483647 w 86"/>
              <a:gd name="T3" fmla="*/ 0 h 90"/>
              <a:gd name="T4" fmla="*/ 2147483647 w 86"/>
              <a:gd name="T5" fmla="*/ 0 h 90"/>
              <a:gd name="T6" fmla="*/ 2147483647 w 86"/>
              <a:gd name="T7" fmla="*/ 2147483647 h 90"/>
              <a:gd name="T8" fmla="*/ 2147483647 w 86"/>
              <a:gd name="T9" fmla="*/ 2147483647 h 90"/>
              <a:gd name="T10" fmla="*/ 2147483647 w 86"/>
              <a:gd name="T11" fmla="*/ 2147483647 h 90"/>
              <a:gd name="T12" fmla="*/ 2147483647 w 86"/>
              <a:gd name="T13" fmla="*/ 2147483647 h 90"/>
              <a:gd name="T14" fmla="*/ 2147483647 w 86"/>
              <a:gd name="T15" fmla="*/ 2147483647 h 90"/>
              <a:gd name="T16" fmla="*/ 2147483647 w 86"/>
              <a:gd name="T17" fmla="*/ 2147483647 h 90"/>
              <a:gd name="T18" fmla="*/ 2147483647 w 86"/>
              <a:gd name="T19" fmla="*/ 2147483647 h 90"/>
              <a:gd name="T20" fmla="*/ 2147483647 w 86"/>
              <a:gd name="T21" fmla="*/ 2147483647 h 90"/>
              <a:gd name="T22" fmla="*/ 2147483647 w 86"/>
              <a:gd name="T23" fmla="*/ 2147483647 h 90"/>
              <a:gd name="T24" fmla="*/ 2147483647 w 86"/>
              <a:gd name="T25" fmla="*/ 2147483647 h 90"/>
              <a:gd name="T26" fmla="*/ 2147483647 w 86"/>
              <a:gd name="T27" fmla="*/ 2147483647 h 90"/>
              <a:gd name="T28" fmla="*/ 2147483647 w 86"/>
              <a:gd name="T29" fmla="*/ 2147483647 h 90"/>
              <a:gd name="T30" fmla="*/ 0 w 86"/>
              <a:gd name="T31" fmla="*/ 2147483647 h 9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6"/>
              <a:gd name="T49" fmla="*/ 0 h 90"/>
              <a:gd name="T50" fmla="*/ 86 w 86"/>
              <a:gd name="T51" fmla="*/ 90 h 9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6" h="90">
                <a:moveTo>
                  <a:pt x="0" y="6"/>
                </a:moveTo>
                <a:lnTo>
                  <a:pt x="12" y="0"/>
                </a:lnTo>
                <a:lnTo>
                  <a:pt x="60" y="0"/>
                </a:lnTo>
                <a:lnTo>
                  <a:pt x="62" y="24"/>
                </a:lnTo>
                <a:lnTo>
                  <a:pt x="70" y="24"/>
                </a:lnTo>
                <a:lnTo>
                  <a:pt x="76" y="74"/>
                </a:lnTo>
                <a:lnTo>
                  <a:pt x="84" y="74"/>
                </a:lnTo>
                <a:lnTo>
                  <a:pt x="86" y="90"/>
                </a:lnTo>
                <a:lnTo>
                  <a:pt x="74" y="84"/>
                </a:lnTo>
                <a:lnTo>
                  <a:pt x="54" y="86"/>
                </a:lnTo>
                <a:lnTo>
                  <a:pt x="46" y="82"/>
                </a:lnTo>
                <a:lnTo>
                  <a:pt x="18" y="84"/>
                </a:lnTo>
                <a:lnTo>
                  <a:pt x="14" y="60"/>
                </a:lnTo>
                <a:lnTo>
                  <a:pt x="8" y="60"/>
                </a:lnTo>
                <a:lnTo>
                  <a:pt x="4" y="46"/>
                </a:lnTo>
                <a:lnTo>
                  <a:pt x="0" y="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5" name="Freeform 555"/>
          <p:cNvSpPr>
            <a:spLocks/>
          </p:cNvSpPr>
          <p:nvPr/>
        </p:nvSpPr>
        <p:spPr bwMode="auto">
          <a:xfrm rot="222277">
            <a:off x="3949700" y="3711575"/>
            <a:ext cx="127000" cy="193675"/>
          </a:xfrm>
          <a:custGeom>
            <a:avLst/>
            <a:gdLst>
              <a:gd name="T0" fmla="*/ 0 w 54"/>
              <a:gd name="T1" fmla="*/ 2147483647 h 82"/>
              <a:gd name="T2" fmla="*/ 2147483647 w 54"/>
              <a:gd name="T3" fmla="*/ 0 h 82"/>
              <a:gd name="T4" fmla="*/ 2147483647 w 54"/>
              <a:gd name="T5" fmla="*/ 2147483647 h 82"/>
              <a:gd name="T6" fmla="*/ 2147483647 w 54"/>
              <a:gd name="T7" fmla="*/ 2147483647 h 82"/>
              <a:gd name="T8" fmla="*/ 2147483647 w 54"/>
              <a:gd name="T9" fmla="*/ 2147483647 h 82"/>
              <a:gd name="T10" fmla="*/ 2147483647 w 54"/>
              <a:gd name="T11" fmla="*/ 2147483647 h 82"/>
              <a:gd name="T12" fmla="*/ 2147483647 w 54"/>
              <a:gd name="T13" fmla="*/ 2147483647 h 82"/>
              <a:gd name="T14" fmla="*/ 2147483647 w 54"/>
              <a:gd name="T15" fmla="*/ 2147483647 h 82"/>
              <a:gd name="T16" fmla="*/ 2147483647 w 54"/>
              <a:gd name="T17" fmla="*/ 2147483647 h 82"/>
              <a:gd name="T18" fmla="*/ 2147483647 w 54"/>
              <a:gd name="T19" fmla="*/ 2147483647 h 82"/>
              <a:gd name="T20" fmla="*/ 2147483647 w 54"/>
              <a:gd name="T21" fmla="*/ 2147483647 h 82"/>
              <a:gd name="T22" fmla="*/ 0 w 54"/>
              <a:gd name="T23" fmla="*/ 2147483647 h 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"/>
              <a:gd name="T37" fmla="*/ 0 h 82"/>
              <a:gd name="T38" fmla="*/ 54 w 54"/>
              <a:gd name="T39" fmla="*/ 82 h 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" h="82">
                <a:moveTo>
                  <a:pt x="0" y="8"/>
                </a:moveTo>
                <a:lnTo>
                  <a:pt x="22" y="0"/>
                </a:lnTo>
                <a:lnTo>
                  <a:pt x="52" y="2"/>
                </a:lnTo>
                <a:lnTo>
                  <a:pt x="54" y="32"/>
                </a:lnTo>
                <a:lnTo>
                  <a:pt x="44" y="34"/>
                </a:lnTo>
                <a:lnTo>
                  <a:pt x="48" y="76"/>
                </a:lnTo>
                <a:lnTo>
                  <a:pt x="24" y="78"/>
                </a:lnTo>
                <a:lnTo>
                  <a:pt x="24" y="82"/>
                </a:lnTo>
                <a:lnTo>
                  <a:pt x="16" y="82"/>
                </a:lnTo>
                <a:lnTo>
                  <a:pt x="10" y="32"/>
                </a:lnTo>
                <a:lnTo>
                  <a:pt x="2" y="32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6" name="Freeform 556"/>
          <p:cNvSpPr>
            <a:spLocks/>
          </p:cNvSpPr>
          <p:nvPr/>
        </p:nvSpPr>
        <p:spPr bwMode="auto">
          <a:xfrm rot="222277">
            <a:off x="4054475" y="3711575"/>
            <a:ext cx="149225" cy="190500"/>
          </a:xfrm>
          <a:custGeom>
            <a:avLst/>
            <a:gdLst>
              <a:gd name="T0" fmla="*/ 2147483647 w 64"/>
              <a:gd name="T1" fmla="*/ 2147483647 h 80"/>
              <a:gd name="T2" fmla="*/ 2147483647 w 64"/>
              <a:gd name="T3" fmla="*/ 0 h 80"/>
              <a:gd name="T4" fmla="*/ 2147483647 w 64"/>
              <a:gd name="T5" fmla="*/ 2147483647 h 80"/>
              <a:gd name="T6" fmla="*/ 2147483647 w 64"/>
              <a:gd name="T7" fmla="*/ 2147483647 h 80"/>
              <a:gd name="T8" fmla="*/ 2147483647 w 64"/>
              <a:gd name="T9" fmla="*/ 2147483647 h 80"/>
              <a:gd name="T10" fmla="*/ 2147483647 w 64"/>
              <a:gd name="T11" fmla="*/ 2147483647 h 80"/>
              <a:gd name="T12" fmla="*/ 2147483647 w 64"/>
              <a:gd name="T13" fmla="*/ 2147483647 h 80"/>
              <a:gd name="T14" fmla="*/ 2147483647 w 64"/>
              <a:gd name="T15" fmla="*/ 2147483647 h 80"/>
              <a:gd name="T16" fmla="*/ 0 w 64"/>
              <a:gd name="T17" fmla="*/ 2147483647 h 80"/>
              <a:gd name="T18" fmla="*/ 2147483647 w 64"/>
              <a:gd name="T19" fmla="*/ 2147483647 h 80"/>
              <a:gd name="T20" fmla="*/ 2147483647 w 64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80"/>
              <a:gd name="T35" fmla="*/ 64 w 64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80">
                <a:moveTo>
                  <a:pt x="8" y="6"/>
                </a:moveTo>
                <a:lnTo>
                  <a:pt x="36" y="0"/>
                </a:lnTo>
                <a:lnTo>
                  <a:pt x="40" y="24"/>
                </a:lnTo>
                <a:lnTo>
                  <a:pt x="50" y="24"/>
                </a:lnTo>
                <a:lnTo>
                  <a:pt x="54" y="42"/>
                </a:lnTo>
                <a:lnTo>
                  <a:pt x="60" y="44"/>
                </a:lnTo>
                <a:lnTo>
                  <a:pt x="64" y="72"/>
                </a:lnTo>
                <a:lnTo>
                  <a:pt x="4" y="80"/>
                </a:lnTo>
                <a:lnTo>
                  <a:pt x="0" y="38"/>
                </a:lnTo>
                <a:lnTo>
                  <a:pt x="10" y="36"/>
                </a:lnTo>
                <a:lnTo>
                  <a:pt x="8" y="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7" name="Freeform 557"/>
          <p:cNvSpPr>
            <a:spLocks/>
          </p:cNvSpPr>
          <p:nvPr/>
        </p:nvSpPr>
        <p:spPr bwMode="auto">
          <a:xfrm rot="222277">
            <a:off x="4140200" y="3694113"/>
            <a:ext cx="188913" cy="127000"/>
          </a:xfrm>
          <a:custGeom>
            <a:avLst/>
            <a:gdLst>
              <a:gd name="T0" fmla="*/ 0 w 80"/>
              <a:gd name="T1" fmla="*/ 2147483647 h 54"/>
              <a:gd name="T2" fmla="*/ 2147483647 w 80"/>
              <a:gd name="T3" fmla="*/ 2147483647 h 54"/>
              <a:gd name="T4" fmla="*/ 2147483647 w 80"/>
              <a:gd name="T5" fmla="*/ 0 h 54"/>
              <a:gd name="T6" fmla="*/ 2147483647 w 80"/>
              <a:gd name="T7" fmla="*/ 0 h 54"/>
              <a:gd name="T8" fmla="*/ 2147483647 w 80"/>
              <a:gd name="T9" fmla="*/ 2147483647 h 54"/>
              <a:gd name="T10" fmla="*/ 2147483647 w 80"/>
              <a:gd name="T11" fmla="*/ 2147483647 h 54"/>
              <a:gd name="T12" fmla="*/ 2147483647 w 80"/>
              <a:gd name="T13" fmla="*/ 2147483647 h 54"/>
              <a:gd name="T14" fmla="*/ 2147483647 w 80"/>
              <a:gd name="T15" fmla="*/ 2147483647 h 54"/>
              <a:gd name="T16" fmla="*/ 2147483647 w 80"/>
              <a:gd name="T17" fmla="*/ 2147483647 h 54"/>
              <a:gd name="T18" fmla="*/ 0 w 80"/>
              <a:gd name="T19" fmla="*/ 2147483647 h 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0"/>
              <a:gd name="T31" fmla="*/ 0 h 54"/>
              <a:gd name="T32" fmla="*/ 80 w 80"/>
              <a:gd name="T33" fmla="*/ 54 h 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0" h="54">
                <a:moveTo>
                  <a:pt x="0" y="10"/>
                </a:moveTo>
                <a:lnTo>
                  <a:pt x="8" y="8"/>
                </a:lnTo>
                <a:lnTo>
                  <a:pt x="68" y="0"/>
                </a:lnTo>
                <a:lnTo>
                  <a:pt x="72" y="0"/>
                </a:lnTo>
                <a:lnTo>
                  <a:pt x="80" y="48"/>
                </a:lnTo>
                <a:lnTo>
                  <a:pt x="24" y="54"/>
                </a:lnTo>
                <a:lnTo>
                  <a:pt x="18" y="52"/>
                </a:lnTo>
                <a:lnTo>
                  <a:pt x="14" y="34"/>
                </a:lnTo>
                <a:lnTo>
                  <a:pt x="4" y="34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8" name="Freeform 558"/>
          <p:cNvSpPr>
            <a:spLocks/>
          </p:cNvSpPr>
          <p:nvPr/>
        </p:nvSpPr>
        <p:spPr bwMode="auto">
          <a:xfrm rot="222277">
            <a:off x="4305300" y="3690938"/>
            <a:ext cx="107950" cy="250825"/>
          </a:xfrm>
          <a:custGeom>
            <a:avLst/>
            <a:gdLst>
              <a:gd name="T0" fmla="*/ 0 w 46"/>
              <a:gd name="T1" fmla="*/ 2147483647 h 106"/>
              <a:gd name="T2" fmla="*/ 2147483647 w 46"/>
              <a:gd name="T3" fmla="*/ 0 h 106"/>
              <a:gd name="T4" fmla="*/ 2147483647 w 46"/>
              <a:gd name="T5" fmla="*/ 2147483647 h 106"/>
              <a:gd name="T6" fmla="*/ 2147483647 w 46"/>
              <a:gd name="T7" fmla="*/ 2147483647 h 106"/>
              <a:gd name="T8" fmla="*/ 2147483647 w 46"/>
              <a:gd name="T9" fmla="*/ 2147483647 h 106"/>
              <a:gd name="T10" fmla="*/ 2147483647 w 46"/>
              <a:gd name="T11" fmla="*/ 2147483647 h 106"/>
              <a:gd name="T12" fmla="*/ 2147483647 w 46"/>
              <a:gd name="T13" fmla="*/ 2147483647 h 106"/>
              <a:gd name="T14" fmla="*/ 2147483647 w 46"/>
              <a:gd name="T15" fmla="*/ 2147483647 h 106"/>
              <a:gd name="T16" fmla="*/ 0 w 46"/>
              <a:gd name="T17" fmla="*/ 2147483647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106"/>
              <a:gd name="T29" fmla="*/ 46 w 46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106">
                <a:moveTo>
                  <a:pt x="0" y="4"/>
                </a:moveTo>
                <a:lnTo>
                  <a:pt x="26" y="0"/>
                </a:lnTo>
                <a:lnTo>
                  <a:pt x="42" y="18"/>
                </a:lnTo>
                <a:lnTo>
                  <a:pt x="46" y="78"/>
                </a:lnTo>
                <a:lnTo>
                  <a:pt x="44" y="102"/>
                </a:lnTo>
                <a:lnTo>
                  <a:pt x="18" y="106"/>
                </a:lnTo>
                <a:lnTo>
                  <a:pt x="12" y="56"/>
                </a:lnTo>
                <a:lnTo>
                  <a:pt x="8" y="52"/>
                </a:lnTo>
                <a:lnTo>
                  <a:pt x="0" y="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89" name="Freeform 559"/>
          <p:cNvSpPr>
            <a:spLocks/>
          </p:cNvSpPr>
          <p:nvPr/>
        </p:nvSpPr>
        <p:spPr bwMode="auto">
          <a:xfrm rot="222277">
            <a:off x="4189413" y="3808413"/>
            <a:ext cx="155575" cy="138112"/>
          </a:xfrm>
          <a:custGeom>
            <a:avLst/>
            <a:gdLst>
              <a:gd name="T0" fmla="*/ 0 w 66"/>
              <a:gd name="T1" fmla="*/ 2147483647 h 58"/>
              <a:gd name="T2" fmla="*/ 2147483647 w 66"/>
              <a:gd name="T3" fmla="*/ 0 h 58"/>
              <a:gd name="T4" fmla="*/ 2147483647 w 66"/>
              <a:gd name="T5" fmla="*/ 2147483647 h 58"/>
              <a:gd name="T6" fmla="*/ 2147483647 w 66"/>
              <a:gd name="T7" fmla="*/ 2147483647 h 58"/>
              <a:gd name="T8" fmla="*/ 2147483647 w 66"/>
              <a:gd name="T9" fmla="*/ 2147483647 h 58"/>
              <a:gd name="T10" fmla="*/ 2147483647 w 66"/>
              <a:gd name="T11" fmla="*/ 2147483647 h 58"/>
              <a:gd name="T12" fmla="*/ 2147483647 w 66"/>
              <a:gd name="T13" fmla="*/ 2147483647 h 58"/>
              <a:gd name="T14" fmla="*/ 0 w 66"/>
              <a:gd name="T15" fmla="*/ 2147483647 h 58"/>
              <a:gd name="T16" fmla="*/ 2147483647 w 66"/>
              <a:gd name="T17" fmla="*/ 2147483647 h 58"/>
              <a:gd name="T18" fmla="*/ 0 w 66"/>
              <a:gd name="T19" fmla="*/ 2147483647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6"/>
              <a:gd name="T31" fmla="*/ 0 h 58"/>
              <a:gd name="T32" fmla="*/ 66 w 66"/>
              <a:gd name="T33" fmla="*/ 58 h 5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6" h="58">
                <a:moveTo>
                  <a:pt x="0" y="6"/>
                </a:moveTo>
                <a:lnTo>
                  <a:pt x="56" y="0"/>
                </a:lnTo>
                <a:lnTo>
                  <a:pt x="60" y="4"/>
                </a:lnTo>
                <a:lnTo>
                  <a:pt x="66" y="54"/>
                </a:lnTo>
                <a:lnTo>
                  <a:pt x="34" y="58"/>
                </a:lnTo>
                <a:lnTo>
                  <a:pt x="32" y="48"/>
                </a:lnTo>
                <a:lnTo>
                  <a:pt x="4" y="52"/>
                </a:lnTo>
                <a:lnTo>
                  <a:pt x="0" y="36"/>
                </a:lnTo>
                <a:lnTo>
                  <a:pt x="4" y="34"/>
                </a:lnTo>
                <a:lnTo>
                  <a:pt x="0" y="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0" name="Freeform 560"/>
          <p:cNvSpPr>
            <a:spLocks/>
          </p:cNvSpPr>
          <p:nvPr/>
        </p:nvSpPr>
        <p:spPr bwMode="auto">
          <a:xfrm rot="222277">
            <a:off x="4257675" y="3933825"/>
            <a:ext cx="147638" cy="184150"/>
          </a:xfrm>
          <a:custGeom>
            <a:avLst/>
            <a:gdLst>
              <a:gd name="T0" fmla="*/ 0 w 62"/>
              <a:gd name="T1" fmla="*/ 2147483647 h 80"/>
              <a:gd name="T2" fmla="*/ 2147483647 w 62"/>
              <a:gd name="T3" fmla="*/ 2147483647 h 80"/>
              <a:gd name="T4" fmla="*/ 2147483647 w 62"/>
              <a:gd name="T5" fmla="*/ 0 h 80"/>
              <a:gd name="T6" fmla="*/ 2147483647 w 62"/>
              <a:gd name="T7" fmla="*/ 2147483647 h 80"/>
              <a:gd name="T8" fmla="*/ 2147483647 w 62"/>
              <a:gd name="T9" fmla="*/ 2147483647 h 80"/>
              <a:gd name="T10" fmla="*/ 2147483647 w 62"/>
              <a:gd name="T11" fmla="*/ 2147483647 h 80"/>
              <a:gd name="T12" fmla="*/ 0 w 62"/>
              <a:gd name="T13" fmla="*/ 2147483647 h 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80"/>
              <a:gd name="T23" fmla="*/ 62 w 62"/>
              <a:gd name="T24" fmla="*/ 80 h 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80">
                <a:moveTo>
                  <a:pt x="0" y="8"/>
                </a:moveTo>
                <a:lnTo>
                  <a:pt x="32" y="4"/>
                </a:lnTo>
                <a:lnTo>
                  <a:pt x="58" y="0"/>
                </a:lnTo>
                <a:lnTo>
                  <a:pt x="60" y="30"/>
                </a:lnTo>
                <a:lnTo>
                  <a:pt x="62" y="74"/>
                </a:lnTo>
                <a:lnTo>
                  <a:pt x="10" y="80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1" name="Freeform 561"/>
          <p:cNvSpPr>
            <a:spLocks/>
          </p:cNvSpPr>
          <p:nvPr/>
        </p:nvSpPr>
        <p:spPr bwMode="auto">
          <a:xfrm rot="222277">
            <a:off x="4206875" y="4105275"/>
            <a:ext cx="187325" cy="206375"/>
          </a:xfrm>
          <a:custGeom>
            <a:avLst/>
            <a:gdLst>
              <a:gd name="T0" fmla="*/ 0 w 80"/>
              <a:gd name="T1" fmla="*/ 2147483647 h 88"/>
              <a:gd name="T2" fmla="*/ 2147483647 w 80"/>
              <a:gd name="T3" fmla="*/ 2147483647 h 88"/>
              <a:gd name="T4" fmla="*/ 2147483647 w 80"/>
              <a:gd name="T5" fmla="*/ 0 h 88"/>
              <a:gd name="T6" fmla="*/ 2147483647 w 80"/>
              <a:gd name="T7" fmla="*/ 2147483647 h 88"/>
              <a:gd name="T8" fmla="*/ 2147483647 w 80"/>
              <a:gd name="T9" fmla="*/ 2147483647 h 88"/>
              <a:gd name="T10" fmla="*/ 2147483647 w 80"/>
              <a:gd name="T11" fmla="*/ 2147483647 h 88"/>
              <a:gd name="T12" fmla="*/ 2147483647 w 80"/>
              <a:gd name="T13" fmla="*/ 2147483647 h 88"/>
              <a:gd name="T14" fmla="*/ 2147483647 w 80"/>
              <a:gd name="T15" fmla="*/ 2147483647 h 88"/>
              <a:gd name="T16" fmla="*/ 2147483647 w 80"/>
              <a:gd name="T17" fmla="*/ 2147483647 h 88"/>
              <a:gd name="T18" fmla="*/ 2147483647 w 80"/>
              <a:gd name="T19" fmla="*/ 2147483647 h 88"/>
              <a:gd name="T20" fmla="*/ 2147483647 w 80"/>
              <a:gd name="T21" fmla="*/ 2147483647 h 88"/>
              <a:gd name="T22" fmla="*/ 0 w 80"/>
              <a:gd name="T23" fmla="*/ 2147483647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0"/>
              <a:gd name="T37" fmla="*/ 0 h 88"/>
              <a:gd name="T38" fmla="*/ 80 w 80"/>
              <a:gd name="T39" fmla="*/ 88 h 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0" h="88">
                <a:moveTo>
                  <a:pt x="0" y="10"/>
                </a:moveTo>
                <a:lnTo>
                  <a:pt x="28" y="6"/>
                </a:lnTo>
                <a:lnTo>
                  <a:pt x="80" y="0"/>
                </a:lnTo>
                <a:lnTo>
                  <a:pt x="80" y="4"/>
                </a:lnTo>
                <a:lnTo>
                  <a:pt x="80" y="68"/>
                </a:lnTo>
                <a:lnTo>
                  <a:pt x="56" y="82"/>
                </a:lnTo>
                <a:lnTo>
                  <a:pt x="56" y="86"/>
                </a:lnTo>
                <a:lnTo>
                  <a:pt x="44" y="88"/>
                </a:lnTo>
                <a:lnTo>
                  <a:pt x="42" y="82"/>
                </a:lnTo>
                <a:lnTo>
                  <a:pt x="8" y="86"/>
                </a:lnTo>
                <a:lnTo>
                  <a:pt x="4" y="62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2" name="Freeform 562"/>
          <p:cNvSpPr>
            <a:spLocks/>
          </p:cNvSpPr>
          <p:nvPr/>
        </p:nvSpPr>
        <p:spPr bwMode="auto">
          <a:xfrm rot="222277">
            <a:off x="4240213" y="4264025"/>
            <a:ext cx="152400" cy="219075"/>
          </a:xfrm>
          <a:custGeom>
            <a:avLst/>
            <a:gdLst>
              <a:gd name="T0" fmla="*/ 0 w 64"/>
              <a:gd name="T1" fmla="*/ 2147483647 h 94"/>
              <a:gd name="T2" fmla="*/ 2147483647 w 64"/>
              <a:gd name="T3" fmla="*/ 2147483647 h 94"/>
              <a:gd name="T4" fmla="*/ 2147483647 w 64"/>
              <a:gd name="T5" fmla="*/ 2147483647 h 94"/>
              <a:gd name="T6" fmla="*/ 2147483647 w 64"/>
              <a:gd name="T7" fmla="*/ 2147483647 h 94"/>
              <a:gd name="T8" fmla="*/ 2147483647 w 64"/>
              <a:gd name="T9" fmla="*/ 2147483647 h 94"/>
              <a:gd name="T10" fmla="*/ 2147483647 w 64"/>
              <a:gd name="T11" fmla="*/ 2147483647 h 94"/>
              <a:gd name="T12" fmla="*/ 2147483647 w 64"/>
              <a:gd name="T13" fmla="*/ 0 h 94"/>
              <a:gd name="T14" fmla="*/ 2147483647 w 64"/>
              <a:gd name="T15" fmla="*/ 2147483647 h 94"/>
              <a:gd name="T16" fmla="*/ 2147483647 w 64"/>
              <a:gd name="T17" fmla="*/ 2147483647 h 94"/>
              <a:gd name="T18" fmla="*/ 2147483647 w 64"/>
              <a:gd name="T19" fmla="*/ 2147483647 h 94"/>
              <a:gd name="T20" fmla="*/ 0 w 64"/>
              <a:gd name="T21" fmla="*/ 2147483647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94"/>
              <a:gd name="T35" fmla="*/ 64 w 64"/>
              <a:gd name="T36" fmla="*/ 94 h 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94">
                <a:moveTo>
                  <a:pt x="0" y="50"/>
                </a:moveTo>
                <a:lnTo>
                  <a:pt x="22" y="42"/>
                </a:lnTo>
                <a:lnTo>
                  <a:pt x="30" y="46"/>
                </a:lnTo>
                <a:lnTo>
                  <a:pt x="24" y="20"/>
                </a:lnTo>
                <a:lnTo>
                  <a:pt x="36" y="18"/>
                </a:lnTo>
                <a:lnTo>
                  <a:pt x="36" y="14"/>
                </a:lnTo>
                <a:lnTo>
                  <a:pt x="60" y="0"/>
                </a:lnTo>
                <a:lnTo>
                  <a:pt x="60" y="38"/>
                </a:lnTo>
                <a:lnTo>
                  <a:pt x="64" y="88"/>
                </a:lnTo>
                <a:lnTo>
                  <a:pt x="4" y="94"/>
                </a:lnTo>
                <a:lnTo>
                  <a:pt x="0" y="5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3" name="Freeform 563"/>
          <p:cNvSpPr>
            <a:spLocks/>
          </p:cNvSpPr>
          <p:nvPr/>
        </p:nvSpPr>
        <p:spPr bwMode="auto">
          <a:xfrm rot="222277">
            <a:off x="4100513" y="4241800"/>
            <a:ext cx="215900" cy="133350"/>
          </a:xfrm>
          <a:custGeom>
            <a:avLst/>
            <a:gdLst>
              <a:gd name="T0" fmla="*/ 2147483647 w 92"/>
              <a:gd name="T1" fmla="*/ 2147483647 h 56"/>
              <a:gd name="T2" fmla="*/ 2147483647 w 92"/>
              <a:gd name="T3" fmla="*/ 0 h 56"/>
              <a:gd name="T4" fmla="*/ 2147483647 w 92"/>
              <a:gd name="T5" fmla="*/ 2147483647 h 56"/>
              <a:gd name="T6" fmla="*/ 2147483647 w 92"/>
              <a:gd name="T7" fmla="*/ 2147483647 h 56"/>
              <a:gd name="T8" fmla="*/ 2147483647 w 92"/>
              <a:gd name="T9" fmla="*/ 2147483647 h 56"/>
              <a:gd name="T10" fmla="*/ 2147483647 w 92"/>
              <a:gd name="T11" fmla="*/ 2147483647 h 56"/>
              <a:gd name="T12" fmla="*/ 2147483647 w 92"/>
              <a:gd name="T13" fmla="*/ 2147483647 h 56"/>
              <a:gd name="T14" fmla="*/ 2147483647 w 92"/>
              <a:gd name="T15" fmla="*/ 2147483647 h 56"/>
              <a:gd name="T16" fmla="*/ 2147483647 w 92"/>
              <a:gd name="T17" fmla="*/ 2147483647 h 56"/>
              <a:gd name="T18" fmla="*/ 2147483647 w 92"/>
              <a:gd name="T19" fmla="*/ 2147483647 h 56"/>
              <a:gd name="T20" fmla="*/ 2147483647 w 92"/>
              <a:gd name="T21" fmla="*/ 2147483647 h 56"/>
              <a:gd name="T22" fmla="*/ 2147483647 w 92"/>
              <a:gd name="T23" fmla="*/ 2147483647 h 56"/>
              <a:gd name="T24" fmla="*/ 2147483647 w 92"/>
              <a:gd name="T25" fmla="*/ 2147483647 h 56"/>
              <a:gd name="T26" fmla="*/ 0 w 92"/>
              <a:gd name="T27" fmla="*/ 2147483647 h 56"/>
              <a:gd name="T28" fmla="*/ 0 w 92"/>
              <a:gd name="T29" fmla="*/ 2147483647 h 56"/>
              <a:gd name="T30" fmla="*/ 2147483647 w 92"/>
              <a:gd name="T31" fmla="*/ 2147483647 h 56"/>
              <a:gd name="T32" fmla="*/ 2147483647 w 92"/>
              <a:gd name="T33" fmla="*/ 2147483647 h 56"/>
              <a:gd name="T34" fmla="*/ 2147483647 w 92"/>
              <a:gd name="T35" fmla="*/ 2147483647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2"/>
              <a:gd name="T55" fmla="*/ 0 h 56"/>
              <a:gd name="T56" fmla="*/ 92 w 92"/>
              <a:gd name="T57" fmla="*/ 56 h 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2" h="56">
                <a:moveTo>
                  <a:pt x="12" y="2"/>
                </a:moveTo>
                <a:lnTo>
                  <a:pt x="46" y="0"/>
                </a:lnTo>
                <a:lnTo>
                  <a:pt x="50" y="24"/>
                </a:lnTo>
                <a:lnTo>
                  <a:pt x="84" y="20"/>
                </a:lnTo>
                <a:lnTo>
                  <a:pt x="86" y="26"/>
                </a:lnTo>
                <a:lnTo>
                  <a:pt x="92" y="52"/>
                </a:lnTo>
                <a:lnTo>
                  <a:pt x="84" y="48"/>
                </a:lnTo>
                <a:lnTo>
                  <a:pt x="62" y="56"/>
                </a:lnTo>
                <a:lnTo>
                  <a:pt x="60" y="46"/>
                </a:lnTo>
                <a:lnTo>
                  <a:pt x="40" y="50"/>
                </a:lnTo>
                <a:lnTo>
                  <a:pt x="36" y="52"/>
                </a:lnTo>
                <a:lnTo>
                  <a:pt x="6" y="56"/>
                </a:lnTo>
                <a:lnTo>
                  <a:pt x="2" y="36"/>
                </a:lnTo>
                <a:lnTo>
                  <a:pt x="0" y="24"/>
                </a:lnTo>
                <a:lnTo>
                  <a:pt x="0" y="18"/>
                </a:lnTo>
                <a:lnTo>
                  <a:pt x="8" y="16"/>
                </a:lnTo>
                <a:lnTo>
                  <a:pt x="14" y="16"/>
                </a:lnTo>
                <a:lnTo>
                  <a:pt x="12" y="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4" name="Freeform 564"/>
          <p:cNvSpPr>
            <a:spLocks/>
          </p:cNvSpPr>
          <p:nvPr/>
        </p:nvSpPr>
        <p:spPr bwMode="auto">
          <a:xfrm rot="222277">
            <a:off x="4191000" y="4470400"/>
            <a:ext cx="192088" cy="177800"/>
          </a:xfrm>
          <a:custGeom>
            <a:avLst/>
            <a:gdLst>
              <a:gd name="T0" fmla="*/ 0 w 82"/>
              <a:gd name="T1" fmla="*/ 2147483647 h 76"/>
              <a:gd name="T2" fmla="*/ 2147483647 w 82"/>
              <a:gd name="T3" fmla="*/ 2147483647 h 76"/>
              <a:gd name="T4" fmla="*/ 2147483647 w 82"/>
              <a:gd name="T5" fmla="*/ 0 h 76"/>
              <a:gd name="T6" fmla="*/ 2147483647 w 82"/>
              <a:gd name="T7" fmla="*/ 2147483647 h 76"/>
              <a:gd name="T8" fmla="*/ 2147483647 w 82"/>
              <a:gd name="T9" fmla="*/ 2147483647 h 76"/>
              <a:gd name="T10" fmla="*/ 2147483647 w 82"/>
              <a:gd name="T11" fmla="*/ 2147483647 h 76"/>
              <a:gd name="T12" fmla="*/ 2147483647 w 82"/>
              <a:gd name="T13" fmla="*/ 2147483647 h 76"/>
              <a:gd name="T14" fmla="*/ 2147483647 w 82"/>
              <a:gd name="T15" fmla="*/ 2147483647 h 76"/>
              <a:gd name="T16" fmla="*/ 2147483647 w 82"/>
              <a:gd name="T17" fmla="*/ 2147483647 h 76"/>
              <a:gd name="T18" fmla="*/ 0 w 82"/>
              <a:gd name="T19" fmla="*/ 2147483647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2"/>
              <a:gd name="T31" fmla="*/ 0 h 76"/>
              <a:gd name="T32" fmla="*/ 82 w 82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2" h="76">
                <a:moveTo>
                  <a:pt x="0" y="8"/>
                </a:moveTo>
                <a:lnTo>
                  <a:pt x="20" y="6"/>
                </a:lnTo>
                <a:lnTo>
                  <a:pt x="80" y="0"/>
                </a:lnTo>
                <a:lnTo>
                  <a:pt x="82" y="56"/>
                </a:lnTo>
                <a:lnTo>
                  <a:pt x="80" y="72"/>
                </a:lnTo>
                <a:lnTo>
                  <a:pt x="44" y="74"/>
                </a:lnTo>
                <a:lnTo>
                  <a:pt x="18" y="76"/>
                </a:lnTo>
                <a:lnTo>
                  <a:pt x="8" y="76"/>
                </a:lnTo>
                <a:lnTo>
                  <a:pt x="4" y="42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5" name="Freeform 565"/>
          <p:cNvSpPr>
            <a:spLocks/>
          </p:cNvSpPr>
          <p:nvPr/>
        </p:nvSpPr>
        <p:spPr bwMode="auto">
          <a:xfrm rot="222277">
            <a:off x="4157663" y="4638675"/>
            <a:ext cx="214312" cy="173038"/>
          </a:xfrm>
          <a:custGeom>
            <a:avLst/>
            <a:gdLst>
              <a:gd name="T0" fmla="*/ 0 w 92"/>
              <a:gd name="T1" fmla="*/ 2147483647 h 74"/>
              <a:gd name="T2" fmla="*/ 2147483647 w 92"/>
              <a:gd name="T3" fmla="*/ 2147483647 h 74"/>
              <a:gd name="T4" fmla="*/ 2147483647 w 92"/>
              <a:gd name="T5" fmla="*/ 0 h 74"/>
              <a:gd name="T6" fmla="*/ 2147483647 w 92"/>
              <a:gd name="T7" fmla="*/ 2147483647 h 74"/>
              <a:gd name="T8" fmla="*/ 2147483647 w 92"/>
              <a:gd name="T9" fmla="*/ 2147483647 h 74"/>
              <a:gd name="T10" fmla="*/ 0 w 92"/>
              <a:gd name="T11" fmla="*/ 2147483647 h 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4"/>
              <a:gd name="T20" fmla="*/ 92 w 92"/>
              <a:gd name="T21" fmla="*/ 74 h 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4">
                <a:moveTo>
                  <a:pt x="0" y="6"/>
                </a:moveTo>
                <a:lnTo>
                  <a:pt x="18" y="4"/>
                </a:lnTo>
                <a:lnTo>
                  <a:pt x="90" y="0"/>
                </a:lnTo>
                <a:lnTo>
                  <a:pt x="92" y="64"/>
                </a:lnTo>
                <a:lnTo>
                  <a:pt x="6" y="74"/>
                </a:lnTo>
                <a:lnTo>
                  <a:pt x="0" y="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6" name="Freeform 566"/>
          <p:cNvSpPr>
            <a:spLocks/>
          </p:cNvSpPr>
          <p:nvPr/>
        </p:nvSpPr>
        <p:spPr bwMode="auto">
          <a:xfrm rot="222277">
            <a:off x="4162425" y="4789488"/>
            <a:ext cx="200025" cy="177800"/>
          </a:xfrm>
          <a:custGeom>
            <a:avLst/>
            <a:gdLst>
              <a:gd name="T0" fmla="*/ 0 w 86"/>
              <a:gd name="T1" fmla="*/ 2147483647 h 76"/>
              <a:gd name="T2" fmla="*/ 2147483647 w 86"/>
              <a:gd name="T3" fmla="*/ 0 h 76"/>
              <a:gd name="T4" fmla="*/ 2147483647 w 86"/>
              <a:gd name="T5" fmla="*/ 2147483647 h 76"/>
              <a:gd name="T6" fmla="*/ 2147483647 w 86"/>
              <a:gd name="T7" fmla="*/ 2147483647 h 76"/>
              <a:gd name="T8" fmla="*/ 2147483647 w 86"/>
              <a:gd name="T9" fmla="*/ 2147483647 h 76"/>
              <a:gd name="T10" fmla="*/ 0 w 86"/>
              <a:gd name="T11" fmla="*/ 2147483647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"/>
              <a:gd name="T19" fmla="*/ 0 h 76"/>
              <a:gd name="T20" fmla="*/ 86 w 86"/>
              <a:gd name="T21" fmla="*/ 76 h 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" h="76">
                <a:moveTo>
                  <a:pt x="0" y="10"/>
                </a:moveTo>
                <a:lnTo>
                  <a:pt x="86" y="0"/>
                </a:lnTo>
                <a:lnTo>
                  <a:pt x="86" y="50"/>
                </a:lnTo>
                <a:lnTo>
                  <a:pt x="86" y="72"/>
                </a:lnTo>
                <a:lnTo>
                  <a:pt x="10" y="76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7" name="Freeform 567"/>
          <p:cNvSpPr>
            <a:spLocks/>
          </p:cNvSpPr>
          <p:nvPr/>
        </p:nvSpPr>
        <p:spPr bwMode="auto">
          <a:xfrm rot="222277">
            <a:off x="4173538" y="4954588"/>
            <a:ext cx="176212" cy="195262"/>
          </a:xfrm>
          <a:custGeom>
            <a:avLst/>
            <a:gdLst>
              <a:gd name="T0" fmla="*/ 0 w 76"/>
              <a:gd name="T1" fmla="*/ 2147483647 h 82"/>
              <a:gd name="T2" fmla="*/ 2147483647 w 76"/>
              <a:gd name="T3" fmla="*/ 0 h 82"/>
              <a:gd name="T4" fmla="*/ 2147483647 w 76"/>
              <a:gd name="T5" fmla="*/ 2147483647 h 82"/>
              <a:gd name="T6" fmla="*/ 2147483647 w 76"/>
              <a:gd name="T7" fmla="*/ 2147483647 h 82"/>
              <a:gd name="T8" fmla="*/ 2147483647 w 76"/>
              <a:gd name="T9" fmla="*/ 2147483647 h 82"/>
              <a:gd name="T10" fmla="*/ 0 w 76"/>
              <a:gd name="T11" fmla="*/ 2147483647 h 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82"/>
              <a:gd name="T20" fmla="*/ 76 w 76"/>
              <a:gd name="T21" fmla="*/ 82 h 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82">
                <a:moveTo>
                  <a:pt x="0" y="4"/>
                </a:moveTo>
                <a:lnTo>
                  <a:pt x="76" y="0"/>
                </a:lnTo>
                <a:lnTo>
                  <a:pt x="76" y="64"/>
                </a:lnTo>
                <a:lnTo>
                  <a:pt x="38" y="76"/>
                </a:lnTo>
                <a:lnTo>
                  <a:pt x="10" y="82"/>
                </a:lnTo>
                <a:lnTo>
                  <a:pt x="0" y="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8" name="Freeform 568"/>
          <p:cNvSpPr>
            <a:spLocks/>
          </p:cNvSpPr>
          <p:nvPr/>
        </p:nvSpPr>
        <p:spPr bwMode="auto">
          <a:xfrm rot="222277">
            <a:off x="4170363" y="5110163"/>
            <a:ext cx="206375" cy="219075"/>
          </a:xfrm>
          <a:custGeom>
            <a:avLst/>
            <a:gdLst>
              <a:gd name="T0" fmla="*/ 0 w 88"/>
              <a:gd name="T1" fmla="*/ 2147483647 h 94"/>
              <a:gd name="T2" fmla="*/ 2147483647 w 88"/>
              <a:gd name="T3" fmla="*/ 2147483647 h 94"/>
              <a:gd name="T4" fmla="*/ 2147483647 w 88"/>
              <a:gd name="T5" fmla="*/ 2147483647 h 94"/>
              <a:gd name="T6" fmla="*/ 2147483647 w 88"/>
              <a:gd name="T7" fmla="*/ 0 h 94"/>
              <a:gd name="T8" fmla="*/ 2147483647 w 88"/>
              <a:gd name="T9" fmla="*/ 2147483647 h 94"/>
              <a:gd name="T10" fmla="*/ 2147483647 w 88"/>
              <a:gd name="T11" fmla="*/ 2147483647 h 94"/>
              <a:gd name="T12" fmla="*/ 2147483647 w 88"/>
              <a:gd name="T13" fmla="*/ 2147483647 h 94"/>
              <a:gd name="T14" fmla="*/ 2147483647 w 88"/>
              <a:gd name="T15" fmla="*/ 2147483647 h 94"/>
              <a:gd name="T16" fmla="*/ 0 w 88"/>
              <a:gd name="T17" fmla="*/ 2147483647 h 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8"/>
              <a:gd name="T28" fmla="*/ 0 h 94"/>
              <a:gd name="T29" fmla="*/ 88 w 88"/>
              <a:gd name="T30" fmla="*/ 94 h 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8" h="94">
                <a:moveTo>
                  <a:pt x="0" y="18"/>
                </a:moveTo>
                <a:lnTo>
                  <a:pt x="6" y="18"/>
                </a:lnTo>
                <a:lnTo>
                  <a:pt x="30" y="12"/>
                </a:lnTo>
                <a:lnTo>
                  <a:pt x="72" y="0"/>
                </a:lnTo>
                <a:lnTo>
                  <a:pt x="80" y="34"/>
                </a:lnTo>
                <a:lnTo>
                  <a:pt x="88" y="86"/>
                </a:lnTo>
                <a:lnTo>
                  <a:pt x="24" y="94"/>
                </a:lnTo>
                <a:lnTo>
                  <a:pt x="8" y="94"/>
                </a:lnTo>
                <a:lnTo>
                  <a:pt x="0" y="1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199" name="Freeform 569"/>
          <p:cNvSpPr>
            <a:spLocks/>
          </p:cNvSpPr>
          <p:nvPr/>
        </p:nvSpPr>
        <p:spPr bwMode="auto">
          <a:xfrm rot="222277">
            <a:off x="4214813" y="5314950"/>
            <a:ext cx="188912" cy="211138"/>
          </a:xfrm>
          <a:custGeom>
            <a:avLst/>
            <a:gdLst>
              <a:gd name="T0" fmla="*/ 0 w 80"/>
              <a:gd name="T1" fmla="*/ 2147483647 h 90"/>
              <a:gd name="T2" fmla="*/ 2147483647 w 80"/>
              <a:gd name="T3" fmla="*/ 0 h 90"/>
              <a:gd name="T4" fmla="*/ 2147483647 w 80"/>
              <a:gd name="T5" fmla="*/ 2147483647 h 90"/>
              <a:gd name="T6" fmla="*/ 2147483647 w 80"/>
              <a:gd name="T7" fmla="*/ 2147483647 h 90"/>
              <a:gd name="T8" fmla="*/ 2147483647 w 80"/>
              <a:gd name="T9" fmla="*/ 2147483647 h 90"/>
              <a:gd name="T10" fmla="*/ 0 w 80"/>
              <a:gd name="T11" fmla="*/ 2147483647 h 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0"/>
              <a:gd name="T19" fmla="*/ 0 h 90"/>
              <a:gd name="T20" fmla="*/ 80 w 80"/>
              <a:gd name="T21" fmla="*/ 90 h 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0" h="90">
                <a:moveTo>
                  <a:pt x="0" y="8"/>
                </a:moveTo>
                <a:lnTo>
                  <a:pt x="64" y="0"/>
                </a:lnTo>
                <a:lnTo>
                  <a:pt x="74" y="58"/>
                </a:lnTo>
                <a:lnTo>
                  <a:pt x="80" y="82"/>
                </a:lnTo>
                <a:lnTo>
                  <a:pt x="12" y="90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0" name="Freeform 570"/>
          <p:cNvSpPr>
            <a:spLocks/>
          </p:cNvSpPr>
          <p:nvPr/>
        </p:nvSpPr>
        <p:spPr bwMode="auto">
          <a:xfrm rot="222277">
            <a:off x="4095750" y="5322888"/>
            <a:ext cx="146050" cy="247650"/>
          </a:xfrm>
          <a:custGeom>
            <a:avLst/>
            <a:gdLst>
              <a:gd name="T0" fmla="*/ 0 w 62"/>
              <a:gd name="T1" fmla="*/ 2147483647 h 104"/>
              <a:gd name="T2" fmla="*/ 2147483647 w 62"/>
              <a:gd name="T3" fmla="*/ 0 h 104"/>
              <a:gd name="T4" fmla="*/ 2147483647 w 62"/>
              <a:gd name="T5" fmla="*/ 0 h 104"/>
              <a:gd name="T6" fmla="*/ 2147483647 w 62"/>
              <a:gd name="T7" fmla="*/ 2147483647 h 104"/>
              <a:gd name="T8" fmla="*/ 2147483647 w 62"/>
              <a:gd name="T9" fmla="*/ 2147483647 h 104"/>
              <a:gd name="T10" fmla="*/ 2147483647 w 62"/>
              <a:gd name="T11" fmla="*/ 2147483647 h 104"/>
              <a:gd name="T12" fmla="*/ 2147483647 w 62"/>
              <a:gd name="T13" fmla="*/ 2147483647 h 104"/>
              <a:gd name="T14" fmla="*/ 2147483647 w 62"/>
              <a:gd name="T15" fmla="*/ 2147483647 h 104"/>
              <a:gd name="T16" fmla="*/ 2147483647 w 62"/>
              <a:gd name="T17" fmla="*/ 2147483647 h 104"/>
              <a:gd name="T18" fmla="*/ 0 w 62"/>
              <a:gd name="T19" fmla="*/ 2147483647 h 1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2"/>
              <a:gd name="T31" fmla="*/ 0 h 104"/>
              <a:gd name="T32" fmla="*/ 62 w 62"/>
              <a:gd name="T33" fmla="*/ 104 h 1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2" h="104">
                <a:moveTo>
                  <a:pt x="0" y="6"/>
                </a:moveTo>
                <a:lnTo>
                  <a:pt x="34" y="0"/>
                </a:lnTo>
                <a:lnTo>
                  <a:pt x="50" y="0"/>
                </a:lnTo>
                <a:lnTo>
                  <a:pt x="62" y="82"/>
                </a:lnTo>
                <a:lnTo>
                  <a:pt x="62" y="98"/>
                </a:lnTo>
                <a:lnTo>
                  <a:pt x="56" y="100"/>
                </a:lnTo>
                <a:lnTo>
                  <a:pt x="16" y="104"/>
                </a:lnTo>
                <a:lnTo>
                  <a:pt x="14" y="88"/>
                </a:lnTo>
                <a:lnTo>
                  <a:pt x="10" y="88"/>
                </a:lnTo>
                <a:lnTo>
                  <a:pt x="0" y="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1" name="Freeform 571"/>
          <p:cNvSpPr>
            <a:spLocks/>
          </p:cNvSpPr>
          <p:nvPr/>
        </p:nvSpPr>
        <p:spPr bwMode="auto">
          <a:xfrm rot="222277">
            <a:off x="3979863" y="5330825"/>
            <a:ext cx="150812" cy="239713"/>
          </a:xfrm>
          <a:custGeom>
            <a:avLst/>
            <a:gdLst>
              <a:gd name="T0" fmla="*/ 0 w 66"/>
              <a:gd name="T1" fmla="*/ 2147483647 h 102"/>
              <a:gd name="T2" fmla="*/ 2147483647 w 66"/>
              <a:gd name="T3" fmla="*/ 2147483647 h 102"/>
              <a:gd name="T4" fmla="*/ 2147483647 w 66"/>
              <a:gd name="T5" fmla="*/ 0 h 102"/>
              <a:gd name="T6" fmla="*/ 2147483647 w 66"/>
              <a:gd name="T7" fmla="*/ 2147483647 h 102"/>
              <a:gd name="T8" fmla="*/ 2147483647 w 66"/>
              <a:gd name="T9" fmla="*/ 2147483647 h 102"/>
              <a:gd name="T10" fmla="*/ 2147483647 w 66"/>
              <a:gd name="T11" fmla="*/ 2147483647 h 102"/>
              <a:gd name="T12" fmla="*/ 2147483647 w 66"/>
              <a:gd name="T13" fmla="*/ 2147483647 h 102"/>
              <a:gd name="T14" fmla="*/ 2147483647 w 66"/>
              <a:gd name="T15" fmla="*/ 2147483647 h 102"/>
              <a:gd name="T16" fmla="*/ 2147483647 w 66"/>
              <a:gd name="T17" fmla="*/ 2147483647 h 102"/>
              <a:gd name="T18" fmla="*/ 2147483647 w 66"/>
              <a:gd name="T19" fmla="*/ 2147483647 h 102"/>
              <a:gd name="T20" fmla="*/ 2147483647 w 66"/>
              <a:gd name="T21" fmla="*/ 2147483647 h 102"/>
              <a:gd name="T22" fmla="*/ 0 w 66"/>
              <a:gd name="T23" fmla="*/ 2147483647 h 1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6"/>
              <a:gd name="T37" fmla="*/ 0 h 102"/>
              <a:gd name="T38" fmla="*/ 66 w 66"/>
              <a:gd name="T39" fmla="*/ 102 h 10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6" h="102">
                <a:moveTo>
                  <a:pt x="0" y="4"/>
                </a:moveTo>
                <a:lnTo>
                  <a:pt x="10" y="4"/>
                </a:lnTo>
                <a:lnTo>
                  <a:pt x="50" y="0"/>
                </a:lnTo>
                <a:lnTo>
                  <a:pt x="60" y="82"/>
                </a:lnTo>
                <a:lnTo>
                  <a:pt x="64" y="82"/>
                </a:lnTo>
                <a:lnTo>
                  <a:pt x="66" y="98"/>
                </a:lnTo>
                <a:lnTo>
                  <a:pt x="30" y="102"/>
                </a:lnTo>
                <a:lnTo>
                  <a:pt x="28" y="84"/>
                </a:lnTo>
                <a:lnTo>
                  <a:pt x="26" y="84"/>
                </a:lnTo>
                <a:lnTo>
                  <a:pt x="18" y="18"/>
                </a:lnTo>
                <a:lnTo>
                  <a:pt x="4" y="20"/>
                </a:lnTo>
                <a:lnTo>
                  <a:pt x="0" y="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2" name="Freeform 572"/>
          <p:cNvSpPr>
            <a:spLocks/>
          </p:cNvSpPr>
          <p:nvPr/>
        </p:nvSpPr>
        <p:spPr bwMode="auto">
          <a:xfrm rot="222277">
            <a:off x="3898900" y="5334000"/>
            <a:ext cx="139700" cy="198438"/>
          </a:xfrm>
          <a:custGeom>
            <a:avLst/>
            <a:gdLst>
              <a:gd name="T0" fmla="*/ 0 w 60"/>
              <a:gd name="T1" fmla="*/ 2147483647 h 84"/>
              <a:gd name="T2" fmla="*/ 2147483647 w 60"/>
              <a:gd name="T3" fmla="*/ 2147483647 h 84"/>
              <a:gd name="T4" fmla="*/ 2147483647 w 60"/>
              <a:gd name="T5" fmla="*/ 0 h 84"/>
              <a:gd name="T6" fmla="*/ 2147483647 w 60"/>
              <a:gd name="T7" fmla="*/ 2147483647 h 84"/>
              <a:gd name="T8" fmla="*/ 2147483647 w 60"/>
              <a:gd name="T9" fmla="*/ 2147483647 h 84"/>
              <a:gd name="T10" fmla="*/ 2147483647 w 60"/>
              <a:gd name="T11" fmla="*/ 2147483647 h 84"/>
              <a:gd name="T12" fmla="*/ 2147483647 w 60"/>
              <a:gd name="T13" fmla="*/ 2147483647 h 84"/>
              <a:gd name="T14" fmla="*/ 2147483647 w 60"/>
              <a:gd name="T15" fmla="*/ 2147483647 h 84"/>
              <a:gd name="T16" fmla="*/ 2147483647 w 60"/>
              <a:gd name="T17" fmla="*/ 2147483647 h 84"/>
              <a:gd name="T18" fmla="*/ 2147483647 w 60"/>
              <a:gd name="T19" fmla="*/ 2147483647 h 84"/>
              <a:gd name="T20" fmla="*/ 0 w 60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84"/>
              <a:gd name="T35" fmla="*/ 60 w 60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84">
                <a:moveTo>
                  <a:pt x="0" y="4"/>
                </a:moveTo>
                <a:lnTo>
                  <a:pt x="12" y="2"/>
                </a:lnTo>
                <a:lnTo>
                  <a:pt x="34" y="0"/>
                </a:lnTo>
                <a:lnTo>
                  <a:pt x="38" y="16"/>
                </a:lnTo>
                <a:lnTo>
                  <a:pt x="52" y="14"/>
                </a:lnTo>
                <a:lnTo>
                  <a:pt x="60" y="76"/>
                </a:lnTo>
                <a:lnTo>
                  <a:pt x="48" y="76"/>
                </a:lnTo>
                <a:lnTo>
                  <a:pt x="48" y="82"/>
                </a:lnTo>
                <a:lnTo>
                  <a:pt x="36" y="80"/>
                </a:lnTo>
                <a:lnTo>
                  <a:pt x="8" y="84"/>
                </a:lnTo>
                <a:lnTo>
                  <a:pt x="0" y="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3" name="Freeform 573"/>
          <p:cNvSpPr>
            <a:spLocks/>
          </p:cNvSpPr>
          <p:nvPr/>
        </p:nvSpPr>
        <p:spPr bwMode="auto">
          <a:xfrm rot="222277">
            <a:off x="3994150" y="5140325"/>
            <a:ext cx="195263" cy="200025"/>
          </a:xfrm>
          <a:custGeom>
            <a:avLst/>
            <a:gdLst>
              <a:gd name="T0" fmla="*/ 2147483647 w 84"/>
              <a:gd name="T1" fmla="*/ 2147483647 h 86"/>
              <a:gd name="T2" fmla="*/ 2147483647 w 84"/>
              <a:gd name="T3" fmla="*/ 2147483647 h 86"/>
              <a:gd name="T4" fmla="*/ 2147483647 w 84"/>
              <a:gd name="T5" fmla="*/ 2147483647 h 86"/>
              <a:gd name="T6" fmla="*/ 0 w 84"/>
              <a:gd name="T7" fmla="*/ 2147483647 h 86"/>
              <a:gd name="T8" fmla="*/ 2147483647 w 84"/>
              <a:gd name="T9" fmla="*/ 2147483647 h 86"/>
              <a:gd name="T10" fmla="*/ 2147483647 w 84"/>
              <a:gd name="T11" fmla="*/ 0 h 86"/>
              <a:gd name="T12" fmla="*/ 2147483647 w 84"/>
              <a:gd name="T13" fmla="*/ 2147483647 h 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86"/>
              <a:gd name="T23" fmla="*/ 84 w 84"/>
              <a:gd name="T24" fmla="*/ 86 h 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86">
                <a:moveTo>
                  <a:pt x="84" y="76"/>
                </a:moveTo>
                <a:lnTo>
                  <a:pt x="50" y="82"/>
                </a:lnTo>
                <a:lnTo>
                  <a:pt x="10" y="86"/>
                </a:lnTo>
                <a:lnTo>
                  <a:pt x="0" y="16"/>
                </a:lnTo>
                <a:lnTo>
                  <a:pt x="14" y="10"/>
                </a:lnTo>
                <a:lnTo>
                  <a:pt x="76" y="0"/>
                </a:lnTo>
                <a:lnTo>
                  <a:pt x="84" y="7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4" name="Freeform 574"/>
          <p:cNvSpPr>
            <a:spLocks/>
          </p:cNvSpPr>
          <p:nvPr/>
        </p:nvSpPr>
        <p:spPr bwMode="auto">
          <a:xfrm rot="222277">
            <a:off x="4016375" y="4956175"/>
            <a:ext cx="177800" cy="209550"/>
          </a:xfrm>
          <a:custGeom>
            <a:avLst/>
            <a:gdLst>
              <a:gd name="T0" fmla="*/ 2147483647 w 76"/>
              <a:gd name="T1" fmla="*/ 2147483647 h 88"/>
              <a:gd name="T2" fmla="*/ 2147483647 w 76"/>
              <a:gd name="T3" fmla="*/ 2147483647 h 88"/>
              <a:gd name="T4" fmla="*/ 2147483647 w 76"/>
              <a:gd name="T5" fmla="*/ 2147483647 h 88"/>
              <a:gd name="T6" fmla="*/ 0 w 76"/>
              <a:gd name="T7" fmla="*/ 2147483647 h 88"/>
              <a:gd name="T8" fmla="*/ 2147483647 w 76"/>
              <a:gd name="T9" fmla="*/ 0 h 88"/>
              <a:gd name="T10" fmla="*/ 2147483647 w 76"/>
              <a:gd name="T11" fmla="*/ 2147483647 h 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88"/>
              <a:gd name="T20" fmla="*/ 76 w 76"/>
              <a:gd name="T21" fmla="*/ 88 h 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88">
                <a:moveTo>
                  <a:pt x="76" y="78"/>
                </a:moveTo>
                <a:lnTo>
                  <a:pt x="70" y="78"/>
                </a:lnTo>
                <a:lnTo>
                  <a:pt x="8" y="88"/>
                </a:lnTo>
                <a:lnTo>
                  <a:pt x="0" y="8"/>
                </a:lnTo>
                <a:lnTo>
                  <a:pt x="66" y="0"/>
                </a:lnTo>
                <a:lnTo>
                  <a:pt x="76" y="7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5" name="Freeform 575"/>
          <p:cNvSpPr>
            <a:spLocks/>
          </p:cNvSpPr>
          <p:nvPr/>
        </p:nvSpPr>
        <p:spPr bwMode="auto">
          <a:xfrm rot="222277">
            <a:off x="3854450" y="5165725"/>
            <a:ext cx="160338" cy="171450"/>
          </a:xfrm>
          <a:custGeom>
            <a:avLst/>
            <a:gdLst>
              <a:gd name="T0" fmla="*/ 2147483647 w 68"/>
              <a:gd name="T1" fmla="*/ 2147483647 h 72"/>
              <a:gd name="T2" fmla="*/ 2147483647 w 68"/>
              <a:gd name="T3" fmla="*/ 2147483647 h 72"/>
              <a:gd name="T4" fmla="*/ 2147483647 w 68"/>
              <a:gd name="T5" fmla="*/ 2147483647 h 72"/>
              <a:gd name="T6" fmla="*/ 2147483647 w 68"/>
              <a:gd name="T7" fmla="*/ 2147483647 h 72"/>
              <a:gd name="T8" fmla="*/ 2147483647 w 68"/>
              <a:gd name="T9" fmla="*/ 2147483647 h 72"/>
              <a:gd name="T10" fmla="*/ 2147483647 w 68"/>
              <a:gd name="T11" fmla="*/ 2147483647 h 72"/>
              <a:gd name="T12" fmla="*/ 0 w 68"/>
              <a:gd name="T13" fmla="*/ 2147483647 h 72"/>
              <a:gd name="T14" fmla="*/ 2147483647 w 68"/>
              <a:gd name="T15" fmla="*/ 2147483647 h 72"/>
              <a:gd name="T16" fmla="*/ 2147483647 w 68"/>
              <a:gd name="T17" fmla="*/ 0 h 72"/>
              <a:gd name="T18" fmla="*/ 2147483647 w 68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"/>
              <a:gd name="T31" fmla="*/ 0 h 72"/>
              <a:gd name="T32" fmla="*/ 68 w 68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" h="72">
                <a:moveTo>
                  <a:pt x="68" y="70"/>
                </a:moveTo>
                <a:lnTo>
                  <a:pt x="58" y="70"/>
                </a:lnTo>
                <a:lnTo>
                  <a:pt x="36" y="72"/>
                </a:lnTo>
                <a:lnTo>
                  <a:pt x="36" y="64"/>
                </a:lnTo>
                <a:lnTo>
                  <a:pt x="30" y="52"/>
                </a:lnTo>
                <a:lnTo>
                  <a:pt x="2" y="36"/>
                </a:lnTo>
                <a:lnTo>
                  <a:pt x="0" y="8"/>
                </a:lnTo>
                <a:lnTo>
                  <a:pt x="18" y="4"/>
                </a:lnTo>
                <a:lnTo>
                  <a:pt x="58" y="0"/>
                </a:lnTo>
                <a:lnTo>
                  <a:pt x="68" y="7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6" name="Freeform 576"/>
          <p:cNvSpPr>
            <a:spLocks/>
          </p:cNvSpPr>
          <p:nvPr/>
        </p:nvSpPr>
        <p:spPr bwMode="auto">
          <a:xfrm rot="222277">
            <a:off x="3857625" y="4967288"/>
            <a:ext cx="174625" cy="212725"/>
          </a:xfrm>
          <a:custGeom>
            <a:avLst/>
            <a:gdLst>
              <a:gd name="T0" fmla="*/ 2147483647 w 76"/>
              <a:gd name="T1" fmla="*/ 2147483647 h 90"/>
              <a:gd name="T2" fmla="*/ 2147483647 w 76"/>
              <a:gd name="T3" fmla="*/ 2147483647 h 90"/>
              <a:gd name="T4" fmla="*/ 2147483647 w 76"/>
              <a:gd name="T5" fmla="*/ 2147483647 h 90"/>
              <a:gd name="T6" fmla="*/ 0 w 76"/>
              <a:gd name="T7" fmla="*/ 2147483647 h 90"/>
              <a:gd name="T8" fmla="*/ 2147483647 w 76"/>
              <a:gd name="T9" fmla="*/ 0 h 90"/>
              <a:gd name="T10" fmla="*/ 2147483647 w 76"/>
              <a:gd name="T11" fmla="*/ 2147483647 h 90"/>
              <a:gd name="T12" fmla="*/ 2147483647 w 76"/>
              <a:gd name="T13" fmla="*/ 2147483647 h 90"/>
              <a:gd name="T14" fmla="*/ 2147483647 w 76"/>
              <a:gd name="T15" fmla="*/ 2147483647 h 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"/>
              <a:gd name="T25" fmla="*/ 0 h 90"/>
              <a:gd name="T26" fmla="*/ 76 w 76"/>
              <a:gd name="T27" fmla="*/ 90 h 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" h="90">
                <a:moveTo>
                  <a:pt x="22" y="90"/>
                </a:moveTo>
                <a:lnTo>
                  <a:pt x="14" y="42"/>
                </a:lnTo>
                <a:lnTo>
                  <a:pt x="2" y="42"/>
                </a:lnTo>
                <a:lnTo>
                  <a:pt x="0" y="6"/>
                </a:lnTo>
                <a:lnTo>
                  <a:pt x="68" y="0"/>
                </a:lnTo>
                <a:lnTo>
                  <a:pt x="76" y="80"/>
                </a:lnTo>
                <a:lnTo>
                  <a:pt x="62" y="86"/>
                </a:lnTo>
                <a:lnTo>
                  <a:pt x="22" y="9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7" name="Freeform 577"/>
          <p:cNvSpPr>
            <a:spLocks/>
          </p:cNvSpPr>
          <p:nvPr/>
        </p:nvSpPr>
        <p:spPr bwMode="auto">
          <a:xfrm rot="222277">
            <a:off x="4008438" y="4802188"/>
            <a:ext cx="176212" cy="173037"/>
          </a:xfrm>
          <a:custGeom>
            <a:avLst/>
            <a:gdLst>
              <a:gd name="T0" fmla="*/ 2147483647 w 74"/>
              <a:gd name="T1" fmla="*/ 2147483647 h 74"/>
              <a:gd name="T2" fmla="*/ 0 w 74"/>
              <a:gd name="T3" fmla="*/ 2147483647 h 74"/>
              <a:gd name="T4" fmla="*/ 2147483647 w 74"/>
              <a:gd name="T5" fmla="*/ 0 h 74"/>
              <a:gd name="T6" fmla="*/ 2147483647 w 74"/>
              <a:gd name="T7" fmla="*/ 2147483647 h 74"/>
              <a:gd name="T8" fmla="*/ 2147483647 w 74"/>
              <a:gd name="T9" fmla="*/ 2147483647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74"/>
              <a:gd name="T17" fmla="*/ 74 w 74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74">
                <a:moveTo>
                  <a:pt x="8" y="74"/>
                </a:moveTo>
                <a:lnTo>
                  <a:pt x="0" y="6"/>
                </a:lnTo>
                <a:lnTo>
                  <a:pt x="64" y="0"/>
                </a:lnTo>
                <a:lnTo>
                  <a:pt x="74" y="66"/>
                </a:lnTo>
                <a:lnTo>
                  <a:pt x="8" y="7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8" name="Freeform 578"/>
          <p:cNvSpPr>
            <a:spLocks/>
          </p:cNvSpPr>
          <p:nvPr/>
        </p:nvSpPr>
        <p:spPr bwMode="auto">
          <a:xfrm rot="222277">
            <a:off x="3822700" y="4805363"/>
            <a:ext cx="204788" cy="174625"/>
          </a:xfrm>
          <a:custGeom>
            <a:avLst/>
            <a:gdLst>
              <a:gd name="T0" fmla="*/ 2147483647 w 88"/>
              <a:gd name="T1" fmla="*/ 2147483647 h 74"/>
              <a:gd name="T2" fmla="*/ 2147483647 w 88"/>
              <a:gd name="T3" fmla="*/ 2147483647 h 74"/>
              <a:gd name="T4" fmla="*/ 2147483647 w 88"/>
              <a:gd name="T5" fmla="*/ 2147483647 h 74"/>
              <a:gd name="T6" fmla="*/ 0 w 88"/>
              <a:gd name="T7" fmla="*/ 2147483647 h 74"/>
              <a:gd name="T8" fmla="*/ 2147483647 w 88"/>
              <a:gd name="T9" fmla="*/ 0 h 74"/>
              <a:gd name="T10" fmla="*/ 2147483647 w 88"/>
              <a:gd name="T11" fmla="*/ 2147483647 h 74"/>
              <a:gd name="T12" fmla="*/ 2147483647 w 88"/>
              <a:gd name="T13" fmla="*/ 0 h 74"/>
              <a:gd name="T14" fmla="*/ 2147483647 w 88"/>
              <a:gd name="T15" fmla="*/ 2147483647 h 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8"/>
              <a:gd name="T25" fmla="*/ 0 h 74"/>
              <a:gd name="T26" fmla="*/ 88 w 88"/>
              <a:gd name="T27" fmla="*/ 74 h 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8" h="74">
                <a:moveTo>
                  <a:pt x="88" y="68"/>
                </a:moveTo>
                <a:lnTo>
                  <a:pt x="20" y="74"/>
                </a:lnTo>
                <a:lnTo>
                  <a:pt x="16" y="50"/>
                </a:lnTo>
                <a:lnTo>
                  <a:pt x="0" y="6"/>
                </a:lnTo>
                <a:lnTo>
                  <a:pt x="8" y="0"/>
                </a:lnTo>
                <a:lnTo>
                  <a:pt x="12" y="8"/>
                </a:lnTo>
                <a:lnTo>
                  <a:pt x="80" y="0"/>
                </a:lnTo>
                <a:lnTo>
                  <a:pt x="88" y="6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09" name="Freeform 579"/>
          <p:cNvSpPr>
            <a:spLocks/>
          </p:cNvSpPr>
          <p:nvPr/>
        </p:nvSpPr>
        <p:spPr bwMode="auto">
          <a:xfrm rot="222277">
            <a:off x="3998913" y="4638675"/>
            <a:ext cx="173037" cy="174625"/>
          </a:xfrm>
          <a:custGeom>
            <a:avLst/>
            <a:gdLst>
              <a:gd name="T0" fmla="*/ 2147483647 w 72"/>
              <a:gd name="T1" fmla="*/ 2147483647 h 74"/>
              <a:gd name="T2" fmla="*/ 0 w 72"/>
              <a:gd name="T3" fmla="*/ 2147483647 h 74"/>
              <a:gd name="T4" fmla="*/ 2147483647 w 72"/>
              <a:gd name="T5" fmla="*/ 0 h 74"/>
              <a:gd name="T6" fmla="*/ 2147483647 w 72"/>
              <a:gd name="T7" fmla="*/ 2147483647 h 74"/>
              <a:gd name="T8" fmla="*/ 2147483647 w 72"/>
              <a:gd name="T9" fmla="*/ 2147483647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74"/>
              <a:gd name="T17" fmla="*/ 72 w 72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74">
                <a:moveTo>
                  <a:pt x="8" y="74"/>
                </a:moveTo>
                <a:lnTo>
                  <a:pt x="0" y="8"/>
                </a:lnTo>
                <a:lnTo>
                  <a:pt x="66" y="0"/>
                </a:lnTo>
                <a:lnTo>
                  <a:pt x="72" y="68"/>
                </a:lnTo>
                <a:lnTo>
                  <a:pt x="8" y="7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0" name="Freeform 580"/>
          <p:cNvSpPr>
            <a:spLocks/>
          </p:cNvSpPr>
          <p:nvPr/>
        </p:nvSpPr>
        <p:spPr bwMode="auto">
          <a:xfrm rot="222277">
            <a:off x="3846513" y="4649788"/>
            <a:ext cx="173037" cy="173037"/>
          </a:xfrm>
          <a:custGeom>
            <a:avLst/>
            <a:gdLst>
              <a:gd name="T0" fmla="*/ 2147483647 w 74"/>
              <a:gd name="T1" fmla="*/ 2147483647 h 74"/>
              <a:gd name="T2" fmla="*/ 2147483647 w 74"/>
              <a:gd name="T3" fmla="*/ 2147483647 h 74"/>
              <a:gd name="T4" fmla="*/ 2147483647 w 74"/>
              <a:gd name="T5" fmla="*/ 2147483647 h 74"/>
              <a:gd name="T6" fmla="*/ 0 w 74"/>
              <a:gd name="T7" fmla="*/ 2147483647 h 74"/>
              <a:gd name="T8" fmla="*/ 0 w 74"/>
              <a:gd name="T9" fmla="*/ 2147483647 h 74"/>
              <a:gd name="T10" fmla="*/ 2147483647 w 74"/>
              <a:gd name="T11" fmla="*/ 0 h 74"/>
              <a:gd name="T12" fmla="*/ 2147483647 w 74"/>
              <a:gd name="T13" fmla="*/ 2147483647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74"/>
              <a:gd name="T23" fmla="*/ 74 w 74"/>
              <a:gd name="T24" fmla="*/ 74 h 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74">
                <a:moveTo>
                  <a:pt x="74" y="66"/>
                </a:moveTo>
                <a:lnTo>
                  <a:pt x="6" y="74"/>
                </a:lnTo>
                <a:lnTo>
                  <a:pt x="2" y="66"/>
                </a:lnTo>
                <a:lnTo>
                  <a:pt x="0" y="16"/>
                </a:lnTo>
                <a:lnTo>
                  <a:pt x="0" y="6"/>
                </a:lnTo>
                <a:lnTo>
                  <a:pt x="66" y="0"/>
                </a:lnTo>
                <a:lnTo>
                  <a:pt x="74" y="6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1" name="Freeform 581"/>
          <p:cNvSpPr>
            <a:spLocks/>
          </p:cNvSpPr>
          <p:nvPr/>
        </p:nvSpPr>
        <p:spPr bwMode="auto">
          <a:xfrm rot="222277">
            <a:off x="4008438" y="4476750"/>
            <a:ext cx="200025" cy="182563"/>
          </a:xfrm>
          <a:custGeom>
            <a:avLst/>
            <a:gdLst>
              <a:gd name="T0" fmla="*/ 2147483647 w 86"/>
              <a:gd name="T1" fmla="*/ 2147483647 h 78"/>
              <a:gd name="T2" fmla="*/ 2147483647 w 86"/>
              <a:gd name="T3" fmla="*/ 2147483647 h 78"/>
              <a:gd name="T4" fmla="*/ 2147483647 w 86"/>
              <a:gd name="T5" fmla="*/ 2147483647 h 78"/>
              <a:gd name="T6" fmla="*/ 0 w 86"/>
              <a:gd name="T7" fmla="*/ 2147483647 h 78"/>
              <a:gd name="T8" fmla="*/ 2147483647 w 86"/>
              <a:gd name="T9" fmla="*/ 2147483647 h 78"/>
              <a:gd name="T10" fmla="*/ 2147483647 w 86"/>
              <a:gd name="T11" fmla="*/ 2147483647 h 78"/>
              <a:gd name="T12" fmla="*/ 2147483647 w 86"/>
              <a:gd name="T13" fmla="*/ 2147483647 h 78"/>
              <a:gd name="T14" fmla="*/ 2147483647 w 86"/>
              <a:gd name="T15" fmla="*/ 2147483647 h 78"/>
              <a:gd name="T16" fmla="*/ 2147483647 w 86"/>
              <a:gd name="T17" fmla="*/ 0 h 78"/>
              <a:gd name="T18" fmla="*/ 2147483647 w 86"/>
              <a:gd name="T19" fmla="*/ 2147483647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6"/>
              <a:gd name="T31" fmla="*/ 0 h 78"/>
              <a:gd name="T32" fmla="*/ 86 w 86"/>
              <a:gd name="T33" fmla="*/ 78 h 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6" h="78">
                <a:moveTo>
                  <a:pt x="86" y="68"/>
                </a:moveTo>
                <a:lnTo>
                  <a:pt x="68" y="70"/>
                </a:lnTo>
                <a:lnTo>
                  <a:pt x="2" y="78"/>
                </a:lnTo>
                <a:lnTo>
                  <a:pt x="0" y="46"/>
                </a:lnTo>
                <a:lnTo>
                  <a:pt x="18" y="44"/>
                </a:lnTo>
                <a:lnTo>
                  <a:pt x="16" y="28"/>
                </a:lnTo>
                <a:lnTo>
                  <a:pt x="28" y="26"/>
                </a:lnTo>
                <a:lnTo>
                  <a:pt x="32" y="6"/>
                </a:lnTo>
                <a:lnTo>
                  <a:pt x="78" y="0"/>
                </a:lnTo>
                <a:lnTo>
                  <a:pt x="86" y="6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2" name="Freeform 582"/>
          <p:cNvSpPr>
            <a:spLocks/>
          </p:cNvSpPr>
          <p:nvPr/>
        </p:nvSpPr>
        <p:spPr bwMode="auto">
          <a:xfrm rot="222277">
            <a:off x="3765550" y="4491038"/>
            <a:ext cx="242888" cy="201612"/>
          </a:xfrm>
          <a:custGeom>
            <a:avLst/>
            <a:gdLst>
              <a:gd name="T0" fmla="*/ 2147483647 w 104"/>
              <a:gd name="T1" fmla="*/ 2147483647 h 86"/>
              <a:gd name="T2" fmla="*/ 0 w 104"/>
              <a:gd name="T3" fmla="*/ 2147483647 h 86"/>
              <a:gd name="T4" fmla="*/ 2147483647 w 104"/>
              <a:gd name="T5" fmla="*/ 2147483647 h 86"/>
              <a:gd name="T6" fmla="*/ 2147483647 w 104"/>
              <a:gd name="T7" fmla="*/ 2147483647 h 86"/>
              <a:gd name="T8" fmla="*/ 2147483647 w 104"/>
              <a:gd name="T9" fmla="*/ 2147483647 h 86"/>
              <a:gd name="T10" fmla="*/ 2147483647 w 104"/>
              <a:gd name="T11" fmla="*/ 2147483647 h 86"/>
              <a:gd name="T12" fmla="*/ 2147483647 w 104"/>
              <a:gd name="T13" fmla="*/ 0 h 86"/>
              <a:gd name="T14" fmla="*/ 2147483647 w 104"/>
              <a:gd name="T15" fmla="*/ 0 h 86"/>
              <a:gd name="T16" fmla="*/ 2147483647 w 104"/>
              <a:gd name="T17" fmla="*/ 2147483647 h 86"/>
              <a:gd name="T18" fmla="*/ 2147483647 w 104"/>
              <a:gd name="T19" fmla="*/ 2147483647 h 86"/>
              <a:gd name="T20" fmla="*/ 2147483647 w 104"/>
              <a:gd name="T21" fmla="*/ 2147483647 h 86"/>
              <a:gd name="T22" fmla="*/ 2147483647 w 104"/>
              <a:gd name="T23" fmla="*/ 2147483647 h 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4"/>
              <a:gd name="T37" fmla="*/ 0 h 86"/>
              <a:gd name="T38" fmla="*/ 104 w 104"/>
              <a:gd name="T39" fmla="*/ 86 h 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4" h="86">
                <a:moveTo>
                  <a:pt x="38" y="82"/>
                </a:moveTo>
                <a:lnTo>
                  <a:pt x="0" y="86"/>
                </a:lnTo>
                <a:lnTo>
                  <a:pt x="10" y="74"/>
                </a:lnTo>
                <a:lnTo>
                  <a:pt x="28" y="18"/>
                </a:lnTo>
                <a:lnTo>
                  <a:pt x="34" y="6"/>
                </a:lnTo>
                <a:lnTo>
                  <a:pt x="42" y="4"/>
                </a:lnTo>
                <a:lnTo>
                  <a:pt x="76" y="0"/>
                </a:lnTo>
                <a:lnTo>
                  <a:pt x="96" y="0"/>
                </a:lnTo>
                <a:lnTo>
                  <a:pt x="102" y="34"/>
                </a:lnTo>
                <a:lnTo>
                  <a:pt x="104" y="66"/>
                </a:lnTo>
                <a:lnTo>
                  <a:pt x="38" y="72"/>
                </a:lnTo>
                <a:lnTo>
                  <a:pt x="38" y="8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3" name="Freeform 583"/>
          <p:cNvSpPr>
            <a:spLocks/>
          </p:cNvSpPr>
          <p:nvPr/>
        </p:nvSpPr>
        <p:spPr bwMode="auto">
          <a:xfrm rot="222277">
            <a:off x="4076700" y="4349750"/>
            <a:ext cx="171450" cy="144463"/>
          </a:xfrm>
          <a:custGeom>
            <a:avLst/>
            <a:gdLst>
              <a:gd name="T0" fmla="*/ 2147483647 w 72"/>
              <a:gd name="T1" fmla="*/ 2147483647 h 62"/>
              <a:gd name="T2" fmla="*/ 0 w 72"/>
              <a:gd name="T3" fmla="*/ 2147483647 h 62"/>
              <a:gd name="T4" fmla="*/ 0 w 72"/>
              <a:gd name="T5" fmla="*/ 2147483647 h 62"/>
              <a:gd name="T6" fmla="*/ 2147483647 w 72"/>
              <a:gd name="T7" fmla="*/ 2147483647 h 62"/>
              <a:gd name="T8" fmla="*/ 2147483647 w 72"/>
              <a:gd name="T9" fmla="*/ 2147483647 h 62"/>
              <a:gd name="T10" fmla="*/ 2147483647 w 72"/>
              <a:gd name="T11" fmla="*/ 2147483647 h 62"/>
              <a:gd name="T12" fmla="*/ 2147483647 w 72"/>
              <a:gd name="T13" fmla="*/ 0 h 62"/>
              <a:gd name="T14" fmla="*/ 2147483647 w 72"/>
              <a:gd name="T15" fmla="*/ 2147483647 h 62"/>
              <a:gd name="T16" fmla="*/ 2147483647 w 72"/>
              <a:gd name="T17" fmla="*/ 2147483647 h 62"/>
              <a:gd name="T18" fmla="*/ 2147483647 w 72"/>
              <a:gd name="T19" fmla="*/ 2147483647 h 62"/>
              <a:gd name="T20" fmla="*/ 2147483647 w 72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62"/>
              <a:gd name="T35" fmla="*/ 72 w 72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62">
                <a:moveTo>
                  <a:pt x="6" y="62"/>
                </a:moveTo>
                <a:lnTo>
                  <a:pt x="0" y="14"/>
                </a:lnTo>
                <a:lnTo>
                  <a:pt x="0" y="12"/>
                </a:lnTo>
                <a:lnTo>
                  <a:pt x="12" y="10"/>
                </a:lnTo>
                <a:lnTo>
                  <a:pt x="42" y="6"/>
                </a:lnTo>
                <a:lnTo>
                  <a:pt x="46" y="4"/>
                </a:lnTo>
                <a:lnTo>
                  <a:pt x="66" y="0"/>
                </a:lnTo>
                <a:lnTo>
                  <a:pt x="68" y="10"/>
                </a:lnTo>
                <a:lnTo>
                  <a:pt x="72" y="54"/>
                </a:lnTo>
                <a:lnTo>
                  <a:pt x="52" y="56"/>
                </a:lnTo>
                <a:lnTo>
                  <a:pt x="6" y="6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4" name="Freeform 584"/>
          <p:cNvSpPr>
            <a:spLocks/>
          </p:cNvSpPr>
          <p:nvPr/>
        </p:nvSpPr>
        <p:spPr bwMode="auto">
          <a:xfrm rot="222277">
            <a:off x="3944938" y="4371975"/>
            <a:ext cx="144462" cy="203200"/>
          </a:xfrm>
          <a:custGeom>
            <a:avLst/>
            <a:gdLst>
              <a:gd name="T0" fmla="*/ 2147483647 w 62"/>
              <a:gd name="T1" fmla="*/ 2147483647 h 88"/>
              <a:gd name="T2" fmla="*/ 0 w 62"/>
              <a:gd name="T3" fmla="*/ 2147483647 h 88"/>
              <a:gd name="T4" fmla="*/ 2147483647 w 62"/>
              <a:gd name="T5" fmla="*/ 2147483647 h 88"/>
              <a:gd name="T6" fmla="*/ 2147483647 w 62"/>
              <a:gd name="T7" fmla="*/ 2147483647 h 88"/>
              <a:gd name="T8" fmla="*/ 2147483647 w 62"/>
              <a:gd name="T9" fmla="*/ 2147483647 h 88"/>
              <a:gd name="T10" fmla="*/ 2147483647 w 62"/>
              <a:gd name="T11" fmla="*/ 0 h 88"/>
              <a:gd name="T12" fmla="*/ 2147483647 w 62"/>
              <a:gd name="T13" fmla="*/ 2147483647 h 88"/>
              <a:gd name="T14" fmla="*/ 2147483647 w 62"/>
              <a:gd name="T15" fmla="*/ 2147483647 h 88"/>
              <a:gd name="T16" fmla="*/ 2147483647 w 62"/>
              <a:gd name="T17" fmla="*/ 2147483647 h 88"/>
              <a:gd name="T18" fmla="*/ 2147483647 w 62"/>
              <a:gd name="T19" fmla="*/ 2147483647 h 88"/>
              <a:gd name="T20" fmla="*/ 2147483647 w 62"/>
              <a:gd name="T21" fmla="*/ 2147483647 h 88"/>
              <a:gd name="T22" fmla="*/ 2147483647 w 62"/>
              <a:gd name="T23" fmla="*/ 2147483647 h 88"/>
              <a:gd name="T24" fmla="*/ 2147483647 w 62"/>
              <a:gd name="T25" fmla="*/ 2147483647 h 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"/>
              <a:gd name="T40" fmla="*/ 0 h 88"/>
              <a:gd name="T41" fmla="*/ 62 w 62"/>
              <a:gd name="T42" fmla="*/ 88 h 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" h="88">
                <a:moveTo>
                  <a:pt x="4" y="54"/>
                </a:moveTo>
                <a:lnTo>
                  <a:pt x="0" y="22"/>
                </a:lnTo>
                <a:lnTo>
                  <a:pt x="6" y="22"/>
                </a:lnTo>
                <a:lnTo>
                  <a:pt x="20" y="12"/>
                </a:lnTo>
                <a:lnTo>
                  <a:pt x="44" y="2"/>
                </a:lnTo>
                <a:lnTo>
                  <a:pt x="56" y="0"/>
                </a:lnTo>
                <a:lnTo>
                  <a:pt x="62" y="48"/>
                </a:lnTo>
                <a:lnTo>
                  <a:pt x="58" y="68"/>
                </a:lnTo>
                <a:lnTo>
                  <a:pt x="46" y="70"/>
                </a:lnTo>
                <a:lnTo>
                  <a:pt x="48" y="86"/>
                </a:lnTo>
                <a:lnTo>
                  <a:pt x="30" y="88"/>
                </a:lnTo>
                <a:lnTo>
                  <a:pt x="24" y="54"/>
                </a:lnTo>
                <a:lnTo>
                  <a:pt x="4" y="5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5" name="Freeform 585"/>
          <p:cNvSpPr>
            <a:spLocks/>
          </p:cNvSpPr>
          <p:nvPr/>
        </p:nvSpPr>
        <p:spPr bwMode="auto">
          <a:xfrm rot="222277">
            <a:off x="4035425" y="4119563"/>
            <a:ext cx="179388" cy="174625"/>
          </a:xfrm>
          <a:custGeom>
            <a:avLst/>
            <a:gdLst>
              <a:gd name="T0" fmla="*/ 2147483647 w 76"/>
              <a:gd name="T1" fmla="*/ 2147483647 h 74"/>
              <a:gd name="T2" fmla="*/ 2147483647 w 76"/>
              <a:gd name="T3" fmla="*/ 2147483647 h 74"/>
              <a:gd name="T4" fmla="*/ 0 w 76"/>
              <a:gd name="T5" fmla="*/ 2147483647 h 74"/>
              <a:gd name="T6" fmla="*/ 2147483647 w 76"/>
              <a:gd name="T7" fmla="*/ 2147483647 h 74"/>
              <a:gd name="T8" fmla="*/ 2147483647 w 76"/>
              <a:gd name="T9" fmla="*/ 2147483647 h 74"/>
              <a:gd name="T10" fmla="*/ 2147483647 w 76"/>
              <a:gd name="T11" fmla="*/ 0 h 74"/>
              <a:gd name="T12" fmla="*/ 2147483647 w 76"/>
              <a:gd name="T13" fmla="*/ 2147483647 h 74"/>
              <a:gd name="T14" fmla="*/ 2147483647 w 76"/>
              <a:gd name="T15" fmla="*/ 2147483647 h 74"/>
              <a:gd name="T16" fmla="*/ 2147483647 w 76"/>
              <a:gd name="T17" fmla="*/ 2147483647 h 74"/>
              <a:gd name="T18" fmla="*/ 2147483647 w 76"/>
              <a:gd name="T19" fmla="*/ 2147483647 h 74"/>
              <a:gd name="T20" fmla="*/ 2147483647 w 76"/>
              <a:gd name="T21" fmla="*/ 2147483647 h 74"/>
              <a:gd name="T22" fmla="*/ 2147483647 w 76"/>
              <a:gd name="T23" fmla="*/ 2147483647 h 7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"/>
              <a:gd name="T37" fmla="*/ 0 h 74"/>
              <a:gd name="T38" fmla="*/ 76 w 76"/>
              <a:gd name="T39" fmla="*/ 74 h 7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" h="74">
                <a:moveTo>
                  <a:pt x="30" y="72"/>
                </a:moveTo>
                <a:lnTo>
                  <a:pt x="2" y="74"/>
                </a:lnTo>
                <a:lnTo>
                  <a:pt x="0" y="58"/>
                </a:lnTo>
                <a:lnTo>
                  <a:pt x="12" y="56"/>
                </a:lnTo>
                <a:lnTo>
                  <a:pt x="4" y="10"/>
                </a:lnTo>
                <a:lnTo>
                  <a:pt x="54" y="0"/>
                </a:lnTo>
                <a:lnTo>
                  <a:pt x="72" y="2"/>
                </a:lnTo>
                <a:lnTo>
                  <a:pt x="76" y="50"/>
                </a:lnTo>
                <a:lnTo>
                  <a:pt x="42" y="52"/>
                </a:lnTo>
                <a:lnTo>
                  <a:pt x="44" y="66"/>
                </a:lnTo>
                <a:lnTo>
                  <a:pt x="30" y="68"/>
                </a:lnTo>
                <a:lnTo>
                  <a:pt x="30" y="7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6" name="Freeform 586"/>
          <p:cNvSpPr>
            <a:spLocks/>
          </p:cNvSpPr>
          <p:nvPr/>
        </p:nvSpPr>
        <p:spPr bwMode="auto">
          <a:xfrm rot="222277">
            <a:off x="3916363" y="4281488"/>
            <a:ext cx="192087" cy="141287"/>
          </a:xfrm>
          <a:custGeom>
            <a:avLst/>
            <a:gdLst>
              <a:gd name="T0" fmla="*/ 2147483647 w 82"/>
              <a:gd name="T1" fmla="*/ 2147483647 h 60"/>
              <a:gd name="T2" fmla="*/ 2147483647 w 82"/>
              <a:gd name="T3" fmla="*/ 2147483647 h 60"/>
              <a:gd name="T4" fmla="*/ 2147483647 w 82"/>
              <a:gd name="T5" fmla="*/ 2147483647 h 60"/>
              <a:gd name="T6" fmla="*/ 2147483647 w 82"/>
              <a:gd name="T7" fmla="*/ 2147483647 h 60"/>
              <a:gd name="T8" fmla="*/ 2147483647 w 82"/>
              <a:gd name="T9" fmla="*/ 2147483647 h 60"/>
              <a:gd name="T10" fmla="*/ 2147483647 w 82"/>
              <a:gd name="T11" fmla="*/ 2147483647 h 60"/>
              <a:gd name="T12" fmla="*/ 2147483647 w 82"/>
              <a:gd name="T13" fmla="*/ 2147483647 h 60"/>
              <a:gd name="T14" fmla="*/ 2147483647 w 82"/>
              <a:gd name="T15" fmla="*/ 2147483647 h 60"/>
              <a:gd name="T16" fmla="*/ 0 w 82"/>
              <a:gd name="T17" fmla="*/ 2147483647 h 60"/>
              <a:gd name="T18" fmla="*/ 0 w 82"/>
              <a:gd name="T19" fmla="*/ 2147483647 h 60"/>
              <a:gd name="T20" fmla="*/ 2147483647 w 82"/>
              <a:gd name="T21" fmla="*/ 2147483647 h 60"/>
              <a:gd name="T22" fmla="*/ 2147483647 w 82"/>
              <a:gd name="T23" fmla="*/ 2147483647 h 60"/>
              <a:gd name="T24" fmla="*/ 2147483647 w 82"/>
              <a:gd name="T25" fmla="*/ 0 h 60"/>
              <a:gd name="T26" fmla="*/ 2147483647 w 82"/>
              <a:gd name="T27" fmla="*/ 2147483647 h 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2"/>
              <a:gd name="T43" fmla="*/ 0 h 60"/>
              <a:gd name="T44" fmla="*/ 82 w 82"/>
              <a:gd name="T45" fmla="*/ 60 h 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2" h="60">
                <a:moveTo>
                  <a:pt x="82" y="34"/>
                </a:moveTo>
                <a:lnTo>
                  <a:pt x="70" y="36"/>
                </a:lnTo>
                <a:lnTo>
                  <a:pt x="70" y="38"/>
                </a:lnTo>
                <a:lnTo>
                  <a:pt x="60" y="40"/>
                </a:lnTo>
                <a:lnTo>
                  <a:pt x="34" y="50"/>
                </a:lnTo>
                <a:lnTo>
                  <a:pt x="20" y="60"/>
                </a:lnTo>
                <a:lnTo>
                  <a:pt x="14" y="60"/>
                </a:lnTo>
                <a:lnTo>
                  <a:pt x="6" y="58"/>
                </a:lnTo>
                <a:lnTo>
                  <a:pt x="0" y="18"/>
                </a:lnTo>
                <a:lnTo>
                  <a:pt x="0" y="10"/>
                </a:lnTo>
                <a:lnTo>
                  <a:pt x="48" y="6"/>
                </a:lnTo>
                <a:lnTo>
                  <a:pt x="48" y="2"/>
                </a:lnTo>
                <a:lnTo>
                  <a:pt x="76" y="0"/>
                </a:lnTo>
                <a:lnTo>
                  <a:pt x="82" y="3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7" name="Freeform 587"/>
          <p:cNvSpPr>
            <a:spLocks/>
          </p:cNvSpPr>
          <p:nvPr/>
        </p:nvSpPr>
        <p:spPr bwMode="auto">
          <a:xfrm rot="222277">
            <a:off x="3813175" y="4316413"/>
            <a:ext cx="142875" cy="184150"/>
          </a:xfrm>
          <a:custGeom>
            <a:avLst/>
            <a:gdLst>
              <a:gd name="T0" fmla="*/ 2147483647 w 62"/>
              <a:gd name="T1" fmla="*/ 2147483647 h 78"/>
              <a:gd name="T2" fmla="*/ 2147483647 w 62"/>
              <a:gd name="T3" fmla="*/ 2147483647 h 78"/>
              <a:gd name="T4" fmla="*/ 2147483647 w 62"/>
              <a:gd name="T5" fmla="*/ 2147483647 h 78"/>
              <a:gd name="T6" fmla="*/ 2147483647 w 62"/>
              <a:gd name="T7" fmla="*/ 2147483647 h 78"/>
              <a:gd name="T8" fmla="*/ 0 w 62"/>
              <a:gd name="T9" fmla="*/ 2147483647 h 78"/>
              <a:gd name="T10" fmla="*/ 2147483647 w 62"/>
              <a:gd name="T11" fmla="*/ 0 h 78"/>
              <a:gd name="T12" fmla="*/ 2147483647 w 62"/>
              <a:gd name="T13" fmla="*/ 2147483647 h 78"/>
              <a:gd name="T14" fmla="*/ 2147483647 w 62"/>
              <a:gd name="T15" fmla="*/ 2147483647 h 78"/>
              <a:gd name="T16" fmla="*/ 2147483647 w 62"/>
              <a:gd name="T17" fmla="*/ 2147483647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78"/>
              <a:gd name="T29" fmla="*/ 62 w 62"/>
              <a:gd name="T30" fmla="*/ 78 h 7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78">
                <a:moveTo>
                  <a:pt x="62" y="74"/>
                </a:moveTo>
                <a:lnTo>
                  <a:pt x="28" y="78"/>
                </a:lnTo>
                <a:lnTo>
                  <a:pt x="26" y="56"/>
                </a:lnTo>
                <a:lnTo>
                  <a:pt x="6" y="56"/>
                </a:lnTo>
                <a:lnTo>
                  <a:pt x="0" y="4"/>
                </a:lnTo>
                <a:lnTo>
                  <a:pt x="44" y="0"/>
                </a:lnTo>
                <a:lnTo>
                  <a:pt x="50" y="40"/>
                </a:lnTo>
                <a:lnTo>
                  <a:pt x="58" y="42"/>
                </a:lnTo>
                <a:lnTo>
                  <a:pt x="62" y="7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8" name="Freeform 588"/>
          <p:cNvSpPr>
            <a:spLocks/>
          </p:cNvSpPr>
          <p:nvPr/>
        </p:nvSpPr>
        <p:spPr bwMode="auto">
          <a:xfrm rot="222277">
            <a:off x="4157663" y="3917950"/>
            <a:ext cx="127000" cy="212725"/>
          </a:xfrm>
          <a:custGeom>
            <a:avLst/>
            <a:gdLst>
              <a:gd name="T0" fmla="*/ 2147483647 w 54"/>
              <a:gd name="T1" fmla="*/ 2147483647 h 90"/>
              <a:gd name="T2" fmla="*/ 2147483647 w 54"/>
              <a:gd name="T3" fmla="*/ 2147483647 h 90"/>
              <a:gd name="T4" fmla="*/ 0 w 54"/>
              <a:gd name="T5" fmla="*/ 2147483647 h 90"/>
              <a:gd name="T6" fmla="*/ 0 w 54"/>
              <a:gd name="T7" fmla="*/ 2147483647 h 90"/>
              <a:gd name="T8" fmla="*/ 2147483647 w 54"/>
              <a:gd name="T9" fmla="*/ 2147483647 h 90"/>
              <a:gd name="T10" fmla="*/ 2147483647 w 54"/>
              <a:gd name="T11" fmla="*/ 2147483647 h 90"/>
              <a:gd name="T12" fmla="*/ 2147483647 w 54"/>
              <a:gd name="T13" fmla="*/ 2147483647 h 90"/>
              <a:gd name="T14" fmla="*/ 2147483647 w 54"/>
              <a:gd name="T15" fmla="*/ 0 h 90"/>
              <a:gd name="T16" fmla="*/ 2147483647 w 54"/>
              <a:gd name="T17" fmla="*/ 2147483647 h 90"/>
              <a:gd name="T18" fmla="*/ 2147483647 w 54"/>
              <a:gd name="T19" fmla="*/ 2147483647 h 90"/>
              <a:gd name="T20" fmla="*/ 2147483647 w 54"/>
              <a:gd name="T21" fmla="*/ 2147483647 h 90"/>
              <a:gd name="T22" fmla="*/ 2147483647 w 54"/>
              <a:gd name="T23" fmla="*/ 2147483647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"/>
              <a:gd name="T37" fmla="*/ 0 h 90"/>
              <a:gd name="T38" fmla="*/ 54 w 54"/>
              <a:gd name="T39" fmla="*/ 90 h 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" h="90">
                <a:moveTo>
                  <a:pt x="26" y="90"/>
                </a:moveTo>
                <a:lnTo>
                  <a:pt x="8" y="88"/>
                </a:lnTo>
                <a:lnTo>
                  <a:pt x="0" y="36"/>
                </a:lnTo>
                <a:lnTo>
                  <a:pt x="0" y="28"/>
                </a:lnTo>
                <a:lnTo>
                  <a:pt x="6" y="26"/>
                </a:lnTo>
                <a:lnTo>
                  <a:pt x="4" y="8"/>
                </a:lnTo>
                <a:lnTo>
                  <a:pt x="14" y="4"/>
                </a:lnTo>
                <a:lnTo>
                  <a:pt x="42" y="0"/>
                </a:lnTo>
                <a:lnTo>
                  <a:pt x="44" y="10"/>
                </a:lnTo>
                <a:lnTo>
                  <a:pt x="54" y="82"/>
                </a:lnTo>
                <a:lnTo>
                  <a:pt x="26" y="86"/>
                </a:lnTo>
                <a:lnTo>
                  <a:pt x="26" y="9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19" name="Freeform 589"/>
          <p:cNvSpPr>
            <a:spLocks/>
          </p:cNvSpPr>
          <p:nvPr/>
        </p:nvSpPr>
        <p:spPr bwMode="auto">
          <a:xfrm rot="222277">
            <a:off x="3997325" y="3883025"/>
            <a:ext cx="196850" cy="117475"/>
          </a:xfrm>
          <a:custGeom>
            <a:avLst/>
            <a:gdLst>
              <a:gd name="T0" fmla="*/ 2147483647 w 84"/>
              <a:gd name="T1" fmla="*/ 2147483647 h 50"/>
              <a:gd name="T2" fmla="*/ 2147483647 w 84"/>
              <a:gd name="T3" fmla="*/ 2147483647 h 50"/>
              <a:gd name="T4" fmla="*/ 2147483647 w 84"/>
              <a:gd name="T5" fmla="*/ 2147483647 h 50"/>
              <a:gd name="T6" fmla="*/ 2147483647 w 84"/>
              <a:gd name="T7" fmla="*/ 2147483647 h 50"/>
              <a:gd name="T8" fmla="*/ 2147483647 w 84"/>
              <a:gd name="T9" fmla="*/ 2147483647 h 50"/>
              <a:gd name="T10" fmla="*/ 0 w 84"/>
              <a:gd name="T11" fmla="*/ 2147483647 h 50"/>
              <a:gd name="T12" fmla="*/ 2147483647 w 84"/>
              <a:gd name="T13" fmla="*/ 2147483647 h 50"/>
              <a:gd name="T14" fmla="*/ 2147483647 w 84"/>
              <a:gd name="T15" fmla="*/ 0 h 50"/>
              <a:gd name="T16" fmla="*/ 2147483647 w 84"/>
              <a:gd name="T17" fmla="*/ 2147483647 h 50"/>
              <a:gd name="T18" fmla="*/ 2147483647 w 84"/>
              <a:gd name="T19" fmla="*/ 2147483647 h 50"/>
              <a:gd name="T20" fmla="*/ 2147483647 w 84"/>
              <a:gd name="T21" fmla="*/ 2147483647 h 50"/>
              <a:gd name="T22" fmla="*/ 2147483647 w 84"/>
              <a:gd name="T23" fmla="*/ 2147483647 h 50"/>
              <a:gd name="T24" fmla="*/ 2147483647 w 84"/>
              <a:gd name="T25" fmla="*/ 2147483647 h 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4"/>
              <a:gd name="T40" fmla="*/ 0 h 50"/>
              <a:gd name="T41" fmla="*/ 84 w 84"/>
              <a:gd name="T42" fmla="*/ 50 h 5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4" h="50">
                <a:moveTo>
                  <a:pt x="70" y="48"/>
                </a:moveTo>
                <a:lnTo>
                  <a:pt x="54" y="48"/>
                </a:lnTo>
                <a:lnTo>
                  <a:pt x="54" y="44"/>
                </a:lnTo>
                <a:lnTo>
                  <a:pt x="4" y="50"/>
                </a:lnTo>
                <a:lnTo>
                  <a:pt x="2" y="28"/>
                </a:lnTo>
                <a:lnTo>
                  <a:pt x="0" y="8"/>
                </a:lnTo>
                <a:lnTo>
                  <a:pt x="24" y="6"/>
                </a:lnTo>
                <a:lnTo>
                  <a:pt x="80" y="0"/>
                </a:lnTo>
                <a:lnTo>
                  <a:pt x="84" y="16"/>
                </a:lnTo>
                <a:lnTo>
                  <a:pt x="74" y="20"/>
                </a:lnTo>
                <a:lnTo>
                  <a:pt x="76" y="38"/>
                </a:lnTo>
                <a:lnTo>
                  <a:pt x="70" y="40"/>
                </a:lnTo>
                <a:lnTo>
                  <a:pt x="70" y="4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0" name="Freeform 590"/>
          <p:cNvSpPr>
            <a:spLocks/>
          </p:cNvSpPr>
          <p:nvPr/>
        </p:nvSpPr>
        <p:spPr bwMode="auto">
          <a:xfrm rot="222277">
            <a:off x="3998913" y="3984625"/>
            <a:ext cx="171450" cy="155575"/>
          </a:xfrm>
          <a:custGeom>
            <a:avLst/>
            <a:gdLst>
              <a:gd name="T0" fmla="*/ 2147483647 w 74"/>
              <a:gd name="T1" fmla="*/ 2147483647 h 66"/>
              <a:gd name="T2" fmla="*/ 2147483647 w 74"/>
              <a:gd name="T3" fmla="*/ 2147483647 h 66"/>
              <a:gd name="T4" fmla="*/ 2147483647 w 74"/>
              <a:gd name="T5" fmla="*/ 2147483647 h 66"/>
              <a:gd name="T6" fmla="*/ 2147483647 w 74"/>
              <a:gd name="T7" fmla="*/ 2147483647 h 66"/>
              <a:gd name="T8" fmla="*/ 0 w 74"/>
              <a:gd name="T9" fmla="*/ 2147483647 h 66"/>
              <a:gd name="T10" fmla="*/ 2147483647 w 74"/>
              <a:gd name="T11" fmla="*/ 0 h 66"/>
              <a:gd name="T12" fmla="*/ 2147483647 w 74"/>
              <a:gd name="T13" fmla="*/ 2147483647 h 66"/>
              <a:gd name="T14" fmla="*/ 2147483647 w 74"/>
              <a:gd name="T15" fmla="*/ 2147483647 h 66"/>
              <a:gd name="T16" fmla="*/ 2147483647 w 74"/>
              <a:gd name="T17" fmla="*/ 2147483647 h 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"/>
              <a:gd name="T28" fmla="*/ 0 h 66"/>
              <a:gd name="T29" fmla="*/ 74 w 74"/>
              <a:gd name="T30" fmla="*/ 66 h 6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" h="66">
                <a:moveTo>
                  <a:pt x="74" y="56"/>
                </a:moveTo>
                <a:lnTo>
                  <a:pt x="24" y="66"/>
                </a:lnTo>
                <a:lnTo>
                  <a:pt x="6" y="64"/>
                </a:lnTo>
                <a:lnTo>
                  <a:pt x="4" y="48"/>
                </a:lnTo>
                <a:lnTo>
                  <a:pt x="0" y="6"/>
                </a:lnTo>
                <a:lnTo>
                  <a:pt x="50" y="0"/>
                </a:lnTo>
                <a:lnTo>
                  <a:pt x="50" y="4"/>
                </a:lnTo>
                <a:lnTo>
                  <a:pt x="66" y="4"/>
                </a:lnTo>
                <a:lnTo>
                  <a:pt x="74" y="5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1" name="Freeform 591"/>
          <p:cNvSpPr>
            <a:spLocks/>
          </p:cNvSpPr>
          <p:nvPr/>
        </p:nvSpPr>
        <p:spPr bwMode="auto">
          <a:xfrm rot="222277">
            <a:off x="3819525" y="3916363"/>
            <a:ext cx="192088" cy="187325"/>
          </a:xfrm>
          <a:custGeom>
            <a:avLst/>
            <a:gdLst>
              <a:gd name="T0" fmla="*/ 2147483647 w 82"/>
              <a:gd name="T1" fmla="*/ 2147483647 h 78"/>
              <a:gd name="T2" fmla="*/ 2147483647 w 82"/>
              <a:gd name="T3" fmla="*/ 2147483647 h 78"/>
              <a:gd name="T4" fmla="*/ 2147483647 w 82"/>
              <a:gd name="T5" fmla="*/ 2147483647 h 78"/>
              <a:gd name="T6" fmla="*/ 2147483647 w 82"/>
              <a:gd name="T7" fmla="*/ 2147483647 h 78"/>
              <a:gd name="T8" fmla="*/ 0 w 82"/>
              <a:gd name="T9" fmla="*/ 2147483647 h 78"/>
              <a:gd name="T10" fmla="*/ 2147483647 w 82"/>
              <a:gd name="T11" fmla="*/ 2147483647 h 78"/>
              <a:gd name="T12" fmla="*/ 2147483647 w 82"/>
              <a:gd name="T13" fmla="*/ 0 h 78"/>
              <a:gd name="T14" fmla="*/ 2147483647 w 82"/>
              <a:gd name="T15" fmla="*/ 2147483647 h 78"/>
              <a:gd name="T16" fmla="*/ 2147483647 w 82"/>
              <a:gd name="T17" fmla="*/ 2147483647 h 78"/>
              <a:gd name="T18" fmla="*/ 2147483647 w 82"/>
              <a:gd name="T19" fmla="*/ 2147483647 h 78"/>
              <a:gd name="T20" fmla="*/ 2147483647 w 82"/>
              <a:gd name="T21" fmla="*/ 2147483647 h 78"/>
              <a:gd name="T22" fmla="*/ 2147483647 w 82"/>
              <a:gd name="T23" fmla="*/ 2147483647 h 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78"/>
              <a:gd name="T38" fmla="*/ 82 w 82"/>
              <a:gd name="T39" fmla="*/ 78 h 7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78">
                <a:moveTo>
                  <a:pt x="82" y="72"/>
                </a:moveTo>
                <a:lnTo>
                  <a:pt x="44" y="78"/>
                </a:lnTo>
                <a:lnTo>
                  <a:pt x="42" y="70"/>
                </a:lnTo>
                <a:lnTo>
                  <a:pt x="8" y="74"/>
                </a:lnTo>
                <a:lnTo>
                  <a:pt x="0" y="4"/>
                </a:lnTo>
                <a:lnTo>
                  <a:pt x="8" y="2"/>
                </a:lnTo>
                <a:lnTo>
                  <a:pt x="36" y="0"/>
                </a:lnTo>
                <a:lnTo>
                  <a:pt x="44" y="4"/>
                </a:lnTo>
                <a:lnTo>
                  <a:pt x="64" y="2"/>
                </a:lnTo>
                <a:lnTo>
                  <a:pt x="76" y="8"/>
                </a:lnTo>
                <a:lnTo>
                  <a:pt x="78" y="30"/>
                </a:lnTo>
                <a:lnTo>
                  <a:pt x="82" y="7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2" name="Freeform 592"/>
          <p:cNvSpPr>
            <a:spLocks/>
          </p:cNvSpPr>
          <p:nvPr/>
        </p:nvSpPr>
        <p:spPr bwMode="auto">
          <a:xfrm rot="222277">
            <a:off x="3911600" y="4094163"/>
            <a:ext cx="152400" cy="207962"/>
          </a:xfrm>
          <a:custGeom>
            <a:avLst/>
            <a:gdLst>
              <a:gd name="T0" fmla="*/ 2147483647 w 66"/>
              <a:gd name="T1" fmla="*/ 2147483647 h 90"/>
              <a:gd name="T2" fmla="*/ 2147483647 w 66"/>
              <a:gd name="T3" fmla="*/ 2147483647 h 90"/>
              <a:gd name="T4" fmla="*/ 2147483647 w 66"/>
              <a:gd name="T5" fmla="*/ 2147483647 h 90"/>
              <a:gd name="T6" fmla="*/ 0 w 66"/>
              <a:gd name="T7" fmla="*/ 2147483647 h 90"/>
              <a:gd name="T8" fmla="*/ 2147483647 w 66"/>
              <a:gd name="T9" fmla="*/ 0 h 90"/>
              <a:gd name="T10" fmla="*/ 2147483647 w 66"/>
              <a:gd name="T11" fmla="*/ 2147483647 h 90"/>
              <a:gd name="T12" fmla="*/ 2147483647 w 66"/>
              <a:gd name="T13" fmla="*/ 2147483647 h 90"/>
              <a:gd name="T14" fmla="*/ 2147483647 w 66"/>
              <a:gd name="T15" fmla="*/ 2147483647 h 90"/>
              <a:gd name="T16" fmla="*/ 2147483647 w 66"/>
              <a:gd name="T17" fmla="*/ 2147483647 h 90"/>
              <a:gd name="T18" fmla="*/ 2147483647 w 66"/>
              <a:gd name="T19" fmla="*/ 2147483647 h 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6"/>
              <a:gd name="T31" fmla="*/ 0 h 90"/>
              <a:gd name="T32" fmla="*/ 66 w 66"/>
              <a:gd name="T33" fmla="*/ 90 h 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6" h="90">
                <a:moveTo>
                  <a:pt x="56" y="86"/>
                </a:moveTo>
                <a:lnTo>
                  <a:pt x="8" y="90"/>
                </a:lnTo>
                <a:lnTo>
                  <a:pt x="4" y="62"/>
                </a:lnTo>
                <a:lnTo>
                  <a:pt x="0" y="6"/>
                </a:lnTo>
                <a:lnTo>
                  <a:pt x="38" y="0"/>
                </a:lnTo>
                <a:lnTo>
                  <a:pt x="40" y="16"/>
                </a:lnTo>
                <a:lnTo>
                  <a:pt x="58" y="18"/>
                </a:lnTo>
                <a:lnTo>
                  <a:pt x="66" y="64"/>
                </a:lnTo>
                <a:lnTo>
                  <a:pt x="54" y="66"/>
                </a:lnTo>
                <a:lnTo>
                  <a:pt x="56" y="8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3" name="Freeform 593"/>
          <p:cNvSpPr>
            <a:spLocks/>
          </p:cNvSpPr>
          <p:nvPr/>
        </p:nvSpPr>
        <p:spPr bwMode="auto">
          <a:xfrm rot="222277">
            <a:off x="3632200" y="3824288"/>
            <a:ext cx="215900" cy="112712"/>
          </a:xfrm>
          <a:custGeom>
            <a:avLst/>
            <a:gdLst>
              <a:gd name="T0" fmla="*/ 2147483647 w 92"/>
              <a:gd name="T1" fmla="*/ 2147483647 h 48"/>
              <a:gd name="T2" fmla="*/ 2147483647 w 92"/>
              <a:gd name="T3" fmla="*/ 2147483647 h 48"/>
              <a:gd name="T4" fmla="*/ 0 w 92"/>
              <a:gd name="T5" fmla="*/ 2147483647 h 48"/>
              <a:gd name="T6" fmla="*/ 2147483647 w 92"/>
              <a:gd name="T7" fmla="*/ 2147483647 h 48"/>
              <a:gd name="T8" fmla="*/ 2147483647 w 92"/>
              <a:gd name="T9" fmla="*/ 2147483647 h 48"/>
              <a:gd name="T10" fmla="*/ 2147483647 w 92"/>
              <a:gd name="T11" fmla="*/ 2147483647 h 48"/>
              <a:gd name="T12" fmla="*/ 2147483647 w 92"/>
              <a:gd name="T13" fmla="*/ 2147483647 h 48"/>
              <a:gd name="T14" fmla="*/ 2147483647 w 92"/>
              <a:gd name="T15" fmla="*/ 0 h 48"/>
              <a:gd name="T16" fmla="*/ 2147483647 w 92"/>
              <a:gd name="T17" fmla="*/ 2147483647 h 48"/>
              <a:gd name="T18" fmla="*/ 2147483647 w 92"/>
              <a:gd name="T19" fmla="*/ 2147483647 h 48"/>
              <a:gd name="T20" fmla="*/ 2147483647 w 92"/>
              <a:gd name="T21" fmla="*/ 2147483647 h 48"/>
              <a:gd name="T22" fmla="*/ 2147483647 w 92"/>
              <a:gd name="T23" fmla="*/ 2147483647 h 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2"/>
              <a:gd name="T37" fmla="*/ 0 h 48"/>
              <a:gd name="T38" fmla="*/ 92 w 92"/>
              <a:gd name="T39" fmla="*/ 48 h 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2" h="48">
                <a:moveTo>
                  <a:pt x="84" y="40"/>
                </a:moveTo>
                <a:lnTo>
                  <a:pt x="8" y="48"/>
                </a:lnTo>
                <a:lnTo>
                  <a:pt x="0" y="42"/>
                </a:lnTo>
                <a:lnTo>
                  <a:pt x="4" y="14"/>
                </a:lnTo>
                <a:lnTo>
                  <a:pt x="14" y="8"/>
                </a:lnTo>
                <a:lnTo>
                  <a:pt x="28" y="16"/>
                </a:lnTo>
                <a:lnTo>
                  <a:pt x="50" y="4"/>
                </a:lnTo>
                <a:lnTo>
                  <a:pt x="78" y="0"/>
                </a:lnTo>
                <a:lnTo>
                  <a:pt x="82" y="14"/>
                </a:lnTo>
                <a:lnTo>
                  <a:pt x="88" y="14"/>
                </a:lnTo>
                <a:lnTo>
                  <a:pt x="92" y="38"/>
                </a:lnTo>
                <a:lnTo>
                  <a:pt x="84" y="4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4" name="Freeform 594"/>
          <p:cNvSpPr>
            <a:spLocks/>
          </p:cNvSpPr>
          <p:nvPr/>
        </p:nvSpPr>
        <p:spPr bwMode="auto">
          <a:xfrm rot="222277">
            <a:off x="3641725" y="3917950"/>
            <a:ext cx="196850" cy="195263"/>
          </a:xfrm>
          <a:custGeom>
            <a:avLst/>
            <a:gdLst>
              <a:gd name="T0" fmla="*/ 0 w 84"/>
              <a:gd name="T1" fmla="*/ 2147483647 h 82"/>
              <a:gd name="T2" fmla="*/ 2147483647 w 84"/>
              <a:gd name="T3" fmla="*/ 0 h 82"/>
              <a:gd name="T4" fmla="*/ 2147483647 w 84"/>
              <a:gd name="T5" fmla="*/ 2147483647 h 82"/>
              <a:gd name="T6" fmla="*/ 2147483647 w 84"/>
              <a:gd name="T7" fmla="*/ 2147483647 h 82"/>
              <a:gd name="T8" fmla="*/ 2147483647 w 84"/>
              <a:gd name="T9" fmla="*/ 2147483647 h 82"/>
              <a:gd name="T10" fmla="*/ 2147483647 w 84"/>
              <a:gd name="T11" fmla="*/ 2147483647 h 82"/>
              <a:gd name="T12" fmla="*/ 2147483647 w 84"/>
              <a:gd name="T13" fmla="*/ 2147483647 h 82"/>
              <a:gd name="T14" fmla="*/ 2147483647 w 84"/>
              <a:gd name="T15" fmla="*/ 2147483647 h 82"/>
              <a:gd name="T16" fmla="*/ 0 w 84"/>
              <a:gd name="T17" fmla="*/ 2147483647 h 82"/>
              <a:gd name="T18" fmla="*/ 0 w 84"/>
              <a:gd name="T19" fmla="*/ 2147483647 h 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"/>
              <a:gd name="T31" fmla="*/ 0 h 82"/>
              <a:gd name="T32" fmla="*/ 84 w 84"/>
              <a:gd name="T33" fmla="*/ 82 h 8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" h="82">
                <a:moveTo>
                  <a:pt x="0" y="8"/>
                </a:moveTo>
                <a:lnTo>
                  <a:pt x="76" y="0"/>
                </a:lnTo>
                <a:lnTo>
                  <a:pt x="84" y="70"/>
                </a:lnTo>
                <a:lnTo>
                  <a:pt x="84" y="76"/>
                </a:lnTo>
                <a:lnTo>
                  <a:pt x="50" y="80"/>
                </a:lnTo>
                <a:lnTo>
                  <a:pt x="20" y="82"/>
                </a:lnTo>
                <a:lnTo>
                  <a:pt x="18" y="66"/>
                </a:lnTo>
                <a:lnTo>
                  <a:pt x="4" y="48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5" name="Freeform 595"/>
          <p:cNvSpPr>
            <a:spLocks/>
          </p:cNvSpPr>
          <p:nvPr/>
        </p:nvSpPr>
        <p:spPr bwMode="auto">
          <a:xfrm rot="222277">
            <a:off x="3749675" y="4078288"/>
            <a:ext cx="174625" cy="160337"/>
          </a:xfrm>
          <a:custGeom>
            <a:avLst/>
            <a:gdLst>
              <a:gd name="T0" fmla="*/ 0 w 74"/>
              <a:gd name="T1" fmla="*/ 2147483647 h 68"/>
              <a:gd name="T2" fmla="*/ 2147483647 w 74"/>
              <a:gd name="T3" fmla="*/ 2147483647 h 68"/>
              <a:gd name="T4" fmla="*/ 2147483647 w 74"/>
              <a:gd name="T5" fmla="*/ 2147483647 h 68"/>
              <a:gd name="T6" fmla="*/ 2147483647 w 74"/>
              <a:gd name="T7" fmla="*/ 0 h 68"/>
              <a:gd name="T8" fmla="*/ 2147483647 w 74"/>
              <a:gd name="T9" fmla="*/ 2147483647 h 68"/>
              <a:gd name="T10" fmla="*/ 2147483647 w 74"/>
              <a:gd name="T11" fmla="*/ 2147483647 h 68"/>
              <a:gd name="T12" fmla="*/ 2147483647 w 74"/>
              <a:gd name="T13" fmla="*/ 2147483647 h 68"/>
              <a:gd name="T14" fmla="*/ 2147483647 w 74"/>
              <a:gd name="T15" fmla="*/ 2147483647 h 68"/>
              <a:gd name="T16" fmla="*/ 2147483647 w 74"/>
              <a:gd name="T17" fmla="*/ 2147483647 h 68"/>
              <a:gd name="T18" fmla="*/ 0 w 74"/>
              <a:gd name="T19" fmla="*/ 2147483647 h 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4"/>
              <a:gd name="T31" fmla="*/ 0 h 68"/>
              <a:gd name="T32" fmla="*/ 74 w 74"/>
              <a:gd name="T33" fmla="*/ 68 h 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4" h="68">
                <a:moveTo>
                  <a:pt x="0" y="14"/>
                </a:moveTo>
                <a:lnTo>
                  <a:pt x="34" y="10"/>
                </a:lnTo>
                <a:lnTo>
                  <a:pt x="34" y="4"/>
                </a:lnTo>
                <a:lnTo>
                  <a:pt x="68" y="0"/>
                </a:lnTo>
                <a:lnTo>
                  <a:pt x="70" y="8"/>
                </a:lnTo>
                <a:lnTo>
                  <a:pt x="74" y="64"/>
                </a:lnTo>
                <a:lnTo>
                  <a:pt x="34" y="68"/>
                </a:lnTo>
                <a:lnTo>
                  <a:pt x="32" y="62"/>
                </a:lnTo>
                <a:lnTo>
                  <a:pt x="6" y="66"/>
                </a:lnTo>
                <a:lnTo>
                  <a:pt x="0" y="1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6" name="Freeform 596"/>
          <p:cNvSpPr>
            <a:spLocks/>
          </p:cNvSpPr>
          <p:nvPr/>
        </p:nvSpPr>
        <p:spPr bwMode="auto">
          <a:xfrm rot="222277">
            <a:off x="3554413" y="3946525"/>
            <a:ext cx="130175" cy="215900"/>
          </a:xfrm>
          <a:custGeom>
            <a:avLst/>
            <a:gdLst>
              <a:gd name="T0" fmla="*/ 2147483647 w 56"/>
              <a:gd name="T1" fmla="*/ 2147483647 h 92"/>
              <a:gd name="T2" fmla="*/ 0 w 56"/>
              <a:gd name="T3" fmla="*/ 2147483647 h 92"/>
              <a:gd name="T4" fmla="*/ 2147483647 w 56"/>
              <a:gd name="T5" fmla="*/ 2147483647 h 92"/>
              <a:gd name="T6" fmla="*/ 2147483647 w 56"/>
              <a:gd name="T7" fmla="*/ 2147483647 h 92"/>
              <a:gd name="T8" fmla="*/ 2147483647 w 56"/>
              <a:gd name="T9" fmla="*/ 2147483647 h 92"/>
              <a:gd name="T10" fmla="*/ 2147483647 w 56"/>
              <a:gd name="T11" fmla="*/ 2147483647 h 92"/>
              <a:gd name="T12" fmla="*/ 2147483647 w 56"/>
              <a:gd name="T13" fmla="*/ 0 h 92"/>
              <a:gd name="T14" fmla="*/ 2147483647 w 56"/>
              <a:gd name="T15" fmla="*/ 2147483647 h 92"/>
              <a:gd name="T16" fmla="*/ 2147483647 w 56"/>
              <a:gd name="T17" fmla="*/ 2147483647 h 92"/>
              <a:gd name="T18" fmla="*/ 2147483647 w 56"/>
              <a:gd name="T19" fmla="*/ 2147483647 h 92"/>
              <a:gd name="T20" fmla="*/ 2147483647 w 56"/>
              <a:gd name="T21" fmla="*/ 2147483647 h 92"/>
              <a:gd name="T22" fmla="*/ 2147483647 w 56"/>
              <a:gd name="T23" fmla="*/ 2147483647 h 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"/>
              <a:gd name="T37" fmla="*/ 0 h 92"/>
              <a:gd name="T38" fmla="*/ 56 w 56"/>
              <a:gd name="T39" fmla="*/ 92 h 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" h="92">
                <a:moveTo>
                  <a:pt x="4" y="92"/>
                </a:moveTo>
                <a:lnTo>
                  <a:pt x="0" y="54"/>
                </a:lnTo>
                <a:lnTo>
                  <a:pt x="10" y="52"/>
                </a:lnTo>
                <a:lnTo>
                  <a:pt x="6" y="20"/>
                </a:lnTo>
                <a:lnTo>
                  <a:pt x="22" y="18"/>
                </a:lnTo>
                <a:lnTo>
                  <a:pt x="22" y="2"/>
                </a:lnTo>
                <a:lnTo>
                  <a:pt x="36" y="0"/>
                </a:lnTo>
                <a:lnTo>
                  <a:pt x="40" y="32"/>
                </a:lnTo>
                <a:lnTo>
                  <a:pt x="54" y="50"/>
                </a:lnTo>
                <a:lnTo>
                  <a:pt x="56" y="66"/>
                </a:lnTo>
                <a:lnTo>
                  <a:pt x="56" y="82"/>
                </a:lnTo>
                <a:lnTo>
                  <a:pt x="4" y="9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7" name="Freeform 597"/>
          <p:cNvSpPr>
            <a:spLocks/>
          </p:cNvSpPr>
          <p:nvPr/>
        </p:nvSpPr>
        <p:spPr bwMode="auto">
          <a:xfrm rot="222277">
            <a:off x="3552825" y="4100513"/>
            <a:ext cx="215900" cy="220662"/>
          </a:xfrm>
          <a:custGeom>
            <a:avLst/>
            <a:gdLst>
              <a:gd name="T0" fmla="*/ 0 w 92"/>
              <a:gd name="T1" fmla="*/ 2147483647 h 94"/>
              <a:gd name="T2" fmla="*/ 2147483647 w 92"/>
              <a:gd name="T3" fmla="*/ 2147483647 h 94"/>
              <a:gd name="T4" fmla="*/ 2147483647 w 92"/>
              <a:gd name="T5" fmla="*/ 2147483647 h 94"/>
              <a:gd name="T6" fmla="*/ 2147483647 w 92"/>
              <a:gd name="T7" fmla="*/ 0 h 94"/>
              <a:gd name="T8" fmla="*/ 2147483647 w 92"/>
              <a:gd name="T9" fmla="*/ 2147483647 h 94"/>
              <a:gd name="T10" fmla="*/ 2147483647 w 92"/>
              <a:gd name="T11" fmla="*/ 2147483647 h 94"/>
              <a:gd name="T12" fmla="*/ 2147483647 w 92"/>
              <a:gd name="T13" fmla="*/ 2147483647 h 94"/>
              <a:gd name="T14" fmla="*/ 2147483647 w 92"/>
              <a:gd name="T15" fmla="*/ 2147483647 h 94"/>
              <a:gd name="T16" fmla="*/ 2147483647 w 92"/>
              <a:gd name="T17" fmla="*/ 2147483647 h 94"/>
              <a:gd name="T18" fmla="*/ 2147483647 w 92"/>
              <a:gd name="T19" fmla="*/ 2147483647 h 94"/>
              <a:gd name="T20" fmla="*/ 2147483647 w 92"/>
              <a:gd name="T21" fmla="*/ 2147483647 h 94"/>
              <a:gd name="T22" fmla="*/ 2147483647 w 92"/>
              <a:gd name="T23" fmla="*/ 2147483647 h 94"/>
              <a:gd name="T24" fmla="*/ 2147483647 w 92"/>
              <a:gd name="T25" fmla="*/ 2147483647 h 94"/>
              <a:gd name="T26" fmla="*/ 2147483647 w 92"/>
              <a:gd name="T27" fmla="*/ 2147483647 h 94"/>
              <a:gd name="T28" fmla="*/ 2147483647 w 92"/>
              <a:gd name="T29" fmla="*/ 2147483647 h 94"/>
              <a:gd name="T30" fmla="*/ 2147483647 w 92"/>
              <a:gd name="T31" fmla="*/ 2147483647 h 94"/>
              <a:gd name="T32" fmla="*/ 2147483647 w 92"/>
              <a:gd name="T33" fmla="*/ 2147483647 h 94"/>
              <a:gd name="T34" fmla="*/ 0 w 92"/>
              <a:gd name="T35" fmla="*/ 2147483647 h 94"/>
              <a:gd name="T36" fmla="*/ 0 w 92"/>
              <a:gd name="T37" fmla="*/ 2147483647 h 9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2"/>
              <a:gd name="T58" fmla="*/ 0 h 94"/>
              <a:gd name="T59" fmla="*/ 92 w 92"/>
              <a:gd name="T60" fmla="*/ 94 h 9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2" h="94">
                <a:moveTo>
                  <a:pt x="0" y="28"/>
                </a:moveTo>
                <a:lnTo>
                  <a:pt x="52" y="18"/>
                </a:lnTo>
                <a:lnTo>
                  <a:pt x="52" y="2"/>
                </a:lnTo>
                <a:lnTo>
                  <a:pt x="82" y="0"/>
                </a:lnTo>
                <a:lnTo>
                  <a:pt x="88" y="52"/>
                </a:lnTo>
                <a:lnTo>
                  <a:pt x="92" y="64"/>
                </a:lnTo>
                <a:lnTo>
                  <a:pt x="80" y="64"/>
                </a:lnTo>
                <a:lnTo>
                  <a:pt x="82" y="68"/>
                </a:lnTo>
                <a:lnTo>
                  <a:pt x="58" y="70"/>
                </a:lnTo>
                <a:lnTo>
                  <a:pt x="56" y="90"/>
                </a:lnTo>
                <a:lnTo>
                  <a:pt x="44" y="92"/>
                </a:lnTo>
                <a:lnTo>
                  <a:pt x="38" y="86"/>
                </a:lnTo>
                <a:lnTo>
                  <a:pt x="30" y="94"/>
                </a:lnTo>
                <a:lnTo>
                  <a:pt x="30" y="82"/>
                </a:lnTo>
                <a:lnTo>
                  <a:pt x="48" y="76"/>
                </a:lnTo>
                <a:lnTo>
                  <a:pt x="46" y="72"/>
                </a:lnTo>
                <a:lnTo>
                  <a:pt x="8" y="76"/>
                </a:lnTo>
                <a:lnTo>
                  <a:pt x="0" y="40"/>
                </a:lnTo>
                <a:lnTo>
                  <a:pt x="0" y="2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8" name="Freeform 598"/>
          <p:cNvSpPr>
            <a:spLocks/>
          </p:cNvSpPr>
          <p:nvPr/>
        </p:nvSpPr>
        <p:spPr bwMode="auto">
          <a:xfrm rot="222277">
            <a:off x="3681413" y="4219575"/>
            <a:ext cx="241300" cy="114300"/>
          </a:xfrm>
          <a:custGeom>
            <a:avLst/>
            <a:gdLst>
              <a:gd name="T0" fmla="*/ 2147483647 w 104"/>
              <a:gd name="T1" fmla="*/ 2147483647 h 48"/>
              <a:gd name="T2" fmla="*/ 0 w 104"/>
              <a:gd name="T3" fmla="*/ 2147483647 h 48"/>
              <a:gd name="T4" fmla="*/ 2147483647 w 104"/>
              <a:gd name="T5" fmla="*/ 2147483647 h 48"/>
              <a:gd name="T6" fmla="*/ 2147483647 w 104"/>
              <a:gd name="T7" fmla="*/ 2147483647 h 48"/>
              <a:gd name="T8" fmla="*/ 2147483647 w 104"/>
              <a:gd name="T9" fmla="*/ 2147483647 h 48"/>
              <a:gd name="T10" fmla="*/ 2147483647 w 104"/>
              <a:gd name="T11" fmla="*/ 2147483647 h 48"/>
              <a:gd name="T12" fmla="*/ 2147483647 w 104"/>
              <a:gd name="T13" fmla="*/ 2147483647 h 48"/>
              <a:gd name="T14" fmla="*/ 2147483647 w 104"/>
              <a:gd name="T15" fmla="*/ 0 h 48"/>
              <a:gd name="T16" fmla="*/ 2147483647 w 104"/>
              <a:gd name="T17" fmla="*/ 2147483647 h 48"/>
              <a:gd name="T18" fmla="*/ 2147483647 w 104"/>
              <a:gd name="T19" fmla="*/ 2147483647 h 48"/>
              <a:gd name="T20" fmla="*/ 2147483647 w 104"/>
              <a:gd name="T21" fmla="*/ 2147483647 h 48"/>
              <a:gd name="T22" fmla="*/ 2147483647 w 104"/>
              <a:gd name="T23" fmla="*/ 2147483647 h 48"/>
              <a:gd name="T24" fmla="*/ 2147483647 w 104"/>
              <a:gd name="T25" fmla="*/ 2147483647 h 48"/>
              <a:gd name="T26" fmla="*/ 2147483647 w 104"/>
              <a:gd name="T27" fmla="*/ 2147483647 h 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4"/>
              <a:gd name="T43" fmla="*/ 0 h 48"/>
              <a:gd name="T44" fmla="*/ 104 w 104"/>
              <a:gd name="T45" fmla="*/ 48 h 4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4" h="48">
                <a:moveTo>
                  <a:pt x="4" y="48"/>
                </a:moveTo>
                <a:lnTo>
                  <a:pt x="0" y="42"/>
                </a:lnTo>
                <a:lnTo>
                  <a:pt x="2" y="22"/>
                </a:lnTo>
                <a:lnTo>
                  <a:pt x="26" y="20"/>
                </a:lnTo>
                <a:lnTo>
                  <a:pt x="24" y="16"/>
                </a:lnTo>
                <a:lnTo>
                  <a:pt x="36" y="16"/>
                </a:lnTo>
                <a:lnTo>
                  <a:pt x="32" y="4"/>
                </a:lnTo>
                <a:lnTo>
                  <a:pt x="58" y="0"/>
                </a:lnTo>
                <a:lnTo>
                  <a:pt x="60" y="6"/>
                </a:lnTo>
                <a:lnTo>
                  <a:pt x="100" y="2"/>
                </a:lnTo>
                <a:lnTo>
                  <a:pt x="104" y="30"/>
                </a:lnTo>
                <a:lnTo>
                  <a:pt x="104" y="38"/>
                </a:lnTo>
                <a:lnTo>
                  <a:pt x="60" y="42"/>
                </a:lnTo>
                <a:lnTo>
                  <a:pt x="4" y="4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29" name="Freeform 599"/>
          <p:cNvSpPr>
            <a:spLocks/>
          </p:cNvSpPr>
          <p:nvPr/>
        </p:nvSpPr>
        <p:spPr bwMode="auto">
          <a:xfrm rot="222277">
            <a:off x="3673475" y="4321175"/>
            <a:ext cx="204788" cy="204788"/>
          </a:xfrm>
          <a:custGeom>
            <a:avLst/>
            <a:gdLst>
              <a:gd name="T0" fmla="*/ 0 w 86"/>
              <a:gd name="T1" fmla="*/ 2147483647 h 88"/>
              <a:gd name="T2" fmla="*/ 0 w 86"/>
              <a:gd name="T3" fmla="*/ 2147483647 h 88"/>
              <a:gd name="T4" fmla="*/ 2147483647 w 86"/>
              <a:gd name="T5" fmla="*/ 2147483647 h 88"/>
              <a:gd name="T6" fmla="*/ 2147483647 w 86"/>
              <a:gd name="T7" fmla="*/ 2147483647 h 88"/>
              <a:gd name="T8" fmla="*/ 2147483647 w 86"/>
              <a:gd name="T9" fmla="*/ 2147483647 h 88"/>
              <a:gd name="T10" fmla="*/ 2147483647 w 86"/>
              <a:gd name="T11" fmla="*/ 2147483647 h 88"/>
              <a:gd name="T12" fmla="*/ 2147483647 w 86"/>
              <a:gd name="T13" fmla="*/ 0 h 88"/>
              <a:gd name="T14" fmla="*/ 2147483647 w 86"/>
              <a:gd name="T15" fmla="*/ 2147483647 h 88"/>
              <a:gd name="T16" fmla="*/ 2147483647 w 86"/>
              <a:gd name="T17" fmla="*/ 2147483647 h 88"/>
              <a:gd name="T18" fmla="*/ 2147483647 w 86"/>
              <a:gd name="T19" fmla="*/ 2147483647 h 88"/>
              <a:gd name="T20" fmla="*/ 2147483647 w 86"/>
              <a:gd name="T21" fmla="*/ 2147483647 h 88"/>
              <a:gd name="T22" fmla="*/ 2147483647 w 86"/>
              <a:gd name="T23" fmla="*/ 2147483647 h 88"/>
              <a:gd name="T24" fmla="*/ 0 w 86"/>
              <a:gd name="T25" fmla="*/ 2147483647 h 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"/>
              <a:gd name="T40" fmla="*/ 0 h 88"/>
              <a:gd name="T41" fmla="*/ 86 w 86"/>
              <a:gd name="T42" fmla="*/ 88 h 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" h="88">
                <a:moveTo>
                  <a:pt x="0" y="74"/>
                </a:moveTo>
                <a:lnTo>
                  <a:pt x="0" y="54"/>
                </a:lnTo>
                <a:lnTo>
                  <a:pt x="6" y="54"/>
                </a:lnTo>
                <a:lnTo>
                  <a:pt x="10" y="46"/>
                </a:lnTo>
                <a:lnTo>
                  <a:pt x="10" y="22"/>
                </a:lnTo>
                <a:lnTo>
                  <a:pt x="2" y="6"/>
                </a:lnTo>
                <a:lnTo>
                  <a:pt x="58" y="0"/>
                </a:lnTo>
                <a:lnTo>
                  <a:pt x="64" y="52"/>
                </a:lnTo>
                <a:lnTo>
                  <a:pt x="84" y="52"/>
                </a:lnTo>
                <a:lnTo>
                  <a:pt x="86" y="74"/>
                </a:lnTo>
                <a:lnTo>
                  <a:pt x="78" y="76"/>
                </a:lnTo>
                <a:lnTo>
                  <a:pt x="72" y="88"/>
                </a:lnTo>
                <a:lnTo>
                  <a:pt x="0" y="7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0" name="Freeform 600"/>
          <p:cNvSpPr>
            <a:spLocks/>
          </p:cNvSpPr>
          <p:nvPr/>
        </p:nvSpPr>
        <p:spPr bwMode="auto">
          <a:xfrm rot="222277">
            <a:off x="3560763" y="4268788"/>
            <a:ext cx="139700" cy="260350"/>
          </a:xfrm>
          <a:custGeom>
            <a:avLst/>
            <a:gdLst>
              <a:gd name="T0" fmla="*/ 2147483647 w 60"/>
              <a:gd name="T1" fmla="*/ 2147483647 h 112"/>
              <a:gd name="T2" fmla="*/ 2147483647 w 60"/>
              <a:gd name="T3" fmla="*/ 2147483647 h 112"/>
              <a:gd name="T4" fmla="*/ 2147483647 w 60"/>
              <a:gd name="T5" fmla="*/ 2147483647 h 112"/>
              <a:gd name="T6" fmla="*/ 2147483647 w 60"/>
              <a:gd name="T7" fmla="*/ 2147483647 h 112"/>
              <a:gd name="T8" fmla="*/ 2147483647 w 60"/>
              <a:gd name="T9" fmla="*/ 2147483647 h 112"/>
              <a:gd name="T10" fmla="*/ 2147483647 w 60"/>
              <a:gd name="T11" fmla="*/ 2147483647 h 112"/>
              <a:gd name="T12" fmla="*/ 0 w 60"/>
              <a:gd name="T13" fmla="*/ 2147483647 h 112"/>
              <a:gd name="T14" fmla="*/ 2147483647 w 60"/>
              <a:gd name="T15" fmla="*/ 0 h 112"/>
              <a:gd name="T16" fmla="*/ 2147483647 w 60"/>
              <a:gd name="T17" fmla="*/ 2147483647 h 112"/>
              <a:gd name="T18" fmla="*/ 2147483647 w 60"/>
              <a:gd name="T19" fmla="*/ 2147483647 h 112"/>
              <a:gd name="T20" fmla="*/ 2147483647 w 60"/>
              <a:gd name="T21" fmla="*/ 2147483647 h 112"/>
              <a:gd name="T22" fmla="*/ 2147483647 w 60"/>
              <a:gd name="T23" fmla="*/ 2147483647 h 112"/>
              <a:gd name="T24" fmla="*/ 2147483647 w 60"/>
              <a:gd name="T25" fmla="*/ 2147483647 h 112"/>
              <a:gd name="T26" fmla="*/ 2147483647 w 60"/>
              <a:gd name="T27" fmla="*/ 2147483647 h 112"/>
              <a:gd name="T28" fmla="*/ 2147483647 w 60"/>
              <a:gd name="T29" fmla="*/ 2147483647 h 112"/>
              <a:gd name="T30" fmla="*/ 2147483647 w 60"/>
              <a:gd name="T31" fmla="*/ 2147483647 h 112"/>
              <a:gd name="T32" fmla="*/ 2147483647 w 60"/>
              <a:gd name="T33" fmla="*/ 2147483647 h 112"/>
              <a:gd name="T34" fmla="*/ 2147483647 w 60"/>
              <a:gd name="T35" fmla="*/ 2147483647 h 112"/>
              <a:gd name="T36" fmla="*/ 2147483647 w 60"/>
              <a:gd name="T37" fmla="*/ 2147483647 h 112"/>
              <a:gd name="T38" fmla="*/ 2147483647 w 60"/>
              <a:gd name="T39" fmla="*/ 2147483647 h 112"/>
              <a:gd name="T40" fmla="*/ 2147483647 w 60"/>
              <a:gd name="T41" fmla="*/ 2147483647 h 1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0"/>
              <a:gd name="T64" fmla="*/ 0 h 112"/>
              <a:gd name="T65" fmla="*/ 60 w 60"/>
              <a:gd name="T66" fmla="*/ 112 h 1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0" h="112">
                <a:moveTo>
                  <a:pt x="32" y="88"/>
                </a:moveTo>
                <a:lnTo>
                  <a:pt x="32" y="98"/>
                </a:lnTo>
                <a:lnTo>
                  <a:pt x="26" y="102"/>
                </a:lnTo>
                <a:lnTo>
                  <a:pt x="18" y="112"/>
                </a:lnTo>
                <a:lnTo>
                  <a:pt x="10" y="110"/>
                </a:lnTo>
                <a:lnTo>
                  <a:pt x="8" y="94"/>
                </a:lnTo>
                <a:lnTo>
                  <a:pt x="0" y="4"/>
                </a:lnTo>
                <a:lnTo>
                  <a:pt x="38" y="0"/>
                </a:lnTo>
                <a:lnTo>
                  <a:pt x="40" y="4"/>
                </a:lnTo>
                <a:lnTo>
                  <a:pt x="22" y="10"/>
                </a:lnTo>
                <a:lnTo>
                  <a:pt x="22" y="22"/>
                </a:lnTo>
                <a:lnTo>
                  <a:pt x="30" y="14"/>
                </a:lnTo>
                <a:lnTo>
                  <a:pt x="36" y="20"/>
                </a:lnTo>
                <a:lnTo>
                  <a:pt x="48" y="18"/>
                </a:lnTo>
                <a:lnTo>
                  <a:pt x="52" y="24"/>
                </a:lnTo>
                <a:lnTo>
                  <a:pt x="60" y="40"/>
                </a:lnTo>
                <a:lnTo>
                  <a:pt x="60" y="64"/>
                </a:lnTo>
                <a:lnTo>
                  <a:pt x="56" y="72"/>
                </a:lnTo>
                <a:lnTo>
                  <a:pt x="50" y="72"/>
                </a:lnTo>
                <a:lnTo>
                  <a:pt x="50" y="92"/>
                </a:lnTo>
                <a:lnTo>
                  <a:pt x="32" y="8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1" name="Freeform 601"/>
          <p:cNvSpPr>
            <a:spLocks/>
          </p:cNvSpPr>
          <p:nvPr/>
        </p:nvSpPr>
        <p:spPr bwMode="auto">
          <a:xfrm rot="222277">
            <a:off x="3579813" y="4478338"/>
            <a:ext cx="252412" cy="201612"/>
          </a:xfrm>
          <a:custGeom>
            <a:avLst/>
            <a:gdLst>
              <a:gd name="T0" fmla="*/ 2147483647 w 108"/>
              <a:gd name="T1" fmla="*/ 2147483647 h 86"/>
              <a:gd name="T2" fmla="*/ 2147483647 w 108"/>
              <a:gd name="T3" fmla="*/ 2147483647 h 86"/>
              <a:gd name="T4" fmla="*/ 0 w 108"/>
              <a:gd name="T5" fmla="*/ 2147483647 h 86"/>
              <a:gd name="T6" fmla="*/ 2147483647 w 108"/>
              <a:gd name="T7" fmla="*/ 2147483647 h 86"/>
              <a:gd name="T8" fmla="*/ 2147483647 w 108"/>
              <a:gd name="T9" fmla="*/ 2147483647 h 86"/>
              <a:gd name="T10" fmla="*/ 2147483647 w 108"/>
              <a:gd name="T11" fmla="*/ 2147483647 h 86"/>
              <a:gd name="T12" fmla="*/ 2147483647 w 108"/>
              <a:gd name="T13" fmla="*/ 2147483647 h 86"/>
              <a:gd name="T14" fmla="*/ 2147483647 w 108"/>
              <a:gd name="T15" fmla="*/ 2147483647 h 86"/>
              <a:gd name="T16" fmla="*/ 2147483647 w 108"/>
              <a:gd name="T17" fmla="*/ 0 h 86"/>
              <a:gd name="T18" fmla="*/ 2147483647 w 108"/>
              <a:gd name="T19" fmla="*/ 2147483647 h 86"/>
              <a:gd name="T20" fmla="*/ 2147483647 w 108"/>
              <a:gd name="T21" fmla="*/ 2147483647 h 86"/>
              <a:gd name="T22" fmla="*/ 2147483647 w 108"/>
              <a:gd name="T23" fmla="*/ 2147483647 h 86"/>
              <a:gd name="T24" fmla="*/ 2147483647 w 108"/>
              <a:gd name="T25" fmla="*/ 2147483647 h 86"/>
              <a:gd name="T26" fmla="*/ 2147483647 w 108"/>
              <a:gd name="T27" fmla="*/ 2147483647 h 86"/>
              <a:gd name="T28" fmla="*/ 2147483647 w 108"/>
              <a:gd name="T29" fmla="*/ 2147483647 h 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8"/>
              <a:gd name="T46" fmla="*/ 0 h 86"/>
              <a:gd name="T47" fmla="*/ 108 w 108"/>
              <a:gd name="T48" fmla="*/ 86 h 8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8" h="86">
                <a:moveTo>
                  <a:pt x="16" y="68"/>
                </a:moveTo>
                <a:lnTo>
                  <a:pt x="10" y="60"/>
                </a:lnTo>
                <a:lnTo>
                  <a:pt x="0" y="56"/>
                </a:lnTo>
                <a:lnTo>
                  <a:pt x="2" y="50"/>
                </a:lnTo>
                <a:lnTo>
                  <a:pt x="8" y="54"/>
                </a:lnTo>
                <a:lnTo>
                  <a:pt x="16" y="52"/>
                </a:lnTo>
                <a:lnTo>
                  <a:pt x="12" y="14"/>
                </a:lnTo>
                <a:lnTo>
                  <a:pt x="18" y="10"/>
                </a:lnTo>
                <a:lnTo>
                  <a:pt x="18" y="0"/>
                </a:lnTo>
                <a:lnTo>
                  <a:pt x="36" y="4"/>
                </a:lnTo>
                <a:lnTo>
                  <a:pt x="108" y="18"/>
                </a:lnTo>
                <a:lnTo>
                  <a:pt x="102" y="36"/>
                </a:lnTo>
                <a:lnTo>
                  <a:pt x="90" y="74"/>
                </a:lnTo>
                <a:lnTo>
                  <a:pt x="80" y="86"/>
                </a:lnTo>
                <a:lnTo>
                  <a:pt x="16" y="6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2" name="Freeform 602"/>
          <p:cNvSpPr>
            <a:spLocks/>
          </p:cNvSpPr>
          <p:nvPr/>
        </p:nvSpPr>
        <p:spPr bwMode="auto">
          <a:xfrm rot="222277">
            <a:off x="3465513" y="4635500"/>
            <a:ext cx="288925" cy="230188"/>
          </a:xfrm>
          <a:custGeom>
            <a:avLst/>
            <a:gdLst>
              <a:gd name="T0" fmla="*/ 2147483647 w 124"/>
              <a:gd name="T1" fmla="*/ 0 h 98"/>
              <a:gd name="T2" fmla="*/ 2147483647 w 124"/>
              <a:gd name="T3" fmla="*/ 2147483647 h 98"/>
              <a:gd name="T4" fmla="*/ 2147483647 w 124"/>
              <a:gd name="T5" fmla="*/ 2147483647 h 98"/>
              <a:gd name="T6" fmla="*/ 2147483647 w 124"/>
              <a:gd name="T7" fmla="*/ 2147483647 h 98"/>
              <a:gd name="T8" fmla="*/ 2147483647 w 124"/>
              <a:gd name="T9" fmla="*/ 2147483647 h 98"/>
              <a:gd name="T10" fmla="*/ 2147483647 w 124"/>
              <a:gd name="T11" fmla="*/ 2147483647 h 98"/>
              <a:gd name="T12" fmla="*/ 2147483647 w 124"/>
              <a:gd name="T13" fmla="*/ 2147483647 h 98"/>
              <a:gd name="T14" fmla="*/ 2147483647 w 124"/>
              <a:gd name="T15" fmla="*/ 2147483647 h 98"/>
              <a:gd name="T16" fmla="*/ 2147483647 w 124"/>
              <a:gd name="T17" fmla="*/ 2147483647 h 98"/>
              <a:gd name="T18" fmla="*/ 2147483647 w 124"/>
              <a:gd name="T19" fmla="*/ 2147483647 h 98"/>
              <a:gd name="T20" fmla="*/ 2147483647 w 124"/>
              <a:gd name="T21" fmla="*/ 2147483647 h 98"/>
              <a:gd name="T22" fmla="*/ 2147483647 w 124"/>
              <a:gd name="T23" fmla="*/ 2147483647 h 98"/>
              <a:gd name="T24" fmla="*/ 2147483647 w 124"/>
              <a:gd name="T25" fmla="*/ 2147483647 h 98"/>
              <a:gd name="T26" fmla="*/ 2147483647 w 124"/>
              <a:gd name="T27" fmla="*/ 2147483647 h 98"/>
              <a:gd name="T28" fmla="*/ 2147483647 w 124"/>
              <a:gd name="T29" fmla="*/ 2147483647 h 98"/>
              <a:gd name="T30" fmla="*/ 2147483647 w 124"/>
              <a:gd name="T31" fmla="*/ 2147483647 h 98"/>
              <a:gd name="T32" fmla="*/ 2147483647 w 124"/>
              <a:gd name="T33" fmla="*/ 2147483647 h 98"/>
              <a:gd name="T34" fmla="*/ 2147483647 w 124"/>
              <a:gd name="T35" fmla="*/ 2147483647 h 98"/>
              <a:gd name="T36" fmla="*/ 2147483647 w 124"/>
              <a:gd name="T37" fmla="*/ 2147483647 h 98"/>
              <a:gd name="T38" fmla="*/ 2147483647 w 124"/>
              <a:gd name="T39" fmla="*/ 2147483647 h 98"/>
              <a:gd name="T40" fmla="*/ 0 w 124"/>
              <a:gd name="T41" fmla="*/ 2147483647 h 98"/>
              <a:gd name="T42" fmla="*/ 2147483647 w 124"/>
              <a:gd name="T43" fmla="*/ 2147483647 h 98"/>
              <a:gd name="T44" fmla="*/ 2147483647 w 124"/>
              <a:gd name="T45" fmla="*/ 2147483647 h 98"/>
              <a:gd name="T46" fmla="*/ 2147483647 w 124"/>
              <a:gd name="T47" fmla="*/ 2147483647 h 98"/>
              <a:gd name="T48" fmla="*/ 2147483647 w 124"/>
              <a:gd name="T49" fmla="*/ 0 h 9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4"/>
              <a:gd name="T76" fmla="*/ 0 h 98"/>
              <a:gd name="T77" fmla="*/ 124 w 124"/>
              <a:gd name="T78" fmla="*/ 98 h 9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4" h="98">
                <a:moveTo>
                  <a:pt x="60" y="0"/>
                </a:moveTo>
                <a:lnTo>
                  <a:pt x="124" y="18"/>
                </a:lnTo>
                <a:lnTo>
                  <a:pt x="120" y="22"/>
                </a:lnTo>
                <a:lnTo>
                  <a:pt x="112" y="48"/>
                </a:lnTo>
                <a:lnTo>
                  <a:pt x="78" y="68"/>
                </a:lnTo>
                <a:lnTo>
                  <a:pt x="58" y="84"/>
                </a:lnTo>
                <a:lnTo>
                  <a:pt x="54" y="82"/>
                </a:lnTo>
                <a:lnTo>
                  <a:pt x="50" y="88"/>
                </a:lnTo>
                <a:lnTo>
                  <a:pt x="40" y="98"/>
                </a:lnTo>
                <a:lnTo>
                  <a:pt x="30" y="94"/>
                </a:lnTo>
                <a:lnTo>
                  <a:pt x="18" y="94"/>
                </a:lnTo>
                <a:lnTo>
                  <a:pt x="18" y="86"/>
                </a:lnTo>
                <a:lnTo>
                  <a:pt x="10" y="86"/>
                </a:lnTo>
                <a:lnTo>
                  <a:pt x="8" y="74"/>
                </a:lnTo>
                <a:lnTo>
                  <a:pt x="16" y="70"/>
                </a:lnTo>
                <a:lnTo>
                  <a:pt x="16" y="66"/>
                </a:lnTo>
                <a:lnTo>
                  <a:pt x="2" y="64"/>
                </a:lnTo>
                <a:lnTo>
                  <a:pt x="2" y="54"/>
                </a:lnTo>
                <a:lnTo>
                  <a:pt x="10" y="54"/>
                </a:lnTo>
                <a:lnTo>
                  <a:pt x="10" y="44"/>
                </a:lnTo>
                <a:lnTo>
                  <a:pt x="0" y="44"/>
                </a:lnTo>
                <a:lnTo>
                  <a:pt x="12" y="20"/>
                </a:lnTo>
                <a:lnTo>
                  <a:pt x="46" y="18"/>
                </a:lnTo>
                <a:lnTo>
                  <a:pt x="46" y="2"/>
                </a:lnTo>
                <a:lnTo>
                  <a:pt x="60" y="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3" name="Freeform 603"/>
          <p:cNvSpPr>
            <a:spLocks/>
          </p:cNvSpPr>
          <p:nvPr/>
        </p:nvSpPr>
        <p:spPr bwMode="auto">
          <a:xfrm rot="222277">
            <a:off x="3578225" y="4675188"/>
            <a:ext cx="268288" cy="238125"/>
          </a:xfrm>
          <a:custGeom>
            <a:avLst/>
            <a:gdLst>
              <a:gd name="T0" fmla="*/ 2147483647 w 114"/>
              <a:gd name="T1" fmla="*/ 2147483647 h 102"/>
              <a:gd name="T2" fmla="*/ 2147483647 w 114"/>
              <a:gd name="T3" fmla="*/ 0 h 102"/>
              <a:gd name="T4" fmla="*/ 2147483647 w 114"/>
              <a:gd name="T5" fmla="*/ 2147483647 h 102"/>
              <a:gd name="T6" fmla="*/ 2147483647 w 114"/>
              <a:gd name="T7" fmla="*/ 2147483647 h 102"/>
              <a:gd name="T8" fmla="*/ 2147483647 w 114"/>
              <a:gd name="T9" fmla="*/ 2147483647 h 102"/>
              <a:gd name="T10" fmla="*/ 2147483647 w 114"/>
              <a:gd name="T11" fmla="*/ 2147483647 h 102"/>
              <a:gd name="T12" fmla="*/ 2147483647 w 114"/>
              <a:gd name="T13" fmla="*/ 2147483647 h 102"/>
              <a:gd name="T14" fmla="*/ 2147483647 w 114"/>
              <a:gd name="T15" fmla="*/ 2147483647 h 102"/>
              <a:gd name="T16" fmla="*/ 0 w 114"/>
              <a:gd name="T17" fmla="*/ 2147483647 h 102"/>
              <a:gd name="T18" fmla="*/ 0 w 114"/>
              <a:gd name="T19" fmla="*/ 2147483647 h 102"/>
              <a:gd name="T20" fmla="*/ 2147483647 w 114"/>
              <a:gd name="T21" fmla="*/ 2147483647 h 102"/>
              <a:gd name="T22" fmla="*/ 2147483647 w 114"/>
              <a:gd name="T23" fmla="*/ 2147483647 h 102"/>
              <a:gd name="T24" fmla="*/ 2147483647 w 114"/>
              <a:gd name="T25" fmla="*/ 2147483647 h 102"/>
              <a:gd name="T26" fmla="*/ 2147483647 w 114"/>
              <a:gd name="T27" fmla="*/ 2147483647 h 102"/>
              <a:gd name="T28" fmla="*/ 2147483647 w 114"/>
              <a:gd name="T29" fmla="*/ 2147483647 h 102"/>
              <a:gd name="T30" fmla="*/ 2147483647 w 114"/>
              <a:gd name="T31" fmla="*/ 2147483647 h 1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4"/>
              <a:gd name="T49" fmla="*/ 0 h 102"/>
              <a:gd name="T50" fmla="*/ 114 w 114"/>
              <a:gd name="T51" fmla="*/ 102 h 10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4" h="102">
                <a:moveTo>
                  <a:pt x="74" y="4"/>
                </a:moveTo>
                <a:lnTo>
                  <a:pt x="112" y="0"/>
                </a:lnTo>
                <a:lnTo>
                  <a:pt x="114" y="50"/>
                </a:lnTo>
                <a:lnTo>
                  <a:pt x="106" y="56"/>
                </a:lnTo>
                <a:lnTo>
                  <a:pt x="96" y="58"/>
                </a:lnTo>
                <a:lnTo>
                  <a:pt x="64" y="100"/>
                </a:lnTo>
                <a:lnTo>
                  <a:pt x="42" y="102"/>
                </a:lnTo>
                <a:lnTo>
                  <a:pt x="36" y="84"/>
                </a:lnTo>
                <a:lnTo>
                  <a:pt x="0" y="86"/>
                </a:lnTo>
                <a:lnTo>
                  <a:pt x="0" y="74"/>
                </a:lnTo>
                <a:lnTo>
                  <a:pt x="4" y="68"/>
                </a:lnTo>
                <a:lnTo>
                  <a:pt x="8" y="70"/>
                </a:lnTo>
                <a:lnTo>
                  <a:pt x="28" y="54"/>
                </a:lnTo>
                <a:lnTo>
                  <a:pt x="62" y="34"/>
                </a:lnTo>
                <a:lnTo>
                  <a:pt x="70" y="8"/>
                </a:lnTo>
                <a:lnTo>
                  <a:pt x="74" y="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4" name="Freeform 604"/>
          <p:cNvSpPr>
            <a:spLocks/>
          </p:cNvSpPr>
          <p:nvPr/>
        </p:nvSpPr>
        <p:spPr bwMode="auto">
          <a:xfrm rot="222277">
            <a:off x="3486150" y="4840288"/>
            <a:ext cx="233363" cy="246062"/>
          </a:xfrm>
          <a:custGeom>
            <a:avLst/>
            <a:gdLst>
              <a:gd name="T0" fmla="*/ 2147483647 w 100"/>
              <a:gd name="T1" fmla="*/ 0 h 104"/>
              <a:gd name="T2" fmla="*/ 2147483647 w 100"/>
              <a:gd name="T3" fmla="*/ 2147483647 h 104"/>
              <a:gd name="T4" fmla="*/ 2147483647 w 100"/>
              <a:gd name="T5" fmla="*/ 2147483647 h 104"/>
              <a:gd name="T6" fmla="*/ 2147483647 w 100"/>
              <a:gd name="T7" fmla="*/ 2147483647 h 104"/>
              <a:gd name="T8" fmla="*/ 2147483647 w 100"/>
              <a:gd name="T9" fmla="*/ 2147483647 h 104"/>
              <a:gd name="T10" fmla="*/ 2147483647 w 100"/>
              <a:gd name="T11" fmla="*/ 2147483647 h 104"/>
              <a:gd name="T12" fmla="*/ 2147483647 w 100"/>
              <a:gd name="T13" fmla="*/ 2147483647 h 104"/>
              <a:gd name="T14" fmla="*/ 2147483647 w 100"/>
              <a:gd name="T15" fmla="*/ 2147483647 h 104"/>
              <a:gd name="T16" fmla="*/ 2147483647 w 100"/>
              <a:gd name="T17" fmla="*/ 2147483647 h 104"/>
              <a:gd name="T18" fmla="*/ 0 w 100"/>
              <a:gd name="T19" fmla="*/ 2147483647 h 104"/>
              <a:gd name="T20" fmla="*/ 2147483647 w 100"/>
              <a:gd name="T21" fmla="*/ 2147483647 h 104"/>
              <a:gd name="T22" fmla="*/ 0 w 100"/>
              <a:gd name="T23" fmla="*/ 2147483647 h 104"/>
              <a:gd name="T24" fmla="*/ 2147483647 w 100"/>
              <a:gd name="T25" fmla="*/ 2147483647 h 104"/>
              <a:gd name="T26" fmla="*/ 2147483647 w 100"/>
              <a:gd name="T27" fmla="*/ 2147483647 h 104"/>
              <a:gd name="T28" fmla="*/ 2147483647 w 100"/>
              <a:gd name="T29" fmla="*/ 2147483647 h 104"/>
              <a:gd name="T30" fmla="*/ 2147483647 w 100"/>
              <a:gd name="T31" fmla="*/ 0 h 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0"/>
              <a:gd name="T49" fmla="*/ 0 h 104"/>
              <a:gd name="T50" fmla="*/ 100 w 100"/>
              <a:gd name="T51" fmla="*/ 104 h 1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0" h="104">
                <a:moveTo>
                  <a:pt x="36" y="0"/>
                </a:moveTo>
                <a:lnTo>
                  <a:pt x="36" y="12"/>
                </a:lnTo>
                <a:lnTo>
                  <a:pt x="72" y="10"/>
                </a:lnTo>
                <a:lnTo>
                  <a:pt x="78" y="28"/>
                </a:lnTo>
                <a:lnTo>
                  <a:pt x="100" y="26"/>
                </a:lnTo>
                <a:lnTo>
                  <a:pt x="86" y="68"/>
                </a:lnTo>
                <a:lnTo>
                  <a:pt x="80" y="70"/>
                </a:lnTo>
                <a:lnTo>
                  <a:pt x="82" y="96"/>
                </a:lnTo>
                <a:lnTo>
                  <a:pt x="2" y="104"/>
                </a:lnTo>
                <a:lnTo>
                  <a:pt x="0" y="72"/>
                </a:lnTo>
                <a:lnTo>
                  <a:pt x="2" y="52"/>
                </a:lnTo>
                <a:lnTo>
                  <a:pt x="0" y="46"/>
                </a:lnTo>
                <a:lnTo>
                  <a:pt x="10" y="42"/>
                </a:lnTo>
                <a:lnTo>
                  <a:pt x="16" y="20"/>
                </a:lnTo>
                <a:lnTo>
                  <a:pt x="26" y="10"/>
                </a:lnTo>
                <a:lnTo>
                  <a:pt x="36" y="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5" name="Freeform 605"/>
          <p:cNvSpPr>
            <a:spLocks/>
          </p:cNvSpPr>
          <p:nvPr/>
        </p:nvSpPr>
        <p:spPr bwMode="auto">
          <a:xfrm rot="222277">
            <a:off x="3673475" y="4808538"/>
            <a:ext cx="200025" cy="269875"/>
          </a:xfrm>
          <a:custGeom>
            <a:avLst/>
            <a:gdLst>
              <a:gd name="T0" fmla="*/ 2147483647 w 84"/>
              <a:gd name="T1" fmla="*/ 2147483647 h 114"/>
              <a:gd name="T2" fmla="*/ 0 w 84"/>
              <a:gd name="T3" fmla="*/ 2147483647 h 114"/>
              <a:gd name="T4" fmla="*/ 2147483647 w 84"/>
              <a:gd name="T5" fmla="*/ 2147483647 h 114"/>
              <a:gd name="T6" fmla="*/ 2147483647 w 84"/>
              <a:gd name="T7" fmla="*/ 2147483647 h 114"/>
              <a:gd name="T8" fmla="*/ 2147483647 w 84"/>
              <a:gd name="T9" fmla="*/ 2147483647 h 114"/>
              <a:gd name="T10" fmla="*/ 2147483647 w 84"/>
              <a:gd name="T11" fmla="*/ 0 h 114"/>
              <a:gd name="T12" fmla="*/ 2147483647 w 84"/>
              <a:gd name="T13" fmla="*/ 2147483647 h 114"/>
              <a:gd name="T14" fmla="*/ 2147483647 w 84"/>
              <a:gd name="T15" fmla="*/ 2147483647 h 114"/>
              <a:gd name="T16" fmla="*/ 2147483647 w 84"/>
              <a:gd name="T17" fmla="*/ 2147483647 h 114"/>
              <a:gd name="T18" fmla="*/ 2147483647 w 84"/>
              <a:gd name="T19" fmla="*/ 2147483647 h 1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"/>
              <a:gd name="T31" fmla="*/ 0 h 114"/>
              <a:gd name="T32" fmla="*/ 84 w 84"/>
              <a:gd name="T33" fmla="*/ 114 h 1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" h="114">
                <a:moveTo>
                  <a:pt x="2" y="114"/>
                </a:moveTo>
                <a:lnTo>
                  <a:pt x="0" y="88"/>
                </a:lnTo>
                <a:lnTo>
                  <a:pt x="6" y="86"/>
                </a:lnTo>
                <a:lnTo>
                  <a:pt x="20" y="44"/>
                </a:lnTo>
                <a:lnTo>
                  <a:pt x="52" y="2"/>
                </a:lnTo>
                <a:lnTo>
                  <a:pt x="62" y="0"/>
                </a:lnTo>
                <a:lnTo>
                  <a:pt x="78" y="44"/>
                </a:lnTo>
                <a:lnTo>
                  <a:pt x="82" y="68"/>
                </a:lnTo>
                <a:lnTo>
                  <a:pt x="84" y="104"/>
                </a:lnTo>
                <a:lnTo>
                  <a:pt x="2" y="11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6" name="Freeform 606"/>
          <p:cNvSpPr>
            <a:spLocks/>
          </p:cNvSpPr>
          <p:nvPr/>
        </p:nvSpPr>
        <p:spPr bwMode="auto">
          <a:xfrm rot="222277">
            <a:off x="3476625" y="5067300"/>
            <a:ext cx="244475" cy="179388"/>
          </a:xfrm>
          <a:custGeom>
            <a:avLst/>
            <a:gdLst>
              <a:gd name="T0" fmla="*/ 2147483647 w 104"/>
              <a:gd name="T1" fmla="*/ 2147483647 h 76"/>
              <a:gd name="T2" fmla="*/ 2147483647 w 104"/>
              <a:gd name="T3" fmla="*/ 2147483647 h 76"/>
              <a:gd name="T4" fmla="*/ 2147483647 w 104"/>
              <a:gd name="T5" fmla="*/ 2147483647 h 76"/>
              <a:gd name="T6" fmla="*/ 2147483647 w 104"/>
              <a:gd name="T7" fmla="*/ 2147483647 h 76"/>
              <a:gd name="T8" fmla="*/ 2147483647 w 104"/>
              <a:gd name="T9" fmla="*/ 2147483647 h 76"/>
              <a:gd name="T10" fmla="*/ 2147483647 w 104"/>
              <a:gd name="T11" fmla="*/ 2147483647 h 76"/>
              <a:gd name="T12" fmla="*/ 0 w 104"/>
              <a:gd name="T13" fmla="*/ 2147483647 h 76"/>
              <a:gd name="T14" fmla="*/ 0 w 104"/>
              <a:gd name="T15" fmla="*/ 2147483647 h 76"/>
              <a:gd name="T16" fmla="*/ 2147483647 w 104"/>
              <a:gd name="T17" fmla="*/ 2147483647 h 76"/>
              <a:gd name="T18" fmla="*/ 2147483647 w 104"/>
              <a:gd name="T19" fmla="*/ 0 h 76"/>
              <a:gd name="T20" fmla="*/ 2147483647 w 104"/>
              <a:gd name="T21" fmla="*/ 2147483647 h 76"/>
              <a:gd name="T22" fmla="*/ 2147483647 w 104"/>
              <a:gd name="T23" fmla="*/ 2147483647 h 76"/>
              <a:gd name="T24" fmla="*/ 2147483647 w 104"/>
              <a:gd name="T25" fmla="*/ 2147483647 h 76"/>
              <a:gd name="T26" fmla="*/ 2147483647 w 104"/>
              <a:gd name="T27" fmla="*/ 2147483647 h 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4"/>
              <a:gd name="T43" fmla="*/ 0 h 76"/>
              <a:gd name="T44" fmla="*/ 104 w 104"/>
              <a:gd name="T45" fmla="*/ 76 h 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4" h="76">
                <a:moveTo>
                  <a:pt x="86" y="66"/>
                </a:moveTo>
                <a:lnTo>
                  <a:pt x="76" y="68"/>
                </a:lnTo>
                <a:lnTo>
                  <a:pt x="4" y="76"/>
                </a:lnTo>
                <a:lnTo>
                  <a:pt x="4" y="60"/>
                </a:lnTo>
                <a:lnTo>
                  <a:pt x="6" y="46"/>
                </a:lnTo>
                <a:lnTo>
                  <a:pt x="2" y="26"/>
                </a:lnTo>
                <a:lnTo>
                  <a:pt x="0" y="12"/>
                </a:lnTo>
                <a:lnTo>
                  <a:pt x="0" y="8"/>
                </a:lnTo>
                <a:lnTo>
                  <a:pt x="40" y="4"/>
                </a:lnTo>
                <a:lnTo>
                  <a:pt x="80" y="0"/>
                </a:lnTo>
                <a:lnTo>
                  <a:pt x="98" y="28"/>
                </a:lnTo>
                <a:lnTo>
                  <a:pt x="104" y="52"/>
                </a:lnTo>
                <a:lnTo>
                  <a:pt x="94" y="60"/>
                </a:lnTo>
                <a:lnTo>
                  <a:pt x="86" y="6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7" name="Freeform 607"/>
          <p:cNvSpPr>
            <a:spLocks/>
          </p:cNvSpPr>
          <p:nvPr/>
        </p:nvSpPr>
        <p:spPr bwMode="auto">
          <a:xfrm rot="222277">
            <a:off x="3667125" y="5057775"/>
            <a:ext cx="236538" cy="144463"/>
          </a:xfrm>
          <a:custGeom>
            <a:avLst/>
            <a:gdLst>
              <a:gd name="T0" fmla="*/ 0 w 102"/>
              <a:gd name="T1" fmla="*/ 2147483647 h 62"/>
              <a:gd name="T2" fmla="*/ 2147483647 w 102"/>
              <a:gd name="T3" fmla="*/ 0 h 62"/>
              <a:gd name="T4" fmla="*/ 2147483647 w 102"/>
              <a:gd name="T5" fmla="*/ 0 h 62"/>
              <a:gd name="T6" fmla="*/ 2147483647 w 102"/>
              <a:gd name="T7" fmla="*/ 2147483647 h 62"/>
              <a:gd name="T8" fmla="*/ 2147483647 w 102"/>
              <a:gd name="T9" fmla="*/ 2147483647 h 62"/>
              <a:gd name="T10" fmla="*/ 2147483647 w 102"/>
              <a:gd name="T11" fmla="*/ 2147483647 h 62"/>
              <a:gd name="T12" fmla="*/ 2147483647 w 102"/>
              <a:gd name="T13" fmla="*/ 2147483647 h 62"/>
              <a:gd name="T14" fmla="*/ 2147483647 w 102"/>
              <a:gd name="T15" fmla="*/ 2147483647 h 62"/>
              <a:gd name="T16" fmla="*/ 0 w 102"/>
              <a:gd name="T17" fmla="*/ 2147483647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2"/>
              <a:gd name="T28" fmla="*/ 0 h 62"/>
              <a:gd name="T29" fmla="*/ 102 w 102"/>
              <a:gd name="T30" fmla="*/ 62 h 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2" h="62">
                <a:moveTo>
                  <a:pt x="0" y="10"/>
                </a:moveTo>
                <a:lnTo>
                  <a:pt x="82" y="0"/>
                </a:lnTo>
                <a:lnTo>
                  <a:pt x="94" y="0"/>
                </a:lnTo>
                <a:lnTo>
                  <a:pt x="102" y="48"/>
                </a:lnTo>
                <a:lnTo>
                  <a:pt x="84" y="52"/>
                </a:lnTo>
                <a:lnTo>
                  <a:pt x="48" y="60"/>
                </a:lnTo>
                <a:lnTo>
                  <a:pt x="24" y="62"/>
                </a:lnTo>
                <a:lnTo>
                  <a:pt x="18" y="38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8" name="Freeform 608"/>
          <p:cNvSpPr>
            <a:spLocks/>
          </p:cNvSpPr>
          <p:nvPr/>
        </p:nvSpPr>
        <p:spPr bwMode="auto">
          <a:xfrm rot="222277">
            <a:off x="3668713" y="5191125"/>
            <a:ext cx="120650" cy="198438"/>
          </a:xfrm>
          <a:custGeom>
            <a:avLst/>
            <a:gdLst>
              <a:gd name="T0" fmla="*/ 2147483647 w 52"/>
              <a:gd name="T1" fmla="*/ 2147483647 h 84"/>
              <a:gd name="T2" fmla="*/ 2147483647 w 52"/>
              <a:gd name="T3" fmla="*/ 2147483647 h 84"/>
              <a:gd name="T4" fmla="*/ 2147483647 w 52"/>
              <a:gd name="T5" fmla="*/ 2147483647 h 84"/>
              <a:gd name="T6" fmla="*/ 0 w 52"/>
              <a:gd name="T7" fmla="*/ 2147483647 h 84"/>
              <a:gd name="T8" fmla="*/ 2147483647 w 52"/>
              <a:gd name="T9" fmla="*/ 2147483647 h 84"/>
              <a:gd name="T10" fmla="*/ 2147483647 w 52"/>
              <a:gd name="T11" fmla="*/ 0 h 84"/>
              <a:gd name="T12" fmla="*/ 2147483647 w 52"/>
              <a:gd name="T13" fmla="*/ 2147483647 h 84"/>
              <a:gd name="T14" fmla="*/ 2147483647 w 52"/>
              <a:gd name="T15" fmla="*/ 2147483647 h 84"/>
              <a:gd name="T16" fmla="*/ 2147483647 w 52"/>
              <a:gd name="T17" fmla="*/ 2147483647 h 84"/>
              <a:gd name="T18" fmla="*/ 2147483647 w 52"/>
              <a:gd name="T19" fmla="*/ 2147483647 h 84"/>
              <a:gd name="T20" fmla="*/ 2147483647 w 52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"/>
              <a:gd name="T34" fmla="*/ 0 h 84"/>
              <a:gd name="T35" fmla="*/ 52 w 52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" h="84">
                <a:moveTo>
                  <a:pt x="40" y="84"/>
                </a:moveTo>
                <a:lnTo>
                  <a:pt x="32" y="82"/>
                </a:lnTo>
                <a:lnTo>
                  <a:pt x="8" y="84"/>
                </a:lnTo>
                <a:lnTo>
                  <a:pt x="0" y="16"/>
                </a:lnTo>
                <a:lnTo>
                  <a:pt x="18" y="2"/>
                </a:lnTo>
                <a:lnTo>
                  <a:pt x="42" y="0"/>
                </a:lnTo>
                <a:lnTo>
                  <a:pt x="46" y="36"/>
                </a:lnTo>
                <a:lnTo>
                  <a:pt x="48" y="36"/>
                </a:lnTo>
                <a:lnTo>
                  <a:pt x="52" y="70"/>
                </a:lnTo>
                <a:lnTo>
                  <a:pt x="40" y="72"/>
                </a:lnTo>
                <a:lnTo>
                  <a:pt x="40" y="8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39" name="Freeform 609"/>
          <p:cNvSpPr>
            <a:spLocks/>
          </p:cNvSpPr>
          <p:nvPr/>
        </p:nvSpPr>
        <p:spPr bwMode="auto">
          <a:xfrm rot="222277">
            <a:off x="3768725" y="5178425"/>
            <a:ext cx="169863" cy="184150"/>
          </a:xfrm>
          <a:custGeom>
            <a:avLst/>
            <a:gdLst>
              <a:gd name="T0" fmla="*/ 0 w 72"/>
              <a:gd name="T1" fmla="*/ 2147483647 h 78"/>
              <a:gd name="T2" fmla="*/ 2147483647 w 72"/>
              <a:gd name="T3" fmla="*/ 0 h 78"/>
              <a:gd name="T4" fmla="*/ 2147483647 w 72"/>
              <a:gd name="T5" fmla="*/ 2147483647 h 78"/>
              <a:gd name="T6" fmla="*/ 2147483647 w 72"/>
              <a:gd name="T7" fmla="*/ 2147483647 h 78"/>
              <a:gd name="T8" fmla="*/ 2147483647 w 72"/>
              <a:gd name="T9" fmla="*/ 2147483647 h 78"/>
              <a:gd name="T10" fmla="*/ 2147483647 w 72"/>
              <a:gd name="T11" fmla="*/ 2147483647 h 78"/>
              <a:gd name="T12" fmla="*/ 2147483647 w 72"/>
              <a:gd name="T13" fmla="*/ 2147483647 h 78"/>
              <a:gd name="T14" fmla="*/ 2147483647 w 72"/>
              <a:gd name="T15" fmla="*/ 2147483647 h 78"/>
              <a:gd name="T16" fmla="*/ 2147483647 w 72"/>
              <a:gd name="T17" fmla="*/ 2147483647 h 78"/>
              <a:gd name="T18" fmla="*/ 2147483647 w 72"/>
              <a:gd name="T19" fmla="*/ 2147483647 h 78"/>
              <a:gd name="T20" fmla="*/ 2147483647 w 72"/>
              <a:gd name="T21" fmla="*/ 2147483647 h 78"/>
              <a:gd name="T22" fmla="*/ 2147483647 w 72"/>
              <a:gd name="T23" fmla="*/ 2147483647 h 78"/>
              <a:gd name="T24" fmla="*/ 0 w 72"/>
              <a:gd name="T25" fmla="*/ 2147483647 h 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"/>
              <a:gd name="T40" fmla="*/ 0 h 78"/>
              <a:gd name="T41" fmla="*/ 72 w 72"/>
              <a:gd name="T42" fmla="*/ 78 h 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" h="78">
                <a:moveTo>
                  <a:pt x="0" y="8"/>
                </a:moveTo>
                <a:lnTo>
                  <a:pt x="36" y="0"/>
                </a:lnTo>
                <a:lnTo>
                  <a:pt x="38" y="28"/>
                </a:lnTo>
                <a:lnTo>
                  <a:pt x="66" y="44"/>
                </a:lnTo>
                <a:lnTo>
                  <a:pt x="72" y="56"/>
                </a:lnTo>
                <a:lnTo>
                  <a:pt x="72" y="64"/>
                </a:lnTo>
                <a:lnTo>
                  <a:pt x="60" y="66"/>
                </a:lnTo>
                <a:lnTo>
                  <a:pt x="32" y="70"/>
                </a:lnTo>
                <a:lnTo>
                  <a:pt x="32" y="76"/>
                </a:lnTo>
                <a:lnTo>
                  <a:pt x="10" y="78"/>
                </a:lnTo>
                <a:lnTo>
                  <a:pt x="6" y="44"/>
                </a:lnTo>
                <a:lnTo>
                  <a:pt x="4" y="44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0" name="Freeform 610"/>
          <p:cNvSpPr>
            <a:spLocks/>
          </p:cNvSpPr>
          <p:nvPr/>
        </p:nvSpPr>
        <p:spPr bwMode="auto">
          <a:xfrm rot="222277">
            <a:off x="5648325" y="3468688"/>
            <a:ext cx="160338" cy="142875"/>
          </a:xfrm>
          <a:custGeom>
            <a:avLst/>
            <a:gdLst>
              <a:gd name="T0" fmla="*/ 2147483647 w 68"/>
              <a:gd name="T1" fmla="*/ 2147483647 h 62"/>
              <a:gd name="T2" fmla="*/ 2147483647 w 68"/>
              <a:gd name="T3" fmla="*/ 2147483647 h 62"/>
              <a:gd name="T4" fmla="*/ 2147483647 w 68"/>
              <a:gd name="T5" fmla="*/ 2147483647 h 62"/>
              <a:gd name="T6" fmla="*/ 2147483647 w 68"/>
              <a:gd name="T7" fmla="*/ 2147483647 h 62"/>
              <a:gd name="T8" fmla="*/ 2147483647 w 68"/>
              <a:gd name="T9" fmla="*/ 2147483647 h 62"/>
              <a:gd name="T10" fmla="*/ 2147483647 w 68"/>
              <a:gd name="T11" fmla="*/ 0 h 62"/>
              <a:gd name="T12" fmla="*/ 2147483647 w 68"/>
              <a:gd name="T13" fmla="*/ 2147483647 h 62"/>
              <a:gd name="T14" fmla="*/ 2147483647 w 68"/>
              <a:gd name="T15" fmla="*/ 2147483647 h 62"/>
              <a:gd name="T16" fmla="*/ 2147483647 w 68"/>
              <a:gd name="T17" fmla="*/ 2147483647 h 62"/>
              <a:gd name="T18" fmla="*/ 0 w 68"/>
              <a:gd name="T19" fmla="*/ 2147483647 h 62"/>
              <a:gd name="T20" fmla="*/ 2147483647 w 68"/>
              <a:gd name="T21" fmla="*/ 2147483647 h 62"/>
              <a:gd name="T22" fmla="*/ 2147483647 w 68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"/>
              <a:gd name="T37" fmla="*/ 0 h 62"/>
              <a:gd name="T38" fmla="*/ 68 w 68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" h="62">
                <a:moveTo>
                  <a:pt x="68" y="50"/>
                </a:moveTo>
                <a:lnTo>
                  <a:pt x="64" y="6"/>
                </a:lnTo>
                <a:lnTo>
                  <a:pt x="60" y="4"/>
                </a:lnTo>
                <a:lnTo>
                  <a:pt x="58" y="10"/>
                </a:lnTo>
                <a:lnTo>
                  <a:pt x="48" y="2"/>
                </a:lnTo>
                <a:lnTo>
                  <a:pt x="34" y="0"/>
                </a:lnTo>
                <a:lnTo>
                  <a:pt x="8" y="4"/>
                </a:lnTo>
                <a:lnTo>
                  <a:pt x="2" y="14"/>
                </a:lnTo>
                <a:lnTo>
                  <a:pt x="2" y="30"/>
                </a:lnTo>
                <a:lnTo>
                  <a:pt x="0" y="62"/>
                </a:lnTo>
                <a:lnTo>
                  <a:pt x="20" y="58"/>
                </a:lnTo>
                <a:lnTo>
                  <a:pt x="68" y="5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1" name="Freeform 611"/>
          <p:cNvSpPr>
            <a:spLocks/>
          </p:cNvSpPr>
          <p:nvPr/>
        </p:nvSpPr>
        <p:spPr bwMode="auto">
          <a:xfrm rot="222277">
            <a:off x="5535613" y="3438525"/>
            <a:ext cx="117475" cy="180975"/>
          </a:xfrm>
          <a:custGeom>
            <a:avLst/>
            <a:gdLst>
              <a:gd name="T0" fmla="*/ 2147483647 w 50"/>
              <a:gd name="T1" fmla="*/ 2147483647 h 76"/>
              <a:gd name="T2" fmla="*/ 2147483647 w 50"/>
              <a:gd name="T3" fmla="*/ 2147483647 h 76"/>
              <a:gd name="T4" fmla="*/ 2147483647 w 50"/>
              <a:gd name="T5" fmla="*/ 2147483647 h 76"/>
              <a:gd name="T6" fmla="*/ 2147483647 w 50"/>
              <a:gd name="T7" fmla="*/ 2147483647 h 76"/>
              <a:gd name="T8" fmla="*/ 2147483647 w 50"/>
              <a:gd name="T9" fmla="*/ 0 h 76"/>
              <a:gd name="T10" fmla="*/ 2147483647 w 50"/>
              <a:gd name="T11" fmla="*/ 2147483647 h 76"/>
              <a:gd name="T12" fmla="*/ 0 w 50"/>
              <a:gd name="T13" fmla="*/ 2147483647 h 76"/>
              <a:gd name="T14" fmla="*/ 2147483647 w 50"/>
              <a:gd name="T15" fmla="*/ 2147483647 h 76"/>
              <a:gd name="T16" fmla="*/ 2147483647 w 50"/>
              <a:gd name="T17" fmla="*/ 2147483647 h 76"/>
              <a:gd name="T18" fmla="*/ 2147483647 w 50"/>
              <a:gd name="T19" fmla="*/ 2147483647 h 76"/>
              <a:gd name="T20" fmla="*/ 2147483647 w 50"/>
              <a:gd name="T21" fmla="*/ 2147483647 h 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76"/>
              <a:gd name="T35" fmla="*/ 50 w 50"/>
              <a:gd name="T36" fmla="*/ 76 h 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76">
                <a:moveTo>
                  <a:pt x="48" y="70"/>
                </a:moveTo>
                <a:lnTo>
                  <a:pt x="50" y="40"/>
                </a:lnTo>
                <a:lnTo>
                  <a:pt x="50" y="22"/>
                </a:lnTo>
                <a:lnTo>
                  <a:pt x="42" y="10"/>
                </a:lnTo>
                <a:lnTo>
                  <a:pt x="18" y="0"/>
                </a:lnTo>
                <a:lnTo>
                  <a:pt x="12" y="20"/>
                </a:lnTo>
                <a:lnTo>
                  <a:pt x="0" y="46"/>
                </a:lnTo>
                <a:lnTo>
                  <a:pt x="6" y="60"/>
                </a:lnTo>
                <a:lnTo>
                  <a:pt x="12" y="64"/>
                </a:lnTo>
                <a:lnTo>
                  <a:pt x="12" y="76"/>
                </a:lnTo>
                <a:lnTo>
                  <a:pt x="48" y="7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2" name="Freeform 612"/>
          <p:cNvSpPr>
            <a:spLocks/>
          </p:cNvSpPr>
          <p:nvPr/>
        </p:nvSpPr>
        <p:spPr bwMode="auto">
          <a:xfrm rot="222277">
            <a:off x="5394325" y="3421063"/>
            <a:ext cx="171450" cy="214312"/>
          </a:xfrm>
          <a:custGeom>
            <a:avLst/>
            <a:gdLst>
              <a:gd name="T0" fmla="*/ 2147483647 w 73"/>
              <a:gd name="T1" fmla="*/ 2147483647 h 92"/>
              <a:gd name="T2" fmla="*/ 2147483647 w 73"/>
              <a:gd name="T3" fmla="*/ 2147483647 h 92"/>
              <a:gd name="T4" fmla="*/ 2147483647 w 73"/>
              <a:gd name="T5" fmla="*/ 2147483647 h 92"/>
              <a:gd name="T6" fmla="*/ 2147483647 w 73"/>
              <a:gd name="T7" fmla="*/ 2147483647 h 92"/>
              <a:gd name="T8" fmla="*/ 2147483647 w 73"/>
              <a:gd name="T9" fmla="*/ 2147483647 h 92"/>
              <a:gd name="T10" fmla="*/ 2147483647 w 73"/>
              <a:gd name="T11" fmla="*/ 2147483647 h 92"/>
              <a:gd name="T12" fmla="*/ 2147483647 w 73"/>
              <a:gd name="T13" fmla="*/ 2147483647 h 92"/>
              <a:gd name="T14" fmla="*/ 2147483647 w 73"/>
              <a:gd name="T15" fmla="*/ 0 h 92"/>
              <a:gd name="T16" fmla="*/ 2147483647 w 73"/>
              <a:gd name="T17" fmla="*/ 2147483647 h 92"/>
              <a:gd name="T18" fmla="*/ 2147483647 w 73"/>
              <a:gd name="T19" fmla="*/ 2147483647 h 92"/>
              <a:gd name="T20" fmla="*/ 2147483647 w 73"/>
              <a:gd name="T21" fmla="*/ 2147483647 h 92"/>
              <a:gd name="T22" fmla="*/ 2147483647 w 73"/>
              <a:gd name="T23" fmla="*/ 2147483647 h 92"/>
              <a:gd name="T24" fmla="*/ 0 w 73"/>
              <a:gd name="T25" fmla="*/ 2147483647 h 92"/>
              <a:gd name="T26" fmla="*/ 2147483647 w 73"/>
              <a:gd name="T27" fmla="*/ 2147483647 h 92"/>
              <a:gd name="T28" fmla="*/ 2147483647 w 73"/>
              <a:gd name="T29" fmla="*/ 2147483647 h 92"/>
              <a:gd name="T30" fmla="*/ 2147483647 w 73"/>
              <a:gd name="T31" fmla="*/ 2147483647 h 9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3"/>
              <a:gd name="T49" fmla="*/ 0 h 92"/>
              <a:gd name="T50" fmla="*/ 73 w 73"/>
              <a:gd name="T51" fmla="*/ 92 h 9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3" h="92">
                <a:moveTo>
                  <a:pt x="73" y="82"/>
                </a:moveTo>
                <a:lnTo>
                  <a:pt x="73" y="70"/>
                </a:lnTo>
                <a:lnTo>
                  <a:pt x="67" y="66"/>
                </a:lnTo>
                <a:lnTo>
                  <a:pt x="61" y="52"/>
                </a:lnTo>
                <a:lnTo>
                  <a:pt x="71" y="30"/>
                </a:lnTo>
                <a:lnTo>
                  <a:pt x="69" y="20"/>
                </a:lnTo>
                <a:lnTo>
                  <a:pt x="57" y="4"/>
                </a:lnTo>
                <a:lnTo>
                  <a:pt x="37" y="0"/>
                </a:lnTo>
                <a:lnTo>
                  <a:pt x="25" y="4"/>
                </a:lnTo>
                <a:lnTo>
                  <a:pt x="25" y="14"/>
                </a:lnTo>
                <a:lnTo>
                  <a:pt x="6" y="54"/>
                </a:lnTo>
                <a:lnTo>
                  <a:pt x="10" y="72"/>
                </a:lnTo>
                <a:lnTo>
                  <a:pt x="0" y="92"/>
                </a:lnTo>
                <a:lnTo>
                  <a:pt x="12" y="90"/>
                </a:lnTo>
                <a:lnTo>
                  <a:pt x="29" y="88"/>
                </a:lnTo>
                <a:lnTo>
                  <a:pt x="73" y="8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3" name="Freeform 613"/>
          <p:cNvSpPr>
            <a:spLocks/>
          </p:cNvSpPr>
          <p:nvPr/>
        </p:nvSpPr>
        <p:spPr bwMode="auto">
          <a:xfrm rot="222277">
            <a:off x="5707063" y="3276600"/>
            <a:ext cx="214312" cy="219075"/>
          </a:xfrm>
          <a:custGeom>
            <a:avLst/>
            <a:gdLst>
              <a:gd name="T0" fmla="*/ 2147483647 w 92"/>
              <a:gd name="T1" fmla="*/ 2147483647 h 93"/>
              <a:gd name="T2" fmla="*/ 2147483647 w 92"/>
              <a:gd name="T3" fmla="*/ 2147483647 h 93"/>
              <a:gd name="T4" fmla="*/ 2147483647 w 92"/>
              <a:gd name="T5" fmla="*/ 2147483647 h 93"/>
              <a:gd name="T6" fmla="*/ 2147483647 w 92"/>
              <a:gd name="T7" fmla="*/ 2147483647 h 93"/>
              <a:gd name="T8" fmla="*/ 2147483647 w 92"/>
              <a:gd name="T9" fmla="*/ 0 h 93"/>
              <a:gd name="T10" fmla="*/ 2147483647 w 92"/>
              <a:gd name="T11" fmla="*/ 2147483647 h 93"/>
              <a:gd name="T12" fmla="*/ 0 w 92"/>
              <a:gd name="T13" fmla="*/ 2147483647 h 93"/>
              <a:gd name="T14" fmla="*/ 2147483647 w 92"/>
              <a:gd name="T15" fmla="*/ 2147483647 h 93"/>
              <a:gd name="T16" fmla="*/ 2147483647 w 92"/>
              <a:gd name="T17" fmla="*/ 2147483647 h 93"/>
              <a:gd name="T18" fmla="*/ 2147483647 w 92"/>
              <a:gd name="T19" fmla="*/ 2147483647 h 93"/>
              <a:gd name="T20" fmla="*/ 2147483647 w 92"/>
              <a:gd name="T21" fmla="*/ 2147483647 h 93"/>
              <a:gd name="T22" fmla="*/ 2147483647 w 92"/>
              <a:gd name="T23" fmla="*/ 2147483647 h 93"/>
              <a:gd name="T24" fmla="*/ 2147483647 w 92"/>
              <a:gd name="T25" fmla="*/ 2147483647 h 93"/>
              <a:gd name="T26" fmla="*/ 2147483647 w 92"/>
              <a:gd name="T27" fmla="*/ 2147483647 h 93"/>
              <a:gd name="T28" fmla="*/ 2147483647 w 92"/>
              <a:gd name="T29" fmla="*/ 2147483647 h 93"/>
              <a:gd name="T30" fmla="*/ 2147483647 w 92"/>
              <a:gd name="T31" fmla="*/ 2147483647 h 93"/>
              <a:gd name="T32" fmla="*/ 2147483647 w 92"/>
              <a:gd name="T33" fmla="*/ 2147483647 h 93"/>
              <a:gd name="T34" fmla="*/ 2147483647 w 92"/>
              <a:gd name="T35" fmla="*/ 2147483647 h 93"/>
              <a:gd name="T36" fmla="*/ 2147483647 w 92"/>
              <a:gd name="T37" fmla="*/ 2147483647 h 93"/>
              <a:gd name="T38" fmla="*/ 2147483647 w 92"/>
              <a:gd name="T39" fmla="*/ 2147483647 h 93"/>
              <a:gd name="T40" fmla="*/ 2147483647 w 92"/>
              <a:gd name="T41" fmla="*/ 2147483647 h 93"/>
              <a:gd name="T42" fmla="*/ 2147483647 w 92"/>
              <a:gd name="T43" fmla="*/ 2147483647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2"/>
              <a:gd name="T67" fmla="*/ 0 h 93"/>
              <a:gd name="T68" fmla="*/ 92 w 92"/>
              <a:gd name="T69" fmla="*/ 93 h 9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2" h="93">
                <a:moveTo>
                  <a:pt x="92" y="32"/>
                </a:moveTo>
                <a:lnTo>
                  <a:pt x="78" y="18"/>
                </a:lnTo>
                <a:lnTo>
                  <a:pt x="66" y="20"/>
                </a:lnTo>
                <a:lnTo>
                  <a:pt x="52" y="8"/>
                </a:lnTo>
                <a:lnTo>
                  <a:pt x="20" y="0"/>
                </a:lnTo>
                <a:lnTo>
                  <a:pt x="6" y="6"/>
                </a:lnTo>
                <a:lnTo>
                  <a:pt x="0" y="18"/>
                </a:lnTo>
                <a:lnTo>
                  <a:pt x="24" y="55"/>
                </a:lnTo>
                <a:lnTo>
                  <a:pt x="26" y="71"/>
                </a:lnTo>
                <a:lnTo>
                  <a:pt x="18" y="71"/>
                </a:lnTo>
                <a:lnTo>
                  <a:pt x="14" y="83"/>
                </a:lnTo>
                <a:lnTo>
                  <a:pt x="28" y="85"/>
                </a:lnTo>
                <a:lnTo>
                  <a:pt x="38" y="93"/>
                </a:lnTo>
                <a:lnTo>
                  <a:pt x="40" y="87"/>
                </a:lnTo>
                <a:lnTo>
                  <a:pt x="44" y="89"/>
                </a:lnTo>
                <a:lnTo>
                  <a:pt x="50" y="81"/>
                </a:lnTo>
                <a:lnTo>
                  <a:pt x="56" y="77"/>
                </a:lnTo>
                <a:lnTo>
                  <a:pt x="66" y="81"/>
                </a:lnTo>
                <a:lnTo>
                  <a:pt x="74" y="75"/>
                </a:lnTo>
                <a:lnTo>
                  <a:pt x="84" y="67"/>
                </a:lnTo>
                <a:lnTo>
                  <a:pt x="84" y="45"/>
                </a:lnTo>
                <a:lnTo>
                  <a:pt x="92" y="3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4" name="Freeform 614"/>
          <p:cNvSpPr>
            <a:spLocks/>
          </p:cNvSpPr>
          <p:nvPr/>
        </p:nvSpPr>
        <p:spPr bwMode="auto">
          <a:xfrm rot="222277">
            <a:off x="5222875" y="3482975"/>
            <a:ext cx="192088" cy="165100"/>
          </a:xfrm>
          <a:custGeom>
            <a:avLst/>
            <a:gdLst>
              <a:gd name="T0" fmla="*/ 2147483647 w 82"/>
              <a:gd name="T1" fmla="*/ 2147483647 h 70"/>
              <a:gd name="T2" fmla="*/ 2147483647 w 82"/>
              <a:gd name="T3" fmla="*/ 2147483647 h 70"/>
              <a:gd name="T4" fmla="*/ 2147483647 w 82"/>
              <a:gd name="T5" fmla="*/ 2147483647 h 70"/>
              <a:gd name="T6" fmla="*/ 0 w 82"/>
              <a:gd name="T7" fmla="*/ 2147483647 h 70"/>
              <a:gd name="T8" fmla="*/ 2147483647 w 82"/>
              <a:gd name="T9" fmla="*/ 2147483647 h 70"/>
              <a:gd name="T10" fmla="*/ 2147483647 w 82"/>
              <a:gd name="T11" fmla="*/ 2147483647 h 70"/>
              <a:gd name="T12" fmla="*/ 2147483647 w 82"/>
              <a:gd name="T13" fmla="*/ 2147483647 h 70"/>
              <a:gd name="T14" fmla="*/ 2147483647 w 82"/>
              <a:gd name="T15" fmla="*/ 2147483647 h 70"/>
              <a:gd name="T16" fmla="*/ 2147483647 w 82"/>
              <a:gd name="T17" fmla="*/ 0 h 70"/>
              <a:gd name="T18" fmla="*/ 2147483647 w 82"/>
              <a:gd name="T19" fmla="*/ 2147483647 h 70"/>
              <a:gd name="T20" fmla="*/ 2147483647 w 82"/>
              <a:gd name="T21" fmla="*/ 2147483647 h 70"/>
              <a:gd name="T22" fmla="*/ 2147483647 w 82"/>
              <a:gd name="T23" fmla="*/ 2147483647 h 70"/>
              <a:gd name="T24" fmla="*/ 2147483647 w 82"/>
              <a:gd name="T25" fmla="*/ 2147483647 h 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2"/>
              <a:gd name="T40" fmla="*/ 0 h 70"/>
              <a:gd name="T41" fmla="*/ 82 w 82"/>
              <a:gd name="T42" fmla="*/ 70 h 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2" h="70">
                <a:moveTo>
                  <a:pt x="72" y="60"/>
                </a:moveTo>
                <a:lnTo>
                  <a:pt x="46" y="66"/>
                </a:lnTo>
                <a:lnTo>
                  <a:pt x="10" y="70"/>
                </a:lnTo>
                <a:lnTo>
                  <a:pt x="0" y="26"/>
                </a:lnTo>
                <a:lnTo>
                  <a:pt x="10" y="20"/>
                </a:lnTo>
                <a:lnTo>
                  <a:pt x="18" y="28"/>
                </a:lnTo>
                <a:lnTo>
                  <a:pt x="30" y="18"/>
                </a:lnTo>
                <a:lnTo>
                  <a:pt x="24" y="8"/>
                </a:lnTo>
                <a:lnTo>
                  <a:pt x="46" y="0"/>
                </a:lnTo>
                <a:lnTo>
                  <a:pt x="66" y="6"/>
                </a:lnTo>
                <a:lnTo>
                  <a:pt x="78" y="22"/>
                </a:lnTo>
                <a:lnTo>
                  <a:pt x="82" y="40"/>
                </a:lnTo>
                <a:lnTo>
                  <a:pt x="72" y="6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5" name="Freeform 615"/>
          <p:cNvSpPr>
            <a:spLocks/>
          </p:cNvSpPr>
          <p:nvPr/>
        </p:nvSpPr>
        <p:spPr bwMode="auto">
          <a:xfrm rot="222277">
            <a:off x="5068888" y="3482975"/>
            <a:ext cx="177800" cy="179388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0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0 h 76"/>
              <a:gd name="T10" fmla="*/ 2147483647 w 76"/>
              <a:gd name="T11" fmla="*/ 2147483647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"/>
              <a:gd name="T25" fmla="*/ 0 h 76"/>
              <a:gd name="T26" fmla="*/ 76 w 76"/>
              <a:gd name="T27" fmla="*/ 76 h 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" h="76">
                <a:moveTo>
                  <a:pt x="76" y="66"/>
                </a:moveTo>
                <a:lnTo>
                  <a:pt x="4" y="76"/>
                </a:lnTo>
                <a:lnTo>
                  <a:pt x="0" y="42"/>
                </a:lnTo>
                <a:lnTo>
                  <a:pt x="6" y="10"/>
                </a:lnTo>
                <a:lnTo>
                  <a:pt x="34" y="0"/>
                </a:lnTo>
                <a:lnTo>
                  <a:pt x="60" y="10"/>
                </a:lnTo>
                <a:lnTo>
                  <a:pt x="66" y="22"/>
                </a:lnTo>
                <a:lnTo>
                  <a:pt x="76" y="6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6" name="Freeform 616"/>
          <p:cNvSpPr>
            <a:spLocks/>
          </p:cNvSpPr>
          <p:nvPr/>
        </p:nvSpPr>
        <p:spPr bwMode="auto">
          <a:xfrm rot="222277">
            <a:off x="4875213" y="3492500"/>
            <a:ext cx="201612" cy="180975"/>
          </a:xfrm>
          <a:custGeom>
            <a:avLst/>
            <a:gdLst>
              <a:gd name="T0" fmla="*/ 2147483647 w 86"/>
              <a:gd name="T1" fmla="*/ 2147483647 h 78"/>
              <a:gd name="T2" fmla="*/ 2147483647 w 86"/>
              <a:gd name="T3" fmla="*/ 2147483647 h 78"/>
              <a:gd name="T4" fmla="*/ 2147483647 w 86"/>
              <a:gd name="T5" fmla="*/ 2147483647 h 78"/>
              <a:gd name="T6" fmla="*/ 0 w 86"/>
              <a:gd name="T7" fmla="*/ 2147483647 h 78"/>
              <a:gd name="T8" fmla="*/ 2147483647 w 86"/>
              <a:gd name="T9" fmla="*/ 2147483647 h 78"/>
              <a:gd name="T10" fmla="*/ 2147483647 w 86"/>
              <a:gd name="T11" fmla="*/ 2147483647 h 78"/>
              <a:gd name="T12" fmla="*/ 2147483647 w 86"/>
              <a:gd name="T13" fmla="*/ 0 h 78"/>
              <a:gd name="T14" fmla="*/ 2147483647 w 86"/>
              <a:gd name="T15" fmla="*/ 2147483647 h 78"/>
              <a:gd name="T16" fmla="*/ 2147483647 w 86"/>
              <a:gd name="T17" fmla="*/ 2147483647 h 78"/>
              <a:gd name="T18" fmla="*/ 2147483647 w 86"/>
              <a:gd name="T19" fmla="*/ 2147483647 h 78"/>
              <a:gd name="T20" fmla="*/ 2147483647 w 86"/>
              <a:gd name="T21" fmla="*/ 2147483647 h 78"/>
              <a:gd name="T22" fmla="*/ 2147483647 w 86"/>
              <a:gd name="T23" fmla="*/ 2147483647 h 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6"/>
              <a:gd name="T37" fmla="*/ 0 h 78"/>
              <a:gd name="T38" fmla="*/ 86 w 86"/>
              <a:gd name="T39" fmla="*/ 78 h 7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6" h="78">
                <a:moveTo>
                  <a:pt x="86" y="68"/>
                </a:moveTo>
                <a:lnTo>
                  <a:pt x="14" y="78"/>
                </a:lnTo>
                <a:lnTo>
                  <a:pt x="4" y="76"/>
                </a:lnTo>
                <a:lnTo>
                  <a:pt x="0" y="24"/>
                </a:lnTo>
                <a:lnTo>
                  <a:pt x="12" y="22"/>
                </a:lnTo>
                <a:lnTo>
                  <a:pt x="30" y="2"/>
                </a:lnTo>
                <a:lnTo>
                  <a:pt x="44" y="0"/>
                </a:lnTo>
                <a:lnTo>
                  <a:pt x="44" y="10"/>
                </a:lnTo>
                <a:lnTo>
                  <a:pt x="68" y="20"/>
                </a:lnTo>
                <a:lnTo>
                  <a:pt x="76" y="44"/>
                </a:lnTo>
                <a:lnTo>
                  <a:pt x="82" y="38"/>
                </a:lnTo>
                <a:lnTo>
                  <a:pt x="86" y="6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7" name="Freeform 617"/>
          <p:cNvSpPr>
            <a:spLocks/>
          </p:cNvSpPr>
          <p:nvPr/>
        </p:nvSpPr>
        <p:spPr bwMode="auto">
          <a:xfrm rot="222277">
            <a:off x="4984750" y="3448050"/>
            <a:ext cx="100013" cy="150813"/>
          </a:xfrm>
          <a:custGeom>
            <a:avLst/>
            <a:gdLst>
              <a:gd name="T0" fmla="*/ 0 w 44"/>
              <a:gd name="T1" fmla="*/ 2147483647 h 64"/>
              <a:gd name="T2" fmla="*/ 2147483647 w 44"/>
              <a:gd name="T3" fmla="*/ 2147483647 h 64"/>
              <a:gd name="T4" fmla="*/ 2147483647 w 44"/>
              <a:gd name="T5" fmla="*/ 2147483647 h 64"/>
              <a:gd name="T6" fmla="*/ 2147483647 w 44"/>
              <a:gd name="T7" fmla="*/ 2147483647 h 64"/>
              <a:gd name="T8" fmla="*/ 2147483647 w 44"/>
              <a:gd name="T9" fmla="*/ 2147483647 h 64"/>
              <a:gd name="T10" fmla="*/ 2147483647 w 44"/>
              <a:gd name="T11" fmla="*/ 0 h 64"/>
              <a:gd name="T12" fmla="*/ 2147483647 w 44"/>
              <a:gd name="T13" fmla="*/ 2147483647 h 64"/>
              <a:gd name="T14" fmla="*/ 2147483647 w 44"/>
              <a:gd name="T15" fmla="*/ 2147483647 h 64"/>
              <a:gd name="T16" fmla="*/ 2147483647 w 44"/>
              <a:gd name="T17" fmla="*/ 2147483647 h 64"/>
              <a:gd name="T18" fmla="*/ 2147483647 w 44"/>
              <a:gd name="T19" fmla="*/ 2147483647 h 64"/>
              <a:gd name="T20" fmla="*/ 2147483647 w 44"/>
              <a:gd name="T21" fmla="*/ 2147483647 h 64"/>
              <a:gd name="T22" fmla="*/ 2147483647 w 44"/>
              <a:gd name="T23" fmla="*/ 2147483647 h 64"/>
              <a:gd name="T24" fmla="*/ 0 w 44"/>
              <a:gd name="T25" fmla="*/ 2147483647 h 64"/>
              <a:gd name="T26" fmla="*/ 0 w 44"/>
              <a:gd name="T27" fmla="*/ 2147483647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"/>
              <a:gd name="T43" fmla="*/ 0 h 64"/>
              <a:gd name="T44" fmla="*/ 44 w 44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" h="64">
                <a:moveTo>
                  <a:pt x="0" y="20"/>
                </a:moveTo>
                <a:lnTo>
                  <a:pt x="4" y="16"/>
                </a:lnTo>
                <a:lnTo>
                  <a:pt x="20" y="20"/>
                </a:lnTo>
                <a:lnTo>
                  <a:pt x="30" y="12"/>
                </a:lnTo>
                <a:lnTo>
                  <a:pt x="36" y="4"/>
                </a:lnTo>
                <a:lnTo>
                  <a:pt x="42" y="0"/>
                </a:lnTo>
                <a:lnTo>
                  <a:pt x="42" y="4"/>
                </a:lnTo>
                <a:lnTo>
                  <a:pt x="36" y="14"/>
                </a:lnTo>
                <a:lnTo>
                  <a:pt x="44" y="22"/>
                </a:lnTo>
                <a:lnTo>
                  <a:pt x="38" y="58"/>
                </a:lnTo>
                <a:lnTo>
                  <a:pt x="32" y="64"/>
                </a:lnTo>
                <a:lnTo>
                  <a:pt x="24" y="40"/>
                </a:lnTo>
                <a:lnTo>
                  <a:pt x="0" y="30"/>
                </a:lnTo>
                <a:lnTo>
                  <a:pt x="0" y="2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8" name="Freeform 618"/>
          <p:cNvSpPr>
            <a:spLocks/>
          </p:cNvSpPr>
          <p:nvPr/>
        </p:nvSpPr>
        <p:spPr bwMode="auto">
          <a:xfrm rot="222277">
            <a:off x="4721225" y="3460750"/>
            <a:ext cx="166688" cy="214313"/>
          </a:xfrm>
          <a:custGeom>
            <a:avLst/>
            <a:gdLst>
              <a:gd name="T0" fmla="*/ 2147483647 w 72"/>
              <a:gd name="T1" fmla="*/ 2147483647 h 92"/>
              <a:gd name="T2" fmla="*/ 2147483647 w 72"/>
              <a:gd name="T3" fmla="*/ 2147483647 h 92"/>
              <a:gd name="T4" fmla="*/ 2147483647 w 72"/>
              <a:gd name="T5" fmla="*/ 2147483647 h 92"/>
              <a:gd name="T6" fmla="*/ 0 w 72"/>
              <a:gd name="T7" fmla="*/ 2147483647 h 92"/>
              <a:gd name="T8" fmla="*/ 2147483647 w 72"/>
              <a:gd name="T9" fmla="*/ 0 h 92"/>
              <a:gd name="T10" fmla="*/ 2147483647 w 72"/>
              <a:gd name="T11" fmla="*/ 2147483647 h 92"/>
              <a:gd name="T12" fmla="*/ 2147483647 w 72"/>
              <a:gd name="T13" fmla="*/ 2147483647 h 92"/>
              <a:gd name="T14" fmla="*/ 2147483647 w 72"/>
              <a:gd name="T15" fmla="*/ 2147483647 h 92"/>
              <a:gd name="T16" fmla="*/ 2147483647 w 72"/>
              <a:gd name="T17" fmla="*/ 2147483647 h 92"/>
              <a:gd name="T18" fmla="*/ 2147483647 w 72"/>
              <a:gd name="T19" fmla="*/ 2147483647 h 92"/>
              <a:gd name="T20" fmla="*/ 2147483647 w 72"/>
              <a:gd name="T21" fmla="*/ 2147483647 h 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92"/>
              <a:gd name="T35" fmla="*/ 72 w 72"/>
              <a:gd name="T36" fmla="*/ 92 h 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92">
                <a:moveTo>
                  <a:pt x="72" y="84"/>
                </a:moveTo>
                <a:lnTo>
                  <a:pt x="8" y="92"/>
                </a:lnTo>
                <a:lnTo>
                  <a:pt x="8" y="72"/>
                </a:lnTo>
                <a:lnTo>
                  <a:pt x="0" y="8"/>
                </a:lnTo>
                <a:lnTo>
                  <a:pt x="20" y="0"/>
                </a:lnTo>
                <a:lnTo>
                  <a:pt x="38" y="4"/>
                </a:lnTo>
                <a:lnTo>
                  <a:pt x="48" y="8"/>
                </a:lnTo>
                <a:lnTo>
                  <a:pt x="56" y="26"/>
                </a:lnTo>
                <a:lnTo>
                  <a:pt x="66" y="24"/>
                </a:lnTo>
                <a:lnTo>
                  <a:pt x="68" y="32"/>
                </a:lnTo>
                <a:lnTo>
                  <a:pt x="72" y="8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49" name="Freeform 619"/>
          <p:cNvSpPr>
            <a:spLocks/>
          </p:cNvSpPr>
          <p:nvPr/>
        </p:nvSpPr>
        <p:spPr bwMode="auto">
          <a:xfrm rot="222277">
            <a:off x="4591050" y="3471863"/>
            <a:ext cx="146050" cy="214312"/>
          </a:xfrm>
          <a:custGeom>
            <a:avLst/>
            <a:gdLst>
              <a:gd name="T0" fmla="*/ 2147483647 w 62"/>
              <a:gd name="T1" fmla="*/ 2147483647 h 92"/>
              <a:gd name="T2" fmla="*/ 2147483647 w 62"/>
              <a:gd name="T3" fmla="*/ 2147483647 h 92"/>
              <a:gd name="T4" fmla="*/ 0 w 62"/>
              <a:gd name="T5" fmla="*/ 2147483647 h 92"/>
              <a:gd name="T6" fmla="*/ 2147483647 w 62"/>
              <a:gd name="T7" fmla="*/ 2147483647 h 92"/>
              <a:gd name="T8" fmla="*/ 2147483647 w 62"/>
              <a:gd name="T9" fmla="*/ 0 h 92"/>
              <a:gd name="T10" fmla="*/ 2147483647 w 62"/>
              <a:gd name="T11" fmla="*/ 0 h 92"/>
              <a:gd name="T12" fmla="*/ 2147483647 w 62"/>
              <a:gd name="T13" fmla="*/ 0 h 92"/>
              <a:gd name="T14" fmla="*/ 2147483647 w 62"/>
              <a:gd name="T15" fmla="*/ 2147483647 h 92"/>
              <a:gd name="T16" fmla="*/ 2147483647 w 62"/>
              <a:gd name="T17" fmla="*/ 2147483647 h 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92"/>
              <a:gd name="T29" fmla="*/ 62 w 62"/>
              <a:gd name="T30" fmla="*/ 92 h 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92">
                <a:moveTo>
                  <a:pt x="62" y="84"/>
                </a:moveTo>
                <a:lnTo>
                  <a:pt x="6" y="92"/>
                </a:lnTo>
                <a:lnTo>
                  <a:pt x="0" y="24"/>
                </a:lnTo>
                <a:lnTo>
                  <a:pt x="18" y="8"/>
                </a:lnTo>
                <a:lnTo>
                  <a:pt x="18" y="0"/>
                </a:lnTo>
                <a:lnTo>
                  <a:pt x="42" y="0"/>
                </a:lnTo>
                <a:lnTo>
                  <a:pt x="54" y="0"/>
                </a:lnTo>
                <a:lnTo>
                  <a:pt x="62" y="64"/>
                </a:lnTo>
                <a:lnTo>
                  <a:pt x="62" y="8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0" name="Freeform 620"/>
          <p:cNvSpPr>
            <a:spLocks/>
          </p:cNvSpPr>
          <p:nvPr/>
        </p:nvSpPr>
        <p:spPr bwMode="auto">
          <a:xfrm rot="222277">
            <a:off x="4424363" y="3460750"/>
            <a:ext cx="180975" cy="231775"/>
          </a:xfrm>
          <a:custGeom>
            <a:avLst/>
            <a:gdLst>
              <a:gd name="T0" fmla="*/ 2147483647 w 78"/>
              <a:gd name="T1" fmla="*/ 2147483647 h 100"/>
              <a:gd name="T2" fmla="*/ 2147483647 w 78"/>
              <a:gd name="T3" fmla="*/ 2147483647 h 100"/>
              <a:gd name="T4" fmla="*/ 2147483647 w 78"/>
              <a:gd name="T5" fmla="*/ 2147483647 h 100"/>
              <a:gd name="T6" fmla="*/ 2147483647 w 78"/>
              <a:gd name="T7" fmla="*/ 2147483647 h 100"/>
              <a:gd name="T8" fmla="*/ 2147483647 w 78"/>
              <a:gd name="T9" fmla="*/ 2147483647 h 100"/>
              <a:gd name="T10" fmla="*/ 2147483647 w 78"/>
              <a:gd name="T11" fmla="*/ 2147483647 h 100"/>
              <a:gd name="T12" fmla="*/ 0 w 78"/>
              <a:gd name="T13" fmla="*/ 2147483647 h 100"/>
              <a:gd name="T14" fmla="*/ 2147483647 w 78"/>
              <a:gd name="T15" fmla="*/ 2147483647 h 100"/>
              <a:gd name="T16" fmla="*/ 2147483647 w 78"/>
              <a:gd name="T17" fmla="*/ 0 h 100"/>
              <a:gd name="T18" fmla="*/ 2147483647 w 78"/>
              <a:gd name="T19" fmla="*/ 2147483647 h 100"/>
              <a:gd name="T20" fmla="*/ 2147483647 w 78"/>
              <a:gd name="T21" fmla="*/ 2147483647 h 100"/>
              <a:gd name="T22" fmla="*/ 2147483647 w 78"/>
              <a:gd name="T23" fmla="*/ 2147483647 h 1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8"/>
              <a:gd name="T37" fmla="*/ 0 h 100"/>
              <a:gd name="T38" fmla="*/ 78 w 78"/>
              <a:gd name="T39" fmla="*/ 100 h 1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8" h="100">
                <a:moveTo>
                  <a:pt x="78" y="94"/>
                </a:moveTo>
                <a:lnTo>
                  <a:pt x="16" y="100"/>
                </a:lnTo>
                <a:lnTo>
                  <a:pt x="10" y="46"/>
                </a:lnTo>
                <a:lnTo>
                  <a:pt x="6" y="42"/>
                </a:lnTo>
                <a:lnTo>
                  <a:pt x="2" y="26"/>
                </a:lnTo>
                <a:lnTo>
                  <a:pt x="8" y="22"/>
                </a:lnTo>
                <a:lnTo>
                  <a:pt x="0" y="18"/>
                </a:lnTo>
                <a:lnTo>
                  <a:pt x="28" y="4"/>
                </a:lnTo>
                <a:lnTo>
                  <a:pt x="46" y="0"/>
                </a:lnTo>
                <a:lnTo>
                  <a:pt x="70" y="12"/>
                </a:lnTo>
                <a:lnTo>
                  <a:pt x="72" y="26"/>
                </a:lnTo>
                <a:lnTo>
                  <a:pt x="78" y="9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1" name="Freeform 621"/>
          <p:cNvSpPr>
            <a:spLocks/>
          </p:cNvSpPr>
          <p:nvPr/>
        </p:nvSpPr>
        <p:spPr bwMode="auto">
          <a:xfrm rot="222277">
            <a:off x="4297363" y="3495675"/>
            <a:ext cx="163512" cy="211138"/>
          </a:xfrm>
          <a:custGeom>
            <a:avLst/>
            <a:gdLst>
              <a:gd name="T0" fmla="*/ 2147483647 w 70"/>
              <a:gd name="T1" fmla="*/ 2147483647 h 90"/>
              <a:gd name="T2" fmla="*/ 2147483647 w 70"/>
              <a:gd name="T3" fmla="*/ 2147483647 h 90"/>
              <a:gd name="T4" fmla="*/ 2147483647 w 70"/>
              <a:gd name="T5" fmla="*/ 2147483647 h 90"/>
              <a:gd name="T6" fmla="*/ 2147483647 w 70"/>
              <a:gd name="T7" fmla="*/ 2147483647 h 90"/>
              <a:gd name="T8" fmla="*/ 2147483647 w 70"/>
              <a:gd name="T9" fmla="*/ 2147483647 h 90"/>
              <a:gd name="T10" fmla="*/ 0 w 70"/>
              <a:gd name="T11" fmla="*/ 2147483647 h 90"/>
              <a:gd name="T12" fmla="*/ 2147483647 w 70"/>
              <a:gd name="T13" fmla="*/ 2147483647 h 90"/>
              <a:gd name="T14" fmla="*/ 2147483647 w 70"/>
              <a:gd name="T15" fmla="*/ 2147483647 h 90"/>
              <a:gd name="T16" fmla="*/ 2147483647 w 70"/>
              <a:gd name="T17" fmla="*/ 2147483647 h 90"/>
              <a:gd name="T18" fmla="*/ 2147483647 w 70"/>
              <a:gd name="T19" fmla="*/ 0 h 90"/>
              <a:gd name="T20" fmla="*/ 2147483647 w 70"/>
              <a:gd name="T21" fmla="*/ 2147483647 h 90"/>
              <a:gd name="T22" fmla="*/ 2147483647 w 70"/>
              <a:gd name="T23" fmla="*/ 2147483647 h 90"/>
              <a:gd name="T24" fmla="*/ 2147483647 w 70"/>
              <a:gd name="T25" fmla="*/ 2147483647 h 90"/>
              <a:gd name="T26" fmla="*/ 2147483647 w 70"/>
              <a:gd name="T27" fmla="*/ 2147483647 h 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90"/>
              <a:gd name="T44" fmla="*/ 70 w 70"/>
              <a:gd name="T45" fmla="*/ 90 h 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90">
                <a:moveTo>
                  <a:pt x="70" y="80"/>
                </a:moveTo>
                <a:lnTo>
                  <a:pt x="40" y="82"/>
                </a:lnTo>
                <a:lnTo>
                  <a:pt x="36" y="86"/>
                </a:lnTo>
                <a:lnTo>
                  <a:pt x="6" y="90"/>
                </a:lnTo>
                <a:lnTo>
                  <a:pt x="2" y="20"/>
                </a:lnTo>
                <a:lnTo>
                  <a:pt x="0" y="6"/>
                </a:lnTo>
                <a:lnTo>
                  <a:pt x="22" y="4"/>
                </a:lnTo>
                <a:lnTo>
                  <a:pt x="32" y="10"/>
                </a:lnTo>
                <a:lnTo>
                  <a:pt x="40" y="8"/>
                </a:lnTo>
                <a:lnTo>
                  <a:pt x="46" y="0"/>
                </a:lnTo>
                <a:lnTo>
                  <a:pt x="56" y="6"/>
                </a:lnTo>
                <a:lnTo>
                  <a:pt x="60" y="22"/>
                </a:lnTo>
                <a:lnTo>
                  <a:pt x="64" y="26"/>
                </a:lnTo>
                <a:lnTo>
                  <a:pt x="70" y="8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2" name="Freeform 622"/>
          <p:cNvSpPr>
            <a:spLocks/>
          </p:cNvSpPr>
          <p:nvPr/>
        </p:nvSpPr>
        <p:spPr bwMode="auto">
          <a:xfrm rot="222277">
            <a:off x="4154488" y="3532188"/>
            <a:ext cx="150812" cy="184150"/>
          </a:xfrm>
          <a:custGeom>
            <a:avLst/>
            <a:gdLst>
              <a:gd name="T0" fmla="*/ 2147483647 w 66"/>
              <a:gd name="T1" fmla="*/ 2147483647 h 78"/>
              <a:gd name="T2" fmla="*/ 2147483647 w 66"/>
              <a:gd name="T3" fmla="*/ 2147483647 h 78"/>
              <a:gd name="T4" fmla="*/ 0 w 66"/>
              <a:gd name="T5" fmla="*/ 2147483647 h 78"/>
              <a:gd name="T6" fmla="*/ 2147483647 w 66"/>
              <a:gd name="T7" fmla="*/ 2147483647 h 78"/>
              <a:gd name="T8" fmla="*/ 2147483647 w 66"/>
              <a:gd name="T9" fmla="*/ 0 h 78"/>
              <a:gd name="T10" fmla="*/ 2147483647 w 66"/>
              <a:gd name="T11" fmla="*/ 0 h 78"/>
              <a:gd name="T12" fmla="*/ 2147483647 w 66"/>
              <a:gd name="T13" fmla="*/ 2147483647 h 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78"/>
              <a:gd name="T23" fmla="*/ 66 w 66"/>
              <a:gd name="T24" fmla="*/ 78 h 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78">
                <a:moveTo>
                  <a:pt x="66" y="70"/>
                </a:moveTo>
                <a:lnTo>
                  <a:pt x="4" y="78"/>
                </a:lnTo>
                <a:lnTo>
                  <a:pt x="0" y="32"/>
                </a:lnTo>
                <a:lnTo>
                  <a:pt x="10" y="28"/>
                </a:lnTo>
                <a:lnTo>
                  <a:pt x="24" y="0"/>
                </a:lnTo>
                <a:lnTo>
                  <a:pt x="62" y="0"/>
                </a:lnTo>
                <a:lnTo>
                  <a:pt x="66" y="7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3" name="Freeform 623"/>
          <p:cNvSpPr>
            <a:spLocks/>
          </p:cNvSpPr>
          <p:nvPr/>
        </p:nvSpPr>
        <p:spPr bwMode="auto">
          <a:xfrm rot="222277">
            <a:off x="3998913" y="3513138"/>
            <a:ext cx="163512" cy="212725"/>
          </a:xfrm>
          <a:custGeom>
            <a:avLst/>
            <a:gdLst>
              <a:gd name="T0" fmla="*/ 2147483647 w 70"/>
              <a:gd name="T1" fmla="*/ 2147483647 h 90"/>
              <a:gd name="T2" fmla="*/ 2147483647 w 70"/>
              <a:gd name="T3" fmla="*/ 2147483647 h 90"/>
              <a:gd name="T4" fmla="*/ 2147483647 w 70"/>
              <a:gd name="T5" fmla="*/ 2147483647 h 90"/>
              <a:gd name="T6" fmla="*/ 2147483647 w 70"/>
              <a:gd name="T7" fmla="*/ 2147483647 h 90"/>
              <a:gd name="T8" fmla="*/ 0 w 70"/>
              <a:gd name="T9" fmla="*/ 2147483647 h 90"/>
              <a:gd name="T10" fmla="*/ 2147483647 w 70"/>
              <a:gd name="T11" fmla="*/ 2147483647 h 90"/>
              <a:gd name="T12" fmla="*/ 2147483647 w 70"/>
              <a:gd name="T13" fmla="*/ 0 h 90"/>
              <a:gd name="T14" fmla="*/ 2147483647 w 70"/>
              <a:gd name="T15" fmla="*/ 2147483647 h 90"/>
              <a:gd name="T16" fmla="*/ 2147483647 w 70"/>
              <a:gd name="T17" fmla="*/ 2147483647 h 90"/>
              <a:gd name="T18" fmla="*/ 2147483647 w 70"/>
              <a:gd name="T19" fmla="*/ 2147483647 h 90"/>
              <a:gd name="T20" fmla="*/ 2147483647 w 70"/>
              <a:gd name="T21" fmla="*/ 2147483647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90"/>
              <a:gd name="T35" fmla="*/ 70 w 70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90">
                <a:moveTo>
                  <a:pt x="70" y="82"/>
                </a:moveTo>
                <a:lnTo>
                  <a:pt x="64" y="84"/>
                </a:lnTo>
                <a:lnTo>
                  <a:pt x="36" y="90"/>
                </a:lnTo>
                <a:lnTo>
                  <a:pt x="6" y="88"/>
                </a:lnTo>
                <a:lnTo>
                  <a:pt x="0" y="6"/>
                </a:lnTo>
                <a:lnTo>
                  <a:pt x="18" y="4"/>
                </a:lnTo>
                <a:lnTo>
                  <a:pt x="52" y="0"/>
                </a:lnTo>
                <a:lnTo>
                  <a:pt x="52" y="10"/>
                </a:lnTo>
                <a:lnTo>
                  <a:pt x="64" y="18"/>
                </a:lnTo>
                <a:lnTo>
                  <a:pt x="66" y="36"/>
                </a:lnTo>
                <a:lnTo>
                  <a:pt x="70" y="8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4" name="Freeform 624"/>
          <p:cNvSpPr>
            <a:spLocks/>
          </p:cNvSpPr>
          <p:nvPr/>
        </p:nvSpPr>
        <p:spPr bwMode="auto">
          <a:xfrm rot="222277">
            <a:off x="3835400" y="3530600"/>
            <a:ext cx="177800" cy="200025"/>
          </a:xfrm>
          <a:custGeom>
            <a:avLst/>
            <a:gdLst>
              <a:gd name="T0" fmla="*/ 2147483647 w 76"/>
              <a:gd name="T1" fmla="*/ 2147483647 h 84"/>
              <a:gd name="T2" fmla="*/ 2147483647 w 76"/>
              <a:gd name="T3" fmla="*/ 2147483647 h 84"/>
              <a:gd name="T4" fmla="*/ 2147483647 w 76"/>
              <a:gd name="T5" fmla="*/ 2147483647 h 84"/>
              <a:gd name="T6" fmla="*/ 0 w 76"/>
              <a:gd name="T7" fmla="*/ 2147483647 h 84"/>
              <a:gd name="T8" fmla="*/ 2147483647 w 76"/>
              <a:gd name="T9" fmla="*/ 2147483647 h 84"/>
              <a:gd name="T10" fmla="*/ 2147483647 w 76"/>
              <a:gd name="T11" fmla="*/ 2147483647 h 84"/>
              <a:gd name="T12" fmla="*/ 2147483647 w 76"/>
              <a:gd name="T13" fmla="*/ 0 h 84"/>
              <a:gd name="T14" fmla="*/ 2147483647 w 76"/>
              <a:gd name="T15" fmla="*/ 2147483647 h 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"/>
              <a:gd name="T25" fmla="*/ 0 h 84"/>
              <a:gd name="T26" fmla="*/ 76 w 76"/>
              <a:gd name="T27" fmla="*/ 84 h 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" h="84">
                <a:moveTo>
                  <a:pt x="76" y="76"/>
                </a:moveTo>
                <a:lnTo>
                  <a:pt x="54" y="84"/>
                </a:lnTo>
                <a:lnTo>
                  <a:pt x="6" y="84"/>
                </a:lnTo>
                <a:lnTo>
                  <a:pt x="0" y="14"/>
                </a:lnTo>
                <a:lnTo>
                  <a:pt x="12" y="2"/>
                </a:lnTo>
                <a:lnTo>
                  <a:pt x="28" y="2"/>
                </a:lnTo>
                <a:lnTo>
                  <a:pt x="70" y="0"/>
                </a:lnTo>
                <a:lnTo>
                  <a:pt x="76" y="7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5" name="Freeform 631"/>
          <p:cNvSpPr>
            <a:spLocks/>
          </p:cNvSpPr>
          <p:nvPr/>
        </p:nvSpPr>
        <p:spPr bwMode="auto">
          <a:xfrm rot="222277">
            <a:off x="4068763" y="3021013"/>
            <a:ext cx="165100" cy="204787"/>
          </a:xfrm>
          <a:custGeom>
            <a:avLst/>
            <a:gdLst>
              <a:gd name="T0" fmla="*/ 2147483647 w 72"/>
              <a:gd name="T1" fmla="*/ 2147483647 h 86"/>
              <a:gd name="T2" fmla="*/ 2147483647 w 72"/>
              <a:gd name="T3" fmla="*/ 0 h 86"/>
              <a:gd name="T4" fmla="*/ 2147483647 w 72"/>
              <a:gd name="T5" fmla="*/ 0 h 86"/>
              <a:gd name="T6" fmla="*/ 2147483647 w 72"/>
              <a:gd name="T7" fmla="*/ 2147483647 h 86"/>
              <a:gd name="T8" fmla="*/ 2147483647 w 72"/>
              <a:gd name="T9" fmla="*/ 2147483647 h 86"/>
              <a:gd name="T10" fmla="*/ 2147483647 w 72"/>
              <a:gd name="T11" fmla="*/ 2147483647 h 86"/>
              <a:gd name="T12" fmla="*/ 2147483647 w 72"/>
              <a:gd name="T13" fmla="*/ 2147483647 h 86"/>
              <a:gd name="T14" fmla="*/ 2147483647 w 72"/>
              <a:gd name="T15" fmla="*/ 2147483647 h 86"/>
              <a:gd name="T16" fmla="*/ 2147483647 w 72"/>
              <a:gd name="T17" fmla="*/ 2147483647 h 86"/>
              <a:gd name="T18" fmla="*/ 2147483647 w 72"/>
              <a:gd name="T19" fmla="*/ 2147483647 h 86"/>
              <a:gd name="T20" fmla="*/ 2147483647 w 72"/>
              <a:gd name="T21" fmla="*/ 2147483647 h 86"/>
              <a:gd name="T22" fmla="*/ 0 w 72"/>
              <a:gd name="T23" fmla="*/ 2147483647 h 86"/>
              <a:gd name="T24" fmla="*/ 2147483647 w 72"/>
              <a:gd name="T25" fmla="*/ 2147483647 h 86"/>
              <a:gd name="T26" fmla="*/ 2147483647 w 72"/>
              <a:gd name="T27" fmla="*/ 2147483647 h 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2"/>
              <a:gd name="T43" fmla="*/ 0 h 86"/>
              <a:gd name="T44" fmla="*/ 72 w 72"/>
              <a:gd name="T45" fmla="*/ 86 h 8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2" h="86">
                <a:moveTo>
                  <a:pt x="14" y="6"/>
                </a:moveTo>
                <a:lnTo>
                  <a:pt x="20" y="0"/>
                </a:lnTo>
                <a:lnTo>
                  <a:pt x="66" y="0"/>
                </a:lnTo>
                <a:lnTo>
                  <a:pt x="72" y="66"/>
                </a:lnTo>
                <a:lnTo>
                  <a:pt x="72" y="72"/>
                </a:lnTo>
                <a:lnTo>
                  <a:pt x="54" y="74"/>
                </a:lnTo>
                <a:lnTo>
                  <a:pt x="52" y="84"/>
                </a:lnTo>
                <a:lnTo>
                  <a:pt x="42" y="86"/>
                </a:lnTo>
                <a:lnTo>
                  <a:pt x="20" y="76"/>
                </a:lnTo>
                <a:lnTo>
                  <a:pt x="8" y="64"/>
                </a:lnTo>
                <a:lnTo>
                  <a:pt x="2" y="58"/>
                </a:lnTo>
                <a:lnTo>
                  <a:pt x="0" y="26"/>
                </a:lnTo>
                <a:lnTo>
                  <a:pt x="18" y="24"/>
                </a:lnTo>
                <a:lnTo>
                  <a:pt x="14" y="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6" name="Freeform 633"/>
          <p:cNvSpPr>
            <a:spLocks/>
          </p:cNvSpPr>
          <p:nvPr/>
        </p:nvSpPr>
        <p:spPr bwMode="auto">
          <a:xfrm rot="222277">
            <a:off x="4038600" y="3344863"/>
            <a:ext cx="180975" cy="180975"/>
          </a:xfrm>
          <a:custGeom>
            <a:avLst/>
            <a:gdLst>
              <a:gd name="T0" fmla="*/ 2147483647 w 76"/>
              <a:gd name="T1" fmla="*/ 2147483647 h 78"/>
              <a:gd name="T2" fmla="*/ 2147483647 w 76"/>
              <a:gd name="T3" fmla="*/ 0 h 78"/>
              <a:gd name="T4" fmla="*/ 2147483647 w 76"/>
              <a:gd name="T5" fmla="*/ 2147483647 h 78"/>
              <a:gd name="T6" fmla="*/ 2147483647 w 76"/>
              <a:gd name="T7" fmla="*/ 2147483647 h 78"/>
              <a:gd name="T8" fmla="*/ 2147483647 w 76"/>
              <a:gd name="T9" fmla="*/ 2147483647 h 78"/>
              <a:gd name="T10" fmla="*/ 2147483647 w 76"/>
              <a:gd name="T11" fmla="*/ 2147483647 h 78"/>
              <a:gd name="T12" fmla="*/ 2147483647 w 76"/>
              <a:gd name="T13" fmla="*/ 2147483647 h 78"/>
              <a:gd name="T14" fmla="*/ 0 w 76"/>
              <a:gd name="T15" fmla="*/ 2147483647 h 78"/>
              <a:gd name="T16" fmla="*/ 2147483647 w 76"/>
              <a:gd name="T17" fmla="*/ 2147483647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"/>
              <a:gd name="T28" fmla="*/ 0 h 78"/>
              <a:gd name="T29" fmla="*/ 76 w 76"/>
              <a:gd name="T30" fmla="*/ 78 h 7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" h="78">
                <a:moveTo>
                  <a:pt x="22" y="6"/>
                </a:moveTo>
                <a:lnTo>
                  <a:pt x="54" y="0"/>
                </a:lnTo>
                <a:lnTo>
                  <a:pt x="70" y="2"/>
                </a:lnTo>
                <a:lnTo>
                  <a:pt x="76" y="40"/>
                </a:lnTo>
                <a:lnTo>
                  <a:pt x="48" y="72"/>
                </a:lnTo>
                <a:lnTo>
                  <a:pt x="40" y="74"/>
                </a:lnTo>
                <a:lnTo>
                  <a:pt x="6" y="78"/>
                </a:lnTo>
                <a:lnTo>
                  <a:pt x="0" y="34"/>
                </a:lnTo>
                <a:lnTo>
                  <a:pt x="22" y="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7" name="Freeform 634"/>
          <p:cNvSpPr>
            <a:spLocks/>
          </p:cNvSpPr>
          <p:nvPr/>
        </p:nvSpPr>
        <p:spPr bwMode="auto">
          <a:xfrm rot="222277">
            <a:off x="4224338" y="3009900"/>
            <a:ext cx="185737" cy="177800"/>
          </a:xfrm>
          <a:custGeom>
            <a:avLst/>
            <a:gdLst>
              <a:gd name="T0" fmla="*/ 0 w 80"/>
              <a:gd name="T1" fmla="*/ 2147483647 h 76"/>
              <a:gd name="T2" fmla="*/ 2147483647 w 80"/>
              <a:gd name="T3" fmla="*/ 2147483647 h 76"/>
              <a:gd name="T4" fmla="*/ 2147483647 w 80"/>
              <a:gd name="T5" fmla="*/ 0 h 76"/>
              <a:gd name="T6" fmla="*/ 2147483647 w 80"/>
              <a:gd name="T7" fmla="*/ 2147483647 h 76"/>
              <a:gd name="T8" fmla="*/ 2147483647 w 80"/>
              <a:gd name="T9" fmla="*/ 2147483647 h 76"/>
              <a:gd name="T10" fmla="*/ 2147483647 w 80"/>
              <a:gd name="T11" fmla="*/ 2147483647 h 76"/>
              <a:gd name="T12" fmla="*/ 2147483647 w 80"/>
              <a:gd name="T13" fmla="*/ 2147483647 h 76"/>
              <a:gd name="T14" fmla="*/ 2147483647 w 80"/>
              <a:gd name="T15" fmla="*/ 2147483647 h 76"/>
              <a:gd name="T16" fmla="*/ 0 w 80"/>
              <a:gd name="T17" fmla="*/ 2147483647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0"/>
              <a:gd name="T28" fmla="*/ 0 h 76"/>
              <a:gd name="T29" fmla="*/ 80 w 80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0" h="76">
                <a:moveTo>
                  <a:pt x="0" y="10"/>
                </a:moveTo>
                <a:lnTo>
                  <a:pt x="4" y="4"/>
                </a:lnTo>
                <a:lnTo>
                  <a:pt x="68" y="0"/>
                </a:lnTo>
                <a:lnTo>
                  <a:pt x="80" y="24"/>
                </a:lnTo>
                <a:lnTo>
                  <a:pt x="68" y="28"/>
                </a:lnTo>
                <a:lnTo>
                  <a:pt x="68" y="48"/>
                </a:lnTo>
                <a:lnTo>
                  <a:pt x="54" y="72"/>
                </a:lnTo>
                <a:lnTo>
                  <a:pt x="6" y="76"/>
                </a:lnTo>
                <a:lnTo>
                  <a:pt x="0" y="1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8" name="Freeform 635"/>
          <p:cNvSpPr>
            <a:spLocks/>
          </p:cNvSpPr>
          <p:nvPr/>
        </p:nvSpPr>
        <p:spPr bwMode="auto">
          <a:xfrm rot="222277">
            <a:off x="4376738" y="2938463"/>
            <a:ext cx="190500" cy="147637"/>
          </a:xfrm>
          <a:custGeom>
            <a:avLst/>
            <a:gdLst>
              <a:gd name="T0" fmla="*/ 0 w 82"/>
              <a:gd name="T1" fmla="*/ 0 h 62"/>
              <a:gd name="T2" fmla="*/ 2147483647 w 82"/>
              <a:gd name="T3" fmla="*/ 0 h 62"/>
              <a:gd name="T4" fmla="*/ 2147483647 w 82"/>
              <a:gd name="T5" fmla="*/ 2147483647 h 62"/>
              <a:gd name="T6" fmla="*/ 2147483647 w 82"/>
              <a:gd name="T7" fmla="*/ 0 h 62"/>
              <a:gd name="T8" fmla="*/ 2147483647 w 82"/>
              <a:gd name="T9" fmla="*/ 2147483647 h 62"/>
              <a:gd name="T10" fmla="*/ 2147483647 w 82"/>
              <a:gd name="T11" fmla="*/ 2147483647 h 62"/>
              <a:gd name="T12" fmla="*/ 2147483647 w 82"/>
              <a:gd name="T13" fmla="*/ 2147483647 h 62"/>
              <a:gd name="T14" fmla="*/ 2147483647 w 82"/>
              <a:gd name="T15" fmla="*/ 2147483647 h 62"/>
              <a:gd name="T16" fmla="*/ 2147483647 w 82"/>
              <a:gd name="T17" fmla="*/ 2147483647 h 62"/>
              <a:gd name="T18" fmla="*/ 0 w 82"/>
              <a:gd name="T19" fmla="*/ 0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2"/>
              <a:gd name="T31" fmla="*/ 0 h 62"/>
              <a:gd name="T32" fmla="*/ 82 w 82"/>
              <a:gd name="T33" fmla="*/ 62 h 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2" h="62">
                <a:moveTo>
                  <a:pt x="0" y="0"/>
                </a:moveTo>
                <a:lnTo>
                  <a:pt x="34" y="0"/>
                </a:lnTo>
                <a:lnTo>
                  <a:pt x="38" y="6"/>
                </a:lnTo>
                <a:lnTo>
                  <a:pt x="64" y="0"/>
                </a:lnTo>
                <a:lnTo>
                  <a:pt x="82" y="54"/>
                </a:lnTo>
                <a:lnTo>
                  <a:pt x="22" y="62"/>
                </a:lnTo>
                <a:lnTo>
                  <a:pt x="16" y="58"/>
                </a:lnTo>
                <a:lnTo>
                  <a:pt x="4" y="34"/>
                </a:lnTo>
                <a:lnTo>
                  <a:pt x="8" y="14"/>
                </a:lnTo>
                <a:lnTo>
                  <a:pt x="0" y="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59" name="Freeform 636"/>
          <p:cNvSpPr>
            <a:spLocks/>
          </p:cNvSpPr>
          <p:nvPr/>
        </p:nvSpPr>
        <p:spPr bwMode="auto">
          <a:xfrm rot="222277">
            <a:off x="4529138" y="2921000"/>
            <a:ext cx="198437" cy="165100"/>
          </a:xfrm>
          <a:custGeom>
            <a:avLst/>
            <a:gdLst>
              <a:gd name="T0" fmla="*/ 0 w 86"/>
              <a:gd name="T1" fmla="*/ 2147483647 h 70"/>
              <a:gd name="T2" fmla="*/ 2147483647 w 86"/>
              <a:gd name="T3" fmla="*/ 2147483647 h 70"/>
              <a:gd name="T4" fmla="*/ 2147483647 w 86"/>
              <a:gd name="T5" fmla="*/ 0 h 70"/>
              <a:gd name="T6" fmla="*/ 2147483647 w 86"/>
              <a:gd name="T7" fmla="*/ 2147483647 h 70"/>
              <a:gd name="T8" fmla="*/ 2147483647 w 86"/>
              <a:gd name="T9" fmla="*/ 2147483647 h 70"/>
              <a:gd name="T10" fmla="*/ 2147483647 w 86"/>
              <a:gd name="T11" fmla="*/ 2147483647 h 70"/>
              <a:gd name="T12" fmla="*/ 2147483647 w 86"/>
              <a:gd name="T13" fmla="*/ 2147483647 h 70"/>
              <a:gd name="T14" fmla="*/ 0 w 86"/>
              <a:gd name="T15" fmla="*/ 2147483647 h 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"/>
              <a:gd name="T25" fmla="*/ 0 h 70"/>
              <a:gd name="T26" fmla="*/ 86 w 86"/>
              <a:gd name="T27" fmla="*/ 70 h 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" h="70">
                <a:moveTo>
                  <a:pt x="0" y="12"/>
                </a:moveTo>
                <a:lnTo>
                  <a:pt x="54" y="6"/>
                </a:lnTo>
                <a:lnTo>
                  <a:pt x="84" y="0"/>
                </a:lnTo>
                <a:lnTo>
                  <a:pt x="86" y="34"/>
                </a:lnTo>
                <a:lnTo>
                  <a:pt x="60" y="62"/>
                </a:lnTo>
                <a:lnTo>
                  <a:pt x="26" y="70"/>
                </a:lnTo>
                <a:lnTo>
                  <a:pt x="20" y="68"/>
                </a:lnTo>
                <a:lnTo>
                  <a:pt x="0" y="1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0" name="Freeform 637"/>
          <p:cNvSpPr>
            <a:spLocks/>
          </p:cNvSpPr>
          <p:nvPr/>
        </p:nvSpPr>
        <p:spPr bwMode="auto">
          <a:xfrm rot="222277">
            <a:off x="4724400" y="2903538"/>
            <a:ext cx="196850" cy="136525"/>
          </a:xfrm>
          <a:custGeom>
            <a:avLst/>
            <a:gdLst>
              <a:gd name="T0" fmla="*/ 0 w 84"/>
              <a:gd name="T1" fmla="*/ 2147483647 h 58"/>
              <a:gd name="T2" fmla="*/ 2147483647 w 84"/>
              <a:gd name="T3" fmla="*/ 2147483647 h 58"/>
              <a:gd name="T4" fmla="*/ 2147483647 w 84"/>
              <a:gd name="T5" fmla="*/ 2147483647 h 58"/>
              <a:gd name="T6" fmla="*/ 2147483647 w 84"/>
              <a:gd name="T7" fmla="*/ 0 h 58"/>
              <a:gd name="T8" fmla="*/ 2147483647 w 84"/>
              <a:gd name="T9" fmla="*/ 2147483647 h 58"/>
              <a:gd name="T10" fmla="*/ 2147483647 w 84"/>
              <a:gd name="T11" fmla="*/ 2147483647 h 58"/>
              <a:gd name="T12" fmla="*/ 2147483647 w 84"/>
              <a:gd name="T13" fmla="*/ 2147483647 h 58"/>
              <a:gd name="T14" fmla="*/ 2147483647 w 84"/>
              <a:gd name="T15" fmla="*/ 2147483647 h 58"/>
              <a:gd name="T16" fmla="*/ 2147483647 w 84"/>
              <a:gd name="T17" fmla="*/ 2147483647 h 58"/>
              <a:gd name="T18" fmla="*/ 2147483647 w 84"/>
              <a:gd name="T19" fmla="*/ 2147483647 h 58"/>
              <a:gd name="T20" fmla="*/ 2147483647 w 84"/>
              <a:gd name="T21" fmla="*/ 2147483647 h 58"/>
              <a:gd name="T22" fmla="*/ 2147483647 w 84"/>
              <a:gd name="T23" fmla="*/ 2147483647 h 58"/>
              <a:gd name="T24" fmla="*/ 2147483647 w 84"/>
              <a:gd name="T25" fmla="*/ 2147483647 h 58"/>
              <a:gd name="T26" fmla="*/ 0 w 84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4"/>
              <a:gd name="T43" fmla="*/ 0 h 58"/>
              <a:gd name="T44" fmla="*/ 84 w 84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4" h="58">
                <a:moveTo>
                  <a:pt x="0" y="12"/>
                </a:moveTo>
                <a:lnTo>
                  <a:pt x="8" y="10"/>
                </a:lnTo>
                <a:lnTo>
                  <a:pt x="54" y="2"/>
                </a:lnTo>
                <a:lnTo>
                  <a:pt x="78" y="0"/>
                </a:lnTo>
                <a:lnTo>
                  <a:pt x="84" y="2"/>
                </a:lnTo>
                <a:lnTo>
                  <a:pt x="68" y="44"/>
                </a:lnTo>
                <a:lnTo>
                  <a:pt x="64" y="44"/>
                </a:lnTo>
                <a:lnTo>
                  <a:pt x="62" y="48"/>
                </a:lnTo>
                <a:lnTo>
                  <a:pt x="56" y="58"/>
                </a:lnTo>
                <a:lnTo>
                  <a:pt x="42" y="54"/>
                </a:lnTo>
                <a:lnTo>
                  <a:pt x="36" y="58"/>
                </a:lnTo>
                <a:lnTo>
                  <a:pt x="26" y="58"/>
                </a:lnTo>
                <a:lnTo>
                  <a:pt x="2" y="46"/>
                </a:lnTo>
                <a:lnTo>
                  <a:pt x="0" y="1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1" name="Freeform 638"/>
          <p:cNvSpPr>
            <a:spLocks/>
          </p:cNvSpPr>
          <p:nvPr/>
        </p:nvSpPr>
        <p:spPr bwMode="auto">
          <a:xfrm rot="222277">
            <a:off x="4868863" y="2900363"/>
            <a:ext cx="185737" cy="192087"/>
          </a:xfrm>
          <a:custGeom>
            <a:avLst/>
            <a:gdLst>
              <a:gd name="T0" fmla="*/ 2147483647 w 80"/>
              <a:gd name="T1" fmla="*/ 2147483647 h 82"/>
              <a:gd name="T2" fmla="*/ 2147483647 w 80"/>
              <a:gd name="T3" fmla="*/ 2147483647 h 82"/>
              <a:gd name="T4" fmla="*/ 2147483647 w 80"/>
              <a:gd name="T5" fmla="*/ 2147483647 h 82"/>
              <a:gd name="T6" fmla="*/ 2147483647 w 80"/>
              <a:gd name="T7" fmla="*/ 2147483647 h 82"/>
              <a:gd name="T8" fmla="*/ 2147483647 w 80"/>
              <a:gd name="T9" fmla="*/ 0 h 82"/>
              <a:gd name="T10" fmla="*/ 2147483647 w 80"/>
              <a:gd name="T11" fmla="*/ 2147483647 h 82"/>
              <a:gd name="T12" fmla="*/ 2147483647 w 80"/>
              <a:gd name="T13" fmla="*/ 2147483647 h 82"/>
              <a:gd name="T14" fmla="*/ 2147483647 w 80"/>
              <a:gd name="T15" fmla="*/ 2147483647 h 82"/>
              <a:gd name="T16" fmla="*/ 2147483647 w 80"/>
              <a:gd name="T17" fmla="*/ 2147483647 h 82"/>
              <a:gd name="T18" fmla="*/ 2147483647 w 80"/>
              <a:gd name="T19" fmla="*/ 2147483647 h 82"/>
              <a:gd name="T20" fmla="*/ 2147483647 w 80"/>
              <a:gd name="T21" fmla="*/ 2147483647 h 82"/>
              <a:gd name="T22" fmla="*/ 2147483647 w 80"/>
              <a:gd name="T23" fmla="*/ 2147483647 h 82"/>
              <a:gd name="T24" fmla="*/ 2147483647 w 80"/>
              <a:gd name="T25" fmla="*/ 2147483647 h 82"/>
              <a:gd name="T26" fmla="*/ 2147483647 w 80"/>
              <a:gd name="T27" fmla="*/ 2147483647 h 82"/>
              <a:gd name="T28" fmla="*/ 2147483647 w 80"/>
              <a:gd name="T29" fmla="*/ 2147483647 h 82"/>
              <a:gd name="T30" fmla="*/ 2147483647 w 80"/>
              <a:gd name="T31" fmla="*/ 2147483647 h 82"/>
              <a:gd name="T32" fmla="*/ 0 w 80"/>
              <a:gd name="T33" fmla="*/ 2147483647 h 82"/>
              <a:gd name="T34" fmla="*/ 2147483647 w 80"/>
              <a:gd name="T35" fmla="*/ 2147483647 h 82"/>
              <a:gd name="T36" fmla="*/ 2147483647 w 80"/>
              <a:gd name="T37" fmla="*/ 2147483647 h 82"/>
              <a:gd name="T38" fmla="*/ 2147483647 w 80"/>
              <a:gd name="T39" fmla="*/ 2147483647 h 8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0"/>
              <a:gd name="T61" fmla="*/ 0 h 82"/>
              <a:gd name="T62" fmla="*/ 80 w 80"/>
              <a:gd name="T63" fmla="*/ 82 h 8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0" h="82">
                <a:moveTo>
                  <a:pt x="22" y="8"/>
                </a:moveTo>
                <a:lnTo>
                  <a:pt x="26" y="8"/>
                </a:lnTo>
                <a:lnTo>
                  <a:pt x="32" y="2"/>
                </a:lnTo>
                <a:lnTo>
                  <a:pt x="50" y="2"/>
                </a:lnTo>
                <a:lnTo>
                  <a:pt x="80" y="0"/>
                </a:lnTo>
                <a:lnTo>
                  <a:pt x="80" y="28"/>
                </a:lnTo>
                <a:lnTo>
                  <a:pt x="74" y="58"/>
                </a:lnTo>
                <a:lnTo>
                  <a:pt x="74" y="66"/>
                </a:lnTo>
                <a:lnTo>
                  <a:pt x="64" y="66"/>
                </a:lnTo>
                <a:lnTo>
                  <a:pt x="64" y="58"/>
                </a:lnTo>
                <a:lnTo>
                  <a:pt x="60" y="58"/>
                </a:lnTo>
                <a:lnTo>
                  <a:pt x="54" y="68"/>
                </a:lnTo>
                <a:lnTo>
                  <a:pt x="48" y="62"/>
                </a:lnTo>
                <a:lnTo>
                  <a:pt x="38" y="74"/>
                </a:lnTo>
                <a:lnTo>
                  <a:pt x="34" y="70"/>
                </a:lnTo>
                <a:lnTo>
                  <a:pt x="30" y="82"/>
                </a:lnTo>
                <a:lnTo>
                  <a:pt x="0" y="54"/>
                </a:lnTo>
                <a:lnTo>
                  <a:pt x="2" y="50"/>
                </a:lnTo>
                <a:lnTo>
                  <a:pt x="6" y="50"/>
                </a:lnTo>
                <a:lnTo>
                  <a:pt x="22" y="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2" name="Freeform 639"/>
          <p:cNvSpPr>
            <a:spLocks/>
          </p:cNvSpPr>
          <p:nvPr/>
        </p:nvSpPr>
        <p:spPr bwMode="auto">
          <a:xfrm rot="222277">
            <a:off x="5059363" y="2895600"/>
            <a:ext cx="160337" cy="100013"/>
          </a:xfrm>
          <a:custGeom>
            <a:avLst/>
            <a:gdLst>
              <a:gd name="T0" fmla="*/ 0 w 68"/>
              <a:gd name="T1" fmla="*/ 2147483647 h 42"/>
              <a:gd name="T2" fmla="*/ 2147483647 w 68"/>
              <a:gd name="T3" fmla="*/ 0 h 42"/>
              <a:gd name="T4" fmla="*/ 2147483647 w 68"/>
              <a:gd name="T5" fmla="*/ 0 h 42"/>
              <a:gd name="T6" fmla="*/ 2147483647 w 68"/>
              <a:gd name="T7" fmla="*/ 2147483647 h 42"/>
              <a:gd name="T8" fmla="*/ 2147483647 w 68"/>
              <a:gd name="T9" fmla="*/ 2147483647 h 42"/>
              <a:gd name="T10" fmla="*/ 2147483647 w 68"/>
              <a:gd name="T11" fmla="*/ 2147483647 h 42"/>
              <a:gd name="T12" fmla="*/ 2147483647 w 68"/>
              <a:gd name="T13" fmla="*/ 2147483647 h 42"/>
              <a:gd name="T14" fmla="*/ 2147483647 w 68"/>
              <a:gd name="T15" fmla="*/ 2147483647 h 42"/>
              <a:gd name="T16" fmla="*/ 0 w 68"/>
              <a:gd name="T17" fmla="*/ 2147483647 h 42"/>
              <a:gd name="T18" fmla="*/ 0 w 68"/>
              <a:gd name="T19" fmla="*/ 2147483647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"/>
              <a:gd name="T31" fmla="*/ 0 h 42"/>
              <a:gd name="T32" fmla="*/ 68 w 68"/>
              <a:gd name="T33" fmla="*/ 42 h 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" h="42">
                <a:moveTo>
                  <a:pt x="0" y="6"/>
                </a:moveTo>
                <a:lnTo>
                  <a:pt x="36" y="0"/>
                </a:lnTo>
                <a:lnTo>
                  <a:pt x="68" y="0"/>
                </a:lnTo>
                <a:lnTo>
                  <a:pt x="60" y="4"/>
                </a:lnTo>
                <a:lnTo>
                  <a:pt x="60" y="22"/>
                </a:lnTo>
                <a:lnTo>
                  <a:pt x="64" y="40"/>
                </a:lnTo>
                <a:lnTo>
                  <a:pt x="36" y="40"/>
                </a:lnTo>
                <a:lnTo>
                  <a:pt x="4" y="42"/>
                </a:lnTo>
                <a:lnTo>
                  <a:pt x="0" y="32"/>
                </a:lnTo>
                <a:lnTo>
                  <a:pt x="0" y="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3" name="Freeform 640"/>
          <p:cNvSpPr>
            <a:spLocks/>
          </p:cNvSpPr>
          <p:nvPr/>
        </p:nvSpPr>
        <p:spPr bwMode="auto">
          <a:xfrm rot="222277">
            <a:off x="5195888" y="2943225"/>
            <a:ext cx="130175" cy="130175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0 h 56"/>
              <a:gd name="T4" fmla="*/ 2147483647 w 56"/>
              <a:gd name="T5" fmla="*/ 2147483647 h 56"/>
              <a:gd name="T6" fmla="*/ 2147483647 w 56"/>
              <a:gd name="T7" fmla="*/ 2147483647 h 56"/>
              <a:gd name="T8" fmla="*/ 2147483647 w 56"/>
              <a:gd name="T9" fmla="*/ 2147483647 h 56"/>
              <a:gd name="T10" fmla="*/ 2147483647 w 56"/>
              <a:gd name="T11" fmla="*/ 2147483647 h 56"/>
              <a:gd name="T12" fmla="*/ 2147483647 w 56"/>
              <a:gd name="T13" fmla="*/ 2147483647 h 56"/>
              <a:gd name="T14" fmla="*/ 2147483647 w 56"/>
              <a:gd name="T15" fmla="*/ 2147483647 h 56"/>
              <a:gd name="T16" fmla="*/ 2147483647 w 56"/>
              <a:gd name="T17" fmla="*/ 2147483647 h 56"/>
              <a:gd name="T18" fmla="*/ 2147483647 w 56"/>
              <a:gd name="T19" fmla="*/ 2147483647 h 56"/>
              <a:gd name="T20" fmla="*/ 0 w 56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"/>
              <a:gd name="T34" fmla="*/ 0 h 56"/>
              <a:gd name="T35" fmla="*/ 56 w 56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" h="56">
                <a:moveTo>
                  <a:pt x="0" y="8"/>
                </a:moveTo>
                <a:lnTo>
                  <a:pt x="10" y="0"/>
                </a:lnTo>
                <a:lnTo>
                  <a:pt x="32" y="4"/>
                </a:lnTo>
                <a:lnTo>
                  <a:pt x="54" y="18"/>
                </a:lnTo>
                <a:lnTo>
                  <a:pt x="56" y="38"/>
                </a:lnTo>
                <a:lnTo>
                  <a:pt x="56" y="42"/>
                </a:lnTo>
                <a:lnTo>
                  <a:pt x="28" y="56"/>
                </a:lnTo>
                <a:lnTo>
                  <a:pt x="14" y="52"/>
                </a:lnTo>
                <a:lnTo>
                  <a:pt x="4" y="46"/>
                </a:lnTo>
                <a:lnTo>
                  <a:pt x="4" y="24"/>
                </a:lnTo>
                <a:lnTo>
                  <a:pt x="0" y="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4" name="Freeform 641"/>
          <p:cNvSpPr>
            <a:spLocks/>
          </p:cNvSpPr>
          <p:nvPr/>
        </p:nvSpPr>
        <p:spPr bwMode="auto">
          <a:xfrm rot="222277">
            <a:off x="5567363" y="2859088"/>
            <a:ext cx="207962" cy="203200"/>
          </a:xfrm>
          <a:custGeom>
            <a:avLst/>
            <a:gdLst>
              <a:gd name="T0" fmla="*/ 0 w 90"/>
              <a:gd name="T1" fmla="*/ 2147483647 h 86"/>
              <a:gd name="T2" fmla="*/ 2147483647 w 90"/>
              <a:gd name="T3" fmla="*/ 2147483647 h 86"/>
              <a:gd name="T4" fmla="*/ 2147483647 w 90"/>
              <a:gd name="T5" fmla="*/ 0 h 86"/>
              <a:gd name="T6" fmla="*/ 2147483647 w 90"/>
              <a:gd name="T7" fmla="*/ 2147483647 h 86"/>
              <a:gd name="T8" fmla="*/ 2147483647 w 90"/>
              <a:gd name="T9" fmla="*/ 2147483647 h 86"/>
              <a:gd name="T10" fmla="*/ 2147483647 w 90"/>
              <a:gd name="T11" fmla="*/ 2147483647 h 86"/>
              <a:gd name="T12" fmla="*/ 2147483647 w 90"/>
              <a:gd name="T13" fmla="*/ 2147483647 h 86"/>
              <a:gd name="T14" fmla="*/ 2147483647 w 90"/>
              <a:gd name="T15" fmla="*/ 2147483647 h 86"/>
              <a:gd name="T16" fmla="*/ 2147483647 w 90"/>
              <a:gd name="T17" fmla="*/ 2147483647 h 86"/>
              <a:gd name="T18" fmla="*/ 2147483647 w 90"/>
              <a:gd name="T19" fmla="*/ 2147483647 h 86"/>
              <a:gd name="T20" fmla="*/ 2147483647 w 90"/>
              <a:gd name="T21" fmla="*/ 2147483647 h 86"/>
              <a:gd name="T22" fmla="*/ 2147483647 w 90"/>
              <a:gd name="T23" fmla="*/ 2147483647 h 86"/>
              <a:gd name="T24" fmla="*/ 2147483647 w 90"/>
              <a:gd name="T25" fmla="*/ 2147483647 h 86"/>
              <a:gd name="T26" fmla="*/ 0 w 90"/>
              <a:gd name="T27" fmla="*/ 2147483647 h 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0"/>
              <a:gd name="T43" fmla="*/ 0 h 86"/>
              <a:gd name="T44" fmla="*/ 90 w 90"/>
              <a:gd name="T45" fmla="*/ 86 h 8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0" h="86">
                <a:moveTo>
                  <a:pt x="0" y="6"/>
                </a:moveTo>
                <a:lnTo>
                  <a:pt x="10" y="6"/>
                </a:lnTo>
                <a:lnTo>
                  <a:pt x="90" y="0"/>
                </a:lnTo>
                <a:lnTo>
                  <a:pt x="84" y="16"/>
                </a:lnTo>
                <a:lnTo>
                  <a:pt x="74" y="18"/>
                </a:lnTo>
                <a:lnTo>
                  <a:pt x="72" y="32"/>
                </a:lnTo>
                <a:lnTo>
                  <a:pt x="82" y="58"/>
                </a:lnTo>
                <a:lnTo>
                  <a:pt x="76" y="76"/>
                </a:lnTo>
                <a:lnTo>
                  <a:pt x="68" y="86"/>
                </a:lnTo>
                <a:lnTo>
                  <a:pt x="38" y="70"/>
                </a:lnTo>
                <a:lnTo>
                  <a:pt x="20" y="52"/>
                </a:lnTo>
                <a:lnTo>
                  <a:pt x="24" y="44"/>
                </a:lnTo>
                <a:lnTo>
                  <a:pt x="10" y="24"/>
                </a:lnTo>
                <a:lnTo>
                  <a:pt x="0" y="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5" name="Freeform 642"/>
          <p:cNvSpPr>
            <a:spLocks/>
          </p:cNvSpPr>
          <p:nvPr/>
        </p:nvSpPr>
        <p:spPr bwMode="auto">
          <a:xfrm rot="222277">
            <a:off x="5734050" y="2860675"/>
            <a:ext cx="160338" cy="187325"/>
          </a:xfrm>
          <a:custGeom>
            <a:avLst/>
            <a:gdLst>
              <a:gd name="T0" fmla="*/ 2147483647 w 68"/>
              <a:gd name="T1" fmla="*/ 2147483647 h 80"/>
              <a:gd name="T2" fmla="*/ 2147483647 w 68"/>
              <a:gd name="T3" fmla="*/ 0 h 80"/>
              <a:gd name="T4" fmla="*/ 2147483647 w 68"/>
              <a:gd name="T5" fmla="*/ 2147483647 h 80"/>
              <a:gd name="T6" fmla="*/ 2147483647 w 68"/>
              <a:gd name="T7" fmla="*/ 2147483647 h 80"/>
              <a:gd name="T8" fmla="*/ 2147483647 w 68"/>
              <a:gd name="T9" fmla="*/ 2147483647 h 80"/>
              <a:gd name="T10" fmla="*/ 2147483647 w 68"/>
              <a:gd name="T11" fmla="*/ 2147483647 h 80"/>
              <a:gd name="T12" fmla="*/ 2147483647 w 68"/>
              <a:gd name="T13" fmla="*/ 2147483647 h 80"/>
              <a:gd name="T14" fmla="*/ 2147483647 w 68"/>
              <a:gd name="T15" fmla="*/ 2147483647 h 80"/>
              <a:gd name="T16" fmla="*/ 2147483647 w 68"/>
              <a:gd name="T17" fmla="*/ 2147483647 h 80"/>
              <a:gd name="T18" fmla="*/ 2147483647 w 68"/>
              <a:gd name="T19" fmla="*/ 2147483647 h 80"/>
              <a:gd name="T20" fmla="*/ 2147483647 w 68"/>
              <a:gd name="T21" fmla="*/ 2147483647 h 80"/>
              <a:gd name="T22" fmla="*/ 2147483647 w 68"/>
              <a:gd name="T23" fmla="*/ 2147483647 h 80"/>
              <a:gd name="T24" fmla="*/ 2147483647 w 68"/>
              <a:gd name="T25" fmla="*/ 2147483647 h 80"/>
              <a:gd name="T26" fmla="*/ 2147483647 w 68"/>
              <a:gd name="T27" fmla="*/ 2147483647 h 80"/>
              <a:gd name="T28" fmla="*/ 2147483647 w 68"/>
              <a:gd name="T29" fmla="*/ 2147483647 h 80"/>
              <a:gd name="T30" fmla="*/ 2147483647 w 68"/>
              <a:gd name="T31" fmla="*/ 2147483647 h 80"/>
              <a:gd name="T32" fmla="*/ 0 w 68"/>
              <a:gd name="T33" fmla="*/ 2147483647 h 80"/>
              <a:gd name="T34" fmla="*/ 2147483647 w 68"/>
              <a:gd name="T35" fmla="*/ 2147483647 h 80"/>
              <a:gd name="T36" fmla="*/ 2147483647 w 68"/>
              <a:gd name="T37" fmla="*/ 2147483647 h 80"/>
              <a:gd name="T38" fmla="*/ 2147483647 w 68"/>
              <a:gd name="T39" fmla="*/ 2147483647 h 8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8"/>
              <a:gd name="T61" fmla="*/ 0 h 80"/>
              <a:gd name="T62" fmla="*/ 68 w 68"/>
              <a:gd name="T63" fmla="*/ 80 h 8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8" h="80">
                <a:moveTo>
                  <a:pt x="18" y="4"/>
                </a:moveTo>
                <a:lnTo>
                  <a:pt x="46" y="0"/>
                </a:lnTo>
                <a:lnTo>
                  <a:pt x="66" y="18"/>
                </a:lnTo>
                <a:lnTo>
                  <a:pt x="68" y="30"/>
                </a:lnTo>
                <a:lnTo>
                  <a:pt x="64" y="34"/>
                </a:lnTo>
                <a:lnTo>
                  <a:pt x="62" y="36"/>
                </a:lnTo>
                <a:lnTo>
                  <a:pt x="62" y="38"/>
                </a:lnTo>
                <a:lnTo>
                  <a:pt x="64" y="54"/>
                </a:lnTo>
                <a:lnTo>
                  <a:pt x="60" y="54"/>
                </a:lnTo>
                <a:lnTo>
                  <a:pt x="54" y="56"/>
                </a:lnTo>
                <a:lnTo>
                  <a:pt x="42" y="72"/>
                </a:lnTo>
                <a:lnTo>
                  <a:pt x="36" y="66"/>
                </a:lnTo>
                <a:lnTo>
                  <a:pt x="24" y="80"/>
                </a:lnTo>
                <a:lnTo>
                  <a:pt x="14" y="76"/>
                </a:lnTo>
                <a:lnTo>
                  <a:pt x="4" y="80"/>
                </a:lnTo>
                <a:lnTo>
                  <a:pt x="10" y="62"/>
                </a:lnTo>
                <a:lnTo>
                  <a:pt x="0" y="36"/>
                </a:lnTo>
                <a:lnTo>
                  <a:pt x="2" y="22"/>
                </a:lnTo>
                <a:lnTo>
                  <a:pt x="12" y="20"/>
                </a:lnTo>
                <a:lnTo>
                  <a:pt x="18" y="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6" name="Freeform 643"/>
          <p:cNvSpPr>
            <a:spLocks/>
          </p:cNvSpPr>
          <p:nvPr/>
        </p:nvSpPr>
        <p:spPr bwMode="auto">
          <a:xfrm rot="222277">
            <a:off x="5845175" y="2820988"/>
            <a:ext cx="246063" cy="149225"/>
          </a:xfrm>
          <a:custGeom>
            <a:avLst/>
            <a:gdLst>
              <a:gd name="T0" fmla="*/ 0 w 106"/>
              <a:gd name="T1" fmla="*/ 2147483647 h 62"/>
              <a:gd name="T2" fmla="*/ 2147483647 w 106"/>
              <a:gd name="T3" fmla="*/ 2147483647 h 62"/>
              <a:gd name="T4" fmla="*/ 2147483647 w 106"/>
              <a:gd name="T5" fmla="*/ 2147483647 h 62"/>
              <a:gd name="T6" fmla="*/ 2147483647 w 106"/>
              <a:gd name="T7" fmla="*/ 0 h 62"/>
              <a:gd name="T8" fmla="*/ 2147483647 w 106"/>
              <a:gd name="T9" fmla="*/ 2147483647 h 62"/>
              <a:gd name="T10" fmla="*/ 2147483647 w 106"/>
              <a:gd name="T11" fmla="*/ 2147483647 h 62"/>
              <a:gd name="T12" fmla="*/ 2147483647 w 106"/>
              <a:gd name="T13" fmla="*/ 2147483647 h 62"/>
              <a:gd name="T14" fmla="*/ 2147483647 w 106"/>
              <a:gd name="T15" fmla="*/ 2147483647 h 62"/>
              <a:gd name="T16" fmla="*/ 2147483647 w 106"/>
              <a:gd name="T17" fmla="*/ 2147483647 h 62"/>
              <a:gd name="T18" fmla="*/ 2147483647 w 106"/>
              <a:gd name="T19" fmla="*/ 2147483647 h 62"/>
              <a:gd name="T20" fmla="*/ 2147483647 w 106"/>
              <a:gd name="T21" fmla="*/ 2147483647 h 62"/>
              <a:gd name="T22" fmla="*/ 2147483647 w 106"/>
              <a:gd name="T23" fmla="*/ 2147483647 h 62"/>
              <a:gd name="T24" fmla="*/ 2147483647 w 106"/>
              <a:gd name="T25" fmla="*/ 2147483647 h 62"/>
              <a:gd name="T26" fmla="*/ 2147483647 w 106"/>
              <a:gd name="T27" fmla="*/ 2147483647 h 62"/>
              <a:gd name="T28" fmla="*/ 2147483647 w 106"/>
              <a:gd name="T29" fmla="*/ 2147483647 h 62"/>
              <a:gd name="T30" fmla="*/ 2147483647 w 106"/>
              <a:gd name="T31" fmla="*/ 2147483647 h 62"/>
              <a:gd name="T32" fmla="*/ 2147483647 w 106"/>
              <a:gd name="T33" fmla="*/ 2147483647 h 62"/>
              <a:gd name="T34" fmla="*/ 0 w 106"/>
              <a:gd name="T35" fmla="*/ 2147483647 h 6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6"/>
              <a:gd name="T55" fmla="*/ 0 h 62"/>
              <a:gd name="T56" fmla="*/ 106 w 106"/>
              <a:gd name="T57" fmla="*/ 62 h 6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6" h="62">
                <a:moveTo>
                  <a:pt x="0" y="20"/>
                </a:moveTo>
                <a:lnTo>
                  <a:pt x="50" y="10"/>
                </a:lnTo>
                <a:lnTo>
                  <a:pt x="62" y="4"/>
                </a:lnTo>
                <a:lnTo>
                  <a:pt x="86" y="0"/>
                </a:lnTo>
                <a:lnTo>
                  <a:pt x="102" y="18"/>
                </a:lnTo>
                <a:lnTo>
                  <a:pt x="106" y="32"/>
                </a:lnTo>
                <a:lnTo>
                  <a:pt x="96" y="34"/>
                </a:lnTo>
                <a:lnTo>
                  <a:pt x="96" y="40"/>
                </a:lnTo>
                <a:lnTo>
                  <a:pt x="72" y="50"/>
                </a:lnTo>
                <a:lnTo>
                  <a:pt x="66" y="56"/>
                </a:lnTo>
                <a:lnTo>
                  <a:pt x="72" y="60"/>
                </a:lnTo>
                <a:lnTo>
                  <a:pt x="66" y="62"/>
                </a:lnTo>
                <a:lnTo>
                  <a:pt x="56" y="52"/>
                </a:lnTo>
                <a:lnTo>
                  <a:pt x="50" y="56"/>
                </a:lnTo>
                <a:lnTo>
                  <a:pt x="40" y="46"/>
                </a:lnTo>
                <a:lnTo>
                  <a:pt x="22" y="50"/>
                </a:lnTo>
                <a:lnTo>
                  <a:pt x="20" y="38"/>
                </a:lnTo>
                <a:lnTo>
                  <a:pt x="0" y="2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7" name="Freeform 644"/>
          <p:cNvSpPr>
            <a:spLocks/>
          </p:cNvSpPr>
          <p:nvPr/>
        </p:nvSpPr>
        <p:spPr bwMode="auto">
          <a:xfrm rot="222277">
            <a:off x="6121400" y="2794000"/>
            <a:ext cx="234950" cy="169863"/>
          </a:xfrm>
          <a:custGeom>
            <a:avLst/>
            <a:gdLst>
              <a:gd name="T0" fmla="*/ 0 w 100"/>
              <a:gd name="T1" fmla="*/ 2147483647 h 74"/>
              <a:gd name="T2" fmla="*/ 2147483647 w 100"/>
              <a:gd name="T3" fmla="*/ 2147483647 h 74"/>
              <a:gd name="T4" fmla="*/ 2147483647 w 100"/>
              <a:gd name="T5" fmla="*/ 2147483647 h 74"/>
              <a:gd name="T6" fmla="*/ 2147483647 w 100"/>
              <a:gd name="T7" fmla="*/ 2147483647 h 74"/>
              <a:gd name="T8" fmla="*/ 2147483647 w 100"/>
              <a:gd name="T9" fmla="*/ 2147483647 h 74"/>
              <a:gd name="T10" fmla="*/ 2147483647 w 100"/>
              <a:gd name="T11" fmla="*/ 0 h 74"/>
              <a:gd name="T12" fmla="*/ 2147483647 w 100"/>
              <a:gd name="T13" fmla="*/ 2147483647 h 74"/>
              <a:gd name="T14" fmla="*/ 2147483647 w 100"/>
              <a:gd name="T15" fmla="*/ 2147483647 h 74"/>
              <a:gd name="T16" fmla="*/ 2147483647 w 100"/>
              <a:gd name="T17" fmla="*/ 2147483647 h 74"/>
              <a:gd name="T18" fmla="*/ 2147483647 w 100"/>
              <a:gd name="T19" fmla="*/ 2147483647 h 74"/>
              <a:gd name="T20" fmla="*/ 2147483647 w 100"/>
              <a:gd name="T21" fmla="*/ 2147483647 h 74"/>
              <a:gd name="T22" fmla="*/ 2147483647 w 100"/>
              <a:gd name="T23" fmla="*/ 2147483647 h 74"/>
              <a:gd name="T24" fmla="*/ 2147483647 w 100"/>
              <a:gd name="T25" fmla="*/ 2147483647 h 74"/>
              <a:gd name="T26" fmla="*/ 2147483647 w 100"/>
              <a:gd name="T27" fmla="*/ 2147483647 h 74"/>
              <a:gd name="T28" fmla="*/ 2147483647 w 100"/>
              <a:gd name="T29" fmla="*/ 2147483647 h 74"/>
              <a:gd name="T30" fmla="*/ 0 w 100"/>
              <a:gd name="T31" fmla="*/ 2147483647 h 7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0"/>
              <a:gd name="T49" fmla="*/ 0 h 74"/>
              <a:gd name="T50" fmla="*/ 100 w 100"/>
              <a:gd name="T51" fmla="*/ 74 h 7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0" h="74">
                <a:moveTo>
                  <a:pt x="0" y="54"/>
                </a:moveTo>
                <a:lnTo>
                  <a:pt x="12" y="48"/>
                </a:lnTo>
                <a:lnTo>
                  <a:pt x="38" y="16"/>
                </a:lnTo>
                <a:lnTo>
                  <a:pt x="50" y="18"/>
                </a:lnTo>
                <a:lnTo>
                  <a:pt x="64" y="8"/>
                </a:lnTo>
                <a:lnTo>
                  <a:pt x="98" y="0"/>
                </a:lnTo>
                <a:lnTo>
                  <a:pt x="90" y="28"/>
                </a:lnTo>
                <a:lnTo>
                  <a:pt x="100" y="34"/>
                </a:lnTo>
                <a:lnTo>
                  <a:pt x="92" y="36"/>
                </a:lnTo>
                <a:lnTo>
                  <a:pt x="58" y="58"/>
                </a:lnTo>
                <a:lnTo>
                  <a:pt x="42" y="74"/>
                </a:lnTo>
                <a:lnTo>
                  <a:pt x="30" y="70"/>
                </a:lnTo>
                <a:lnTo>
                  <a:pt x="32" y="64"/>
                </a:lnTo>
                <a:lnTo>
                  <a:pt x="26" y="60"/>
                </a:lnTo>
                <a:lnTo>
                  <a:pt x="12" y="74"/>
                </a:lnTo>
                <a:lnTo>
                  <a:pt x="0" y="5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8" name="Freeform 645"/>
          <p:cNvSpPr>
            <a:spLocks/>
          </p:cNvSpPr>
          <p:nvPr/>
        </p:nvSpPr>
        <p:spPr bwMode="auto">
          <a:xfrm rot="222277">
            <a:off x="6338888" y="2741613"/>
            <a:ext cx="296862" cy="144462"/>
          </a:xfrm>
          <a:custGeom>
            <a:avLst/>
            <a:gdLst>
              <a:gd name="T0" fmla="*/ 2147483647 w 128"/>
              <a:gd name="T1" fmla="*/ 2147483647 h 62"/>
              <a:gd name="T2" fmla="*/ 2147483647 w 128"/>
              <a:gd name="T3" fmla="*/ 2147483647 h 62"/>
              <a:gd name="T4" fmla="*/ 2147483647 w 128"/>
              <a:gd name="T5" fmla="*/ 2147483647 h 62"/>
              <a:gd name="T6" fmla="*/ 2147483647 w 128"/>
              <a:gd name="T7" fmla="*/ 2147483647 h 62"/>
              <a:gd name="T8" fmla="*/ 2147483647 w 128"/>
              <a:gd name="T9" fmla="*/ 0 h 62"/>
              <a:gd name="T10" fmla="*/ 2147483647 w 128"/>
              <a:gd name="T11" fmla="*/ 2147483647 h 62"/>
              <a:gd name="T12" fmla="*/ 2147483647 w 128"/>
              <a:gd name="T13" fmla="*/ 2147483647 h 62"/>
              <a:gd name="T14" fmla="*/ 2147483647 w 128"/>
              <a:gd name="T15" fmla="*/ 2147483647 h 62"/>
              <a:gd name="T16" fmla="*/ 2147483647 w 128"/>
              <a:gd name="T17" fmla="*/ 2147483647 h 62"/>
              <a:gd name="T18" fmla="*/ 2147483647 w 128"/>
              <a:gd name="T19" fmla="*/ 2147483647 h 62"/>
              <a:gd name="T20" fmla="*/ 2147483647 w 128"/>
              <a:gd name="T21" fmla="*/ 2147483647 h 62"/>
              <a:gd name="T22" fmla="*/ 2147483647 w 128"/>
              <a:gd name="T23" fmla="*/ 2147483647 h 62"/>
              <a:gd name="T24" fmla="*/ 2147483647 w 128"/>
              <a:gd name="T25" fmla="*/ 2147483647 h 62"/>
              <a:gd name="T26" fmla="*/ 2147483647 w 128"/>
              <a:gd name="T27" fmla="*/ 2147483647 h 62"/>
              <a:gd name="T28" fmla="*/ 0 w 128"/>
              <a:gd name="T29" fmla="*/ 2147483647 h 62"/>
              <a:gd name="T30" fmla="*/ 2147483647 w 128"/>
              <a:gd name="T31" fmla="*/ 2147483647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8"/>
              <a:gd name="T49" fmla="*/ 0 h 62"/>
              <a:gd name="T50" fmla="*/ 128 w 128"/>
              <a:gd name="T51" fmla="*/ 62 h 6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8" h="62">
                <a:moveTo>
                  <a:pt x="8" y="28"/>
                </a:moveTo>
                <a:lnTo>
                  <a:pt x="54" y="18"/>
                </a:lnTo>
                <a:lnTo>
                  <a:pt x="110" y="8"/>
                </a:lnTo>
                <a:lnTo>
                  <a:pt x="114" y="2"/>
                </a:lnTo>
                <a:lnTo>
                  <a:pt x="128" y="0"/>
                </a:lnTo>
                <a:lnTo>
                  <a:pt x="122" y="8"/>
                </a:lnTo>
                <a:lnTo>
                  <a:pt x="114" y="10"/>
                </a:lnTo>
                <a:lnTo>
                  <a:pt x="114" y="14"/>
                </a:lnTo>
                <a:lnTo>
                  <a:pt x="108" y="24"/>
                </a:lnTo>
                <a:lnTo>
                  <a:pt x="96" y="40"/>
                </a:lnTo>
                <a:lnTo>
                  <a:pt x="66" y="52"/>
                </a:lnTo>
                <a:lnTo>
                  <a:pt x="62" y="60"/>
                </a:lnTo>
                <a:lnTo>
                  <a:pt x="46" y="52"/>
                </a:lnTo>
                <a:lnTo>
                  <a:pt x="10" y="62"/>
                </a:lnTo>
                <a:lnTo>
                  <a:pt x="0" y="56"/>
                </a:lnTo>
                <a:lnTo>
                  <a:pt x="8" y="2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69" name="Freeform 646"/>
          <p:cNvSpPr>
            <a:spLocks/>
          </p:cNvSpPr>
          <p:nvPr/>
        </p:nvSpPr>
        <p:spPr bwMode="auto">
          <a:xfrm rot="222277">
            <a:off x="6584950" y="2743200"/>
            <a:ext cx="115888" cy="174625"/>
          </a:xfrm>
          <a:custGeom>
            <a:avLst/>
            <a:gdLst>
              <a:gd name="T0" fmla="*/ 2147483647 w 50"/>
              <a:gd name="T1" fmla="*/ 2147483647 h 74"/>
              <a:gd name="T2" fmla="*/ 2147483647 w 50"/>
              <a:gd name="T3" fmla="*/ 0 h 74"/>
              <a:gd name="T4" fmla="*/ 2147483647 w 50"/>
              <a:gd name="T5" fmla="*/ 2147483647 h 74"/>
              <a:gd name="T6" fmla="*/ 2147483647 w 50"/>
              <a:gd name="T7" fmla="*/ 2147483647 h 74"/>
              <a:gd name="T8" fmla="*/ 2147483647 w 50"/>
              <a:gd name="T9" fmla="*/ 2147483647 h 74"/>
              <a:gd name="T10" fmla="*/ 2147483647 w 50"/>
              <a:gd name="T11" fmla="*/ 2147483647 h 74"/>
              <a:gd name="T12" fmla="*/ 2147483647 w 50"/>
              <a:gd name="T13" fmla="*/ 2147483647 h 74"/>
              <a:gd name="T14" fmla="*/ 2147483647 w 50"/>
              <a:gd name="T15" fmla="*/ 2147483647 h 74"/>
              <a:gd name="T16" fmla="*/ 2147483647 w 50"/>
              <a:gd name="T17" fmla="*/ 2147483647 h 74"/>
              <a:gd name="T18" fmla="*/ 2147483647 w 50"/>
              <a:gd name="T19" fmla="*/ 2147483647 h 74"/>
              <a:gd name="T20" fmla="*/ 2147483647 w 50"/>
              <a:gd name="T21" fmla="*/ 2147483647 h 74"/>
              <a:gd name="T22" fmla="*/ 0 w 50"/>
              <a:gd name="T23" fmla="*/ 2147483647 h 74"/>
              <a:gd name="T24" fmla="*/ 2147483647 w 50"/>
              <a:gd name="T25" fmla="*/ 2147483647 h 74"/>
              <a:gd name="T26" fmla="*/ 2147483647 w 50"/>
              <a:gd name="T27" fmla="*/ 2147483647 h 74"/>
              <a:gd name="T28" fmla="*/ 2147483647 w 50"/>
              <a:gd name="T29" fmla="*/ 2147483647 h 74"/>
              <a:gd name="T30" fmla="*/ 2147483647 w 50"/>
              <a:gd name="T31" fmla="*/ 2147483647 h 74"/>
              <a:gd name="T32" fmla="*/ 2147483647 w 50"/>
              <a:gd name="T33" fmla="*/ 2147483647 h 74"/>
              <a:gd name="T34" fmla="*/ 2147483647 w 50"/>
              <a:gd name="T35" fmla="*/ 2147483647 h 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0"/>
              <a:gd name="T55" fmla="*/ 0 h 74"/>
              <a:gd name="T56" fmla="*/ 50 w 50"/>
              <a:gd name="T57" fmla="*/ 74 h 7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0" h="74">
                <a:moveTo>
                  <a:pt x="22" y="4"/>
                </a:moveTo>
                <a:lnTo>
                  <a:pt x="46" y="0"/>
                </a:lnTo>
                <a:lnTo>
                  <a:pt x="50" y="2"/>
                </a:lnTo>
                <a:lnTo>
                  <a:pt x="40" y="16"/>
                </a:lnTo>
                <a:lnTo>
                  <a:pt x="44" y="28"/>
                </a:lnTo>
                <a:lnTo>
                  <a:pt x="40" y="44"/>
                </a:lnTo>
                <a:lnTo>
                  <a:pt x="48" y="50"/>
                </a:lnTo>
                <a:lnTo>
                  <a:pt x="44" y="52"/>
                </a:lnTo>
                <a:lnTo>
                  <a:pt x="28" y="56"/>
                </a:lnTo>
                <a:lnTo>
                  <a:pt x="24" y="62"/>
                </a:lnTo>
                <a:lnTo>
                  <a:pt x="16" y="74"/>
                </a:lnTo>
                <a:lnTo>
                  <a:pt x="0" y="60"/>
                </a:lnTo>
                <a:lnTo>
                  <a:pt x="6" y="38"/>
                </a:lnTo>
                <a:lnTo>
                  <a:pt x="2" y="28"/>
                </a:lnTo>
                <a:lnTo>
                  <a:pt x="8" y="18"/>
                </a:lnTo>
                <a:lnTo>
                  <a:pt x="8" y="14"/>
                </a:lnTo>
                <a:lnTo>
                  <a:pt x="16" y="12"/>
                </a:lnTo>
                <a:lnTo>
                  <a:pt x="22" y="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0" name="Freeform 647"/>
          <p:cNvSpPr>
            <a:spLocks/>
          </p:cNvSpPr>
          <p:nvPr/>
        </p:nvSpPr>
        <p:spPr bwMode="auto">
          <a:xfrm rot="222277">
            <a:off x="6473825" y="2800350"/>
            <a:ext cx="144463" cy="200025"/>
          </a:xfrm>
          <a:custGeom>
            <a:avLst/>
            <a:gdLst>
              <a:gd name="T0" fmla="*/ 2147483647 w 62"/>
              <a:gd name="T1" fmla="*/ 2147483647 h 84"/>
              <a:gd name="T2" fmla="*/ 2147483647 w 62"/>
              <a:gd name="T3" fmla="*/ 2147483647 h 84"/>
              <a:gd name="T4" fmla="*/ 2147483647 w 62"/>
              <a:gd name="T5" fmla="*/ 2147483647 h 84"/>
              <a:gd name="T6" fmla="*/ 2147483647 w 62"/>
              <a:gd name="T7" fmla="*/ 0 h 84"/>
              <a:gd name="T8" fmla="*/ 2147483647 w 62"/>
              <a:gd name="T9" fmla="*/ 2147483647 h 84"/>
              <a:gd name="T10" fmla="*/ 2147483647 w 62"/>
              <a:gd name="T11" fmla="*/ 2147483647 h 84"/>
              <a:gd name="T12" fmla="*/ 2147483647 w 62"/>
              <a:gd name="T13" fmla="*/ 2147483647 h 84"/>
              <a:gd name="T14" fmla="*/ 2147483647 w 62"/>
              <a:gd name="T15" fmla="*/ 2147483647 h 84"/>
              <a:gd name="T16" fmla="*/ 2147483647 w 62"/>
              <a:gd name="T17" fmla="*/ 2147483647 h 84"/>
              <a:gd name="T18" fmla="*/ 2147483647 w 62"/>
              <a:gd name="T19" fmla="*/ 2147483647 h 84"/>
              <a:gd name="T20" fmla="*/ 2147483647 w 62"/>
              <a:gd name="T21" fmla="*/ 2147483647 h 84"/>
              <a:gd name="T22" fmla="*/ 2147483647 w 62"/>
              <a:gd name="T23" fmla="*/ 2147483647 h 84"/>
              <a:gd name="T24" fmla="*/ 2147483647 w 62"/>
              <a:gd name="T25" fmla="*/ 2147483647 h 84"/>
              <a:gd name="T26" fmla="*/ 0 w 62"/>
              <a:gd name="T27" fmla="*/ 2147483647 h 84"/>
              <a:gd name="T28" fmla="*/ 2147483647 w 62"/>
              <a:gd name="T29" fmla="*/ 2147483647 h 84"/>
              <a:gd name="T30" fmla="*/ 0 w 62"/>
              <a:gd name="T31" fmla="*/ 2147483647 h 84"/>
              <a:gd name="T32" fmla="*/ 2147483647 w 62"/>
              <a:gd name="T33" fmla="*/ 2147483647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"/>
              <a:gd name="T52" fmla="*/ 0 h 84"/>
              <a:gd name="T53" fmla="*/ 62 w 62"/>
              <a:gd name="T54" fmla="*/ 84 h 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" h="84">
                <a:moveTo>
                  <a:pt x="2" y="36"/>
                </a:moveTo>
                <a:lnTo>
                  <a:pt x="6" y="28"/>
                </a:lnTo>
                <a:lnTo>
                  <a:pt x="36" y="16"/>
                </a:lnTo>
                <a:lnTo>
                  <a:pt x="48" y="0"/>
                </a:lnTo>
                <a:lnTo>
                  <a:pt x="52" y="10"/>
                </a:lnTo>
                <a:lnTo>
                  <a:pt x="46" y="32"/>
                </a:lnTo>
                <a:lnTo>
                  <a:pt x="62" y="46"/>
                </a:lnTo>
                <a:lnTo>
                  <a:pt x="56" y="56"/>
                </a:lnTo>
                <a:lnTo>
                  <a:pt x="54" y="74"/>
                </a:lnTo>
                <a:lnTo>
                  <a:pt x="46" y="84"/>
                </a:lnTo>
                <a:lnTo>
                  <a:pt x="28" y="76"/>
                </a:lnTo>
                <a:lnTo>
                  <a:pt x="24" y="80"/>
                </a:lnTo>
                <a:lnTo>
                  <a:pt x="6" y="60"/>
                </a:lnTo>
                <a:lnTo>
                  <a:pt x="0" y="62"/>
                </a:lnTo>
                <a:lnTo>
                  <a:pt x="2" y="48"/>
                </a:lnTo>
                <a:lnTo>
                  <a:pt x="0" y="42"/>
                </a:lnTo>
                <a:lnTo>
                  <a:pt x="2" y="3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1" name="Freeform 648"/>
          <p:cNvSpPr>
            <a:spLocks/>
          </p:cNvSpPr>
          <p:nvPr/>
        </p:nvSpPr>
        <p:spPr bwMode="auto">
          <a:xfrm rot="222277">
            <a:off x="6353175" y="2860675"/>
            <a:ext cx="122238" cy="160338"/>
          </a:xfrm>
          <a:custGeom>
            <a:avLst/>
            <a:gdLst>
              <a:gd name="T0" fmla="*/ 2147483647 w 52"/>
              <a:gd name="T1" fmla="*/ 2147483647 h 68"/>
              <a:gd name="T2" fmla="*/ 2147483647 w 52"/>
              <a:gd name="T3" fmla="*/ 2147483647 h 68"/>
              <a:gd name="T4" fmla="*/ 0 w 52"/>
              <a:gd name="T5" fmla="*/ 2147483647 h 68"/>
              <a:gd name="T6" fmla="*/ 2147483647 w 52"/>
              <a:gd name="T7" fmla="*/ 2147483647 h 68"/>
              <a:gd name="T8" fmla="*/ 2147483647 w 52"/>
              <a:gd name="T9" fmla="*/ 0 h 68"/>
              <a:gd name="T10" fmla="*/ 2147483647 w 52"/>
              <a:gd name="T11" fmla="*/ 2147483647 h 68"/>
              <a:gd name="T12" fmla="*/ 2147483647 w 52"/>
              <a:gd name="T13" fmla="*/ 2147483647 h 68"/>
              <a:gd name="T14" fmla="*/ 2147483647 w 52"/>
              <a:gd name="T15" fmla="*/ 2147483647 h 68"/>
              <a:gd name="T16" fmla="*/ 2147483647 w 52"/>
              <a:gd name="T17" fmla="*/ 2147483647 h 68"/>
              <a:gd name="T18" fmla="*/ 2147483647 w 52"/>
              <a:gd name="T19" fmla="*/ 2147483647 h 68"/>
              <a:gd name="T20" fmla="*/ 2147483647 w 52"/>
              <a:gd name="T21" fmla="*/ 2147483647 h 68"/>
              <a:gd name="T22" fmla="*/ 2147483647 w 52"/>
              <a:gd name="T23" fmla="*/ 2147483647 h 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2"/>
              <a:gd name="T37" fmla="*/ 0 h 68"/>
              <a:gd name="T38" fmla="*/ 52 w 52"/>
              <a:gd name="T39" fmla="*/ 68 h 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2" h="68">
                <a:moveTo>
                  <a:pt x="16" y="68"/>
                </a:moveTo>
                <a:lnTo>
                  <a:pt x="8" y="62"/>
                </a:lnTo>
                <a:lnTo>
                  <a:pt x="0" y="10"/>
                </a:lnTo>
                <a:lnTo>
                  <a:pt x="6" y="8"/>
                </a:lnTo>
                <a:lnTo>
                  <a:pt x="36" y="0"/>
                </a:lnTo>
                <a:lnTo>
                  <a:pt x="52" y="8"/>
                </a:lnTo>
                <a:lnTo>
                  <a:pt x="50" y="14"/>
                </a:lnTo>
                <a:lnTo>
                  <a:pt x="52" y="20"/>
                </a:lnTo>
                <a:lnTo>
                  <a:pt x="50" y="34"/>
                </a:lnTo>
                <a:lnTo>
                  <a:pt x="38" y="52"/>
                </a:lnTo>
                <a:lnTo>
                  <a:pt x="26" y="56"/>
                </a:lnTo>
                <a:lnTo>
                  <a:pt x="16" y="6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2" name="Freeform 649"/>
          <p:cNvSpPr>
            <a:spLocks/>
          </p:cNvSpPr>
          <p:nvPr/>
        </p:nvSpPr>
        <p:spPr bwMode="auto">
          <a:xfrm rot="222277">
            <a:off x="6170613" y="2874963"/>
            <a:ext cx="219075" cy="233362"/>
          </a:xfrm>
          <a:custGeom>
            <a:avLst/>
            <a:gdLst>
              <a:gd name="T0" fmla="*/ 0 w 92"/>
              <a:gd name="T1" fmla="*/ 2147483647 h 98"/>
              <a:gd name="T2" fmla="*/ 2147483647 w 92"/>
              <a:gd name="T3" fmla="*/ 2147483647 h 98"/>
              <a:gd name="T4" fmla="*/ 2147483647 w 92"/>
              <a:gd name="T5" fmla="*/ 2147483647 h 98"/>
              <a:gd name="T6" fmla="*/ 2147483647 w 92"/>
              <a:gd name="T7" fmla="*/ 2147483647 h 98"/>
              <a:gd name="T8" fmla="*/ 2147483647 w 92"/>
              <a:gd name="T9" fmla="*/ 2147483647 h 98"/>
              <a:gd name="T10" fmla="*/ 2147483647 w 92"/>
              <a:gd name="T11" fmla="*/ 0 h 98"/>
              <a:gd name="T12" fmla="*/ 2147483647 w 92"/>
              <a:gd name="T13" fmla="*/ 2147483647 h 98"/>
              <a:gd name="T14" fmla="*/ 2147483647 w 92"/>
              <a:gd name="T15" fmla="*/ 2147483647 h 98"/>
              <a:gd name="T16" fmla="*/ 2147483647 w 92"/>
              <a:gd name="T17" fmla="*/ 2147483647 h 98"/>
              <a:gd name="T18" fmla="*/ 2147483647 w 92"/>
              <a:gd name="T19" fmla="*/ 2147483647 h 98"/>
              <a:gd name="T20" fmla="*/ 2147483647 w 92"/>
              <a:gd name="T21" fmla="*/ 2147483647 h 98"/>
              <a:gd name="T22" fmla="*/ 2147483647 w 92"/>
              <a:gd name="T23" fmla="*/ 2147483647 h 98"/>
              <a:gd name="T24" fmla="*/ 2147483647 w 92"/>
              <a:gd name="T25" fmla="*/ 2147483647 h 98"/>
              <a:gd name="T26" fmla="*/ 2147483647 w 92"/>
              <a:gd name="T27" fmla="*/ 2147483647 h 98"/>
              <a:gd name="T28" fmla="*/ 0 w 92"/>
              <a:gd name="T29" fmla="*/ 2147483647 h 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2"/>
              <a:gd name="T46" fmla="*/ 0 h 98"/>
              <a:gd name="T47" fmla="*/ 92 w 92"/>
              <a:gd name="T48" fmla="*/ 98 h 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2" h="98">
                <a:moveTo>
                  <a:pt x="0" y="62"/>
                </a:moveTo>
                <a:lnTo>
                  <a:pt x="8" y="52"/>
                </a:lnTo>
                <a:lnTo>
                  <a:pt x="18" y="40"/>
                </a:lnTo>
                <a:lnTo>
                  <a:pt x="34" y="24"/>
                </a:lnTo>
                <a:lnTo>
                  <a:pt x="68" y="2"/>
                </a:lnTo>
                <a:lnTo>
                  <a:pt x="76" y="0"/>
                </a:lnTo>
                <a:lnTo>
                  <a:pt x="84" y="52"/>
                </a:lnTo>
                <a:lnTo>
                  <a:pt x="92" y="58"/>
                </a:lnTo>
                <a:lnTo>
                  <a:pt x="84" y="68"/>
                </a:lnTo>
                <a:lnTo>
                  <a:pt x="66" y="86"/>
                </a:lnTo>
                <a:lnTo>
                  <a:pt x="66" y="96"/>
                </a:lnTo>
                <a:lnTo>
                  <a:pt x="56" y="94"/>
                </a:lnTo>
                <a:lnTo>
                  <a:pt x="52" y="98"/>
                </a:lnTo>
                <a:lnTo>
                  <a:pt x="20" y="72"/>
                </a:lnTo>
                <a:lnTo>
                  <a:pt x="0" y="6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3" name="Freeform 650"/>
          <p:cNvSpPr>
            <a:spLocks/>
          </p:cNvSpPr>
          <p:nvPr/>
        </p:nvSpPr>
        <p:spPr bwMode="auto">
          <a:xfrm rot="222277">
            <a:off x="6140450" y="3014663"/>
            <a:ext cx="144463" cy="212725"/>
          </a:xfrm>
          <a:custGeom>
            <a:avLst/>
            <a:gdLst>
              <a:gd name="T0" fmla="*/ 2147483647 w 62"/>
              <a:gd name="T1" fmla="*/ 2147483647 h 90"/>
              <a:gd name="T2" fmla="*/ 2147483647 w 62"/>
              <a:gd name="T3" fmla="*/ 2147483647 h 90"/>
              <a:gd name="T4" fmla="*/ 2147483647 w 62"/>
              <a:gd name="T5" fmla="*/ 2147483647 h 90"/>
              <a:gd name="T6" fmla="*/ 0 w 62"/>
              <a:gd name="T7" fmla="*/ 2147483647 h 90"/>
              <a:gd name="T8" fmla="*/ 2147483647 w 62"/>
              <a:gd name="T9" fmla="*/ 2147483647 h 90"/>
              <a:gd name="T10" fmla="*/ 2147483647 w 62"/>
              <a:gd name="T11" fmla="*/ 2147483647 h 90"/>
              <a:gd name="T12" fmla="*/ 2147483647 w 62"/>
              <a:gd name="T13" fmla="*/ 2147483647 h 90"/>
              <a:gd name="T14" fmla="*/ 2147483647 w 62"/>
              <a:gd name="T15" fmla="*/ 0 h 90"/>
              <a:gd name="T16" fmla="*/ 2147483647 w 62"/>
              <a:gd name="T17" fmla="*/ 2147483647 h 90"/>
              <a:gd name="T18" fmla="*/ 2147483647 w 62"/>
              <a:gd name="T19" fmla="*/ 2147483647 h 90"/>
              <a:gd name="T20" fmla="*/ 2147483647 w 62"/>
              <a:gd name="T21" fmla="*/ 2147483647 h 90"/>
              <a:gd name="T22" fmla="*/ 2147483647 w 62"/>
              <a:gd name="T23" fmla="*/ 2147483647 h 90"/>
              <a:gd name="T24" fmla="*/ 2147483647 w 62"/>
              <a:gd name="T25" fmla="*/ 2147483647 h 90"/>
              <a:gd name="T26" fmla="*/ 2147483647 w 62"/>
              <a:gd name="T27" fmla="*/ 2147483647 h 90"/>
              <a:gd name="T28" fmla="*/ 2147483647 w 62"/>
              <a:gd name="T29" fmla="*/ 2147483647 h 90"/>
              <a:gd name="T30" fmla="*/ 2147483647 w 62"/>
              <a:gd name="T31" fmla="*/ 2147483647 h 9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"/>
              <a:gd name="T49" fmla="*/ 0 h 90"/>
              <a:gd name="T50" fmla="*/ 62 w 62"/>
              <a:gd name="T51" fmla="*/ 90 h 9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" h="90">
                <a:moveTo>
                  <a:pt x="16" y="90"/>
                </a:moveTo>
                <a:lnTo>
                  <a:pt x="8" y="72"/>
                </a:lnTo>
                <a:lnTo>
                  <a:pt x="12" y="66"/>
                </a:lnTo>
                <a:lnTo>
                  <a:pt x="0" y="54"/>
                </a:lnTo>
                <a:lnTo>
                  <a:pt x="8" y="20"/>
                </a:lnTo>
                <a:lnTo>
                  <a:pt x="10" y="16"/>
                </a:lnTo>
                <a:lnTo>
                  <a:pt x="4" y="8"/>
                </a:lnTo>
                <a:lnTo>
                  <a:pt x="10" y="0"/>
                </a:lnTo>
                <a:lnTo>
                  <a:pt x="30" y="10"/>
                </a:lnTo>
                <a:lnTo>
                  <a:pt x="62" y="36"/>
                </a:lnTo>
                <a:lnTo>
                  <a:pt x="60" y="40"/>
                </a:lnTo>
                <a:lnTo>
                  <a:pt x="62" y="50"/>
                </a:lnTo>
                <a:lnTo>
                  <a:pt x="60" y="60"/>
                </a:lnTo>
                <a:lnTo>
                  <a:pt x="52" y="68"/>
                </a:lnTo>
                <a:lnTo>
                  <a:pt x="30" y="76"/>
                </a:lnTo>
                <a:lnTo>
                  <a:pt x="16" y="9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4" name="Freeform 651"/>
          <p:cNvSpPr>
            <a:spLocks/>
          </p:cNvSpPr>
          <p:nvPr/>
        </p:nvSpPr>
        <p:spPr bwMode="auto">
          <a:xfrm rot="222277">
            <a:off x="5976938" y="2905125"/>
            <a:ext cx="166687" cy="171450"/>
          </a:xfrm>
          <a:custGeom>
            <a:avLst/>
            <a:gdLst>
              <a:gd name="T0" fmla="*/ 2147483647 w 72"/>
              <a:gd name="T1" fmla="*/ 2147483647 h 74"/>
              <a:gd name="T2" fmla="*/ 0 w 72"/>
              <a:gd name="T3" fmla="*/ 2147483647 h 74"/>
              <a:gd name="T4" fmla="*/ 2147483647 w 72"/>
              <a:gd name="T5" fmla="*/ 2147483647 h 74"/>
              <a:gd name="T6" fmla="*/ 2147483647 w 72"/>
              <a:gd name="T7" fmla="*/ 2147483647 h 74"/>
              <a:gd name="T8" fmla="*/ 2147483647 w 72"/>
              <a:gd name="T9" fmla="*/ 2147483647 h 74"/>
              <a:gd name="T10" fmla="*/ 2147483647 w 72"/>
              <a:gd name="T11" fmla="*/ 2147483647 h 74"/>
              <a:gd name="T12" fmla="*/ 2147483647 w 72"/>
              <a:gd name="T13" fmla="*/ 2147483647 h 74"/>
              <a:gd name="T14" fmla="*/ 2147483647 w 72"/>
              <a:gd name="T15" fmla="*/ 2147483647 h 74"/>
              <a:gd name="T16" fmla="*/ 2147483647 w 72"/>
              <a:gd name="T17" fmla="*/ 2147483647 h 74"/>
              <a:gd name="T18" fmla="*/ 2147483647 w 72"/>
              <a:gd name="T19" fmla="*/ 0 h 74"/>
              <a:gd name="T20" fmla="*/ 2147483647 w 72"/>
              <a:gd name="T21" fmla="*/ 2147483647 h 74"/>
              <a:gd name="T22" fmla="*/ 2147483647 w 72"/>
              <a:gd name="T23" fmla="*/ 2147483647 h 74"/>
              <a:gd name="T24" fmla="*/ 2147483647 w 72"/>
              <a:gd name="T25" fmla="*/ 2147483647 h 74"/>
              <a:gd name="T26" fmla="*/ 2147483647 w 72"/>
              <a:gd name="T27" fmla="*/ 2147483647 h 74"/>
              <a:gd name="T28" fmla="*/ 2147483647 w 72"/>
              <a:gd name="T29" fmla="*/ 2147483647 h 74"/>
              <a:gd name="T30" fmla="*/ 2147483647 w 72"/>
              <a:gd name="T31" fmla="*/ 2147483647 h 74"/>
              <a:gd name="T32" fmla="*/ 2147483647 w 72"/>
              <a:gd name="T33" fmla="*/ 2147483647 h 74"/>
              <a:gd name="T34" fmla="*/ 2147483647 w 72"/>
              <a:gd name="T35" fmla="*/ 2147483647 h 74"/>
              <a:gd name="T36" fmla="*/ 2147483647 w 72"/>
              <a:gd name="T37" fmla="*/ 2147483647 h 74"/>
              <a:gd name="T38" fmla="*/ 2147483647 w 72"/>
              <a:gd name="T39" fmla="*/ 2147483647 h 74"/>
              <a:gd name="T40" fmla="*/ 2147483647 w 72"/>
              <a:gd name="T41" fmla="*/ 2147483647 h 74"/>
              <a:gd name="T42" fmla="*/ 2147483647 w 72"/>
              <a:gd name="T43" fmla="*/ 2147483647 h 74"/>
              <a:gd name="T44" fmla="*/ 2147483647 w 72"/>
              <a:gd name="T45" fmla="*/ 2147483647 h 74"/>
              <a:gd name="T46" fmla="*/ 2147483647 w 72"/>
              <a:gd name="T47" fmla="*/ 2147483647 h 74"/>
              <a:gd name="T48" fmla="*/ 2147483647 w 72"/>
              <a:gd name="T49" fmla="*/ 2147483647 h 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2"/>
              <a:gd name="T76" fmla="*/ 0 h 74"/>
              <a:gd name="T77" fmla="*/ 72 w 72"/>
              <a:gd name="T78" fmla="*/ 74 h 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2" h="74">
                <a:moveTo>
                  <a:pt x="8" y="74"/>
                </a:moveTo>
                <a:lnTo>
                  <a:pt x="0" y="58"/>
                </a:lnTo>
                <a:lnTo>
                  <a:pt x="2" y="38"/>
                </a:lnTo>
                <a:lnTo>
                  <a:pt x="8" y="30"/>
                </a:lnTo>
                <a:lnTo>
                  <a:pt x="14" y="28"/>
                </a:lnTo>
                <a:lnTo>
                  <a:pt x="8" y="24"/>
                </a:lnTo>
                <a:lnTo>
                  <a:pt x="14" y="18"/>
                </a:lnTo>
                <a:lnTo>
                  <a:pt x="38" y="8"/>
                </a:lnTo>
                <a:lnTo>
                  <a:pt x="38" y="2"/>
                </a:lnTo>
                <a:lnTo>
                  <a:pt x="48" y="0"/>
                </a:lnTo>
                <a:lnTo>
                  <a:pt x="50" y="4"/>
                </a:lnTo>
                <a:lnTo>
                  <a:pt x="60" y="2"/>
                </a:lnTo>
                <a:lnTo>
                  <a:pt x="72" y="22"/>
                </a:lnTo>
                <a:lnTo>
                  <a:pt x="70" y="28"/>
                </a:lnTo>
                <a:lnTo>
                  <a:pt x="62" y="26"/>
                </a:lnTo>
                <a:lnTo>
                  <a:pt x="44" y="40"/>
                </a:lnTo>
                <a:lnTo>
                  <a:pt x="44" y="48"/>
                </a:lnTo>
                <a:lnTo>
                  <a:pt x="36" y="52"/>
                </a:lnTo>
                <a:lnTo>
                  <a:pt x="24" y="48"/>
                </a:lnTo>
                <a:lnTo>
                  <a:pt x="26" y="54"/>
                </a:lnTo>
                <a:lnTo>
                  <a:pt x="18" y="58"/>
                </a:lnTo>
                <a:lnTo>
                  <a:pt x="20" y="68"/>
                </a:lnTo>
                <a:lnTo>
                  <a:pt x="10" y="64"/>
                </a:lnTo>
                <a:lnTo>
                  <a:pt x="14" y="70"/>
                </a:lnTo>
                <a:lnTo>
                  <a:pt x="8" y="7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5" name="Freeform 652"/>
          <p:cNvSpPr>
            <a:spLocks/>
          </p:cNvSpPr>
          <p:nvPr/>
        </p:nvSpPr>
        <p:spPr bwMode="auto">
          <a:xfrm rot="222277">
            <a:off x="5857875" y="2928938"/>
            <a:ext cx="134938" cy="112712"/>
          </a:xfrm>
          <a:custGeom>
            <a:avLst/>
            <a:gdLst>
              <a:gd name="T0" fmla="*/ 0 w 58"/>
              <a:gd name="T1" fmla="*/ 2147483647 h 48"/>
              <a:gd name="T2" fmla="*/ 2147483647 w 58"/>
              <a:gd name="T3" fmla="*/ 2147483647 h 48"/>
              <a:gd name="T4" fmla="*/ 2147483647 w 58"/>
              <a:gd name="T5" fmla="*/ 2147483647 h 48"/>
              <a:gd name="T6" fmla="*/ 2147483647 w 58"/>
              <a:gd name="T7" fmla="*/ 2147483647 h 48"/>
              <a:gd name="T8" fmla="*/ 2147483647 w 58"/>
              <a:gd name="T9" fmla="*/ 0 h 48"/>
              <a:gd name="T10" fmla="*/ 2147483647 w 58"/>
              <a:gd name="T11" fmla="*/ 2147483647 h 48"/>
              <a:gd name="T12" fmla="*/ 2147483647 w 58"/>
              <a:gd name="T13" fmla="*/ 2147483647 h 48"/>
              <a:gd name="T14" fmla="*/ 2147483647 w 58"/>
              <a:gd name="T15" fmla="*/ 2147483647 h 48"/>
              <a:gd name="T16" fmla="*/ 2147483647 w 58"/>
              <a:gd name="T17" fmla="*/ 2147483647 h 48"/>
              <a:gd name="T18" fmla="*/ 2147483647 w 58"/>
              <a:gd name="T19" fmla="*/ 2147483647 h 48"/>
              <a:gd name="T20" fmla="*/ 2147483647 w 58"/>
              <a:gd name="T21" fmla="*/ 2147483647 h 48"/>
              <a:gd name="T22" fmla="*/ 2147483647 w 58"/>
              <a:gd name="T23" fmla="*/ 2147483647 h 48"/>
              <a:gd name="T24" fmla="*/ 0 w 58"/>
              <a:gd name="T25" fmla="*/ 2147483647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8"/>
              <a:gd name="T40" fmla="*/ 0 h 48"/>
              <a:gd name="T41" fmla="*/ 58 w 58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8" h="48">
                <a:moveTo>
                  <a:pt x="0" y="30"/>
                </a:moveTo>
                <a:lnTo>
                  <a:pt x="10" y="28"/>
                </a:lnTo>
                <a:lnTo>
                  <a:pt x="8" y="12"/>
                </a:lnTo>
                <a:lnTo>
                  <a:pt x="14" y="4"/>
                </a:lnTo>
                <a:lnTo>
                  <a:pt x="32" y="0"/>
                </a:lnTo>
                <a:lnTo>
                  <a:pt x="42" y="10"/>
                </a:lnTo>
                <a:lnTo>
                  <a:pt x="48" y="6"/>
                </a:lnTo>
                <a:lnTo>
                  <a:pt x="58" y="16"/>
                </a:lnTo>
                <a:lnTo>
                  <a:pt x="52" y="24"/>
                </a:lnTo>
                <a:lnTo>
                  <a:pt x="50" y="44"/>
                </a:lnTo>
                <a:lnTo>
                  <a:pt x="24" y="48"/>
                </a:lnTo>
                <a:lnTo>
                  <a:pt x="18" y="48"/>
                </a:lnTo>
                <a:lnTo>
                  <a:pt x="0" y="3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6" name="Freeform 653"/>
          <p:cNvSpPr>
            <a:spLocks/>
          </p:cNvSpPr>
          <p:nvPr/>
        </p:nvSpPr>
        <p:spPr bwMode="auto">
          <a:xfrm rot="222277">
            <a:off x="5967413" y="3094038"/>
            <a:ext cx="203200" cy="212725"/>
          </a:xfrm>
          <a:custGeom>
            <a:avLst/>
            <a:gdLst>
              <a:gd name="T0" fmla="*/ 0 w 88"/>
              <a:gd name="T1" fmla="*/ 2147483647 h 92"/>
              <a:gd name="T2" fmla="*/ 2147483647 w 88"/>
              <a:gd name="T3" fmla="*/ 2147483647 h 92"/>
              <a:gd name="T4" fmla="*/ 2147483647 w 88"/>
              <a:gd name="T5" fmla="*/ 0 h 92"/>
              <a:gd name="T6" fmla="*/ 2147483647 w 88"/>
              <a:gd name="T7" fmla="*/ 0 h 92"/>
              <a:gd name="T8" fmla="*/ 2147483647 w 88"/>
              <a:gd name="T9" fmla="*/ 2147483647 h 92"/>
              <a:gd name="T10" fmla="*/ 2147483647 w 88"/>
              <a:gd name="T11" fmla="*/ 2147483647 h 92"/>
              <a:gd name="T12" fmla="*/ 2147483647 w 88"/>
              <a:gd name="T13" fmla="*/ 2147483647 h 92"/>
              <a:gd name="T14" fmla="*/ 2147483647 w 88"/>
              <a:gd name="T15" fmla="*/ 2147483647 h 92"/>
              <a:gd name="T16" fmla="*/ 2147483647 w 88"/>
              <a:gd name="T17" fmla="*/ 2147483647 h 92"/>
              <a:gd name="T18" fmla="*/ 2147483647 w 88"/>
              <a:gd name="T19" fmla="*/ 2147483647 h 92"/>
              <a:gd name="T20" fmla="*/ 2147483647 w 88"/>
              <a:gd name="T21" fmla="*/ 2147483647 h 92"/>
              <a:gd name="T22" fmla="*/ 2147483647 w 88"/>
              <a:gd name="T23" fmla="*/ 2147483647 h 92"/>
              <a:gd name="T24" fmla="*/ 2147483647 w 88"/>
              <a:gd name="T25" fmla="*/ 2147483647 h 92"/>
              <a:gd name="T26" fmla="*/ 2147483647 w 88"/>
              <a:gd name="T27" fmla="*/ 2147483647 h 92"/>
              <a:gd name="T28" fmla="*/ 2147483647 w 88"/>
              <a:gd name="T29" fmla="*/ 2147483647 h 92"/>
              <a:gd name="T30" fmla="*/ 2147483647 w 88"/>
              <a:gd name="T31" fmla="*/ 2147483647 h 92"/>
              <a:gd name="T32" fmla="*/ 2147483647 w 88"/>
              <a:gd name="T33" fmla="*/ 2147483647 h 92"/>
              <a:gd name="T34" fmla="*/ 0 w 88"/>
              <a:gd name="T35" fmla="*/ 2147483647 h 9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8"/>
              <a:gd name="T55" fmla="*/ 0 h 92"/>
              <a:gd name="T56" fmla="*/ 88 w 88"/>
              <a:gd name="T57" fmla="*/ 92 h 9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8" h="92">
                <a:moveTo>
                  <a:pt x="0" y="34"/>
                </a:moveTo>
                <a:lnTo>
                  <a:pt x="12" y="18"/>
                </a:lnTo>
                <a:lnTo>
                  <a:pt x="6" y="0"/>
                </a:lnTo>
                <a:lnTo>
                  <a:pt x="16" y="0"/>
                </a:lnTo>
                <a:lnTo>
                  <a:pt x="40" y="14"/>
                </a:lnTo>
                <a:lnTo>
                  <a:pt x="44" y="20"/>
                </a:lnTo>
                <a:lnTo>
                  <a:pt x="50" y="14"/>
                </a:lnTo>
                <a:lnTo>
                  <a:pt x="72" y="18"/>
                </a:lnTo>
                <a:lnTo>
                  <a:pt x="84" y="30"/>
                </a:lnTo>
                <a:lnTo>
                  <a:pt x="80" y="36"/>
                </a:lnTo>
                <a:lnTo>
                  <a:pt x="88" y="54"/>
                </a:lnTo>
                <a:lnTo>
                  <a:pt x="72" y="64"/>
                </a:lnTo>
                <a:lnTo>
                  <a:pt x="62" y="76"/>
                </a:lnTo>
                <a:lnTo>
                  <a:pt x="54" y="88"/>
                </a:lnTo>
                <a:lnTo>
                  <a:pt x="28" y="92"/>
                </a:lnTo>
                <a:lnTo>
                  <a:pt x="26" y="66"/>
                </a:lnTo>
                <a:lnTo>
                  <a:pt x="12" y="62"/>
                </a:lnTo>
                <a:lnTo>
                  <a:pt x="0" y="3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7" name="Freeform 654"/>
          <p:cNvSpPr>
            <a:spLocks/>
          </p:cNvSpPr>
          <p:nvPr/>
        </p:nvSpPr>
        <p:spPr bwMode="auto">
          <a:xfrm rot="222277">
            <a:off x="5826125" y="3160713"/>
            <a:ext cx="203200" cy="198437"/>
          </a:xfrm>
          <a:custGeom>
            <a:avLst/>
            <a:gdLst>
              <a:gd name="T0" fmla="*/ 2147483647 w 86"/>
              <a:gd name="T1" fmla="*/ 2147483647 h 84"/>
              <a:gd name="T2" fmla="*/ 2147483647 w 86"/>
              <a:gd name="T3" fmla="*/ 2147483647 h 84"/>
              <a:gd name="T4" fmla="*/ 0 w 86"/>
              <a:gd name="T5" fmla="*/ 2147483647 h 84"/>
              <a:gd name="T6" fmla="*/ 2147483647 w 86"/>
              <a:gd name="T7" fmla="*/ 2147483647 h 84"/>
              <a:gd name="T8" fmla="*/ 2147483647 w 86"/>
              <a:gd name="T9" fmla="*/ 2147483647 h 84"/>
              <a:gd name="T10" fmla="*/ 2147483647 w 86"/>
              <a:gd name="T11" fmla="*/ 2147483647 h 84"/>
              <a:gd name="T12" fmla="*/ 2147483647 w 86"/>
              <a:gd name="T13" fmla="*/ 2147483647 h 84"/>
              <a:gd name="T14" fmla="*/ 2147483647 w 86"/>
              <a:gd name="T15" fmla="*/ 2147483647 h 84"/>
              <a:gd name="T16" fmla="*/ 2147483647 w 86"/>
              <a:gd name="T17" fmla="*/ 0 h 84"/>
              <a:gd name="T18" fmla="*/ 2147483647 w 86"/>
              <a:gd name="T19" fmla="*/ 2147483647 h 84"/>
              <a:gd name="T20" fmla="*/ 2147483647 w 86"/>
              <a:gd name="T21" fmla="*/ 2147483647 h 84"/>
              <a:gd name="T22" fmla="*/ 2147483647 w 86"/>
              <a:gd name="T23" fmla="*/ 2147483647 h 84"/>
              <a:gd name="T24" fmla="*/ 2147483647 w 86"/>
              <a:gd name="T25" fmla="*/ 2147483647 h 84"/>
              <a:gd name="T26" fmla="*/ 2147483647 w 86"/>
              <a:gd name="T27" fmla="*/ 2147483647 h 84"/>
              <a:gd name="T28" fmla="*/ 2147483647 w 86"/>
              <a:gd name="T29" fmla="*/ 2147483647 h 84"/>
              <a:gd name="T30" fmla="*/ 2147483647 w 86"/>
              <a:gd name="T31" fmla="*/ 2147483647 h 84"/>
              <a:gd name="T32" fmla="*/ 2147483647 w 86"/>
              <a:gd name="T33" fmla="*/ 2147483647 h 84"/>
              <a:gd name="T34" fmla="*/ 2147483647 w 86"/>
              <a:gd name="T35" fmla="*/ 2147483647 h 8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6"/>
              <a:gd name="T55" fmla="*/ 0 h 84"/>
              <a:gd name="T56" fmla="*/ 86 w 86"/>
              <a:gd name="T57" fmla="*/ 84 h 8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6" h="84">
                <a:moveTo>
                  <a:pt x="4" y="60"/>
                </a:moveTo>
                <a:lnTo>
                  <a:pt x="8" y="48"/>
                </a:lnTo>
                <a:lnTo>
                  <a:pt x="0" y="26"/>
                </a:lnTo>
                <a:lnTo>
                  <a:pt x="4" y="26"/>
                </a:lnTo>
                <a:lnTo>
                  <a:pt x="2" y="14"/>
                </a:lnTo>
                <a:lnTo>
                  <a:pt x="24" y="12"/>
                </a:lnTo>
                <a:lnTo>
                  <a:pt x="28" y="4"/>
                </a:lnTo>
                <a:lnTo>
                  <a:pt x="44" y="10"/>
                </a:lnTo>
                <a:lnTo>
                  <a:pt x="58" y="0"/>
                </a:lnTo>
                <a:lnTo>
                  <a:pt x="70" y="28"/>
                </a:lnTo>
                <a:lnTo>
                  <a:pt x="84" y="32"/>
                </a:lnTo>
                <a:lnTo>
                  <a:pt x="86" y="58"/>
                </a:lnTo>
                <a:lnTo>
                  <a:pt x="76" y="58"/>
                </a:lnTo>
                <a:lnTo>
                  <a:pt x="54" y="74"/>
                </a:lnTo>
                <a:lnTo>
                  <a:pt x="44" y="84"/>
                </a:lnTo>
                <a:lnTo>
                  <a:pt x="30" y="70"/>
                </a:lnTo>
                <a:lnTo>
                  <a:pt x="18" y="72"/>
                </a:lnTo>
                <a:lnTo>
                  <a:pt x="4" y="6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8" name="Freeform 655"/>
          <p:cNvSpPr>
            <a:spLocks/>
          </p:cNvSpPr>
          <p:nvPr/>
        </p:nvSpPr>
        <p:spPr bwMode="auto">
          <a:xfrm rot="222277">
            <a:off x="5608638" y="3108325"/>
            <a:ext cx="173037" cy="192088"/>
          </a:xfrm>
          <a:custGeom>
            <a:avLst/>
            <a:gdLst>
              <a:gd name="T0" fmla="*/ 2147483647 w 76"/>
              <a:gd name="T1" fmla="*/ 2147483647 h 82"/>
              <a:gd name="T2" fmla="*/ 0 w 76"/>
              <a:gd name="T3" fmla="*/ 2147483647 h 82"/>
              <a:gd name="T4" fmla="*/ 2147483647 w 76"/>
              <a:gd name="T5" fmla="*/ 2147483647 h 82"/>
              <a:gd name="T6" fmla="*/ 2147483647 w 76"/>
              <a:gd name="T7" fmla="*/ 2147483647 h 82"/>
              <a:gd name="T8" fmla="*/ 2147483647 w 76"/>
              <a:gd name="T9" fmla="*/ 2147483647 h 82"/>
              <a:gd name="T10" fmla="*/ 2147483647 w 76"/>
              <a:gd name="T11" fmla="*/ 0 h 82"/>
              <a:gd name="T12" fmla="*/ 2147483647 w 76"/>
              <a:gd name="T13" fmla="*/ 2147483647 h 82"/>
              <a:gd name="T14" fmla="*/ 2147483647 w 76"/>
              <a:gd name="T15" fmla="*/ 2147483647 h 82"/>
              <a:gd name="T16" fmla="*/ 2147483647 w 76"/>
              <a:gd name="T17" fmla="*/ 2147483647 h 82"/>
              <a:gd name="T18" fmla="*/ 2147483647 w 76"/>
              <a:gd name="T19" fmla="*/ 2147483647 h 82"/>
              <a:gd name="T20" fmla="*/ 2147483647 w 76"/>
              <a:gd name="T21" fmla="*/ 2147483647 h 82"/>
              <a:gd name="T22" fmla="*/ 2147483647 w 76"/>
              <a:gd name="T23" fmla="*/ 2147483647 h 82"/>
              <a:gd name="T24" fmla="*/ 2147483647 w 76"/>
              <a:gd name="T25" fmla="*/ 2147483647 h 82"/>
              <a:gd name="T26" fmla="*/ 2147483647 w 76"/>
              <a:gd name="T27" fmla="*/ 2147483647 h 82"/>
              <a:gd name="T28" fmla="*/ 2147483647 w 76"/>
              <a:gd name="T29" fmla="*/ 2147483647 h 8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6"/>
              <a:gd name="T46" fmla="*/ 0 h 82"/>
              <a:gd name="T47" fmla="*/ 76 w 76"/>
              <a:gd name="T48" fmla="*/ 82 h 8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6" h="82">
                <a:moveTo>
                  <a:pt x="16" y="70"/>
                </a:moveTo>
                <a:lnTo>
                  <a:pt x="0" y="52"/>
                </a:lnTo>
                <a:lnTo>
                  <a:pt x="10" y="40"/>
                </a:lnTo>
                <a:lnTo>
                  <a:pt x="38" y="16"/>
                </a:lnTo>
                <a:lnTo>
                  <a:pt x="50" y="14"/>
                </a:lnTo>
                <a:lnTo>
                  <a:pt x="62" y="0"/>
                </a:lnTo>
                <a:lnTo>
                  <a:pt x="74" y="14"/>
                </a:lnTo>
                <a:lnTo>
                  <a:pt x="76" y="24"/>
                </a:lnTo>
                <a:lnTo>
                  <a:pt x="58" y="60"/>
                </a:lnTo>
                <a:lnTo>
                  <a:pt x="54" y="58"/>
                </a:lnTo>
                <a:lnTo>
                  <a:pt x="36" y="82"/>
                </a:lnTo>
                <a:lnTo>
                  <a:pt x="30" y="80"/>
                </a:lnTo>
                <a:lnTo>
                  <a:pt x="30" y="74"/>
                </a:lnTo>
                <a:lnTo>
                  <a:pt x="24" y="64"/>
                </a:lnTo>
                <a:lnTo>
                  <a:pt x="16" y="7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79" name="Freeform 656"/>
          <p:cNvSpPr>
            <a:spLocks/>
          </p:cNvSpPr>
          <p:nvPr/>
        </p:nvSpPr>
        <p:spPr bwMode="auto">
          <a:xfrm rot="222277">
            <a:off x="5481638" y="3221038"/>
            <a:ext cx="152400" cy="214312"/>
          </a:xfrm>
          <a:custGeom>
            <a:avLst/>
            <a:gdLst>
              <a:gd name="T0" fmla="*/ 2147483647 w 66"/>
              <a:gd name="T1" fmla="*/ 2147483647 h 91"/>
              <a:gd name="T2" fmla="*/ 0 w 66"/>
              <a:gd name="T3" fmla="*/ 2147483647 h 91"/>
              <a:gd name="T4" fmla="*/ 2147483647 w 66"/>
              <a:gd name="T5" fmla="*/ 2147483647 h 91"/>
              <a:gd name="T6" fmla="*/ 2147483647 w 66"/>
              <a:gd name="T7" fmla="*/ 0 h 91"/>
              <a:gd name="T8" fmla="*/ 2147483647 w 66"/>
              <a:gd name="T9" fmla="*/ 2147483647 h 91"/>
              <a:gd name="T10" fmla="*/ 2147483647 w 66"/>
              <a:gd name="T11" fmla="*/ 2147483647 h 91"/>
              <a:gd name="T12" fmla="*/ 2147483647 w 66"/>
              <a:gd name="T13" fmla="*/ 2147483647 h 91"/>
              <a:gd name="T14" fmla="*/ 2147483647 w 66"/>
              <a:gd name="T15" fmla="*/ 2147483647 h 91"/>
              <a:gd name="T16" fmla="*/ 2147483647 w 66"/>
              <a:gd name="T17" fmla="*/ 2147483647 h 91"/>
              <a:gd name="T18" fmla="*/ 2147483647 w 66"/>
              <a:gd name="T19" fmla="*/ 2147483647 h 91"/>
              <a:gd name="T20" fmla="*/ 2147483647 w 66"/>
              <a:gd name="T21" fmla="*/ 2147483647 h 91"/>
              <a:gd name="T22" fmla="*/ 2147483647 w 66"/>
              <a:gd name="T23" fmla="*/ 2147483647 h 91"/>
              <a:gd name="T24" fmla="*/ 2147483647 w 66"/>
              <a:gd name="T25" fmla="*/ 2147483647 h 91"/>
              <a:gd name="T26" fmla="*/ 2147483647 w 66"/>
              <a:gd name="T27" fmla="*/ 2147483647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6"/>
              <a:gd name="T43" fmla="*/ 0 h 91"/>
              <a:gd name="T44" fmla="*/ 66 w 66"/>
              <a:gd name="T45" fmla="*/ 91 h 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6" h="91">
                <a:moveTo>
                  <a:pt x="6" y="87"/>
                </a:moveTo>
                <a:lnTo>
                  <a:pt x="0" y="79"/>
                </a:lnTo>
                <a:lnTo>
                  <a:pt x="32" y="12"/>
                </a:lnTo>
                <a:lnTo>
                  <a:pt x="50" y="0"/>
                </a:lnTo>
                <a:lnTo>
                  <a:pt x="66" y="18"/>
                </a:lnTo>
                <a:lnTo>
                  <a:pt x="66" y="28"/>
                </a:lnTo>
                <a:lnTo>
                  <a:pt x="56" y="28"/>
                </a:lnTo>
                <a:lnTo>
                  <a:pt x="58" y="54"/>
                </a:lnTo>
                <a:lnTo>
                  <a:pt x="46" y="57"/>
                </a:lnTo>
                <a:lnTo>
                  <a:pt x="44" y="67"/>
                </a:lnTo>
                <a:lnTo>
                  <a:pt x="42" y="77"/>
                </a:lnTo>
                <a:lnTo>
                  <a:pt x="32" y="75"/>
                </a:lnTo>
                <a:lnTo>
                  <a:pt x="26" y="91"/>
                </a:lnTo>
                <a:lnTo>
                  <a:pt x="6" y="87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0" name="Freeform 657"/>
          <p:cNvSpPr>
            <a:spLocks/>
          </p:cNvSpPr>
          <p:nvPr/>
        </p:nvSpPr>
        <p:spPr bwMode="auto">
          <a:xfrm rot="222277">
            <a:off x="5376863" y="3240088"/>
            <a:ext cx="177800" cy="211137"/>
          </a:xfrm>
          <a:custGeom>
            <a:avLst/>
            <a:gdLst>
              <a:gd name="T0" fmla="*/ 0 w 75"/>
              <a:gd name="T1" fmla="*/ 2147483647 h 89"/>
              <a:gd name="T2" fmla="*/ 2147483647 w 75"/>
              <a:gd name="T3" fmla="*/ 2147483647 h 89"/>
              <a:gd name="T4" fmla="*/ 2147483647 w 75"/>
              <a:gd name="T5" fmla="*/ 2147483647 h 89"/>
              <a:gd name="T6" fmla="*/ 2147483647 w 75"/>
              <a:gd name="T7" fmla="*/ 0 h 89"/>
              <a:gd name="T8" fmla="*/ 2147483647 w 75"/>
              <a:gd name="T9" fmla="*/ 2147483647 h 89"/>
              <a:gd name="T10" fmla="*/ 2147483647 w 75"/>
              <a:gd name="T11" fmla="*/ 2147483647 h 89"/>
              <a:gd name="T12" fmla="*/ 2147483647 w 75"/>
              <a:gd name="T13" fmla="*/ 0 h 89"/>
              <a:gd name="T14" fmla="*/ 2147483647 w 75"/>
              <a:gd name="T15" fmla="*/ 2147483647 h 89"/>
              <a:gd name="T16" fmla="*/ 2147483647 w 75"/>
              <a:gd name="T17" fmla="*/ 2147483647 h 89"/>
              <a:gd name="T18" fmla="*/ 2147483647 w 75"/>
              <a:gd name="T19" fmla="*/ 2147483647 h 89"/>
              <a:gd name="T20" fmla="*/ 2147483647 w 75"/>
              <a:gd name="T21" fmla="*/ 2147483647 h 89"/>
              <a:gd name="T22" fmla="*/ 2147483647 w 75"/>
              <a:gd name="T23" fmla="*/ 2147483647 h 89"/>
              <a:gd name="T24" fmla="*/ 0 w 75"/>
              <a:gd name="T25" fmla="*/ 2147483647 h 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5"/>
              <a:gd name="T40" fmla="*/ 0 h 89"/>
              <a:gd name="T41" fmla="*/ 75 w 75"/>
              <a:gd name="T42" fmla="*/ 89 h 8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5" h="89">
                <a:moveTo>
                  <a:pt x="0" y="59"/>
                </a:moveTo>
                <a:lnTo>
                  <a:pt x="20" y="16"/>
                </a:lnTo>
                <a:lnTo>
                  <a:pt x="14" y="4"/>
                </a:lnTo>
                <a:lnTo>
                  <a:pt x="20" y="0"/>
                </a:lnTo>
                <a:lnTo>
                  <a:pt x="24" y="12"/>
                </a:lnTo>
                <a:lnTo>
                  <a:pt x="59" y="10"/>
                </a:lnTo>
                <a:lnTo>
                  <a:pt x="75" y="0"/>
                </a:lnTo>
                <a:lnTo>
                  <a:pt x="43" y="67"/>
                </a:lnTo>
                <a:lnTo>
                  <a:pt x="49" y="75"/>
                </a:lnTo>
                <a:lnTo>
                  <a:pt x="37" y="79"/>
                </a:lnTo>
                <a:lnTo>
                  <a:pt x="37" y="89"/>
                </a:lnTo>
                <a:lnTo>
                  <a:pt x="14" y="75"/>
                </a:lnTo>
                <a:lnTo>
                  <a:pt x="0" y="59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1" name="Freeform 658"/>
          <p:cNvSpPr>
            <a:spLocks/>
          </p:cNvSpPr>
          <p:nvPr/>
        </p:nvSpPr>
        <p:spPr bwMode="auto">
          <a:xfrm rot="222277">
            <a:off x="5549900" y="2979738"/>
            <a:ext cx="209550" cy="217487"/>
          </a:xfrm>
          <a:custGeom>
            <a:avLst/>
            <a:gdLst>
              <a:gd name="T0" fmla="*/ 2147483647 w 90"/>
              <a:gd name="T1" fmla="*/ 2147483647 h 92"/>
              <a:gd name="T2" fmla="*/ 2147483647 w 90"/>
              <a:gd name="T3" fmla="*/ 2147483647 h 92"/>
              <a:gd name="T4" fmla="*/ 0 w 90"/>
              <a:gd name="T5" fmla="*/ 2147483647 h 92"/>
              <a:gd name="T6" fmla="*/ 2147483647 w 90"/>
              <a:gd name="T7" fmla="*/ 2147483647 h 92"/>
              <a:gd name="T8" fmla="*/ 2147483647 w 90"/>
              <a:gd name="T9" fmla="*/ 0 h 92"/>
              <a:gd name="T10" fmla="*/ 2147483647 w 90"/>
              <a:gd name="T11" fmla="*/ 2147483647 h 92"/>
              <a:gd name="T12" fmla="*/ 2147483647 w 90"/>
              <a:gd name="T13" fmla="*/ 2147483647 h 92"/>
              <a:gd name="T14" fmla="*/ 2147483647 w 90"/>
              <a:gd name="T15" fmla="*/ 2147483647 h 92"/>
              <a:gd name="T16" fmla="*/ 2147483647 w 90"/>
              <a:gd name="T17" fmla="*/ 2147483647 h 92"/>
              <a:gd name="T18" fmla="*/ 2147483647 w 90"/>
              <a:gd name="T19" fmla="*/ 2147483647 h 92"/>
              <a:gd name="T20" fmla="*/ 2147483647 w 90"/>
              <a:gd name="T21" fmla="*/ 2147483647 h 92"/>
              <a:gd name="T22" fmla="*/ 2147483647 w 90"/>
              <a:gd name="T23" fmla="*/ 2147483647 h 92"/>
              <a:gd name="T24" fmla="*/ 2147483647 w 90"/>
              <a:gd name="T25" fmla="*/ 2147483647 h 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0"/>
              <a:gd name="T40" fmla="*/ 0 h 92"/>
              <a:gd name="T41" fmla="*/ 90 w 90"/>
              <a:gd name="T42" fmla="*/ 92 h 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0" h="92">
                <a:moveTo>
                  <a:pt x="38" y="92"/>
                </a:moveTo>
                <a:lnTo>
                  <a:pt x="28" y="70"/>
                </a:lnTo>
                <a:lnTo>
                  <a:pt x="0" y="46"/>
                </a:lnTo>
                <a:lnTo>
                  <a:pt x="2" y="20"/>
                </a:lnTo>
                <a:lnTo>
                  <a:pt x="24" y="0"/>
                </a:lnTo>
                <a:lnTo>
                  <a:pt x="42" y="18"/>
                </a:lnTo>
                <a:lnTo>
                  <a:pt x="72" y="34"/>
                </a:lnTo>
                <a:lnTo>
                  <a:pt x="66" y="40"/>
                </a:lnTo>
                <a:lnTo>
                  <a:pt x="86" y="46"/>
                </a:lnTo>
                <a:lnTo>
                  <a:pt x="90" y="52"/>
                </a:lnTo>
                <a:lnTo>
                  <a:pt x="78" y="66"/>
                </a:lnTo>
                <a:lnTo>
                  <a:pt x="66" y="68"/>
                </a:lnTo>
                <a:lnTo>
                  <a:pt x="38" y="9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2" name="Freeform 659"/>
          <p:cNvSpPr>
            <a:spLocks/>
          </p:cNvSpPr>
          <p:nvPr/>
        </p:nvSpPr>
        <p:spPr bwMode="auto">
          <a:xfrm rot="222277">
            <a:off x="5322888" y="2930525"/>
            <a:ext cx="158750" cy="161925"/>
          </a:xfrm>
          <a:custGeom>
            <a:avLst/>
            <a:gdLst>
              <a:gd name="T0" fmla="*/ 2147483647 w 69"/>
              <a:gd name="T1" fmla="*/ 2147483647 h 70"/>
              <a:gd name="T2" fmla="*/ 2147483647 w 69"/>
              <a:gd name="T3" fmla="*/ 2147483647 h 70"/>
              <a:gd name="T4" fmla="*/ 2147483647 w 69"/>
              <a:gd name="T5" fmla="*/ 2147483647 h 70"/>
              <a:gd name="T6" fmla="*/ 2147483647 w 69"/>
              <a:gd name="T7" fmla="*/ 2147483647 h 70"/>
              <a:gd name="T8" fmla="*/ 2147483647 w 69"/>
              <a:gd name="T9" fmla="*/ 2147483647 h 70"/>
              <a:gd name="T10" fmla="*/ 2147483647 w 69"/>
              <a:gd name="T11" fmla="*/ 2147483647 h 70"/>
              <a:gd name="T12" fmla="*/ 2147483647 w 69"/>
              <a:gd name="T13" fmla="*/ 2147483647 h 70"/>
              <a:gd name="T14" fmla="*/ 0 w 69"/>
              <a:gd name="T15" fmla="*/ 2147483647 h 70"/>
              <a:gd name="T16" fmla="*/ 2147483647 w 69"/>
              <a:gd name="T17" fmla="*/ 2147483647 h 70"/>
              <a:gd name="T18" fmla="*/ 2147483647 w 69"/>
              <a:gd name="T19" fmla="*/ 2147483647 h 70"/>
              <a:gd name="T20" fmla="*/ 2147483647 w 69"/>
              <a:gd name="T21" fmla="*/ 2147483647 h 70"/>
              <a:gd name="T22" fmla="*/ 2147483647 w 69"/>
              <a:gd name="T23" fmla="*/ 2147483647 h 70"/>
              <a:gd name="T24" fmla="*/ 2147483647 w 69"/>
              <a:gd name="T25" fmla="*/ 0 h 70"/>
              <a:gd name="T26" fmla="*/ 2147483647 w 69"/>
              <a:gd name="T27" fmla="*/ 2147483647 h 70"/>
              <a:gd name="T28" fmla="*/ 2147483647 w 69"/>
              <a:gd name="T29" fmla="*/ 2147483647 h 70"/>
              <a:gd name="T30" fmla="*/ 2147483647 w 69"/>
              <a:gd name="T31" fmla="*/ 2147483647 h 70"/>
              <a:gd name="T32" fmla="*/ 2147483647 w 69"/>
              <a:gd name="T33" fmla="*/ 2147483647 h 7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9"/>
              <a:gd name="T52" fmla="*/ 0 h 70"/>
              <a:gd name="T53" fmla="*/ 69 w 69"/>
              <a:gd name="T54" fmla="*/ 70 h 7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9" h="70">
                <a:moveTo>
                  <a:pt x="65" y="68"/>
                </a:moveTo>
                <a:lnTo>
                  <a:pt x="56" y="66"/>
                </a:lnTo>
                <a:lnTo>
                  <a:pt x="40" y="70"/>
                </a:lnTo>
                <a:lnTo>
                  <a:pt x="30" y="60"/>
                </a:lnTo>
                <a:lnTo>
                  <a:pt x="8" y="54"/>
                </a:lnTo>
                <a:lnTo>
                  <a:pt x="6" y="48"/>
                </a:lnTo>
                <a:lnTo>
                  <a:pt x="2" y="48"/>
                </a:lnTo>
                <a:lnTo>
                  <a:pt x="0" y="28"/>
                </a:lnTo>
                <a:lnTo>
                  <a:pt x="2" y="14"/>
                </a:lnTo>
                <a:lnTo>
                  <a:pt x="10" y="8"/>
                </a:lnTo>
                <a:lnTo>
                  <a:pt x="16" y="10"/>
                </a:lnTo>
                <a:lnTo>
                  <a:pt x="18" y="2"/>
                </a:lnTo>
                <a:lnTo>
                  <a:pt x="28" y="0"/>
                </a:lnTo>
                <a:lnTo>
                  <a:pt x="58" y="16"/>
                </a:lnTo>
                <a:lnTo>
                  <a:pt x="61" y="40"/>
                </a:lnTo>
                <a:lnTo>
                  <a:pt x="69" y="58"/>
                </a:lnTo>
                <a:lnTo>
                  <a:pt x="65" y="6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3" name="Freeform 660"/>
          <p:cNvSpPr>
            <a:spLocks/>
          </p:cNvSpPr>
          <p:nvPr/>
        </p:nvSpPr>
        <p:spPr bwMode="auto">
          <a:xfrm rot="222277">
            <a:off x="5418138" y="3081338"/>
            <a:ext cx="212725" cy="190500"/>
          </a:xfrm>
          <a:custGeom>
            <a:avLst/>
            <a:gdLst>
              <a:gd name="T0" fmla="*/ 2147483647 w 91"/>
              <a:gd name="T1" fmla="*/ 2147483647 h 82"/>
              <a:gd name="T2" fmla="*/ 2147483647 w 91"/>
              <a:gd name="T3" fmla="*/ 2147483647 h 82"/>
              <a:gd name="T4" fmla="*/ 0 w 91"/>
              <a:gd name="T5" fmla="*/ 2147483647 h 82"/>
              <a:gd name="T6" fmla="*/ 0 w 91"/>
              <a:gd name="T7" fmla="*/ 2147483647 h 82"/>
              <a:gd name="T8" fmla="*/ 2147483647 w 91"/>
              <a:gd name="T9" fmla="*/ 2147483647 h 82"/>
              <a:gd name="T10" fmla="*/ 2147483647 w 91"/>
              <a:gd name="T11" fmla="*/ 2147483647 h 82"/>
              <a:gd name="T12" fmla="*/ 2147483647 w 91"/>
              <a:gd name="T13" fmla="*/ 2147483647 h 82"/>
              <a:gd name="T14" fmla="*/ 2147483647 w 91"/>
              <a:gd name="T15" fmla="*/ 2147483647 h 82"/>
              <a:gd name="T16" fmla="*/ 2147483647 w 91"/>
              <a:gd name="T17" fmla="*/ 0 h 82"/>
              <a:gd name="T18" fmla="*/ 2147483647 w 91"/>
              <a:gd name="T19" fmla="*/ 2147483647 h 82"/>
              <a:gd name="T20" fmla="*/ 2147483647 w 91"/>
              <a:gd name="T21" fmla="*/ 2147483647 h 82"/>
              <a:gd name="T22" fmla="*/ 2147483647 w 91"/>
              <a:gd name="T23" fmla="*/ 2147483647 h 82"/>
              <a:gd name="T24" fmla="*/ 2147483647 w 91"/>
              <a:gd name="T25" fmla="*/ 2147483647 h 82"/>
              <a:gd name="T26" fmla="*/ 2147483647 w 91"/>
              <a:gd name="T27" fmla="*/ 2147483647 h 82"/>
              <a:gd name="T28" fmla="*/ 2147483647 w 91"/>
              <a:gd name="T29" fmla="*/ 2147483647 h 82"/>
              <a:gd name="T30" fmla="*/ 2147483647 w 91"/>
              <a:gd name="T31" fmla="*/ 2147483647 h 8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1"/>
              <a:gd name="T49" fmla="*/ 0 h 82"/>
              <a:gd name="T50" fmla="*/ 91 w 91"/>
              <a:gd name="T51" fmla="*/ 82 h 8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1" h="82">
                <a:moveTo>
                  <a:pt x="8" y="70"/>
                </a:moveTo>
                <a:lnTo>
                  <a:pt x="8" y="56"/>
                </a:lnTo>
                <a:lnTo>
                  <a:pt x="0" y="42"/>
                </a:lnTo>
                <a:lnTo>
                  <a:pt x="0" y="12"/>
                </a:lnTo>
                <a:lnTo>
                  <a:pt x="6" y="10"/>
                </a:lnTo>
                <a:lnTo>
                  <a:pt x="10" y="14"/>
                </a:lnTo>
                <a:lnTo>
                  <a:pt x="25" y="8"/>
                </a:lnTo>
                <a:lnTo>
                  <a:pt x="33" y="2"/>
                </a:lnTo>
                <a:lnTo>
                  <a:pt x="53" y="0"/>
                </a:lnTo>
                <a:lnTo>
                  <a:pt x="81" y="24"/>
                </a:lnTo>
                <a:lnTo>
                  <a:pt x="91" y="46"/>
                </a:lnTo>
                <a:lnTo>
                  <a:pt x="81" y="58"/>
                </a:lnTo>
                <a:lnTo>
                  <a:pt x="61" y="72"/>
                </a:lnTo>
                <a:lnTo>
                  <a:pt x="47" y="80"/>
                </a:lnTo>
                <a:lnTo>
                  <a:pt x="12" y="82"/>
                </a:lnTo>
                <a:lnTo>
                  <a:pt x="8" y="7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4" name="Freeform 661"/>
          <p:cNvSpPr>
            <a:spLocks/>
          </p:cNvSpPr>
          <p:nvPr/>
        </p:nvSpPr>
        <p:spPr bwMode="auto">
          <a:xfrm rot="222277">
            <a:off x="5303838" y="3246438"/>
            <a:ext cx="127000" cy="142875"/>
          </a:xfrm>
          <a:custGeom>
            <a:avLst/>
            <a:gdLst>
              <a:gd name="T0" fmla="*/ 2147483647 w 54"/>
              <a:gd name="T1" fmla="*/ 2147483647 h 61"/>
              <a:gd name="T2" fmla="*/ 2147483647 w 54"/>
              <a:gd name="T3" fmla="*/ 2147483647 h 61"/>
              <a:gd name="T4" fmla="*/ 0 w 54"/>
              <a:gd name="T5" fmla="*/ 2147483647 h 61"/>
              <a:gd name="T6" fmla="*/ 2147483647 w 54"/>
              <a:gd name="T7" fmla="*/ 2147483647 h 61"/>
              <a:gd name="T8" fmla="*/ 2147483647 w 54"/>
              <a:gd name="T9" fmla="*/ 0 h 61"/>
              <a:gd name="T10" fmla="*/ 2147483647 w 54"/>
              <a:gd name="T11" fmla="*/ 2147483647 h 61"/>
              <a:gd name="T12" fmla="*/ 2147483647 w 54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61"/>
              <a:gd name="T23" fmla="*/ 54 w 54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61">
                <a:moveTo>
                  <a:pt x="34" y="55"/>
                </a:moveTo>
                <a:lnTo>
                  <a:pt x="12" y="61"/>
                </a:lnTo>
                <a:lnTo>
                  <a:pt x="0" y="10"/>
                </a:lnTo>
                <a:lnTo>
                  <a:pt x="10" y="8"/>
                </a:lnTo>
                <a:lnTo>
                  <a:pt x="48" y="0"/>
                </a:lnTo>
                <a:lnTo>
                  <a:pt x="54" y="12"/>
                </a:lnTo>
                <a:lnTo>
                  <a:pt x="34" y="55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5" name="Freeform 662"/>
          <p:cNvSpPr>
            <a:spLocks/>
          </p:cNvSpPr>
          <p:nvPr/>
        </p:nvSpPr>
        <p:spPr bwMode="auto">
          <a:xfrm rot="222277">
            <a:off x="5214938" y="3035300"/>
            <a:ext cx="263525" cy="150813"/>
          </a:xfrm>
          <a:custGeom>
            <a:avLst/>
            <a:gdLst>
              <a:gd name="T0" fmla="*/ 2147483647 w 113"/>
              <a:gd name="T1" fmla="*/ 2147483647 h 62"/>
              <a:gd name="T2" fmla="*/ 2147483647 w 113"/>
              <a:gd name="T3" fmla="*/ 2147483647 h 62"/>
              <a:gd name="T4" fmla="*/ 2147483647 w 113"/>
              <a:gd name="T5" fmla="*/ 2147483647 h 62"/>
              <a:gd name="T6" fmla="*/ 2147483647 w 113"/>
              <a:gd name="T7" fmla="*/ 2147483647 h 62"/>
              <a:gd name="T8" fmla="*/ 2147483647 w 113"/>
              <a:gd name="T9" fmla="*/ 2147483647 h 62"/>
              <a:gd name="T10" fmla="*/ 2147483647 w 113"/>
              <a:gd name="T11" fmla="*/ 2147483647 h 62"/>
              <a:gd name="T12" fmla="*/ 2147483647 w 113"/>
              <a:gd name="T13" fmla="*/ 2147483647 h 62"/>
              <a:gd name="T14" fmla="*/ 2147483647 w 113"/>
              <a:gd name="T15" fmla="*/ 2147483647 h 62"/>
              <a:gd name="T16" fmla="*/ 2147483647 w 113"/>
              <a:gd name="T17" fmla="*/ 2147483647 h 62"/>
              <a:gd name="T18" fmla="*/ 2147483647 w 113"/>
              <a:gd name="T19" fmla="*/ 2147483647 h 62"/>
              <a:gd name="T20" fmla="*/ 0 w 113"/>
              <a:gd name="T21" fmla="*/ 2147483647 h 62"/>
              <a:gd name="T22" fmla="*/ 0 w 113"/>
              <a:gd name="T23" fmla="*/ 2147483647 h 62"/>
              <a:gd name="T24" fmla="*/ 2147483647 w 113"/>
              <a:gd name="T25" fmla="*/ 2147483647 h 62"/>
              <a:gd name="T26" fmla="*/ 2147483647 w 113"/>
              <a:gd name="T27" fmla="*/ 2147483647 h 62"/>
              <a:gd name="T28" fmla="*/ 2147483647 w 113"/>
              <a:gd name="T29" fmla="*/ 0 h 62"/>
              <a:gd name="T30" fmla="*/ 2147483647 w 113"/>
              <a:gd name="T31" fmla="*/ 0 h 62"/>
              <a:gd name="T32" fmla="*/ 2147483647 w 113"/>
              <a:gd name="T33" fmla="*/ 2147483647 h 62"/>
              <a:gd name="T34" fmla="*/ 2147483647 w 113"/>
              <a:gd name="T35" fmla="*/ 2147483647 h 62"/>
              <a:gd name="T36" fmla="*/ 2147483647 w 113"/>
              <a:gd name="T37" fmla="*/ 2147483647 h 62"/>
              <a:gd name="T38" fmla="*/ 2147483647 w 113"/>
              <a:gd name="T39" fmla="*/ 2147483647 h 62"/>
              <a:gd name="T40" fmla="*/ 2147483647 w 113"/>
              <a:gd name="T41" fmla="*/ 2147483647 h 62"/>
              <a:gd name="T42" fmla="*/ 2147483647 w 113"/>
              <a:gd name="T43" fmla="*/ 2147483647 h 62"/>
              <a:gd name="T44" fmla="*/ 2147483647 w 113"/>
              <a:gd name="T45" fmla="*/ 2147483647 h 62"/>
              <a:gd name="T46" fmla="*/ 2147483647 w 113"/>
              <a:gd name="T47" fmla="*/ 2147483647 h 62"/>
              <a:gd name="T48" fmla="*/ 2147483647 w 113"/>
              <a:gd name="T49" fmla="*/ 2147483647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3"/>
              <a:gd name="T76" fmla="*/ 0 h 62"/>
              <a:gd name="T77" fmla="*/ 113 w 113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3" h="62">
                <a:moveTo>
                  <a:pt x="88" y="56"/>
                </a:moveTo>
                <a:lnTo>
                  <a:pt x="78" y="50"/>
                </a:lnTo>
                <a:lnTo>
                  <a:pt x="46" y="44"/>
                </a:lnTo>
                <a:lnTo>
                  <a:pt x="34" y="50"/>
                </a:lnTo>
                <a:lnTo>
                  <a:pt x="36" y="56"/>
                </a:lnTo>
                <a:lnTo>
                  <a:pt x="28" y="62"/>
                </a:lnTo>
                <a:lnTo>
                  <a:pt x="22" y="50"/>
                </a:lnTo>
                <a:lnTo>
                  <a:pt x="12" y="50"/>
                </a:lnTo>
                <a:lnTo>
                  <a:pt x="6" y="46"/>
                </a:lnTo>
                <a:lnTo>
                  <a:pt x="2" y="42"/>
                </a:lnTo>
                <a:lnTo>
                  <a:pt x="0" y="40"/>
                </a:lnTo>
                <a:lnTo>
                  <a:pt x="0" y="12"/>
                </a:lnTo>
                <a:lnTo>
                  <a:pt x="16" y="18"/>
                </a:lnTo>
                <a:lnTo>
                  <a:pt x="44" y="4"/>
                </a:lnTo>
                <a:lnTo>
                  <a:pt x="44" y="0"/>
                </a:lnTo>
                <a:lnTo>
                  <a:pt x="48" y="0"/>
                </a:lnTo>
                <a:lnTo>
                  <a:pt x="50" y="6"/>
                </a:lnTo>
                <a:lnTo>
                  <a:pt x="72" y="12"/>
                </a:lnTo>
                <a:lnTo>
                  <a:pt x="82" y="22"/>
                </a:lnTo>
                <a:lnTo>
                  <a:pt x="98" y="18"/>
                </a:lnTo>
                <a:lnTo>
                  <a:pt x="113" y="22"/>
                </a:lnTo>
                <a:lnTo>
                  <a:pt x="98" y="28"/>
                </a:lnTo>
                <a:lnTo>
                  <a:pt x="94" y="24"/>
                </a:lnTo>
                <a:lnTo>
                  <a:pt x="88" y="26"/>
                </a:lnTo>
                <a:lnTo>
                  <a:pt x="88" y="5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6" name="Freeform 663"/>
          <p:cNvSpPr>
            <a:spLocks/>
          </p:cNvSpPr>
          <p:nvPr/>
        </p:nvSpPr>
        <p:spPr bwMode="auto">
          <a:xfrm rot="222277">
            <a:off x="5272088" y="3141663"/>
            <a:ext cx="165100" cy="125412"/>
          </a:xfrm>
          <a:custGeom>
            <a:avLst/>
            <a:gdLst>
              <a:gd name="T0" fmla="*/ 2147483647 w 70"/>
              <a:gd name="T1" fmla="*/ 2147483647 h 54"/>
              <a:gd name="T2" fmla="*/ 2147483647 w 70"/>
              <a:gd name="T3" fmla="*/ 2147483647 h 54"/>
              <a:gd name="T4" fmla="*/ 2147483647 w 70"/>
              <a:gd name="T5" fmla="*/ 2147483647 h 54"/>
              <a:gd name="T6" fmla="*/ 2147483647 w 70"/>
              <a:gd name="T7" fmla="*/ 2147483647 h 54"/>
              <a:gd name="T8" fmla="*/ 0 w 70"/>
              <a:gd name="T9" fmla="*/ 2147483647 h 54"/>
              <a:gd name="T10" fmla="*/ 2147483647 w 70"/>
              <a:gd name="T11" fmla="*/ 2147483647 h 54"/>
              <a:gd name="T12" fmla="*/ 2147483647 w 70"/>
              <a:gd name="T13" fmla="*/ 2147483647 h 54"/>
              <a:gd name="T14" fmla="*/ 2147483647 w 70"/>
              <a:gd name="T15" fmla="*/ 2147483647 h 54"/>
              <a:gd name="T16" fmla="*/ 2147483647 w 70"/>
              <a:gd name="T17" fmla="*/ 0 h 54"/>
              <a:gd name="T18" fmla="*/ 2147483647 w 70"/>
              <a:gd name="T19" fmla="*/ 2147483647 h 54"/>
              <a:gd name="T20" fmla="*/ 2147483647 w 70"/>
              <a:gd name="T21" fmla="*/ 2147483647 h 54"/>
              <a:gd name="T22" fmla="*/ 2147483647 w 70"/>
              <a:gd name="T23" fmla="*/ 2147483647 h 54"/>
              <a:gd name="T24" fmla="*/ 2147483647 w 70"/>
              <a:gd name="T25" fmla="*/ 2147483647 h 54"/>
              <a:gd name="T26" fmla="*/ 2147483647 w 70"/>
              <a:gd name="T27" fmla="*/ 2147483647 h 54"/>
              <a:gd name="T28" fmla="*/ 2147483647 w 70"/>
              <a:gd name="T29" fmla="*/ 2147483647 h 5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0"/>
              <a:gd name="T46" fmla="*/ 0 h 54"/>
              <a:gd name="T47" fmla="*/ 70 w 70"/>
              <a:gd name="T48" fmla="*/ 54 h 5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0" h="54">
                <a:moveTo>
                  <a:pt x="16" y="54"/>
                </a:moveTo>
                <a:lnTo>
                  <a:pt x="2" y="46"/>
                </a:lnTo>
                <a:lnTo>
                  <a:pt x="10" y="46"/>
                </a:lnTo>
                <a:lnTo>
                  <a:pt x="8" y="36"/>
                </a:lnTo>
                <a:lnTo>
                  <a:pt x="0" y="36"/>
                </a:lnTo>
                <a:lnTo>
                  <a:pt x="2" y="18"/>
                </a:lnTo>
                <a:lnTo>
                  <a:pt x="10" y="12"/>
                </a:lnTo>
                <a:lnTo>
                  <a:pt x="8" y="6"/>
                </a:lnTo>
                <a:lnTo>
                  <a:pt x="20" y="0"/>
                </a:lnTo>
                <a:lnTo>
                  <a:pt x="52" y="6"/>
                </a:lnTo>
                <a:lnTo>
                  <a:pt x="62" y="12"/>
                </a:lnTo>
                <a:lnTo>
                  <a:pt x="70" y="26"/>
                </a:lnTo>
                <a:lnTo>
                  <a:pt x="70" y="40"/>
                </a:lnTo>
                <a:lnTo>
                  <a:pt x="64" y="44"/>
                </a:lnTo>
                <a:lnTo>
                  <a:pt x="16" y="5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7" name="Freeform 664"/>
          <p:cNvSpPr>
            <a:spLocks/>
          </p:cNvSpPr>
          <p:nvPr/>
        </p:nvSpPr>
        <p:spPr bwMode="auto">
          <a:xfrm rot="222277">
            <a:off x="5175250" y="3240088"/>
            <a:ext cx="153988" cy="153987"/>
          </a:xfrm>
          <a:custGeom>
            <a:avLst/>
            <a:gdLst>
              <a:gd name="T0" fmla="*/ 2147483647 w 66"/>
              <a:gd name="T1" fmla="*/ 2147483647 h 65"/>
              <a:gd name="T2" fmla="*/ 2147483647 w 66"/>
              <a:gd name="T3" fmla="*/ 2147483647 h 65"/>
              <a:gd name="T4" fmla="*/ 2147483647 w 66"/>
              <a:gd name="T5" fmla="*/ 2147483647 h 65"/>
              <a:gd name="T6" fmla="*/ 2147483647 w 66"/>
              <a:gd name="T7" fmla="*/ 2147483647 h 65"/>
              <a:gd name="T8" fmla="*/ 0 w 66"/>
              <a:gd name="T9" fmla="*/ 2147483647 h 65"/>
              <a:gd name="T10" fmla="*/ 2147483647 w 66"/>
              <a:gd name="T11" fmla="*/ 2147483647 h 65"/>
              <a:gd name="T12" fmla="*/ 2147483647 w 66"/>
              <a:gd name="T13" fmla="*/ 2147483647 h 65"/>
              <a:gd name="T14" fmla="*/ 2147483647 w 66"/>
              <a:gd name="T15" fmla="*/ 0 h 65"/>
              <a:gd name="T16" fmla="*/ 2147483647 w 66"/>
              <a:gd name="T17" fmla="*/ 2147483647 h 65"/>
              <a:gd name="T18" fmla="*/ 2147483647 w 66"/>
              <a:gd name="T19" fmla="*/ 2147483647 h 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6"/>
              <a:gd name="T31" fmla="*/ 0 h 65"/>
              <a:gd name="T32" fmla="*/ 66 w 66"/>
              <a:gd name="T33" fmla="*/ 65 h 6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6" h="65">
                <a:moveTo>
                  <a:pt x="66" y="59"/>
                </a:moveTo>
                <a:lnTo>
                  <a:pt x="58" y="61"/>
                </a:lnTo>
                <a:lnTo>
                  <a:pt x="22" y="65"/>
                </a:lnTo>
                <a:lnTo>
                  <a:pt x="12" y="63"/>
                </a:lnTo>
                <a:lnTo>
                  <a:pt x="0" y="39"/>
                </a:lnTo>
                <a:lnTo>
                  <a:pt x="2" y="14"/>
                </a:lnTo>
                <a:lnTo>
                  <a:pt x="12" y="8"/>
                </a:lnTo>
                <a:lnTo>
                  <a:pt x="40" y="0"/>
                </a:lnTo>
                <a:lnTo>
                  <a:pt x="54" y="8"/>
                </a:lnTo>
                <a:lnTo>
                  <a:pt x="66" y="59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8" name="Freeform 665"/>
          <p:cNvSpPr>
            <a:spLocks/>
          </p:cNvSpPr>
          <p:nvPr/>
        </p:nvSpPr>
        <p:spPr bwMode="auto">
          <a:xfrm rot="222277">
            <a:off x="5094288" y="2994025"/>
            <a:ext cx="125412" cy="153988"/>
          </a:xfrm>
          <a:custGeom>
            <a:avLst/>
            <a:gdLst>
              <a:gd name="T0" fmla="*/ 2147483647 w 54"/>
              <a:gd name="T1" fmla="*/ 2147483647 h 66"/>
              <a:gd name="T2" fmla="*/ 2147483647 w 54"/>
              <a:gd name="T3" fmla="*/ 2147483647 h 66"/>
              <a:gd name="T4" fmla="*/ 2147483647 w 54"/>
              <a:gd name="T5" fmla="*/ 2147483647 h 66"/>
              <a:gd name="T6" fmla="*/ 2147483647 w 54"/>
              <a:gd name="T7" fmla="*/ 2147483647 h 66"/>
              <a:gd name="T8" fmla="*/ 0 w 54"/>
              <a:gd name="T9" fmla="*/ 2147483647 h 66"/>
              <a:gd name="T10" fmla="*/ 0 w 54"/>
              <a:gd name="T11" fmla="*/ 2147483647 h 66"/>
              <a:gd name="T12" fmla="*/ 2147483647 w 54"/>
              <a:gd name="T13" fmla="*/ 2147483647 h 66"/>
              <a:gd name="T14" fmla="*/ 2147483647 w 54"/>
              <a:gd name="T15" fmla="*/ 2147483647 h 66"/>
              <a:gd name="T16" fmla="*/ 2147483647 w 54"/>
              <a:gd name="T17" fmla="*/ 0 h 66"/>
              <a:gd name="T18" fmla="*/ 2147483647 w 54"/>
              <a:gd name="T19" fmla="*/ 0 h 66"/>
              <a:gd name="T20" fmla="*/ 2147483647 w 54"/>
              <a:gd name="T21" fmla="*/ 2147483647 h 66"/>
              <a:gd name="T22" fmla="*/ 2147483647 w 54"/>
              <a:gd name="T23" fmla="*/ 2147483647 h 66"/>
              <a:gd name="T24" fmla="*/ 2147483647 w 54"/>
              <a:gd name="T25" fmla="*/ 2147483647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"/>
              <a:gd name="T40" fmla="*/ 0 h 66"/>
              <a:gd name="T41" fmla="*/ 54 w 54"/>
              <a:gd name="T42" fmla="*/ 66 h 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" h="66">
                <a:moveTo>
                  <a:pt x="54" y="54"/>
                </a:moveTo>
                <a:lnTo>
                  <a:pt x="28" y="60"/>
                </a:lnTo>
                <a:lnTo>
                  <a:pt x="24" y="66"/>
                </a:lnTo>
                <a:lnTo>
                  <a:pt x="14" y="62"/>
                </a:lnTo>
                <a:lnTo>
                  <a:pt x="0" y="32"/>
                </a:lnTo>
                <a:lnTo>
                  <a:pt x="0" y="16"/>
                </a:lnTo>
                <a:lnTo>
                  <a:pt x="16" y="14"/>
                </a:lnTo>
                <a:lnTo>
                  <a:pt x="20" y="10"/>
                </a:lnTo>
                <a:lnTo>
                  <a:pt x="18" y="0"/>
                </a:lnTo>
                <a:lnTo>
                  <a:pt x="46" y="0"/>
                </a:lnTo>
                <a:lnTo>
                  <a:pt x="46" y="22"/>
                </a:lnTo>
                <a:lnTo>
                  <a:pt x="54" y="26"/>
                </a:lnTo>
                <a:lnTo>
                  <a:pt x="54" y="5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89" name="Freeform 666"/>
          <p:cNvSpPr>
            <a:spLocks/>
          </p:cNvSpPr>
          <p:nvPr/>
        </p:nvSpPr>
        <p:spPr bwMode="auto">
          <a:xfrm rot="222277">
            <a:off x="5089525" y="3201988"/>
            <a:ext cx="120650" cy="144462"/>
          </a:xfrm>
          <a:custGeom>
            <a:avLst/>
            <a:gdLst>
              <a:gd name="T0" fmla="*/ 2147483647 w 52"/>
              <a:gd name="T1" fmla="*/ 2147483647 h 61"/>
              <a:gd name="T2" fmla="*/ 0 w 52"/>
              <a:gd name="T3" fmla="*/ 2147483647 h 61"/>
              <a:gd name="T4" fmla="*/ 2147483647 w 52"/>
              <a:gd name="T5" fmla="*/ 2147483647 h 61"/>
              <a:gd name="T6" fmla="*/ 2147483647 w 52"/>
              <a:gd name="T7" fmla="*/ 2147483647 h 61"/>
              <a:gd name="T8" fmla="*/ 2147483647 w 52"/>
              <a:gd name="T9" fmla="*/ 0 h 61"/>
              <a:gd name="T10" fmla="*/ 2147483647 w 52"/>
              <a:gd name="T11" fmla="*/ 2147483647 h 61"/>
              <a:gd name="T12" fmla="*/ 2147483647 w 52"/>
              <a:gd name="T13" fmla="*/ 2147483647 h 61"/>
              <a:gd name="T14" fmla="*/ 2147483647 w 52"/>
              <a:gd name="T15" fmla="*/ 2147483647 h 61"/>
              <a:gd name="T16" fmla="*/ 2147483647 w 52"/>
              <a:gd name="T17" fmla="*/ 2147483647 h 61"/>
              <a:gd name="T18" fmla="*/ 2147483647 w 52"/>
              <a:gd name="T19" fmla="*/ 2147483647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2"/>
              <a:gd name="T31" fmla="*/ 0 h 61"/>
              <a:gd name="T32" fmla="*/ 52 w 52"/>
              <a:gd name="T33" fmla="*/ 61 h 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2" h="61">
                <a:moveTo>
                  <a:pt x="2" y="55"/>
                </a:moveTo>
                <a:lnTo>
                  <a:pt x="0" y="24"/>
                </a:lnTo>
                <a:lnTo>
                  <a:pt x="4" y="22"/>
                </a:lnTo>
                <a:lnTo>
                  <a:pt x="2" y="4"/>
                </a:lnTo>
                <a:lnTo>
                  <a:pt x="22" y="0"/>
                </a:lnTo>
                <a:lnTo>
                  <a:pt x="52" y="22"/>
                </a:lnTo>
                <a:lnTo>
                  <a:pt x="40" y="28"/>
                </a:lnTo>
                <a:lnTo>
                  <a:pt x="38" y="53"/>
                </a:lnTo>
                <a:lnTo>
                  <a:pt x="20" y="61"/>
                </a:lnTo>
                <a:lnTo>
                  <a:pt x="2" y="55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0" name="Freeform 667"/>
          <p:cNvSpPr>
            <a:spLocks/>
          </p:cNvSpPr>
          <p:nvPr/>
        </p:nvSpPr>
        <p:spPr bwMode="auto">
          <a:xfrm rot="222277">
            <a:off x="4930775" y="3030538"/>
            <a:ext cx="220663" cy="174625"/>
          </a:xfrm>
          <a:custGeom>
            <a:avLst/>
            <a:gdLst>
              <a:gd name="T0" fmla="*/ 2147483647 w 94"/>
              <a:gd name="T1" fmla="*/ 2147483647 h 74"/>
              <a:gd name="T2" fmla="*/ 0 w 94"/>
              <a:gd name="T3" fmla="*/ 2147483647 h 74"/>
              <a:gd name="T4" fmla="*/ 2147483647 w 94"/>
              <a:gd name="T5" fmla="*/ 2147483647 h 74"/>
              <a:gd name="T6" fmla="*/ 2147483647 w 94"/>
              <a:gd name="T7" fmla="*/ 2147483647 h 74"/>
              <a:gd name="T8" fmla="*/ 2147483647 w 94"/>
              <a:gd name="T9" fmla="*/ 2147483647 h 74"/>
              <a:gd name="T10" fmla="*/ 2147483647 w 94"/>
              <a:gd name="T11" fmla="*/ 2147483647 h 74"/>
              <a:gd name="T12" fmla="*/ 2147483647 w 94"/>
              <a:gd name="T13" fmla="*/ 2147483647 h 74"/>
              <a:gd name="T14" fmla="*/ 2147483647 w 94"/>
              <a:gd name="T15" fmla="*/ 2147483647 h 74"/>
              <a:gd name="T16" fmla="*/ 2147483647 w 94"/>
              <a:gd name="T17" fmla="*/ 2147483647 h 74"/>
              <a:gd name="T18" fmla="*/ 2147483647 w 94"/>
              <a:gd name="T19" fmla="*/ 2147483647 h 74"/>
              <a:gd name="T20" fmla="*/ 2147483647 w 94"/>
              <a:gd name="T21" fmla="*/ 2147483647 h 74"/>
              <a:gd name="T22" fmla="*/ 2147483647 w 94"/>
              <a:gd name="T23" fmla="*/ 2147483647 h 74"/>
              <a:gd name="T24" fmla="*/ 2147483647 w 94"/>
              <a:gd name="T25" fmla="*/ 0 h 74"/>
              <a:gd name="T26" fmla="*/ 2147483647 w 94"/>
              <a:gd name="T27" fmla="*/ 2147483647 h 74"/>
              <a:gd name="T28" fmla="*/ 2147483647 w 94"/>
              <a:gd name="T29" fmla="*/ 2147483647 h 74"/>
              <a:gd name="T30" fmla="*/ 2147483647 w 94"/>
              <a:gd name="T31" fmla="*/ 2147483647 h 74"/>
              <a:gd name="T32" fmla="*/ 2147483647 w 94"/>
              <a:gd name="T33" fmla="*/ 2147483647 h 74"/>
              <a:gd name="T34" fmla="*/ 2147483647 w 94"/>
              <a:gd name="T35" fmla="*/ 2147483647 h 74"/>
              <a:gd name="T36" fmla="*/ 2147483647 w 94"/>
              <a:gd name="T37" fmla="*/ 2147483647 h 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4"/>
              <a:gd name="T58" fmla="*/ 0 h 74"/>
              <a:gd name="T59" fmla="*/ 94 w 94"/>
              <a:gd name="T60" fmla="*/ 74 h 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4" h="74">
                <a:moveTo>
                  <a:pt x="14" y="58"/>
                </a:moveTo>
                <a:lnTo>
                  <a:pt x="0" y="28"/>
                </a:lnTo>
                <a:lnTo>
                  <a:pt x="4" y="16"/>
                </a:lnTo>
                <a:lnTo>
                  <a:pt x="8" y="20"/>
                </a:lnTo>
                <a:lnTo>
                  <a:pt x="18" y="8"/>
                </a:lnTo>
                <a:lnTo>
                  <a:pt x="24" y="14"/>
                </a:lnTo>
                <a:lnTo>
                  <a:pt x="30" y="4"/>
                </a:lnTo>
                <a:lnTo>
                  <a:pt x="34" y="4"/>
                </a:lnTo>
                <a:lnTo>
                  <a:pt x="34" y="12"/>
                </a:lnTo>
                <a:lnTo>
                  <a:pt x="44" y="12"/>
                </a:lnTo>
                <a:lnTo>
                  <a:pt x="44" y="4"/>
                </a:lnTo>
                <a:lnTo>
                  <a:pt x="50" y="10"/>
                </a:lnTo>
                <a:lnTo>
                  <a:pt x="56" y="0"/>
                </a:lnTo>
                <a:lnTo>
                  <a:pt x="68" y="12"/>
                </a:lnTo>
                <a:lnTo>
                  <a:pt x="82" y="42"/>
                </a:lnTo>
                <a:lnTo>
                  <a:pt x="94" y="70"/>
                </a:lnTo>
                <a:lnTo>
                  <a:pt x="74" y="74"/>
                </a:lnTo>
                <a:lnTo>
                  <a:pt x="50" y="72"/>
                </a:lnTo>
                <a:lnTo>
                  <a:pt x="14" y="5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1" name="Freeform 668"/>
          <p:cNvSpPr>
            <a:spLocks/>
          </p:cNvSpPr>
          <p:nvPr/>
        </p:nvSpPr>
        <p:spPr bwMode="auto">
          <a:xfrm rot="222277">
            <a:off x="4781550" y="3019425"/>
            <a:ext cx="180975" cy="201613"/>
          </a:xfrm>
          <a:custGeom>
            <a:avLst/>
            <a:gdLst>
              <a:gd name="T0" fmla="*/ 0 w 78"/>
              <a:gd name="T1" fmla="*/ 2147483647 h 86"/>
              <a:gd name="T2" fmla="*/ 0 w 78"/>
              <a:gd name="T3" fmla="*/ 2147483647 h 86"/>
              <a:gd name="T4" fmla="*/ 2147483647 w 78"/>
              <a:gd name="T5" fmla="*/ 2147483647 h 86"/>
              <a:gd name="T6" fmla="*/ 2147483647 w 78"/>
              <a:gd name="T7" fmla="*/ 2147483647 h 86"/>
              <a:gd name="T8" fmla="*/ 2147483647 w 78"/>
              <a:gd name="T9" fmla="*/ 2147483647 h 86"/>
              <a:gd name="T10" fmla="*/ 2147483647 w 78"/>
              <a:gd name="T11" fmla="*/ 2147483647 h 86"/>
              <a:gd name="T12" fmla="*/ 2147483647 w 78"/>
              <a:gd name="T13" fmla="*/ 0 h 86"/>
              <a:gd name="T14" fmla="*/ 2147483647 w 78"/>
              <a:gd name="T15" fmla="*/ 2147483647 h 86"/>
              <a:gd name="T16" fmla="*/ 2147483647 w 78"/>
              <a:gd name="T17" fmla="*/ 2147483647 h 86"/>
              <a:gd name="T18" fmla="*/ 2147483647 w 78"/>
              <a:gd name="T19" fmla="*/ 2147483647 h 86"/>
              <a:gd name="T20" fmla="*/ 2147483647 w 78"/>
              <a:gd name="T21" fmla="*/ 2147483647 h 86"/>
              <a:gd name="T22" fmla="*/ 2147483647 w 78"/>
              <a:gd name="T23" fmla="*/ 2147483647 h 86"/>
              <a:gd name="T24" fmla="*/ 0 w 78"/>
              <a:gd name="T25" fmla="*/ 2147483647 h 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8"/>
              <a:gd name="T40" fmla="*/ 0 h 86"/>
              <a:gd name="T41" fmla="*/ 78 w 78"/>
              <a:gd name="T42" fmla="*/ 86 h 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8" h="86">
                <a:moveTo>
                  <a:pt x="0" y="86"/>
                </a:moveTo>
                <a:lnTo>
                  <a:pt x="0" y="76"/>
                </a:lnTo>
                <a:lnTo>
                  <a:pt x="2" y="32"/>
                </a:lnTo>
                <a:lnTo>
                  <a:pt x="8" y="10"/>
                </a:lnTo>
                <a:lnTo>
                  <a:pt x="14" y="6"/>
                </a:lnTo>
                <a:lnTo>
                  <a:pt x="28" y="10"/>
                </a:lnTo>
                <a:lnTo>
                  <a:pt x="34" y="0"/>
                </a:lnTo>
                <a:lnTo>
                  <a:pt x="64" y="28"/>
                </a:lnTo>
                <a:lnTo>
                  <a:pt x="78" y="58"/>
                </a:lnTo>
                <a:lnTo>
                  <a:pt x="66" y="84"/>
                </a:lnTo>
                <a:lnTo>
                  <a:pt x="40" y="74"/>
                </a:lnTo>
                <a:lnTo>
                  <a:pt x="14" y="74"/>
                </a:lnTo>
                <a:lnTo>
                  <a:pt x="0" y="8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2" name="Freeform 669"/>
          <p:cNvSpPr>
            <a:spLocks/>
          </p:cNvSpPr>
          <p:nvPr/>
        </p:nvSpPr>
        <p:spPr bwMode="auto">
          <a:xfrm rot="222277">
            <a:off x="4913313" y="3167063"/>
            <a:ext cx="184150" cy="192087"/>
          </a:xfrm>
          <a:custGeom>
            <a:avLst/>
            <a:gdLst>
              <a:gd name="T0" fmla="*/ 2147483647 w 80"/>
              <a:gd name="T1" fmla="*/ 2147483647 h 83"/>
              <a:gd name="T2" fmla="*/ 2147483647 w 80"/>
              <a:gd name="T3" fmla="*/ 2147483647 h 83"/>
              <a:gd name="T4" fmla="*/ 2147483647 w 80"/>
              <a:gd name="T5" fmla="*/ 2147483647 h 83"/>
              <a:gd name="T6" fmla="*/ 2147483647 w 80"/>
              <a:gd name="T7" fmla="*/ 2147483647 h 83"/>
              <a:gd name="T8" fmla="*/ 0 w 80"/>
              <a:gd name="T9" fmla="*/ 2147483647 h 83"/>
              <a:gd name="T10" fmla="*/ 2147483647 w 80"/>
              <a:gd name="T11" fmla="*/ 2147483647 h 83"/>
              <a:gd name="T12" fmla="*/ 2147483647 w 80"/>
              <a:gd name="T13" fmla="*/ 2147483647 h 83"/>
              <a:gd name="T14" fmla="*/ 2147483647 w 80"/>
              <a:gd name="T15" fmla="*/ 0 h 83"/>
              <a:gd name="T16" fmla="*/ 2147483647 w 80"/>
              <a:gd name="T17" fmla="*/ 2147483647 h 83"/>
              <a:gd name="T18" fmla="*/ 2147483647 w 80"/>
              <a:gd name="T19" fmla="*/ 2147483647 h 83"/>
              <a:gd name="T20" fmla="*/ 2147483647 w 80"/>
              <a:gd name="T21" fmla="*/ 2147483647 h 83"/>
              <a:gd name="T22" fmla="*/ 2147483647 w 80"/>
              <a:gd name="T23" fmla="*/ 2147483647 h 83"/>
              <a:gd name="T24" fmla="*/ 2147483647 w 80"/>
              <a:gd name="T25" fmla="*/ 2147483647 h 83"/>
              <a:gd name="T26" fmla="*/ 2147483647 w 80"/>
              <a:gd name="T27" fmla="*/ 2147483647 h 83"/>
              <a:gd name="T28" fmla="*/ 2147483647 w 80"/>
              <a:gd name="T29" fmla="*/ 2147483647 h 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0"/>
              <a:gd name="T46" fmla="*/ 0 h 83"/>
              <a:gd name="T47" fmla="*/ 80 w 80"/>
              <a:gd name="T48" fmla="*/ 83 h 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0" h="83">
                <a:moveTo>
                  <a:pt x="72" y="79"/>
                </a:moveTo>
                <a:lnTo>
                  <a:pt x="50" y="83"/>
                </a:lnTo>
                <a:lnTo>
                  <a:pt x="28" y="73"/>
                </a:lnTo>
                <a:lnTo>
                  <a:pt x="8" y="79"/>
                </a:lnTo>
                <a:lnTo>
                  <a:pt x="0" y="75"/>
                </a:lnTo>
                <a:lnTo>
                  <a:pt x="14" y="56"/>
                </a:lnTo>
                <a:lnTo>
                  <a:pt x="6" y="26"/>
                </a:lnTo>
                <a:lnTo>
                  <a:pt x="18" y="0"/>
                </a:lnTo>
                <a:lnTo>
                  <a:pt x="54" y="14"/>
                </a:lnTo>
                <a:lnTo>
                  <a:pt x="78" y="16"/>
                </a:lnTo>
                <a:lnTo>
                  <a:pt x="80" y="34"/>
                </a:lnTo>
                <a:lnTo>
                  <a:pt x="76" y="36"/>
                </a:lnTo>
                <a:lnTo>
                  <a:pt x="78" y="67"/>
                </a:lnTo>
                <a:lnTo>
                  <a:pt x="72" y="69"/>
                </a:lnTo>
                <a:lnTo>
                  <a:pt x="72" y="79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3" name="Freeform 670"/>
          <p:cNvSpPr>
            <a:spLocks/>
          </p:cNvSpPr>
          <p:nvPr/>
        </p:nvSpPr>
        <p:spPr bwMode="auto">
          <a:xfrm rot="222277">
            <a:off x="4927600" y="3336925"/>
            <a:ext cx="161925" cy="158750"/>
          </a:xfrm>
          <a:custGeom>
            <a:avLst/>
            <a:gdLst>
              <a:gd name="T0" fmla="*/ 2147483647 w 70"/>
              <a:gd name="T1" fmla="*/ 2147483647 h 68"/>
              <a:gd name="T2" fmla="*/ 2147483647 w 70"/>
              <a:gd name="T3" fmla="*/ 2147483647 h 68"/>
              <a:gd name="T4" fmla="*/ 2147483647 w 70"/>
              <a:gd name="T5" fmla="*/ 2147483647 h 68"/>
              <a:gd name="T6" fmla="*/ 2147483647 w 70"/>
              <a:gd name="T7" fmla="*/ 2147483647 h 68"/>
              <a:gd name="T8" fmla="*/ 2147483647 w 70"/>
              <a:gd name="T9" fmla="*/ 2147483647 h 68"/>
              <a:gd name="T10" fmla="*/ 2147483647 w 70"/>
              <a:gd name="T11" fmla="*/ 2147483647 h 68"/>
              <a:gd name="T12" fmla="*/ 2147483647 w 70"/>
              <a:gd name="T13" fmla="*/ 2147483647 h 68"/>
              <a:gd name="T14" fmla="*/ 0 w 70"/>
              <a:gd name="T15" fmla="*/ 2147483647 h 68"/>
              <a:gd name="T16" fmla="*/ 0 w 70"/>
              <a:gd name="T17" fmla="*/ 2147483647 h 68"/>
              <a:gd name="T18" fmla="*/ 2147483647 w 70"/>
              <a:gd name="T19" fmla="*/ 0 h 68"/>
              <a:gd name="T20" fmla="*/ 2147483647 w 70"/>
              <a:gd name="T21" fmla="*/ 2147483647 h 68"/>
              <a:gd name="T22" fmla="*/ 2147483647 w 70"/>
              <a:gd name="T23" fmla="*/ 2147483647 h 68"/>
              <a:gd name="T24" fmla="*/ 2147483647 w 70"/>
              <a:gd name="T25" fmla="*/ 214748364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"/>
              <a:gd name="T40" fmla="*/ 0 h 68"/>
              <a:gd name="T41" fmla="*/ 70 w 70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" h="68">
                <a:moveTo>
                  <a:pt x="70" y="46"/>
                </a:moveTo>
                <a:lnTo>
                  <a:pt x="64" y="50"/>
                </a:lnTo>
                <a:lnTo>
                  <a:pt x="58" y="58"/>
                </a:lnTo>
                <a:lnTo>
                  <a:pt x="48" y="66"/>
                </a:lnTo>
                <a:lnTo>
                  <a:pt x="32" y="62"/>
                </a:lnTo>
                <a:lnTo>
                  <a:pt x="28" y="66"/>
                </a:lnTo>
                <a:lnTo>
                  <a:pt x="14" y="68"/>
                </a:lnTo>
                <a:lnTo>
                  <a:pt x="0" y="50"/>
                </a:lnTo>
                <a:lnTo>
                  <a:pt x="0" y="6"/>
                </a:lnTo>
                <a:lnTo>
                  <a:pt x="18" y="0"/>
                </a:lnTo>
                <a:lnTo>
                  <a:pt x="40" y="10"/>
                </a:lnTo>
                <a:lnTo>
                  <a:pt x="62" y="6"/>
                </a:lnTo>
                <a:lnTo>
                  <a:pt x="70" y="4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4" name="Freeform 671"/>
          <p:cNvSpPr>
            <a:spLocks/>
          </p:cNvSpPr>
          <p:nvPr/>
        </p:nvSpPr>
        <p:spPr bwMode="auto">
          <a:xfrm rot="222277">
            <a:off x="4716463" y="3192463"/>
            <a:ext cx="228600" cy="142875"/>
          </a:xfrm>
          <a:custGeom>
            <a:avLst/>
            <a:gdLst>
              <a:gd name="T0" fmla="*/ 0 w 98"/>
              <a:gd name="T1" fmla="*/ 2147483647 h 61"/>
              <a:gd name="T2" fmla="*/ 0 w 98"/>
              <a:gd name="T3" fmla="*/ 2147483647 h 61"/>
              <a:gd name="T4" fmla="*/ 0 w 98"/>
              <a:gd name="T5" fmla="*/ 2147483647 h 61"/>
              <a:gd name="T6" fmla="*/ 2147483647 w 98"/>
              <a:gd name="T7" fmla="*/ 2147483647 h 61"/>
              <a:gd name="T8" fmla="*/ 2147483647 w 98"/>
              <a:gd name="T9" fmla="*/ 2147483647 h 61"/>
              <a:gd name="T10" fmla="*/ 2147483647 w 98"/>
              <a:gd name="T11" fmla="*/ 0 h 61"/>
              <a:gd name="T12" fmla="*/ 2147483647 w 98"/>
              <a:gd name="T13" fmla="*/ 0 h 61"/>
              <a:gd name="T14" fmla="*/ 2147483647 w 98"/>
              <a:gd name="T15" fmla="*/ 2147483647 h 61"/>
              <a:gd name="T16" fmla="*/ 2147483647 w 98"/>
              <a:gd name="T17" fmla="*/ 2147483647 h 61"/>
              <a:gd name="T18" fmla="*/ 2147483647 w 98"/>
              <a:gd name="T19" fmla="*/ 2147483647 h 61"/>
              <a:gd name="T20" fmla="*/ 2147483647 w 98"/>
              <a:gd name="T21" fmla="*/ 2147483647 h 61"/>
              <a:gd name="T22" fmla="*/ 0 w 98"/>
              <a:gd name="T23" fmla="*/ 2147483647 h 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8"/>
              <a:gd name="T37" fmla="*/ 0 h 61"/>
              <a:gd name="T38" fmla="*/ 98 w 98"/>
              <a:gd name="T39" fmla="*/ 61 h 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8" h="61">
                <a:moveTo>
                  <a:pt x="0" y="46"/>
                </a:moveTo>
                <a:lnTo>
                  <a:pt x="0" y="22"/>
                </a:lnTo>
                <a:lnTo>
                  <a:pt x="0" y="4"/>
                </a:lnTo>
                <a:lnTo>
                  <a:pt x="24" y="2"/>
                </a:lnTo>
                <a:lnTo>
                  <a:pt x="24" y="12"/>
                </a:lnTo>
                <a:lnTo>
                  <a:pt x="38" y="0"/>
                </a:lnTo>
                <a:lnTo>
                  <a:pt x="64" y="0"/>
                </a:lnTo>
                <a:lnTo>
                  <a:pt x="90" y="10"/>
                </a:lnTo>
                <a:lnTo>
                  <a:pt x="98" y="40"/>
                </a:lnTo>
                <a:lnTo>
                  <a:pt x="84" y="59"/>
                </a:lnTo>
                <a:lnTo>
                  <a:pt x="72" y="61"/>
                </a:lnTo>
                <a:lnTo>
                  <a:pt x="0" y="4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5" name="Freeform 672"/>
          <p:cNvSpPr>
            <a:spLocks/>
          </p:cNvSpPr>
          <p:nvPr/>
        </p:nvSpPr>
        <p:spPr bwMode="auto">
          <a:xfrm rot="222277">
            <a:off x="4575175" y="3068638"/>
            <a:ext cx="152400" cy="168275"/>
          </a:xfrm>
          <a:custGeom>
            <a:avLst/>
            <a:gdLst>
              <a:gd name="T0" fmla="*/ 2147483647 w 66"/>
              <a:gd name="T1" fmla="*/ 2147483647 h 72"/>
              <a:gd name="T2" fmla="*/ 2147483647 w 66"/>
              <a:gd name="T3" fmla="*/ 2147483647 h 72"/>
              <a:gd name="T4" fmla="*/ 2147483647 w 66"/>
              <a:gd name="T5" fmla="*/ 2147483647 h 72"/>
              <a:gd name="T6" fmla="*/ 0 w 66"/>
              <a:gd name="T7" fmla="*/ 2147483647 h 72"/>
              <a:gd name="T8" fmla="*/ 2147483647 w 66"/>
              <a:gd name="T9" fmla="*/ 2147483647 h 72"/>
              <a:gd name="T10" fmla="*/ 2147483647 w 66"/>
              <a:gd name="T11" fmla="*/ 0 h 72"/>
              <a:gd name="T12" fmla="*/ 2147483647 w 66"/>
              <a:gd name="T13" fmla="*/ 0 h 72"/>
              <a:gd name="T14" fmla="*/ 2147483647 w 66"/>
              <a:gd name="T15" fmla="*/ 2147483647 h 72"/>
              <a:gd name="T16" fmla="*/ 2147483647 w 66"/>
              <a:gd name="T17" fmla="*/ 2147483647 h 72"/>
              <a:gd name="T18" fmla="*/ 2147483647 w 66"/>
              <a:gd name="T19" fmla="*/ 2147483647 h 72"/>
              <a:gd name="T20" fmla="*/ 2147483647 w 66"/>
              <a:gd name="T21" fmla="*/ 2147483647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72"/>
              <a:gd name="T35" fmla="*/ 66 w 66"/>
              <a:gd name="T36" fmla="*/ 72 h 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72">
                <a:moveTo>
                  <a:pt x="64" y="70"/>
                </a:moveTo>
                <a:lnTo>
                  <a:pt x="12" y="72"/>
                </a:lnTo>
                <a:lnTo>
                  <a:pt x="6" y="48"/>
                </a:lnTo>
                <a:lnTo>
                  <a:pt x="0" y="38"/>
                </a:lnTo>
                <a:lnTo>
                  <a:pt x="2" y="8"/>
                </a:lnTo>
                <a:lnTo>
                  <a:pt x="36" y="0"/>
                </a:lnTo>
                <a:lnTo>
                  <a:pt x="46" y="0"/>
                </a:lnTo>
                <a:lnTo>
                  <a:pt x="66" y="8"/>
                </a:lnTo>
                <a:lnTo>
                  <a:pt x="60" y="16"/>
                </a:lnTo>
                <a:lnTo>
                  <a:pt x="64" y="52"/>
                </a:lnTo>
                <a:lnTo>
                  <a:pt x="64" y="7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6" name="Freeform 673"/>
          <p:cNvSpPr>
            <a:spLocks/>
          </p:cNvSpPr>
          <p:nvPr/>
        </p:nvSpPr>
        <p:spPr bwMode="auto">
          <a:xfrm rot="222277">
            <a:off x="4525963" y="3232150"/>
            <a:ext cx="185737" cy="182563"/>
          </a:xfrm>
          <a:custGeom>
            <a:avLst/>
            <a:gdLst>
              <a:gd name="T0" fmla="*/ 2147483647 w 80"/>
              <a:gd name="T1" fmla="*/ 2147483647 h 79"/>
              <a:gd name="T2" fmla="*/ 2147483647 w 80"/>
              <a:gd name="T3" fmla="*/ 2147483647 h 79"/>
              <a:gd name="T4" fmla="*/ 0 w 80"/>
              <a:gd name="T5" fmla="*/ 2147483647 h 79"/>
              <a:gd name="T6" fmla="*/ 2147483647 w 80"/>
              <a:gd name="T7" fmla="*/ 2147483647 h 79"/>
              <a:gd name="T8" fmla="*/ 2147483647 w 80"/>
              <a:gd name="T9" fmla="*/ 2147483647 h 79"/>
              <a:gd name="T10" fmla="*/ 2147483647 w 80"/>
              <a:gd name="T11" fmla="*/ 0 h 79"/>
              <a:gd name="T12" fmla="*/ 2147483647 w 80"/>
              <a:gd name="T13" fmla="*/ 2147483647 h 79"/>
              <a:gd name="T14" fmla="*/ 2147483647 w 80"/>
              <a:gd name="T15" fmla="*/ 2147483647 h 79"/>
              <a:gd name="T16" fmla="*/ 2147483647 w 80"/>
              <a:gd name="T17" fmla="*/ 2147483647 h 79"/>
              <a:gd name="T18" fmla="*/ 2147483647 w 80"/>
              <a:gd name="T19" fmla="*/ 2147483647 h 79"/>
              <a:gd name="T20" fmla="*/ 2147483647 w 80"/>
              <a:gd name="T21" fmla="*/ 2147483647 h 79"/>
              <a:gd name="T22" fmla="*/ 2147483647 w 80"/>
              <a:gd name="T23" fmla="*/ 2147483647 h 79"/>
              <a:gd name="T24" fmla="*/ 2147483647 w 80"/>
              <a:gd name="T25" fmla="*/ 2147483647 h 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0"/>
              <a:gd name="T40" fmla="*/ 0 h 79"/>
              <a:gd name="T41" fmla="*/ 80 w 80"/>
              <a:gd name="T42" fmla="*/ 79 h 7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0" h="79">
                <a:moveTo>
                  <a:pt x="18" y="79"/>
                </a:moveTo>
                <a:lnTo>
                  <a:pt x="2" y="65"/>
                </a:lnTo>
                <a:lnTo>
                  <a:pt x="0" y="39"/>
                </a:lnTo>
                <a:lnTo>
                  <a:pt x="8" y="18"/>
                </a:lnTo>
                <a:lnTo>
                  <a:pt x="28" y="2"/>
                </a:lnTo>
                <a:lnTo>
                  <a:pt x="80" y="0"/>
                </a:lnTo>
                <a:lnTo>
                  <a:pt x="80" y="24"/>
                </a:lnTo>
                <a:lnTo>
                  <a:pt x="64" y="59"/>
                </a:lnTo>
                <a:lnTo>
                  <a:pt x="60" y="57"/>
                </a:lnTo>
                <a:lnTo>
                  <a:pt x="54" y="67"/>
                </a:lnTo>
                <a:lnTo>
                  <a:pt x="36" y="71"/>
                </a:lnTo>
                <a:lnTo>
                  <a:pt x="30" y="65"/>
                </a:lnTo>
                <a:lnTo>
                  <a:pt x="18" y="79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7" name="Freeform 674"/>
          <p:cNvSpPr>
            <a:spLocks/>
          </p:cNvSpPr>
          <p:nvPr/>
        </p:nvSpPr>
        <p:spPr bwMode="auto">
          <a:xfrm rot="222277">
            <a:off x="4416425" y="3314700"/>
            <a:ext cx="144463" cy="182563"/>
          </a:xfrm>
          <a:custGeom>
            <a:avLst/>
            <a:gdLst>
              <a:gd name="T0" fmla="*/ 2147483647 w 62"/>
              <a:gd name="T1" fmla="*/ 2147483647 h 78"/>
              <a:gd name="T2" fmla="*/ 2147483647 w 62"/>
              <a:gd name="T3" fmla="*/ 2147483647 h 78"/>
              <a:gd name="T4" fmla="*/ 2147483647 w 62"/>
              <a:gd name="T5" fmla="*/ 2147483647 h 78"/>
              <a:gd name="T6" fmla="*/ 2147483647 w 62"/>
              <a:gd name="T7" fmla="*/ 2147483647 h 78"/>
              <a:gd name="T8" fmla="*/ 2147483647 w 62"/>
              <a:gd name="T9" fmla="*/ 2147483647 h 78"/>
              <a:gd name="T10" fmla="*/ 2147483647 w 62"/>
              <a:gd name="T11" fmla="*/ 2147483647 h 78"/>
              <a:gd name="T12" fmla="*/ 0 w 62"/>
              <a:gd name="T13" fmla="*/ 2147483647 h 78"/>
              <a:gd name="T14" fmla="*/ 2147483647 w 62"/>
              <a:gd name="T15" fmla="*/ 2147483647 h 78"/>
              <a:gd name="T16" fmla="*/ 2147483647 w 62"/>
              <a:gd name="T17" fmla="*/ 2147483647 h 78"/>
              <a:gd name="T18" fmla="*/ 2147483647 w 62"/>
              <a:gd name="T19" fmla="*/ 0 h 78"/>
              <a:gd name="T20" fmla="*/ 2147483647 w 62"/>
              <a:gd name="T21" fmla="*/ 0 h 78"/>
              <a:gd name="T22" fmla="*/ 2147483647 w 62"/>
              <a:gd name="T23" fmla="*/ 2147483647 h 78"/>
              <a:gd name="T24" fmla="*/ 2147483647 w 62"/>
              <a:gd name="T25" fmla="*/ 2147483647 h 78"/>
              <a:gd name="T26" fmla="*/ 2147483647 w 62"/>
              <a:gd name="T27" fmla="*/ 2147483647 h 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2"/>
              <a:gd name="T43" fmla="*/ 0 h 78"/>
              <a:gd name="T44" fmla="*/ 62 w 62"/>
              <a:gd name="T45" fmla="*/ 78 h 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2" h="78">
                <a:moveTo>
                  <a:pt x="54" y="60"/>
                </a:moveTo>
                <a:lnTo>
                  <a:pt x="36" y="64"/>
                </a:lnTo>
                <a:lnTo>
                  <a:pt x="8" y="78"/>
                </a:lnTo>
                <a:lnTo>
                  <a:pt x="2" y="74"/>
                </a:lnTo>
                <a:lnTo>
                  <a:pt x="14" y="66"/>
                </a:lnTo>
                <a:lnTo>
                  <a:pt x="4" y="52"/>
                </a:lnTo>
                <a:lnTo>
                  <a:pt x="0" y="24"/>
                </a:lnTo>
                <a:lnTo>
                  <a:pt x="8" y="2"/>
                </a:lnTo>
                <a:lnTo>
                  <a:pt x="24" y="8"/>
                </a:lnTo>
                <a:lnTo>
                  <a:pt x="32" y="0"/>
                </a:lnTo>
                <a:lnTo>
                  <a:pt x="44" y="0"/>
                </a:lnTo>
                <a:lnTo>
                  <a:pt x="46" y="26"/>
                </a:lnTo>
                <a:lnTo>
                  <a:pt x="62" y="40"/>
                </a:lnTo>
                <a:lnTo>
                  <a:pt x="54" y="6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8" name="Freeform 675"/>
          <p:cNvSpPr>
            <a:spLocks/>
          </p:cNvSpPr>
          <p:nvPr/>
        </p:nvSpPr>
        <p:spPr bwMode="auto">
          <a:xfrm rot="222277">
            <a:off x="4416425" y="3125788"/>
            <a:ext cx="179388" cy="207962"/>
          </a:xfrm>
          <a:custGeom>
            <a:avLst/>
            <a:gdLst>
              <a:gd name="T0" fmla="*/ 2147483647 w 76"/>
              <a:gd name="T1" fmla="*/ 2147483647 h 89"/>
              <a:gd name="T2" fmla="*/ 2147483647 w 76"/>
              <a:gd name="T3" fmla="*/ 2147483647 h 89"/>
              <a:gd name="T4" fmla="*/ 2147483647 w 76"/>
              <a:gd name="T5" fmla="*/ 2147483647 h 89"/>
              <a:gd name="T6" fmla="*/ 0 w 76"/>
              <a:gd name="T7" fmla="*/ 2147483647 h 89"/>
              <a:gd name="T8" fmla="*/ 2147483647 w 76"/>
              <a:gd name="T9" fmla="*/ 2147483647 h 89"/>
              <a:gd name="T10" fmla="*/ 2147483647 w 76"/>
              <a:gd name="T11" fmla="*/ 2147483647 h 89"/>
              <a:gd name="T12" fmla="*/ 2147483647 w 76"/>
              <a:gd name="T13" fmla="*/ 0 h 89"/>
              <a:gd name="T14" fmla="*/ 2147483647 w 76"/>
              <a:gd name="T15" fmla="*/ 2147483647 h 89"/>
              <a:gd name="T16" fmla="*/ 2147483647 w 76"/>
              <a:gd name="T17" fmla="*/ 2147483647 h 89"/>
              <a:gd name="T18" fmla="*/ 2147483647 w 76"/>
              <a:gd name="T19" fmla="*/ 2147483647 h 89"/>
              <a:gd name="T20" fmla="*/ 2147483647 w 76"/>
              <a:gd name="T21" fmla="*/ 2147483647 h 89"/>
              <a:gd name="T22" fmla="*/ 2147483647 w 76"/>
              <a:gd name="T23" fmla="*/ 2147483647 h 89"/>
              <a:gd name="T24" fmla="*/ 2147483647 w 76"/>
              <a:gd name="T25" fmla="*/ 2147483647 h 89"/>
              <a:gd name="T26" fmla="*/ 2147483647 w 76"/>
              <a:gd name="T27" fmla="*/ 2147483647 h 89"/>
              <a:gd name="T28" fmla="*/ 2147483647 w 76"/>
              <a:gd name="T29" fmla="*/ 2147483647 h 89"/>
              <a:gd name="T30" fmla="*/ 2147483647 w 76"/>
              <a:gd name="T31" fmla="*/ 2147483647 h 89"/>
              <a:gd name="T32" fmla="*/ 2147483647 w 76"/>
              <a:gd name="T33" fmla="*/ 2147483647 h 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"/>
              <a:gd name="T52" fmla="*/ 0 h 89"/>
              <a:gd name="T53" fmla="*/ 76 w 76"/>
              <a:gd name="T54" fmla="*/ 89 h 8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" h="89">
                <a:moveTo>
                  <a:pt x="12" y="83"/>
                </a:moveTo>
                <a:lnTo>
                  <a:pt x="14" y="62"/>
                </a:lnTo>
                <a:lnTo>
                  <a:pt x="2" y="64"/>
                </a:lnTo>
                <a:lnTo>
                  <a:pt x="0" y="44"/>
                </a:lnTo>
                <a:lnTo>
                  <a:pt x="10" y="26"/>
                </a:lnTo>
                <a:lnTo>
                  <a:pt x="6" y="6"/>
                </a:lnTo>
                <a:lnTo>
                  <a:pt x="46" y="0"/>
                </a:lnTo>
                <a:lnTo>
                  <a:pt x="48" y="6"/>
                </a:lnTo>
                <a:lnTo>
                  <a:pt x="58" y="4"/>
                </a:lnTo>
                <a:lnTo>
                  <a:pt x="64" y="10"/>
                </a:lnTo>
                <a:lnTo>
                  <a:pt x="70" y="20"/>
                </a:lnTo>
                <a:lnTo>
                  <a:pt x="76" y="44"/>
                </a:lnTo>
                <a:lnTo>
                  <a:pt x="56" y="60"/>
                </a:lnTo>
                <a:lnTo>
                  <a:pt x="48" y="81"/>
                </a:lnTo>
                <a:lnTo>
                  <a:pt x="36" y="81"/>
                </a:lnTo>
                <a:lnTo>
                  <a:pt x="28" y="89"/>
                </a:lnTo>
                <a:lnTo>
                  <a:pt x="12" y="83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299" name="Freeform 676"/>
          <p:cNvSpPr>
            <a:spLocks/>
          </p:cNvSpPr>
          <p:nvPr/>
        </p:nvSpPr>
        <p:spPr bwMode="auto">
          <a:xfrm rot="222277">
            <a:off x="4340225" y="3071813"/>
            <a:ext cx="111125" cy="244475"/>
          </a:xfrm>
          <a:custGeom>
            <a:avLst/>
            <a:gdLst>
              <a:gd name="T0" fmla="*/ 2147483647 w 48"/>
              <a:gd name="T1" fmla="*/ 2147483647 h 105"/>
              <a:gd name="T2" fmla="*/ 2147483647 w 48"/>
              <a:gd name="T3" fmla="*/ 2147483647 h 105"/>
              <a:gd name="T4" fmla="*/ 2147483647 w 48"/>
              <a:gd name="T5" fmla="*/ 2147483647 h 105"/>
              <a:gd name="T6" fmla="*/ 0 w 48"/>
              <a:gd name="T7" fmla="*/ 2147483647 h 105"/>
              <a:gd name="T8" fmla="*/ 2147483647 w 48"/>
              <a:gd name="T9" fmla="*/ 2147483647 h 105"/>
              <a:gd name="T10" fmla="*/ 2147483647 w 48"/>
              <a:gd name="T11" fmla="*/ 2147483647 h 105"/>
              <a:gd name="T12" fmla="*/ 2147483647 w 48"/>
              <a:gd name="T13" fmla="*/ 0 h 105"/>
              <a:gd name="T14" fmla="*/ 2147483647 w 48"/>
              <a:gd name="T15" fmla="*/ 2147483647 h 105"/>
              <a:gd name="T16" fmla="*/ 2147483647 w 48"/>
              <a:gd name="T17" fmla="*/ 2147483647 h 105"/>
              <a:gd name="T18" fmla="*/ 2147483647 w 48"/>
              <a:gd name="T19" fmla="*/ 2147483647 h 105"/>
              <a:gd name="T20" fmla="*/ 2147483647 w 48"/>
              <a:gd name="T21" fmla="*/ 2147483647 h 105"/>
              <a:gd name="T22" fmla="*/ 2147483647 w 48"/>
              <a:gd name="T23" fmla="*/ 2147483647 h 105"/>
              <a:gd name="T24" fmla="*/ 2147483647 w 48"/>
              <a:gd name="T25" fmla="*/ 2147483647 h 105"/>
              <a:gd name="T26" fmla="*/ 2147483647 w 48"/>
              <a:gd name="T27" fmla="*/ 2147483647 h 105"/>
              <a:gd name="T28" fmla="*/ 2147483647 w 48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8"/>
              <a:gd name="T46" fmla="*/ 0 h 105"/>
              <a:gd name="T47" fmla="*/ 48 w 48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8" h="105">
                <a:moveTo>
                  <a:pt x="46" y="103"/>
                </a:moveTo>
                <a:lnTo>
                  <a:pt x="12" y="105"/>
                </a:lnTo>
                <a:lnTo>
                  <a:pt x="6" y="101"/>
                </a:lnTo>
                <a:lnTo>
                  <a:pt x="0" y="48"/>
                </a:lnTo>
                <a:lnTo>
                  <a:pt x="14" y="24"/>
                </a:lnTo>
                <a:lnTo>
                  <a:pt x="14" y="4"/>
                </a:lnTo>
                <a:lnTo>
                  <a:pt x="26" y="0"/>
                </a:lnTo>
                <a:lnTo>
                  <a:pt x="32" y="4"/>
                </a:lnTo>
                <a:lnTo>
                  <a:pt x="38" y="14"/>
                </a:lnTo>
                <a:lnTo>
                  <a:pt x="40" y="26"/>
                </a:lnTo>
                <a:lnTo>
                  <a:pt x="44" y="46"/>
                </a:lnTo>
                <a:lnTo>
                  <a:pt x="34" y="64"/>
                </a:lnTo>
                <a:lnTo>
                  <a:pt x="36" y="84"/>
                </a:lnTo>
                <a:lnTo>
                  <a:pt x="48" y="82"/>
                </a:lnTo>
                <a:lnTo>
                  <a:pt x="46" y="103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0" name="Freeform 677"/>
          <p:cNvSpPr>
            <a:spLocks/>
          </p:cNvSpPr>
          <p:nvPr/>
        </p:nvSpPr>
        <p:spPr bwMode="auto">
          <a:xfrm rot="222277">
            <a:off x="4205288" y="3325813"/>
            <a:ext cx="163512" cy="177800"/>
          </a:xfrm>
          <a:custGeom>
            <a:avLst/>
            <a:gdLst>
              <a:gd name="T0" fmla="*/ 2147483647 w 70"/>
              <a:gd name="T1" fmla="*/ 2147483647 h 76"/>
              <a:gd name="T2" fmla="*/ 2147483647 w 70"/>
              <a:gd name="T3" fmla="*/ 2147483647 h 76"/>
              <a:gd name="T4" fmla="*/ 2147483647 w 70"/>
              <a:gd name="T5" fmla="*/ 2147483647 h 76"/>
              <a:gd name="T6" fmla="*/ 2147483647 w 70"/>
              <a:gd name="T7" fmla="*/ 2147483647 h 76"/>
              <a:gd name="T8" fmla="*/ 2147483647 w 70"/>
              <a:gd name="T9" fmla="*/ 2147483647 h 76"/>
              <a:gd name="T10" fmla="*/ 2147483647 w 70"/>
              <a:gd name="T11" fmla="*/ 2147483647 h 76"/>
              <a:gd name="T12" fmla="*/ 0 w 70"/>
              <a:gd name="T13" fmla="*/ 2147483647 h 76"/>
              <a:gd name="T14" fmla="*/ 2147483647 w 70"/>
              <a:gd name="T15" fmla="*/ 2147483647 h 76"/>
              <a:gd name="T16" fmla="*/ 2147483647 w 70"/>
              <a:gd name="T17" fmla="*/ 0 h 76"/>
              <a:gd name="T18" fmla="*/ 2147483647 w 70"/>
              <a:gd name="T19" fmla="*/ 2147483647 h 76"/>
              <a:gd name="T20" fmla="*/ 2147483647 w 70"/>
              <a:gd name="T21" fmla="*/ 2147483647 h 76"/>
              <a:gd name="T22" fmla="*/ 2147483647 w 70"/>
              <a:gd name="T23" fmla="*/ 2147483647 h 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0"/>
              <a:gd name="T37" fmla="*/ 0 h 76"/>
              <a:gd name="T38" fmla="*/ 70 w 70"/>
              <a:gd name="T39" fmla="*/ 76 h 7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0" h="76">
                <a:moveTo>
                  <a:pt x="66" y="74"/>
                </a:moveTo>
                <a:lnTo>
                  <a:pt x="44" y="76"/>
                </a:lnTo>
                <a:lnTo>
                  <a:pt x="44" y="68"/>
                </a:lnTo>
                <a:lnTo>
                  <a:pt x="20" y="66"/>
                </a:lnTo>
                <a:lnTo>
                  <a:pt x="12" y="54"/>
                </a:lnTo>
                <a:lnTo>
                  <a:pt x="6" y="52"/>
                </a:lnTo>
                <a:lnTo>
                  <a:pt x="0" y="14"/>
                </a:lnTo>
                <a:lnTo>
                  <a:pt x="6" y="6"/>
                </a:lnTo>
                <a:lnTo>
                  <a:pt x="64" y="0"/>
                </a:lnTo>
                <a:lnTo>
                  <a:pt x="70" y="40"/>
                </a:lnTo>
                <a:lnTo>
                  <a:pt x="64" y="50"/>
                </a:lnTo>
                <a:lnTo>
                  <a:pt x="66" y="7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1" name="Freeform 678"/>
          <p:cNvSpPr>
            <a:spLocks/>
          </p:cNvSpPr>
          <p:nvPr/>
        </p:nvSpPr>
        <p:spPr bwMode="auto">
          <a:xfrm rot="222277">
            <a:off x="4205288" y="3325813"/>
            <a:ext cx="163512" cy="177800"/>
          </a:xfrm>
          <a:custGeom>
            <a:avLst/>
            <a:gdLst>
              <a:gd name="T0" fmla="*/ 2147483647 w 70"/>
              <a:gd name="T1" fmla="*/ 2147483647 h 76"/>
              <a:gd name="T2" fmla="*/ 2147483647 w 70"/>
              <a:gd name="T3" fmla="*/ 2147483647 h 76"/>
              <a:gd name="T4" fmla="*/ 2147483647 w 70"/>
              <a:gd name="T5" fmla="*/ 2147483647 h 76"/>
              <a:gd name="T6" fmla="*/ 2147483647 w 70"/>
              <a:gd name="T7" fmla="*/ 2147483647 h 76"/>
              <a:gd name="T8" fmla="*/ 2147483647 w 70"/>
              <a:gd name="T9" fmla="*/ 2147483647 h 76"/>
              <a:gd name="T10" fmla="*/ 2147483647 w 70"/>
              <a:gd name="T11" fmla="*/ 2147483647 h 76"/>
              <a:gd name="T12" fmla="*/ 0 w 70"/>
              <a:gd name="T13" fmla="*/ 2147483647 h 76"/>
              <a:gd name="T14" fmla="*/ 2147483647 w 70"/>
              <a:gd name="T15" fmla="*/ 2147483647 h 76"/>
              <a:gd name="T16" fmla="*/ 2147483647 w 70"/>
              <a:gd name="T17" fmla="*/ 0 h 76"/>
              <a:gd name="T18" fmla="*/ 2147483647 w 70"/>
              <a:gd name="T19" fmla="*/ 2147483647 h 76"/>
              <a:gd name="T20" fmla="*/ 2147483647 w 70"/>
              <a:gd name="T21" fmla="*/ 2147483647 h 76"/>
              <a:gd name="T22" fmla="*/ 2147483647 w 70"/>
              <a:gd name="T23" fmla="*/ 2147483647 h 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0"/>
              <a:gd name="T37" fmla="*/ 0 h 76"/>
              <a:gd name="T38" fmla="*/ 70 w 70"/>
              <a:gd name="T39" fmla="*/ 76 h 7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0" h="76">
                <a:moveTo>
                  <a:pt x="66" y="74"/>
                </a:moveTo>
                <a:lnTo>
                  <a:pt x="44" y="76"/>
                </a:lnTo>
                <a:lnTo>
                  <a:pt x="44" y="68"/>
                </a:lnTo>
                <a:lnTo>
                  <a:pt x="20" y="66"/>
                </a:lnTo>
                <a:lnTo>
                  <a:pt x="12" y="54"/>
                </a:lnTo>
                <a:lnTo>
                  <a:pt x="6" y="52"/>
                </a:lnTo>
                <a:lnTo>
                  <a:pt x="0" y="14"/>
                </a:lnTo>
                <a:lnTo>
                  <a:pt x="6" y="6"/>
                </a:lnTo>
                <a:lnTo>
                  <a:pt x="64" y="0"/>
                </a:lnTo>
                <a:lnTo>
                  <a:pt x="70" y="40"/>
                </a:lnTo>
                <a:lnTo>
                  <a:pt x="64" y="50"/>
                </a:lnTo>
                <a:lnTo>
                  <a:pt x="66" y="7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2" name="Freeform 680"/>
          <p:cNvSpPr>
            <a:spLocks/>
          </p:cNvSpPr>
          <p:nvPr/>
        </p:nvSpPr>
        <p:spPr bwMode="auto">
          <a:xfrm rot="222277">
            <a:off x="5788025" y="3030538"/>
            <a:ext cx="211138" cy="193675"/>
          </a:xfrm>
          <a:custGeom>
            <a:avLst/>
            <a:gdLst>
              <a:gd name="T0" fmla="*/ 2147483647 w 90"/>
              <a:gd name="T1" fmla="*/ 2147483647 h 82"/>
              <a:gd name="T2" fmla="*/ 2147483647 w 90"/>
              <a:gd name="T3" fmla="*/ 2147483647 h 82"/>
              <a:gd name="T4" fmla="*/ 2147483647 w 90"/>
              <a:gd name="T5" fmla="*/ 0 h 82"/>
              <a:gd name="T6" fmla="*/ 2147483647 w 90"/>
              <a:gd name="T7" fmla="*/ 2147483647 h 82"/>
              <a:gd name="T8" fmla="*/ 2147483647 w 90"/>
              <a:gd name="T9" fmla="*/ 2147483647 h 82"/>
              <a:gd name="T10" fmla="*/ 2147483647 w 90"/>
              <a:gd name="T11" fmla="*/ 2147483647 h 82"/>
              <a:gd name="T12" fmla="*/ 2147483647 w 90"/>
              <a:gd name="T13" fmla="*/ 2147483647 h 82"/>
              <a:gd name="T14" fmla="*/ 2147483647 w 90"/>
              <a:gd name="T15" fmla="*/ 2147483647 h 82"/>
              <a:gd name="T16" fmla="*/ 2147483647 w 90"/>
              <a:gd name="T17" fmla="*/ 2147483647 h 82"/>
              <a:gd name="T18" fmla="*/ 2147483647 w 90"/>
              <a:gd name="T19" fmla="*/ 2147483647 h 82"/>
              <a:gd name="T20" fmla="*/ 2147483647 w 90"/>
              <a:gd name="T21" fmla="*/ 2147483647 h 82"/>
              <a:gd name="T22" fmla="*/ 2147483647 w 90"/>
              <a:gd name="T23" fmla="*/ 2147483647 h 82"/>
              <a:gd name="T24" fmla="*/ 2147483647 w 90"/>
              <a:gd name="T25" fmla="*/ 2147483647 h 82"/>
              <a:gd name="T26" fmla="*/ 0 w 90"/>
              <a:gd name="T27" fmla="*/ 2147483647 h 82"/>
              <a:gd name="T28" fmla="*/ 2147483647 w 90"/>
              <a:gd name="T29" fmla="*/ 2147483647 h 82"/>
              <a:gd name="T30" fmla="*/ 2147483647 w 90"/>
              <a:gd name="T31" fmla="*/ 2147483647 h 82"/>
              <a:gd name="T32" fmla="*/ 2147483647 w 90"/>
              <a:gd name="T33" fmla="*/ 2147483647 h 82"/>
              <a:gd name="T34" fmla="*/ 2147483647 w 90"/>
              <a:gd name="T35" fmla="*/ 2147483647 h 8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0"/>
              <a:gd name="T55" fmla="*/ 0 h 82"/>
              <a:gd name="T56" fmla="*/ 90 w 90"/>
              <a:gd name="T57" fmla="*/ 82 h 8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0" h="82">
                <a:moveTo>
                  <a:pt x="44" y="4"/>
                </a:moveTo>
                <a:lnTo>
                  <a:pt x="50" y="4"/>
                </a:lnTo>
                <a:lnTo>
                  <a:pt x="76" y="0"/>
                </a:lnTo>
                <a:lnTo>
                  <a:pt x="84" y="16"/>
                </a:lnTo>
                <a:lnTo>
                  <a:pt x="84" y="22"/>
                </a:lnTo>
                <a:lnTo>
                  <a:pt x="90" y="40"/>
                </a:lnTo>
                <a:lnTo>
                  <a:pt x="78" y="56"/>
                </a:lnTo>
                <a:lnTo>
                  <a:pt x="64" y="66"/>
                </a:lnTo>
                <a:lnTo>
                  <a:pt x="48" y="60"/>
                </a:lnTo>
                <a:lnTo>
                  <a:pt x="44" y="68"/>
                </a:lnTo>
                <a:lnTo>
                  <a:pt x="22" y="70"/>
                </a:lnTo>
                <a:lnTo>
                  <a:pt x="24" y="82"/>
                </a:lnTo>
                <a:lnTo>
                  <a:pt x="20" y="82"/>
                </a:lnTo>
                <a:lnTo>
                  <a:pt x="0" y="62"/>
                </a:lnTo>
                <a:lnTo>
                  <a:pt x="8" y="58"/>
                </a:lnTo>
                <a:lnTo>
                  <a:pt x="8" y="44"/>
                </a:lnTo>
                <a:lnTo>
                  <a:pt x="18" y="42"/>
                </a:lnTo>
                <a:lnTo>
                  <a:pt x="44" y="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3" name="Freeform 681"/>
          <p:cNvSpPr>
            <a:spLocks/>
          </p:cNvSpPr>
          <p:nvPr/>
        </p:nvSpPr>
        <p:spPr bwMode="auto">
          <a:xfrm rot="222277">
            <a:off x="5600700" y="3290888"/>
            <a:ext cx="165100" cy="204787"/>
          </a:xfrm>
          <a:custGeom>
            <a:avLst/>
            <a:gdLst>
              <a:gd name="T0" fmla="*/ 2147483647 w 70"/>
              <a:gd name="T1" fmla="*/ 0 h 87"/>
              <a:gd name="T2" fmla="*/ 2147483647 w 70"/>
              <a:gd name="T3" fmla="*/ 2147483647 h 87"/>
              <a:gd name="T4" fmla="*/ 2147483647 w 70"/>
              <a:gd name="T5" fmla="*/ 2147483647 h 87"/>
              <a:gd name="T6" fmla="*/ 2147483647 w 70"/>
              <a:gd name="T7" fmla="*/ 2147483647 h 87"/>
              <a:gd name="T8" fmla="*/ 2147483647 w 70"/>
              <a:gd name="T9" fmla="*/ 2147483647 h 87"/>
              <a:gd name="T10" fmla="*/ 2147483647 w 70"/>
              <a:gd name="T11" fmla="*/ 2147483647 h 87"/>
              <a:gd name="T12" fmla="*/ 2147483647 w 70"/>
              <a:gd name="T13" fmla="*/ 2147483647 h 87"/>
              <a:gd name="T14" fmla="*/ 2147483647 w 70"/>
              <a:gd name="T15" fmla="*/ 2147483647 h 87"/>
              <a:gd name="T16" fmla="*/ 2147483647 w 70"/>
              <a:gd name="T17" fmla="*/ 2147483647 h 87"/>
              <a:gd name="T18" fmla="*/ 0 w 70"/>
              <a:gd name="T19" fmla="*/ 2147483647 h 87"/>
              <a:gd name="T20" fmla="*/ 0 w 70"/>
              <a:gd name="T21" fmla="*/ 2147483647 h 87"/>
              <a:gd name="T22" fmla="*/ 2147483647 w 70"/>
              <a:gd name="T23" fmla="*/ 2147483647 h 87"/>
              <a:gd name="T24" fmla="*/ 2147483647 w 70"/>
              <a:gd name="T25" fmla="*/ 2147483647 h 87"/>
              <a:gd name="T26" fmla="*/ 2147483647 w 70"/>
              <a:gd name="T27" fmla="*/ 0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7"/>
              <a:gd name="T44" fmla="*/ 70 w 70"/>
              <a:gd name="T45" fmla="*/ 87 h 8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7">
                <a:moveTo>
                  <a:pt x="26" y="0"/>
                </a:moveTo>
                <a:lnTo>
                  <a:pt x="44" y="8"/>
                </a:lnTo>
                <a:lnTo>
                  <a:pt x="68" y="45"/>
                </a:lnTo>
                <a:lnTo>
                  <a:pt x="70" y="61"/>
                </a:lnTo>
                <a:lnTo>
                  <a:pt x="62" y="61"/>
                </a:lnTo>
                <a:lnTo>
                  <a:pt x="58" y="73"/>
                </a:lnTo>
                <a:lnTo>
                  <a:pt x="32" y="77"/>
                </a:lnTo>
                <a:lnTo>
                  <a:pt x="26" y="87"/>
                </a:lnTo>
                <a:lnTo>
                  <a:pt x="18" y="75"/>
                </a:lnTo>
                <a:lnTo>
                  <a:pt x="0" y="67"/>
                </a:lnTo>
                <a:lnTo>
                  <a:pt x="0" y="55"/>
                </a:lnTo>
                <a:lnTo>
                  <a:pt x="14" y="37"/>
                </a:lnTo>
                <a:lnTo>
                  <a:pt x="20" y="16"/>
                </a:lnTo>
                <a:lnTo>
                  <a:pt x="26" y="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4" name="Freeform 682"/>
          <p:cNvSpPr>
            <a:spLocks/>
          </p:cNvSpPr>
          <p:nvPr/>
        </p:nvSpPr>
        <p:spPr bwMode="auto">
          <a:xfrm rot="222277">
            <a:off x="4540250" y="3365500"/>
            <a:ext cx="163513" cy="158750"/>
          </a:xfrm>
          <a:custGeom>
            <a:avLst/>
            <a:gdLst>
              <a:gd name="T0" fmla="*/ 0 w 70"/>
              <a:gd name="T1" fmla="*/ 2147483647 h 68"/>
              <a:gd name="T2" fmla="*/ 2147483647 w 70"/>
              <a:gd name="T3" fmla="*/ 2147483647 h 68"/>
              <a:gd name="T4" fmla="*/ 2147483647 w 70"/>
              <a:gd name="T5" fmla="*/ 2147483647 h 68"/>
              <a:gd name="T6" fmla="*/ 2147483647 w 70"/>
              <a:gd name="T7" fmla="*/ 2147483647 h 68"/>
              <a:gd name="T8" fmla="*/ 2147483647 w 70"/>
              <a:gd name="T9" fmla="*/ 2147483647 h 68"/>
              <a:gd name="T10" fmla="*/ 2147483647 w 70"/>
              <a:gd name="T11" fmla="*/ 0 h 68"/>
              <a:gd name="T12" fmla="*/ 2147483647 w 70"/>
              <a:gd name="T13" fmla="*/ 2147483647 h 68"/>
              <a:gd name="T14" fmla="*/ 2147483647 w 70"/>
              <a:gd name="T15" fmla="*/ 2147483647 h 68"/>
              <a:gd name="T16" fmla="*/ 2147483647 w 70"/>
              <a:gd name="T17" fmla="*/ 2147483647 h 68"/>
              <a:gd name="T18" fmla="*/ 2147483647 w 70"/>
              <a:gd name="T19" fmla="*/ 2147483647 h 68"/>
              <a:gd name="T20" fmla="*/ 2147483647 w 70"/>
              <a:gd name="T21" fmla="*/ 2147483647 h 68"/>
              <a:gd name="T22" fmla="*/ 2147483647 w 70"/>
              <a:gd name="T23" fmla="*/ 2147483647 h 68"/>
              <a:gd name="T24" fmla="*/ 2147483647 w 70"/>
              <a:gd name="T25" fmla="*/ 2147483647 h 68"/>
              <a:gd name="T26" fmla="*/ 2147483647 w 70"/>
              <a:gd name="T27" fmla="*/ 2147483647 h 68"/>
              <a:gd name="T28" fmla="*/ 0 w 70"/>
              <a:gd name="T29" fmla="*/ 2147483647 h 6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0"/>
              <a:gd name="T46" fmla="*/ 0 h 68"/>
              <a:gd name="T47" fmla="*/ 70 w 70"/>
              <a:gd name="T48" fmla="*/ 68 h 6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0" h="68">
                <a:moveTo>
                  <a:pt x="0" y="42"/>
                </a:moveTo>
                <a:lnTo>
                  <a:pt x="8" y="22"/>
                </a:lnTo>
                <a:lnTo>
                  <a:pt x="20" y="8"/>
                </a:lnTo>
                <a:lnTo>
                  <a:pt x="26" y="14"/>
                </a:lnTo>
                <a:lnTo>
                  <a:pt x="44" y="10"/>
                </a:lnTo>
                <a:lnTo>
                  <a:pt x="50" y="0"/>
                </a:lnTo>
                <a:lnTo>
                  <a:pt x="58" y="4"/>
                </a:lnTo>
                <a:lnTo>
                  <a:pt x="56" y="16"/>
                </a:lnTo>
                <a:lnTo>
                  <a:pt x="70" y="34"/>
                </a:lnTo>
                <a:lnTo>
                  <a:pt x="68" y="44"/>
                </a:lnTo>
                <a:lnTo>
                  <a:pt x="44" y="44"/>
                </a:lnTo>
                <a:lnTo>
                  <a:pt x="44" y="52"/>
                </a:lnTo>
                <a:lnTo>
                  <a:pt x="26" y="68"/>
                </a:lnTo>
                <a:lnTo>
                  <a:pt x="24" y="54"/>
                </a:lnTo>
                <a:lnTo>
                  <a:pt x="0" y="4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5" name="Freeform 683"/>
          <p:cNvSpPr>
            <a:spLocks/>
          </p:cNvSpPr>
          <p:nvPr/>
        </p:nvSpPr>
        <p:spPr bwMode="auto">
          <a:xfrm rot="222277">
            <a:off x="4129088" y="3444875"/>
            <a:ext cx="176212" cy="161925"/>
          </a:xfrm>
          <a:custGeom>
            <a:avLst/>
            <a:gdLst>
              <a:gd name="T0" fmla="*/ 0 w 76"/>
              <a:gd name="T1" fmla="*/ 2147483647 h 70"/>
              <a:gd name="T2" fmla="*/ 2147483647 w 76"/>
              <a:gd name="T3" fmla="*/ 2147483647 h 70"/>
              <a:gd name="T4" fmla="*/ 2147483647 w 76"/>
              <a:gd name="T5" fmla="*/ 0 h 70"/>
              <a:gd name="T6" fmla="*/ 2147483647 w 76"/>
              <a:gd name="T7" fmla="*/ 2147483647 h 70"/>
              <a:gd name="T8" fmla="*/ 2147483647 w 76"/>
              <a:gd name="T9" fmla="*/ 2147483647 h 70"/>
              <a:gd name="T10" fmla="*/ 2147483647 w 76"/>
              <a:gd name="T11" fmla="*/ 2147483647 h 70"/>
              <a:gd name="T12" fmla="*/ 2147483647 w 76"/>
              <a:gd name="T13" fmla="*/ 2147483647 h 70"/>
              <a:gd name="T14" fmla="*/ 2147483647 w 76"/>
              <a:gd name="T15" fmla="*/ 2147483647 h 70"/>
              <a:gd name="T16" fmla="*/ 2147483647 w 76"/>
              <a:gd name="T17" fmla="*/ 2147483647 h 70"/>
              <a:gd name="T18" fmla="*/ 2147483647 w 76"/>
              <a:gd name="T19" fmla="*/ 2147483647 h 70"/>
              <a:gd name="T20" fmla="*/ 2147483647 w 76"/>
              <a:gd name="T21" fmla="*/ 2147483647 h 70"/>
              <a:gd name="T22" fmla="*/ 2147483647 w 76"/>
              <a:gd name="T23" fmla="*/ 2147483647 h 70"/>
              <a:gd name="T24" fmla="*/ 0 w 76"/>
              <a:gd name="T25" fmla="*/ 2147483647 h 70"/>
              <a:gd name="T26" fmla="*/ 0 w 76"/>
              <a:gd name="T27" fmla="*/ 2147483647 h 7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6"/>
              <a:gd name="T43" fmla="*/ 0 h 70"/>
              <a:gd name="T44" fmla="*/ 76 w 76"/>
              <a:gd name="T45" fmla="*/ 70 h 7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6" h="70">
                <a:moveTo>
                  <a:pt x="0" y="34"/>
                </a:moveTo>
                <a:lnTo>
                  <a:pt x="8" y="32"/>
                </a:lnTo>
                <a:lnTo>
                  <a:pt x="36" y="0"/>
                </a:lnTo>
                <a:lnTo>
                  <a:pt x="42" y="2"/>
                </a:lnTo>
                <a:lnTo>
                  <a:pt x="50" y="14"/>
                </a:lnTo>
                <a:lnTo>
                  <a:pt x="74" y="16"/>
                </a:lnTo>
                <a:lnTo>
                  <a:pt x="74" y="24"/>
                </a:lnTo>
                <a:lnTo>
                  <a:pt x="76" y="38"/>
                </a:lnTo>
                <a:lnTo>
                  <a:pt x="38" y="38"/>
                </a:lnTo>
                <a:lnTo>
                  <a:pt x="24" y="66"/>
                </a:lnTo>
                <a:lnTo>
                  <a:pt x="14" y="70"/>
                </a:lnTo>
                <a:lnTo>
                  <a:pt x="12" y="52"/>
                </a:lnTo>
                <a:lnTo>
                  <a:pt x="0" y="44"/>
                </a:lnTo>
                <a:lnTo>
                  <a:pt x="0" y="3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6" name="Freeform 685"/>
          <p:cNvSpPr>
            <a:spLocks/>
          </p:cNvSpPr>
          <p:nvPr/>
        </p:nvSpPr>
        <p:spPr bwMode="auto">
          <a:xfrm rot="222277">
            <a:off x="4038600" y="3344863"/>
            <a:ext cx="180975" cy="180975"/>
          </a:xfrm>
          <a:custGeom>
            <a:avLst/>
            <a:gdLst>
              <a:gd name="T0" fmla="*/ 2147483647 w 76"/>
              <a:gd name="T1" fmla="*/ 2147483647 h 78"/>
              <a:gd name="T2" fmla="*/ 2147483647 w 76"/>
              <a:gd name="T3" fmla="*/ 0 h 78"/>
              <a:gd name="T4" fmla="*/ 2147483647 w 76"/>
              <a:gd name="T5" fmla="*/ 2147483647 h 78"/>
              <a:gd name="T6" fmla="*/ 2147483647 w 76"/>
              <a:gd name="T7" fmla="*/ 2147483647 h 78"/>
              <a:gd name="T8" fmla="*/ 2147483647 w 76"/>
              <a:gd name="T9" fmla="*/ 2147483647 h 78"/>
              <a:gd name="T10" fmla="*/ 2147483647 w 76"/>
              <a:gd name="T11" fmla="*/ 2147483647 h 78"/>
              <a:gd name="T12" fmla="*/ 2147483647 w 76"/>
              <a:gd name="T13" fmla="*/ 2147483647 h 78"/>
              <a:gd name="T14" fmla="*/ 0 w 76"/>
              <a:gd name="T15" fmla="*/ 2147483647 h 78"/>
              <a:gd name="T16" fmla="*/ 2147483647 w 76"/>
              <a:gd name="T17" fmla="*/ 2147483647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"/>
              <a:gd name="T28" fmla="*/ 0 h 78"/>
              <a:gd name="T29" fmla="*/ 76 w 76"/>
              <a:gd name="T30" fmla="*/ 78 h 7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" h="78">
                <a:moveTo>
                  <a:pt x="22" y="6"/>
                </a:moveTo>
                <a:lnTo>
                  <a:pt x="54" y="0"/>
                </a:lnTo>
                <a:lnTo>
                  <a:pt x="70" y="2"/>
                </a:lnTo>
                <a:lnTo>
                  <a:pt x="76" y="40"/>
                </a:lnTo>
                <a:lnTo>
                  <a:pt x="48" y="72"/>
                </a:lnTo>
                <a:lnTo>
                  <a:pt x="40" y="74"/>
                </a:lnTo>
                <a:lnTo>
                  <a:pt x="6" y="78"/>
                </a:lnTo>
                <a:lnTo>
                  <a:pt x="0" y="34"/>
                </a:lnTo>
                <a:lnTo>
                  <a:pt x="22" y="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7" name="Freeform 686"/>
          <p:cNvSpPr>
            <a:spLocks/>
          </p:cNvSpPr>
          <p:nvPr/>
        </p:nvSpPr>
        <p:spPr bwMode="auto">
          <a:xfrm rot="222277">
            <a:off x="4419600" y="3068638"/>
            <a:ext cx="160338" cy="80962"/>
          </a:xfrm>
          <a:custGeom>
            <a:avLst/>
            <a:gdLst>
              <a:gd name="T0" fmla="*/ 0 w 68"/>
              <a:gd name="T1" fmla="*/ 2147483647 h 34"/>
              <a:gd name="T2" fmla="*/ 2147483647 w 68"/>
              <a:gd name="T3" fmla="*/ 0 h 34"/>
              <a:gd name="T4" fmla="*/ 2147483647 w 68"/>
              <a:gd name="T5" fmla="*/ 2147483647 h 34"/>
              <a:gd name="T6" fmla="*/ 2147483647 w 68"/>
              <a:gd name="T7" fmla="*/ 2147483647 h 34"/>
              <a:gd name="T8" fmla="*/ 2147483647 w 68"/>
              <a:gd name="T9" fmla="*/ 2147483647 h 34"/>
              <a:gd name="T10" fmla="*/ 2147483647 w 68"/>
              <a:gd name="T11" fmla="*/ 2147483647 h 34"/>
              <a:gd name="T12" fmla="*/ 2147483647 w 68"/>
              <a:gd name="T13" fmla="*/ 2147483647 h 34"/>
              <a:gd name="T14" fmla="*/ 2147483647 w 68"/>
              <a:gd name="T15" fmla="*/ 2147483647 h 34"/>
              <a:gd name="T16" fmla="*/ 2147483647 w 68"/>
              <a:gd name="T17" fmla="*/ 2147483647 h 34"/>
              <a:gd name="T18" fmla="*/ 2147483647 w 68"/>
              <a:gd name="T19" fmla="*/ 2147483647 h 34"/>
              <a:gd name="T20" fmla="*/ 0 w 68"/>
              <a:gd name="T21" fmla="*/ 2147483647 h 3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8"/>
              <a:gd name="T34" fmla="*/ 0 h 34"/>
              <a:gd name="T35" fmla="*/ 68 w 68"/>
              <a:gd name="T36" fmla="*/ 34 h 3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8" h="34">
                <a:moveTo>
                  <a:pt x="0" y="8"/>
                </a:moveTo>
                <a:lnTo>
                  <a:pt x="60" y="0"/>
                </a:lnTo>
                <a:lnTo>
                  <a:pt x="62" y="2"/>
                </a:lnTo>
                <a:lnTo>
                  <a:pt x="68" y="4"/>
                </a:lnTo>
                <a:lnTo>
                  <a:pt x="66" y="34"/>
                </a:lnTo>
                <a:lnTo>
                  <a:pt x="60" y="28"/>
                </a:lnTo>
                <a:lnTo>
                  <a:pt x="50" y="30"/>
                </a:lnTo>
                <a:lnTo>
                  <a:pt x="48" y="24"/>
                </a:lnTo>
                <a:lnTo>
                  <a:pt x="8" y="30"/>
                </a:lnTo>
                <a:lnTo>
                  <a:pt x="6" y="18"/>
                </a:lnTo>
                <a:lnTo>
                  <a:pt x="0" y="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8" name="Freeform 687"/>
          <p:cNvSpPr>
            <a:spLocks/>
          </p:cNvSpPr>
          <p:nvPr/>
        </p:nvSpPr>
        <p:spPr bwMode="auto">
          <a:xfrm rot="222277">
            <a:off x="4660900" y="3009900"/>
            <a:ext cx="139700" cy="184150"/>
          </a:xfrm>
          <a:custGeom>
            <a:avLst/>
            <a:gdLst>
              <a:gd name="T0" fmla="*/ 0 w 60"/>
              <a:gd name="T1" fmla="*/ 2147483647 h 80"/>
              <a:gd name="T2" fmla="*/ 2147483647 w 60"/>
              <a:gd name="T3" fmla="*/ 0 h 80"/>
              <a:gd name="T4" fmla="*/ 2147483647 w 60"/>
              <a:gd name="T5" fmla="*/ 2147483647 h 80"/>
              <a:gd name="T6" fmla="*/ 2147483647 w 60"/>
              <a:gd name="T7" fmla="*/ 2147483647 h 80"/>
              <a:gd name="T8" fmla="*/ 2147483647 w 60"/>
              <a:gd name="T9" fmla="*/ 2147483647 h 80"/>
              <a:gd name="T10" fmla="*/ 2147483647 w 60"/>
              <a:gd name="T11" fmla="*/ 2147483647 h 80"/>
              <a:gd name="T12" fmla="*/ 2147483647 w 60"/>
              <a:gd name="T13" fmla="*/ 2147483647 h 80"/>
              <a:gd name="T14" fmla="*/ 2147483647 w 60"/>
              <a:gd name="T15" fmla="*/ 2147483647 h 80"/>
              <a:gd name="T16" fmla="*/ 2147483647 w 60"/>
              <a:gd name="T17" fmla="*/ 2147483647 h 80"/>
              <a:gd name="T18" fmla="*/ 2147483647 w 60"/>
              <a:gd name="T19" fmla="*/ 2147483647 h 80"/>
              <a:gd name="T20" fmla="*/ 0 w 60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80"/>
              <a:gd name="T35" fmla="*/ 60 w 60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80">
                <a:moveTo>
                  <a:pt x="0" y="28"/>
                </a:moveTo>
                <a:lnTo>
                  <a:pt x="26" y="0"/>
                </a:lnTo>
                <a:lnTo>
                  <a:pt x="50" y="12"/>
                </a:lnTo>
                <a:lnTo>
                  <a:pt x="60" y="12"/>
                </a:lnTo>
                <a:lnTo>
                  <a:pt x="54" y="34"/>
                </a:lnTo>
                <a:lnTo>
                  <a:pt x="52" y="78"/>
                </a:lnTo>
                <a:lnTo>
                  <a:pt x="28" y="80"/>
                </a:lnTo>
                <a:lnTo>
                  <a:pt x="24" y="44"/>
                </a:lnTo>
                <a:lnTo>
                  <a:pt x="30" y="36"/>
                </a:lnTo>
                <a:lnTo>
                  <a:pt x="1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09" name="Freeform 688"/>
          <p:cNvSpPr>
            <a:spLocks/>
          </p:cNvSpPr>
          <p:nvPr/>
        </p:nvSpPr>
        <p:spPr bwMode="auto">
          <a:xfrm rot="222277">
            <a:off x="5202238" y="2876550"/>
            <a:ext cx="190500" cy="111125"/>
          </a:xfrm>
          <a:custGeom>
            <a:avLst/>
            <a:gdLst>
              <a:gd name="T0" fmla="*/ 2147483647 w 82"/>
              <a:gd name="T1" fmla="*/ 2147483647 h 48"/>
              <a:gd name="T2" fmla="*/ 2147483647 w 82"/>
              <a:gd name="T3" fmla="*/ 2147483647 h 48"/>
              <a:gd name="T4" fmla="*/ 2147483647 w 82"/>
              <a:gd name="T5" fmla="*/ 0 h 48"/>
              <a:gd name="T6" fmla="*/ 2147483647 w 82"/>
              <a:gd name="T7" fmla="*/ 2147483647 h 48"/>
              <a:gd name="T8" fmla="*/ 2147483647 w 82"/>
              <a:gd name="T9" fmla="*/ 2147483647 h 48"/>
              <a:gd name="T10" fmla="*/ 2147483647 w 82"/>
              <a:gd name="T11" fmla="*/ 2147483647 h 48"/>
              <a:gd name="T12" fmla="*/ 2147483647 w 82"/>
              <a:gd name="T13" fmla="*/ 2147483647 h 48"/>
              <a:gd name="T14" fmla="*/ 2147483647 w 82"/>
              <a:gd name="T15" fmla="*/ 2147483647 h 48"/>
              <a:gd name="T16" fmla="*/ 2147483647 w 82"/>
              <a:gd name="T17" fmla="*/ 2147483647 h 48"/>
              <a:gd name="T18" fmla="*/ 2147483647 w 82"/>
              <a:gd name="T19" fmla="*/ 2147483647 h 48"/>
              <a:gd name="T20" fmla="*/ 2147483647 w 82"/>
              <a:gd name="T21" fmla="*/ 2147483647 h 48"/>
              <a:gd name="T22" fmla="*/ 0 w 82"/>
              <a:gd name="T23" fmla="*/ 2147483647 h 48"/>
              <a:gd name="T24" fmla="*/ 0 w 82"/>
              <a:gd name="T25" fmla="*/ 2147483647 h 48"/>
              <a:gd name="T26" fmla="*/ 2147483647 w 82"/>
              <a:gd name="T27" fmla="*/ 2147483647 h 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2"/>
              <a:gd name="T43" fmla="*/ 0 h 48"/>
              <a:gd name="T44" fmla="*/ 82 w 82"/>
              <a:gd name="T45" fmla="*/ 48 h 4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2" h="48">
                <a:moveTo>
                  <a:pt x="8" y="14"/>
                </a:moveTo>
                <a:lnTo>
                  <a:pt x="54" y="6"/>
                </a:lnTo>
                <a:lnTo>
                  <a:pt x="80" y="0"/>
                </a:lnTo>
                <a:lnTo>
                  <a:pt x="82" y="20"/>
                </a:lnTo>
                <a:lnTo>
                  <a:pt x="72" y="22"/>
                </a:lnTo>
                <a:lnTo>
                  <a:pt x="70" y="30"/>
                </a:lnTo>
                <a:lnTo>
                  <a:pt x="64" y="28"/>
                </a:lnTo>
                <a:lnTo>
                  <a:pt x="56" y="34"/>
                </a:lnTo>
                <a:lnTo>
                  <a:pt x="54" y="48"/>
                </a:lnTo>
                <a:lnTo>
                  <a:pt x="32" y="34"/>
                </a:lnTo>
                <a:lnTo>
                  <a:pt x="10" y="30"/>
                </a:lnTo>
                <a:lnTo>
                  <a:pt x="0" y="38"/>
                </a:lnTo>
                <a:lnTo>
                  <a:pt x="0" y="18"/>
                </a:lnTo>
                <a:lnTo>
                  <a:pt x="8" y="1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0" name="Freeform 689"/>
          <p:cNvSpPr>
            <a:spLocks/>
          </p:cNvSpPr>
          <p:nvPr/>
        </p:nvSpPr>
        <p:spPr bwMode="auto">
          <a:xfrm rot="222277">
            <a:off x="5387975" y="2862263"/>
            <a:ext cx="204788" cy="107950"/>
          </a:xfrm>
          <a:custGeom>
            <a:avLst/>
            <a:gdLst>
              <a:gd name="T0" fmla="*/ 0 w 87"/>
              <a:gd name="T1" fmla="*/ 2147483647 h 46"/>
              <a:gd name="T2" fmla="*/ 2147483647 w 87"/>
              <a:gd name="T3" fmla="*/ 2147483647 h 46"/>
              <a:gd name="T4" fmla="*/ 2147483647 w 87"/>
              <a:gd name="T5" fmla="*/ 0 h 46"/>
              <a:gd name="T6" fmla="*/ 2147483647 w 87"/>
              <a:gd name="T7" fmla="*/ 2147483647 h 46"/>
              <a:gd name="T8" fmla="*/ 2147483647 w 87"/>
              <a:gd name="T9" fmla="*/ 2147483647 h 46"/>
              <a:gd name="T10" fmla="*/ 2147483647 w 87"/>
              <a:gd name="T11" fmla="*/ 2147483647 h 46"/>
              <a:gd name="T12" fmla="*/ 2147483647 w 87"/>
              <a:gd name="T13" fmla="*/ 2147483647 h 46"/>
              <a:gd name="T14" fmla="*/ 2147483647 w 87"/>
              <a:gd name="T15" fmla="*/ 2147483647 h 46"/>
              <a:gd name="T16" fmla="*/ 2147483647 w 87"/>
              <a:gd name="T17" fmla="*/ 2147483647 h 46"/>
              <a:gd name="T18" fmla="*/ 2147483647 w 87"/>
              <a:gd name="T19" fmla="*/ 2147483647 h 46"/>
              <a:gd name="T20" fmla="*/ 0 w 87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7"/>
              <a:gd name="T34" fmla="*/ 0 h 46"/>
              <a:gd name="T35" fmla="*/ 87 w 87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7" h="46">
                <a:moveTo>
                  <a:pt x="0" y="10"/>
                </a:moveTo>
                <a:lnTo>
                  <a:pt x="49" y="4"/>
                </a:lnTo>
                <a:lnTo>
                  <a:pt x="77" y="0"/>
                </a:lnTo>
                <a:lnTo>
                  <a:pt x="87" y="18"/>
                </a:lnTo>
                <a:lnTo>
                  <a:pt x="81" y="20"/>
                </a:lnTo>
                <a:lnTo>
                  <a:pt x="59" y="10"/>
                </a:lnTo>
                <a:lnTo>
                  <a:pt x="53" y="16"/>
                </a:lnTo>
                <a:lnTo>
                  <a:pt x="37" y="20"/>
                </a:lnTo>
                <a:lnTo>
                  <a:pt x="32" y="46"/>
                </a:lnTo>
                <a:lnTo>
                  <a:pt x="2" y="30"/>
                </a:lnTo>
                <a:lnTo>
                  <a:pt x="0" y="1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1" name="Freeform 690"/>
          <p:cNvSpPr>
            <a:spLocks/>
          </p:cNvSpPr>
          <p:nvPr/>
        </p:nvSpPr>
        <p:spPr bwMode="auto">
          <a:xfrm rot="222277">
            <a:off x="5041900" y="2970213"/>
            <a:ext cx="101600" cy="92075"/>
          </a:xfrm>
          <a:custGeom>
            <a:avLst/>
            <a:gdLst>
              <a:gd name="T0" fmla="*/ 2147483647 w 44"/>
              <a:gd name="T1" fmla="*/ 0 h 40"/>
              <a:gd name="T2" fmla="*/ 2147483647 w 44"/>
              <a:gd name="T3" fmla="*/ 2147483647 h 40"/>
              <a:gd name="T4" fmla="*/ 2147483647 w 44"/>
              <a:gd name="T5" fmla="*/ 2147483647 h 40"/>
              <a:gd name="T6" fmla="*/ 2147483647 w 44"/>
              <a:gd name="T7" fmla="*/ 2147483647 h 40"/>
              <a:gd name="T8" fmla="*/ 2147483647 w 44"/>
              <a:gd name="T9" fmla="*/ 2147483647 h 40"/>
              <a:gd name="T10" fmla="*/ 2147483647 w 44"/>
              <a:gd name="T11" fmla="*/ 2147483647 h 40"/>
              <a:gd name="T12" fmla="*/ 2147483647 w 44"/>
              <a:gd name="T13" fmla="*/ 2147483647 h 40"/>
              <a:gd name="T14" fmla="*/ 2147483647 w 44"/>
              <a:gd name="T15" fmla="*/ 2147483647 h 40"/>
              <a:gd name="T16" fmla="*/ 2147483647 w 44"/>
              <a:gd name="T17" fmla="*/ 2147483647 h 40"/>
              <a:gd name="T18" fmla="*/ 0 w 44"/>
              <a:gd name="T19" fmla="*/ 2147483647 h 40"/>
              <a:gd name="T20" fmla="*/ 2147483647 w 44"/>
              <a:gd name="T21" fmla="*/ 0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"/>
              <a:gd name="T34" fmla="*/ 0 h 40"/>
              <a:gd name="T35" fmla="*/ 44 w 44"/>
              <a:gd name="T36" fmla="*/ 40 h 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" h="40">
                <a:moveTo>
                  <a:pt x="6" y="0"/>
                </a:moveTo>
                <a:lnTo>
                  <a:pt x="10" y="10"/>
                </a:lnTo>
                <a:lnTo>
                  <a:pt x="42" y="8"/>
                </a:lnTo>
                <a:lnTo>
                  <a:pt x="44" y="18"/>
                </a:lnTo>
                <a:lnTo>
                  <a:pt x="40" y="22"/>
                </a:lnTo>
                <a:lnTo>
                  <a:pt x="24" y="24"/>
                </a:lnTo>
                <a:lnTo>
                  <a:pt x="24" y="40"/>
                </a:lnTo>
                <a:lnTo>
                  <a:pt x="12" y="28"/>
                </a:lnTo>
                <a:lnTo>
                  <a:pt x="6" y="38"/>
                </a:lnTo>
                <a:lnTo>
                  <a:pt x="0" y="30"/>
                </a:lnTo>
                <a:lnTo>
                  <a:pt x="6" y="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2" name="Freeform 691"/>
          <p:cNvSpPr>
            <a:spLocks/>
          </p:cNvSpPr>
          <p:nvPr/>
        </p:nvSpPr>
        <p:spPr bwMode="auto">
          <a:xfrm rot="222277">
            <a:off x="6051550" y="2806700"/>
            <a:ext cx="223838" cy="112713"/>
          </a:xfrm>
          <a:custGeom>
            <a:avLst/>
            <a:gdLst>
              <a:gd name="T0" fmla="*/ 0 w 96"/>
              <a:gd name="T1" fmla="*/ 2147483647 h 48"/>
              <a:gd name="T2" fmla="*/ 2147483647 w 96"/>
              <a:gd name="T3" fmla="*/ 0 h 48"/>
              <a:gd name="T4" fmla="*/ 2147483647 w 96"/>
              <a:gd name="T5" fmla="*/ 0 h 48"/>
              <a:gd name="T6" fmla="*/ 2147483647 w 96"/>
              <a:gd name="T7" fmla="*/ 2147483647 h 48"/>
              <a:gd name="T8" fmla="*/ 2147483647 w 96"/>
              <a:gd name="T9" fmla="*/ 2147483647 h 48"/>
              <a:gd name="T10" fmla="*/ 2147483647 w 96"/>
              <a:gd name="T11" fmla="*/ 2147483647 h 48"/>
              <a:gd name="T12" fmla="*/ 2147483647 w 96"/>
              <a:gd name="T13" fmla="*/ 2147483647 h 48"/>
              <a:gd name="T14" fmla="*/ 2147483647 w 96"/>
              <a:gd name="T15" fmla="*/ 2147483647 h 48"/>
              <a:gd name="T16" fmla="*/ 2147483647 w 96"/>
              <a:gd name="T17" fmla="*/ 2147483647 h 48"/>
              <a:gd name="T18" fmla="*/ 2147483647 w 96"/>
              <a:gd name="T19" fmla="*/ 2147483647 h 48"/>
              <a:gd name="T20" fmla="*/ 0 w 96"/>
              <a:gd name="T21" fmla="*/ 2147483647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48"/>
              <a:gd name="T35" fmla="*/ 96 w 96"/>
              <a:gd name="T36" fmla="*/ 48 h 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48">
                <a:moveTo>
                  <a:pt x="0" y="12"/>
                </a:moveTo>
                <a:lnTo>
                  <a:pt x="72" y="0"/>
                </a:lnTo>
                <a:lnTo>
                  <a:pt x="96" y="0"/>
                </a:lnTo>
                <a:lnTo>
                  <a:pt x="82" y="10"/>
                </a:lnTo>
                <a:lnTo>
                  <a:pt x="70" y="8"/>
                </a:lnTo>
                <a:lnTo>
                  <a:pt x="44" y="40"/>
                </a:lnTo>
                <a:lnTo>
                  <a:pt x="32" y="46"/>
                </a:lnTo>
                <a:lnTo>
                  <a:pt x="22" y="48"/>
                </a:lnTo>
                <a:lnTo>
                  <a:pt x="20" y="44"/>
                </a:lnTo>
                <a:lnTo>
                  <a:pt x="16" y="30"/>
                </a:lnTo>
                <a:lnTo>
                  <a:pt x="0" y="1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3" name="Freeform 692"/>
          <p:cNvSpPr>
            <a:spLocks/>
          </p:cNvSpPr>
          <p:nvPr/>
        </p:nvSpPr>
        <p:spPr bwMode="auto">
          <a:xfrm rot="222277">
            <a:off x="6364288" y="2938463"/>
            <a:ext cx="155575" cy="142875"/>
          </a:xfrm>
          <a:custGeom>
            <a:avLst/>
            <a:gdLst>
              <a:gd name="T0" fmla="*/ 0 w 66"/>
              <a:gd name="T1" fmla="*/ 2147483647 h 62"/>
              <a:gd name="T2" fmla="*/ 2147483647 w 66"/>
              <a:gd name="T3" fmla="*/ 2147483647 h 62"/>
              <a:gd name="T4" fmla="*/ 2147483647 w 66"/>
              <a:gd name="T5" fmla="*/ 2147483647 h 62"/>
              <a:gd name="T6" fmla="*/ 2147483647 w 66"/>
              <a:gd name="T7" fmla="*/ 2147483647 h 62"/>
              <a:gd name="T8" fmla="*/ 2147483647 w 66"/>
              <a:gd name="T9" fmla="*/ 2147483647 h 62"/>
              <a:gd name="T10" fmla="*/ 2147483647 w 66"/>
              <a:gd name="T11" fmla="*/ 0 h 62"/>
              <a:gd name="T12" fmla="*/ 2147483647 w 66"/>
              <a:gd name="T13" fmla="*/ 2147483647 h 62"/>
              <a:gd name="T14" fmla="*/ 2147483647 w 66"/>
              <a:gd name="T15" fmla="*/ 2147483647 h 62"/>
              <a:gd name="T16" fmla="*/ 2147483647 w 66"/>
              <a:gd name="T17" fmla="*/ 2147483647 h 62"/>
              <a:gd name="T18" fmla="*/ 2147483647 w 66"/>
              <a:gd name="T19" fmla="*/ 2147483647 h 62"/>
              <a:gd name="T20" fmla="*/ 2147483647 w 66"/>
              <a:gd name="T21" fmla="*/ 2147483647 h 62"/>
              <a:gd name="T22" fmla="*/ 2147483647 w 66"/>
              <a:gd name="T23" fmla="*/ 2147483647 h 62"/>
              <a:gd name="T24" fmla="*/ 2147483647 w 66"/>
              <a:gd name="T25" fmla="*/ 2147483647 h 62"/>
              <a:gd name="T26" fmla="*/ 0 w 66"/>
              <a:gd name="T27" fmla="*/ 2147483647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6"/>
              <a:gd name="T43" fmla="*/ 0 h 62"/>
              <a:gd name="T44" fmla="*/ 66 w 66"/>
              <a:gd name="T45" fmla="*/ 62 h 6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6" h="62">
                <a:moveTo>
                  <a:pt x="0" y="46"/>
                </a:moveTo>
                <a:lnTo>
                  <a:pt x="8" y="36"/>
                </a:lnTo>
                <a:lnTo>
                  <a:pt x="18" y="24"/>
                </a:lnTo>
                <a:lnTo>
                  <a:pt x="30" y="20"/>
                </a:lnTo>
                <a:lnTo>
                  <a:pt x="42" y="2"/>
                </a:lnTo>
                <a:lnTo>
                  <a:pt x="48" y="0"/>
                </a:lnTo>
                <a:lnTo>
                  <a:pt x="66" y="20"/>
                </a:lnTo>
                <a:lnTo>
                  <a:pt x="52" y="22"/>
                </a:lnTo>
                <a:lnTo>
                  <a:pt x="42" y="34"/>
                </a:lnTo>
                <a:lnTo>
                  <a:pt x="34" y="48"/>
                </a:lnTo>
                <a:lnTo>
                  <a:pt x="28" y="58"/>
                </a:lnTo>
                <a:lnTo>
                  <a:pt x="10" y="62"/>
                </a:lnTo>
                <a:lnTo>
                  <a:pt x="8" y="52"/>
                </a:lnTo>
                <a:lnTo>
                  <a:pt x="0" y="4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4" name="Freeform 693"/>
          <p:cNvSpPr>
            <a:spLocks/>
          </p:cNvSpPr>
          <p:nvPr/>
        </p:nvSpPr>
        <p:spPr bwMode="auto">
          <a:xfrm rot="222277">
            <a:off x="6353175" y="2860675"/>
            <a:ext cx="122238" cy="160338"/>
          </a:xfrm>
          <a:custGeom>
            <a:avLst/>
            <a:gdLst>
              <a:gd name="T0" fmla="*/ 2147483647 w 52"/>
              <a:gd name="T1" fmla="*/ 2147483647 h 68"/>
              <a:gd name="T2" fmla="*/ 2147483647 w 52"/>
              <a:gd name="T3" fmla="*/ 2147483647 h 68"/>
              <a:gd name="T4" fmla="*/ 0 w 52"/>
              <a:gd name="T5" fmla="*/ 2147483647 h 68"/>
              <a:gd name="T6" fmla="*/ 2147483647 w 52"/>
              <a:gd name="T7" fmla="*/ 2147483647 h 68"/>
              <a:gd name="T8" fmla="*/ 2147483647 w 52"/>
              <a:gd name="T9" fmla="*/ 0 h 68"/>
              <a:gd name="T10" fmla="*/ 2147483647 w 52"/>
              <a:gd name="T11" fmla="*/ 2147483647 h 68"/>
              <a:gd name="T12" fmla="*/ 2147483647 w 52"/>
              <a:gd name="T13" fmla="*/ 2147483647 h 68"/>
              <a:gd name="T14" fmla="*/ 2147483647 w 52"/>
              <a:gd name="T15" fmla="*/ 2147483647 h 68"/>
              <a:gd name="T16" fmla="*/ 2147483647 w 52"/>
              <a:gd name="T17" fmla="*/ 2147483647 h 68"/>
              <a:gd name="T18" fmla="*/ 2147483647 w 52"/>
              <a:gd name="T19" fmla="*/ 2147483647 h 68"/>
              <a:gd name="T20" fmla="*/ 2147483647 w 52"/>
              <a:gd name="T21" fmla="*/ 2147483647 h 68"/>
              <a:gd name="T22" fmla="*/ 2147483647 w 52"/>
              <a:gd name="T23" fmla="*/ 2147483647 h 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2"/>
              <a:gd name="T37" fmla="*/ 0 h 68"/>
              <a:gd name="T38" fmla="*/ 52 w 52"/>
              <a:gd name="T39" fmla="*/ 68 h 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2" h="68">
                <a:moveTo>
                  <a:pt x="16" y="68"/>
                </a:moveTo>
                <a:lnTo>
                  <a:pt x="8" y="62"/>
                </a:lnTo>
                <a:lnTo>
                  <a:pt x="0" y="10"/>
                </a:lnTo>
                <a:lnTo>
                  <a:pt x="6" y="8"/>
                </a:lnTo>
                <a:lnTo>
                  <a:pt x="36" y="0"/>
                </a:lnTo>
                <a:lnTo>
                  <a:pt x="52" y="8"/>
                </a:lnTo>
                <a:lnTo>
                  <a:pt x="50" y="14"/>
                </a:lnTo>
                <a:lnTo>
                  <a:pt x="52" y="20"/>
                </a:lnTo>
                <a:lnTo>
                  <a:pt x="50" y="34"/>
                </a:lnTo>
                <a:lnTo>
                  <a:pt x="38" y="52"/>
                </a:lnTo>
                <a:lnTo>
                  <a:pt x="26" y="56"/>
                </a:lnTo>
                <a:lnTo>
                  <a:pt x="16" y="6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5" name="Freeform 694"/>
          <p:cNvSpPr>
            <a:spLocks/>
          </p:cNvSpPr>
          <p:nvPr/>
        </p:nvSpPr>
        <p:spPr bwMode="auto">
          <a:xfrm rot="222277">
            <a:off x="5976938" y="2905125"/>
            <a:ext cx="166687" cy="171450"/>
          </a:xfrm>
          <a:custGeom>
            <a:avLst/>
            <a:gdLst>
              <a:gd name="T0" fmla="*/ 2147483647 w 72"/>
              <a:gd name="T1" fmla="*/ 2147483647 h 74"/>
              <a:gd name="T2" fmla="*/ 0 w 72"/>
              <a:gd name="T3" fmla="*/ 2147483647 h 74"/>
              <a:gd name="T4" fmla="*/ 2147483647 w 72"/>
              <a:gd name="T5" fmla="*/ 2147483647 h 74"/>
              <a:gd name="T6" fmla="*/ 2147483647 w 72"/>
              <a:gd name="T7" fmla="*/ 2147483647 h 74"/>
              <a:gd name="T8" fmla="*/ 2147483647 w 72"/>
              <a:gd name="T9" fmla="*/ 2147483647 h 74"/>
              <a:gd name="T10" fmla="*/ 2147483647 w 72"/>
              <a:gd name="T11" fmla="*/ 2147483647 h 74"/>
              <a:gd name="T12" fmla="*/ 2147483647 w 72"/>
              <a:gd name="T13" fmla="*/ 2147483647 h 74"/>
              <a:gd name="T14" fmla="*/ 2147483647 w 72"/>
              <a:gd name="T15" fmla="*/ 2147483647 h 74"/>
              <a:gd name="T16" fmla="*/ 2147483647 w 72"/>
              <a:gd name="T17" fmla="*/ 2147483647 h 74"/>
              <a:gd name="T18" fmla="*/ 2147483647 w 72"/>
              <a:gd name="T19" fmla="*/ 0 h 74"/>
              <a:gd name="T20" fmla="*/ 2147483647 w 72"/>
              <a:gd name="T21" fmla="*/ 2147483647 h 74"/>
              <a:gd name="T22" fmla="*/ 2147483647 w 72"/>
              <a:gd name="T23" fmla="*/ 2147483647 h 74"/>
              <a:gd name="T24" fmla="*/ 2147483647 w 72"/>
              <a:gd name="T25" fmla="*/ 2147483647 h 74"/>
              <a:gd name="T26" fmla="*/ 2147483647 w 72"/>
              <a:gd name="T27" fmla="*/ 2147483647 h 74"/>
              <a:gd name="T28" fmla="*/ 2147483647 w 72"/>
              <a:gd name="T29" fmla="*/ 2147483647 h 74"/>
              <a:gd name="T30" fmla="*/ 2147483647 w 72"/>
              <a:gd name="T31" fmla="*/ 2147483647 h 74"/>
              <a:gd name="T32" fmla="*/ 2147483647 w 72"/>
              <a:gd name="T33" fmla="*/ 2147483647 h 74"/>
              <a:gd name="T34" fmla="*/ 2147483647 w 72"/>
              <a:gd name="T35" fmla="*/ 2147483647 h 74"/>
              <a:gd name="T36" fmla="*/ 2147483647 w 72"/>
              <a:gd name="T37" fmla="*/ 2147483647 h 74"/>
              <a:gd name="T38" fmla="*/ 2147483647 w 72"/>
              <a:gd name="T39" fmla="*/ 2147483647 h 74"/>
              <a:gd name="T40" fmla="*/ 2147483647 w 72"/>
              <a:gd name="T41" fmla="*/ 2147483647 h 74"/>
              <a:gd name="T42" fmla="*/ 2147483647 w 72"/>
              <a:gd name="T43" fmla="*/ 2147483647 h 74"/>
              <a:gd name="T44" fmla="*/ 2147483647 w 72"/>
              <a:gd name="T45" fmla="*/ 2147483647 h 74"/>
              <a:gd name="T46" fmla="*/ 2147483647 w 72"/>
              <a:gd name="T47" fmla="*/ 2147483647 h 74"/>
              <a:gd name="T48" fmla="*/ 2147483647 w 72"/>
              <a:gd name="T49" fmla="*/ 2147483647 h 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2"/>
              <a:gd name="T76" fmla="*/ 0 h 74"/>
              <a:gd name="T77" fmla="*/ 72 w 72"/>
              <a:gd name="T78" fmla="*/ 74 h 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2" h="74">
                <a:moveTo>
                  <a:pt x="8" y="74"/>
                </a:moveTo>
                <a:lnTo>
                  <a:pt x="0" y="58"/>
                </a:lnTo>
                <a:lnTo>
                  <a:pt x="2" y="38"/>
                </a:lnTo>
                <a:lnTo>
                  <a:pt x="8" y="30"/>
                </a:lnTo>
                <a:lnTo>
                  <a:pt x="14" y="28"/>
                </a:lnTo>
                <a:lnTo>
                  <a:pt x="8" y="24"/>
                </a:lnTo>
                <a:lnTo>
                  <a:pt x="14" y="18"/>
                </a:lnTo>
                <a:lnTo>
                  <a:pt x="38" y="8"/>
                </a:lnTo>
                <a:lnTo>
                  <a:pt x="38" y="2"/>
                </a:lnTo>
                <a:lnTo>
                  <a:pt x="48" y="0"/>
                </a:lnTo>
                <a:lnTo>
                  <a:pt x="50" y="4"/>
                </a:lnTo>
                <a:lnTo>
                  <a:pt x="60" y="2"/>
                </a:lnTo>
                <a:lnTo>
                  <a:pt x="72" y="22"/>
                </a:lnTo>
                <a:lnTo>
                  <a:pt x="70" y="28"/>
                </a:lnTo>
                <a:lnTo>
                  <a:pt x="62" y="26"/>
                </a:lnTo>
                <a:lnTo>
                  <a:pt x="44" y="40"/>
                </a:lnTo>
                <a:lnTo>
                  <a:pt x="44" y="48"/>
                </a:lnTo>
                <a:lnTo>
                  <a:pt x="36" y="52"/>
                </a:lnTo>
                <a:lnTo>
                  <a:pt x="24" y="48"/>
                </a:lnTo>
                <a:lnTo>
                  <a:pt x="26" y="54"/>
                </a:lnTo>
                <a:lnTo>
                  <a:pt x="18" y="58"/>
                </a:lnTo>
                <a:lnTo>
                  <a:pt x="20" y="68"/>
                </a:lnTo>
                <a:lnTo>
                  <a:pt x="10" y="64"/>
                </a:lnTo>
                <a:lnTo>
                  <a:pt x="14" y="70"/>
                </a:lnTo>
                <a:lnTo>
                  <a:pt x="8" y="7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6" name="Freeform 695"/>
          <p:cNvSpPr>
            <a:spLocks/>
          </p:cNvSpPr>
          <p:nvPr/>
        </p:nvSpPr>
        <p:spPr bwMode="auto">
          <a:xfrm rot="222277">
            <a:off x="5986463" y="3017838"/>
            <a:ext cx="174625" cy="122237"/>
          </a:xfrm>
          <a:custGeom>
            <a:avLst/>
            <a:gdLst>
              <a:gd name="T0" fmla="*/ 0 w 74"/>
              <a:gd name="T1" fmla="*/ 2147483647 h 52"/>
              <a:gd name="T2" fmla="*/ 2147483647 w 74"/>
              <a:gd name="T3" fmla="*/ 2147483647 h 52"/>
              <a:gd name="T4" fmla="*/ 2147483647 w 74"/>
              <a:gd name="T5" fmla="*/ 2147483647 h 52"/>
              <a:gd name="T6" fmla="*/ 2147483647 w 74"/>
              <a:gd name="T7" fmla="*/ 2147483647 h 52"/>
              <a:gd name="T8" fmla="*/ 2147483647 w 74"/>
              <a:gd name="T9" fmla="*/ 2147483647 h 52"/>
              <a:gd name="T10" fmla="*/ 2147483647 w 74"/>
              <a:gd name="T11" fmla="*/ 2147483647 h 52"/>
              <a:gd name="T12" fmla="*/ 2147483647 w 74"/>
              <a:gd name="T13" fmla="*/ 0 h 52"/>
              <a:gd name="T14" fmla="*/ 2147483647 w 74"/>
              <a:gd name="T15" fmla="*/ 2147483647 h 52"/>
              <a:gd name="T16" fmla="*/ 2147483647 w 74"/>
              <a:gd name="T17" fmla="*/ 0 h 52"/>
              <a:gd name="T18" fmla="*/ 2147483647 w 74"/>
              <a:gd name="T19" fmla="*/ 0 h 52"/>
              <a:gd name="T20" fmla="*/ 2147483647 w 74"/>
              <a:gd name="T21" fmla="*/ 2147483647 h 52"/>
              <a:gd name="T22" fmla="*/ 2147483647 w 74"/>
              <a:gd name="T23" fmla="*/ 2147483647 h 52"/>
              <a:gd name="T24" fmla="*/ 2147483647 w 74"/>
              <a:gd name="T25" fmla="*/ 2147483647 h 52"/>
              <a:gd name="T26" fmla="*/ 2147483647 w 74"/>
              <a:gd name="T27" fmla="*/ 2147483647 h 52"/>
              <a:gd name="T28" fmla="*/ 2147483647 w 74"/>
              <a:gd name="T29" fmla="*/ 2147483647 h 52"/>
              <a:gd name="T30" fmla="*/ 2147483647 w 74"/>
              <a:gd name="T31" fmla="*/ 2147483647 h 52"/>
              <a:gd name="T32" fmla="*/ 2147483647 w 74"/>
              <a:gd name="T33" fmla="*/ 2147483647 h 52"/>
              <a:gd name="T34" fmla="*/ 0 w 74"/>
              <a:gd name="T35" fmla="*/ 2147483647 h 52"/>
              <a:gd name="T36" fmla="*/ 0 w 74"/>
              <a:gd name="T37" fmla="*/ 2147483647 h 5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4"/>
              <a:gd name="T58" fmla="*/ 0 h 52"/>
              <a:gd name="T59" fmla="*/ 74 w 74"/>
              <a:gd name="T60" fmla="*/ 52 h 5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4" h="52">
                <a:moveTo>
                  <a:pt x="0" y="26"/>
                </a:moveTo>
                <a:lnTo>
                  <a:pt x="6" y="22"/>
                </a:lnTo>
                <a:lnTo>
                  <a:pt x="2" y="16"/>
                </a:lnTo>
                <a:lnTo>
                  <a:pt x="12" y="20"/>
                </a:lnTo>
                <a:lnTo>
                  <a:pt x="10" y="10"/>
                </a:lnTo>
                <a:lnTo>
                  <a:pt x="18" y="6"/>
                </a:lnTo>
                <a:lnTo>
                  <a:pt x="16" y="0"/>
                </a:lnTo>
                <a:lnTo>
                  <a:pt x="28" y="4"/>
                </a:lnTo>
                <a:lnTo>
                  <a:pt x="36" y="0"/>
                </a:lnTo>
                <a:lnTo>
                  <a:pt x="52" y="0"/>
                </a:lnTo>
                <a:lnTo>
                  <a:pt x="66" y="6"/>
                </a:lnTo>
                <a:lnTo>
                  <a:pt x="74" y="16"/>
                </a:lnTo>
                <a:lnTo>
                  <a:pt x="66" y="50"/>
                </a:lnTo>
                <a:lnTo>
                  <a:pt x="44" y="46"/>
                </a:lnTo>
                <a:lnTo>
                  <a:pt x="38" y="52"/>
                </a:lnTo>
                <a:lnTo>
                  <a:pt x="34" y="46"/>
                </a:lnTo>
                <a:lnTo>
                  <a:pt x="10" y="32"/>
                </a:lnTo>
                <a:lnTo>
                  <a:pt x="0" y="32"/>
                </a:lnTo>
                <a:lnTo>
                  <a:pt x="0" y="2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7" name="Freeform 696"/>
          <p:cNvSpPr>
            <a:spLocks/>
          </p:cNvSpPr>
          <p:nvPr/>
        </p:nvSpPr>
        <p:spPr bwMode="auto">
          <a:xfrm rot="222277">
            <a:off x="5689600" y="3168650"/>
            <a:ext cx="157163" cy="146050"/>
          </a:xfrm>
          <a:custGeom>
            <a:avLst/>
            <a:gdLst>
              <a:gd name="T0" fmla="*/ 0 w 68"/>
              <a:gd name="T1" fmla="*/ 2147483647 h 64"/>
              <a:gd name="T2" fmla="*/ 2147483647 w 68"/>
              <a:gd name="T3" fmla="*/ 2147483647 h 64"/>
              <a:gd name="T4" fmla="*/ 2147483647 w 68"/>
              <a:gd name="T5" fmla="*/ 2147483647 h 64"/>
              <a:gd name="T6" fmla="*/ 2147483647 w 68"/>
              <a:gd name="T7" fmla="*/ 2147483647 h 64"/>
              <a:gd name="T8" fmla="*/ 2147483647 w 68"/>
              <a:gd name="T9" fmla="*/ 2147483647 h 64"/>
              <a:gd name="T10" fmla="*/ 2147483647 w 68"/>
              <a:gd name="T11" fmla="*/ 0 h 64"/>
              <a:gd name="T12" fmla="*/ 2147483647 w 68"/>
              <a:gd name="T13" fmla="*/ 2147483647 h 64"/>
              <a:gd name="T14" fmla="*/ 2147483647 w 68"/>
              <a:gd name="T15" fmla="*/ 2147483647 h 64"/>
              <a:gd name="T16" fmla="*/ 2147483647 w 68"/>
              <a:gd name="T17" fmla="*/ 2147483647 h 64"/>
              <a:gd name="T18" fmla="*/ 2147483647 w 68"/>
              <a:gd name="T19" fmla="*/ 2147483647 h 64"/>
              <a:gd name="T20" fmla="*/ 2147483647 w 68"/>
              <a:gd name="T21" fmla="*/ 2147483647 h 64"/>
              <a:gd name="T22" fmla="*/ 2147483647 w 68"/>
              <a:gd name="T23" fmla="*/ 2147483647 h 64"/>
              <a:gd name="T24" fmla="*/ 0 w 68"/>
              <a:gd name="T25" fmla="*/ 2147483647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"/>
              <a:gd name="T40" fmla="*/ 0 h 64"/>
              <a:gd name="T41" fmla="*/ 68 w 68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" h="64">
                <a:moveTo>
                  <a:pt x="0" y="58"/>
                </a:moveTo>
                <a:lnTo>
                  <a:pt x="18" y="34"/>
                </a:lnTo>
                <a:lnTo>
                  <a:pt x="20" y="36"/>
                </a:lnTo>
                <a:lnTo>
                  <a:pt x="22" y="36"/>
                </a:lnTo>
                <a:lnTo>
                  <a:pt x="32" y="18"/>
                </a:lnTo>
                <a:lnTo>
                  <a:pt x="40" y="0"/>
                </a:lnTo>
                <a:lnTo>
                  <a:pt x="60" y="20"/>
                </a:lnTo>
                <a:lnTo>
                  <a:pt x="68" y="42"/>
                </a:lnTo>
                <a:lnTo>
                  <a:pt x="64" y="54"/>
                </a:lnTo>
                <a:lnTo>
                  <a:pt x="32" y="46"/>
                </a:lnTo>
                <a:lnTo>
                  <a:pt x="18" y="52"/>
                </a:lnTo>
                <a:lnTo>
                  <a:pt x="12" y="64"/>
                </a:lnTo>
                <a:lnTo>
                  <a:pt x="0" y="5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8" name="Freeform 697"/>
          <p:cNvSpPr>
            <a:spLocks/>
          </p:cNvSpPr>
          <p:nvPr/>
        </p:nvSpPr>
        <p:spPr bwMode="auto">
          <a:xfrm rot="222277">
            <a:off x="5702300" y="2989263"/>
            <a:ext cx="192088" cy="180975"/>
          </a:xfrm>
          <a:custGeom>
            <a:avLst/>
            <a:gdLst>
              <a:gd name="T0" fmla="*/ 2147483647 w 82"/>
              <a:gd name="T1" fmla="*/ 2147483647 h 76"/>
              <a:gd name="T2" fmla="*/ 2147483647 w 82"/>
              <a:gd name="T3" fmla="*/ 2147483647 h 76"/>
              <a:gd name="T4" fmla="*/ 2147483647 w 82"/>
              <a:gd name="T5" fmla="*/ 2147483647 h 76"/>
              <a:gd name="T6" fmla="*/ 2147483647 w 82"/>
              <a:gd name="T7" fmla="*/ 2147483647 h 76"/>
              <a:gd name="T8" fmla="*/ 0 w 82"/>
              <a:gd name="T9" fmla="*/ 2147483647 h 76"/>
              <a:gd name="T10" fmla="*/ 2147483647 w 82"/>
              <a:gd name="T11" fmla="*/ 2147483647 h 76"/>
              <a:gd name="T12" fmla="*/ 2147483647 w 82"/>
              <a:gd name="T13" fmla="*/ 2147483647 h 76"/>
              <a:gd name="T14" fmla="*/ 2147483647 w 82"/>
              <a:gd name="T15" fmla="*/ 2147483647 h 76"/>
              <a:gd name="T16" fmla="*/ 2147483647 w 82"/>
              <a:gd name="T17" fmla="*/ 2147483647 h 76"/>
              <a:gd name="T18" fmla="*/ 2147483647 w 82"/>
              <a:gd name="T19" fmla="*/ 2147483647 h 76"/>
              <a:gd name="T20" fmla="*/ 2147483647 w 82"/>
              <a:gd name="T21" fmla="*/ 2147483647 h 76"/>
              <a:gd name="T22" fmla="*/ 2147483647 w 82"/>
              <a:gd name="T23" fmla="*/ 0 h 76"/>
              <a:gd name="T24" fmla="*/ 2147483647 w 82"/>
              <a:gd name="T25" fmla="*/ 2147483647 h 76"/>
              <a:gd name="T26" fmla="*/ 2147483647 w 82"/>
              <a:gd name="T27" fmla="*/ 2147483647 h 76"/>
              <a:gd name="T28" fmla="*/ 2147483647 w 82"/>
              <a:gd name="T29" fmla="*/ 2147483647 h 76"/>
              <a:gd name="T30" fmla="*/ 2147483647 w 82"/>
              <a:gd name="T31" fmla="*/ 2147483647 h 76"/>
              <a:gd name="T32" fmla="*/ 2147483647 w 82"/>
              <a:gd name="T33" fmla="*/ 2147483647 h 7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2"/>
              <a:gd name="T52" fmla="*/ 0 h 76"/>
              <a:gd name="T53" fmla="*/ 82 w 82"/>
              <a:gd name="T54" fmla="*/ 76 h 7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2" h="76">
                <a:moveTo>
                  <a:pt x="38" y="76"/>
                </a:moveTo>
                <a:lnTo>
                  <a:pt x="36" y="66"/>
                </a:lnTo>
                <a:lnTo>
                  <a:pt x="24" y="52"/>
                </a:lnTo>
                <a:lnTo>
                  <a:pt x="20" y="46"/>
                </a:lnTo>
                <a:lnTo>
                  <a:pt x="0" y="40"/>
                </a:lnTo>
                <a:lnTo>
                  <a:pt x="6" y="34"/>
                </a:lnTo>
                <a:lnTo>
                  <a:pt x="14" y="24"/>
                </a:lnTo>
                <a:lnTo>
                  <a:pt x="24" y="20"/>
                </a:lnTo>
                <a:lnTo>
                  <a:pt x="34" y="24"/>
                </a:lnTo>
                <a:lnTo>
                  <a:pt x="46" y="10"/>
                </a:lnTo>
                <a:lnTo>
                  <a:pt x="52" y="16"/>
                </a:lnTo>
                <a:lnTo>
                  <a:pt x="64" y="0"/>
                </a:lnTo>
                <a:lnTo>
                  <a:pt x="82" y="18"/>
                </a:lnTo>
                <a:lnTo>
                  <a:pt x="56" y="56"/>
                </a:lnTo>
                <a:lnTo>
                  <a:pt x="46" y="58"/>
                </a:lnTo>
                <a:lnTo>
                  <a:pt x="46" y="72"/>
                </a:lnTo>
                <a:lnTo>
                  <a:pt x="38" y="7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19" name="Freeform 698"/>
          <p:cNvSpPr>
            <a:spLocks/>
          </p:cNvSpPr>
          <p:nvPr/>
        </p:nvSpPr>
        <p:spPr bwMode="auto">
          <a:xfrm rot="222277">
            <a:off x="5300663" y="3375025"/>
            <a:ext cx="153987" cy="165100"/>
          </a:xfrm>
          <a:custGeom>
            <a:avLst/>
            <a:gdLst>
              <a:gd name="T0" fmla="*/ 2147483647 w 67"/>
              <a:gd name="T1" fmla="*/ 2147483647 h 70"/>
              <a:gd name="T2" fmla="*/ 2147483647 w 67"/>
              <a:gd name="T3" fmla="*/ 2147483647 h 70"/>
              <a:gd name="T4" fmla="*/ 2147483647 w 67"/>
              <a:gd name="T5" fmla="*/ 2147483647 h 70"/>
              <a:gd name="T6" fmla="*/ 2147483647 w 67"/>
              <a:gd name="T7" fmla="*/ 2147483647 h 70"/>
              <a:gd name="T8" fmla="*/ 0 w 67"/>
              <a:gd name="T9" fmla="*/ 2147483647 h 70"/>
              <a:gd name="T10" fmla="*/ 2147483647 w 67"/>
              <a:gd name="T11" fmla="*/ 2147483647 h 70"/>
              <a:gd name="T12" fmla="*/ 2147483647 w 67"/>
              <a:gd name="T13" fmla="*/ 0 h 70"/>
              <a:gd name="T14" fmla="*/ 2147483647 w 67"/>
              <a:gd name="T15" fmla="*/ 2147483647 h 70"/>
              <a:gd name="T16" fmla="*/ 2147483647 w 67"/>
              <a:gd name="T17" fmla="*/ 2147483647 h 70"/>
              <a:gd name="T18" fmla="*/ 2147483647 w 67"/>
              <a:gd name="T19" fmla="*/ 2147483647 h 70"/>
              <a:gd name="T20" fmla="*/ 2147483647 w 67"/>
              <a:gd name="T21" fmla="*/ 2147483647 h 70"/>
              <a:gd name="T22" fmla="*/ 2147483647 w 67"/>
              <a:gd name="T23" fmla="*/ 2147483647 h 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"/>
              <a:gd name="T37" fmla="*/ 0 h 70"/>
              <a:gd name="T38" fmla="*/ 67 w 67"/>
              <a:gd name="T39" fmla="*/ 70 h 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" h="70">
                <a:moveTo>
                  <a:pt x="16" y="48"/>
                </a:moveTo>
                <a:lnTo>
                  <a:pt x="28" y="32"/>
                </a:lnTo>
                <a:lnTo>
                  <a:pt x="8" y="12"/>
                </a:lnTo>
                <a:lnTo>
                  <a:pt x="2" y="12"/>
                </a:lnTo>
                <a:lnTo>
                  <a:pt x="0" y="8"/>
                </a:lnTo>
                <a:lnTo>
                  <a:pt x="8" y="6"/>
                </a:lnTo>
                <a:lnTo>
                  <a:pt x="30" y="0"/>
                </a:lnTo>
                <a:lnTo>
                  <a:pt x="44" y="16"/>
                </a:lnTo>
                <a:lnTo>
                  <a:pt x="67" y="30"/>
                </a:lnTo>
                <a:lnTo>
                  <a:pt x="48" y="70"/>
                </a:lnTo>
                <a:lnTo>
                  <a:pt x="36" y="54"/>
                </a:lnTo>
                <a:lnTo>
                  <a:pt x="16" y="4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0" name="Freeform 699"/>
          <p:cNvSpPr>
            <a:spLocks/>
          </p:cNvSpPr>
          <p:nvPr/>
        </p:nvSpPr>
        <p:spPr bwMode="auto">
          <a:xfrm rot="222277">
            <a:off x="5481638" y="3221038"/>
            <a:ext cx="152400" cy="214312"/>
          </a:xfrm>
          <a:custGeom>
            <a:avLst/>
            <a:gdLst>
              <a:gd name="T0" fmla="*/ 2147483647 w 66"/>
              <a:gd name="T1" fmla="*/ 2147483647 h 91"/>
              <a:gd name="T2" fmla="*/ 0 w 66"/>
              <a:gd name="T3" fmla="*/ 2147483647 h 91"/>
              <a:gd name="T4" fmla="*/ 2147483647 w 66"/>
              <a:gd name="T5" fmla="*/ 2147483647 h 91"/>
              <a:gd name="T6" fmla="*/ 2147483647 w 66"/>
              <a:gd name="T7" fmla="*/ 0 h 91"/>
              <a:gd name="T8" fmla="*/ 2147483647 w 66"/>
              <a:gd name="T9" fmla="*/ 2147483647 h 91"/>
              <a:gd name="T10" fmla="*/ 2147483647 w 66"/>
              <a:gd name="T11" fmla="*/ 2147483647 h 91"/>
              <a:gd name="T12" fmla="*/ 2147483647 w 66"/>
              <a:gd name="T13" fmla="*/ 2147483647 h 91"/>
              <a:gd name="T14" fmla="*/ 2147483647 w 66"/>
              <a:gd name="T15" fmla="*/ 2147483647 h 91"/>
              <a:gd name="T16" fmla="*/ 2147483647 w 66"/>
              <a:gd name="T17" fmla="*/ 2147483647 h 91"/>
              <a:gd name="T18" fmla="*/ 2147483647 w 66"/>
              <a:gd name="T19" fmla="*/ 2147483647 h 91"/>
              <a:gd name="T20" fmla="*/ 2147483647 w 66"/>
              <a:gd name="T21" fmla="*/ 2147483647 h 91"/>
              <a:gd name="T22" fmla="*/ 2147483647 w 66"/>
              <a:gd name="T23" fmla="*/ 2147483647 h 91"/>
              <a:gd name="T24" fmla="*/ 2147483647 w 66"/>
              <a:gd name="T25" fmla="*/ 2147483647 h 91"/>
              <a:gd name="T26" fmla="*/ 2147483647 w 66"/>
              <a:gd name="T27" fmla="*/ 2147483647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6"/>
              <a:gd name="T43" fmla="*/ 0 h 91"/>
              <a:gd name="T44" fmla="*/ 66 w 66"/>
              <a:gd name="T45" fmla="*/ 91 h 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6" h="91">
                <a:moveTo>
                  <a:pt x="6" y="87"/>
                </a:moveTo>
                <a:lnTo>
                  <a:pt x="0" y="79"/>
                </a:lnTo>
                <a:lnTo>
                  <a:pt x="32" y="12"/>
                </a:lnTo>
                <a:lnTo>
                  <a:pt x="50" y="0"/>
                </a:lnTo>
                <a:lnTo>
                  <a:pt x="66" y="18"/>
                </a:lnTo>
                <a:lnTo>
                  <a:pt x="66" y="28"/>
                </a:lnTo>
                <a:lnTo>
                  <a:pt x="56" y="28"/>
                </a:lnTo>
                <a:lnTo>
                  <a:pt x="58" y="54"/>
                </a:lnTo>
                <a:lnTo>
                  <a:pt x="46" y="57"/>
                </a:lnTo>
                <a:lnTo>
                  <a:pt x="44" y="67"/>
                </a:lnTo>
                <a:lnTo>
                  <a:pt x="42" y="77"/>
                </a:lnTo>
                <a:lnTo>
                  <a:pt x="32" y="75"/>
                </a:lnTo>
                <a:lnTo>
                  <a:pt x="26" y="91"/>
                </a:lnTo>
                <a:lnTo>
                  <a:pt x="6" y="87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1" name="Freeform 700"/>
          <p:cNvSpPr>
            <a:spLocks/>
          </p:cNvSpPr>
          <p:nvPr/>
        </p:nvSpPr>
        <p:spPr bwMode="auto">
          <a:xfrm rot="222277">
            <a:off x="5457825" y="2892425"/>
            <a:ext cx="163513" cy="207963"/>
          </a:xfrm>
          <a:custGeom>
            <a:avLst/>
            <a:gdLst>
              <a:gd name="T0" fmla="*/ 2147483647 w 69"/>
              <a:gd name="T1" fmla="*/ 2147483647 h 90"/>
              <a:gd name="T2" fmla="*/ 2147483647 w 69"/>
              <a:gd name="T3" fmla="*/ 2147483647 h 90"/>
              <a:gd name="T4" fmla="*/ 2147483647 w 69"/>
              <a:gd name="T5" fmla="*/ 2147483647 h 90"/>
              <a:gd name="T6" fmla="*/ 2147483647 w 69"/>
              <a:gd name="T7" fmla="*/ 2147483647 h 90"/>
              <a:gd name="T8" fmla="*/ 2147483647 w 69"/>
              <a:gd name="T9" fmla="*/ 2147483647 h 90"/>
              <a:gd name="T10" fmla="*/ 2147483647 w 69"/>
              <a:gd name="T11" fmla="*/ 2147483647 h 90"/>
              <a:gd name="T12" fmla="*/ 0 w 69"/>
              <a:gd name="T13" fmla="*/ 2147483647 h 90"/>
              <a:gd name="T14" fmla="*/ 2147483647 w 69"/>
              <a:gd name="T15" fmla="*/ 2147483647 h 90"/>
              <a:gd name="T16" fmla="*/ 2147483647 w 69"/>
              <a:gd name="T17" fmla="*/ 2147483647 h 90"/>
              <a:gd name="T18" fmla="*/ 2147483647 w 69"/>
              <a:gd name="T19" fmla="*/ 0 h 90"/>
              <a:gd name="T20" fmla="*/ 2147483647 w 69"/>
              <a:gd name="T21" fmla="*/ 2147483647 h 90"/>
              <a:gd name="T22" fmla="*/ 2147483647 w 69"/>
              <a:gd name="T23" fmla="*/ 2147483647 h 90"/>
              <a:gd name="T24" fmla="*/ 2147483647 w 69"/>
              <a:gd name="T25" fmla="*/ 2147483647 h 90"/>
              <a:gd name="T26" fmla="*/ 2147483647 w 69"/>
              <a:gd name="T27" fmla="*/ 2147483647 h 90"/>
              <a:gd name="T28" fmla="*/ 2147483647 w 69"/>
              <a:gd name="T29" fmla="*/ 2147483647 h 90"/>
              <a:gd name="T30" fmla="*/ 2147483647 w 69"/>
              <a:gd name="T31" fmla="*/ 2147483647 h 9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9"/>
              <a:gd name="T49" fmla="*/ 0 h 90"/>
              <a:gd name="T50" fmla="*/ 69 w 69"/>
              <a:gd name="T51" fmla="*/ 90 h 9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9" h="90">
                <a:moveTo>
                  <a:pt x="41" y="82"/>
                </a:moveTo>
                <a:lnTo>
                  <a:pt x="21" y="84"/>
                </a:lnTo>
                <a:lnTo>
                  <a:pt x="13" y="90"/>
                </a:lnTo>
                <a:lnTo>
                  <a:pt x="7" y="88"/>
                </a:lnTo>
                <a:lnTo>
                  <a:pt x="11" y="78"/>
                </a:lnTo>
                <a:lnTo>
                  <a:pt x="3" y="60"/>
                </a:lnTo>
                <a:lnTo>
                  <a:pt x="0" y="36"/>
                </a:lnTo>
                <a:lnTo>
                  <a:pt x="5" y="10"/>
                </a:lnTo>
                <a:lnTo>
                  <a:pt x="21" y="6"/>
                </a:lnTo>
                <a:lnTo>
                  <a:pt x="27" y="0"/>
                </a:lnTo>
                <a:lnTo>
                  <a:pt x="49" y="10"/>
                </a:lnTo>
                <a:lnTo>
                  <a:pt x="55" y="8"/>
                </a:lnTo>
                <a:lnTo>
                  <a:pt x="69" y="28"/>
                </a:lnTo>
                <a:lnTo>
                  <a:pt x="65" y="36"/>
                </a:lnTo>
                <a:lnTo>
                  <a:pt x="43" y="56"/>
                </a:lnTo>
                <a:lnTo>
                  <a:pt x="41" y="82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2" name="Freeform 701"/>
          <p:cNvSpPr>
            <a:spLocks/>
          </p:cNvSpPr>
          <p:nvPr/>
        </p:nvSpPr>
        <p:spPr bwMode="auto">
          <a:xfrm rot="222277">
            <a:off x="5216525" y="3389313"/>
            <a:ext cx="149225" cy="158750"/>
          </a:xfrm>
          <a:custGeom>
            <a:avLst/>
            <a:gdLst>
              <a:gd name="T0" fmla="*/ 0 w 64"/>
              <a:gd name="T1" fmla="*/ 2147483647 h 68"/>
              <a:gd name="T2" fmla="*/ 2147483647 w 64"/>
              <a:gd name="T3" fmla="*/ 2147483647 h 68"/>
              <a:gd name="T4" fmla="*/ 0 w 64"/>
              <a:gd name="T5" fmla="*/ 2147483647 h 68"/>
              <a:gd name="T6" fmla="*/ 0 w 64"/>
              <a:gd name="T7" fmla="*/ 2147483647 h 68"/>
              <a:gd name="T8" fmla="*/ 2147483647 w 64"/>
              <a:gd name="T9" fmla="*/ 0 h 68"/>
              <a:gd name="T10" fmla="*/ 2147483647 w 64"/>
              <a:gd name="T11" fmla="*/ 2147483647 h 68"/>
              <a:gd name="T12" fmla="*/ 2147483647 w 64"/>
              <a:gd name="T13" fmla="*/ 2147483647 h 68"/>
              <a:gd name="T14" fmla="*/ 2147483647 w 64"/>
              <a:gd name="T15" fmla="*/ 2147483647 h 68"/>
              <a:gd name="T16" fmla="*/ 2147483647 w 64"/>
              <a:gd name="T17" fmla="*/ 2147483647 h 68"/>
              <a:gd name="T18" fmla="*/ 2147483647 w 64"/>
              <a:gd name="T19" fmla="*/ 2147483647 h 68"/>
              <a:gd name="T20" fmla="*/ 2147483647 w 64"/>
              <a:gd name="T21" fmla="*/ 2147483647 h 68"/>
              <a:gd name="T22" fmla="*/ 2147483647 w 64"/>
              <a:gd name="T23" fmla="*/ 2147483647 h 68"/>
              <a:gd name="T24" fmla="*/ 2147483647 w 64"/>
              <a:gd name="T25" fmla="*/ 2147483647 h 68"/>
              <a:gd name="T26" fmla="*/ 2147483647 w 64"/>
              <a:gd name="T27" fmla="*/ 2147483647 h 68"/>
              <a:gd name="T28" fmla="*/ 0 w 64"/>
              <a:gd name="T29" fmla="*/ 2147483647 h 6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"/>
              <a:gd name="T46" fmla="*/ 0 h 68"/>
              <a:gd name="T47" fmla="*/ 64 w 64"/>
              <a:gd name="T48" fmla="*/ 68 h 6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" h="68">
                <a:moveTo>
                  <a:pt x="0" y="54"/>
                </a:moveTo>
                <a:lnTo>
                  <a:pt x="6" y="38"/>
                </a:lnTo>
                <a:lnTo>
                  <a:pt x="0" y="34"/>
                </a:lnTo>
                <a:lnTo>
                  <a:pt x="0" y="4"/>
                </a:lnTo>
                <a:lnTo>
                  <a:pt x="36" y="0"/>
                </a:lnTo>
                <a:lnTo>
                  <a:pt x="38" y="4"/>
                </a:lnTo>
                <a:lnTo>
                  <a:pt x="44" y="4"/>
                </a:lnTo>
                <a:lnTo>
                  <a:pt x="64" y="24"/>
                </a:lnTo>
                <a:lnTo>
                  <a:pt x="52" y="40"/>
                </a:lnTo>
                <a:lnTo>
                  <a:pt x="30" y="48"/>
                </a:lnTo>
                <a:lnTo>
                  <a:pt x="36" y="58"/>
                </a:lnTo>
                <a:lnTo>
                  <a:pt x="24" y="68"/>
                </a:lnTo>
                <a:lnTo>
                  <a:pt x="16" y="60"/>
                </a:lnTo>
                <a:lnTo>
                  <a:pt x="6" y="66"/>
                </a:lnTo>
                <a:lnTo>
                  <a:pt x="0" y="5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3" name="Freeform 702"/>
          <p:cNvSpPr>
            <a:spLocks/>
          </p:cNvSpPr>
          <p:nvPr/>
        </p:nvSpPr>
        <p:spPr bwMode="auto">
          <a:xfrm rot="222277">
            <a:off x="5118100" y="3122613"/>
            <a:ext cx="176213" cy="134937"/>
          </a:xfrm>
          <a:custGeom>
            <a:avLst/>
            <a:gdLst>
              <a:gd name="T0" fmla="*/ 2147483647 w 76"/>
              <a:gd name="T1" fmla="*/ 2147483647 h 58"/>
              <a:gd name="T2" fmla="*/ 2147483647 w 76"/>
              <a:gd name="T3" fmla="*/ 2147483647 h 58"/>
              <a:gd name="T4" fmla="*/ 0 w 76"/>
              <a:gd name="T5" fmla="*/ 2147483647 h 58"/>
              <a:gd name="T6" fmla="*/ 2147483647 w 76"/>
              <a:gd name="T7" fmla="*/ 2147483647 h 58"/>
              <a:gd name="T8" fmla="*/ 2147483647 w 76"/>
              <a:gd name="T9" fmla="*/ 2147483647 h 58"/>
              <a:gd name="T10" fmla="*/ 2147483647 w 76"/>
              <a:gd name="T11" fmla="*/ 0 h 58"/>
              <a:gd name="T12" fmla="*/ 2147483647 w 76"/>
              <a:gd name="T13" fmla="*/ 2147483647 h 58"/>
              <a:gd name="T14" fmla="*/ 2147483647 w 76"/>
              <a:gd name="T15" fmla="*/ 2147483647 h 58"/>
              <a:gd name="T16" fmla="*/ 2147483647 w 76"/>
              <a:gd name="T17" fmla="*/ 2147483647 h 58"/>
              <a:gd name="T18" fmla="*/ 2147483647 w 76"/>
              <a:gd name="T19" fmla="*/ 2147483647 h 58"/>
              <a:gd name="T20" fmla="*/ 2147483647 w 76"/>
              <a:gd name="T21" fmla="*/ 2147483647 h 58"/>
              <a:gd name="T22" fmla="*/ 2147483647 w 76"/>
              <a:gd name="T23" fmla="*/ 2147483647 h 58"/>
              <a:gd name="T24" fmla="*/ 2147483647 w 76"/>
              <a:gd name="T25" fmla="*/ 2147483647 h 58"/>
              <a:gd name="T26" fmla="*/ 2147483647 w 76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6"/>
              <a:gd name="T43" fmla="*/ 0 h 58"/>
              <a:gd name="T44" fmla="*/ 76 w 7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6" h="58">
                <a:moveTo>
                  <a:pt x="42" y="58"/>
                </a:moveTo>
                <a:lnTo>
                  <a:pt x="12" y="36"/>
                </a:lnTo>
                <a:lnTo>
                  <a:pt x="0" y="8"/>
                </a:lnTo>
                <a:lnTo>
                  <a:pt x="10" y="12"/>
                </a:lnTo>
                <a:lnTo>
                  <a:pt x="14" y="6"/>
                </a:lnTo>
                <a:lnTo>
                  <a:pt x="40" y="0"/>
                </a:lnTo>
                <a:lnTo>
                  <a:pt x="52" y="10"/>
                </a:lnTo>
                <a:lnTo>
                  <a:pt x="62" y="10"/>
                </a:lnTo>
                <a:lnTo>
                  <a:pt x="68" y="22"/>
                </a:lnTo>
                <a:lnTo>
                  <a:pt x="66" y="40"/>
                </a:lnTo>
                <a:lnTo>
                  <a:pt x="74" y="40"/>
                </a:lnTo>
                <a:lnTo>
                  <a:pt x="76" y="50"/>
                </a:lnTo>
                <a:lnTo>
                  <a:pt x="68" y="50"/>
                </a:lnTo>
                <a:lnTo>
                  <a:pt x="42" y="58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4" name="Freeform 703"/>
          <p:cNvSpPr>
            <a:spLocks/>
          </p:cNvSpPr>
          <p:nvPr/>
        </p:nvSpPr>
        <p:spPr bwMode="auto">
          <a:xfrm rot="222277">
            <a:off x="5070475" y="3327400"/>
            <a:ext cx="161925" cy="177800"/>
          </a:xfrm>
          <a:custGeom>
            <a:avLst/>
            <a:gdLst>
              <a:gd name="T0" fmla="*/ 2147483647 w 70"/>
              <a:gd name="T1" fmla="*/ 2147483647 h 76"/>
              <a:gd name="T2" fmla="*/ 0 w 70"/>
              <a:gd name="T3" fmla="*/ 2147483647 h 76"/>
              <a:gd name="T4" fmla="*/ 2147483647 w 70"/>
              <a:gd name="T5" fmla="*/ 2147483647 h 76"/>
              <a:gd name="T6" fmla="*/ 2147483647 w 70"/>
              <a:gd name="T7" fmla="*/ 2147483647 h 76"/>
              <a:gd name="T8" fmla="*/ 2147483647 w 70"/>
              <a:gd name="T9" fmla="*/ 0 h 76"/>
              <a:gd name="T10" fmla="*/ 2147483647 w 70"/>
              <a:gd name="T11" fmla="*/ 2147483647 h 76"/>
              <a:gd name="T12" fmla="*/ 2147483647 w 70"/>
              <a:gd name="T13" fmla="*/ 2147483647 h 76"/>
              <a:gd name="T14" fmla="*/ 2147483647 w 70"/>
              <a:gd name="T15" fmla="*/ 2147483647 h 76"/>
              <a:gd name="T16" fmla="*/ 2147483647 w 70"/>
              <a:gd name="T17" fmla="*/ 2147483647 h 76"/>
              <a:gd name="T18" fmla="*/ 2147483647 w 70"/>
              <a:gd name="T19" fmla="*/ 2147483647 h 76"/>
              <a:gd name="T20" fmla="*/ 2147483647 w 70"/>
              <a:gd name="T21" fmla="*/ 2147483647 h 76"/>
              <a:gd name="T22" fmla="*/ 2147483647 w 70"/>
              <a:gd name="T23" fmla="*/ 2147483647 h 76"/>
              <a:gd name="T24" fmla="*/ 2147483647 w 70"/>
              <a:gd name="T25" fmla="*/ 2147483647 h 76"/>
              <a:gd name="T26" fmla="*/ 2147483647 w 70"/>
              <a:gd name="T27" fmla="*/ 2147483647 h 76"/>
              <a:gd name="T28" fmla="*/ 2147483647 w 70"/>
              <a:gd name="T29" fmla="*/ 2147483647 h 7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0"/>
              <a:gd name="T46" fmla="*/ 0 h 76"/>
              <a:gd name="T47" fmla="*/ 70 w 70"/>
              <a:gd name="T48" fmla="*/ 76 h 7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0" h="76">
                <a:moveTo>
                  <a:pt x="8" y="54"/>
                </a:moveTo>
                <a:lnTo>
                  <a:pt x="0" y="4"/>
                </a:lnTo>
                <a:lnTo>
                  <a:pt x="6" y="2"/>
                </a:lnTo>
                <a:lnTo>
                  <a:pt x="24" y="8"/>
                </a:lnTo>
                <a:lnTo>
                  <a:pt x="42" y="0"/>
                </a:lnTo>
                <a:lnTo>
                  <a:pt x="54" y="24"/>
                </a:lnTo>
                <a:lnTo>
                  <a:pt x="64" y="26"/>
                </a:lnTo>
                <a:lnTo>
                  <a:pt x="64" y="56"/>
                </a:lnTo>
                <a:lnTo>
                  <a:pt x="70" y="60"/>
                </a:lnTo>
                <a:lnTo>
                  <a:pt x="64" y="76"/>
                </a:lnTo>
                <a:lnTo>
                  <a:pt x="38" y="66"/>
                </a:lnTo>
                <a:lnTo>
                  <a:pt x="10" y="76"/>
                </a:lnTo>
                <a:lnTo>
                  <a:pt x="2" y="68"/>
                </a:lnTo>
                <a:lnTo>
                  <a:pt x="8" y="58"/>
                </a:lnTo>
                <a:lnTo>
                  <a:pt x="8" y="54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5" name="Freeform 704"/>
          <p:cNvSpPr>
            <a:spLocks/>
          </p:cNvSpPr>
          <p:nvPr/>
        </p:nvSpPr>
        <p:spPr bwMode="auto">
          <a:xfrm rot="222277">
            <a:off x="4927600" y="3336925"/>
            <a:ext cx="161925" cy="158750"/>
          </a:xfrm>
          <a:custGeom>
            <a:avLst/>
            <a:gdLst>
              <a:gd name="T0" fmla="*/ 2147483647 w 70"/>
              <a:gd name="T1" fmla="*/ 2147483647 h 68"/>
              <a:gd name="T2" fmla="*/ 2147483647 w 70"/>
              <a:gd name="T3" fmla="*/ 2147483647 h 68"/>
              <a:gd name="T4" fmla="*/ 2147483647 w 70"/>
              <a:gd name="T5" fmla="*/ 2147483647 h 68"/>
              <a:gd name="T6" fmla="*/ 2147483647 w 70"/>
              <a:gd name="T7" fmla="*/ 2147483647 h 68"/>
              <a:gd name="T8" fmla="*/ 2147483647 w 70"/>
              <a:gd name="T9" fmla="*/ 2147483647 h 68"/>
              <a:gd name="T10" fmla="*/ 2147483647 w 70"/>
              <a:gd name="T11" fmla="*/ 2147483647 h 68"/>
              <a:gd name="T12" fmla="*/ 2147483647 w 70"/>
              <a:gd name="T13" fmla="*/ 2147483647 h 68"/>
              <a:gd name="T14" fmla="*/ 0 w 70"/>
              <a:gd name="T15" fmla="*/ 2147483647 h 68"/>
              <a:gd name="T16" fmla="*/ 0 w 70"/>
              <a:gd name="T17" fmla="*/ 2147483647 h 68"/>
              <a:gd name="T18" fmla="*/ 2147483647 w 70"/>
              <a:gd name="T19" fmla="*/ 0 h 68"/>
              <a:gd name="T20" fmla="*/ 2147483647 w 70"/>
              <a:gd name="T21" fmla="*/ 2147483647 h 68"/>
              <a:gd name="T22" fmla="*/ 2147483647 w 70"/>
              <a:gd name="T23" fmla="*/ 2147483647 h 68"/>
              <a:gd name="T24" fmla="*/ 2147483647 w 70"/>
              <a:gd name="T25" fmla="*/ 214748364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"/>
              <a:gd name="T40" fmla="*/ 0 h 68"/>
              <a:gd name="T41" fmla="*/ 70 w 70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" h="68">
                <a:moveTo>
                  <a:pt x="70" y="46"/>
                </a:moveTo>
                <a:lnTo>
                  <a:pt x="64" y="50"/>
                </a:lnTo>
                <a:lnTo>
                  <a:pt x="58" y="58"/>
                </a:lnTo>
                <a:lnTo>
                  <a:pt x="48" y="66"/>
                </a:lnTo>
                <a:lnTo>
                  <a:pt x="32" y="62"/>
                </a:lnTo>
                <a:lnTo>
                  <a:pt x="28" y="66"/>
                </a:lnTo>
                <a:lnTo>
                  <a:pt x="14" y="68"/>
                </a:lnTo>
                <a:lnTo>
                  <a:pt x="0" y="50"/>
                </a:lnTo>
                <a:lnTo>
                  <a:pt x="0" y="6"/>
                </a:lnTo>
                <a:lnTo>
                  <a:pt x="18" y="0"/>
                </a:lnTo>
                <a:lnTo>
                  <a:pt x="40" y="10"/>
                </a:lnTo>
                <a:lnTo>
                  <a:pt x="62" y="6"/>
                </a:lnTo>
                <a:lnTo>
                  <a:pt x="70" y="46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6" name="Freeform 705"/>
          <p:cNvSpPr>
            <a:spLocks/>
          </p:cNvSpPr>
          <p:nvPr/>
        </p:nvSpPr>
        <p:spPr bwMode="auto">
          <a:xfrm rot="222277">
            <a:off x="4818063" y="3335338"/>
            <a:ext cx="141287" cy="206375"/>
          </a:xfrm>
          <a:custGeom>
            <a:avLst/>
            <a:gdLst>
              <a:gd name="T0" fmla="*/ 0 w 60"/>
              <a:gd name="T1" fmla="*/ 2147483647 h 88"/>
              <a:gd name="T2" fmla="*/ 2147483647 w 60"/>
              <a:gd name="T3" fmla="*/ 2147483647 h 88"/>
              <a:gd name="T4" fmla="*/ 2147483647 w 60"/>
              <a:gd name="T5" fmla="*/ 2147483647 h 88"/>
              <a:gd name="T6" fmla="*/ 2147483647 w 60"/>
              <a:gd name="T7" fmla="*/ 2147483647 h 88"/>
              <a:gd name="T8" fmla="*/ 2147483647 w 60"/>
              <a:gd name="T9" fmla="*/ 2147483647 h 88"/>
              <a:gd name="T10" fmla="*/ 2147483647 w 60"/>
              <a:gd name="T11" fmla="*/ 0 h 88"/>
              <a:gd name="T12" fmla="*/ 2147483647 w 60"/>
              <a:gd name="T13" fmla="*/ 2147483647 h 88"/>
              <a:gd name="T14" fmla="*/ 2147483647 w 60"/>
              <a:gd name="T15" fmla="*/ 2147483647 h 88"/>
              <a:gd name="T16" fmla="*/ 2147483647 w 60"/>
              <a:gd name="T17" fmla="*/ 2147483647 h 88"/>
              <a:gd name="T18" fmla="*/ 2147483647 w 60"/>
              <a:gd name="T19" fmla="*/ 2147483647 h 88"/>
              <a:gd name="T20" fmla="*/ 2147483647 w 60"/>
              <a:gd name="T21" fmla="*/ 2147483647 h 88"/>
              <a:gd name="T22" fmla="*/ 2147483647 w 60"/>
              <a:gd name="T23" fmla="*/ 2147483647 h 88"/>
              <a:gd name="T24" fmla="*/ 2147483647 w 60"/>
              <a:gd name="T25" fmla="*/ 2147483647 h 88"/>
              <a:gd name="T26" fmla="*/ 2147483647 w 60"/>
              <a:gd name="T27" fmla="*/ 2147483647 h 88"/>
              <a:gd name="T28" fmla="*/ 0 w 60"/>
              <a:gd name="T29" fmla="*/ 2147483647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0"/>
              <a:gd name="T46" fmla="*/ 0 h 88"/>
              <a:gd name="T47" fmla="*/ 60 w 60"/>
              <a:gd name="T48" fmla="*/ 88 h 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0" h="88">
                <a:moveTo>
                  <a:pt x="0" y="60"/>
                </a:moveTo>
                <a:lnTo>
                  <a:pt x="18" y="38"/>
                </a:lnTo>
                <a:lnTo>
                  <a:pt x="18" y="6"/>
                </a:lnTo>
                <a:lnTo>
                  <a:pt x="24" y="8"/>
                </a:lnTo>
                <a:lnTo>
                  <a:pt x="24" y="2"/>
                </a:lnTo>
                <a:lnTo>
                  <a:pt x="36" y="0"/>
                </a:lnTo>
                <a:lnTo>
                  <a:pt x="46" y="4"/>
                </a:lnTo>
                <a:lnTo>
                  <a:pt x="46" y="48"/>
                </a:lnTo>
                <a:lnTo>
                  <a:pt x="60" y="66"/>
                </a:lnTo>
                <a:lnTo>
                  <a:pt x="42" y="86"/>
                </a:lnTo>
                <a:lnTo>
                  <a:pt x="30" y="88"/>
                </a:lnTo>
                <a:lnTo>
                  <a:pt x="28" y="80"/>
                </a:lnTo>
                <a:lnTo>
                  <a:pt x="18" y="82"/>
                </a:lnTo>
                <a:lnTo>
                  <a:pt x="10" y="64"/>
                </a:lnTo>
                <a:lnTo>
                  <a:pt x="0" y="6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7" name="Freeform 706"/>
          <p:cNvSpPr>
            <a:spLocks/>
          </p:cNvSpPr>
          <p:nvPr/>
        </p:nvSpPr>
        <p:spPr bwMode="auto">
          <a:xfrm rot="222277">
            <a:off x="4668838" y="3297238"/>
            <a:ext cx="206375" cy="182562"/>
          </a:xfrm>
          <a:custGeom>
            <a:avLst/>
            <a:gdLst>
              <a:gd name="T0" fmla="*/ 0 w 88"/>
              <a:gd name="T1" fmla="*/ 2147483647 h 77"/>
              <a:gd name="T2" fmla="*/ 2147483647 w 88"/>
              <a:gd name="T3" fmla="*/ 2147483647 h 77"/>
              <a:gd name="T4" fmla="*/ 2147483647 w 88"/>
              <a:gd name="T5" fmla="*/ 0 h 77"/>
              <a:gd name="T6" fmla="*/ 2147483647 w 88"/>
              <a:gd name="T7" fmla="*/ 2147483647 h 77"/>
              <a:gd name="T8" fmla="*/ 2147483647 w 88"/>
              <a:gd name="T9" fmla="*/ 2147483647 h 77"/>
              <a:gd name="T10" fmla="*/ 2147483647 w 88"/>
              <a:gd name="T11" fmla="*/ 2147483647 h 77"/>
              <a:gd name="T12" fmla="*/ 2147483647 w 88"/>
              <a:gd name="T13" fmla="*/ 2147483647 h 77"/>
              <a:gd name="T14" fmla="*/ 2147483647 w 88"/>
              <a:gd name="T15" fmla="*/ 2147483647 h 77"/>
              <a:gd name="T16" fmla="*/ 2147483647 w 88"/>
              <a:gd name="T17" fmla="*/ 2147483647 h 77"/>
              <a:gd name="T18" fmla="*/ 2147483647 w 88"/>
              <a:gd name="T19" fmla="*/ 2147483647 h 77"/>
              <a:gd name="T20" fmla="*/ 2147483647 w 88"/>
              <a:gd name="T21" fmla="*/ 2147483647 h 77"/>
              <a:gd name="T22" fmla="*/ 2147483647 w 88"/>
              <a:gd name="T23" fmla="*/ 2147483647 h 77"/>
              <a:gd name="T24" fmla="*/ 2147483647 w 88"/>
              <a:gd name="T25" fmla="*/ 2147483647 h 77"/>
              <a:gd name="T26" fmla="*/ 2147483647 w 88"/>
              <a:gd name="T27" fmla="*/ 2147483647 h 77"/>
              <a:gd name="T28" fmla="*/ 0 w 88"/>
              <a:gd name="T29" fmla="*/ 2147483647 h 7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8"/>
              <a:gd name="T46" fmla="*/ 0 h 77"/>
              <a:gd name="T47" fmla="*/ 88 w 88"/>
              <a:gd name="T48" fmla="*/ 77 h 7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8" h="77">
                <a:moveTo>
                  <a:pt x="0" y="35"/>
                </a:moveTo>
                <a:lnTo>
                  <a:pt x="10" y="15"/>
                </a:lnTo>
                <a:lnTo>
                  <a:pt x="16" y="0"/>
                </a:lnTo>
                <a:lnTo>
                  <a:pt x="88" y="15"/>
                </a:lnTo>
                <a:lnTo>
                  <a:pt x="88" y="21"/>
                </a:lnTo>
                <a:lnTo>
                  <a:pt x="82" y="19"/>
                </a:lnTo>
                <a:lnTo>
                  <a:pt x="82" y="51"/>
                </a:lnTo>
                <a:lnTo>
                  <a:pt x="64" y="73"/>
                </a:lnTo>
                <a:lnTo>
                  <a:pt x="46" y="69"/>
                </a:lnTo>
                <a:lnTo>
                  <a:pt x="26" y="77"/>
                </a:lnTo>
                <a:lnTo>
                  <a:pt x="14" y="77"/>
                </a:lnTo>
                <a:lnTo>
                  <a:pt x="16" y="67"/>
                </a:lnTo>
                <a:lnTo>
                  <a:pt x="2" y="49"/>
                </a:lnTo>
                <a:lnTo>
                  <a:pt x="4" y="37"/>
                </a:lnTo>
                <a:lnTo>
                  <a:pt x="0" y="35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8" name="Freeform 707"/>
          <p:cNvSpPr>
            <a:spLocks/>
          </p:cNvSpPr>
          <p:nvPr/>
        </p:nvSpPr>
        <p:spPr bwMode="auto">
          <a:xfrm rot="222277">
            <a:off x="4352925" y="3313113"/>
            <a:ext cx="100013" cy="207962"/>
          </a:xfrm>
          <a:custGeom>
            <a:avLst/>
            <a:gdLst>
              <a:gd name="T0" fmla="*/ 2147483647 w 42"/>
              <a:gd name="T1" fmla="*/ 2147483647 h 88"/>
              <a:gd name="T2" fmla="*/ 0 w 42"/>
              <a:gd name="T3" fmla="*/ 2147483647 h 88"/>
              <a:gd name="T4" fmla="*/ 2147483647 w 42"/>
              <a:gd name="T5" fmla="*/ 2147483647 h 88"/>
              <a:gd name="T6" fmla="*/ 0 w 42"/>
              <a:gd name="T7" fmla="*/ 2147483647 h 88"/>
              <a:gd name="T8" fmla="*/ 2147483647 w 42"/>
              <a:gd name="T9" fmla="*/ 0 h 88"/>
              <a:gd name="T10" fmla="*/ 2147483647 w 42"/>
              <a:gd name="T11" fmla="*/ 2147483647 h 88"/>
              <a:gd name="T12" fmla="*/ 2147483647 w 42"/>
              <a:gd name="T13" fmla="*/ 2147483647 h 88"/>
              <a:gd name="T14" fmla="*/ 2147483647 w 42"/>
              <a:gd name="T15" fmla="*/ 2147483647 h 88"/>
              <a:gd name="T16" fmla="*/ 2147483647 w 42"/>
              <a:gd name="T17" fmla="*/ 2147483647 h 88"/>
              <a:gd name="T18" fmla="*/ 2147483647 w 42"/>
              <a:gd name="T19" fmla="*/ 2147483647 h 88"/>
              <a:gd name="T20" fmla="*/ 2147483647 w 42"/>
              <a:gd name="T21" fmla="*/ 2147483647 h 88"/>
              <a:gd name="T22" fmla="*/ 2147483647 w 42"/>
              <a:gd name="T23" fmla="*/ 2147483647 h 88"/>
              <a:gd name="T24" fmla="*/ 2147483647 w 42"/>
              <a:gd name="T25" fmla="*/ 2147483647 h 88"/>
              <a:gd name="T26" fmla="*/ 2147483647 w 42"/>
              <a:gd name="T27" fmla="*/ 2147483647 h 88"/>
              <a:gd name="T28" fmla="*/ 2147483647 w 42"/>
              <a:gd name="T29" fmla="*/ 2147483647 h 88"/>
              <a:gd name="T30" fmla="*/ 2147483647 w 42"/>
              <a:gd name="T31" fmla="*/ 2147483647 h 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"/>
              <a:gd name="T49" fmla="*/ 0 h 88"/>
              <a:gd name="T50" fmla="*/ 42 w 42"/>
              <a:gd name="T51" fmla="*/ 88 h 8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" h="88">
                <a:moveTo>
                  <a:pt x="2" y="82"/>
                </a:moveTo>
                <a:lnTo>
                  <a:pt x="0" y="58"/>
                </a:lnTo>
                <a:lnTo>
                  <a:pt x="6" y="48"/>
                </a:lnTo>
                <a:lnTo>
                  <a:pt x="0" y="2"/>
                </a:lnTo>
                <a:lnTo>
                  <a:pt x="34" y="0"/>
                </a:lnTo>
                <a:lnTo>
                  <a:pt x="26" y="22"/>
                </a:lnTo>
                <a:lnTo>
                  <a:pt x="30" y="50"/>
                </a:lnTo>
                <a:lnTo>
                  <a:pt x="40" y="64"/>
                </a:lnTo>
                <a:lnTo>
                  <a:pt x="28" y="72"/>
                </a:lnTo>
                <a:lnTo>
                  <a:pt x="34" y="76"/>
                </a:lnTo>
                <a:lnTo>
                  <a:pt x="42" y="80"/>
                </a:lnTo>
                <a:lnTo>
                  <a:pt x="36" y="84"/>
                </a:lnTo>
                <a:lnTo>
                  <a:pt x="26" y="78"/>
                </a:lnTo>
                <a:lnTo>
                  <a:pt x="20" y="86"/>
                </a:lnTo>
                <a:lnTo>
                  <a:pt x="12" y="88"/>
                </a:lnTo>
                <a:lnTo>
                  <a:pt x="2" y="8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29" name="Freeform 709"/>
          <p:cNvSpPr>
            <a:spLocks/>
          </p:cNvSpPr>
          <p:nvPr/>
        </p:nvSpPr>
        <p:spPr bwMode="auto">
          <a:xfrm rot="222277">
            <a:off x="6078538" y="2930525"/>
            <a:ext cx="136525" cy="128588"/>
          </a:xfrm>
          <a:custGeom>
            <a:avLst/>
            <a:gdLst>
              <a:gd name="T0" fmla="*/ 0 w 58"/>
              <a:gd name="T1" fmla="*/ 2147483647 h 56"/>
              <a:gd name="T2" fmla="*/ 0 w 58"/>
              <a:gd name="T3" fmla="*/ 2147483647 h 56"/>
              <a:gd name="T4" fmla="*/ 2147483647 w 58"/>
              <a:gd name="T5" fmla="*/ 2147483647 h 56"/>
              <a:gd name="T6" fmla="*/ 2147483647 w 58"/>
              <a:gd name="T7" fmla="*/ 2147483647 h 56"/>
              <a:gd name="T8" fmla="*/ 2147483647 w 58"/>
              <a:gd name="T9" fmla="*/ 2147483647 h 56"/>
              <a:gd name="T10" fmla="*/ 2147483647 w 58"/>
              <a:gd name="T11" fmla="*/ 0 h 56"/>
              <a:gd name="T12" fmla="*/ 2147483647 w 58"/>
              <a:gd name="T13" fmla="*/ 2147483647 h 56"/>
              <a:gd name="T14" fmla="*/ 2147483647 w 58"/>
              <a:gd name="T15" fmla="*/ 2147483647 h 56"/>
              <a:gd name="T16" fmla="*/ 2147483647 w 58"/>
              <a:gd name="T17" fmla="*/ 2147483647 h 56"/>
              <a:gd name="T18" fmla="*/ 2147483647 w 58"/>
              <a:gd name="T19" fmla="*/ 2147483647 h 56"/>
              <a:gd name="T20" fmla="*/ 2147483647 w 58"/>
              <a:gd name="T21" fmla="*/ 2147483647 h 56"/>
              <a:gd name="T22" fmla="*/ 2147483647 w 58"/>
              <a:gd name="T23" fmla="*/ 2147483647 h 56"/>
              <a:gd name="T24" fmla="*/ 2147483647 w 58"/>
              <a:gd name="T25" fmla="*/ 2147483647 h 56"/>
              <a:gd name="T26" fmla="*/ 2147483647 w 58"/>
              <a:gd name="T27" fmla="*/ 2147483647 h 56"/>
              <a:gd name="T28" fmla="*/ 2147483647 w 58"/>
              <a:gd name="T29" fmla="*/ 2147483647 h 56"/>
              <a:gd name="T30" fmla="*/ 2147483647 w 58"/>
              <a:gd name="T31" fmla="*/ 2147483647 h 56"/>
              <a:gd name="T32" fmla="*/ 0 w 58"/>
              <a:gd name="T33" fmla="*/ 2147483647 h 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8"/>
              <a:gd name="T52" fmla="*/ 0 h 56"/>
              <a:gd name="T53" fmla="*/ 58 w 58"/>
              <a:gd name="T54" fmla="*/ 56 h 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8" h="56">
                <a:moveTo>
                  <a:pt x="0" y="40"/>
                </a:moveTo>
                <a:lnTo>
                  <a:pt x="0" y="32"/>
                </a:lnTo>
                <a:lnTo>
                  <a:pt x="18" y="18"/>
                </a:lnTo>
                <a:lnTo>
                  <a:pt x="26" y="20"/>
                </a:lnTo>
                <a:lnTo>
                  <a:pt x="28" y="14"/>
                </a:lnTo>
                <a:lnTo>
                  <a:pt x="42" y="0"/>
                </a:lnTo>
                <a:lnTo>
                  <a:pt x="48" y="4"/>
                </a:lnTo>
                <a:lnTo>
                  <a:pt x="46" y="10"/>
                </a:lnTo>
                <a:lnTo>
                  <a:pt x="58" y="14"/>
                </a:lnTo>
                <a:lnTo>
                  <a:pt x="48" y="26"/>
                </a:lnTo>
                <a:lnTo>
                  <a:pt x="40" y="36"/>
                </a:lnTo>
                <a:lnTo>
                  <a:pt x="34" y="44"/>
                </a:lnTo>
                <a:lnTo>
                  <a:pt x="40" y="52"/>
                </a:lnTo>
                <a:lnTo>
                  <a:pt x="38" y="56"/>
                </a:lnTo>
                <a:lnTo>
                  <a:pt x="30" y="46"/>
                </a:lnTo>
                <a:lnTo>
                  <a:pt x="16" y="40"/>
                </a:lnTo>
                <a:lnTo>
                  <a:pt x="0" y="40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0" name="Freeform 710"/>
          <p:cNvSpPr>
            <a:spLocks/>
          </p:cNvSpPr>
          <p:nvPr/>
        </p:nvSpPr>
        <p:spPr bwMode="auto">
          <a:xfrm rot="222277">
            <a:off x="5540375" y="3249613"/>
            <a:ext cx="123825" cy="246062"/>
          </a:xfrm>
          <a:custGeom>
            <a:avLst/>
            <a:gdLst>
              <a:gd name="T0" fmla="*/ 0 w 54"/>
              <a:gd name="T1" fmla="*/ 2147483647 h 105"/>
              <a:gd name="T2" fmla="*/ 2147483647 w 54"/>
              <a:gd name="T3" fmla="*/ 2147483647 h 105"/>
              <a:gd name="T4" fmla="*/ 2147483647 w 54"/>
              <a:gd name="T5" fmla="*/ 2147483647 h 105"/>
              <a:gd name="T6" fmla="*/ 2147483647 w 54"/>
              <a:gd name="T7" fmla="*/ 2147483647 h 105"/>
              <a:gd name="T8" fmla="*/ 2147483647 w 54"/>
              <a:gd name="T9" fmla="*/ 2147483647 h 105"/>
              <a:gd name="T10" fmla="*/ 2147483647 w 54"/>
              <a:gd name="T11" fmla="*/ 2147483647 h 105"/>
              <a:gd name="T12" fmla="*/ 2147483647 w 54"/>
              <a:gd name="T13" fmla="*/ 2147483647 h 105"/>
              <a:gd name="T14" fmla="*/ 2147483647 w 54"/>
              <a:gd name="T15" fmla="*/ 2147483647 h 105"/>
              <a:gd name="T16" fmla="*/ 2147483647 w 54"/>
              <a:gd name="T17" fmla="*/ 2147483647 h 105"/>
              <a:gd name="T18" fmla="*/ 2147483647 w 54"/>
              <a:gd name="T19" fmla="*/ 2147483647 h 105"/>
              <a:gd name="T20" fmla="*/ 2147483647 w 54"/>
              <a:gd name="T21" fmla="*/ 0 h 105"/>
              <a:gd name="T22" fmla="*/ 2147483647 w 54"/>
              <a:gd name="T23" fmla="*/ 2147483647 h 105"/>
              <a:gd name="T24" fmla="*/ 2147483647 w 54"/>
              <a:gd name="T25" fmla="*/ 2147483647 h 105"/>
              <a:gd name="T26" fmla="*/ 2147483647 w 54"/>
              <a:gd name="T27" fmla="*/ 2147483647 h 105"/>
              <a:gd name="T28" fmla="*/ 2147483647 w 54"/>
              <a:gd name="T29" fmla="*/ 2147483647 h 105"/>
              <a:gd name="T30" fmla="*/ 2147483647 w 54"/>
              <a:gd name="T31" fmla="*/ 2147483647 h 105"/>
              <a:gd name="T32" fmla="*/ 2147483647 w 54"/>
              <a:gd name="T33" fmla="*/ 2147483647 h 105"/>
              <a:gd name="T34" fmla="*/ 2147483647 w 54"/>
              <a:gd name="T35" fmla="*/ 2147483647 h 105"/>
              <a:gd name="T36" fmla="*/ 2147483647 w 54"/>
              <a:gd name="T37" fmla="*/ 2147483647 h 105"/>
              <a:gd name="T38" fmla="*/ 0 w 54"/>
              <a:gd name="T39" fmla="*/ 2147483647 h 10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4"/>
              <a:gd name="T61" fmla="*/ 0 h 105"/>
              <a:gd name="T62" fmla="*/ 54 w 54"/>
              <a:gd name="T63" fmla="*/ 105 h 10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4" h="105">
                <a:moveTo>
                  <a:pt x="0" y="79"/>
                </a:moveTo>
                <a:lnTo>
                  <a:pt x="6" y="63"/>
                </a:lnTo>
                <a:lnTo>
                  <a:pt x="16" y="65"/>
                </a:lnTo>
                <a:lnTo>
                  <a:pt x="18" y="55"/>
                </a:lnTo>
                <a:lnTo>
                  <a:pt x="18" y="49"/>
                </a:lnTo>
                <a:lnTo>
                  <a:pt x="20" y="45"/>
                </a:lnTo>
                <a:lnTo>
                  <a:pt x="32" y="42"/>
                </a:lnTo>
                <a:lnTo>
                  <a:pt x="30" y="16"/>
                </a:lnTo>
                <a:lnTo>
                  <a:pt x="40" y="16"/>
                </a:lnTo>
                <a:lnTo>
                  <a:pt x="40" y="6"/>
                </a:lnTo>
                <a:lnTo>
                  <a:pt x="48" y="0"/>
                </a:lnTo>
                <a:lnTo>
                  <a:pt x="54" y="10"/>
                </a:lnTo>
                <a:lnTo>
                  <a:pt x="54" y="16"/>
                </a:lnTo>
                <a:lnTo>
                  <a:pt x="42" y="53"/>
                </a:lnTo>
                <a:lnTo>
                  <a:pt x="28" y="71"/>
                </a:lnTo>
                <a:lnTo>
                  <a:pt x="28" y="83"/>
                </a:lnTo>
                <a:lnTo>
                  <a:pt x="22" y="81"/>
                </a:lnTo>
                <a:lnTo>
                  <a:pt x="14" y="105"/>
                </a:lnTo>
                <a:lnTo>
                  <a:pt x="12" y="95"/>
                </a:lnTo>
                <a:lnTo>
                  <a:pt x="0" y="79"/>
                </a:lnTo>
                <a:close/>
              </a:path>
            </a:pathLst>
          </a:custGeom>
          <a:solidFill>
            <a:srgbClr val="FBFD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1" name="Freeform 711"/>
          <p:cNvSpPr>
            <a:spLocks/>
          </p:cNvSpPr>
          <p:nvPr/>
        </p:nvSpPr>
        <p:spPr bwMode="auto">
          <a:xfrm rot="222277">
            <a:off x="3906838" y="2914650"/>
            <a:ext cx="195262" cy="123825"/>
          </a:xfrm>
          <a:custGeom>
            <a:avLst/>
            <a:gdLst>
              <a:gd name="T0" fmla="*/ 0 w 84"/>
              <a:gd name="T1" fmla="*/ 2147483647 h 52"/>
              <a:gd name="T2" fmla="*/ 2147483647 w 84"/>
              <a:gd name="T3" fmla="*/ 2147483647 h 52"/>
              <a:gd name="T4" fmla="*/ 2147483647 w 84"/>
              <a:gd name="T5" fmla="*/ 2147483647 h 52"/>
              <a:gd name="T6" fmla="*/ 2147483647 w 84"/>
              <a:gd name="T7" fmla="*/ 2147483647 h 52"/>
              <a:gd name="T8" fmla="*/ 2147483647 w 84"/>
              <a:gd name="T9" fmla="*/ 2147483647 h 52"/>
              <a:gd name="T10" fmla="*/ 2147483647 w 84"/>
              <a:gd name="T11" fmla="*/ 0 h 52"/>
              <a:gd name="T12" fmla="*/ 2147483647 w 84"/>
              <a:gd name="T13" fmla="*/ 2147483647 h 52"/>
              <a:gd name="T14" fmla="*/ 0 w 84"/>
              <a:gd name="T15" fmla="*/ 2147483647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4"/>
              <a:gd name="T25" fmla="*/ 0 h 52"/>
              <a:gd name="T26" fmla="*/ 84 w 84"/>
              <a:gd name="T27" fmla="*/ 52 h 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4" h="52">
                <a:moveTo>
                  <a:pt x="0" y="52"/>
                </a:moveTo>
                <a:lnTo>
                  <a:pt x="8" y="26"/>
                </a:lnTo>
                <a:lnTo>
                  <a:pt x="28" y="38"/>
                </a:lnTo>
                <a:lnTo>
                  <a:pt x="36" y="32"/>
                </a:lnTo>
                <a:lnTo>
                  <a:pt x="34" y="18"/>
                </a:lnTo>
                <a:lnTo>
                  <a:pt x="40" y="0"/>
                </a:lnTo>
                <a:lnTo>
                  <a:pt x="84" y="44"/>
                </a:lnTo>
                <a:lnTo>
                  <a:pt x="0" y="5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2" name="Freeform 712"/>
          <p:cNvSpPr>
            <a:spLocks/>
          </p:cNvSpPr>
          <p:nvPr/>
        </p:nvSpPr>
        <p:spPr bwMode="auto">
          <a:xfrm rot="222277">
            <a:off x="4003675" y="2895600"/>
            <a:ext cx="115888" cy="134938"/>
          </a:xfrm>
          <a:custGeom>
            <a:avLst/>
            <a:gdLst>
              <a:gd name="T0" fmla="*/ 0 w 50"/>
              <a:gd name="T1" fmla="*/ 2147483647 h 56"/>
              <a:gd name="T2" fmla="*/ 0 w 50"/>
              <a:gd name="T3" fmla="*/ 2147483647 h 56"/>
              <a:gd name="T4" fmla="*/ 2147483647 w 50"/>
              <a:gd name="T5" fmla="*/ 2147483647 h 56"/>
              <a:gd name="T6" fmla="*/ 2147483647 w 50"/>
              <a:gd name="T7" fmla="*/ 0 h 56"/>
              <a:gd name="T8" fmla="*/ 2147483647 w 50"/>
              <a:gd name="T9" fmla="*/ 0 h 56"/>
              <a:gd name="T10" fmla="*/ 2147483647 w 50"/>
              <a:gd name="T11" fmla="*/ 2147483647 h 56"/>
              <a:gd name="T12" fmla="*/ 2147483647 w 50"/>
              <a:gd name="T13" fmla="*/ 2147483647 h 56"/>
              <a:gd name="T14" fmla="*/ 0 w 50"/>
              <a:gd name="T15" fmla="*/ 2147483647 h 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"/>
              <a:gd name="T25" fmla="*/ 0 h 56"/>
              <a:gd name="T26" fmla="*/ 50 w 50"/>
              <a:gd name="T27" fmla="*/ 56 h 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0" h="56">
                <a:moveTo>
                  <a:pt x="0" y="12"/>
                </a:moveTo>
                <a:lnTo>
                  <a:pt x="0" y="6"/>
                </a:lnTo>
                <a:lnTo>
                  <a:pt x="22" y="2"/>
                </a:lnTo>
                <a:lnTo>
                  <a:pt x="38" y="0"/>
                </a:lnTo>
                <a:lnTo>
                  <a:pt x="44" y="0"/>
                </a:lnTo>
                <a:lnTo>
                  <a:pt x="50" y="50"/>
                </a:lnTo>
                <a:lnTo>
                  <a:pt x="44" y="56"/>
                </a:lnTo>
                <a:lnTo>
                  <a:pt x="0" y="1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3" name="Freeform 713"/>
          <p:cNvSpPr>
            <a:spLocks/>
          </p:cNvSpPr>
          <p:nvPr/>
        </p:nvSpPr>
        <p:spPr bwMode="auto">
          <a:xfrm rot="222277">
            <a:off x="3995738" y="2819400"/>
            <a:ext cx="117475" cy="93663"/>
          </a:xfrm>
          <a:custGeom>
            <a:avLst/>
            <a:gdLst>
              <a:gd name="T0" fmla="*/ 2147483647 w 50"/>
              <a:gd name="T1" fmla="*/ 2147483647 h 40"/>
              <a:gd name="T2" fmla="*/ 2147483647 w 50"/>
              <a:gd name="T3" fmla="*/ 2147483647 h 40"/>
              <a:gd name="T4" fmla="*/ 0 w 50"/>
              <a:gd name="T5" fmla="*/ 2147483647 h 40"/>
              <a:gd name="T6" fmla="*/ 0 w 50"/>
              <a:gd name="T7" fmla="*/ 2147483647 h 40"/>
              <a:gd name="T8" fmla="*/ 2147483647 w 50"/>
              <a:gd name="T9" fmla="*/ 2147483647 h 40"/>
              <a:gd name="T10" fmla="*/ 2147483647 w 50"/>
              <a:gd name="T11" fmla="*/ 2147483647 h 40"/>
              <a:gd name="T12" fmla="*/ 2147483647 w 50"/>
              <a:gd name="T13" fmla="*/ 2147483647 h 40"/>
              <a:gd name="T14" fmla="*/ 2147483647 w 50"/>
              <a:gd name="T15" fmla="*/ 2147483647 h 40"/>
              <a:gd name="T16" fmla="*/ 2147483647 w 50"/>
              <a:gd name="T17" fmla="*/ 0 h 40"/>
              <a:gd name="T18" fmla="*/ 2147483647 w 50"/>
              <a:gd name="T19" fmla="*/ 2147483647 h 40"/>
              <a:gd name="T20" fmla="*/ 2147483647 w 50"/>
              <a:gd name="T21" fmla="*/ 2147483647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40"/>
              <a:gd name="T35" fmla="*/ 50 w 50"/>
              <a:gd name="T36" fmla="*/ 40 h 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40">
                <a:moveTo>
                  <a:pt x="6" y="40"/>
                </a:moveTo>
                <a:lnTo>
                  <a:pt x="2" y="38"/>
                </a:lnTo>
                <a:lnTo>
                  <a:pt x="0" y="34"/>
                </a:lnTo>
                <a:lnTo>
                  <a:pt x="0" y="32"/>
                </a:lnTo>
                <a:lnTo>
                  <a:pt x="4" y="24"/>
                </a:lnTo>
                <a:lnTo>
                  <a:pt x="8" y="18"/>
                </a:lnTo>
                <a:lnTo>
                  <a:pt x="8" y="8"/>
                </a:lnTo>
                <a:lnTo>
                  <a:pt x="30" y="8"/>
                </a:lnTo>
                <a:lnTo>
                  <a:pt x="46" y="0"/>
                </a:lnTo>
                <a:lnTo>
                  <a:pt x="50" y="34"/>
                </a:lnTo>
                <a:lnTo>
                  <a:pt x="6" y="4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4" name="Freeform 714"/>
          <p:cNvSpPr>
            <a:spLocks/>
          </p:cNvSpPr>
          <p:nvPr/>
        </p:nvSpPr>
        <p:spPr bwMode="auto">
          <a:xfrm rot="222277">
            <a:off x="3968750" y="2689225"/>
            <a:ext cx="139700" cy="146050"/>
          </a:xfrm>
          <a:custGeom>
            <a:avLst/>
            <a:gdLst>
              <a:gd name="T0" fmla="*/ 2147483647 w 60"/>
              <a:gd name="T1" fmla="*/ 2147483647 h 62"/>
              <a:gd name="T2" fmla="*/ 2147483647 w 60"/>
              <a:gd name="T3" fmla="*/ 2147483647 h 62"/>
              <a:gd name="T4" fmla="*/ 2147483647 w 60"/>
              <a:gd name="T5" fmla="*/ 2147483647 h 62"/>
              <a:gd name="T6" fmla="*/ 0 w 60"/>
              <a:gd name="T7" fmla="*/ 2147483647 h 62"/>
              <a:gd name="T8" fmla="*/ 2147483647 w 60"/>
              <a:gd name="T9" fmla="*/ 2147483647 h 62"/>
              <a:gd name="T10" fmla="*/ 2147483647 w 60"/>
              <a:gd name="T11" fmla="*/ 0 h 62"/>
              <a:gd name="T12" fmla="*/ 2147483647 w 60"/>
              <a:gd name="T13" fmla="*/ 2147483647 h 62"/>
              <a:gd name="T14" fmla="*/ 2147483647 w 60"/>
              <a:gd name="T15" fmla="*/ 2147483647 h 62"/>
              <a:gd name="T16" fmla="*/ 2147483647 w 60"/>
              <a:gd name="T17" fmla="*/ 2147483647 h 62"/>
              <a:gd name="T18" fmla="*/ 2147483647 w 60"/>
              <a:gd name="T19" fmla="*/ 214748364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"/>
              <a:gd name="T31" fmla="*/ 0 h 62"/>
              <a:gd name="T32" fmla="*/ 60 w 60"/>
              <a:gd name="T33" fmla="*/ 62 h 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" h="62">
                <a:moveTo>
                  <a:pt x="22" y="62"/>
                </a:moveTo>
                <a:lnTo>
                  <a:pt x="10" y="52"/>
                </a:lnTo>
                <a:lnTo>
                  <a:pt x="4" y="52"/>
                </a:lnTo>
                <a:lnTo>
                  <a:pt x="0" y="44"/>
                </a:lnTo>
                <a:lnTo>
                  <a:pt x="14" y="12"/>
                </a:lnTo>
                <a:lnTo>
                  <a:pt x="32" y="0"/>
                </a:lnTo>
                <a:lnTo>
                  <a:pt x="38" y="4"/>
                </a:lnTo>
                <a:lnTo>
                  <a:pt x="60" y="54"/>
                </a:lnTo>
                <a:lnTo>
                  <a:pt x="44" y="62"/>
                </a:lnTo>
                <a:lnTo>
                  <a:pt x="22" y="6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5" name="Freeform 715"/>
          <p:cNvSpPr>
            <a:spLocks/>
          </p:cNvSpPr>
          <p:nvPr/>
        </p:nvSpPr>
        <p:spPr bwMode="auto">
          <a:xfrm rot="222277">
            <a:off x="4059238" y="2705100"/>
            <a:ext cx="173037" cy="125413"/>
          </a:xfrm>
          <a:custGeom>
            <a:avLst/>
            <a:gdLst>
              <a:gd name="T0" fmla="*/ 0 w 74"/>
              <a:gd name="T1" fmla="*/ 0 h 52"/>
              <a:gd name="T2" fmla="*/ 2147483647 w 74"/>
              <a:gd name="T3" fmla="*/ 2147483647 h 52"/>
              <a:gd name="T4" fmla="*/ 2147483647 w 74"/>
              <a:gd name="T5" fmla="*/ 2147483647 h 52"/>
              <a:gd name="T6" fmla="*/ 2147483647 w 74"/>
              <a:gd name="T7" fmla="*/ 2147483647 h 52"/>
              <a:gd name="T8" fmla="*/ 2147483647 w 74"/>
              <a:gd name="T9" fmla="*/ 2147483647 h 52"/>
              <a:gd name="T10" fmla="*/ 2147483647 w 74"/>
              <a:gd name="T11" fmla="*/ 2147483647 h 52"/>
              <a:gd name="T12" fmla="*/ 2147483647 w 74"/>
              <a:gd name="T13" fmla="*/ 2147483647 h 52"/>
              <a:gd name="T14" fmla="*/ 2147483647 w 74"/>
              <a:gd name="T15" fmla="*/ 2147483647 h 52"/>
              <a:gd name="T16" fmla="*/ 2147483647 w 74"/>
              <a:gd name="T17" fmla="*/ 2147483647 h 52"/>
              <a:gd name="T18" fmla="*/ 0 w 74"/>
              <a:gd name="T19" fmla="*/ 0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4"/>
              <a:gd name="T31" fmla="*/ 0 h 52"/>
              <a:gd name="T32" fmla="*/ 74 w 74"/>
              <a:gd name="T33" fmla="*/ 52 h 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4" h="52">
                <a:moveTo>
                  <a:pt x="0" y="0"/>
                </a:moveTo>
                <a:lnTo>
                  <a:pt x="12" y="2"/>
                </a:lnTo>
                <a:lnTo>
                  <a:pt x="32" y="12"/>
                </a:lnTo>
                <a:lnTo>
                  <a:pt x="60" y="22"/>
                </a:lnTo>
                <a:lnTo>
                  <a:pt x="62" y="28"/>
                </a:lnTo>
                <a:lnTo>
                  <a:pt x="72" y="32"/>
                </a:lnTo>
                <a:lnTo>
                  <a:pt x="74" y="46"/>
                </a:lnTo>
                <a:lnTo>
                  <a:pt x="22" y="52"/>
                </a:lnTo>
                <a:lnTo>
                  <a:pt x="22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FD5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6" name="Freeform 717"/>
          <p:cNvSpPr>
            <a:spLocks/>
          </p:cNvSpPr>
          <p:nvPr/>
        </p:nvSpPr>
        <p:spPr bwMode="auto">
          <a:xfrm rot="222277">
            <a:off x="4097338" y="2816225"/>
            <a:ext cx="144462" cy="204788"/>
          </a:xfrm>
          <a:custGeom>
            <a:avLst/>
            <a:gdLst>
              <a:gd name="T0" fmla="*/ 2147483647 w 62"/>
              <a:gd name="T1" fmla="*/ 2147483647 h 88"/>
              <a:gd name="T2" fmla="*/ 2147483647 w 62"/>
              <a:gd name="T3" fmla="*/ 2147483647 h 88"/>
              <a:gd name="T4" fmla="*/ 2147483647 w 62"/>
              <a:gd name="T5" fmla="*/ 2147483647 h 88"/>
              <a:gd name="T6" fmla="*/ 2147483647 w 62"/>
              <a:gd name="T7" fmla="*/ 2147483647 h 88"/>
              <a:gd name="T8" fmla="*/ 0 w 62"/>
              <a:gd name="T9" fmla="*/ 2147483647 h 88"/>
              <a:gd name="T10" fmla="*/ 2147483647 w 62"/>
              <a:gd name="T11" fmla="*/ 0 h 88"/>
              <a:gd name="T12" fmla="*/ 2147483647 w 62"/>
              <a:gd name="T13" fmla="*/ 2147483647 h 88"/>
              <a:gd name="T14" fmla="*/ 2147483647 w 62"/>
              <a:gd name="T15" fmla="*/ 2147483647 h 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2"/>
              <a:gd name="T25" fmla="*/ 0 h 88"/>
              <a:gd name="T26" fmla="*/ 62 w 62"/>
              <a:gd name="T27" fmla="*/ 88 h 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2" h="88">
                <a:moveTo>
                  <a:pt x="62" y="82"/>
                </a:moveTo>
                <a:lnTo>
                  <a:pt x="58" y="88"/>
                </a:lnTo>
                <a:lnTo>
                  <a:pt x="10" y="88"/>
                </a:lnTo>
                <a:lnTo>
                  <a:pt x="4" y="38"/>
                </a:lnTo>
                <a:lnTo>
                  <a:pt x="0" y="6"/>
                </a:lnTo>
                <a:lnTo>
                  <a:pt x="52" y="0"/>
                </a:lnTo>
                <a:lnTo>
                  <a:pt x="56" y="38"/>
                </a:lnTo>
                <a:lnTo>
                  <a:pt x="62" y="8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7" name="Freeform 718"/>
          <p:cNvSpPr>
            <a:spLocks/>
          </p:cNvSpPr>
          <p:nvPr/>
        </p:nvSpPr>
        <p:spPr bwMode="auto">
          <a:xfrm rot="222277">
            <a:off x="4227513" y="2895600"/>
            <a:ext cx="174625" cy="123825"/>
          </a:xfrm>
          <a:custGeom>
            <a:avLst/>
            <a:gdLst>
              <a:gd name="T0" fmla="*/ 0 w 74"/>
              <a:gd name="T1" fmla="*/ 2147483647 h 52"/>
              <a:gd name="T2" fmla="*/ 2147483647 w 74"/>
              <a:gd name="T3" fmla="*/ 0 h 52"/>
              <a:gd name="T4" fmla="*/ 2147483647 w 74"/>
              <a:gd name="T5" fmla="*/ 2147483647 h 52"/>
              <a:gd name="T6" fmla="*/ 2147483647 w 74"/>
              <a:gd name="T7" fmla="*/ 2147483647 h 52"/>
              <a:gd name="T8" fmla="*/ 2147483647 w 74"/>
              <a:gd name="T9" fmla="*/ 2147483647 h 52"/>
              <a:gd name="T10" fmla="*/ 0 w 74"/>
              <a:gd name="T11" fmla="*/ 2147483647 h 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52"/>
              <a:gd name="T20" fmla="*/ 74 w 74"/>
              <a:gd name="T21" fmla="*/ 52 h 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52">
                <a:moveTo>
                  <a:pt x="0" y="8"/>
                </a:moveTo>
                <a:lnTo>
                  <a:pt x="58" y="0"/>
                </a:lnTo>
                <a:lnTo>
                  <a:pt x="74" y="28"/>
                </a:lnTo>
                <a:lnTo>
                  <a:pt x="72" y="48"/>
                </a:lnTo>
                <a:lnTo>
                  <a:pt x="6" y="52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8" name="Freeform 720"/>
          <p:cNvSpPr>
            <a:spLocks/>
          </p:cNvSpPr>
          <p:nvPr/>
        </p:nvSpPr>
        <p:spPr bwMode="auto">
          <a:xfrm rot="222277">
            <a:off x="4221163" y="2773363"/>
            <a:ext cx="149225" cy="138112"/>
          </a:xfrm>
          <a:custGeom>
            <a:avLst/>
            <a:gdLst>
              <a:gd name="T0" fmla="*/ 2147483647 w 64"/>
              <a:gd name="T1" fmla="*/ 2147483647 h 60"/>
              <a:gd name="T2" fmla="*/ 2147483647 w 64"/>
              <a:gd name="T3" fmla="*/ 2147483647 h 60"/>
              <a:gd name="T4" fmla="*/ 2147483647 w 64"/>
              <a:gd name="T5" fmla="*/ 2147483647 h 60"/>
              <a:gd name="T6" fmla="*/ 0 w 64"/>
              <a:gd name="T7" fmla="*/ 2147483647 h 60"/>
              <a:gd name="T8" fmla="*/ 2147483647 w 64"/>
              <a:gd name="T9" fmla="*/ 2147483647 h 60"/>
              <a:gd name="T10" fmla="*/ 2147483647 w 64"/>
              <a:gd name="T11" fmla="*/ 0 h 60"/>
              <a:gd name="T12" fmla="*/ 2147483647 w 64"/>
              <a:gd name="T13" fmla="*/ 2147483647 h 60"/>
              <a:gd name="T14" fmla="*/ 2147483647 w 64"/>
              <a:gd name="T15" fmla="*/ 2147483647 h 60"/>
              <a:gd name="T16" fmla="*/ 2147483647 w 64"/>
              <a:gd name="T17" fmla="*/ 2147483647 h 60"/>
              <a:gd name="T18" fmla="*/ 2147483647 w 64"/>
              <a:gd name="T19" fmla="*/ 2147483647 h 60"/>
              <a:gd name="T20" fmla="*/ 2147483647 w 64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60"/>
              <a:gd name="T35" fmla="*/ 64 w 64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60">
                <a:moveTo>
                  <a:pt x="64" y="52"/>
                </a:moveTo>
                <a:lnTo>
                  <a:pt x="6" y="60"/>
                </a:lnTo>
                <a:lnTo>
                  <a:pt x="2" y="22"/>
                </a:lnTo>
                <a:lnTo>
                  <a:pt x="0" y="8"/>
                </a:lnTo>
                <a:lnTo>
                  <a:pt x="8" y="2"/>
                </a:lnTo>
                <a:lnTo>
                  <a:pt x="24" y="0"/>
                </a:lnTo>
                <a:lnTo>
                  <a:pt x="40" y="12"/>
                </a:lnTo>
                <a:lnTo>
                  <a:pt x="46" y="18"/>
                </a:lnTo>
                <a:lnTo>
                  <a:pt x="48" y="26"/>
                </a:lnTo>
                <a:lnTo>
                  <a:pt x="56" y="32"/>
                </a:lnTo>
                <a:lnTo>
                  <a:pt x="64" y="5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39" name="Freeform 1032"/>
          <p:cNvSpPr>
            <a:spLocks/>
          </p:cNvSpPr>
          <p:nvPr/>
        </p:nvSpPr>
        <p:spPr bwMode="auto">
          <a:xfrm rot="222277">
            <a:off x="8782050" y="2708275"/>
            <a:ext cx="125413" cy="177800"/>
          </a:xfrm>
          <a:custGeom>
            <a:avLst/>
            <a:gdLst>
              <a:gd name="T0" fmla="*/ 2147483647 w 54"/>
              <a:gd name="T1" fmla="*/ 2147483647 h 76"/>
              <a:gd name="T2" fmla="*/ 2147483647 w 54"/>
              <a:gd name="T3" fmla="*/ 2147483647 h 76"/>
              <a:gd name="T4" fmla="*/ 2147483647 w 54"/>
              <a:gd name="T5" fmla="*/ 2147483647 h 76"/>
              <a:gd name="T6" fmla="*/ 0 w 54"/>
              <a:gd name="T7" fmla="*/ 2147483647 h 76"/>
              <a:gd name="T8" fmla="*/ 2147483647 w 54"/>
              <a:gd name="T9" fmla="*/ 2147483647 h 76"/>
              <a:gd name="T10" fmla="*/ 2147483647 w 54"/>
              <a:gd name="T11" fmla="*/ 2147483647 h 76"/>
              <a:gd name="T12" fmla="*/ 2147483647 w 54"/>
              <a:gd name="T13" fmla="*/ 2147483647 h 76"/>
              <a:gd name="T14" fmla="*/ 2147483647 w 54"/>
              <a:gd name="T15" fmla="*/ 2147483647 h 76"/>
              <a:gd name="T16" fmla="*/ 2147483647 w 54"/>
              <a:gd name="T17" fmla="*/ 0 h 76"/>
              <a:gd name="T18" fmla="*/ 2147483647 w 54"/>
              <a:gd name="T19" fmla="*/ 2147483647 h 76"/>
              <a:gd name="T20" fmla="*/ 2147483647 w 54"/>
              <a:gd name="T21" fmla="*/ 2147483647 h 76"/>
              <a:gd name="T22" fmla="*/ 2147483647 w 54"/>
              <a:gd name="T23" fmla="*/ 2147483647 h 76"/>
              <a:gd name="T24" fmla="*/ 2147483647 w 54"/>
              <a:gd name="T25" fmla="*/ 2147483647 h 76"/>
              <a:gd name="T26" fmla="*/ 2147483647 w 54"/>
              <a:gd name="T27" fmla="*/ 2147483647 h 76"/>
              <a:gd name="T28" fmla="*/ 2147483647 w 54"/>
              <a:gd name="T29" fmla="*/ 2147483647 h 76"/>
              <a:gd name="T30" fmla="*/ 2147483647 w 54"/>
              <a:gd name="T31" fmla="*/ 2147483647 h 76"/>
              <a:gd name="T32" fmla="*/ 2147483647 w 54"/>
              <a:gd name="T33" fmla="*/ 2147483647 h 76"/>
              <a:gd name="T34" fmla="*/ 2147483647 w 54"/>
              <a:gd name="T35" fmla="*/ 2147483647 h 76"/>
              <a:gd name="T36" fmla="*/ 2147483647 w 54"/>
              <a:gd name="T37" fmla="*/ 2147483647 h 76"/>
              <a:gd name="T38" fmla="*/ 2147483647 w 54"/>
              <a:gd name="T39" fmla="*/ 2147483647 h 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4"/>
              <a:gd name="T61" fmla="*/ 0 h 76"/>
              <a:gd name="T62" fmla="*/ 54 w 54"/>
              <a:gd name="T63" fmla="*/ 76 h 7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4" h="76">
                <a:moveTo>
                  <a:pt x="6" y="62"/>
                </a:moveTo>
                <a:lnTo>
                  <a:pt x="4" y="52"/>
                </a:lnTo>
                <a:lnTo>
                  <a:pt x="8" y="48"/>
                </a:lnTo>
                <a:lnTo>
                  <a:pt x="0" y="24"/>
                </a:lnTo>
                <a:lnTo>
                  <a:pt x="6" y="16"/>
                </a:lnTo>
                <a:lnTo>
                  <a:pt x="10" y="16"/>
                </a:lnTo>
                <a:lnTo>
                  <a:pt x="12" y="16"/>
                </a:lnTo>
                <a:lnTo>
                  <a:pt x="14" y="14"/>
                </a:lnTo>
                <a:lnTo>
                  <a:pt x="20" y="0"/>
                </a:lnTo>
                <a:lnTo>
                  <a:pt x="24" y="4"/>
                </a:lnTo>
                <a:lnTo>
                  <a:pt x="32" y="8"/>
                </a:lnTo>
                <a:lnTo>
                  <a:pt x="48" y="24"/>
                </a:lnTo>
                <a:lnTo>
                  <a:pt x="46" y="40"/>
                </a:lnTo>
                <a:lnTo>
                  <a:pt x="52" y="46"/>
                </a:lnTo>
                <a:lnTo>
                  <a:pt x="42" y="50"/>
                </a:lnTo>
                <a:lnTo>
                  <a:pt x="54" y="64"/>
                </a:lnTo>
                <a:lnTo>
                  <a:pt x="42" y="76"/>
                </a:lnTo>
                <a:lnTo>
                  <a:pt x="30" y="68"/>
                </a:lnTo>
                <a:lnTo>
                  <a:pt x="26" y="60"/>
                </a:lnTo>
                <a:lnTo>
                  <a:pt x="6" y="6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0" name="Freeform 1033"/>
          <p:cNvSpPr>
            <a:spLocks/>
          </p:cNvSpPr>
          <p:nvPr/>
        </p:nvSpPr>
        <p:spPr bwMode="auto">
          <a:xfrm rot="222277">
            <a:off x="8535988" y="2481263"/>
            <a:ext cx="246062" cy="131762"/>
          </a:xfrm>
          <a:custGeom>
            <a:avLst/>
            <a:gdLst>
              <a:gd name="T0" fmla="*/ 0 w 106"/>
              <a:gd name="T1" fmla="*/ 2147483647 h 58"/>
              <a:gd name="T2" fmla="*/ 2147483647 w 106"/>
              <a:gd name="T3" fmla="*/ 0 h 58"/>
              <a:gd name="T4" fmla="*/ 2147483647 w 106"/>
              <a:gd name="T5" fmla="*/ 2147483647 h 58"/>
              <a:gd name="T6" fmla="*/ 2147483647 w 106"/>
              <a:gd name="T7" fmla="*/ 2147483647 h 58"/>
              <a:gd name="T8" fmla="*/ 2147483647 w 106"/>
              <a:gd name="T9" fmla="*/ 2147483647 h 58"/>
              <a:gd name="T10" fmla="*/ 2147483647 w 106"/>
              <a:gd name="T11" fmla="*/ 2147483647 h 58"/>
              <a:gd name="T12" fmla="*/ 2147483647 w 106"/>
              <a:gd name="T13" fmla="*/ 2147483647 h 58"/>
              <a:gd name="T14" fmla="*/ 2147483647 w 106"/>
              <a:gd name="T15" fmla="*/ 2147483647 h 58"/>
              <a:gd name="T16" fmla="*/ 2147483647 w 106"/>
              <a:gd name="T17" fmla="*/ 2147483647 h 58"/>
              <a:gd name="T18" fmla="*/ 2147483647 w 106"/>
              <a:gd name="T19" fmla="*/ 2147483647 h 58"/>
              <a:gd name="T20" fmla="*/ 2147483647 w 106"/>
              <a:gd name="T21" fmla="*/ 2147483647 h 58"/>
              <a:gd name="T22" fmla="*/ 2147483647 w 106"/>
              <a:gd name="T23" fmla="*/ 2147483647 h 58"/>
              <a:gd name="T24" fmla="*/ 2147483647 w 106"/>
              <a:gd name="T25" fmla="*/ 2147483647 h 58"/>
              <a:gd name="T26" fmla="*/ 0 w 106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6"/>
              <a:gd name="T43" fmla="*/ 0 h 58"/>
              <a:gd name="T44" fmla="*/ 106 w 10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6" h="58">
                <a:moveTo>
                  <a:pt x="0" y="8"/>
                </a:moveTo>
                <a:lnTo>
                  <a:pt x="30" y="0"/>
                </a:lnTo>
                <a:lnTo>
                  <a:pt x="86" y="32"/>
                </a:lnTo>
                <a:lnTo>
                  <a:pt x="92" y="34"/>
                </a:lnTo>
                <a:lnTo>
                  <a:pt x="98" y="46"/>
                </a:lnTo>
                <a:lnTo>
                  <a:pt x="98" y="50"/>
                </a:lnTo>
                <a:lnTo>
                  <a:pt x="106" y="54"/>
                </a:lnTo>
                <a:lnTo>
                  <a:pt x="104" y="58"/>
                </a:lnTo>
                <a:lnTo>
                  <a:pt x="66" y="42"/>
                </a:lnTo>
                <a:lnTo>
                  <a:pt x="66" y="36"/>
                </a:lnTo>
                <a:lnTo>
                  <a:pt x="58" y="36"/>
                </a:lnTo>
                <a:lnTo>
                  <a:pt x="32" y="24"/>
                </a:lnTo>
                <a:lnTo>
                  <a:pt x="10" y="16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1" name="Freeform 1034"/>
          <p:cNvSpPr>
            <a:spLocks/>
          </p:cNvSpPr>
          <p:nvPr/>
        </p:nvSpPr>
        <p:spPr bwMode="auto">
          <a:xfrm rot="222277">
            <a:off x="8402638" y="2487613"/>
            <a:ext cx="180975" cy="122237"/>
          </a:xfrm>
          <a:custGeom>
            <a:avLst/>
            <a:gdLst>
              <a:gd name="T0" fmla="*/ 0 w 78"/>
              <a:gd name="T1" fmla="*/ 2147483647 h 52"/>
              <a:gd name="T2" fmla="*/ 2147483647 w 78"/>
              <a:gd name="T3" fmla="*/ 0 h 52"/>
              <a:gd name="T4" fmla="*/ 2147483647 w 78"/>
              <a:gd name="T5" fmla="*/ 2147483647 h 52"/>
              <a:gd name="T6" fmla="*/ 2147483647 w 78"/>
              <a:gd name="T7" fmla="*/ 2147483647 h 52"/>
              <a:gd name="T8" fmla="*/ 2147483647 w 78"/>
              <a:gd name="T9" fmla="*/ 2147483647 h 52"/>
              <a:gd name="T10" fmla="*/ 2147483647 w 78"/>
              <a:gd name="T11" fmla="*/ 2147483647 h 52"/>
              <a:gd name="T12" fmla="*/ 2147483647 w 78"/>
              <a:gd name="T13" fmla="*/ 2147483647 h 52"/>
              <a:gd name="T14" fmla="*/ 2147483647 w 78"/>
              <a:gd name="T15" fmla="*/ 2147483647 h 52"/>
              <a:gd name="T16" fmla="*/ 2147483647 w 78"/>
              <a:gd name="T17" fmla="*/ 2147483647 h 52"/>
              <a:gd name="T18" fmla="*/ 2147483647 w 78"/>
              <a:gd name="T19" fmla="*/ 2147483647 h 52"/>
              <a:gd name="T20" fmla="*/ 0 w 78"/>
              <a:gd name="T21" fmla="*/ 2147483647 h 52"/>
              <a:gd name="T22" fmla="*/ 0 w 78"/>
              <a:gd name="T23" fmla="*/ 2147483647 h 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8"/>
              <a:gd name="T37" fmla="*/ 0 h 52"/>
              <a:gd name="T38" fmla="*/ 78 w 78"/>
              <a:gd name="T39" fmla="*/ 52 h 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8" h="52">
                <a:moveTo>
                  <a:pt x="0" y="12"/>
                </a:moveTo>
                <a:lnTo>
                  <a:pt x="58" y="0"/>
                </a:lnTo>
                <a:lnTo>
                  <a:pt x="62" y="4"/>
                </a:lnTo>
                <a:lnTo>
                  <a:pt x="68" y="8"/>
                </a:lnTo>
                <a:lnTo>
                  <a:pt x="78" y="30"/>
                </a:lnTo>
                <a:lnTo>
                  <a:pt x="56" y="44"/>
                </a:lnTo>
                <a:lnTo>
                  <a:pt x="46" y="52"/>
                </a:lnTo>
                <a:lnTo>
                  <a:pt x="36" y="44"/>
                </a:lnTo>
                <a:lnTo>
                  <a:pt x="34" y="48"/>
                </a:lnTo>
                <a:lnTo>
                  <a:pt x="6" y="42"/>
                </a:lnTo>
                <a:lnTo>
                  <a:pt x="0" y="34"/>
                </a:lnTo>
                <a:lnTo>
                  <a:pt x="0" y="1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2" name="Freeform 1035"/>
          <p:cNvSpPr>
            <a:spLocks/>
          </p:cNvSpPr>
          <p:nvPr/>
        </p:nvSpPr>
        <p:spPr bwMode="auto">
          <a:xfrm rot="222277">
            <a:off x="8318500" y="2509838"/>
            <a:ext cx="180975" cy="169862"/>
          </a:xfrm>
          <a:custGeom>
            <a:avLst/>
            <a:gdLst>
              <a:gd name="T0" fmla="*/ 0 w 78"/>
              <a:gd name="T1" fmla="*/ 2147483647 h 72"/>
              <a:gd name="T2" fmla="*/ 2147483647 w 78"/>
              <a:gd name="T3" fmla="*/ 0 h 72"/>
              <a:gd name="T4" fmla="*/ 2147483647 w 78"/>
              <a:gd name="T5" fmla="*/ 2147483647 h 72"/>
              <a:gd name="T6" fmla="*/ 2147483647 w 78"/>
              <a:gd name="T7" fmla="*/ 2147483647 h 72"/>
              <a:gd name="T8" fmla="*/ 2147483647 w 78"/>
              <a:gd name="T9" fmla="*/ 2147483647 h 72"/>
              <a:gd name="T10" fmla="*/ 2147483647 w 78"/>
              <a:gd name="T11" fmla="*/ 2147483647 h 72"/>
              <a:gd name="T12" fmla="*/ 2147483647 w 78"/>
              <a:gd name="T13" fmla="*/ 2147483647 h 72"/>
              <a:gd name="T14" fmla="*/ 2147483647 w 78"/>
              <a:gd name="T15" fmla="*/ 2147483647 h 72"/>
              <a:gd name="T16" fmla="*/ 0 w 78"/>
              <a:gd name="T17" fmla="*/ 2147483647 h 72"/>
              <a:gd name="T18" fmla="*/ 2147483647 w 78"/>
              <a:gd name="T19" fmla="*/ 2147483647 h 72"/>
              <a:gd name="T20" fmla="*/ 0 w 78"/>
              <a:gd name="T21" fmla="*/ 2147483647 h 72"/>
              <a:gd name="T22" fmla="*/ 2147483647 w 78"/>
              <a:gd name="T23" fmla="*/ 2147483647 h 72"/>
              <a:gd name="T24" fmla="*/ 2147483647 w 78"/>
              <a:gd name="T25" fmla="*/ 2147483647 h 72"/>
              <a:gd name="T26" fmla="*/ 0 w 78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72"/>
              <a:gd name="T44" fmla="*/ 78 w 78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72">
                <a:moveTo>
                  <a:pt x="0" y="10"/>
                </a:moveTo>
                <a:lnTo>
                  <a:pt x="34" y="0"/>
                </a:lnTo>
                <a:lnTo>
                  <a:pt x="34" y="22"/>
                </a:lnTo>
                <a:lnTo>
                  <a:pt x="40" y="30"/>
                </a:lnTo>
                <a:lnTo>
                  <a:pt x="68" y="36"/>
                </a:lnTo>
                <a:lnTo>
                  <a:pt x="78" y="50"/>
                </a:lnTo>
                <a:lnTo>
                  <a:pt x="78" y="54"/>
                </a:lnTo>
                <a:lnTo>
                  <a:pt x="8" y="72"/>
                </a:lnTo>
                <a:lnTo>
                  <a:pt x="0" y="70"/>
                </a:lnTo>
                <a:lnTo>
                  <a:pt x="4" y="34"/>
                </a:lnTo>
                <a:lnTo>
                  <a:pt x="0" y="22"/>
                </a:lnTo>
                <a:lnTo>
                  <a:pt x="8" y="22"/>
                </a:lnTo>
                <a:lnTo>
                  <a:pt x="10" y="16"/>
                </a:lnTo>
                <a:lnTo>
                  <a:pt x="0" y="1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3" name="Freeform 1036"/>
          <p:cNvSpPr>
            <a:spLocks/>
          </p:cNvSpPr>
          <p:nvPr/>
        </p:nvSpPr>
        <p:spPr bwMode="auto">
          <a:xfrm rot="222277">
            <a:off x="8559800" y="2516188"/>
            <a:ext cx="180975" cy="131762"/>
          </a:xfrm>
          <a:custGeom>
            <a:avLst/>
            <a:gdLst>
              <a:gd name="T0" fmla="*/ 0 w 78"/>
              <a:gd name="T1" fmla="*/ 0 h 58"/>
              <a:gd name="T2" fmla="*/ 2147483647 w 78"/>
              <a:gd name="T3" fmla="*/ 2147483647 h 58"/>
              <a:gd name="T4" fmla="*/ 2147483647 w 78"/>
              <a:gd name="T5" fmla="*/ 2147483647 h 58"/>
              <a:gd name="T6" fmla="*/ 2147483647 w 78"/>
              <a:gd name="T7" fmla="*/ 2147483647 h 58"/>
              <a:gd name="T8" fmla="*/ 2147483647 w 78"/>
              <a:gd name="T9" fmla="*/ 2147483647 h 58"/>
              <a:gd name="T10" fmla="*/ 2147483647 w 78"/>
              <a:gd name="T11" fmla="*/ 2147483647 h 58"/>
              <a:gd name="T12" fmla="*/ 2147483647 w 78"/>
              <a:gd name="T13" fmla="*/ 2147483647 h 58"/>
              <a:gd name="T14" fmla="*/ 2147483647 w 78"/>
              <a:gd name="T15" fmla="*/ 2147483647 h 58"/>
              <a:gd name="T16" fmla="*/ 2147483647 w 78"/>
              <a:gd name="T17" fmla="*/ 2147483647 h 58"/>
              <a:gd name="T18" fmla="*/ 2147483647 w 78"/>
              <a:gd name="T19" fmla="*/ 2147483647 h 58"/>
              <a:gd name="T20" fmla="*/ 2147483647 w 78"/>
              <a:gd name="T21" fmla="*/ 2147483647 h 58"/>
              <a:gd name="T22" fmla="*/ 2147483647 w 78"/>
              <a:gd name="T23" fmla="*/ 2147483647 h 58"/>
              <a:gd name="T24" fmla="*/ 2147483647 w 78"/>
              <a:gd name="T25" fmla="*/ 2147483647 h 58"/>
              <a:gd name="T26" fmla="*/ 0 w 78"/>
              <a:gd name="T27" fmla="*/ 0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58"/>
              <a:gd name="T44" fmla="*/ 78 w 78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58">
                <a:moveTo>
                  <a:pt x="0" y="0"/>
                </a:moveTo>
                <a:lnTo>
                  <a:pt x="48" y="20"/>
                </a:lnTo>
                <a:lnTo>
                  <a:pt x="56" y="20"/>
                </a:lnTo>
                <a:lnTo>
                  <a:pt x="56" y="26"/>
                </a:lnTo>
                <a:lnTo>
                  <a:pt x="54" y="30"/>
                </a:lnTo>
                <a:lnTo>
                  <a:pt x="66" y="40"/>
                </a:lnTo>
                <a:lnTo>
                  <a:pt x="76" y="44"/>
                </a:lnTo>
                <a:lnTo>
                  <a:pt x="78" y="50"/>
                </a:lnTo>
                <a:lnTo>
                  <a:pt x="62" y="58"/>
                </a:lnTo>
                <a:lnTo>
                  <a:pt x="46" y="46"/>
                </a:lnTo>
                <a:lnTo>
                  <a:pt x="44" y="48"/>
                </a:lnTo>
                <a:lnTo>
                  <a:pt x="24" y="38"/>
                </a:lnTo>
                <a:lnTo>
                  <a:pt x="10" y="22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4" name="Freeform 1037"/>
          <p:cNvSpPr>
            <a:spLocks/>
          </p:cNvSpPr>
          <p:nvPr/>
        </p:nvSpPr>
        <p:spPr bwMode="auto">
          <a:xfrm rot="222277">
            <a:off x="8559800" y="2516188"/>
            <a:ext cx="180975" cy="131762"/>
          </a:xfrm>
          <a:custGeom>
            <a:avLst/>
            <a:gdLst>
              <a:gd name="T0" fmla="*/ 0 w 78"/>
              <a:gd name="T1" fmla="*/ 0 h 58"/>
              <a:gd name="T2" fmla="*/ 2147483647 w 78"/>
              <a:gd name="T3" fmla="*/ 2147483647 h 58"/>
              <a:gd name="T4" fmla="*/ 2147483647 w 78"/>
              <a:gd name="T5" fmla="*/ 2147483647 h 58"/>
              <a:gd name="T6" fmla="*/ 2147483647 w 78"/>
              <a:gd name="T7" fmla="*/ 2147483647 h 58"/>
              <a:gd name="T8" fmla="*/ 2147483647 w 78"/>
              <a:gd name="T9" fmla="*/ 2147483647 h 58"/>
              <a:gd name="T10" fmla="*/ 2147483647 w 78"/>
              <a:gd name="T11" fmla="*/ 2147483647 h 58"/>
              <a:gd name="T12" fmla="*/ 2147483647 w 78"/>
              <a:gd name="T13" fmla="*/ 2147483647 h 58"/>
              <a:gd name="T14" fmla="*/ 2147483647 w 78"/>
              <a:gd name="T15" fmla="*/ 2147483647 h 58"/>
              <a:gd name="T16" fmla="*/ 2147483647 w 78"/>
              <a:gd name="T17" fmla="*/ 2147483647 h 58"/>
              <a:gd name="T18" fmla="*/ 2147483647 w 78"/>
              <a:gd name="T19" fmla="*/ 2147483647 h 58"/>
              <a:gd name="T20" fmla="*/ 2147483647 w 78"/>
              <a:gd name="T21" fmla="*/ 2147483647 h 58"/>
              <a:gd name="T22" fmla="*/ 2147483647 w 78"/>
              <a:gd name="T23" fmla="*/ 2147483647 h 58"/>
              <a:gd name="T24" fmla="*/ 2147483647 w 78"/>
              <a:gd name="T25" fmla="*/ 2147483647 h 58"/>
              <a:gd name="T26" fmla="*/ 0 w 78"/>
              <a:gd name="T27" fmla="*/ 0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58"/>
              <a:gd name="T44" fmla="*/ 78 w 78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58">
                <a:moveTo>
                  <a:pt x="0" y="0"/>
                </a:moveTo>
                <a:lnTo>
                  <a:pt x="48" y="20"/>
                </a:lnTo>
                <a:lnTo>
                  <a:pt x="56" y="20"/>
                </a:lnTo>
                <a:lnTo>
                  <a:pt x="56" y="26"/>
                </a:lnTo>
                <a:lnTo>
                  <a:pt x="54" y="30"/>
                </a:lnTo>
                <a:lnTo>
                  <a:pt x="66" y="40"/>
                </a:lnTo>
                <a:lnTo>
                  <a:pt x="76" y="44"/>
                </a:lnTo>
                <a:lnTo>
                  <a:pt x="78" y="50"/>
                </a:lnTo>
                <a:lnTo>
                  <a:pt x="62" y="58"/>
                </a:lnTo>
                <a:lnTo>
                  <a:pt x="46" y="46"/>
                </a:lnTo>
                <a:lnTo>
                  <a:pt x="44" y="48"/>
                </a:lnTo>
                <a:lnTo>
                  <a:pt x="24" y="38"/>
                </a:lnTo>
                <a:lnTo>
                  <a:pt x="10" y="22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5" name="Freeform 1038"/>
          <p:cNvSpPr>
            <a:spLocks/>
          </p:cNvSpPr>
          <p:nvPr/>
        </p:nvSpPr>
        <p:spPr bwMode="auto">
          <a:xfrm rot="222277">
            <a:off x="8545513" y="2563813"/>
            <a:ext cx="144462" cy="131762"/>
          </a:xfrm>
          <a:custGeom>
            <a:avLst/>
            <a:gdLst>
              <a:gd name="T0" fmla="*/ 0 w 62"/>
              <a:gd name="T1" fmla="*/ 2147483647 h 56"/>
              <a:gd name="T2" fmla="*/ 2147483647 w 62"/>
              <a:gd name="T3" fmla="*/ 0 h 56"/>
              <a:gd name="T4" fmla="*/ 2147483647 w 62"/>
              <a:gd name="T5" fmla="*/ 2147483647 h 56"/>
              <a:gd name="T6" fmla="*/ 2147483647 w 62"/>
              <a:gd name="T7" fmla="*/ 2147483647 h 56"/>
              <a:gd name="T8" fmla="*/ 2147483647 w 62"/>
              <a:gd name="T9" fmla="*/ 2147483647 h 56"/>
              <a:gd name="T10" fmla="*/ 2147483647 w 62"/>
              <a:gd name="T11" fmla="*/ 2147483647 h 56"/>
              <a:gd name="T12" fmla="*/ 2147483647 w 62"/>
              <a:gd name="T13" fmla="*/ 2147483647 h 56"/>
              <a:gd name="T14" fmla="*/ 2147483647 w 62"/>
              <a:gd name="T15" fmla="*/ 2147483647 h 56"/>
              <a:gd name="T16" fmla="*/ 2147483647 w 62"/>
              <a:gd name="T17" fmla="*/ 2147483647 h 56"/>
              <a:gd name="T18" fmla="*/ 2147483647 w 62"/>
              <a:gd name="T19" fmla="*/ 2147483647 h 56"/>
              <a:gd name="T20" fmla="*/ 2147483647 w 62"/>
              <a:gd name="T21" fmla="*/ 2147483647 h 56"/>
              <a:gd name="T22" fmla="*/ 2147483647 w 62"/>
              <a:gd name="T23" fmla="*/ 2147483647 h 56"/>
              <a:gd name="T24" fmla="*/ 2147483647 w 62"/>
              <a:gd name="T25" fmla="*/ 2147483647 h 56"/>
              <a:gd name="T26" fmla="*/ 2147483647 w 62"/>
              <a:gd name="T27" fmla="*/ 2147483647 h 56"/>
              <a:gd name="T28" fmla="*/ 2147483647 w 62"/>
              <a:gd name="T29" fmla="*/ 2147483647 h 56"/>
              <a:gd name="T30" fmla="*/ 2147483647 w 62"/>
              <a:gd name="T31" fmla="*/ 2147483647 h 56"/>
              <a:gd name="T32" fmla="*/ 2147483647 w 62"/>
              <a:gd name="T33" fmla="*/ 2147483647 h 56"/>
              <a:gd name="T34" fmla="*/ 0 w 62"/>
              <a:gd name="T35" fmla="*/ 2147483647 h 56"/>
              <a:gd name="T36" fmla="*/ 0 w 62"/>
              <a:gd name="T37" fmla="*/ 2147483647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2"/>
              <a:gd name="T58" fmla="*/ 0 h 56"/>
              <a:gd name="T59" fmla="*/ 62 w 62"/>
              <a:gd name="T60" fmla="*/ 56 h 5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2" h="56">
                <a:moveTo>
                  <a:pt x="0" y="8"/>
                </a:moveTo>
                <a:lnTo>
                  <a:pt x="14" y="0"/>
                </a:lnTo>
                <a:lnTo>
                  <a:pt x="28" y="16"/>
                </a:lnTo>
                <a:lnTo>
                  <a:pt x="48" y="26"/>
                </a:lnTo>
                <a:lnTo>
                  <a:pt x="62" y="42"/>
                </a:lnTo>
                <a:lnTo>
                  <a:pt x="54" y="46"/>
                </a:lnTo>
                <a:lnTo>
                  <a:pt x="42" y="38"/>
                </a:lnTo>
                <a:lnTo>
                  <a:pt x="30" y="38"/>
                </a:lnTo>
                <a:lnTo>
                  <a:pt x="30" y="40"/>
                </a:lnTo>
                <a:lnTo>
                  <a:pt x="32" y="44"/>
                </a:lnTo>
                <a:lnTo>
                  <a:pt x="44" y="48"/>
                </a:lnTo>
                <a:lnTo>
                  <a:pt x="40" y="50"/>
                </a:lnTo>
                <a:lnTo>
                  <a:pt x="26" y="54"/>
                </a:lnTo>
                <a:lnTo>
                  <a:pt x="20" y="52"/>
                </a:lnTo>
                <a:lnTo>
                  <a:pt x="16" y="54"/>
                </a:lnTo>
                <a:lnTo>
                  <a:pt x="12" y="56"/>
                </a:lnTo>
                <a:lnTo>
                  <a:pt x="10" y="56"/>
                </a:lnTo>
                <a:lnTo>
                  <a:pt x="0" y="30"/>
                </a:lnTo>
                <a:lnTo>
                  <a:pt x="0" y="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6" name="Freeform 1039"/>
          <p:cNvSpPr>
            <a:spLocks/>
          </p:cNvSpPr>
          <p:nvPr/>
        </p:nvSpPr>
        <p:spPr bwMode="auto">
          <a:xfrm rot="222277">
            <a:off x="8502650" y="2579688"/>
            <a:ext cx="109538" cy="149225"/>
          </a:xfrm>
          <a:custGeom>
            <a:avLst/>
            <a:gdLst>
              <a:gd name="T0" fmla="*/ 0 w 48"/>
              <a:gd name="T1" fmla="*/ 2147483647 h 64"/>
              <a:gd name="T2" fmla="*/ 2147483647 w 48"/>
              <a:gd name="T3" fmla="*/ 0 h 64"/>
              <a:gd name="T4" fmla="*/ 2147483647 w 48"/>
              <a:gd name="T5" fmla="*/ 2147483647 h 64"/>
              <a:gd name="T6" fmla="*/ 2147483647 w 48"/>
              <a:gd name="T7" fmla="*/ 2147483647 h 64"/>
              <a:gd name="T8" fmla="*/ 2147483647 w 48"/>
              <a:gd name="T9" fmla="*/ 2147483647 h 64"/>
              <a:gd name="T10" fmla="*/ 2147483647 w 48"/>
              <a:gd name="T11" fmla="*/ 2147483647 h 64"/>
              <a:gd name="T12" fmla="*/ 2147483647 w 48"/>
              <a:gd name="T13" fmla="*/ 2147483647 h 64"/>
              <a:gd name="T14" fmla="*/ 2147483647 w 48"/>
              <a:gd name="T15" fmla="*/ 2147483647 h 64"/>
              <a:gd name="T16" fmla="*/ 2147483647 w 48"/>
              <a:gd name="T17" fmla="*/ 2147483647 h 64"/>
              <a:gd name="T18" fmla="*/ 2147483647 w 48"/>
              <a:gd name="T19" fmla="*/ 2147483647 h 64"/>
              <a:gd name="T20" fmla="*/ 2147483647 w 48"/>
              <a:gd name="T21" fmla="*/ 2147483647 h 64"/>
              <a:gd name="T22" fmla="*/ 2147483647 w 48"/>
              <a:gd name="T23" fmla="*/ 2147483647 h 64"/>
              <a:gd name="T24" fmla="*/ 0 w 48"/>
              <a:gd name="T25" fmla="*/ 2147483647 h 64"/>
              <a:gd name="T26" fmla="*/ 2147483647 w 48"/>
              <a:gd name="T27" fmla="*/ 2147483647 h 64"/>
              <a:gd name="T28" fmla="*/ 0 w 48"/>
              <a:gd name="T29" fmla="*/ 214748364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8"/>
              <a:gd name="T46" fmla="*/ 0 h 64"/>
              <a:gd name="T47" fmla="*/ 48 w 48"/>
              <a:gd name="T48" fmla="*/ 64 h 6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8" h="64">
                <a:moveTo>
                  <a:pt x="0" y="14"/>
                </a:moveTo>
                <a:lnTo>
                  <a:pt x="18" y="0"/>
                </a:lnTo>
                <a:lnTo>
                  <a:pt x="18" y="22"/>
                </a:lnTo>
                <a:lnTo>
                  <a:pt x="28" y="48"/>
                </a:lnTo>
                <a:lnTo>
                  <a:pt x="38" y="44"/>
                </a:lnTo>
                <a:lnTo>
                  <a:pt x="44" y="46"/>
                </a:lnTo>
                <a:lnTo>
                  <a:pt x="48" y="54"/>
                </a:lnTo>
                <a:lnTo>
                  <a:pt x="44" y="60"/>
                </a:lnTo>
                <a:lnTo>
                  <a:pt x="28" y="64"/>
                </a:lnTo>
                <a:lnTo>
                  <a:pt x="20" y="58"/>
                </a:lnTo>
                <a:lnTo>
                  <a:pt x="20" y="64"/>
                </a:lnTo>
                <a:lnTo>
                  <a:pt x="12" y="62"/>
                </a:lnTo>
                <a:lnTo>
                  <a:pt x="0" y="30"/>
                </a:lnTo>
                <a:lnTo>
                  <a:pt x="4" y="26"/>
                </a:lnTo>
                <a:lnTo>
                  <a:pt x="0" y="1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7" name="Freeform 1040"/>
          <p:cNvSpPr>
            <a:spLocks/>
          </p:cNvSpPr>
          <p:nvPr/>
        </p:nvSpPr>
        <p:spPr bwMode="auto">
          <a:xfrm rot="222277">
            <a:off x="8043863" y="2520950"/>
            <a:ext cx="295275" cy="180975"/>
          </a:xfrm>
          <a:custGeom>
            <a:avLst/>
            <a:gdLst>
              <a:gd name="T0" fmla="*/ 0 w 126"/>
              <a:gd name="T1" fmla="*/ 2147483647 h 78"/>
              <a:gd name="T2" fmla="*/ 2147483647 w 126"/>
              <a:gd name="T3" fmla="*/ 2147483647 h 78"/>
              <a:gd name="T4" fmla="*/ 2147483647 w 126"/>
              <a:gd name="T5" fmla="*/ 2147483647 h 78"/>
              <a:gd name="T6" fmla="*/ 2147483647 w 126"/>
              <a:gd name="T7" fmla="*/ 0 h 78"/>
              <a:gd name="T8" fmla="*/ 2147483647 w 126"/>
              <a:gd name="T9" fmla="*/ 2147483647 h 78"/>
              <a:gd name="T10" fmla="*/ 2147483647 w 126"/>
              <a:gd name="T11" fmla="*/ 2147483647 h 78"/>
              <a:gd name="T12" fmla="*/ 2147483647 w 126"/>
              <a:gd name="T13" fmla="*/ 2147483647 h 78"/>
              <a:gd name="T14" fmla="*/ 2147483647 w 126"/>
              <a:gd name="T15" fmla="*/ 2147483647 h 78"/>
              <a:gd name="T16" fmla="*/ 2147483647 w 126"/>
              <a:gd name="T17" fmla="*/ 2147483647 h 78"/>
              <a:gd name="T18" fmla="*/ 2147483647 w 126"/>
              <a:gd name="T19" fmla="*/ 2147483647 h 78"/>
              <a:gd name="T20" fmla="*/ 2147483647 w 126"/>
              <a:gd name="T21" fmla="*/ 2147483647 h 78"/>
              <a:gd name="T22" fmla="*/ 2147483647 w 126"/>
              <a:gd name="T23" fmla="*/ 2147483647 h 78"/>
              <a:gd name="T24" fmla="*/ 2147483647 w 126"/>
              <a:gd name="T25" fmla="*/ 2147483647 h 78"/>
              <a:gd name="T26" fmla="*/ 2147483647 w 126"/>
              <a:gd name="T27" fmla="*/ 2147483647 h 78"/>
              <a:gd name="T28" fmla="*/ 2147483647 w 126"/>
              <a:gd name="T29" fmla="*/ 2147483647 h 78"/>
              <a:gd name="T30" fmla="*/ 2147483647 w 126"/>
              <a:gd name="T31" fmla="*/ 2147483647 h 78"/>
              <a:gd name="T32" fmla="*/ 2147483647 w 126"/>
              <a:gd name="T33" fmla="*/ 2147483647 h 78"/>
              <a:gd name="T34" fmla="*/ 2147483647 w 126"/>
              <a:gd name="T35" fmla="*/ 2147483647 h 78"/>
              <a:gd name="T36" fmla="*/ 2147483647 w 126"/>
              <a:gd name="T37" fmla="*/ 2147483647 h 78"/>
              <a:gd name="T38" fmla="*/ 2147483647 w 126"/>
              <a:gd name="T39" fmla="*/ 2147483647 h 78"/>
              <a:gd name="T40" fmla="*/ 2147483647 w 126"/>
              <a:gd name="T41" fmla="*/ 2147483647 h 78"/>
              <a:gd name="T42" fmla="*/ 2147483647 w 126"/>
              <a:gd name="T43" fmla="*/ 2147483647 h 78"/>
              <a:gd name="T44" fmla="*/ 2147483647 w 126"/>
              <a:gd name="T45" fmla="*/ 2147483647 h 78"/>
              <a:gd name="T46" fmla="*/ 0 w 126"/>
              <a:gd name="T47" fmla="*/ 2147483647 h 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6"/>
              <a:gd name="T73" fmla="*/ 0 h 78"/>
              <a:gd name="T74" fmla="*/ 126 w 126"/>
              <a:gd name="T75" fmla="*/ 78 h 7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6" h="78">
                <a:moveTo>
                  <a:pt x="0" y="26"/>
                </a:moveTo>
                <a:lnTo>
                  <a:pt x="20" y="20"/>
                </a:lnTo>
                <a:lnTo>
                  <a:pt x="84" y="8"/>
                </a:lnTo>
                <a:lnTo>
                  <a:pt x="116" y="0"/>
                </a:lnTo>
                <a:lnTo>
                  <a:pt x="126" y="6"/>
                </a:lnTo>
                <a:lnTo>
                  <a:pt x="124" y="12"/>
                </a:lnTo>
                <a:lnTo>
                  <a:pt x="116" y="12"/>
                </a:lnTo>
                <a:lnTo>
                  <a:pt x="118" y="16"/>
                </a:lnTo>
                <a:lnTo>
                  <a:pt x="120" y="24"/>
                </a:lnTo>
                <a:lnTo>
                  <a:pt x="116" y="60"/>
                </a:lnTo>
                <a:lnTo>
                  <a:pt x="116" y="64"/>
                </a:lnTo>
                <a:lnTo>
                  <a:pt x="104" y="70"/>
                </a:lnTo>
                <a:lnTo>
                  <a:pt x="108" y="78"/>
                </a:lnTo>
                <a:lnTo>
                  <a:pt x="94" y="70"/>
                </a:lnTo>
                <a:lnTo>
                  <a:pt x="78" y="54"/>
                </a:lnTo>
                <a:lnTo>
                  <a:pt x="64" y="60"/>
                </a:lnTo>
                <a:lnTo>
                  <a:pt x="56" y="54"/>
                </a:lnTo>
                <a:lnTo>
                  <a:pt x="62" y="48"/>
                </a:lnTo>
                <a:lnTo>
                  <a:pt x="60" y="44"/>
                </a:lnTo>
                <a:lnTo>
                  <a:pt x="46" y="34"/>
                </a:lnTo>
                <a:lnTo>
                  <a:pt x="30" y="36"/>
                </a:lnTo>
                <a:lnTo>
                  <a:pt x="20" y="30"/>
                </a:lnTo>
                <a:lnTo>
                  <a:pt x="2" y="32"/>
                </a:lnTo>
                <a:lnTo>
                  <a:pt x="0" y="2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8" name="Freeform 1041"/>
          <p:cNvSpPr>
            <a:spLocks/>
          </p:cNvSpPr>
          <p:nvPr/>
        </p:nvSpPr>
        <p:spPr bwMode="auto">
          <a:xfrm rot="222277">
            <a:off x="7897813" y="2565400"/>
            <a:ext cx="165100" cy="171450"/>
          </a:xfrm>
          <a:custGeom>
            <a:avLst/>
            <a:gdLst>
              <a:gd name="T0" fmla="*/ 0 w 70"/>
              <a:gd name="T1" fmla="*/ 2147483647 h 72"/>
              <a:gd name="T2" fmla="*/ 2147483647 w 70"/>
              <a:gd name="T3" fmla="*/ 2147483647 h 72"/>
              <a:gd name="T4" fmla="*/ 2147483647 w 70"/>
              <a:gd name="T5" fmla="*/ 0 h 72"/>
              <a:gd name="T6" fmla="*/ 2147483647 w 70"/>
              <a:gd name="T7" fmla="*/ 2147483647 h 72"/>
              <a:gd name="T8" fmla="*/ 2147483647 w 70"/>
              <a:gd name="T9" fmla="*/ 2147483647 h 72"/>
              <a:gd name="T10" fmla="*/ 2147483647 w 70"/>
              <a:gd name="T11" fmla="*/ 2147483647 h 72"/>
              <a:gd name="T12" fmla="*/ 2147483647 w 70"/>
              <a:gd name="T13" fmla="*/ 2147483647 h 72"/>
              <a:gd name="T14" fmla="*/ 2147483647 w 70"/>
              <a:gd name="T15" fmla="*/ 2147483647 h 72"/>
              <a:gd name="T16" fmla="*/ 2147483647 w 70"/>
              <a:gd name="T17" fmla="*/ 2147483647 h 72"/>
              <a:gd name="T18" fmla="*/ 0 w 70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"/>
              <a:gd name="T31" fmla="*/ 0 h 72"/>
              <a:gd name="T32" fmla="*/ 70 w 70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" h="72">
                <a:moveTo>
                  <a:pt x="0" y="14"/>
                </a:moveTo>
                <a:lnTo>
                  <a:pt x="40" y="6"/>
                </a:lnTo>
                <a:lnTo>
                  <a:pt x="62" y="0"/>
                </a:lnTo>
                <a:lnTo>
                  <a:pt x="64" y="6"/>
                </a:lnTo>
                <a:lnTo>
                  <a:pt x="70" y="36"/>
                </a:lnTo>
                <a:lnTo>
                  <a:pt x="64" y="72"/>
                </a:lnTo>
                <a:lnTo>
                  <a:pt x="36" y="70"/>
                </a:lnTo>
                <a:lnTo>
                  <a:pt x="12" y="72"/>
                </a:lnTo>
                <a:lnTo>
                  <a:pt x="14" y="60"/>
                </a:lnTo>
                <a:lnTo>
                  <a:pt x="0" y="1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49" name="Freeform 1042"/>
          <p:cNvSpPr>
            <a:spLocks/>
          </p:cNvSpPr>
          <p:nvPr/>
        </p:nvSpPr>
        <p:spPr bwMode="auto">
          <a:xfrm rot="222277">
            <a:off x="7835900" y="2593975"/>
            <a:ext cx="93663" cy="177800"/>
          </a:xfrm>
          <a:custGeom>
            <a:avLst/>
            <a:gdLst>
              <a:gd name="T0" fmla="*/ 2147483647 w 40"/>
              <a:gd name="T1" fmla="*/ 2147483647 h 76"/>
              <a:gd name="T2" fmla="*/ 2147483647 w 40"/>
              <a:gd name="T3" fmla="*/ 0 h 76"/>
              <a:gd name="T4" fmla="*/ 2147483647 w 40"/>
              <a:gd name="T5" fmla="*/ 2147483647 h 76"/>
              <a:gd name="T6" fmla="*/ 2147483647 w 40"/>
              <a:gd name="T7" fmla="*/ 2147483647 h 76"/>
              <a:gd name="T8" fmla="*/ 2147483647 w 40"/>
              <a:gd name="T9" fmla="*/ 2147483647 h 76"/>
              <a:gd name="T10" fmla="*/ 2147483647 w 40"/>
              <a:gd name="T11" fmla="*/ 2147483647 h 76"/>
              <a:gd name="T12" fmla="*/ 2147483647 w 40"/>
              <a:gd name="T13" fmla="*/ 2147483647 h 76"/>
              <a:gd name="T14" fmla="*/ 2147483647 w 40"/>
              <a:gd name="T15" fmla="*/ 2147483647 h 76"/>
              <a:gd name="T16" fmla="*/ 0 w 40"/>
              <a:gd name="T17" fmla="*/ 2147483647 h 76"/>
              <a:gd name="T18" fmla="*/ 2147483647 w 40"/>
              <a:gd name="T19" fmla="*/ 2147483647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76"/>
              <a:gd name="T32" fmla="*/ 40 w 40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76">
                <a:moveTo>
                  <a:pt x="6" y="4"/>
                </a:moveTo>
                <a:lnTo>
                  <a:pt x="26" y="0"/>
                </a:lnTo>
                <a:lnTo>
                  <a:pt x="40" y="46"/>
                </a:lnTo>
                <a:lnTo>
                  <a:pt x="38" y="58"/>
                </a:lnTo>
                <a:lnTo>
                  <a:pt x="36" y="62"/>
                </a:lnTo>
                <a:lnTo>
                  <a:pt x="28" y="64"/>
                </a:lnTo>
                <a:lnTo>
                  <a:pt x="26" y="76"/>
                </a:lnTo>
                <a:lnTo>
                  <a:pt x="12" y="76"/>
                </a:lnTo>
                <a:lnTo>
                  <a:pt x="0" y="18"/>
                </a:lnTo>
                <a:lnTo>
                  <a:pt x="6" y="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0" name="Freeform 1043"/>
          <p:cNvSpPr>
            <a:spLocks/>
          </p:cNvSpPr>
          <p:nvPr/>
        </p:nvSpPr>
        <p:spPr bwMode="auto">
          <a:xfrm rot="222277">
            <a:off x="7720013" y="2595563"/>
            <a:ext cx="150812" cy="246062"/>
          </a:xfrm>
          <a:custGeom>
            <a:avLst/>
            <a:gdLst>
              <a:gd name="T0" fmla="*/ 0 w 64"/>
              <a:gd name="T1" fmla="*/ 2147483647 h 104"/>
              <a:gd name="T2" fmla="*/ 2147483647 w 64"/>
              <a:gd name="T3" fmla="*/ 2147483647 h 104"/>
              <a:gd name="T4" fmla="*/ 2147483647 w 64"/>
              <a:gd name="T5" fmla="*/ 0 h 104"/>
              <a:gd name="T6" fmla="*/ 2147483647 w 64"/>
              <a:gd name="T7" fmla="*/ 2147483647 h 104"/>
              <a:gd name="T8" fmla="*/ 2147483647 w 64"/>
              <a:gd name="T9" fmla="*/ 2147483647 h 104"/>
              <a:gd name="T10" fmla="*/ 2147483647 w 64"/>
              <a:gd name="T11" fmla="*/ 2147483647 h 104"/>
              <a:gd name="T12" fmla="*/ 2147483647 w 64"/>
              <a:gd name="T13" fmla="*/ 2147483647 h 104"/>
              <a:gd name="T14" fmla="*/ 2147483647 w 64"/>
              <a:gd name="T15" fmla="*/ 2147483647 h 104"/>
              <a:gd name="T16" fmla="*/ 2147483647 w 64"/>
              <a:gd name="T17" fmla="*/ 2147483647 h 104"/>
              <a:gd name="T18" fmla="*/ 2147483647 w 64"/>
              <a:gd name="T19" fmla="*/ 2147483647 h 104"/>
              <a:gd name="T20" fmla="*/ 2147483647 w 64"/>
              <a:gd name="T21" fmla="*/ 2147483647 h 104"/>
              <a:gd name="T22" fmla="*/ 2147483647 w 64"/>
              <a:gd name="T23" fmla="*/ 2147483647 h 104"/>
              <a:gd name="T24" fmla="*/ 0 w 64"/>
              <a:gd name="T25" fmla="*/ 2147483647 h 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4"/>
              <a:gd name="T40" fmla="*/ 0 h 104"/>
              <a:gd name="T41" fmla="*/ 64 w 64"/>
              <a:gd name="T42" fmla="*/ 104 h 1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4" h="104">
                <a:moveTo>
                  <a:pt x="0" y="16"/>
                </a:moveTo>
                <a:lnTo>
                  <a:pt x="12" y="10"/>
                </a:lnTo>
                <a:lnTo>
                  <a:pt x="54" y="0"/>
                </a:lnTo>
                <a:lnTo>
                  <a:pt x="48" y="14"/>
                </a:lnTo>
                <a:lnTo>
                  <a:pt x="60" y="72"/>
                </a:lnTo>
                <a:lnTo>
                  <a:pt x="60" y="96"/>
                </a:lnTo>
                <a:lnTo>
                  <a:pt x="64" y="98"/>
                </a:lnTo>
                <a:lnTo>
                  <a:pt x="62" y="104"/>
                </a:lnTo>
                <a:lnTo>
                  <a:pt x="38" y="100"/>
                </a:lnTo>
                <a:lnTo>
                  <a:pt x="24" y="104"/>
                </a:lnTo>
                <a:lnTo>
                  <a:pt x="20" y="100"/>
                </a:lnTo>
                <a:lnTo>
                  <a:pt x="12" y="72"/>
                </a:lnTo>
                <a:lnTo>
                  <a:pt x="0" y="1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1" name="Freeform 1044"/>
          <p:cNvSpPr>
            <a:spLocks/>
          </p:cNvSpPr>
          <p:nvPr/>
        </p:nvSpPr>
        <p:spPr bwMode="auto">
          <a:xfrm rot="222277">
            <a:off x="7605713" y="2627313"/>
            <a:ext cx="144462" cy="157162"/>
          </a:xfrm>
          <a:custGeom>
            <a:avLst/>
            <a:gdLst>
              <a:gd name="T0" fmla="*/ 0 w 62"/>
              <a:gd name="T1" fmla="*/ 2147483647 h 68"/>
              <a:gd name="T2" fmla="*/ 2147483647 w 62"/>
              <a:gd name="T3" fmla="*/ 0 h 68"/>
              <a:gd name="T4" fmla="*/ 2147483647 w 62"/>
              <a:gd name="T5" fmla="*/ 2147483647 h 68"/>
              <a:gd name="T6" fmla="*/ 2147483647 w 62"/>
              <a:gd name="T7" fmla="*/ 2147483647 h 68"/>
              <a:gd name="T8" fmla="*/ 2147483647 w 62"/>
              <a:gd name="T9" fmla="*/ 2147483647 h 68"/>
              <a:gd name="T10" fmla="*/ 0 w 62"/>
              <a:gd name="T11" fmla="*/ 2147483647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68"/>
              <a:gd name="T20" fmla="*/ 62 w 62"/>
              <a:gd name="T21" fmla="*/ 68 h 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68">
                <a:moveTo>
                  <a:pt x="0" y="12"/>
                </a:moveTo>
                <a:lnTo>
                  <a:pt x="50" y="0"/>
                </a:lnTo>
                <a:lnTo>
                  <a:pt x="62" y="56"/>
                </a:lnTo>
                <a:lnTo>
                  <a:pt x="36" y="62"/>
                </a:lnTo>
                <a:lnTo>
                  <a:pt x="8" y="68"/>
                </a:lnTo>
                <a:lnTo>
                  <a:pt x="0" y="1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2" name="Freeform 1045"/>
          <p:cNvSpPr>
            <a:spLocks/>
          </p:cNvSpPr>
          <p:nvPr/>
        </p:nvSpPr>
        <p:spPr bwMode="auto">
          <a:xfrm rot="222277">
            <a:off x="7475538" y="2638425"/>
            <a:ext cx="149225" cy="168275"/>
          </a:xfrm>
          <a:custGeom>
            <a:avLst/>
            <a:gdLst>
              <a:gd name="T0" fmla="*/ 0 w 64"/>
              <a:gd name="T1" fmla="*/ 2147483647 h 72"/>
              <a:gd name="T2" fmla="*/ 2147483647 w 64"/>
              <a:gd name="T3" fmla="*/ 0 h 72"/>
              <a:gd name="T4" fmla="*/ 2147483647 w 64"/>
              <a:gd name="T5" fmla="*/ 2147483647 h 72"/>
              <a:gd name="T6" fmla="*/ 2147483647 w 64"/>
              <a:gd name="T7" fmla="*/ 2147483647 h 72"/>
              <a:gd name="T8" fmla="*/ 2147483647 w 64"/>
              <a:gd name="T9" fmla="*/ 2147483647 h 72"/>
              <a:gd name="T10" fmla="*/ 2147483647 w 64"/>
              <a:gd name="T11" fmla="*/ 2147483647 h 72"/>
              <a:gd name="T12" fmla="*/ 0 w 64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72"/>
              <a:gd name="T23" fmla="*/ 64 w 64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72">
                <a:moveTo>
                  <a:pt x="0" y="10"/>
                </a:moveTo>
                <a:lnTo>
                  <a:pt x="42" y="0"/>
                </a:lnTo>
                <a:lnTo>
                  <a:pt x="56" y="4"/>
                </a:lnTo>
                <a:lnTo>
                  <a:pt x="64" y="60"/>
                </a:lnTo>
                <a:lnTo>
                  <a:pt x="48" y="64"/>
                </a:lnTo>
                <a:lnTo>
                  <a:pt x="8" y="72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3" name="Freeform 1046"/>
          <p:cNvSpPr>
            <a:spLocks/>
          </p:cNvSpPr>
          <p:nvPr/>
        </p:nvSpPr>
        <p:spPr bwMode="auto">
          <a:xfrm rot="222277">
            <a:off x="7280275" y="2649538"/>
            <a:ext cx="209550" cy="177800"/>
          </a:xfrm>
          <a:custGeom>
            <a:avLst/>
            <a:gdLst>
              <a:gd name="T0" fmla="*/ 0 w 90"/>
              <a:gd name="T1" fmla="*/ 2147483647 h 76"/>
              <a:gd name="T2" fmla="*/ 2147483647 w 90"/>
              <a:gd name="T3" fmla="*/ 2147483647 h 76"/>
              <a:gd name="T4" fmla="*/ 2147483647 w 90"/>
              <a:gd name="T5" fmla="*/ 0 h 76"/>
              <a:gd name="T6" fmla="*/ 2147483647 w 90"/>
              <a:gd name="T7" fmla="*/ 2147483647 h 76"/>
              <a:gd name="T8" fmla="*/ 2147483647 w 90"/>
              <a:gd name="T9" fmla="*/ 2147483647 h 76"/>
              <a:gd name="T10" fmla="*/ 0 w 90"/>
              <a:gd name="T11" fmla="*/ 2147483647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0"/>
              <a:gd name="T19" fmla="*/ 0 h 76"/>
              <a:gd name="T20" fmla="*/ 90 w 90"/>
              <a:gd name="T21" fmla="*/ 76 h 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0" h="76">
                <a:moveTo>
                  <a:pt x="0" y="18"/>
                </a:moveTo>
                <a:lnTo>
                  <a:pt x="48" y="8"/>
                </a:lnTo>
                <a:lnTo>
                  <a:pt x="82" y="0"/>
                </a:lnTo>
                <a:lnTo>
                  <a:pt x="90" y="62"/>
                </a:lnTo>
                <a:lnTo>
                  <a:pt x="12" y="76"/>
                </a:lnTo>
                <a:lnTo>
                  <a:pt x="0" y="1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4" name="Freeform 1047"/>
          <p:cNvSpPr>
            <a:spLocks/>
          </p:cNvSpPr>
          <p:nvPr/>
        </p:nvSpPr>
        <p:spPr bwMode="auto">
          <a:xfrm rot="222277">
            <a:off x="7131050" y="2682875"/>
            <a:ext cx="176213" cy="161925"/>
          </a:xfrm>
          <a:custGeom>
            <a:avLst/>
            <a:gdLst>
              <a:gd name="T0" fmla="*/ 0 w 76"/>
              <a:gd name="T1" fmla="*/ 2147483647 h 70"/>
              <a:gd name="T2" fmla="*/ 2147483647 w 76"/>
              <a:gd name="T3" fmla="*/ 2147483647 h 70"/>
              <a:gd name="T4" fmla="*/ 2147483647 w 76"/>
              <a:gd name="T5" fmla="*/ 0 h 70"/>
              <a:gd name="T6" fmla="*/ 2147483647 w 76"/>
              <a:gd name="T7" fmla="*/ 2147483647 h 70"/>
              <a:gd name="T8" fmla="*/ 2147483647 w 76"/>
              <a:gd name="T9" fmla="*/ 2147483647 h 70"/>
              <a:gd name="T10" fmla="*/ 0 w 76"/>
              <a:gd name="T11" fmla="*/ 2147483647 h 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70"/>
              <a:gd name="T20" fmla="*/ 76 w 76"/>
              <a:gd name="T21" fmla="*/ 70 h 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70">
                <a:moveTo>
                  <a:pt x="0" y="12"/>
                </a:moveTo>
                <a:lnTo>
                  <a:pt x="52" y="2"/>
                </a:lnTo>
                <a:lnTo>
                  <a:pt x="64" y="0"/>
                </a:lnTo>
                <a:lnTo>
                  <a:pt x="76" y="58"/>
                </a:lnTo>
                <a:lnTo>
                  <a:pt x="12" y="70"/>
                </a:lnTo>
                <a:lnTo>
                  <a:pt x="0" y="1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5" name="Freeform 1048"/>
          <p:cNvSpPr>
            <a:spLocks/>
          </p:cNvSpPr>
          <p:nvPr/>
        </p:nvSpPr>
        <p:spPr bwMode="auto">
          <a:xfrm rot="222277">
            <a:off x="6948488" y="2700338"/>
            <a:ext cx="207962" cy="176212"/>
          </a:xfrm>
          <a:custGeom>
            <a:avLst/>
            <a:gdLst>
              <a:gd name="T0" fmla="*/ 2147483647 w 88"/>
              <a:gd name="T1" fmla="*/ 2147483647 h 74"/>
              <a:gd name="T2" fmla="*/ 2147483647 w 88"/>
              <a:gd name="T3" fmla="*/ 2147483647 h 74"/>
              <a:gd name="T4" fmla="*/ 2147483647 w 88"/>
              <a:gd name="T5" fmla="*/ 2147483647 h 74"/>
              <a:gd name="T6" fmla="*/ 2147483647 w 88"/>
              <a:gd name="T7" fmla="*/ 0 h 74"/>
              <a:gd name="T8" fmla="*/ 2147483647 w 88"/>
              <a:gd name="T9" fmla="*/ 2147483647 h 74"/>
              <a:gd name="T10" fmla="*/ 2147483647 w 88"/>
              <a:gd name="T11" fmla="*/ 2147483647 h 74"/>
              <a:gd name="T12" fmla="*/ 2147483647 w 88"/>
              <a:gd name="T13" fmla="*/ 2147483647 h 74"/>
              <a:gd name="T14" fmla="*/ 2147483647 w 88"/>
              <a:gd name="T15" fmla="*/ 2147483647 h 74"/>
              <a:gd name="T16" fmla="*/ 2147483647 w 88"/>
              <a:gd name="T17" fmla="*/ 2147483647 h 74"/>
              <a:gd name="T18" fmla="*/ 2147483647 w 88"/>
              <a:gd name="T19" fmla="*/ 2147483647 h 74"/>
              <a:gd name="T20" fmla="*/ 2147483647 w 88"/>
              <a:gd name="T21" fmla="*/ 2147483647 h 74"/>
              <a:gd name="T22" fmla="*/ 2147483647 w 88"/>
              <a:gd name="T23" fmla="*/ 2147483647 h 74"/>
              <a:gd name="T24" fmla="*/ 2147483647 w 88"/>
              <a:gd name="T25" fmla="*/ 2147483647 h 74"/>
              <a:gd name="T26" fmla="*/ 0 w 88"/>
              <a:gd name="T27" fmla="*/ 2147483647 h 74"/>
              <a:gd name="T28" fmla="*/ 2147483647 w 88"/>
              <a:gd name="T29" fmla="*/ 2147483647 h 74"/>
              <a:gd name="T30" fmla="*/ 2147483647 w 88"/>
              <a:gd name="T31" fmla="*/ 2147483647 h 7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8"/>
              <a:gd name="T49" fmla="*/ 0 h 74"/>
              <a:gd name="T50" fmla="*/ 88 w 88"/>
              <a:gd name="T51" fmla="*/ 74 h 7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8" h="74">
                <a:moveTo>
                  <a:pt x="8" y="10"/>
                </a:moveTo>
                <a:lnTo>
                  <a:pt x="16" y="10"/>
                </a:lnTo>
                <a:lnTo>
                  <a:pt x="52" y="4"/>
                </a:lnTo>
                <a:lnTo>
                  <a:pt x="76" y="0"/>
                </a:lnTo>
                <a:lnTo>
                  <a:pt x="88" y="58"/>
                </a:lnTo>
                <a:lnTo>
                  <a:pt x="74" y="56"/>
                </a:lnTo>
                <a:lnTo>
                  <a:pt x="60" y="58"/>
                </a:lnTo>
                <a:lnTo>
                  <a:pt x="56" y="64"/>
                </a:lnTo>
                <a:lnTo>
                  <a:pt x="36" y="62"/>
                </a:lnTo>
                <a:lnTo>
                  <a:pt x="22" y="74"/>
                </a:lnTo>
                <a:lnTo>
                  <a:pt x="20" y="54"/>
                </a:lnTo>
                <a:lnTo>
                  <a:pt x="10" y="50"/>
                </a:lnTo>
                <a:lnTo>
                  <a:pt x="2" y="44"/>
                </a:lnTo>
                <a:lnTo>
                  <a:pt x="0" y="42"/>
                </a:lnTo>
                <a:lnTo>
                  <a:pt x="4" y="26"/>
                </a:lnTo>
                <a:lnTo>
                  <a:pt x="8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6" name="Freeform 1049"/>
          <p:cNvSpPr>
            <a:spLocks/>
          </p:cNvSpPr>
          <p:nvPr/>
        </p:nvSpPr>
        <p:spPr bwMode="auto">
          <a:xfrm rot="222277">
            <a:off x="6799263" y="2713038"/>
            <a:ext cx="173037" cy="107950"/>
          </a:xfrm>
          <a:custGeom>
            <a:avLst/>
            <a:gdLst>
              <a:gd name="T0" fmla="*/ 0 w 74"/>
              <a:gd name="T1" fmla="*/ 2147483647 h 46"/>
              <a:gd name="T2" fmla="*/ 2147483647 w 74"/>
              <a:gd name="T3" fmla="*/ 0 h 46"/>
              <a:gd name="T4" fmla="*/ 2147483647 w 74"/>
              <a:gd name="T5" fmla="*/ 2147483647 h 46"/>
              <a:gd name="T6" fmla="*/ 2147483647 w 74"/>
              <a:gd name="T7" fmla="*/ 2147483647 h 46"/>
              <a:gd name="T8" fmla="*/ 2147483647 w 74"/>
              <a:gd name="T9" fmla="*/ 2147483647 h 46"/>
              <a:gd name="T10" fmla="*/ 2147483647 w 74"/>
              <a:gd name="T11" fmla="*/ 2147483647 h 46"/>
              <a:gd name="T12" fmla="*/ 2147483647 w 74"/>
              <a:gd name="T13" fmla="*/ 2147483647 h 46"/>
              <a:gd name="T14" fmla="*/ 2147483647 w 74"/>
              <a:gd name="T15" fmla="*/ 2147483647 h 46"/>
              <a:gd name="T16" fmla="*/ 2147483647 w 74"/>
              <a:gd name="T17" fmla="*/ 2147483647 h 46"/>
              <a:gd name="T18" fmla="*/ 2147483647 w 74"/>
              <a:gd name="T19" fmla="*/ 2147483647 h 46"/>
              <a:gd name="T20" fmla="*/ 2147483647 w 74"/>
              <a:gd name="T21" fmla="*/ 2147483647 h 46"/>
              <a:gd name="T22" fmla="*/ 0 w 74"/>
              <a:gd name="T23" fmla="*/ 2147483647 h 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4"/>
              <a:gd name="T37" fmla="*/ 0 h 46"/>
              <a:gd name="T38" fmla="*/ 74 w 74"/>
              <a:gd name="T39" fmla="*/ 46 h 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4" h="46">
                <a:moveTo>
                  <a:pt x="0" y="10"/>
                </a:moveTo>
                <a:lnTo>
                  <a:pt x="74" y="0"/>
                </a:lnTo>
                <a:lnTo>
                  <a:pt x="66" y="32"/>
                </a:lnTo>
                <a:lnTo>
                  <a:pt x="64" y="38"/>
                </a:lnTo>
                <a:lnTo>
                  <a:pt x="56" y="40"/>
                </a:lnTo>
                <a:lnTo>
                  <a:pt x="56" y="34"/>
                </a:lnTo>
                <a:lnTo>
                  <a:pt x="44" y="34"/>
                </a:lnTo>
                <a:lnTo>
                  <a:pt x="26" y="46"/>
                </a:lnTo>
                <a:lnTo>
                  <a:pt x="20" y="46"/>
                </a:lnTo>
                <a:lnTo>
                  <a:pt x="18" y="32"/>
                </a:lnTo>
                <a:lnTo>
                  <a:pt x="2" y="18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7" name="Freeform 1050"/>
          <p:cNvSpPr>
            <a:spLocks/>
          </p:cNvSpPr>
          <p:nvPr/>
        </p:nvSpPr>
        <p:spPr bwMode="auto">
          <a:xfrm rot="222277">
            <a:off x="6677025" y="2725738"/>
            <a:ext cx="165100" cy="171450"/>
          </a:xfrm>
          <a:custGeom>
            <a:avLst/>
            <a:gdLst>
              <a:gd name="T0" fmla="*/ 2147483647 w 70"/>
              <a:gd name="T1" fmla="*/ 2147483647 h 72"/>
              <a:gd name="T2" fmla="*/ 2147483647 w 70"/>
              <a:gd name="T3" fmla="*/ 0 h 72"/>
              <a:gd name="T4" fmla="*/ 2147483647 w 70"/>
              <a:gd name="T5" fmla="*/ 2147483647 h 72"/>
              <a:gd name="T6" fmla="*/ 2147483647 w 70"/>
              <a:gd name="T7" fmla="*/ 2147483647 h 72"/>
              <a:gd name="T8" fmla="*/ 2147483647 w 70"/>
              <a:gd name="T9" fmla="*/ 2147483647 h 72"/>
              <a:gd name="T10" fmla="*/ 2147483647 w 70"/>
              <a:gd name="T11" fmla="*/ 2147483647 h 72"/>
              <a:gd name="T12" fmla="*/ 2147483647 w 70"/>
              <a:gd name="T13" fmla="*/ 2147483647 h 72"/>
              <a:gd name="T14" fmla="*/ 2147483647 w 70"/>
              <a:gd name="T15" fmla="*/ 2147483647 h 72"/>
              <a:gd name="T16" fmla="*/ 2147483647 w 70"/>
              <a:gd name="T17" fmla="*/ 2147483647 h 72"/>
              <a:gd name="T18" fmla="*/ 2147483647 w 70"/>
              <a:gd name="T19" fmla="*/ 2147483647 h 72"/>
              <a:gd name="T20" fmla="*/ 2147483647 w 70"/>
              <a:gd name="T21" fmla="*/ 2147483647 h 72"/>
              <a:gd name="T22" fmla="*/ 0 w 70"/>
              <a:gd name="T23" fmla="*/ 2147483647 h 72"/>
              <a:gd name="T24" fmla="*/ 2147483647 w 70"/>
              <a:gd name="T25" fmla="*/ 2147483647 h 72"/>
              <a:gd name="T26" fmla="*/ 0 w 70"/>
              <a:gd name="T27" fmla="*/ 2147483647 h 72"/>
              <a:gd name="T28" fmla="*/ 2147483647 w 70"/>
              <a:gd name="T29" fmla="*/ 2147483647 h 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0"/>
              <a:gd name="T46" fmla="*/ 0 h 72"/>
              <a:gd name="T47" fmla="*/ 70 w 70"/>
              <a:gd name="T48" fmla="*/ 72 h 7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0" h="72">
                <a:moveTo>
                  <a:pt x="10" y="6"/>
                </a:moveTo>
                <a:lnTo>
                  <a:pt x="50" y="0"/>
                </a:lnTo>
                <a:lnTo>
                  <a:pt x="52" y="8"/>
                </a:lnTo>
                <a:lnTo>
                  <a:pt x="68" y="22"/>
                </a:lnTo>
                <a:lnTo>
                  <a:pt x="70" y="36"/>
                </a:lnTo>
                <a:lnTo>
                  <a:pt x="58" y="44"/>
                </a:lnTo>
                <a:lnTo>
                  <a:pt x="60" y="60"/>
                </a:lnTo>
                <a:lnTo>
                  <a:pt x="54" y="58"/>
                </a:lnTo>
                <a:lnTo>
                  <a:pt x="44" y="72"/>
                </a:lnTo>
                <a:lnTo>
                  <a:pt x="18" y="56"/>
                </a:lnTo>
                <a:lnTo>
                  <a:pt x="8" y="52"/>
                </a:lnTo>
                <a:lnTo>
                  <a:pt x="0" y="48"/>
                </a:lnTo>
                <a:lnTo>
                  <a:pt x="4" y="32"/>
                </a:lnTo>
                <a:lnTo>
                  <a:pt x="0" y="20"/>
                </a:lnTo>
                <a:lnTo>
                  <a:pt x="10" y="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8" name="Freeform 1051"/>
          <p:cNvSpPr>
            <a:spLocks/>
          </p:cNvSpPr>
          <p:nvPr/>
        </p:nvSpPr>
        <p:spPr bwMode="auto">
          <a:xfrm rot="222277">
            <a:off x="6634163" y="2846388"/>
            <a:ext cx="144462" cy="123825"/>
          </a:xfrm>
          <a:custGeom>
            <a:avLst/>
            <a:gdLst>
              <a:gd name="T0" fmla="*/ 0 w 62"/>
              <a:gd name="T1" fmla="*/ 2147483647 h 52"/>
              <a:gd name="T2" fmla="*/ 2147483647 w 62"/>
              <a:gd name="T3" fmla="*/ 2147483647 h 52"/>
              <a:gd name="T4" fmla="*/ 2147483647 w 62"/>
              <a:gd name="T5" fmla="*/ 2147483647 h 52"/>
              <a:gd name="T6" fmla="*/ 2147483647 w 62"/>
              <a:gd name="T7" fmla="*/ 0 h 52"/>
              <a:gd name="T8" fmla="*/ 2147483647 w 62"/>
              <a:gd name="T9" fmla="*/ 2147483647 h 52"/>
              <a:gd name="T10" fmla="*/ 2147483647 w 62"/>
              <a:gd name="T11" fmla="*/ 2147483647 h 52"/>
              <a:gd name="T12" fmla="*/ 2147483647 w 62"/>
              <a:gd name="T13" fmla="*/ 2147483647 h 52"/>
              <a:gd name="T14" fmla="*/ 2147483647 w 62"/>
              <a:gd name="T15" fmla="*/ 2147483647 h 52"/>
              <a:gd name="T16" fmla="*/ 2147483647 w 62"/>
              <a:gd name="T17" fmla="*/ 2147483647 h 52"/>
              <a:gd name="T18" fmla="*/ 2147483647 w 62"/>
              <a:gd name="T19" fmla="*/ 2147483647 h 52"/>
              <a:gd name="T20" fmla="*/ 2147483647 w 62"/>
              <a:gd name="T21" fmla="*/ 2147483647 h 52"/>
              <a:gd name="T22" fmla="*/ 2147483647 w 62"/>
              <a:gd name="T23" fmla="*/ 2147483647 h 52"/>
              <a:gd name="T24" fmla="*/ 0 w 62"/>
              <a:gd name="T25" fmla="*/ 2147483647 h 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"/>
              <a:gd name="T40" fmla="*/ 0 h 52"/>
              <a:gd name="T41" fmla="*/ 62 w 62"/>
              <a:gd name="T42" fmla="*/ 52 h 5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" h="52">
                <a:moveTo>
                  <a:pt x="0" y="14"/>
                </a:moveTo>
                <a:lnTo>
                  <a:pt x="6" y="8"/>
                </a:lnTo>
                <a:lnTo>
                  <a:pt x="20" y="4"/>
                </a:lnTo>
                <a:lnTo>
                  <a:pt x="24" y="0"/>
                </a:lnTo>
                <a:lnTo>
                  <a:pt x="32" y="2"/>
                </a:lnTo>
                <a:lnTo>
                  <a:pt x="60" y="20"/>
                </a:lnTo>
                <a:lnTo>
                  <a:pt x="62" y="24"/>
                </a:lnTo>
                <a:lnTo>
                  <a:pt x="56" y="44"/>
                </a:lnTo>
                <a:lnTo>
                  <a:pt x="36" y="46"/>
                </a:lnTo>
                <a:lnTo>
                  <a:pt x="16" y="52"/>
                </a:lnTo>
                <a:lnTo>
                  <a:pt x="2" y="32"/>
                </a:lnTo>
                <a:lnTo>
                  <a:pt x="6" y="30"/>
                </a:lnTo>
                <a:lnTo>
                  <a:pt x="0" y="1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59" name="Freeform 1052"/>
          <p:cNvSpPr>
            <a:spLocks/>
          </p:cNvSpPr>
          <p:nvPr/>
        </p:nvSpPr>
        <p:spPr bwMode="auto">
          <a:xfrm rot="222277">
            <a:off x="6573838" y="2874963"/>
            <a:ext cx="115887" cy="187325"/>
          </a:xfrm>
          <a:custGeom>
            <a:avLst/>
            <a:gdLst>
              <a:gd name="T0" fmla="*/ 0 w 50"/>
              <a:gd name="T1" fmla="*/ 2147483647 h 80"/>
              <a:gd name="T2" fmla="*/ 2147483647 w 50"/>
              <a:gd name="T3" fmla="*/ 2147483647 h 80"/>
              <a:gd name="T4" fmla="*/ 2147483647 w 50"/>
              <a:gd name="T5" fmla="*/ 2147483647 h 80"/>
              <a:gd name="T6" fmla="*/ 2147483647 w 50"/>
              <a:gd name="T7" fmla="*/ 2147483647 h 80"/>
              <a:gd name="T8" fmla="*/ 2147483647 w 50"/>
              <a:gd name="T9" fmla="*/ 0 h 80"/>
              <a:gd name="T10" fmla="*/ 2147483647 w 50"/>
              <a:gd name="T11" fmla="*/ 2147483647 h 80"/>
              <a:gd name="T12" fmla="*/ 2147483647 w 50"/>
              <a:gd name="T13" fmla="*/ 2147483647 h 80"/>
              <a:gd name="T14" fmla="*/ 2147483647 w 50"/>
              <a:gd name="T15" fmla="*/ 2147483647 h 80"/>
              <a:gd name="T16" fmla="*/ 2147483647 w 50"/>
              <a:gd name="T17" fmla="*/ 2147483647 h 80"/>
              <a:gd name="T18" fmla="*/ 2147483647 w 50"/>
              <a:gd name="T19" fmla="*/ 2147483647 h 80"/>
              <a:gd name="T20" fmla="*/ 2147483647 w 50"/>
              <a:gd name="T21" fmla="*/ 2147483647 h 80"/>
              <a:gd name="T22" fmla="*/ 2147483647 w 50"/>
              <a:gd name="T23" fmla="*/ 2147483647 h 80"/>
              <a:gd name="T24" fmla="*/ 2147483647 w 50"/>
              <a:gd name="T25" fmla="*/ 2147483647 h 80"/>
              <a:gd name="T26" fmla="*/ 2147483647 w 50"/>
              <a:gd name="T27" fmla="*/ 2147483647 h 80"/>
              <a:gd name="T28" fmla="*/ 2147483647 w 50"/>
              <a:gd name="T29" fmla="*/ 2147483647 h 80"/>
              <a:gd name="T30" fmla="*/ 2147483647 w 50"/>
              <a:gd name="T31" fmla="*/ 2147483647 h 80"/>
              <a:gd name="T32" fmla="*/ 2147483647 w 50"/>
              <a:gd name="T33" fmla="*/ 2147483647 h 80"/>
              <a:gd name="T34" fmla="*/ 0 w 50"/>
              <a:gd name="T35" fmla="*/ 2147483647 h 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0"/>
              <a:gd name="T55" fmla="*/ 0 h 80"/>
              <a:gd name="T56" fmla="*/ 50 w 50"/>
              <a:gd name="T57" fmla="*/ 80 h 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0" h="80">
                <a:moveTo>
                  <a:pt x="0" y="48"/>
                </a:moveTo>
                <a:lnTo>
                  <a:pt x="8" y="40"/>
                </a:lnTo>
                <a:lnTo>
                  <a:pt x="10" y="22"/>
                </a:lnTo>
                <a:lnTo>
                  <a:pt x="16" y="12"/>
                </a:lnTo>
                <a:lnTo>
                  <a:pt x="24" y="0"/>
                </a:lnTo>
                <a:lnTo>
                  <a:pt x="30" y="16"/>
                </a:lnTo>
                <a:lnTo>
                  <a:pt x="26" y="18"/>
                </a:lnTo>
                <a:lnTo>
                  <a:pt x="40" y="38"/>
                </a:lnTo>
                <a:lnTo>
                  <a:pt x="50" y="46"/>
                </a:lnTo>
                <a:lnTo>
                  <a:pt x="46" y="66"/>
                </a:lnTo>
                <a:lnTo>
                  <a:pt x="34" y="66"/>
                </a:lnTo>
                <a:lnTo>
                  <a:pt x="30" y="60"/>
                </a:lnTo>
                <a:lnTo>
                  <a:pt x="24" y="66"/>
                </a:lnTo>
                <a:lnTo>
                  <a:pt x="24" y="72"/>
                </a:lnTo>
                <a:lnTo>
                  <a:pt x="20" y="80"/>
                </a:lnTo>
                <a:lnTo>
                  <a:pt x="2" y="70"/>
                </a:lnTo>
                <a:lnTo>
                  <a:pt x="8" y="66"/>
                </a:lnTo>
                <a:lnTo>
                  <a:pt x="0" y="4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0" name="Freeform 1053"/>
          <p:cNvSpPr>
            <a:spLocks/>
          </p:cNvSpPr>
          <p:nvPr/>
        </p:nvSpPr>
        <p:spPr bwMode="auto">
          <a:xfrm rot="222277">
            <a:off x="6462713" y="2965450"/>
            <a:ext cx="153987" cy="136525"/>
          </a:xfrm>
          <a:custGeom>
            <a:avLst/>
            <a:gdLst>
              <a:gd name="T0" fmla="*/ 0 w 66"/>
              <a:gd name="T1" fmla="*/ 2147483647 h 58"/>
              <a:gd name="T2" fmla="*/ 2147483647 w 66"/>
              <a:gd name="T3" fmla="*/ 2147483647 h 58"/>
              <a:gd name="T4" fmla="*/ 2147483647 w 66"/>
              <a:gd name="T5" fmla="*/ 2147483647 h 58"/>
              <a:gd name="T6" fmla="*/ 2147483647 w 66"/>
              <a:gd name="T7" fmla="*/ 0 h 58"/>
              <a:gd name="T8" fmla="*/ 2147483647 w 66"/>
              <a:gd name="T9" fmla="*/ 2147483647 h 58"/>
              <a:gd name="T10" fmla="*/ 2147483647 w 66"/>
              <a:gd name="T11" fmla="*/ 2147483647 h 58"/>
              <a:gd name="T12" fmla="*/ 2147483647 w 66"/>
              <a:gd name="T13" fmla="*/ 2147483647 h 58"/>
              <a:gd name="T14" fmla="*/ 2147483647 w 66"/>
              <a:gd name="T15" fmla="*/ 2147483647 h 58"/>
              <a:gd name="T16" fmla="*/ 2147483647 w 66"/>
              <a:gd name="T17" fmla="*/ 2147483647 h 58"/>
              <a:gd name="T18" fmla="*/ 2147483647 w 66"/>
              <a:gd name="T19" fmla="*/ 2147483647 h 58"/>
              <a:gd name="T20" fmla="*/ 2147483647 w 66"/>
              <a:gd name="T21" fmla="*/ 2147483647 h 58"/>
              <a:gd name="T22" fmla="*/ 2147483647 w 66"/>
              <a:gd name="T23" fmla="*/ 2147483647 h 58"/>
              <a:gd name="T24" fmla="*/ 2147483647 w 66"/>
              <a:gd name="T25" fmla="*/ 2147483647 h 58"/>
              <a:gd name="T26" fmla="*/ 2147483647 w 66"/>
              <a:gd name="T27" fmla="*/ 2147483647 h 58"/>
              <a:gd name="T28" fmla="*/ 2147483647 w 66"/>
              <a:gd name="T29" fmla="*/ 2147483647 h 58"/>
              <a:gd name="T30" fmla="*/ 2147483647 w 66"/>
              <a:gd name="T31" fmla="*/ 2147483647 h 58"/>
              <a:gd name="T32" fmla="*/ 0 w 66"/>
              <a:gd name="T33" fmla="*/ 2147483647 h 5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6"/>
              <a:gd name="T52" fmla="*/ 0 h 58"/>
              <a:gd name="T53" fmla="*/ 66 w 66"/>
              <a:gd name="T54" fmla="*/ 58 h 5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6" h="58">
                <a:moveTo>
                  <a:pt x="0" y="18"/>
                </a:moveTo>
                <a:lnTo>
                  <a:pt x="10" y="6"/>
                </a:lnTo>
                <a:lnTo>
                  <a:pt x="22" y="4"/>
                </a:lnTo>
                <a:lnTo>
                  <a:pt x="28" y="0"/>
                </a:lnTo>
                <a:lnTo>
                  <a:pt x="46" y="6"/>
                </a:lnTo>
                <a:lnTo>
                  <a:pt x="54" y="24"/>
                </a:lnTo>
                <a:lnTo>
                  <a:pt x="48" y="28"/>
                </a:lnTo>
                <a:lnTo>
                  <a:pt x="66" y="38"/>
                </a:lnTo>
                <a:lnTo>
                  <a:pt x="56" y="52"/>
                </a:lnTo>
                <a:lnTo>
                  <a:pt x="44" y="58"/>
                </a:lnTo>
                <a:lnTo>
                  <a:pt x="42" y="44"/>
                </a:lnTo>
                <a:lnTo>
                  <a:pt x="34" y="44"/>
                </a:lnTo>
                <a:lnTo>
                  <a:pt x="30" y="30"/>
                </a:lnTo>
                <a:lnTo>
                  <a:pt x="24" y="30"/>
                </a:lnTo>
                <a:lnTo>
                  <a:pt x="24" y="36"/>
                </a:lnTo>
                <a:lnTo>
                  <a:pt x="16" y="22"/>
                </a:lnTo>
                <a:lnTo>
                  <a:pt x="0" y="1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1" name="Freeform 1054"/>
          <p:cNvSpPr>
            <a:spLocks/>
          </p:cNvSpPr>
          <p:nvPr/>
        </p:nvSpPr>
        <p:spPr bwMode="auto">
          <a:xfrm rot="222277">
            <a:off x="6423025" y="3006725"/>
            <a:ext cx="136525" cy="165100"/>
          </a:xfrm>
          <a:custGeom>
            <a:avLst/>
            <a:gdLst>
              <a:gd name="T0" fmla="*/ 0 w 60"/>
              <a:gd name="T1" fmla="*/ 2147483647 h 70"/>
              <a:gd name="T2" fmla="*/ 2147483647 w 60"/>
              <a:gd name="T3" fmla="*/ 2147483647 h 70"/>
              <a:gd name="T4" fmla="*/ 2147483647 w 60"/>
              <a:gd name="T5" fmla="*/ 0 h 70"/>
              <a:gd name="T6" fmla="*/ 2147483647 w 60"/>
              <a:gd name="T7" fmla="*/ 2147483647 h 70"/>
              <a:gd name="T8" fmla="*/ 2147483647 w 60"/>
              <a:gd name="T9" fmla="*/ 2147483647 h 70"/>
              <a:gd name="T10" fmla="*/ 2147483647 w 60"/>
              <a:gd name="T11" fmla="*/ 2147483647 h 70"/>
              <a:gd name="T12" fmla="*/ 2147483647 w 60"/>
              <a:gd name="T13" fmla="*/ 2147483647 h 70"/>
              <a:gd name="T14" fmla="*/ 2147483647 w 60"/>
              <a:gd name="T15" fmla="*/ 2147483647 h 70"/>
              <a:gd name="T16" fmla="*/ 2147483647 w 60"/>
              <a:gd name="T17" fmla="*/ 2147483647 h 70"/>
              <a:gd name="T18" fmla="*/ 2147483647 w 60"/>
              <a:gd name="T19" fmla="*/ 2147483647 h 70"/>
              <a:gd name="T20" fmla="*/ 2147483647 w 60"/>
              <a:gd name="T21" fmla="*/ 2147483647 h 70"/>
              <a:gd name="T22" fmla="*/ 2147483647 w 60"/>
              <a:gd name="T23" fmla="*/ 2147483647 h 70"/>
              <a:gd name="T24" fmla="*/ 2147483647 w 60"/>
              <a:gd name="T25" fmla="*/ 2147483647 h 70"/>
              <a:gd name="T26" fmla="*/ 2147483647 w 60"/>
              <a:gd name="T27" fmla="*/ 2147483647 h 70"/>
              <a:gd name="T28" fmla="*/ 2147483647 w 60"/>
              <a:gd name="T29" fmla="*/ 2147483647 h 70"/>
              <a:gd name="T30" fmla="*/ 2147483647 w 60"/>
              <a:gd name="T31" fmla="*/ 2147483647 h 70"/>
              <a:gd name="T32" fmla="*/ 2147483647 w 60"/>
              <a:gd name="T33" fmla="*/ 2147483647 h 70"/>
              <a:gd name="T34" fmla="*/ 0 w 60"/>
              <a:gd name="T35" fmla="*/ 2147483647 h 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0"/>
              <a:gd name="T55" fmla="*/ 0 h 70"/>
              <a:gd name="T56" fmla="*/ 60 w 60"/>
              <a:gd name="T57" fmla="*/ 70 h 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0" h="70">
                <a:moveTo>
                  <a:pt x="0" y="24"/>
                </a:moveTo>
                <a:lnTo>
                  <a:pt x="8" y="14"/>
                </a:lnTo>
                <a:lnTo>
                  <a:pt x="16" y="0"/>
                </a:lnTo>
                <a:lnTo>
                  <a:pt x="32" y="4"/>
                </a:lnTo>
                <a:lnTo>
                  <a:pt x="40" y="16"/>
                </a:lnTo>
                <a:lnTo>
                  <a:pt x="40" y="12"/>
                </a:lnTo>
                <a:lnTo>
                  <a:pt x="46" y="12"/>
                </a:lnTo>
                <a:lnTo>
                  <a:pt x="50" y="26"/>
                </a:lnTo>
                <a:lnTo>
                  <a:pt x="58" y="26"/>
                </a:lnTo>
                <a:lnTo>
                  <a:pt x="60" y="40"/>
                </a:lnTo>
                <a:lnTo>
                  <a:pt x="56" y="50"/>
                </a:lnTo>
                <a:lnTo>
                  <a:pt x="60" y="54"/>
                </a:lnTo>
                <a:lnTo>
                  <a:pt x="48" y="70"/>
                </a:lnTo>
                <a:lnTo>
                  <a:pt x="42" y="68"/>
                </a:lnTo>
                <a:lnTo>
                  <a:pt x="30" y="50"/>
                </a:lnTo>
                <a:lnTo>
                  <a:pt x="16" y="46"/>
                </a:lnTo>
                <a:lnTo>
                  <a:pt x="4" y="34"/>
                </a:lnTo>
                <a:lnTo>
                  <a:pt x="0" y="2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2" name="Freeform 1055"/>
          <p:cNvSpPr>
            <a:spLocks/>
          </p:cNvSpPr>
          <p:nvPr/>
        </p:nvSpPr>
        <p:spPr bwMode="auto">
          <a:xfrm rot="222277">
            <a:off x="6272213" y="3019425"/>
            <a:ext cx="184150" cy="195263"/>
          </a:xfrm>
          <a:custGeom>
            <a:avLst/>
            <a:gdLst>
              <a:gd name="T0" fmla="*/ 2147483647 w 78"/>
              <a:gd name="T1" fmla="*/ 2147483647 h 82"/>
              <a:gd name="T2" fmla="*/ 2147483647 w 78"/>
              <a:gd name="T3" fmla="*/ 2147483647 h 82"/>
              <a:gd name="T4" fmla="*/ 0 w 78"/>
              <a:gd name="T5" fmla="*/ 2147483647 h 82"/>
              <a:gd name="T6" fmla="*/ 2147483647 w 78"/>
              <a:gd name="T7" fmla="*/ 2147483647 h 82"/>
              <a:gd name="T8" fmla="*/ 2147483647 w 78"/>
              <a:gd name="T9" fmla="*/ 2147483647 h 82"/>
              <a:gd name="T10" fmla="*/ 2147483647 w 78"/>
              <a:gd name="T11" fmla="*/ 2147483647 h 82"/>
              <a:gd name="T12" fmla="*/ 2147483647 w 78"/>
              <a:gd name="T13" fmla="*/ 0 h 82"/>
              <a:gd name="T14" fmla="*/ 2147483647 w 78"/>
              <a:gd name="T15" fmla="*/ 2147483647 h 82"/>
              <a:gd name="T16" fmla="*/ 2147483647 w 78"/>
              <a:gd name="T17" fmla="*/ 2147483647 h 82"/>
              <a:gd name="T18" fmla="*/ 2147483647 w 78"/>
              <a:gd name="T19" fmla="*/ 2147483647 h 82"/>
              <a:gd name="T20" fmla="*/ 2147483647 w 78"/>
              <a:gd name="T21" fmla="*/ 2147483647 h 82"/>
              <a:gd name="T22" fmla="*/ 2147483647 w 78"/>
              <a:gd name="T23" fmla="*/ 2147483647 h 82"/>
              <a:gd name="T24" fmla="*/ 2147483647 w 78"/>
              <a:gd name="T25" fmla="*/ 2147483647 h 82"/>
              <a:gd name="T26" fmla="*/ 2147483647 w 78"/>
              <a:gd name="T27" fmla="*/ 2147483647 h 82"/>
              <a:gd name="T28" fmla="*/ 2147483647 w 78"/>
              <a:gd name="T29" fmla="*/ 2147483647 h 82"/>
              <a:gd name="T30" fmla="*/ 2147483647 w 78"/>
              <a:gd name="T31" fmla="*/ 2147483647 h 82"/>
              <a:gd name="T32" fmla="*/ 2147483647 w 78"/>
              <a:gd name="T33" fmla="*/ 2147483647 h 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8"/>
              <a:gd name="T52" fmla="*/ 0 h 82"/>
              <a:gd name="T53" fmla="*/ 78 w 78"/>
              <a:gd name="T54" fmla="*/ 82 h 8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8" h="82">
                <a:moveTo>
                  <a:pt x="2" y="56"/>
                </a:moveTo>
                <a:lnTo>
                  <a:pt x="6" y="46"/>
                </a:lnTo>
                <a:lnTo>
                  <a:pt x="0" y="36"/>
                </a:lnTo>
                <a:lnTo>
                  <a:pt x="8" y="30"/>
                </a:lnTo>
                <a:lnTo>
                  <a:pt x="20" y="32"/>
                </a:lnTo>
                <a:lnTo>
                  <a:pt x="20" y="20"/>
                </a:lnTo>
                <a:lnTo>
                  <a:pt x="36" y="0"/>
                </a:lnTo>
                <a:lnTo>
                  <a:pt x="44" y="8"/>
                </a:lnTo>
                <a:lnTo>
                  <a:pt x="46" y="18"/>
                </a:lnTo>
                <a:lnTo>
                  <a:pt x="62" y="14"/>
                </a:lnTo>
                <a:lnTo>
                  <a:pt x="66" y="24"/>
                </a:lnTo>
                <a:lnTo>
                  <a:pt x="78" y="36"/>
                </a:lnTo>
                <a:lnTo>
                  <a:pt x="46" y="64"/>
                </a:lnTo>
                <a:lnTo>
                  <a:pt x="38" y="66"/>
                </a:lnTo>
                <a:lnTo>
                  <a:pt x="14" y="80"/>
                </a:lnTo>
                <a:lnTo>
                  <a:pt x="8" y="82"/>
                </a:lnTo>
                <a:lnTo>
                  <a:pt x="2" y="5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3" name="Freeform 1056"/>
          <p:cNvSpPr>
            <a:spLocks/>
          </p:cNvSpPr>
          <p:nvPr/>
        </p:nvSpPr>
        <p:spPr bwMode="auto">
          <a:xfrm rot="222277">
            <a:off x="6167438" y="3148013"/>
            <a:ext cx="201612" cy="238125"/>
          </a:xfrm>
          <a:custGeom>
            <a:avLst/>
            <a:gdLst>
              <a:gd name="T0" fmla="*/ 0 w 86"/>
              <a:gd name="T1" fmla="*/ 2147483647 h 101"/>
              <a:gd name="T2" fmla="*/ 2147483647 w 86"/>
              <a:gd name="T3" fmla="*/ 2147483647 h 101"/>
              <a:gd name="T4" fmla="*/ 2147483647 w 86"/>
              <a:gd name="T5" fmla="*/ 2147483647 h 101"/>
              <a:gd name="T6" fmla="*/ 2147483647 w 86"/>
              <a:gd name="T7" fmla="*/ 0 h 101"/>
              <a:gd name="T8" fmla="*/ 2147483647 w 86"/>
              <a:gd name="T9" fmla="*/ 2147483647 h 101"/>
              <a:gd name="T10" fmla="*/ 2147483647 w 86"/>
              <a:gd name="T11" fmla="*/ 2147483647 h 101"/>
              <a:gd name="T12" fmla="*/ 2147483647 w 86"/>
              <a:gd name="T13" fmla="*/ 2147483647 h 101"/>
              <a:gd name="T14" fmla="*/ 2147483647 w 86"/>
              <a:gd name="T15" fmla="*/ 2147483647 h 101"/>
              <a:gd name="T16" fmla="*/ 2147483647 w 86"/>
              <a:gd name="T17" fmla="*/ 2147483647 h 101"/>
              <a:gd name="T18" fmla="*/ 2147483647 w 86"/>
              <a:gd name="T19" fmla="*/ 2147483647 h 101"/>
              <a:gd name="T20" fmla="*/ 2147483647 w 86"/>
              <a:gd name="T21" fmla="*/ 2147483647 h 101"/>
              <a:gd name="T22" fmla="*/ 2147483647 w 86"/>
              <a:gd name="T23" fmla="*/ 2147483647 h 101"/>
              <a:gd name="T24" fmla="*/ 2147483647 w 86"/>
              <a:gd name="T25" fmla="*/ 2147483647 h 101"/>
              <a:gd name="T26" fmla="*/ 2147483647 w 86"/>
              <a:gd name="T27" fmla="*/ 2147483647 h 101"/>
              <a:gd name="T28" fmla="*/ 2147483647 w 86"/>
              <a:gd name="T29" fmla="*/ 2147483647 h 101"/>
              <a:gd name="T30" fmla="*/ 2147483647 w 86"/>
              <a:gd name="T31" fmla="*/ 2147483647 h 101"/>
              <a:gd name="T32" fmla="*/ 2147483647 w 86"/>
              <a:gd name="T33" fmla="*/ 2147483647 h 101"/>
              <a:gd name="T34" fmla="*/ 2147483647 w 86"/>
              <a:gd name="T35" fmla="*/ 2147483647 h 101"/>
              <a:gd name="T36" fmla="*/ 2147483647 w 86"/>
              <a:gd name="T37" fmla="*/ 2147483647 h 101"/>
              <a:gd name="T38" fmla="*/ 0 w 86"/>
              <a:gd name="T39" fmla="*/ 2147483647 h 1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6"/>
              <a:gd name="T61" fmla="*/ 0 h 101"/>
              <a:gd name="T62" fmla="*/ 86 w 86"/>
              <a:gd name="T63" fmla="*/ 101 h 1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6" h="101">
                <a:moveTo>
                  <a:pt x="0" y="30"/>
                </a:moveTo>
                <a:lnTo>
                  <a:pt x="14" y="16"/>
                </a:lnTo>
                <a:lnTo>
                  <a:pt x="34" y="8"/>
                </a:lnTo>
                <a:lnTo>
                  <a:pt x="44" y="0"/>
                </a:lnTo>
                <a:lnTo>
                  <a:pt x="50" y="26"/>
                </a:lnTo>
                <a:lnTo>
                  <a:pt x="56" y="24"/>
                </a:lnTo>
                <a:lnTo>
                  <a:pt x="60" y="32"/>
                </a:lnTo>
                <a:lnTo>
                  <a:pt x="70" y="32"/>
                </a:lnTo>
                <a:lnTo>
                  <a:pt x="74" y="42"/>
                </a:lnTo>
                <a:lnTo>
                  <a:pt x="78" y="54"/>
                </a:lnTo>
                <a:lnTo>
                  <a:pt x="76" y="62"/>
                </a:lnTo>
                <a:lnTo>
                  <a:pt x="86" y="72"/>
                </a:lnTo>
                <a:lnTo>
                  <a:pt x="76" y="92"/>
                </a:lnTo>
                <a:lnTo>
                  <a:pt x="62" y="101"/>
                </a:lnTo>
                <a:lnTo>
                  <a:pt x="52" y="88"/>
                </a:lnTo>
                <a:lnTo>
                  <a:pt x="28" y="72"/>
                </a:lnTo>
                <a:lnTo>
                  <a:pt x="22" y="72"/>
                </a:lnTo>
                <a:lnTo>
                  <a:pt x="18" y="64"/>
                </a:lnTo>
                <a:lnTo>
                  <a:pt x="6" y="38"/>
                </a:lnTo>
                <a:lnTo>
                  <a:pt x="0" y="3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4" name="Freeform 1057"/>
          <p:cNvSpPr>
            <a:spLocks/>
          </p:cNvSpPr>
          <p:nvPr/>
        </p:nvSpPr>
        <p:spPr bwMode="auto">
          <a:xfrm rot="222277">
            <a:off x="5924550" y="3205163"/>
            <a:ext cx="279400" cy="222250"/>
          </a:xfrm>
          <a:custGeom>
            <a:avLst/>
            <a:gdLst>
              <a:gd name="T0" fmla="*/ 0 w 120"/>
              <a:gd name="T1" fmla="*/ 2147483647 h 95"/>
              <a:gd name="T2" fmla="*/ 2147483647 w 120"/>
              <a:gd name="T3" fmla="*/ 2147483647 h 95"/>
              <a:gd name="T4" fmla="*/ 2147483647 w 120"/>
              <a:gd name="T5" fmla="*/ 2147483647 h 95"/>
              <a:gd name="T6" fmla="*/ 2147483647 w 120"/>
              <a:gd name="T7" fmla="*/ 2147483647 h 95"/>
              <a:gd name="T8" fmla="*/ 2147483647 w 120"/>
              <a:gd name="T9" fmla="*/ 2147483647 h 95"/>
              <a:gd name="T10" fmla="*/ 2147483647 w 120"/>
              <a:gd name="T11" fmla="*/ 2147483647 h 95"/>
              <a:gd name="T12" fmla="*/ 2147483647 w 120"/>
              <a:gd name="T13" fmla="*/ 2147483647 h 95"/>
              <a:gd name="T14" fmla="*/ 2147483647 w 120"/>
              <a:gd name="T15" fmla="*/ 0 h 95"/>
              <a:gd name="T16" fmla="*/ 2147483647 w 120"/>
              <a:gd name="T17" fmla="*/ 2147483647 h 95"/>
              <a:gd name="T18" fmla="*/ 2147483647 w 120"/>
              <a:gd name="T19" fmla="*/ 2147483647 h 95"/>
              <a:gd name="T20" fmla="*/ 2147483647 w 120"/>
              <a:gd name="T21" fmla="*/ 2147483647 h 95"/>
              <a:gd name="T22" fmla="*/ 2147483647 w 120"/>
              <a:gd name="T23" fmla="*/ 2147483647 h 95"/>
              <a:gd name="T24" fmla="*/ 2147483647 w 120"/>
              <a:gd name="T25" fmla="*/ 2147483647 h 95"/>
              <a:gd name="T26" fmla="*/ 2147483647 w 120"/>
              <a:gd name="T27" fmla="*/ 2147483647 h 95"/>
              <a:gd name="T28" fmla="*/ 2147483647 w 120"/>
              <a:gd name="T29" fmla="*/ 2147483647 h 95"/>
              <a:gd name="T30" fmla="*/ 2147483647 w 120"/>
              <a:gd name="T31" fmla="*/ 2147483647 h 95"/>
              <a:gd name="T32" fmla="*/ 2147483647 w 120"/>
              <a:gd name="T33" fmla="*/ 2147483647 h 95"/>
              <a:gd name="T34" fmla="*/ 2147483647 w 120"/>
              <a:gd name="T35" fmla="*/ 2147483647 h 95"/>
              <a:gd name="T36" fmla="*/ 2147483647 w 120"/>
              <a:gd name="T37" fmla="*/ 2147483647 h 95"/>
              <a:gd name="T38" fmla="*/ 2147483647 w 120"/>
              <a:gd name="T39" fmla="*/ 2147483647 h 95"/>
              <a:gd name="T40" fmla="*/ 2147483647 w 120"/>
              <a:gd name="T41" fmla="*/ 2147483647 h 95"/>
              <a:gd name="T42" fmla="*/ 0 w 120"/>
              <a:gd name="T43" fmla="*/ 2147483647 h 9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0"/>
              <a:gd name="T67" fmla="*/ 0 h 95"/>
              <a:gd name="T68" fmla="*/ 120 w 120"/>
              <a:gd name="T69" fmla="*/ 95 h 9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0" h="95">
                <a:moveTo>
                  <a:pt x="0" y="64"/>
                </a:moveTo>
                <a:lnTo>
                  <a:pt x="8" y="54"/>
                </a:lnTo>
                <a:lnTo>
                  <a:pt x="30" y="40"/>
                </a:lnTo>
                <a:lnTo>
                  <a:pt x="42" y="38"/>
                </a:lnTo>
                <a:lnTo>
                  <a:pt x="66" y="34"/>
                </a:lnTo>
                <a:lnTo>
                  <a:pt x="76" y="22"/>
                </a:lnTo>
                <a:lnTo>
                  <a:pt x="88" y="10"/>
                </a:lnTo>
                <a:lnTo>
                  <a:pt x="102" y="0"/>
                </a:lnTo>
                <a:lnTo>
                  <a:pt x="108" y="8"/>
                </a:lnTo>
                <a:lnTo>
                  <a:pt x="120" y="34"/>
                </a:lnTo>
                <a:lnTo>
                  <a:pt x="112" y="32"/>
                </a:lnTo>
                <a:lnTo>
                  <a:pt x="94" y="46"/>
                </a:lnTo>
                <a:lnTo>
                  <a:pt x="96" y="75"/>
                </a:lnTo>
                <a:lnTo>
                  <a:pt x="82" y="83"/>
                </a:lnTo>
                <a:lnTo>
                  <a:pt x="44" y="95"/>
                </a:lnTo>
                <a:lnTo>
                  <a:pt x="42" y="85"/>
                </a:lnTo>
                <a:lnTo>
                  <a:pt x="50" y="79"/>
                </a:lnTo>
                <a:lnTo>
                  <a:pt x="56" y="77"/>
                </a:lnTo>
                <a:lnTo>
                  <a:pt x="58" y="62"/>
                </a:lnTo>
                <a:lnTo>
                  <a:pt x="44" y="64"/>
                </a:lnTo>
                <a:lnTo>
                  <a:pt x="28" y="62"/>
                </a:lnTo>
                <a:lnTo>
                  <a:pt x="0" y="6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5" name="Freeform 1058"/>
          <p:cNvSpPr>
            <a:spLocks/>
          </p:cNvSpPr>
          <p:nvPr/>
        </p:nvSpPr>
        <p:spPr bwMode="auto">
          <a:xfrm rot="222277">
            <a:off x="5900738" y="3344863"/>
            <a:ext cx="150812" cy="119062"/>
          </a:xfrm>
          <a:custGeom>
            <a:avLst/>
            <a:gdLst>
              <a:gd name="T0" fmla="*/ 0 w 66"/>
              <a:gd name="T1" fmla="*/ 2147483647 h 51"/>
              <a:gd name="T2" fmla="*/ 2147483647 w 66"/>
              <a:gd name="T3" fmla="*/ 2147483647 h 51"/>
              <a:gd name="T4" fmla="*/ 2147483647 w 66"/>
              <a:gd name="T5" fmla="*/ 2147483647 h 51"/>
              <a:gd name="T6" fmla="*/ 2147483647 w 66"/>
              <a:gd name="T7" fmla="*/ 0 h 51"/>
              <a:gd name="T8" fmla="*/ 2147483647 w 66"/>
              <a:gd name="T9" fmla="*/ 2147483647 h 51"/>
              <a:gd name="T10" fmla="*/ 2147483647 w 66"/>
              <a:gd name="T11" fmla="*/ 0 h 51"/>
              <a:gd name="T12" fmla="*/ 2147483647 w 66"/>
              <a:gd name="T13" fmla="*/ 2147483647 h 51"/>
              <a:gd name="T14" fmla="*/ 2147483647 w 66"/>
              <a:gd name="T15" fmla="*/ 2147483647 h 51"/>
              <a:gd name="T16" fmla="*/ 2147483647 w 66"/>
              <a:gd name="T17" fmla="*/ 2147483647 h 51"/>
              <a:gd name="T18" fmla="*/ 2147483647 w 66"/>
              <a:gd name="T19" fmla="*/ 2147483647 h 51"/>
              <a:gd name="T20" fmla="*/ 2147483647 w 66"/>
              <a:gd name="T21" fmla="*/ 2147483647 h 51"/>
              <a:gd name="T22" fmla="*/ 2147483647 w 66"/>
              <a:gd name="T23" fmla="*/ 2147483647 h 51"/>
              <a:gd name="T24" fmla="*/ 2147483647 w 66"/>
              <a:gd name="T25" fmla="*/ 2147483647 h 51"/>
              <a:gd name="T26" fmla="*/ 0 w 66"/>
              <a:gd name="T27" fmla="*/ 2147483647 h 51"/>
              <a:gd name="T28" fmla="*/ 0 w 66"/>
              <a:gd name="T29" fmla="*/ 2147483647 h 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"/>
              <a:gd name="T46" fmla="*/ 0 h 51"/>
              <a:gd name="T47" fmla="*/ 66 w 66"/>
              <a:gd name="T48" fmla="*/ 51 h 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" h="51">
                <a:moveTo>
                  <a:pt x="0" y="13"/>
                </a:moveTo>
                <a:lnTo>
                  <a:pt x="4" y="9"/>
                </a:lnTo>
                <a:lnTo>
                  <a:pt x="8" y="2"/>
                </a:lnTo>
                <a:lnTo>
                  <a:pt x="34" y="0"/>
                </a:lnTo>
                <a:lnTo>
                  <a:pt x="52" y="2"/>
                </a:lnTo>
                <a:lnTo>
                  <a:pt x="66" y="0"/>
                </a:lnTo>
                <a:lnTo>
                  <a:pt x="64" y="15"/>
                </a:lnTo>
                <a:lnTo>
                  <a:pt x="58" y="17"/>
                </a:lnTo>
                <a:lnTo>
                  <a:pt x="50" y="23"/>
                </a:lnTo>
                <a:lnTo>
                  <a:pt x="52" y="33"/>
                </a:lnTo>
                <a:lnTo>
                  <a:pt x="46" y="39"/>
                </a:lnTo>
                <a:lnTo>
                  <a:pt x="38" y="37"/>
                </a:lnTo>
                <a:lnTo>
                  <a:pt x="12" y="51"/>
                </a:lnTo>
                <a:lnTo>
                  <a:pt x="0" y="37"/>
                </a:lnTo>
                <a:lnTo>
                  <a:pt x="0" y="13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6" name="Freeform 1059"/>
          <p:cNvSpPr>
            <a:spLocks/>
          </p:cNvSpPr>
          <p:nvPr/>
        </p:nvSpPr>
        <p:spPr bwMode="auto">
          <a:xfrm rot="222277">
            <a:off x="5799138" y="3417888"/>
            <a:ext cx="223837" cy="165100"/>
          </a:xfrm>
          <a:custGeom>
            <a:avLst/>
            <a:gdLst>
              <a:gd name="T0" fmla="*/ 2147483647 w 96"/>
              <a:gd name="T1" fmla="*/ 2147483647 h 70"/>
              <a:gd name="T2" fmla="*/ 0 w 96"/>
              <a:gd name="T3" fmla="*/ 2147483647 h 70"/>
              <a:gd name="T4" fmla="*/ 2147483647 w 96"/>
              <a:gd name="T5" fmla="*/ 2147483647 h 70"/>
              <a:gd name="T6" fmla="*/ 2147483647 w 96"/>
              <a:gd name="T7" fmla="*/ 2147483647 h 70"/>
              <a:gd name="T8" fmla="*/ 2147483647 w 96"/>
              <a:gd name="T9" fmla="*/ 2147483647 h 70"/>
              <a:gd name="T10" fmla="*/ 2147483647 w 96"/>
              <a:gd name="T11" fmla="*/ 2147483647 h 70"/>
              <a:gd name="T12" fmla="*/ 2147483647 w 96"/>
              <a:gd name="T13" fmla="*/ 2147483647 h 70"/>
              <a:gd name="T14" fmla="*/ 2147483647 w 96"/>
              <a:gd name="T15" fmla="*/ 2147483647 h 70"/>
              <a:gd name="T16" fmla="*/ 2147483647 w 96"/>
              <a:gd name="T17" fmla="*/ 2147483647 h 70"/>
              <a:gd name="T18" fmla="*/ 2147483647 w 96"/>
              <a:gd name="T19" fmla="*/ 0 h 70"/>
              <a:gd name="T20" fmla="*/ 2147483647 w 96"/>
              <a:gd name="T21" fmla="*/ 2147483647 h 70"/>
              <a:gd name="T22" fmla="*/ 2147483647 w 96"/>
              <a:gd name="T23" fmla="*/ 2147483647 h 70"/>
              <a:gd name="T24" fmla="*/ 2147483647 w 96"/>
              <a:gd name="T25" fmla="*/ 2147483647 h 70"/>
              <a:gd name="T26" fmla="*/ 2147483647 w 96"/>
              <a:gd name="T27" fmla="*/ 2147483647 h 70"/>
              <a:gd name="T28" fmla="*/ 2147483647 w 96"/>
              <a:gd name="T29" fmla="*/ 2147483647 h 70"/>
              <a:gd name="T30" fmla="*/ 2147483647 w 96"/>
              <a:gd name="T31" fmla="*/ 2147483647 h 70"/>
              <a:gd name="T32" fmla="*/ 2147483647 w 96"/>
              <a:gd name="T33" fmla="*/ 2147483647 h 70"/>
              <a:gd name="T34" fmla="*/ 2147483647 w 96"/>
              <a:gd name="T35" fmla="*/ 2147483647 h 70"/>
              <a:gd name="T36" fmla="*/ 2147483647 w 96"/>
              <a:gd name="T37" fmla="*/ 2147483647 h 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6"/>
              <a:gd name="T58" fmla="*/ 0 h 70"/>
              <a:gd name="T59" fmla="*/ 96 w 96"/>
              <a:gd name="T60" fmla="*/ 70 h 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6" h="70">
                <a:moveTo>
                  <a:pt x="6" y="70"/>
                </a:moveTo>
                <a:lnTo>
                  <a:pt x="0" y="26"/>
                </a:lnTo>
                <a:lnTo>
                  <a:pt x="6" y="18"/>
                </a:lnTo>
                <a:lnTo>
                  <a:pt x="14" y="16"/>
                </a:lnTo>
                <a:lnTo>
                  <a:pt x="22" y="20"/>
                </a:lnTo>
                <a:lnTo>
                  <a:pt x="40" y="4"/>
                </a:lnTo>
                <a:lnTo>
                  <a:pt x="52" y="18"/>
                </a:lnTo>
                <a:lnTo>
                  <a:pt x="78" y="4"/>
                </a:lnTo>
                <a:lnTo>
                  <a:pt x="86" y="6"/>
                </a:lnTo>
                <a:lnTo>
                  <a:pt x="92" y="0"/>
                </a:lnTo>
                <a:lnTo>
                  <a:pt x="94" y="6"/>
                </a:lnTo>
                <a:lnTo>
                  <a:pt x="90" y="14"/>
                </a:lnTo>
                <a:lnTo>
                  <a:pt x="96" y="22"/>
                </a:lnTo>
                <a:lnTo>
                  <a:pt x="92" y="24"/>
                </a:lnTo>
                <a:lnTo>
                  <a:pt x="88" y="22"/>
                </a:lnTo>
                <a:lnTo>
                  <a:pt x="74" y="30"/>
                </a:lnTo>
                <a:lnTo>
                  <a:pt x="60" y="50"/>
                </a:lnTo>
                <a:lnTo>
                  <a:pt x="54" y="62"/>
                </a:lnTo>
                <a:lnTo>
                  <a:pt x="6" y="7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7" name="Freeform 1060"/>
          <p:cNvSpPr>
            <a:spLocks/>
          </p:cNvSpPr>
          <p:nvPr/>
        </p:nvSpPr>
        <p:spPr bwMode="auto">
          <a:xfrm rot="222277">
            <a:off x="5926138" y="3470275"/>
            <a:ext cx="174625" cy="100013"/>
          </a:xfrm>
          <a:custGeom>
            <a:avLst/>
            <a:gdLst>
              <a:gd name="T0" fmla="*/ 2147483647 w 76"/>
              <a:gd name="T1" fmla="*/ 2147483647 h 42"/>
              <a:gd name="T2" fmla="*/ 0 w 76"/>
              <a:gd name="T3" fmla="*/ 2147483647 h 42"/>
              <a:gd name="T4" fmla="*/ 2147483647 w 76"/>
              <a:gd name="T5" fmla="*/ 2147483647 h 42"/>
              <a:gd name="T6" fmla="*/ 2147483647 w 76"/>
              <a:gd name="T7" fmla="*/ 2147483647 h 42"/>
              <a:gd name="T8" fmla="*/ 2147483647 w 76"/>
              <a:gd name="T9" fmla="*/ 2147483647 h 42"/>
              <a:gd name="T10" fmla="*/ 2147483647 w 76"/>
              <a:gd name="T11" fmla="*/ 2147483647 h 42"/>
              <a:gd name="T12" fmla="*/ 2147483647 w 76"/>
              <a:gd name="T13" fmla="*/ 2147483647 h 42"/>
              <a:gd name="T14" fmla="*/ 2147483647 w 76"/>
              <a:gd name="T15" fmla="*/ 0 h 42"/>
              <a:gd name="T16" fmla="*/ 2147483647 w 76"/>
              <a:gd name="T17" fmla="*/ 2147483647 h 42"/>
              <a:gd name="T18" fmla="*/ 2147483647 w 76"/>
              <a:gd name="T19" fmla="*/ 2147483647 h 42"/>
              <a:gd name="T20" fmla="*/ 2147483647 w 76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42"/>
              <a:gd name="T35" fmla="*/ 76 w 76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42">
                <a:moveTo>
                  <a:pt x="76" y="30"/>
                </a:moveTo>
                <a:lnTo>
                  <a:pt x="0" y="42"/>
                </a:lnTo>
                <a:lnTo>
                  <a:pt x="8" y="26"/>
                </a:lnTo>
                <a:lnTo>
                  <a:pt x="20" y="10"/>
                </a:lnTo>
                <a:lnTo>
                  <a:pt x="34" y="2"/>
                </a:lnTo>
                <a:lnTo>
                  <a:pt x="38" y="4"/>
                </a:lnTo>
                <a:lnTo>
                  <a:pt x="42" y="2"/>
                </a:lnTo>
                <a:lnTo>
                  <a:pt x="50" y="0"/>
                </a:lnTo>
                <a:lnTo>
                  <a:pt x="58" y="12"/>
                </a:lnTo>
                <a:lnTo>
                  <a:pt x="66" y="14"/>
                </a:lnTo>
                <a:lnTo>
                  <a:pt x="76" y="3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8" name="Freeform 1061"/>
          <p:cNvSpPr>
            <a:spLocks/>
          </p:cNvSpPr>
          <p:nvPr/>
        </p:nvSpPr>
        <p:spPr bwMode="auto">
          <a:xfrm rot="222277">
            <a:off x="6015038" y="3386138"/>
            <a:ext cx="230187" cy="161925"/>
          </a:xfrm>
          <a:custGeom>
            <a:avLst/>
            <a:gdLst>
              <a:gd name="T0" fmla="*/ 2147483647 w 100"/>
              <a:gd name="T1" fmla="*/ 2147483647 h 70"/>
              <a:gd name="T2" fmla="*/ 2147483647 w 100"/>
              <a:gd name="T3" fmla="*/ 2147483647 h 70"/>
              <a:gd name="T4" fmla="*/ 2147483647 w 100"/>
              <a:gd name="T5" fmla="*/ 2147483647 h 70"/>
              <a:gd name="T6" fmla="*/ 2147483647 w 100"/>
              <a:gd name="T7" fmla="*/ 2147483647 h 70"/>
              <a:gd name="T8" fmla="*/ 2147483647 w 100"/>
              <a:gd name="T9" fmla="*/ 2147483647 h 70"/>
              <a:gd name="T10" fmla="*/ 2147483647 w 100"/>
              <a:gd name="T11" fmla="*/ 2147483647 h 70"/>
              <a:gd name="T12" fmla="*/ 0 w 100"/>
              <a:gd name="T13" fmla="*/ 2147483647 h 70"/>
              <a:gd name="T14" fmla="*/ 2147483647 w 100"/>
              <a:gd name="T15" fmla="*/ 2147483647 h 70"/>
              <a:gd name="T16" fmla="*/ 2147483647 w 100"/>
              <a:gd name="T17" fmla="*/ 2147483647 h 70"/>
              <a:gd name="T18" fmla="*/ 2147483647 w 100"/>
              <a:gd name="T19" fmla="*/ 2147483647 h 70"/>
              <a:gd name="T20" fmla="*/ 2147483647 w 100"/>
              <a:gd name="T21" fmla="*/ 0 h 70"/>
              <a:gd name="T22" fmla="*/ 2147483647 w 100"/>
              <a:gd name="T23" fmla="*/ 2147483647 h 70"/>
              <a:gd name="T24" fmla="*/ 2147483647 w 100"/>
              <a:gd name="T25" fmla="*/ 2147483647 h 70"/>
              <a:gd name="T26" fmla="*/ 2147483647 w 100"/>
              <a:gd name="T27" fmla="*/ 2147483647 h 70"/>
              <a:gd name="T28" fmla="*/ 2147483647 w 100"/>
              <a:gd name="T29" fmla="*/ 2147483647 h 70"/>
              <a:gd name="T30" fmla="*/ 2147483647 w 100"/>
              <a:gd name="T31" fmla="*/ 2147483647 h 70"/>
              <a:gd name="T32" fmla="*/ 2147483647 w 100"/>
              <a:gd name="T33" fmla="*/ 2147483647 h 70"/>
              <a:gd name="T34" fmla="*/ 2147483647 w 100"/>
              <a:gd name="T35" fmla="*/ 2147483647 h 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0"/>
              <a:gd name="T55" fmla="*/ 0 h 70"/>
              <a:gd name="T56" fmla="*/ 100 w 100"/>
              <a:gd name="T57" fmla="*/ 70 h 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0" h="70">
                <a:moveTo>
                  <a:pt x="100" y="56"/>
                </a:moveTo>
                <a:lnTo>
                  <a:pt x="40" y="70"/>
                </a:lnTo>
                <a:lnTo>
                  <a:pt x="30" y="54"/>
                </a:lnTo>
                <a:lnTo>
                  <a:pt x="22" y="52"/>
                </a:lnTo>
                <a:lnTo>
                  <a:pt x="14" y="40"/>
                </a:lnTo>
                <a:lnTo>
                  <a:pt x="6" y="42"/>
                </a:lnTo>
                <a:lnTo>
                  <a:pt x="0" y="34"/>
                </a:lnTo>
                <a:lnTo>
                  <a:pt x="4" y="26"/>
                </a:lnTo>
                <a:lnTo>
                  <a:pt x="2" y="20"/>
                </a:lnTo>
                <a:lnTo>
                  <a:pt x="40" y="8"/>
                </a:lnTo>
                <a:lnTo>
                  <a:pt x="54" y="0"/>
                </a:lnTo>
                <a:lnTo>
                  <a:pt x="66" y="14"/>
                </a:lnTo>
                <a:lnTo>
                  <a:pt x="78" y="12"/>
                </a:lnTo>
                <a:lnTo>
                  <a:pt x="78" y="24"/>
                </a:lnTo>
                <a:lnTo>
                  <a:pt x="94" y="42"/>
                </a:lnTo>
                <a:lnTo>
                  <a:pt x="90" y="46"/>
                </a:lnTo>
                <a:lnTo>
                  <a:pt x="96" y="50"/>
                </a:lnTo>
                <a:lnTo>
                  <a:pt x="100" y="5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69" name="Freeform 1062"/>
          <p:cNvSpPr>
            <a:spLocks/>
          </p:cNvSpPr>
          <p:nvPr/>
        </p:nvSpPr>
        <p:spPr bwMode="auto">
          <a:xfrm rot="222277">
            <a:off x="6135688" y="3289300"/>
            <a:ext cx="166687" cy="241300"/>
          </a:xfrm>
          <a:custGeom>
            <a:avLst/>
            <a:gdLst>
              <a:gd name="T0" fmla="*/ 2147483647 w 72"/>
              <a:gd name="T1" fmla="*/ 2147483647 h 103"/>
              <a:gd name="T2" fmla="*/ 2147483647 w 72"/>
              <a:gd name="T3" fmla="*/ 2147483647 h 103"/>
              <a:gd name="T4" fmla="*/ 2147483647 w 72"/>
              <a:gd name="T5" fmla="*/ 2147483647 h 103"/>
              <a:gd name="T6" fmla="*/ 2147483647 w 72"/>
              <a:gd name="T7" fmla="*/ 2147483647 h 103"/>
              <a:gd name="T8" fmla="*/ 2147483647 w 72"/>
              <a:gd name="T9" fmla="*/ 2147483647 h 103"/>
              <a:gd name="T10" fmla="*/ 2147483647 w 72"/>
              <a:gd name="T11" fmla="*/ 2147483647 h 103"/>
              <a:gd name="T12" fmla="*/ 2147483647 w 72"/>
              <a:gd name="T13" fmla="*/ 2147483647 h 103"/>
              <a:gd name="T14" fmla="*/ 2147483647 w 72"/>
              <a:gd name="T15" fmla="*/ 2147483647 h 103"/>
              <a:gd name="T16" fmla="*/ 2147483647 w 72"/>
              <a:gd name="T17" fmla="*/ 2147483647 h 103"/>
              <a:gd name="T18" fmla="*/ 0 w 72"/>
              <a:gd name="T19" fmla="*/ 2147483647 h 103"/>
              <a:gd name="T20" fmla="*/ 2147483647 w 72"/>
              <a:gd name="T21" fmla="*/ 0 h 103"/>
              <a:gd name="T22" fmla="*/ 2147483647 w 72"/>
              <a:gd name="T23" fmla="*/ 2147483647 h 103"/>
              <a:gd name="T24" fmla="*/ 2147483647 w 72"/>
              <a:gd name="T25" fmla="*/ 2147483647 h 103"/>
              <a:gd name="T26" fmla="*/ 2147483647 w 72"/>
              <a:gd name="T27" fmla="*/ 2147483647 h 103"/>
              <a:gd name="T28" fmla="*/ 2147483647 w 72"/>
              <a:gd name="T29" fmla="*/ 2147483647 h 103"/>
              <a:gd name="T30" fmla="*/ 2147483647 w 72"/>
              <a:gd name="T31" fmla="*/ 2147483647 h 103"/>
              <a:gd name="T32" fmla="*/ 2147483647 w 72"/>
              <a:gd name="T33" fmla="*/ 2147483647 h 103"/>
              <a:gd name="T34" fmla="*/ 2147483647 w 72"/>
              <a:gd name="T35" fmla="*/ 2147483647 h 103"/>
              <a:gd name="T36" fmla="*/ 2147483647 w 72"/>
              <a:gd name="T37" fmla="*/ 2147483647 h 103"/>
              <a:gd name="T38" fmla="*/ 2147483647 w 72"/>
              <a:gd name="T39" fmla="*/ 2147483647 h 103"/>
              <a:gd name="T40" fmla="*/ 2147483647 w 72"/>
              <a:gd name="T41" fmla="*/ 2147483647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2"/>
              <a:gd name="T64" fmla="*/ 0 h 103"/>
              <a:gd name="T65" fmla="*/ 72 w 72"/>
              <a:gd name="T66" fmla="*/ 103 h 10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2" h="103">
                <a:moveTo>
                  <a:pt x="68" y="95"/>
                </a:moveTo>
                <a:lnTo>
                  <a:pt x="50" y="103"/>
                </a:lnTo>
                <a:lnTo>
                  <a:pt x="44" y="93"/>
                </a:lnTo>
                <a:lnTo>
                  <a:pt x="38" y="89"/>
                </a:lnTo>
                <a:lnTo>
                  <a:pt x="42" y="85"/>
                </a:lnTo>
                <a:lnTo>
                  <a:pt x="26" y="67"/>
                </a:lnTo>
                <a:lnTo>
                  <a:pt x="26" y="55"/>
                </a:lnTo>
                <a:lnTo>
                  <a:pt x="14" y="57"/>
                </a:lnTo>
                <a:lnTo>
                  <a:pt x="2" y="43"/>
                </a:lnTo>
                <a:lnTo>
                  <a:pt x="0" y="14"/>
                </a:lnTo>
                <a:lnTo>
                  <a:pt x="18" y="0"/>
                </a:lnTo>
                <a:lnTo>
                  <a:pt x="26" y="2"/>
                </a:lnTo>
                <a:lnTo>
                  <a:pt x="30" y="10"/>
                </a:lnTo>
                <a:lnTo>
                  <a:pt x="36" y="10"/>
                </a:lnTo>
                <a:lnTo>
                  <a:pt x="60" y="26"/>
                </a:lnTo>
                <a:lnTo>
                  <a:pt x="70" y="39"/>
                </a:lnTo>
                <a:lnTo>
                  <a:pt x="72" y="49"/>
                </a:lnTo>
                <a:lnTo>
                  <a:pt x="64" y="61"/>
                </a:lnTo>
                <a:lnTo>
                  <a:pt x="68" y="69"/>
                </a:lnTo>
                <a:lnTo>
                  <a:pt x="60" y="85"/>
                </a:lnTo>
                <a:lnTo>
                  <a:pt x="68" y="95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0" name="Freeform 1063"/>
          <p:cNvSpPr>
            <a:spLocks/>
          </p:cNvSpPr>
          <p:nvPr/>
        </p:nvSpPr>
        <p:spPr bwMode="auto">
          <a:xfrm rot="222277">
            <a:off x="6276975" y="3324225"/>
            <a:ext cx="153988" cy="198438"/>
          </a:xfrm>
          <a:custGeom>
            <a:avLst/>
            <a:gdLst>
              <a:gd name="T0" fmla="*/ 2147483647 w 66"/>
              <a:gd name="T1" fmla="*/ 2147483647 h 85"/>
              <a:gd name="T2" fmla="*/ 2147483647 w 66"/>
              <a:gd name="T3" fmla="*/ 2147483647 h 85"/>
              <a:gd name="T4" fmla="*/ 2147483647 w 66"/>
              <a:gd name="T5" fmla="*/ 2147483647 h 85"/>
              <a:gd name="T6" fmla="*/ 2147483647 w 66"/>
              <a:gd name="T7" fmla="*/ 2147483647 h 85"/>
              <a:gd name="T8" fmla="*/ 2147483647 w 66"/>
              <a:gd name="T9" fmla="*/ 2147483647 h 85"/>
              <a:gd name="T10" fmla="*/ 2147483647 w 66"/>
              <a:gd name="T11" fmla="*/ 2147483647 h 85"/>
              <a:gd name="T12" fmla="*/ 2147483647 w 66"/>
              <a:gd name="T13" fmla="*/ 2147483647 h 85"/>
              <a:gd name="T14" fmla="*/ 0 w 66"/>
              <a:gd name="T15" fmla="*/ 2147483647 h 85"/>
              <a:gd name="T16" fmla="*/ 2147483647 w 66"/>
              <a:gd name="T17" fmla="*/ 2147483647 h 85"/>
              <a:gd name="T18" fmla="*/ 2147483647 w 66"/>
              <a:gd name="T19" fmla="*/ 2147483647 h 85"/>
              <a:gd name="T20" fmla="*/ 2147483647 w 66"/>
              <a:gd name="T21" fmla="*/ 2147483647 h 85"/>
              <a:gd name="T22" fmla="*/ 2147483647 w 66"/>
              <a:gd name="T23" fmla="*/ 2147483647 h 85"/>
              <a:gd name="T24" fmla="*/ 2147483647 w 66"/>
              <a:gd name="T25" fmla="*/ 2147483647 h 85"/>
              <a:gd name="T26" fmla="*/ 2147483647 w 66"/>
              <a:gd name="T27" fmla="*/ 0 h 85"/>
              <a:gd name="T28" fmla="*/ 2147483647 w 66"/>
              <a:gd name="T29" fmla="*/ 2147483647 h 85"/>
              <a:gd name="T30" fmla="*/ 2147483647 w 66"/>
              <a:gd name="T31" fmla="*/ 2147483647 h 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6"/>
              <a:gd name="T49" fmla="*/ 0 h 85"/>
              <a:gd name="T50" fmla="*/ 66 w 66"/>
              <a:gd name="T51" fmla="*/ 85 h 8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6" h="85">
                <a:moveTo>
                  <a:pt x="66" y="47"/>
                </a:moveTo>
                <a:lnTo>
                  <a:pt x="60" y="51"/>
                </a:lnTo>
                <a:lnTo>
                  <a:pt x="50" y="53"/>
                </a:lnTo>
                <a:lnTo>
                  <a:pt x="52" y="61"/>
                </a:lnTo>
                <a:lnTo>
                  <a:pt x="46" y="63"/>
                </a:lnTo>
                <a:lnTo>
                  <a:pt x="30" y="69"/>
                </a:lnTo>
                <a:lnTo>
                  <a:pt x="8" y="85"/>
                </a:lnTo>
                <a:lnTo>
                  <a:pt x="0" y="75"/>
                </a:lnTo>
                <a:lnTo>
                  <a:pt x="8" y="59"/>
                </a:lnTo>
                <a:lnTo>
                  <a:pt x="4" y="51"/>
                </a:lnTo>
                <a:lnTo>
                  <a:pt x="12" y="39"/>
                </a:lnTo>
                <a:lnTo>
                  <a:pt x="10" y="29"/>
                </a:lnTo>
                <a:lnTo>
                  <a:pt x="24" y="20"/>
                </a:lnTo>
                <a:lnTo>
                  <a:pt x="34" y="0"/>
                </a:lnTo>
                <a:lnTo>
                  <a:pt x="60" y="22"/>
                </a:lnTo>
                <a:lnTo>
                  <a:pt x="66" y="47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1" name="Freeform 1064"/>
          <p:cNvSpPr>
            <a:spLocks/>
          </p:cNvSpPr>
          <p:nvPr/>
        </p:nvSpPr>
        <p:spPr bwMode="auto">
          <a:xfrm rot="222277">
            <a:off x="6362700" y="3257550"/>
            <a:ext cx="174625" cy="179388"/>
          </a:xfrm>
          <a:custGeom>
            <a:avLst/>
            <a:gdLst>
              <a:gd name="T0" fmla="*/ 2147483647 w 76"/>
              <a:gd name="T1" fmla="*/ 2147483647 h 77"/>
              <a:gd name="T2" fmla="*/ 2147483647 w 76"/>
              <a:gd name="T3" fmla="*/ 2147483647 h 77"/>
              <a:gd name="T4" fmla="*/ 2147483647 w 76"/>
              <a:gd name="T5" fmla="*/ 2147483647 h 77"/>
              <a:gd name="T6" fmla="*/ 2147483647 w 76"/>
              <a:gd name="T7" fmla="*/ 2147483647 h 77"/>
              <a:gd name="T8" fmla="*/ 2147483647 w 76"/>
              <a:gd name="T9" fmla="*/ 2147483647 h 77"/>
              <a:gd name="T10" fmla="*/ 2147483647 w 76"/>
              <a:gd name="T11" fmla="*/ 2147483647 h 77"/>
              <a:gd name="T12" fmla="*/ 0 w 76"/>
              <a:gd name="T13" fmla="*/ 2147483647 h 77"/>
              <a:gd name="T14" fmla="*/ 2147483647 w 76"/>
              <a:gd name="T15" fmla="*/ 2147483647 h 77"/>
              <a:gd name="T16" fmla="*/ 2147483647 w 76"/>
              <a:gd name="T17" fmla="*/ 2147483647 h 77"/>
              <a:gd name="T18" fmla="*/ 2147483647 w 76"/>
              <a:gd name="T19" fmla="*/ 2147483647 h 77"/>
              <a:gd name="T20" fmla="*/ 2147483647 w 76"/>
              <a:gd name="T21" fmla="*/ 2147483647 h 77"/>
              <a:gd name="T22" fmla="*/ 2147483647 w 76"/>
              <a:gd name="T23" fmla="*/ 2147483647 h 77"/>
              <a:gd name="T24" fmla="*/ 2147483647 w 76"/>
              <a:gd name="T25" fmla="*/ 0 h 77"/>
              <a:gd name="T26" fmla="*/ 2147483647 w 76"/>
              <a:gd name="T27" fmla="*/ 2147483647 h 77"/>
              <a:gd name="T28" fmla="*/ 2147483647 w 76"/>
              <a:gd name="T29" fmla="*/ 2147483647 h 77"/>
              <a:gd name="T30" fmla="*/ 2147483647 w 76"/>
              <a:gd name="T31" fmla="*/ 2147483647 h 77"/>
              <a:gd name="T32" fmla="*/ 2147483647 w 76"/>
              <a:gd name="T33" fmla="*/ 2147483647 h 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"/>
              <a:gd name="T52" fmla="*/ 0 h 77"/>
              <a:gd name="T53" fmla="*/ 76 w 76"/>
              <a:gd name="T54" fmla="*/ 77 h 7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" h="77">
                <a:moveTo>
                  <a:pt x="68" y="63"/>
                </a:moveTo>
                <a:lnTo>
                  <a:pt x="60" y="61"/>
                </a:lnTo>
                <a:lnTo>
                  <a:pt x="54" y="69"/>
                </a:lnTo>
                <a:lnTo>
                  <a:pt x="50" y="67"/>
                </a:lnTo>
                <a:lnTo>
                  <a:pt x="32" y="77"/>
                </a:lnTo>
                <a:lnTo>
                  <a:pt x="26" y="52"/>
                </a:lnTo>
                <a:lnTo>
                  <a:pt x="0" y="30"/>
                </a:lnTo>
                <a:lnTo>
                  <a:pt x="2" y="22"/>
                </a:lnTo>
                <a:lnTo>
                  <a:pt x="22" y="22"/>
                </a:lnTo>
                <a:lnTo>
                  <a:pt x="42" y="16"/>
                </a:lnTo>
                <a:lnTo>
                  <a:pt x="46" y="8"/>
                </a:lnTo>
                <a:lnTo>
                  <a:pt x="54" y="8"/>
                </a:lnTo>
                <a:lnTo>
                  <a:pt x="58" y="0"/>
                </a:lnTo>
                <a:lnTo>
                  <a:pt x="70" y="4"/>
                </a:lnTo>
                <a:lnTo>
                  <a:pt x="76" y="20"/>
                </a:lnTo>
                <a:lnTo>
                  <a:pt x="66" y="40"/>
                </a:lnTo>
                <a:lnTo>
                  <a:pt x="68" y="63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2" name="Freeform 1065"/>
          <p:cNvSpPr>
            <a:spLocks/>
          </p:cNvSpPr>
          <p:nvPr/>
        </p:nvSpPr>
        <p:spPr bwMode="auto">
          <a:xfrm rot="222277">
            <a:off x="6516688" y="3292475"/>
            <a:ext cx="138112" cy="120650"/>
          </a:xfrm>
          <a:custGeom>
            <a:avLst/>
            <a:gdLst>
              <a:gd name="T0" fmla="*/ 2147483647 w 60"/>
              <a:gd name="T1" fmla="*/ 2147483647 h 51"/>
              <a:gd name="T2" fmla="*/ 2147483647 w 60"/>
              <a:gd name="T3" fmla="*/ 2147483647 h 51"/>
              <a:gd name="T4" fmla="*/ 2147483647 w 60"/>
              <a:gd name="T5" fmla="*/ 0 h 51"/>
              <a:gd name="T6" fmla="*/ 2147483647 w 60"/>
              <a:gd name="T7" fmla="*/ 2147483647 h 51"/>
              <a:gd name="T8" fmla="*/ 0 w 60"/>
              <a:gd name="T9" fmla="*/ 2147483647 h 51"/>
              <a:gd name="T10" fmla="*/ 2147483647 w 60"/>
              <a:gd name="T11" fmla="*/ 2147483647 h 51"/>
              <a:gd name="T12" fmla="*/ 2147483647 w 60"/>
              <a:gd name="T13" fmla="*/ 2147483647 h 51"/>
              <a:gd name="T14" fmla="*/ 2147483647 w 60"/>
              <a:gd name="T15" fmla="*/ 2147483647 h 51"/>
              <a:gd name="T16" fmla="*/ 2147483647 w 60"/>
              <a:gd name="T17" fmla="*/ 2147483647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"/>
              <a:gd name="T28" fmla="*/ 0 h 51"/>
              <a:gd name="T29" fmla="*/ 60 w 60"/>
              <a:gd name="T30" fmla="*/ 51 h 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" h="51">
                <a:moveTo>
                  <a:pt x="60" y="36"/>
                </a:moveTo>
                <a:lnTo>
                  <a:pt x="58" y="26"/>
                </a:lnTo>
                <a:lnTo>
                  <a:pt x="26" y="0"/>
                </a:lnTo>
                <a:lnTo>
                  <a:pt x="10" y="8"/>
                </a:lnTo>
                <a:lnTo>
                  <a:pt x="0" y="28"/>
                </a:lnTo>
                <a:lnTo>
                  <a:pt x="2" y="51"/>
                </a:lnTo>
                <a:lnTo>
                  <a:pt x="10" y="49"/>
                </a:lnTo>
                <a:lnTo>
                  <a:pt x="26" y="44"/>
                </a:lnTo>
                <a:lnTo>
                  <a:pt x="60" y="3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3" name="Freeform 1066"/>
          <p:cNvSpPr>
            <a:spLocks/>
          </p:cNvSpPr>
          <p:nvPr/>
        </p:nvSpPr>
        <p:spPr bwMode="auto">
          <a:xfrm rot="222277">
            <a:off x="6300788" y="3111500"/>
            <a:ext cx="244475" cy="215900"/>
          </a:xfrm>
          <a:custGeom>
            <a:avLst/>
            <a:gdLst>
              <a:gd name="T0" fmla="*/ 0 w 106"/>
              <a:gd name="T1" fmla="*/ 2147483647 h 92"/>
              <a:gd name="T2" fmla="*/ 2147483647 w 106"/>
              <a:gd name="T3" fmla="*/ 2147483647 h 92"/>
              <a:gd name="T4" fmla="*/ 2147483647 w 106"/>
              <a:gd name="T5" fmla="*/ 2147483647 h 92"/>
              <a:gd name="T6" fmla="*/ 2147483647 w 106"/>
              <a:gd name="T7" fmla="*/ 0 h 92"/>
              <a:gd name="T8" fmla="*/ 2147483647 w 106"/>
              <a:gd name="T9" fmla="*/ 2147483647 h 92"/>
              <a:gd name="T10" fmla="*/ 2147483647 w 106"/>
              <a:gd name="T11" fmla="*/ 2147483647 h 92"/>
              <a:gd name="T12" fmla="*/ 2147483647 w 106"/>
              <a:gd name="T13" fmla="*/ 2147483647 h 92"/>
              <a:gd name="T14" fmla="*/ 2147483647 w 106"/>
              <a:gd name="T15" fmla="*/ 2147483647 h 92"/>
              <a:gd name="T16" fmla="*/ 2147483647 w 106"/>
              <a:gd name="T17" fmla="*/ 2147483647 h 92"/>
              <a:gd name="T18" fmla="*/ 2147483647 w 106"/>
              <a:gd name="T19" fmla="*/ 2147483647 h 92"/>
              <a:gd name="T20" fmla="*/ 2147483647 w 106"/>
              <a:gd name="T21" fmla="*/ 2147483647 h 92"/>
              <a:gd name="T22" fmla="*/ 2147483647 w 106"/>
              <a:gd name="T23" fmla="*/ 2147483647 h 92"/>
              <a:gd name="T24" fmla="*/ 2147483647 w 106"/>
              <a:gd name="T25" fmla="*/ 2147483647 h 92"/>
              <a:gd name="T26" fmla="*/ 2147483647 w 106"/>
              <a:gd name="T27" fmla="*/ 2147483647 h 92"/>
              <a:gd name="T28" fmla="*/ 2147483647 w 106"/>
              <a:gd name="T29" fmla="*/ 2147483647 h 92"/>
              <a:gd name="T30" fmla="*/ 2147483647 w 106"/>
              <a:gd name="T31" fmla="*/ 2147483647 h 92"/>
              <a:gd name="T32" fmla="*/ 2147483647 w 106"/>
              <a:gd name="T33" fmla="*/ 2147483647 h 92"/>
              <a:gd name="T34" fmla="*/ 2147483647 w 106"/>
              <a:gd name="T35" fmla="*/ 2147483647 h 92"/>
              <a:gd name="T36" fmla="*/ 2147483647 w 106"/>
              <a:gd name="T37" fmla="*/ 2147483647 h 92"/>
              <a:gd name="T38" fmla="*/ 2147483647 w 106"/>
              <a:gd name="T39" fmla="*/ 2147483647 h 92"/>
              <a:gd name="T40" fmla="*/ 2147483647 w 106"/>
              <a:gd name="T41" fmla="*/ 2147483647 h 92"/>
              <a:gd name="T42" fmla="*/ 0 w 106"/>
              <a:gd name="T43" fmla="*/ 2147483647 h 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6"/>
              <a:gd name="T67" fmla="*/ 0 h 92"/>
              <a:gd name="T68" fmla="*/ 106 w 106"/>
              <a:gd name="T69" fmla="*/ 92 h 9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6" h="92">
                <a:moveTo>
                  <a:pt x="0" y="44"/>
                </a:moveTo>
                <a:lnTo>
                  <a:pt x="24" y="30"/>
                </a:lnTo>
                <a:lnTo>
                  <a:pt x="32" y="28"/>
                </a:lnTo>
                <a:lnTo>
                  <a:pt x="64" y="0"/>
                </a:lnTo>
                <a:lnTo>
                  <a:pt x="78" y="4"/>
                </a:lnTo>
                <a:lnTo>
                  <a:pt x="90" y="22"/>
                </a:lnTo>
                <a:lnTo>
                  <a:pt x="92" y="44"/>
                </a:lnTo>
                <a:lnTo>
                  <a:pt x="106" y="54"/>
                </a:lnTo>
                <a:lnTo>
                  <a:pt x="100" y="66"/>
                </a:lnTo>
                <a:lnTo>
                  <a:pt x="88" y="62"/>
                </a:lnTo>
                <a:lnTo>
                  <a:pt x="84" y="70"/>
                </a:lnTo>
                <a:lnTo>
                  <a:pt x="76" y="70"/>
                </a:lnTo>
                <a:lnTo>
                  <a:pt x="72" y="78"/>
                </a:lnTo>
                <a:lnTo>
                  <a:pt x="52" y="84"/>
                </a:lnTo>
                <a:lnTo>
                  <a:pt x="32" y="84"/>
                </a:lnTo>
                <a:lnTo>
                  <a:pt x="30" y="92"/>
                </a:lnTo>
                <a:lnTo>
                  <a:pt x="20" y="82"/>
                </a:lnTo>
                <a:lnTo>
                  <a:pt x="22" y="74"/>
                </a:lnTo>
                <a:lnTo>
                  <a:pt x="18" y="62"/>
                </a:lnTo>
                <a:lnTo>
                  <a:pt x="14" y="52"/>
                </a:lnTo>
                <a:lnTo>
                  <a:pt x="4" y="52"/>
                </a:lnTo>
                <a:lnTo>
                  <a:pt x="0" y="4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4" name="Freeform 1067"/>
          <p:cNvSpPr>
            <a:spLocks/>
          </p:cNvSpPr>
          <p:nvPr/>
        </p:nvSpPr>
        <p:spPr bwMode="auto">
          <a:xfrm rot="222277">
            <a:off x="6529388" y="3179763"/>
            <a:ext cx="219075" cy="203200"/>
          </a:xfrm>
          <a:custGeom>
            <a:avLst/>
            <a:gdLst>
              <a:gd name="T0" fmla="*/ 2147483647 w 94"/>
              <a:gd name="T1" fmla="*/ 2147483647 h 86"/>
              <a:gd name="T2" fmla="*/ 2147483647 w 94"/>
              <a:gd name="T3" fmla="*/ 2147483647 h 86"/>
              <a:gd name="T4" fmla="*/ 2147483647 w 94"/>
              <a:gd name="T5" fmla="*/ 2147483647 h 86"/>
              <a:gd name="T6" fmla="*/ 2147483647 w 94"/>
              <a:gd name="T7" fmla="*/ 0 h 86"/>
              <a:gd name="T8" fmla="*/ 2147483647 w 94"/>
              <a:gd name="T9" fmla="*/ 2147483647 h 86"/>
              <a:gd name="T10" fmla="*/ 2147483647 w 94"/>
              <a:gd name="T11" fmla="*/ 2147483647 h 86"/>
              <a:gd name="T12" fmla="*/ 2147483647 w 94"/>
              <a:gd name="T13" fmla="*/ 2147483647 h 86"/>
              <a:gd name="T14" fmla="*/ 2147483647 w 94"/>
              <a:gd name="T15" fmla="*/ 2147483647 h 86"/>
              <a:gd name="T16" fmla="*/ 2147483647 w 94"/>
              <a:gd name="T17" fmla="*/ 2147483647 h 86"/>
              <a:gd name="T18" fmla="*/ 2147483647 w 94"/>
              <a:gd name="T19" fmla="*/ 2147483647 h 86"/>
              <a:gd name="T20" fmla="*/ 2147483647 w 94"/>
              <a:gd name="T21" fmla="*/ 2147483647 h 86"/>
              <a:gd name="T22" fmla="*/ 0 w 94"/>
              <a:gd name="T23" fmla="*/ 2147483647 h 86"/>
              <a:gd name="T24" fmla="*/ 2147483647 w 94"/>
              <a:gd name="T25" fmla="*/ 2147483647 h 86"/>
              <a:gd name="T26" fmla="*/ 2147483647 w 94"/>
              <a:gd name="T27" fmla="*/ 2147483647 h 86"/>
              <a:gd name="T28" fmla="*/ 2147483647 w 94"/>
              <a:gd name="T29" fmla="*/ 2147483647 h 86"/>
              <a:gd name="T30" fmla="*/ 2147483647 w 94"/>
              <a:gd name="T31" fmla="*/ 2147483647 h 86"/>
              <a:gd name="T32" fmla="*/ 2147483647 w 94"/>
              <a:gd name="T33" fmla="*/ 2147483647 h 86"/>
              <a:gd name="T34" fmla="*/ 2147483647 w 94"/>
              <a:gd name="T35" fmla="*/ 2147483647 h 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4"/>
              <a:gd name="T55" fmla="*/ 0 h 86"/>
              <a:gd name="T56" fmla="*/ 94 w 94"/>
              <a:gd name="T57" fmla="*/ 86 h 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4" h="86">
                <a:moveTo>
                  <a:pt x="90" y="84"/>
                </a:moveTo>
                <a:lnTo>
                  <a:pt x="94" y="52"/>
                </a:lnTo>
                <a:lnTo>
                  <a:pt x="88" y="8"/>
                </a:lnTo>
                <a:lnTo>
                  <a:pt x="80" y="0"/>
                </a:lnTo>
                <a:lnTo>
                  <a:pt x="66" y="10"/>
                </a:lnTo>
                <a:lnTo>
                  <a:pt x="64" y="16"/>
                </a:lnTo>
                <a:lnTo>
                  <a:pt x="40" y="20"/>
                </a:lnTo>
                <a:lnTo>
                  <a:pt x="22" y="28"/>
                </a:lnTo>
                <a:lnTo>
                  <a:pt x="16" y="32"/>
                </a:lnTo>
                <a:lnTo>
                  <a:pt x="12" y="28"/>
                </a:lnTo>
                <a:lnTo>
                  <a:pt x="6" y="30"/>
                </a:lnTo>
                <a:lnTo>
                  <a:pt x="0" y="42"/>
                </a:lnTo>
                <a:lnTo>
                  <a:pt x="6" y="58"/>
                </a:lnTo>
                <a:lnTo>
                  <a:pt x="22" y="50"/>
                </a:lnTo>
                <a:lnTo>
                  <a:pt x="54" y="76"/>
                </a:lnTo>
                <a:lnTo>
                  <a:pt x="56" y="86"/>
                </a:lnTo>
                <a:lnTo>
                  <a:pt x="76" y="86"/>
                </a:lnTo>
                <a:lnTo>
                  <a:pt x="90" y="8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5" name="Freeform 1068"/>
          <p:cNvSpPr>
            <a:spLocks/>
          </p:cNvSpPr>
          <p:nvPr/>
        </p:nvSpPr>
        <p:spPr bwMode="auto">
          <a:xfrm rot="222277">
            <a:off x="6734175" y="3200400"/>
            <a:ext cx="163513" cy="190500"/>
          </a:xfrm>
          <a:custGeom>
            <a:avLst/>
            <a:gdLst>
              <a:gd name="T0" fmla="*/ 0 w 70"/>
              <a:gd name="T1" fmla="*/ 2147483647 h 80"/>
              <a:gd name="T2" fmla="*/ 2147483647 w 70"/>
              <a:gd name="T3" fmla="*/ 0 h 80"/>
              <a:gd name="T4" fmla="*/ 2147483647 w 70"/>
              <a:gd name="T5" fmla="*/ 2147483647 h 80"/>
              <a:gd name="T6" fmla="*/ 2147483647 w 70"/>
              <a:gd name="T7" fmla="*/ 2147483647 h 80"/>
              <a:gd name="T8" fmla="*/ 2147483647 w 70"/>
              <a:gd name="T9" fmla="*/ 2147483647 h 80"/>
              <a:gd name="T10" fmla="*/ 2147483647 w 70"/>
              <a:gd name="T11" fmla="*/ 2147483647 h 80"/>
              <a:gd name="T12" fmla="*/ 2147483647 w 70"/>
              <a:gd name="T13" fmla="*/ 2147483647 h 80"/>
              <a:gd name="T14" fmla="*/ 2147483647 w 70"/>
              <a:gd name="T15" fmla="*/ 2147483647 h 80"/>
              <a:gd name="T16" fmla="*/ 2147483647 w 70"/>
              <a:gd name="T17" fmla="*/ 2147483647 h 80"/>
              <a:gd name="T18" fmla="*/ 2147483647 w 70"/>
              <a:gd name="T19" fmla="*/ 2147483647 h 80"/>
              <a:gd name="T20" fmla="*/ 2147483647 w 70"/>
              <a:gd name="T21" fmla="*/ 2147483647 h 80"/>
              <a:gd name="T22" fmla="*/ 0 w 70"/>
              <a:gd name="T23" fmla="*/ 2147483647 h 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0"/>
              <a:gd name="T37" fmla="*/ 0 h 80"/>
              <a:gd name="T38" fmla="*/ 70 w 70"/>
              <a:gd name="T39" fmla="*/ 80 h 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0" h="80">
                <a:moveTo>
                  <a:pt x="0" y="4"/>
                </a:moveTo>
                <a:lnTo>
                  <a:pt x="24" y="0"/>
                </a:lnTo>
                <a:lnTo>
                  <a:pt x="30" y="12"/>
                </a:lnTo>
                <a:lnTo>
                  <a:pt x="44" y="26"/>
                </a:lnTo>
                <a:lnTo>
                  <a:pt x="58" y="40"/>
                </a:lnTo>
                <a:lnTo>
                  <a:pt x="60" y="48"/>
                </a:lnTo>
                <a:lnTo>
                  <a:pt x="66" y="52"/>
                </a:lnTo>
                <a:lnTo>
                  <a:pt x="70" y="70"/>
                </a:lnTo>
                <a:lnTo>
                  <a:pt x="64" y="70"/>
                </a:lnTo>
                <a:lnTo>
                  <a:pt x="2" y="80"/>
                </a:lnTo>
                <a:lnTo>
                  <a:pt x="6" y="48"/>
                </a:lnTo>
                <a:lnTo>
                  <a:pt x="0" y="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6" name="Freeform 1069"/>
          <p:cNvSpPr>
            <a:spLocks/>
          </p:cNvSpPr>
          <p:nvPr/>
        </p:nvSpPr>
        <p:spPr bwMode="auto">
          <a:xfrm rot="222277">
            <a:off x="6518275" y="3041650"/>
            <a:ext cx="173038" cy="211138"/>
          </a:xfrm>
          <a:custGeom>
            <a:avLst/>
            <a:gdLst>
              <a:gd name="T0" fmla="*/ 2147483647 w 76"/>
              <a:gd name="T1" fmla="*/ 2147483647 h 90"/>
              <a:gd name="T2" fmla="*/ 2147483647 w 76"/>
              <a:gd name="T3" fmla="*/ 2147483647 h 90"/>
              <a:gd name="T4" fmla="*/ 2147483647 w 76"/>
              <a:gd name="T5" fmla="*/ 2147483647 h 90"/>
              <a:gd name="T6" fmla="*/ 2147483647 w 76"/>
              <a:gd name="T7" fmla="*/ 2147483647 h 90"/>
              <a:gd name="T8" fmla="*/ 2147483647 w 76"/>
              <a:gd name="T9" fmla="*/ 2147483647 h 90"/>
              <a:gd name="T10" fmla="*/ 2147483647 w 76"/>
              <a:gd name="T11" fmla="*/ 2147483647 h 90"/>
              <a:gd name="T12" fmla="*/ 2147483647 w 76"/>
              <a:gd name="T13" fmla="*/ 2147483647 h 90"/>
              <a:gd name="T14" fmla="*/ 0 w 76"/>
              <a:gd name="T15" fmla="*/ 2147483647 h 90"/>
              <a:gd name="T16" fmla="*/ 2147483647 w 76"/>
              <a:gd name="T17" fmla="*/ 2147483647 h 90"/>
              <a:gd name="T18" fmla="*/ 2147483647 w 76"/>
              <a:gd name="T19" fmla="*/ 2147483647 h 90"/>
              <a:gd name="T20" fmla="*/ 2147483647 w 76"/>
              <a:gd name="T21" fmla="*/ 2147483647 h 90"/>
              <a:gd name="T22" fmla="*/ 2147483647 w 76"/>
              <a:gd name="T23" fmla="*/ 2147483647 h 90"/>
              <a:gd name="T24" fmla="*/ 2147483647 w 76"/>
              <a:gd name="T25" fmla="*/ 2147483647 h 90"/>
              <a:gd name="T26" fmla="*/ 2147483647 w 76"/>
              <a:gd name="T27" fmla="*/ 2147483647 h 90"/>
              <a:gd name="T28" fmla="*/ 2147483647 w 76"/>
              <a:gd name="T29" fmla="*/ 0 h 90"/>
              <a:gd name="T30" fmla="*/ 2147483647 w 76"/>
              <a:gd name="T31" fmla="*/ 2147483647 h 90"/>
              <a:gd name="T32" fmla="*/ 2147483647 w 76"/>
              <a:gd name="T33" fmla="*/ 2147483647 h 90"/>
              <a:gd name="T34" fmla="*/ 2147483647 w 76"/>
              <a:gd name="T35" fmla="*/ 2147483647 h 90"/>
              <a:gd name="T36" fmla="*/ 2147483647 w 76"/>
              <a:gd name="T37" fmla="*/ 2147483647 h 90"/>
              <a:gd name="T38" fmla="*/ 2147483647 w 76"/>
              <a:gd name="T39" fmla="*/ 2147483647 h 90"/>
              <a:gd name="T40" fmla="*/ 2147483647 w 76"/>
              <a:gd name="T41" fmla="*/ 2147483647 h 90"/>
              <a:gd name="T42" fmla="*/ 2147483647 w 76"/>
              <a:gd name="T43" fmla="*/ 2147483647 h 9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6"/>
              <a:gd name="T67" fmla="*/ 0 h 90"/>
              <a:gd name="T68" fmla="*/ 76 w 76"/>
              <a:gd name="T69" fmla="*/ 90 h 9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6" h="90">
                <a:moveTo>
                  <a:pt x="74" y="74"/>
                </a:moveTo>
                <a:lnTo>
                  <a:pt x="50" y="78"/>
                </a:lnTo>
                <a:lnTo>
                  <a:pt x="32" y="86"/>
                </a:lnTo>
                <a:lnTo>
                  <a:pt x="26" y="90"/>
                </a:lnTo>
                <a:lnTo>
                  <a:pt x="22" y="86"/>
                </a:lnTo>
                <a:lnTo>
                  <a:pt x="16" y="88"/>
                </a:lnTo>
                <a:lnTo>
                  <a:pt x="2" y="78"/>
                </a:lnTo>
                <a:lnTo>
                  <a:pt x="0" y="56"/>
                </a:lnTo>
                <a:lnTo>
                  <a:pt x="6" y="58"/>
                </a:lnTo>
                <a:lnTo>
                  <a:pt x="18" y="42"/>
                </a:lnTo>
                <a:lnTo>
                  <a:pt x="14" y="38"/>
                </a:lnTo>
                <a:lnTo>
                  <a:pt x="18" y="28"/>
                </a:lnTo>
                <a:lnTo>
                  <a:pt x="30" y="22"/>
                </a:lnTo>
                <a:lnTo>
                  <a:pt x="40" y="8"/>
                </a:lnTo>
                <a:lnTo>
                  <a:pt x="44" y="0"/>
                </a:lnTo>
                <a:lnTo>
                  <a:pt x="48" y="8"/>
                </a:lnTo>
                <a:lnTo>
                  <a:pt x="44" y="28"/>
                </a:lnTo>
                <a:lnTo>
                  <a:pt x="64" y="44"/>
                </a:lnTo>
                <a:lnTo>
                  <a:pt x="68" y="54"/>
                </a:lnTo>
                <a:lnTo>
                  <a:pt x="76" y="58"/>
                </a:lnTo>
                <a:lnTo>
                  <a:pt x="76" y="68"/>
                </a:lnTo>
                <a:lnTo>
                  <a:pt x="74" y="7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7" name="Freeform 1070"/>
          <p:cNvSpPr>
            <a:spLocks/>
          </p:cNvSpPr>
          <p:nvPr/>
        </p:nvSpPr>
        <p:spPr bwMode="auto">
          <a:xfrm rot="222277">
            <a:off x="6835775" y="3235325"/>
            <a:ext cx="198438" cy="134938"/>
          </a:xfrm>
          <a:custGeom>
            <a:avLst/>
            <a:gdLst>
              <a:gd name="T0" fmla="*/ 0 w 84"/>
              <a:gd name="T1" fmla="*/ 2147483647 h 58"/>
              <a:gd name="T2" fmla="*/ 2147483647 w 84"/>
              <a:gd name="T3" fmla="*/ 0 h 58"/>
              <a:gd name="T4" fmla="*/ 2147483647 w 84"/>
              <a:gd name="T5" fmla="*/ 2147483647 h 58"/>
              <a:gd name="T6" fmla="*/ 2147483647 w 84"/>
              <a:gd name="T7" fmla="*/ 2147483647 h 58"/>
              <a:gd name="T8" fmla="*/ 2147483647 w 84"/>
              <a:gd name="T9" fmla="*/ 2147483647 h 58"/>
              <a:gd name="T10" fmla="*/ 2147483647 w 84"/>
              <a:gd name="T11" fmla="*/ 2147483647 h 58"/>
              <a:gd name="T12" fmla="*/ 2147483647 w 84"/>
              <a:gd name="T13" fmla="*/ 2147483647 h 58"/>
              <a:gd name="T14" fmla="*/ 2147483647 w 84"/>
              <a:gd name="T15" fmla="*/ 2147483647 h 58"/>
              <a:gd name="T16" fmla="*/ 2147483647 w 84"/>
              <a:gd name="T17" fmla="*/ 2147483647 h 58"/>
              <a:gd name="T18" fmla="*/ 2147483647 w 84"/>
              <a:gd name="T19" fmla="*/ 2147483647 h 58"/>
              <a:gd name="T20" fmla="*/ 2147483647 w 84"/>
              <a:gd name="T21" fmla="*/ 2147483647 h 58"/>
              <a:gd name="T22" fmla="*/ 2147483647 w 84"/>
              <a:gd name="T23" fmla="*/ 2147483647 h 58"/>
              <a:gd name="T24" fmla="*/ 2147483647 w 84"/>
              <a:gd name="T25" fmla="*/ 2147483647 h 58"/>
              <a:gd name="T26" fmla="*/ 2147483647 w 84"/>
              <a:gd name="T27" fmla="*/ 2147483647 h 58"/>
              <a:gd name="T28" fmla="*/ 2147483647 w 84"/>
              <a:gd name="T29" fmla="*/ 2147483647 h 58"/>
              <a:gd name="T30" fmla="*/ 2147483647 w 84"/>
              <a:gd name="T31" fmla="*/ 2147483647 h 58"/>
              <a:gd name="T32" fmla="*/ 2147483647 w 84"/>
              <a:gd name="T33" fmla="*/ 2147483647 h 58"/>
              <a:gd name="T34" fmla="*/ 2147483647 w 84"/>
              <a:gd name="T35" fmla="*/ 2147483647 h 58"/>
              <a:gd name="T36" fmla="*/ 2147483647 w 84"/>
              <a:gd name="T37" fmla="*/ 2147483647 h 58"/>
              <a:gd name="T38" fmla="*/ 0 w 84"/>
              <a:gd name="T39" fmla="*/ 2147483647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"/>
              <a:gd name="T61" fmla="*/ 0 h 58"/>
              <a:gd name="T62" fmla="*/ 84 w 84"/>
              <a:gd name="T63" fmla="*/ 58 h 5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" h="58">
                <a:moveTo>
                  <a:pt x="0" y="14"/>
                </a:moveTo>
                <a:lnTo>
                  <a:pt x="72" y="0"/>
                </a:lnTo>
                <a:lnTo>
                  <a:pt x="76" y="4"/>
                </a:lnTo>
                <a:lnTo>
                  <a:pt x="72" y="6"/>
                </a:lnTo>
                <a:lnTo>
                  <a:pt x="74" y="10"/>
                </a:lnTo>
                <a:lnTo>
                  <a:pt x="82" y="6"/>
                </a:lnTo>
                <a:lnTo>
                  <a:pt x="84" y="12"/>
                </a:lnTo>
                <a:lnTo>
                  <a:pt x="80" y="10"/>
                </a:lnTo>
                <a:lnTo>
                  <a:pt x="78" y="10"/>
                </a:lnTo>
                <a:lnTo>
                  <a:pt x="76" y="12"/>
                </a:lnTo>
                <a:lnTo>
                  <a:pt x="74" y="22"/>
                </a:lnTo>
                <a:lnTo>
                  <a:pt x="72" y="28"/>
                </a:lnTo>
                <a:lnTo>
                  <a:pt x="74" y="40"/>
                </a:lnTo>
                <a:lnTo>
                  <a:pt x="78" y="44"/>
                </a:lnTo>
                <a:lnTo>
                  <a:pt x="74" y="50"/>
                </a:lnTo>
                <a:lnTo>
                  <a:pt x="26" y="58"/>
                </a:lnTo>
                <a:lnTo>
                  <a:pt x="22" y="40"/>
                </a:lnTo>
                <a:lnTo>
                  <a:pt x="16" y="36"/>
                </a:lnTo>
                <a:lnTo>
                  <a:pt x="14" y="28"/>
                </a:lnTo>
                <a:lnTo>
                  <a:pt x="0" y="1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8" name="Freeform 1071"/>
          <p:cNvSpPr>
            <a:spLocks/>
          </p:cNvSpPr>
          <p:nvPr/>
        </p:nvSpPr>
        <p:spPr bwMode="auto">
          <a:xfrm rot="222277">
            <a:off x="6999288" y="3195638"/>
            <a:ext cx="165100" cy="219075"/>
          </a:xfrm>
          <a:custGeom>
            <a:avLst/>
            <a:gdLst>
              <a:gd name="T0" fmla="*/ 2147483647 w 70"/>
              <a:gd name="T1" fmla="*/ 2147483647 h 94"/>
              <a:gd name="T2" fmla="*/ 2147483647 w 70"/>
              <a:gd name="T3" fmla="*/ 2147483647 h 94"/>
              <a:gd name="T4" fmla="*/ 0 w 70"/>
              <a:gd name="T5" fmla="*/ 2147483647 h 94"/>
              <a:gd name="T6" fmla="*/ 2147483647 w 70"/>
              <a:gd name="T7" fmla="*/ 0 h 94"/>
              <a:gd name="T8" fmla="*/ 2147483647 w 70"/>
              <a:gd name="T9" fmla="*/ 0 h 94"/>
              <a:gd name="T10" fmla="*/ 2147483647 w 70"/>
              <a:gd name="T11" fmla="*/ 0 h 94"/>
              <a:gd name="T12" fmla="*/ 2147483647 w 70"/>
              <a:gd name="T13" fmla="*/ 2147483647 h 94"/>
              <a:gd name="T14" fmla="*/ 2147483647 w 70"/>
              <a:gd name="T15" fmla="*/ 2147483647 h 94"/>
              <a:gd name="T16" fmla="*/ 2147483647 w 70"/>
              <a:gd name="T17" fmla="*/ 2147483647 h 94"/>
              <a:gd name="T18" fmla="*/ 2147483647 w 70"/>
              <a:gd name="T19" fmla="*/ 2147483647 h 94"/>
              <a:gd name="T20" fmla="*/ 2147483647 w 70"/>
              <a:gd name="T21" fmla="*/ 2147483647 h 94"/>
              <a:gd name="T22" fmla="*/ 2147483647 w 70"/>
              <a:gd name="T23" fmla="*/ 2147483647 h 94"/>
              <a:gd name="T24" fmla="*/ 2147483647 w 70"/>
              <a:gd name="T25" fmla="*/ 2147483647 h 94"/>
              <a:gd name="T26" fmla="*/ 2147483647 w 70"/>
              <a:gd name="T27" fmla="*/ 2147483647 h 94"/>
              <a:gd name="T28" fmla="*/ 2147483647 w 70"/>
              <a:gd name="T29" fmla="*/ 2147483647 h 94"/>
              <a:gd name="T30" fmla="*/ 0 w 70"/>
              <a:gd name="T31" fmla="*/ 2147483647 h 94"/>
              <a:gd name="T32" fmla="*/ 2147483647 w 70"/>
              <a:gd name="T33" fmla="*/ 2147483647 h 94"/>
              <a:gd name="T34" fmla="*/ 2147483647 w 70"/>
              <a:gd name="T35" fmla="*/ 2147483647 h 94"/>
              <a:gd name="T36" fmla="*/ 2147483647 w 70"/>
              <a:gd name="T37" fmla="*/ 2147483647 h 94"/>
              <a:gd name="T38" fmla="*/ 2147483647 w 70"/>
              <a:gd name="T39" fmla="*/ 2147483647 h 94"/>
              <a:gd name="T40" fmla="*/ 2147483647 w 70"/>
              <a:gd name="T41" fmla="*/ 2147483647 h 94"/>
              <a:gd name="T42" fmla="*/ 2147483647 w 70"/>
              <a:gd name="T43" fmla="*/ 2147483647 h 94"/>
              <a:gd name="T44" fmla="*/ 2147483647 w 70"/>
              <a:gd name="T45" fmla="*/ 2147483647 h 94"/>
              <a:gd name="T46" fmla="*/ 2147483647 w 70"/>
              <a:gd name="T47" fmla="*/ 2147483647 h 94"/>
              <a:gd name="T48" fmla="*/ 2147483647 w 70"/>
              <a:gd name="T49" fmla="*/ 2147483647 h 94"/>
              <a:gd name="T50" fmla="*/ 2147483647 w 70"/>
              <a:gd name="T51" fmla="*/ 2147483647 h 94"/>
              <a:gd name="T52" fmla="*/ 2147483647 w 70"/>
              <a:gd name="T53" fmla="*/ 2147483647 h 94"/>
              <a:gd name="T54" fmla="*/ 2147483647 w 70"/>
              <a:gd name="T55" fmla="*/ 2147483647 h 9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0"/>
              <a:gd name="T85" fmla="*/ 0 h 94"/>
              <a:gd name="T86" fmla="*/ 70 w 70"/>
              <a:gd name="T87" fmla="*/ 94 h 9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0" h="94">
                <a:moveTo>
                  <a:pt x="2" y="22"/>
                </a:moveTo>
                <a:lnTo>
                  <a:pt x="6" y="12"/>
                </a:lnTo>
                <a:lnTo>
                  <a:pt x="0" y="2"/>
                </a:lnTo>
                <a:lnTo>
                  <a:pt x="14" y="0"/>
                </a:lnTo>
                <a:lnTo>
                  <a:pt x="24" y="0"/>
                </a:lnTo>
                <a:lnTo>
                  <a:pt x="28" y="0"/>
                </a:lnTo>
                <a:lnTo>
                  <a:pt x="34" y="12"/>
                </a:lnTo>
                <a:lnTo>
                  <a:pt x="38" y="22"/>
                </a:lnTo>
                <a:lnTo>
                  <a:pt x="52" y="30"/>
                </a:lnTo>
                <a:lnTo>
                  <a:pt x="56" y="42"/>
                </a:lnTo>
                <a:lnTo>
                  <a:pt x="70" y="50"/>
                </a:lnTo>
                <a:lnTo>
                  <a:pt x="48" y="92"/>
                </a:lnTo>
                <a:lnTo>
                  <a:pt x="36" y="94"/>
                </a:lnTo>
                <a:lnTo>
                  <a:pt x="18" y="78"/>
                </a:lnTo>
                <a:lnTo>
                  <a:pt x="6" y="90"/>
                </a:lnTo>
                <a:lnTo>
                  <a:pt x="0" y="82"/>
                </a:lnTo>
                <a:lnTo>
                  <a:pt x="4" y="78"/>
                </a:lnTo>
                <a:lnTo>
                  <a:pt x="4" y="72"/>
                </a:lnTo>
                <a:lnTo>
                  <a:pt x="8" y="66"/>
                </a:lnTo>
                <a:lnTo>
                  <a:pt x="4" y="62"/>
                </a:lnTo>
                <a:lnTo>
                  <a:pt x="2" y="50"/>
                </a:lnTo>
                <a:lnTo>
                  <a:pt x="6" y="34"/>
                </a:lnTo>
                <a:lnTo>
                  <a:pt x="14" y="34"/>
                </a:lnTo>
                <a:lnTo>
                  <a:pt x="12" y="28"/>
                </a:lnTo>
                <a:lnTo>
                  <a:pt x="4" y="32"/>
                </a:lnTo>
                <a:lnTo>
                  <a:pt x="2" y="28"/>
                </a:lnTo>
                <a:lnTo>
                  <a:pt x="6" y="26"/>
                </a:lnTo>
                <a:lnTo>
                  <a:pt x="2" y="2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79" name="Freeform 1072"/>
          <p:cNvSpPr>
            <a:spLocks/>
          </p:cNvSpPr>
          <p:nvPr/>
        </p:nvSpPr>
        <p:spPr bwMode="auto">
          <a:xfrm rot="222277">
            <a:off x="7075488" y="3308350"/>
            <a:ext cx="217487" cy="200025"/>
          </a:xfrm>
          <a:custGeom>
            <a:avLst/>
            <a:gdLst>
              <a:gd name="T0" fmla="*/ 2147483647 w 92"/>
              <a:gd name="T1" fmla="*/ 2147483647 h 85"/>
              <a:gd name="T2" fmla="*/ 2147483647 w 92"/>
              <a:gd name="T3" fmla="*/ 2147483647 h 85"/>
              <a:gd name="T4" fmla="*/ 2147483647 w 92"/>
              <a:gd name="T5" fmla="*/ 2147483647 h 85"/>
              <a:gd name="T6" fmla="*/ 2147483647 w 92"/>
              <a:gd name="T7" fmla="*/ 2147483647 h 85"/>
              <a:gd name="T8" fmla="*/ 0 w 92"/>
              <a:gd name="T9" fmla="*/ 2147483647 h 85"/>
              <a:gd name="T10" fmla="*/ 2147483647 w 92"/>
              <a:gd name="T11" fmla="*/ 2147483647 h 85"/>
              <a:gd name="T12" fmla="*/ 2147483647 w 92"/>
              <a:gd name="T13" fmla="*/ 2147483647 h 85"/>
              <a:gd name="T14" fmla="*/ 2147483647 w 92"/>
              <a:gd name="T15" fmla="*/ 2147483647 h 85"/>
              <a:gd name="T16" fmla="*/ 2147483647 w 92"/>
              <a:gd name="T17" fmla="*/ 2147483647 h 85"/>
              <a:gd name="T18" fmla="*/ 2147483647 w 92"/>
              <a:gd name="T19" fmla="*/ 0 h 85"/>
              <a:gd name="T20" fmla="*/ 2147483647 w 92"/>
              <a:gd name="T21" fmla="*/ 2147483647 h 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2"/>
              <a:gd name="T34" fmla="*/ 0 h 85"/>
              <a:gd name="T35" fmla="*/ 92 w 92"/>
              <a:gd name="T36" fmla="*/ 85 h 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2" h="85">
                <a:moveTo>
                  <a:pt x="92" y="71"/>
                </a:moveTo>
                <a:lnTo>
                  <a:pt x="58" y="77"/>
                </a:lnTo>
                <a:lnTo>
                  <a:pt x="20" y="85"/>
                </a:lnTo>
                <a:lnTo>
                  <a:pt x="14" y="63"/>
                </a:lnTo>
                <a:lnTo>
                  <a:pt x="0" y="48"/>
                </a:lnTo>
                <a:lnTo>
                  <a:pt x="12" y="46"/>
                </a:lnTo>
                <a:lnTo>
                  <a:pt x="34" y="4"/>
                </a:lnTo>
                <a:lnTo>
                  <a:pt x="48" y="6"/>
                </a:lnTo>
                <a:lnTo>
                  <a:pt x="56" y="8"/>
                </a:lnTo>
                <a:lnTo>
                  <a:pt x="80" y="0"/>
                </a:lnTo>
                <a:lnTo>
                  <a:pt x="92" y="71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0" name="Freeform 1073"/>
          <p:cNvSpPr>
            <a:spLocks/>
          </p:cNvSpPr>
          <p:nvPr/>
        </p:nvSpPr>
        <p:spPr bwMode="auto">
          <a:xfrm rot="222277">
            <a:off x="7265988" y="3306763"/>
            <a:ext cx="192087" cy="179387"/>
          </a:xfrm>
          <a:custGeom>
            <a:avLst/>
            <a:gdLst>
              <a:gd name="T0" fmla="*/ 2147483647 w 82"/>
              <a:gd name="T1" fmla="*/ 2147483647 h 77"/>
              <a:gd name="T2" fmla="*/ 2147483647 w 82"/>
              <a:gd name="T3" fmla="*/ 2147483647 h 77"/>
              <a:gd name="T4" fmla="*/ 0 w 82"/>
              <a:gd name="T5" fmla="*/ 2147483647 h 77"/>
              <a:gd name="T6" fmla="*/ 2147483647 w 82"/>
              <a:gd name="T7" fmla="*/ 2147483647 h 77"/>
              <a:gd name="T8" fmla="*/ 2147483647 w 82"/>
              <a:gd name="T9" fmla="*/ 2147483647 h 77"/>
              <a:gd name="T10" fmla="*/ 2147483647 w 82"/>
              <a:gd name="T11" fmla="*/ 0 h 77"/>
              <a:gd name="T12" fmla="*/ 2147483647 w 82"/>
              <a:gd name="T13" fmla="*/ 0 h 77"/>
              <a:gd name="T14" fmla="*/ 2147483647 w 82"/>
              <a:gd name="T15" fmla="*/ 2147483647 h 77"/>
              <a:gd name="T16" fmla="*/ 2147483647 w 82"/>
              <a:gd name="T17" fmla="*/ 2147483647 h 77"/>
              <a:gd name="T18" fmla="*/ 2147483647 w 82"/>
              <a:gd name="T19" fmla="*/ 2147483647 h 77"/>
              <a:gd name="T20" fmla="*/ 2147483647 w 82"/>
              <a:gd name="T21" fmla="*/ 2147483647 h 77"/>
              <a:gd name="T22" fmla="*/ 2147483647 w 82"/>
              <a:gd name="T23" fmla="*/ 2147483647 h 77"/>
              <a:gd name="T24" fmla="*/ 2147483647 w 82"/>
              <a:gd name="T25" fmla="*/ 2147483647 h 77"/>
              <a:gd name="T26" fmla="*/ 2147483647 w 82"/>
              <a:gd name="T27" fmla="*/ 2147483647 h 77"/>
              <a:gd name="T28" fmla="*/ 2147483647 w 82"/>
              <a:gd name="T29" fmla="*/ 2147483647 h 7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2"/>
              <a:gd name="T46" fmla="*/ 0 h 77"/>
              <a:gd name="T47" fmla="*/ 82 w 82"/>
              <a:gd name="T48" fmla="*/ 77 h 7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2" h="77">
                <a:moveTo>
                  <a:pt x="74" y="65"/>
                </a:moveTo>
                <a:lnTo>
                  <a:pt x="12" y="77"/>
                </a:lnTo>
                <a:lnTo>
                  <a:pt x="0" y="6"/>
                </a:lnTo>
                <a:lnTo>
                  <a:pt x="4" y="2"/>
                </a:lnTo>
                <a:lnTo>
                  <a:pt x="20" y="8"/>
                </a:lnTo>
                <a:lnTo>
                  <a:pt x="20" y="0"/>
                </a:lnTo>
                <a:lnTo>
                  <a:pt x="26" y="0"/>
                </a:lnTo>
                <a:lnTo>
                  <a:pt x="36" y="6"/>
                </a:lnTo>
                <a:lnTo>
                  <a:pt x="48" y="12"/>
                </a:lnTo>
                <a:lnTo>
                  <a:pt x="52" y="8"/>
                </a:lnTo>
                <a:lnTo>
                  <a:pt x="62" y="6"/>
                </a:lnTo>
                <a:lnTo>
                  <a:pt x="62" y="12"/>
                </a:lnTo>
                <a:lnTo>
                  <a:pt x="76" y="34"/>
                </a:lnTo>
                <a:lnTo>
                  <a:pt x="82" y="42"/>
                </a:lnTo>
                <a:lnTo>
                  <a:pt x="74" y="65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1" name="Freeform 1074"/>
          <p:cNvSpPr>
            <a:spLocks/>
          </p:cNvSpPr>
          <p:nvPr/>
        </p:nvSpPr>
        <p:spPr bwMode="auto">
          <a:xfrm rot="222277">
            <a:off x="7351713" y="3286125"/>
            <a:ext cx="234950" cy="177800"/>
          </a:xfrm>
          <a:custGeom>
            <a:avLst/>
            <a:gdLst>
              <a:gd name="T0" fmla="*/ 0 w 100"/>
              <a:gd name="T1" fmla="*/ 2147483647 h 77"/>
              <a:gd name="T2" fmla="*/ 2147483647 w 100"/>
              <a:gd name="T3" fmla="*/ 2147483647 h 77"/>
              <a:gd name="T4" fmla="*/ 2147483647 w 100"/>
              <a:gd name="T5" fmla="*/ 2147483647 h 77"/>
              <a:gd name="T6" fmla="*/ 2147483647 w 100"/>
              <a:gd name="T7" fmla="*/ 2147483647 h 77"/>
              <a:gd name="T8" fmla="*/ 2147483647 w 100"/>
              <a:gd name="T9" fmla="*/ 2147483647 h 77"/>
              <a:gd name="T10" fmla="*/ 2147483647 w 100"/>
              <a:gd name="T11" fmla="*/ 0 h 77"/>
              <a:gd name="T12" fmla="*/ 2147483647 w 100"/>
              <a:gd name="T13" fmla="*/ 2147483647 h 77"/>
              <a:gd name="T14" fmla="*/ 2147483647 w 100"/>
              <a:gd name="T15" fmla="*/ 2147483647 h 77"/>
              <a:gd name="T16" fmla="*/ 2147483647 w 100"/>
              <a:gd name="T17" fmla="*/ 2147483647 h 77"/>
              <a:gd name="T18" fmla="*/ 2147483647 w 100"/>
              <a:gd name="T19" fmla="*/ 2147483647 h 77"/>
              <a:gd name="T20" fmla="*/ 2147483647 w 100"/>
              <a:gd name="T21" fmla="*/ 2147483647 h 77"/>
              <a:gd name="T22" fmla="*/ 2147483647 w 100"/>
              <a:gd name="T23" fmla="*/ 2147483647 h 77"/>
              <a:gd name="T24" fmla="*/ 2147483647 w 100"/>
              <a:gd name="T25" fmla="*/ 2147483647 h 77"/>
              <a:gd name="T26" fmla="*/ 2147483647 w 100"/>
              <a:gd name="T27" fmla="*/ 2147483647 h 77"/>
              <a:gd name="T28" fmla="*/ 2147483647 w 100"/>
              <a:gd name="T29" fmla="*/ 2147483647 h 77"/>
              <a:gd name="T30" fmla="*/ 2147483647 w 100"/>
              <a:gd name="T31" fmla="*/ 2147483647 h 77"/>
              <a:gd name="T32" fmla="*/ 2147483647 w 100"/>
              <a:gd name="T33" fmla="*/ 2147483647 h 77"/>
              <a:gd name="T34" fmla="*/ 2147483647 w 100"/>
              <a:gd name="T35" fmla="*/ 2147483647 h 77"/>
              <a:gd name="T36" fmla="*/ 2147483647 w 100"/>
              <a:gd name="T37" fmla="*/ 2147483647 h 77"/>
              <a:gd name="T38" fmla="*/ 2147483647 w 100"/>
              <a:gd name="T39" fmla="*/ 2147483647 h 77"/>
              <a:gd name="T40" fmla="*/ 2147483647 w 100"/>
              <a:gd name="T41" fmla="*/ 2147483647 h 77"/>
              <a:gd name="T42" fmla="*/ 2147483647 w 100"/>
              <a:gd name="T43" fmla="*/ 2147483647 h 77"/>
              <a:gd name="T44" fmla="*/ 0 w 100"/>
              <a:gd name="T45" fmla="*/ 2147483647 h 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0"/>
              <a:gd name="T70" fmla="*/ 0 h 77"/>
              <a:gd name="T71" fmla="*/ 100 w 100"/>
              <a:gd name="T72" fmla="*/ 77 h 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0" h="77">
                <a:moveTo>
                  <a:pt x="0" y="18"/>
                </a:moveTo>
                <a:lnTo>
                  <a:pt x="8" y="14"/>
                </a:lnTo>
                <a:lnTo>
                  <a:pt x="12" y="10"/>
                </a:lnTo>
                <a:lnTo>
                  <a:pt x="28" y="8"/>
                </a:lnTo>
                <a:lnTo>
                  <a:pt x="36" y="2"/>
                </a:lnTo>
                <a:lnTo>
                  <a:pt x="70" y="0"/>
                </a:lnTo>
                <a:lnTo>
                  <a:pt x="78" y="4"/>
                </a:lnTo>
                <a:lnTo>
                  <a:pt x="82" y="14"/>
                </a:lnTo>
                <a:lnTo>
                  <a:pt x="100" y="16"/>
                </a:lnTo>
                <a:lnTo>
                  <a:pt x="96" y="22"/>
                </a:lnTo>
                <a:lnTo>
                  <a:pt x="88" y="24"/>
                </a:lnTo>
                <a:lnTo>
                  <a:pt x="84" y="32"/>
                </a:lnTo>
                <a:lnTo>
                  <a:pt x="90" y="48"/>
                </a:lnTo>
                <a:lnTo>
                  <a:pt x="82" y="68"/>
                </a:lnTo>
                <a:lnTo>
                  <a:pt x="74" y="70"/>
                </a:lnTo>
                <a:lnTo>
                  <a:pt x="38" y="77"/>
                </a:lnTo>
                <a:lnTo>
                  <a:pt x="46" y="54"/>
                </a:lnTo>
                <a:lnTo>
                  <a:pt x="40" y="46"/>
                </a:lnTo>
                <a:lnTo>
                  <a:pt x="26" y="24"/>
                </a:lnTo>
                <a:lnTo>
                  <a:pt x="26" y="18"/>
                </a:lnTo>
                <a:lnTo>
                  <a:pt x="16" y="20"/>
                </a:lnTo>
                <a:lnTo>
                  <a:pt x="12" y="24"/>
                </a:lnTo>
                <a:lnTo>
                  <a:pt x="0" y="1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2" name="Freeform 1075"/>
          <p:cNvSpPr>
            <a:spLocks/>
          </p:cNvSpPr>
          <p:nvPr/>
        </p:nvSpPr>
        <p:spPr bwMode="auto">
          <a:xfrm rot="222277">
            <a:off x="7521575" y="3330575"/>
            <a:ext cx="133350" cy="188913"/>
          </a:xfrm>
          <a:custGeom>
            <a:avLst/>
            <a:gdLst>
              <a:gd name="T0" fmla="*/ 2147483647 w 58"/>
              <a:gd name="T1" fmla="*/ 0 h 81"/>
              <a:gd name="T2" fmla="*/ 2147483647 w 58"/>
              <a:gd name="T3" fmla="*/ 2147483647 h 81"/>
              <a:gd name="T4" fmla="*/ 2147483647 w 58"/>
              <a:gd name="T5" fmla="*/ 2147483647 h 81"/>
              <a:gd name="T6" fmla="*/ 2147483647 w 58"/>
              <a:gd name="T7" fmla="*/ 2147483647 h 81"/>
              <a:gd name="T8" fmla="*/ 2147483647 w 58"/>
              <a:gd name="T9" fmla="*/ 2147483647 h 81"/>
              <a:gd name="T10" fmla="*/ 2147483647 w 58"/>
              <a:gd name="T11" fmla="*/ 2147483647 h 81"/>
              <a:gd name="T12" fmla="*/ 0 w 58"/>
              <a:gd name="T13" fmla="*/ 2147483647 h 81"/>
              <a:gd name="T14" fmla="*/ 2147483647 w 58"/>
              <a:gd name="T15" fmla="*/ 2147483647 h 81"/>
              <a:gd name="T16" fmla="*/ 2147483647 w 58"/>
              <a:gd name="T17" fmla="*/ 2147483647 h 81"/>
              <a:gd name="T18" fmla="*/ 2147483647 w 58"/>
              <a:gd name="T19" fmla="*/ 2147483647 h 81"/>
              <a:gd name="T20" fmla="*/ 2147483647 w 58"/>
              <a:gd name="T21" fmla="*/ 2147483647 h 81"/>
              <a:gd name="T22" fmla="*/ 2147483647 w 58"/>
              <a:gd name="T23" fmla="*/ 2147483647 h 81"/>
              <a:gd name="T24" fmla="*/ 2147483647 w 58"/>
              <a:gd name="T25" fmla="*/ 0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8"/>
              <a:gd name="T40" fmla="*/ 0 h 81"/>
              <a:gd name="T41" fmla="*/ 58 w 58"/>
              <a:gd name="T42" fmla="*/ 81 h 8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8" h="81">
                <a:moveTo>
                  <a:pt x="26" y="0"/>
                </a:moveTo>
                <a:lnTo>
                  <a:pt x="50" y="22"/>
                </a:lnTo>
                <a:lnTo>
                  <a:pt x="56" y="34"/>
                </a:lnTo>
                <a:lnTo>
                  <a:pt x="54" y="40"/>
                </a:lnTo>
                <a:lnTo>
                  <a:pt x="58" y="50"/>
                </a:lnTo>
                <a:lnTo>
                  <a:pt x="44" y="81"/>
                </a:lnTo>
                <a:lnTo>
                  <a:pt x="0" y="54"/>
                </a:lnTo>
                <a:lnTo>
                  <a:pt x="8" y="52"/>
                </a:lnTo>
                <a:lnTo>
                  <a:pt x="16" y="32"/>
                </a:lnTo>
                <a:lnTo>
                  <a:pt x="10" y="16"/>
                </a:lnTo>
                <a:lnTo>
                  <a:pt x="14" y="8"/>
                </a:lnTo>
                <a:lnTo>
                  <a:pt x="22" y="6"/>
                </a:lnTo>
                <a:lnTo>
                  <a:pt x="26" y="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3" name="Freeform 1076"/>
          <p:cNvSpPr>
            <a:spLocks/>
          </p:cNvSpPr>
          <p:nvPr/>
        </p:nvSpPr>
        <p:spPr bwMode="auto">
          <a:xfrm rot="222277">
            <a:off x="7621588" y="3349625"/>
            <a:ext cx="234950" cy="293688"/>
          </a:xfrm>
          <a:custGeom>
            <a:avLst/>
            <a:gdLst>
              <a:gd name="T0" fmla="*/ 2147483647 w 102"/>
              <a:gd name="T1" fmla="*/ 2147483647 h 125"/>
              <a:gd name="T2" fmla="*/ 2147483647 w 102"/>
              <a:gd name="T3" fmla="*/ 2147483647 h 125"/>
              <a:gd name="T4" fmla="*/ 2147483647 w 102"/>
              <a:gd name="T5" fmla="*/ 2147483647 h 125"/>
              <a:gd name="T6" fmla="*/ 2147483647 w 102"/>
              <a:gd name="T7" fmla="*/ 2147483647 h 125"/>
              <a:gd name="T8" fmla="*/ 2147483647 w 102"/>
              <a:gd name="T9" fmla="*/ 2147483647 h 125"/>
              <a:gd name="T10" fmla="*/ 2147483647 w 102"/>
              <a:gd name="T11" fmla="*/ 2147483647 h 125"/>
              <a:gd name="T12" fmla="*/ 2147483647 w 102"/>
              <a:gd name="T13" fmla="*/ 2147483647 h 125"/>
              <a:gd name="T14" fmla="*/ 2147483647 w 102"/>
              <a:gd name="T15" fmla="*/ 2147483647 h 125"/>
              <a:gd name="T16" fmla="*/ 2147483647 w 102"/>
              <a:gd name="T17" fmla="*/ 2147483647 h 125"/>
              <a:gd name="T18" fmla="*/ 2147483647 w 102"/>
              <a:gd name="T19" fmla="*/ 2147483647 h 125"/>
              <a:gd name="T20" fmla="*/ 2147483647 w 102"/>
              <a:gd name="T21" fmla="*/ 0 h 125"/>
              <a:gd name="T22" fmla="*/ 2147483647 w 102"/>
              <a:gd name="T23" fmla="*/ 2147483647 h 125"/>
              <a:gd name="T24" fmla="*/ 2147483647 w 102"/>
              <a:gd name="T25" fmla="*/ 2147483647 h 125"/>
              <a:gd name="T26" fmla="*/ 2147483647 w 102"/>
              <a:gd name="T27" fmla="*/ 2147483647 h 125"/>
              <a:gd name="T28" fmla="*/ 0 w 102"/>
              <a:gd name="T29" fmla="*/ 2147483647 h 125"/>
              <a:gd name="T30" fmla="*/ 2147483647 w 102"/>
              <a:gd name="T31" fmla="*/ 2147483647 h 12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2"/>
              <a:gd name="T49" fmla="*/ 0 h 125"/>
              <a:gd name="T50" fmla="*/ 102 w 102"/>
              <a:gd name="T51" fmla="*/ 125 h 12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2" h="125">
                <a:moveTo>
                  <a:pt x="72" y="125"/>
                </a:moveTo>
                <a:lnTo>
                  <a:pt x="78" y="111"/>
                </a:lnTo>
                <a:lnTo>
                  <a:pt x="86" y="97"/>
                </a:lnTo>
                <a:lnTo>
                  <a:pt x="94" y="91"/>
                </a:lnTo>
                <a:lnTo>
                  <a:pt x="100" y="85"/>
                </a:lnTo>
                <a:lnTo>
                  <a:pt x="98" y="77"/>
                </a:lnTo>
                <a:lnTo>
                  <a:pt x="98" y="67"/>
                </a:lnTo>
                <a:lnTo>
                  <a:pt x="102" y="48"/>
                </a:lnTo>
                <a:lnTo>
                  <a:pt x="78" y="18"/>
                </a:lnTo>
                <a:lnTo>
                  <a:pt x="66" y="4"/>
                </a:lnTo>
                <a:lnTo>
                  <a:pt x="52" y="0"/>
                </a:lnTo>
                <a:lnTo>
                  <a:pt x="32" y="26"/>
                </a:lnTo>
                <a:lnTo>
                  <a:pt x="10" y="36"/>
                </a:lnTo>
                <a:lnTo>
                  <a:pt x="14" y="46"/>
                </a:lnTo>
                <a:lnTo>
                  <a:pt x="0" y="77"/>
                </a:lnTo>
                <a:lnTo>
                  <a:pt x="72" y="125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4" name="Freeform 1077"/>
          <p:cNvSpPr>
            <a:spLocks/>
          </p:cNvSpPr>
          <p:nvPr/>
        </p:nvSpPr>
        <p:spPr bwMode="auto">
          <a:xfrm rot="222277">
            <a:off x="7775575" y="3536950"/>
            <a:ext cx="336550" cy="234950"/>
          </a:xfrm>
          <a:custGeom>
            <a:avLst/>
            <a:gdLst>
              <a:gd name="T0" fmla="*/ 2147483647 w 144"/>
              <a:gd name="T1" fmla="*/ 2147483647 h 100"/>
              <a:gd name="T2" fmla="*/ 2147483647 w 144"/>
              <a:gd name="T3" fmla="*/ 2147483647 h 100"/>
              <a:gd name="T4" fmla="*/ 2147483647 w 144"/>
              <a:gd name="T5" fmla="*/ 2147483647 h 100"/>
              <a:gd name="T6" fmla="*/ 2147483647 w 144"/>
              <a:gd name="T7" fmla="*/ 2147483647 h 100"/>
              <a:gd name="T8" fmla="*/ 2147483647 w 144"/>
              <a:gd name="T9" fmla="*/ 2147483647 h 100"/>
              <a:gd name="T10" fmla="*/ 2147483647 w 144"/>
              <a:gd name="T11" fmla="*/ 2147483647 h 100"/>
              <a:gd name="T12" fmla="*/ 2147483647 w 144"/>
              <a:gd name="T13" fmla="*/ 2147483647 h 100"/>
              <a:gd name="T14" fmla="*/ 2147483647 w 144"/>
              <a:gd name="T15" fmla="*/ 2147483647 h 100"/>
              <a:gd name="T16" fmla="*/ 2147483647 w 144"/>
              <a:gd name="T17" fmla="*/ 2147483647 h 100"/>
              <a:gd name="T18" fmla="*/ 2147483647 w 144"/>
              <a:gd name="T19" fmla="*/ 0 h 100"/>
              <a:gd name="T20" fmla="*/ 2147483647 w 144"/>
              <a:gd name="T21" fmla="*/ 2147483647 h 100"/>
              <a:gd name="T22" fmla="*/ 2147483647 w 144"/>
              <a:gd name="T23" fmla="*/ 2147483647 h 100"/>
              <a:gd name="T24" fmla="*/ 2147483647 w 144"/>
              <a:gd name="T25" fmla="*/ 2147483647 h 100"/>
              <a:gd name="T26" fmla="*/ 2147483647 w 144"/>
              <a:gd name="T27" fmla="*/ 2147483647 h 100"/>
              <a:gd name="T28" fmla="*/ 2147483647 w 144"/>
              <a:gd name="T29" fmla="*/ 2147483647 h 100"/>
              <a:gd name="T30" fmla="*/ 2147483647 w 144"/>
              <a:gd name="T31" fmla="*/ 2147483647 h 100"/>
              <a:gd name="T32" fmla="*/ 2147483647 w 144"/>
              <a:gd name="T33" fmla="*/ 2147483647 h 100"/>
              <a:gd name="T34" fmla="*/ 2147483647 w 144"/>
              <a:gd name="T35" fmla="*/ 2147483647 h 100"/>
              <a:gd name="T36" fmla="*/ 2147483647 w 144"/>
              <a:gd name="T37" fmla="*/ 2147483647 h 100"/>
              <a:gd name="T38" fmla="*/ 0 w 144"/>
              <a:gd name="T39" fmla="*/ 2147483647 h 100"/>
              <a:gd name="T40" fmla="*/ 2147483647 w 144"/>
              <a:gd name="T41" fmla="*/ 2147483647 h 1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4"/>
              <a:gd name="T64" fmla="*/ 0 h 100"/>
              <a:gd name="T65" fmla="*/ 144 w 144"/>
              <a:gd name="T66" fmla="*/ 100 h 1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4" h="100">
                <a:moveTo>
                  <a:pt x="82" y="100"/>
                </a:moveTo>
                <a:lnTo>
                  <a:pt x="80" y="90"/>
                </a:lnTo>
                <a:lnTo>
                  <a:pt x="94" y="76"/>
                </a:lnTo>
                <a:lnTo>
                  <a:pt x="94" y="52"/>
                </a:lnTo>
                <a:lnTo>
                  <a:pt x="108" y="52"/>
                </a:lnTo>
                <a:lnTo>
                  <a:pt x="118" y="40"/>
                </a:lnTo>
                <a:lnTo>
                  <a:pt x="132" y="38"/>
                </a:lnTo>
                <a:lnTo>
                  <a:pt x="144" y="6"/>
                </a:lnTo>
                <a:lnTo>
                  <a:pt x="130" y="8"/>
                </a:lnTo>
                <a:lnTo>
                  <a:pt x="122" y="0"/>
                </a:lnTo>
                <a:lnTo>
                  <a:pt x="120" y="8"/>
                </a:lnTo>
                <a:lnTo>
                  <a:pt x="102" y="14"/>
                </a:lnTo>
                <a:lnTo>
                  <a:pt x="70" y="10"/>
                </a:lnTo>
                <a:lnTo>
                  <a:pt x="64" y="6"/>
                </a:lnTo>
                <a:lnTo>
                  <a:pt x="58" y="8"/>
                </a:lnTo>
                <a:lnTo>
                  <a:pt x="54" y="4"/>
                </a:lnTo>
                <a:lnTo>
                  <a:pt x="34" y="12"/>
                </a:lnTo>
                <a:lnTo>
                  <a:pt x="28" y="10"/>
                </a:lnTo>
                <a:lnTo>
                  <a:pt x="14" y="22"/>
                </a:lnTo>
                <a:lnTo>
                  <a:pt x="0" y="50"/>
                </a:lnTo>
                <a:lnTo>
                  <a:pt x="82" y="1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5" name="Freeform 1078"/>
          <p:cNvSpPr>
            <a:spLocks/>
          </p:cNvSpPr>
          <p:nvPr/>
        </p:nvSpPr>
        <p:spPr bwMode="auto">
          <a:xfrm rot="222277">
            <a:off x="7962900" y="3562350"/>
            <a:ext cx="250825" cy="252413"/>
          </a:xfrm>
          <a:custGeom>
            <a:avLst/>
            <a:gdLst>
              <a:gd name="T0" fmla="*/ 2147483647 w 108"/>
              <a:gd name="T1" fmla="*/ 2147483647 h 108"/>
              <a:gd name="T2" fmla="*/ 2147483647 w 108"/>
              <a:gd name="T3" fmla="*/ 2147483647 h 108"/>
              <a:gd name="T4" fmla="*/ 2147483647 w 108"/>
              <a:gd name="T5" fmla="*/ 2147483647 h 108"/>
              <a:gd name="T6" fmla="*/ 2147483647 w 108"/>
              <a:gd name="T7" fmla="*/ 2147483647 h 108"/>
              <a:gd name="T8" fmla="*/ 2147483647 w 108"/>
              <a:gd name="T9" fmla="*/ 2147483647 h 108"/>
              <a:gd name="T10" fmla="*/ 2147483647 w 108"/>
              <a:gd name="T11" fmla="*/ 2147483647 h 108"/>
              <a:gd name="T12" fmla="*/ 2147483647 w 108"/>
              <a:gd name="T13" fmla="*/ 2147483647 h 108"/>
              <a:gd name="T14" fmla="*/ 2147483647 w 108"/>
              <a:gd name="T15" fmla="*/ 2147483647 h 108"/>
              <a:gd name="T16" fmla="*/ 2147483647 w 108"/>
              <a:gd name="T17" fmla="*/ 2147483647 h 108"/>
              <a:gd name="T18" fmla="*/ 2147483647 w 108"/>
              <a:gd name="T19" fmla="*/ 2147483647 h 108"/>
              <a:gd name="T20" fmla="*/ 2147483647 w 108"/>
              <a:gd name="T21" fmla="*/ 2147483647 h 108"/>
              <a:gd name="T22" fmla="*/ 2147483647 w 108"/>
              <a:gd name="T23" fmla="*/ 0 h 108"/>
              <a:gd name="T24" fmla="*/ 2147483647 w 108"/>
              <a:gd name="T25" fmla="*/ 0 h 108"/>
              <a:gd name="T26" fmla="*/ 2147483647 w 108"/>
              <a:gd name="T27" fmla="*/ 2147483647 h 108"/>
              <a:gd name="T28" fmla="*/ 2147483647 w 108"/>
              <a:gd name="T29" fmla="*/ 2147483647 h 108"/>
              <a:gd name="T30" fmla="*/ 2147483647 w 108"/>
              <a:gd name="T31" fmla="*/ 2147483647 h 108"/>
              <a:gd name="T32" fmla="*/ 2147483647 w 108"/>
              <a:gd name="T33" fmla="*/ 2147483647 h 108"/>
              <a:gd name="T34" fmla="*/ 2147483647 w 108"/>
              <a:gd name="T35" fmla="*/ 2147483647 h 108"/>
              <a:gd name="T36" fmla="*/ 0 w 108"/>
              <a:gd name="T37" fmla="*/ 2147483647 h 108"/>
              <a:gd name="T38" fmla="*/ 2147483647 w 108"/>
              <a:gd name="T39" fmla="*/ 2147483647 h 108"/>
              <a:gd name="T40" fmla="*/ 2147483647 w 108"/>
              <a:gd name="T41" fmla="*/ 2147483647 h 10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8"/>
              <a:gd name="T64" fmla="*/ 0 h 108"/>
              <a:gd name="T65" fmla="*/ 108 w 108"/>
              <a:gd name="T66" fmla="*/ 108 h 10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8" h="108">
                <a:moveTo>
                  <a:pt x="18" y="108"/>
                </a:moveTo>
                <a:lnTo>
                  <a:pt x="32" y="106"/>
                </a:lnTo>
                <a:lnTo>
                  <a:pt x="44" y="90"/>
                </a:lnTo>
                <a:lnTo>
                  <a:pt x="52" y="96"/>
                </a:lnTo>
                <a:lnTo>
                  <a:pt x="70" y="88"/>
                </a:lnTo>
                <a:lnTo>
                  <a:pt x="74" y="90"/>
                </a:lnTo>
                <a:lnTo>
                  <a:pt x="96" y="84"/>
                </a:lnTo>
                <a:lnTo>
                  <a:pt x="106" y="66"/>
                </a:lnTo>
                <a:lnTo>
                  <a:pt x="108" y="46"/>
                </a:lnTo>
                <a:lnTo>
                  <a:pt x="94" y="20"/>
                </a:lnTo>
                <a:lnTo>
                  <a:pt x="86" y="4"/>
                </a:lnTo>
                <a:lnTo>
                  <a:pt x="80" y="0"/>
                </a:lnTo>
                <a:lnTo>
                  <a:pt x="64" y="0"/>
                </a:lnTo>
                <a:lnTo>
                  <a:pt x="52" y="32"/>
                </a:lnTo>
                <a:lnTo>
                  <a:pt x="38" y="34"/>
                </a:lnTo>
                <a:lnTo>
                  <a:pt x="28" y="46"/>
                </a:lnTo>
                <a:lnTo>
                  <a:pt x="14" y="46"/>
                </a:lnTo>
                <a:lnTo>
                  <a:pt x="14" y="70"/>
                </a:lnTo>
                <a:lnTo>
                  <a:pt x="0" y="84"/>
                </a:lnTo>
                <a:lnTo>
                  <a:pt x="2" y="94"/>
                </a:lnTo>
                <a:lnTo>
                  <a:pt x="18" y="10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6" name="Freeform 1079"/>
          <p:cNvSpPr>
            <a:spLocks/>
          </p:cNvSpPr>
          <p:nvPr/>
        </p:nvSpPr>
        <p:spPr bwMode="auto">
          <a:xfrm rot="222277">
            <a:off x="8154988" y="3530600"/>
            <a:ext cx="111125" cy="190500"/>
          </a:xfrm>
          <a:custGeom>
            <a:avLst/>
            <a:gdLst>
              <a:gd name="T0" fmla="*/ 0 w 48"/>
              <a:gd name="T1" fmla="*/ 2147483647 h 82"/>
              <a:gd name="T2" fmla="*/ 2147483647 w 48"/>
              <a:gd name="T3" fmla="*/ 2147483647 h 82"/>
              <a:gd name="T4" fmla="*/ 2147483647 w 48"/>
              <a:gd name="T5" fmla="*/ 2147483647 h 82"/>
              <a:gd name="T6" fmla="*/ 2147483647 w 48"/>
              <a:gd name="T7" fmla="*/ 0 h 82"/>
              <a:gd name="T8" fmla="*/ 2147483647 w 48"/>
              <a:gd name="T9" fmla="*/ 2147483647 h 82"/>
              <a:gd name="T10" fmla="*/ 2147483647 w 48"/>
              <a:gd name="T11" fmla="*/ 2147483647 h 82"/>
              <a:gd name="T12" fmla="*/ 2147483647 w 48"/>
              <a:gd name="T13" fmla="*/ 2147483647 h 82"/>
              <a:gd name="T14" fmla="*/ 2147483647 w 48"/>
              <a:gd name="T15" fmla="*/ 2147483647 h 82"/>
              <a:gd name="T16" fmla="*/ 2147483647 w 48"/>
              <a:gd name="T17" fmla="*/ 2147483647 h 82"/>
              <a:gd name="T18" fmla="*/ 2147483647 w 48"/>
              <a:gd name="T19" fmla="*/ 2147483647 h 82"/>
              <a:gd name="T20" fmla="*/ 2147483647 w 48"/>
              <a:gd name="T21" fmla="*/ 2147483647 h 82"/>
              <a:gd name="T22" fmla="*/ 2147483647 w 48"/>
              <a:gd name="T23" fmla="*/ 2147483647 h 82"/>
              <a:gd name="T24" fmla="*/ 2147483647 w 48"/>
              <a:gd name="T25" fmla="*/ 2147483647 h 82"/>
              <a:gd name="T26" fmla="*/ 0 w 48"/>
              <a:gd name="T27" fmla="*/ 2147483647 h 8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"/>
              <a:gd name="T43" fmla="*/ 0 h 82"/>
              <a:gd name="T44" fmla="*/ 48 w 48"/>
              <a:gd name="T45" fmla="*/ 82 h 8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" h="82">
                <a:moveTo>
                  <a:pt x="0" y="16"/>
                </a:moveTo>
                <a:lnTo>
                  <a:pt x="6" y="14"/>
                </a:lnTo>
                <a:lnTo>
                  <a:pt x="8" y="8"/>
                </a:lnTo>
                <a:lnTo>
                  <a:pt x="30" y="0"/>
                </a:lnTo>
                <a:lnTo>
                  <a:pt x="36" y="2"/>
                </a:lnTo>
                <a:lnTo>
                  <a:pt x="48" y="14"/>
                </a:lnTo>
                <a:lnTo>
                  <a:pt x="40" y="32"/>
                </a:lnTo>
                <a:lnTo>
                  <a:pt x="36" y="56"/>
                </a:lnTo>
                <a:lnTo>
                  <a:pt x="36" y="68"/>
                </a:lnTo>
                <a:lnTo>
                  <a:pt x="38" y="78"/>
                </a:lnTo>
                <a:lnTo>
                  <a:pt x="34" y="82"/>
                </a:lnTo>
                <a:lnTo>
                  <a:pt x="28" y="62"/>
                </a:lnTo>
                <a:lnTo>
                  <a:pt x="6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7" name="Freeform 1080"/>
          <p:cNvSpPr>
            <a:spLocks/>
          </p:cNvSpPr>
          <p:nvPr/>
        </p:nvSpPr>
        <p:spPr bwMode="auto">
          <a:xfrm rot="222277">
            <a:off x="7804150" y="3368675"/>
            <a:ext cx="296863" cy="201613"/>
          </a:xfrm>
          <a:custGeom>
            <a:avLst/>
            <a:gdLst>
              <a:gd name="T0" fmla="*/ 0 w 128"/>
              <a:gd name="T1" fmla="*/ 2147483647 h 87"/>
              <a:gd name="T2" fmla="*/ 2147483647 w 128"/>
              <a:gd name="T3" fmla="*/ 2147483647 h 87"/>
              <a:gd name="T4" fmla="*/ 2147483647 w 128"/>
              <a:gd name="T5" fmla="*/ 2147483647 h 87"/>
              <a:gd name="T6" fmla="*/ 2147483647 w 128"/>
              <a:gd name="T7" fmla="*/ 0 h 87"/>
              <a:gd name="T8" fmla="*/ 2147483647 w 128"/>
              <a:gd name="T9" fmla="*/ 2147483647 h 87"/>
              <a:gd name="T10" fmla="*/ 2147483647 w 128"/>
              <a:gd name="T11" fmla="*/ 2147483647 h 87"/>
              <a:gd name="T12" fmla="*/ 2147483647 w 128"/>
              <a:gd name="T13" fmla="*/ 2147483647 h 87"/>
              <a:gd name="T14" fmla="*/ 2147483647 w 128"/>
              <a:gd name="T15" fmla="*/ 2147483647 h 87"/>
              <a:gd name="T16" fmla="*/ 2147483647 w 128"/>
              <a:gd name="T17" fmla="*/ 2147483647 h 87"/>
              <a:gd name="T18" fmla="*/ 2147483647 w 128"/>
              <a:gd name="T19" fmla="*/ 2147483647 h 87"/>
              <a:gd name="T20" fmla="*/ 2147483647 w 128"/>
              <a:gd name="T21" fmla="*/ 2147483647 h 87"/>
              <a:gd name="T22" fmla="*/ 2147483647 w 128"/>
              <a:gd name="T23" fmla="*/ 2147483647 h 87"/>
              <a:gd name="T24" fmla="*/ 2147483647 w 128"/>
              <a:gd name="T25" fmla="*/ 2147483647 h 87"/>
              <a:gd name="T26" fmla="*/ 2147483647 w 128"/>
              <a:gd name="T27" fmla="*/ 2147483647 h 87"/>
              <a:gd name="T28" fmla="*/ 2147483647 w 128"/>
              <a:gd name="T29" fmla="*/ 2147483647 h 87"/>
              <a:gd name="T30" fmla="*/ 2147483647 w 128"/>
              <a:gd name="T31" fmla="*/ 2147483647 h 87"/>
              <a:gd name="T32" fmla="*/ 2147483647 w 128"/>
              <a:gd name="T33" fmla="*/ 2147483647 h 87"/>
              <a:gd name="T34" fmla="*/ 2147483647 w 128"/>
              <a:gd name="T35" fmla="*/ 2147483647 h 87"/>
              <a:gd name="T36" fmla="*/ 2147483647 w 128"/>
              <a:gd name="T37" fmla="*/ 2147483647 h 87"/>
              <a:gd name="T38" fmla="*/ 2147483647 w 128"/>
              <a:gd name="T39" fmla="*/ 2147483647 h 87"/>
              <a:gd name="T40" fmla="*/ 0 w 128"/>
              <a:gd name="T41" fmla="*/ 214748364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28"/>
              <a:gd name="T64" fmla="*/ 0 h 87"/>
              <a:gd name="T65" fmla="*/ 128 w 128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28" h="87">
                <a:moveTo>
                  <a:pt x="0" y="16"/>
                </a:moveTo>
                <a:lnTo>
                  <a:pt x="4" y="14"/>
                </a:lnTo>
                <a:lnTo>
                  <a:pt x="12" y="10"/>
                </a:lnTo>
                <a:lnTo>
                  <a:pt x="60" y="0"/>
                </a:lnTo>
                <a:lnTo>
                  <a:pt x="96" y="28"/>
                </a:lnTo>
                <a:lnTo>
                  <a:pt x="98" y="34"/>
                </a:lnTo>
                <a:lnTo>
                  <a:pt x="112" y="44"/>
                </a:lnTo>
                <a:lnTo>
                  <a:pt x="108" y="48"/>
                </a:lnTo>
                <a:lnTo>
                  <a:pt x="128" y="61"/>
                </a:lnTo>
                <a:lnTo>
                  <a:pt x="116" y="73"/>
                </a:lnTo>
                <a:lnTo>
                  <a:pt x="114" y="81"/>
                </a:lnTo>
                <a:lnTo>
                  <a:pt x="96" y="87"/>
                </a:lnTo>
                <a:lnTo>
                  <a:pt x="64" y="83"/>
                </a:lnTo>
                <a:lnTo>
                  <a:pt x="58" y="79"/>
                </a:lnTo>
                <a:lnTo>
                  <a:pt x="52" y="81"/>
                </a:lnTo>
                <a:lnTo>
                  <a:pt x="48" y="77"/>
                </a:lnTo>
                <a:lnTo>
                  <a:pt x="28" y="85"/>
                </a:lnTo>
                <a:lnTo>
                  <a:pt x="22" y="83"/>
                </a:lnTo>
                <a:lnTo>
                  <a:pt x="20" y="65"/>
                </a:lnTo>
                <a:lnTo>
                  <a:pt x="24" y="46"/>
                </a:lnTo>
                <a:lnTo>
                  <a:pt x="0" y="1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8" name="Freeform 1081"/>
          <p:cNvSpPr>
            <a:spLocks/>
          </p:cNvSpPr>
          <p:nvPr/>
        </p:nvSpPr>
        <p:spPr bwMode="auto">
          <a:xfrm rot="222277">
            <a:off x="8054975" y="3371850"/>
            <a:ext cx="273050" cy="200025"/>
          </a:xfrm>
          <a:custGeom>
            <a:avLst/>
            <a:gdLst>
              <a:gd name="T0" fmla="*/ 2147483647 w 118"/>
              <a:gd name="T1" fmla="*/ 2147483647 h 85"/>
              <a:gd name="T2" fmla="*/ 2147483647 w 118"/>
              <a:gd name="T3" fmla="*/ 2147483647 h 85"/>
              <a:gd name="T4" fmla="*/ 2147483647 w 118"/>
              <a:gd name="T5" fmla="*/ 2147483647 h 85"/>
              <a:gd name="T6" fmla="*/ 2147483647 w 118"/>
              <a:gd name="T7" fmla="*/ 2147483647 h 85"/>
              <a:gd name="T8" fmla="*/ 2147483647 w 118"/>
              <a:gd name="T9" fmla="*/ 2147483647 h 85"/>
              <a:gd name="T10" fmla="*/ 2147483647 w 118"/>
              <a:gd name="T11" fmla="*/ 2147483647 h 85"/>
              <a:gd name="T12" fmla="*/ 2147483647 w 118"/>
              <a:gd name="T13" fmla="*/ 0 h 85"/>
              <a:gd name="T14" fmla="*/ 2147483647 w 118"/>
              <a:gd name="T15" fmla="*/ 2147483647 h 85"/>
              <a:gd name="T16" fmla="*/ 2147483647 w 118"/>
              <a:gd name="T17" fmla="*/ 2147483647 h 85"/>
              <a:gd name="T18" fmla="*/ 2147483647 w 118"/>
              <a:gd name="T19" fmla="*/ 2147483647 h 85"/>
              <a:gd name="T20" fmla="*/ 2147483647 w 118"/>
              <a:gd name="T21" fmla="*/ 2147483647 h 85"/>
              <a:gd name="T22" fmla="*/ 2147483647 w 118"/>
              <a:gd name="T23" fmla="*/ 2147483647 h 85"/>
              <a:gd name="T24" fmla="*/ 2147483647 w 118"/>
              <a:gd name="T25" fmla="*/ 2147483647 h 85"/>
              <a:gd name="T26" fmla="*/ 2147483647 w 118"/>
              <a:gd name="T27" fmla="*/ 2147483647 h 85"/>
              <a:gd name="T28" fmla="*/ 2147483647 w 118"/>
              <a:gd name="T29" fmla="*/ 2147483647 h 85"/>
              <a:gd name="T30" fmla="*/ 2147483647 w 118"/>
              <a:gd name="T31" fmla="*/ 2147483647 h 85"/>
              <a:gd name="T32" fmla="*/ 2147483647 w 118"/>
              <a:gd name="T33" fmla="*/ 2147483647 h 85"/>
              <a:gd name="T34" fmla="*/ 2147483647 w 118"/>
              <a:gd name="T35" fmla="*/ 2147483647 h 85"/>
              <a:gd name="T36" fmla="*/ 2147483647 w 118"/>
              <a:gd name="T37" fmla="*/ 2147483647 h 85"/>
              <a:gd name="T38" fmla="*/ 2147483647 w 118"/>
              <a:gd name="T39" fmla="*/ 2147483647 h 85"/>
              <a:gd name="T40" fmla="*/ 0 w 118"/>
              <a:gd name="T41" fmla="*/ 2147483647 h 85"/>
              <a:gd name="T42" fmla="*/ 2147483647 w 118"/>
              <a:gd name="T43" fmla="*/ 2147483647 h 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8"/>
              <a:gd name="T67" fmla="*/ 0 h 85"/>
              <a:gd name="T68" fmla="*/ 118 w 118"/>
              <a:gd name="T69" fmla="*/ 85 h 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8" h="85">
                <a:moveTo>
                  <a:pt x="4" y="48"/>
                </a:moveTo>
                <a:lnTo>
                  <a:pt x="10" y="28"/>
                </a:lnTo>
                <a:lnTo>
                  <a:pt x="16" y="18"/>
                </a:lnTo>
                <a:lnTo>
                  <a:pt x="18" y="12"/>
                </a:lnTo>
                <a:lnTo>
                  <a:pt x="34" y="8"/>
                </a:lnTo>
                <a:lnTo>
                  <a:pt x="38" y="12"/>
                </a:lnTo>
                <a:lnTo>
                  <a:pt x="84" y="0"/>
                </a:lnTo>
                <a:lnTo>
                  <a:pt x="112" y="42"/>
                </a:lnTo>
                <a:lnTo>
                  <a:pt x="118" y="46"/>
                </a:lnTo>
                <a:lnTo>
                  <a:pt x="100" y="71"/>
                </a:lnTo>
                <a:lnTo>
                  <a:pt x="94" y="81"/>
                </a:lnTo>
                <a:lnTo>
                  <a:pt x="82" y="69"/>
                </a:lnTo>
                <a:lnTo>
                  <a:pt x="76" y="67"/>
                </a:lnTo>
                <a:lnTo>
                  <a:pt x="54" y="75"/>
                </a:lnTo>
                <a:lnTo>
                  <a:pt x="52" y="81"/>
                </a:lnTo>
                <a:lnTo>
                  <a:pt x="46" y="83"/>
                </a:lnTo>
                <a:lnTo>
                  <a:pt x="30" y="83"/>
                </a:lnTo>
                <a:lnTo>
                  <a:pt x="16" y="85"/>
                </a:lnTo>
                <a:lnTo>
                  <a:pt x="8" y="77"/>
                </a:lnTo>
                <a:lnTo>
                  <a:pt x="20" y="65"/>
                </a:lnTo>
                <a:lnTo>
                  <a:pt x="0" y="52"/>
                </a:lnTo>
                <a:lnTo>
                  <a:pt x="4" y="4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89" name="Freeform 1082"/>
          <p:cNvSpPr>
            <a:spLocks/>
          </p:cNvSpPr>
          <p:nvPr/>
        </p:nvSpPr>
        <p:spPr bwMode="auto">
          <a:xfrm rot="222277">
            <a:off x="8239125" y="3255963"/>
            <a:ext cx="225425" cy="234950"/>
          </a:xfrm>
          <a:custGeom>
            <a:avLst/>
            <a:gdLst>
              <a:gd name="T0" fmla="*/ 2147483647 w 96"/>
              <a:gd name="T1" fmla="*/ 2147483647 h 100"/>
              <a:gd name="T2" fmla="*/ 2147483647 w 96"/>
              <a:gd name="T3" fmla="*/ 2147483647 h 100"/>
              <a:gd name="T4" fmla="*/ 2147483647 w 96"/>
              <a:gd name="T5" fmla="*/ 2147483647 h 100"/>
              <a:gd name="T6" fmla="*/ 2147483647 w 96"/>
              <a:gd name="T7" fmla="*/ 2147483647 h 100"/>
              <a:gd name="T8" fmla="*/ 2147483647 w 96"/>
              <a:gd name="T9" fmla="*/ 2147483647 h 100"/>
              <a:gd name="T10" fmla="*/ 0 w 96"/>
              <a:gd name="T11" fmla="*/ 2147483647 h 100"/>
              <a:gd name="T12" fmla="*/ 2147483647 w 96"/>
              <a:gd name="T13" fmla="*/ 0 h 100"/>
              <a:gd name="T14" fmla="*/ 2147483647 w 96"/>
              <a:gd name="T15" fmla="*/ 2147483647 h 100"/>
              <a:gd name="T16" fmla="*/ 2147483647 w 96"/>
              <a:gd name="T17" fmla="*/ 0 h 100"/>
              <a:gd name="T18" fmla="*/ 2147483647 w 96"/>
              <a:gd name="T19" fmla="*/ 2147483647 h 100"/>
              <a:gd name="T20" fmla="*/ 2147483647 w 96"/>
              <a:gd name="T21" fmla="*/ 2147483647 h 100"/>
              <a:gd name="T22" fmla="*/ 2147483647 w 96"/>
              <a:gd name="T23" fmla="*/ 2147483647 h 100"/>
              <a:gd name="T24" fmla="*/ 2147483647 w 96"/>
              <a:gd name="T25" fmla="*/ 2147483647 h 100"/>
              <a:gd name="T26" fmla="*/ 2147483647 w 96"/>
              <a:gd name="T27" fmla="*/ 2147483647 h 100"/>
              <a:gd name="T28" fmla="*/ 2147483647 w 96"/>
              <a:gd name="T29" fmla="*/ 2147483647 h 100"/>
              <a:gd name="T30" fmla="*/ 2147483647 w 96"/>
              <a:gd name="T31" fmla="*/ 2147483647 h 100"/>
              <a:gd name="T32" fmla="*/ 2147483647 w 96"/>
              <a:gd name="T33" fmla="*/ 2147483647 h 100"/>
              <a:gd name="T34" fmla="*/ 2147483647 w 96"/>
              <a:gd name="T35" fmla="*/ 2147483647 h 100"/>
              <a:gd name="T36" fmla="*/ 2147483647 w 96"/>
              <a:gd name="T37" fmla="*/ 2147483647 h 100"/>
              <a:gd name="T38" fmla="*/ 2147483647 w 96"/>
              <a:gd name="T39" fmla="*/ 2147483647 h 100"/>
              <a:gd name="T40" fmla="*/ 2147483647 w 96"/>
              <a:gd name="T41" fmla="*/ 2147483647 h 100"/>
              <a:gd name="T42" fmla="*/ 2147483647 w 96"/>
              <a:gd name="T43" fmla="*/ 2147483647 h 100"/>
              <a:gd name="T44" fmla="*/ 2147483647 w 96"/>
              <a:gd name="T45" fmla="*/ 2147483647 h 100"/>
              <a:gd name="T46" fmla="*/ 2147483647 w 96"/>
              <a:gd name="T47" fmla="*/ 2147483647 h 100"/>
              <a:gd name="T48" fmla="*/ 2147483647 w 96"/>
              <a:gd name="T49" fmla="*/ 2147483647 h 100"/>
              <a:gd name="T50" fmla="*/ 2147483647 w 96"/>
              <a:gd name="T51" fmla="*/ 2147483647 h 100"/>
              <a:gd name="T52" fmla="*/ 2147483647 w 96"/>
              <a:gd name="T53" fmla="*/ 2147483647 h 100"/>
              <a:gd name="T54" fmla="*/ 2147483647 w 96"/>
              <a:gd name="T55" fmla="*/ 2147483647 h 100"/>
              <a:gd name="T56" fmla="*/ 2147483647 w 96"/>
              <a:gd name="T57" fmla="*/ 2147483647 h 100"/>
              <a:gd name="T58" fmla="*/ 2147483647 w 96"/>
              <a:gd name="T59" fmla="*/ 2147483647 h 100"/>
              <a:gd name="T60" fmla="*/ 2147483647 w 96"/>
              <a:gd name="T61" fmla="*/ 2147483647 h 100"/>
              <a:gd name="T62" fmla="*/ 2147483647 w 96"/>
              <a:gd name="T63" fmla="*/ 2147483647 h 100"/>
              <a:gd name="T64" fmla="*/ 2147483647 w 96"/>
              <a:gd name="T65" fmla="*/ 2147483647 h 1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6"/>
              <a:gd name="T100" fmla="*/ 0 h 100"/>
              <a:gd name="T101" fmla="*/ 96 w 96"/>
              <a:gd name="T102" fmla="*/ 100 h 1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6" h="100">
                <a:moveTo>
                  <a:pt x="68" y="80"/>
                </a:moveTo>
                <a:lnTo>
                  <a:pt x="42" y="100"/>
                </a:lnTo>
                <a:lnTo>
                  <a:pt x="36" y="96"/>
                </a:lnTo>
                <a:lnTo>
                  <a:pt x="4" y="48"/>
                </a:lnTo>
                <a:lnTo>
                  <a:pt x="8" y="18"/>
                </a:lnTo>
                <a:lnTo>
                  <a:pt x="0" y="2"/>
                </a:lnTo>
                <a:lnTo>
                  <a:pt x="42" y="0"/>
                </a:lnTo>
                <a:lnTo>
                  <a:pt x="48" y="6"/>
                </a:lnTo>
                <a:lnTo>
                  <a:pt x="54" y="0"/>
                </a:lnTo>
                <a:lnTo>
                  <a:pt x="70" y="2"/>
                </a:lnTo>
                <a:lnTo>
                  <a:pt x="88" y="26"/>
                </a:lnTo>
                <a:lnTo>
                  <a:pt x="94" y="34"/>
                </a:lnTo>
                <a:lnTo>
                  <a:pt x="92" y="40"/>
                </a:lnTo>
                <a:lnTo>
                  <a:pt x="96" y="46"/>
                </a:lnTo>
                <a:lnTo>
                  <a:pt x="96" y="52"/>
                </a:lnTo>
                <a:lnTo>
                  <a:pt x="88" y="52"/>
                </a:lnTo>
                <a:lnTo>
                  <a:pt x="86" y="58"/>
                </a:lnTo>
                <a:lnTo>
                  <a:pt x="76" y="68"/>
                </a:lnTo>
                <a:lnTo>
                  <a:pt x="62" y="68"/>
                </a:lnTo>
                <a:lnTo>
                  <a:pt x="62" y="62"/>
                </a:lnTo>
                <a:lnTo>
                  <a:pt x="66" y="58"/>
                </a:lnTo>
                <a:lnTo>
                  <a:pt x="60" y="52"/>
                </a:lnTo>
                <a:lnTo>
                  <a:pt x="60" y="46"/>
                </a:lnTo>
                <a:lnTo>
                  <a:pt x="52" y="42"/>
                </a:lnTo>
                <a:lnTo>
                  <a:pt x="50" y="38"/>
                </a:lnTo>
                <a:lnTo>
                  <a:pt x="46" y="40"/>
                </a:lnTo>
                <a:lnTo>
                  <a:pt x="50" y="50"/>
                </a:lnTo>
                <a:lnTo>
                  <a:pt x="54" y="52"/>
                </a:lnTo>
                <a:lnTo>
                  <a:pt x="56" y="56"/>
                </a:lnTo>
                <a:lnTo>
                  <a:pt x="54" y="64"/>
                </a:lnTo>
                <a:lnTo>
                  <a:pt x="56" y="72"/>
                </a:lnTo>
                <a:lnTo>
                  <a:pt x="66" y="74"/>
                </a:lnTo>
                <a:lnTo>
                  <a:pt x="68" y="8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0" name="Freeform 1083"/>
          <p:cNvSpPr>
            <a:spLocks/>
          </p:cNvSpPr>
          <p:nvPr/>
        </p:nvSpPr>
        <p:spPr bwMode="auto">
          <a:xfrm rot="222277">
            <a:off x="8453438" y="3138488"/>
            <a:ext cx="295275" cy="220662"/>
          </a:xfrm>
          <a:custGeom>
            <a:avLst/>
            <a:gdLst>
              <a:gd name="T0" fmla="*/ 2147483647 w 126"/>
              <a:gd name="T1" fmla="*/ 2147483647 h 94"/>
              <a:gd name="T2" fmla="*/ 2147483647 w 126"/>
              <a:gd name="T3" fmla="*/ 2147483647 h 94"/>
              <a:gd name="T4" fmla="*/ 0 w 126"/>
              <a:gd name="T5" fmla="*/ 2147483647 h 94"/>
              <a:gd name="T6" fmla="*/ 2147483647 w 126"/>
              <a:gd name="T7" fmla="*/ 2147483647 h 94"/>
              <a:gd name="T8" fmla="*/ 2147483647 w 126"/>
              <a:gd name="T9" fmla="*/ 2147483647 h 94"/>
              <a:gd name="T10" fmla="*/ 2147483647 w 126"/>
              <a:gd name="T11" fmla="*/ 2147483647 h 94"/>
              <a:gd name="T12" fmla="*/ 2147483647 w 126"/>
              <a:gd name="T13" fmla="*/ 2147483647 h 94"/>
              <a:gd name="T14" fmla="*/ 2147483647 w 126"/>
              <a:gd name="T15" fmla="*/ 2147483647 h 94"/>
              <a:gd name="T16" fmla="*/ 2147483647 w 126"/>
              <a:gd name="T17" fmla="*/ 2147483647 h 94"/>
              <a:gd name="T18" fmla="*/ 2147483647 w 126"/>
              <a:gd name="T19" fmla="*/ 2147483647 h 94"/>
              <a:gd name="T20" fmla="*/ 2147483647 w 126"/>
              <a:gd name="T21" fmla="*/ 2147483647 h 94"/>
              <a:gd name="T22" fmla="*/ 2147483647 w 126"/>
              <a:gd name="T23" fmla="*/ 2147483647 h 94"/>
              <a:gd name="T24" fmla="*/ 2147483647 w 126"/>
              <a:gd name="T25" fmla="*/ 2147483647 h 94"/>
              <a:gd name="T26" fmla="*/ 2147483647 w 126"/>
              <a:gd name="T27" fmla="*/ 2147483647 h 94"/>
              <a:gd name="T28" fmla="*/ 2147483647 w 126"/>
              <a:gd name="T29" fmla="*/ 2147483647 h 94"/>
              <a:gd name="T30" fmla="*/ 2147483647 w 126"/>
              <a:gd name="T31" fmla="*/ 2147483647 h 94"/>
              <a:gd name="T32" fmla="*/ 2147483647 w 126"/>
              <a:gd name="T33" fmla="*/ 2147483647 h 94"/>
              <a:gd name="T34" fmla="*/ 2147483647 w 126"/>
              <a:gd name="T35" fmla="*/ 2147483647 h 94"/>
              <a:gd name="T36" fmla="*/ 2147483647 w 126"/>
              <a:gd name="T37" fmla="*/ 0 h 94"/>
              <a:gd name="T38" fmla="*/ 2147483647 w 126"/>
              <a:gd name="T39" fmla="*/ 2147483647 h 94"/>
              <a:gd name="T40" fmla="*/ 2147483647 w 126"/>
              <a:gd name="T41" fmla="*/ 2147483647 h 94"/>
              <a:gd name="T42" fmla="*/ 2147483647 w 126"/>
              <a:gd name="T43" fmla="*/ 2147483647 h 94"/>
              <a:gd name="T44" fmla="*/ 2147483647 w 126"/>
              <a:gd name="T45" fmla="*/ 2147483647 h 94"/>
              <a:gd name="T46" fmla="*/ 2147483647 w 126"/>
              <a:gd name="T47" fmla="*/ 2147483647 h 94"/>
              <a:gd name="T48" fmla="*/ 2147483647 w 126"/>
              <a:gd name="T49" fmla="*/ 2147483647 h 94"/>
              <a:gd name="T50" fmla="*/ 2147483647 w 126"/>
              <a:gd name="T51" fmla="*/ 2147483647 h 94"/>
              <a:gd name="T52" fmla="*/ 2147483647 w 126"/>
              <a:gd name="T53" fmla="*/ 2147483647 h 94"/>
              <a:gd name="T54" fmla="*/ 2147483647 w 126"/>
              <a:gd name="T55" fmla="*/ 2147483647 h 94"/>
              <a:gd name="T56" fmla="*/ 2147483647 w 126"/>
              <a:gd name="T57" fmla="*/ 2147483647 h 94"/>
              <a:gd name="T58" fmla="*/ 2147483647 w 126"/>
              <a:gd name="T59" fmla="*/ 2147483647 h 94"/>
              <a:gd name="T60" fmla="*/ 2147483647 w 126"/>
              <a:gd name="T61" fmla="*/ 2147483647 h 94"/>
              <a:gd name="T62" fmla="*/ 2147483647 w 126"/>
              <a:gd name="T63" fmla="*/ 2147483647 h 94"/>
              <a:gd name="T64" fmla="*/ 2147483647 w 126"/>
              <a:gd name="T65" fmla="*/ 2147483647 h 94"/>
              <a:gd name="T66" fmla="*/ 2147483647 w 126"/>
              <a:gd name="T67" fmla="*/ 2147483647 h 94"/>
              <a:gd name="T68" fmla="*/ 2147483647 w 126"/>
              <a:gd name="T69" fmla="*/ 2147483647 h 94"/>
              <a:gd name="T70" fmla="*/ 2147483647 w 126"/>
              <a:gd name="T71" fmla="*/ 2147483647 h 94"/>
              <a:gd name="T72" fmla="*/ 2147483647 w 126"/>
              <a:gd name="T73" fmla="*/ 2147483647 h 94"/>
              <a:gd name="T74" fmla="*/ 2147483647 w 126"/>
              <a:gd name="T75" fmla="*/ 2147483647 h 94"/>
              <a:gd name="T76" fmla="*/ 2147483647 w 126"/>
              <a:gd name="T77" fmla="*/ 2147483647 h 94"/>
              <a:gd name="T78" fmla="*/ 2147483647 w 126"/>
              <a:gd name="T79" fmla="*/ 2147483647 h 94"/>
              <a:gd name="T80" fmla="*/ 2147483647 w 126"/>
              <a:gd name="T81" fmla="*/ 2147483647 h 94"/>
              <a:gd name="T82" fmla="*/ 2147483647 w 126"/>
              <a:gd name="T83" fmla="*/ 2147483647 h 94"/>
              <a:gd name="T84" fmla="*/ 2147483647 w 126"/>
              <a:gd name="T85" fmla="*/ 2147483647 h 94"/>
              <a:gd name="T86" fmla="*/ 2147483647 w 126"/>
              <a:gd name="T87" fmla="*/ 2147483647 h 94"/>
              <a:gd name="T88" fmla="*/ 2147483647 w 126"/>
              <a:gd name="T89" fmla="*/ 2147483647 h 94"/>
              <a:gd name="T90" fmla="*/ 2147483647 w 126"/>
              <a:gd name="T91" fmla="*/ 2147483647 h 94"/>
              <a:gd name="T92" fmla="*/ 2147483647 w 126"/>
              <a:gd name="T93" fmla="*/ 2147483647 h 94"/>
              <a:gd name="T94" fmla="*/ 2147483647 w 126"/>
              <a:gd name="T95" fmla="*/ 2147483647 h 94"/>
              <a:gd name="T96" fmla="*/ 2147483647 w 126"/>
              <a:gd name="T97" fmla="*/ 2147483647 h 94"/>
              <a:gd name="T98" fmla="*/ 2147483647 w 126"/>
              <a:gd name="T99" fmla="*/ 2147483647 h 94"/>
              <a:gd name="T100" fmla="*/ 2147483647 w 126"/>
              <a:gd name="T101" fmla="*/ 2147483647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6"/>
              <a:gd name="T154" fmla="*/ 0 h 94"/>
              <a:gd name="T155" fmla="*/ 126 w 126"/>
              <a:gd name="T156" fmla="*/ 94 h 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6" h="94">
                <a:moveTo>
                  <a:pt x="16" y="94"/>
                </a:moveTo>
                <a:lnTo>
                  <a:pt x="6" y="80"/>
                </a:lnTo>
                <a:lnTo>
                  <a:pt x="0" y="80"/>
                </a:lnTo>
                <a:lnTo>
                  <a:pt x="4" y="68"/>
                </a:lnTo>
                <a:lnTo>
                  <a:pt x="60" y="54"/>
                </a:lnTo>
                <a:lnTo>
                  <a:pt x="70" y="42"/>
                </a:lnTo>
                <a:lnTo>
                  <a:pt x="68" y="36"/>
                </a:lnTo>
                <a:lnTo>
                  <a:pt x="74" y="34"/>
                </a:lnTo>
                <a:lnTo>
                  <a:pt x="68" y="30"/>
                </a:lnTo>
                <a:lnTo>
                  <a:pt x="72" y="22"/>
                </a:lnTo>
                <a:lnTo>
                  <a:pt x="78" y="26"/>
                </a:lnTo>
                <a:lnTo>
                  <a:pt x="86" y="32"/>
                </a:lnTo>
                <a:lnTo>
                  <a:pt x="88" y="28"/>
                </a:lnTo>
                <a:lnTo>
                  <a:pt x="80" y="20"/>
                </a:lnTo>
                <a:lnTo>
                  <a:pt x="80" y="16"/>
                </a:lnTo>
                <a:lnTo>
                  <a:pt x="86" y="14"/>
                </a:lnTo>
                <a:lnTo>
                  <a:pt x="92" y="16"/>
                </a:lnTo>
                <a:lnTo>
                  <a:pt x="92" y="10"/>
                </a:lnTo>
                <a:lnTo>
                  <a:pt x="94" y="0"/>
                </a:lnTo>
                <a:lnTo>
                  <a:pt x="102" y="4"/>
                </a:lnTo>
                <a:lnTo>
                  <a:pt x="100" y="10"/>
                </a:lnTo>
                <a:lnTo>
                  <a:pt x="106" y="14"/>
                </a:lnTo>
                <a:lnTo>
                  <a:pt x="100" y="20"/>
                </a:lnTo>
                <a:lnTo>
                  <a:pt x="102" y="22"/>
                </a:lnTo>
                <a:lnTo>
                  <a:pt x="108" y="20"/>
                </a:lnTo>
                <a:lnTo>
                  <a:pt x="114" y="24"/>
                </a:lnTo>
                <a:lnTo>
                  <a:pt x="114" y="12"/>
                </a:lnTo>
                <a:lnTo>
                  <a:pt x="114" y="4"/>
                </a:lnTo>
                <a:lnTo>
                  <a:pt x="120" y="6"/>
                </a:lnTo>
                <a:lnTo>
                  <a:pt x="126" y="14"/>
                </a:lnTo>
                <a:lnTo>
                  <a:pt x="124" y="20"/>
                </a:lnTo>
                <a:lnTo>
                  <a:pt x="118" y="20"/>
                </a:lnTo>
                <a:lnTo>
                  <a:pt x="122" y="24"/>
                </a:lnTo>
                <a:lnTo>
                  <a:pt x="116" y="30"/>
                </a:lnTo>
                <a:lnTo>
                  <a:pt x="112" y="32"/>
                </a:lnTo>
                <a:lnTo>
                  <a:pt x="106" y="50"/>
                </a:lnTo>
                <a:lnTo>
                  <a:pt x="96" y="70"/>
                </a:lnTo>
                <a:lnTo>
                  <a:pt x="90" y="68"/>
                </a:lnTo>
                <a:lnTo>
                  <a:pt x="88" y="58"/>
                </a:lnTo>
                <a:lnTo>
                  <a:pt x="84" y="58"/>
                </a:lnTo>
                <a:lnTo>
                  <a:pt x="82" y="58"/>
                </a:lnTo>
                <a:lnTo>
                  <a:pt x="82" y="60"/>
                </a:lnTo>
                <a:lnTo>
                  <a:pt x="84" y="68"/>
                </a:lnTo>
                <a:lnTo>
                  <a:pt x="76" y="66"/>
                </a:lnTo>
                <a:lnTo>
                  <a:pt x="72" y="60"/>
                </a:lnTo>
                <a:lnTo>
                  <a:pt x="64" y="66"/>
                </a:lnTo>
                <a:lnTo>
                  <a:pt x="72" y="68"/>
                </a:lnTo>
                <a:lnTo>
                  <a:pt x="70" y="74"/>
                </a:lnTo>
                <a:lnTo>
                  <a:pt x="44" y="76"/>
                </a:lnTo>
                <a:lnTo>
                  <a:pt x="22" y="90"/>
                </a:lnTo>
                <a:lnTo>
                  <a:pt x="16" y="9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1" name="Freeform 1084"/>
          <p:cNvSpPr>
            <a:spLocks/>
          </p:cNvSpPr>
          <p:nvPr/>
        </p:nvSpPr>
        <p:spPr bwMode="auto">
          <a:xfrm rot="222277">
            <a:off x="8223250" y="3122613"/>
            <a:ext cx="242888" cy="188912"/>
          </a:xfrm>
          <a:custGeom>
            <a:avLst/>
            <a:gdLst>
              <a:gd name="T0" fmla="*/ 2147483647 w 104"/>
              <a:gd name="T1" fmla="*/ 2147483647 h 80"/>
              <a:gd name="T2" fmla="*/ 0 w 104"/>
              <a:gd name="T3" fmla="*/ 2147483647 h 80"/>
              <a:gd name="T4" fmla="*/ 2147483647 w 104"/>
              <a:gd name="T5" fmla="*/ 2147483647 h 80"/>
              <a:gd name="T6" fmla="*/ 2147483647 w 104"/>
              <a:gd name="T7" fmla="*/ 0 h 80"/>
              <a:gd name="T8" fmla="*/ 2147483647 w 104"/>
              <a:gd name="T9" fmla="*/ 2147483647 h 80"/>
              <a:gd name="T10" fmla="*/ 2147483647 w 104"/>
              <a:gd name="T11" fmla="*/ 2147483647 h 80"/>
              <a:gd name="T12" fmla="*/ 2147483647 w 104"/>
              <a:gd name="T13" fmla="*/ 2147483647 h 80"/>
              <a:gd name="T14" fmla="*/ 2147483647 w 104"/>
              <a:gd name="T15" fmla="*/ 2147483647 h 80"/>
              <a:gd name="T16" fmla="*/ 2147483647 w 104"/>
              <a:gd name="T17" fmla="*/ 2147483647 h 80"/>
              <a:gd name="T18" fmla="*/ 2147483647 w 104"/>
              <a:gd name="T19" fmla="*/ 2147483647 h 80"/>
              <a:gd name="T20" fmla="*/ 2147483647 w 104"/>
              <a:gd name="T21" fmla="*/ 2147483647 h 80"/>
              <a:gd name="T22" fmla="*/ 2147483647 w 104"/>
              <a:gd name="T23" fmla="*/ 2147483647 h 80"/>
              <a:gd name="T24" fmla="*/ 2147483647 w 104"/>
              <a:gd name="T25" fmla="*/ 2147483647 h 80"/>
              <a:gd name="T26" fmla="*/ 2147483647 w 104"/>
              <a:gd name="T27" fmla="*/ 2147483647 h 80"/>
              <a:gd name="T28" fmla="*/ 2147483647 w 104"/>
              <a:gd name="T29" fmla="*/ 2147483647 h 80"/>
              <a:gd name="T30" fmla="*/ 2147483647 w 104"/>
              <a:gd name="T31" fmla="*/ 2147483647 h 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"/>
              <a:gd name="T49" fmla="*/ 0 h 80"/>
              <a:gd name="T50" fmla="*/ 104 w 104"/>
              <a:gd name="T51" fmla="*/ 80 h 8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" h="80">
                <a:moveTo>
                  <a:pt x="12" y="58"/>
                </a:moveTo>
                <a:lnTo>
                  <a:pt x="0" y="54"/>
                </a:lnTo>
                <a:lnTo>
                  <a:pt x="18" y="28"/>
                </a:lnTo>
                <a:lnTo>
                  <a:pt x="20" y="0"/>
                </a:lnTo>
                <a:lnTo>
                  <a:pt x="82" y="26"/>
                </a:lnTo>
                <a:lnTo>
                  <a:pt x="92" y="22"/>
                </a:lnTo>
                <a:lnTo>
                  <a:pt x="98" y="40"/>
                </a:lnTo>
                <a:lnTo>
                  <a:pt x="96" y="44"/>
                </a:lnTo>
                <a:lnTo>
                  <a:pt x="100" y="52"/>
                </a:lnTo>
                <a:lnTo>
                  <a:pt x="104" y="68"/>
                </a:lnTo>
                <a:lnTo>
                  <a:pt x="100" y="80"/>
                </a:lnTo>
                <a:lnTo>
                  <a:pt x="82" y="58"/>
                </a:lnTo>
                <a:lnTo>
                  <a:pt x="66" y="56"/>
                </a:lnTo>
                <a:lnTo>
                  <a:pt x="60" y="62"/>
                </a:lnTo>
                <a:lnTo>
                  <a:pt x="54" y="56"/>
                </a:lnTo>
                <a:lnTo>
                  <a:pt x="12" y="5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2" name="Freeform 1085"/>
          <p:cNvSpPr>
            <a:spLocks/>
          </p:cNvSpPr>
          <p:nvPr/>
        </p:nvSpPr>
        <p:spPr bwMode="auto">
          <a:xfrm rot="222277">
            <a:off x="8489950" y="3032125"/>
            <a:ext cx="165100" cy="176213"/>
          </a:xfrm>
          <a:custGeom>
            <a:avLst/>
            <a:gdLst>
              <a:gd name="T0" fmla="*/ 2147483647 w 70"/>
              <a:gd name="T1" fmla="*/ 2147483647 h 74"/>
              <a:gd name="T2" fmla="*/ 0 w 70"/>
              <a:gd name="T3" fmla="*/ 2147483647 h 74"/>
              <a:gd name="T4" fmla="*/ 2147483647 w 70"/>
              <a:gd name="T5" fmla="*/ 2147483647 h 74"/>
              <a:gd name="T6" fmla="*/ 2147483647 w 70"/>
              <a:gd name="T7" fmla="*/ 2147483647 h 74"/>
              <a:gd name="T8" fmla="*/ 2147483647 w 70"/>
              <a:gd name="T9" fmla="*/ 2147483647 h 74"/>
              <a:gd name="T10" fmla="*/ 2147483647 w 70"/>
              <a:gd name="T11" fmla="*/ 2147483647 h 74"/>
              <a:gd name="T12" fmla="*/ 2147483647 w 70"/>
              <a:gd name="T13" fmla="*/ 2147483647 h 74"/>
              <a:gd name="T14" fmla="*/ 2147483647 w 70"/>
              <a:gd name="T15" fmla="*/ 2147483647 h 74"/>
              <a:gd name="T16" fmla="*/ 2147483647 w 70"/>
              <a:gd name="T17" fmla="*/ 0 h 74"/>
              <a:gd name="T18" fmla="*/ 2147483647 w 70"/>
              <a:gd name="T19" fmla="*/ 2147483647 h 74"/>
              <a:gd name="T20" fmla="*/ 2147483647 w 70"/>
              <a:gd name="T21" fmla="*/ 2147483647 h 74"/>
              <a:gd name="T22" fmla="*/ 2147483647 w 70"/>
              <a:gd name="T23" fmla="*/ 2147483647 h 74"/>
              <a:gd name="T24" fmla="*/ 2147483647 w 70"/>
              <a:gd name="T25" fmla="*/ 2147483647 h 74"/>
              <a:gd name="T26" fmla="*/ 2147483647 w 70"/>
              <a:gd name="T27" fmla="*/ 2147483647 h 74"/>
              <a:gd name="T28" fmla="*/ 2147483647 w 70"/>
              <a:gd name="T29" fmla="*/ 2147483647 h 74"/>
              <a:gd name="T30" fmla="*/ 2147483647 w 70"/>
              <a:gd name="T31" fmla="*/ 2147483647 h 74"/>
              <a:gd name="T32" fmla="*/ 2147483647 w 70"/>
              <a:gd name="T33" fmla="*/ 2147483647 h 74"/>
              <a:gd name="T34" fmla="*/ 2147483647 w 70"/>
              <a:gd name="T35" fmla="*/ 2147483647 h 74"/>
              <a:gd name="T36" fmla="*/ 2147483647 w 70"/>
              <a:gd name="T37" fmla="*/ 2147483647 h 74"/>
              <a:gd name="T38" fmla="*/ 2147483647 w 70"/>
              <a:gd name="T39" fmla="*/ 2147483647 h 74"/>
              <a:gd name="T40" fmla="*/ 2147483647 w 70"/>
              <a:gd name="T41" fmla="*/ 2147483647 h 74"/>
              <a:gd name="T42" fmla="*/ 2147483647 w 70"/>
              <a:gd name="T43" fmla="*/ 2147483647 h 74"/>
              <a:gd name="T44" fmla="*/ 2147483647 w 70"/>
              <a:gd name="T45" fmla="*/ 2147483647 h 74"/>
              <a:gd name="T46" fmla="*/ 2147483647 w 70"/>
              <a:gd name="T47" fmla="*/ 2147483647 h 74"/>
              <a:gd name="T48" fmla="*/ 2147483647 w 70"/>
              <a:gd name="T49" fmla="*/ 2147483647 h 74"/>
              <a:gd name="T50" fmla="*/ 2147483647 w 70"/>
              <a:gd name="T51" fmla="*/ 2147483647 h 74"/>
              <a:gd name="T52" fmla="*/ 2147483647 w 70"/>
              <a:gd name="T53" fmla="*/ 2147483647 h 74"/>
              <a:gd name="T54" fmla="*/ 2147483647 w 70"/>
              <a:gd name="T55" fmla="*/ 2147483647 h 7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0"/>
              <a:gd name="T85" fmla="*/ 0 h 74"/>
              <a:gd name="T86" fmla="*/ 70 w 70"/>
              <a:gd name="T87" fmla="*/ 74 h 7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0" h="74">
                <a:moveTo>
                  <a:pt x="6" y="60"/>
                </a:moveTo>
                <a:lnTo>
                  <a:pt x="0" y="44"/>
                </a:lnTo>
                <a:lnTo>
                  <a:pt x="6" y="28"/>
                </a:lnTo>
                <a:lnTo>
                  <a:pt x="10" y="32"/>
                </a:lnTo>
                <a:lnTo>
                  <a:pt x="14" y="34"/>
                </a:lnTo>
                <a:lnTo>
                  <a:pt x="18" y="34"/>
                </a:lnTo>
                <a:lnTo>
                  <a:pt x="52" y="14"/>
                </a:lnTo>
                <a:lnTo>
                  <a:pt x="44" y="8"/>
                </a:lnTo>
                <a:lnTo>
                  <a:pt x="50" y="0"/>
                </a:lnTo>
                <a:lnTo>
                  <a:pt x="56" y="4"/>
                </a:lnTo>
                <a:lnTo>
                  <a:pt x="66" y="2"/>
                </a:lnTo>
                <a:lnTo>
                  <a:pt x="70" y="16"/>
                </a:lnTo>
                <a:lnTo>
                  <a:pt x="64" y="14"/>
                </a:lnTo>
                <a:lnTo>
                  <a:pt x="60" y="14"/>
                </a:lnTo>
                <a:lnTo>
                  <a:pt x="66" y="20"/>
                </a:lnTo>
                <a:lnTo>
                  <a:pt x="66" y="26"/>
                </a:lnTo>
                <a:lnTo>
                  <a:pt x="56" y="26"/>
                </a:lnTo>
                <a:lnTo>
                  <a:pt x="48" y="32"/>
                </a:lnTo>
                <a:lnTo>
                  <a:pt x="58" y="36"/>
                </a:lnTo>
                <a:lnTo>
                  <a:pt x="64" y="30"/>
                </a:lnTo>
                <a:lnTo>
                  <a:pt x="68" y="36"/>
                </a:lnTo>
                <a:lnTo>
                  <a:pt x="56" y="48"/>
                </a:lnTo>
                <a:lnTo>
                  <a:pt x="56" y="54"/>
                </a:lnTo>
                <a:lnTo>
                  <a:pt x="48" y="58"/>
                </a:lnTo>
                <a:lnTo>
                  <a:pt x="44" y="66"/>
                </a:lnTo>
                <a:lnTo>
                  <a:pt x="34" y="74"/>
                </a:lnTo>
                <a:lnTo>
                  <a:pt x="18" y="72"/>
                </a:lnTo>
                <a:lnTo>
                  <a:pt x="6" y="6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3" name="Freeform 1086"/>
          <p:cNvSpPr>
            <a:spLocks/>
          </p:cNvSpPr>
          <p:nvPr/>
        </p:nvSpPr>
        <p:spPr bwMode="auto">
          <a:xfrm rot="222277">
            <a:off x="8294688" y="3038475"/>
            <a:ext cx="336550" cy="254000"/>
          </a:xfrm>
          <a:custGeom>
            <a:avLst/>
            <a:gdLst>
              <a:gd name="T0" fmla="*/ 0 w 144"/>
              <a:gd name="T1" fmla="*/ 2147483647 h 108"/>
              <a:gd name="T2" fmla="*/ 2147483647 w 144"/>
              <a:gd name="T3" fmla="*/ 2147483647 h 108"/>
              <a:gd name="T4" fmla="*/ 0 w 144"/>
              <a:gd name="T5" fmla="*/ 2147483647 h 108"/>
              <a:gd name="T6" fmla="*/ 2147483647 w 144"/>
              <a:gd name="T7" fmla="*/ 2147483647 h 108"/>
              <a:gd name="T8" fmla="*/ 2147483647 w 144"/>
              <a:gd name="T9" fmla="*/ 2147483647 h 108"/>
              <a:gd name="T10" fmla="*/ 2147483647 w 144"/>
              <a:gd name="T11" fmla="*/ 2147483647 h 108"/>
              <a:gd name="T12" fmla="*/ 2147483647 w 144"/>
              <a:gd name="T13" fmla="*/ 2147483647 h 108"/>
              <a:gd name="T14" fmla="*/ 2147483647 w 144"/>
              <a:gd name="T15" fmla="*/ 2147483647 h 108"/>
              <a:gd name="T16" fmla="*/ 2147483647 w 144"/>
              <a:gd name="T17" fmla="*/ 0 h 108"/>
              <a:gd name="T18" fmla="*/ 2147483647 w 144"/>
              <a:gd name="T19" fmla="*/ 2147483647 h 108"/>
              <a:gd name="T20" fmla="*/ 2147483647 w 144"/>
              <a:gd name="T21" fmla="*/ 2147483647 h 108"/>
              <a:gd name="T22" fmla="*/ 2147483647 w 144"/>
              <a:gd name="T23" fmla="*/ 2147483647 h 108"/>
              <a:gd name="T24" fmla="*/ 2147483647 w 144"/>
              <a:gd name="T25" fmla="*/ 2147483647 h 108"/>
              <a:gd name="T26" fmla="*/ 2147483647 w 144"/>
              <a:gd name="T27" fmla="*/ 2147483647 h 108"/>
              <a:gd name="T28" fmla="*/ 2147483647 w 144"/>
              <a:gd name="T29" fmla="*/ 2147483647 h 108"/>
              <a:gd name="T30" fmla="*/ 2147483647 w 144"/>
              <a:gd name="T31" fmla="*/ 2147483647 h 108"/>
              <a:gd name="T32" fmla="*/ 2147483647 w 144"/>
              <a:gd name="T33" fmla="*/ 2147483647 h 108"/>
              <a:gd name="T34" fmla="*/ 2147483647 w 144"/>
              <a:gd name="T35" fmla="*/ 2147483647 h 108"/>
              <a:gd name="T36" fmla="*/ 2147483647 w 144"/>
              <a:gd name="T37" fmla="*/ 2147483647 h 108"/>
              <a:gd name="T38" fmla="*/ 2147483647 w 144"/>
              <a:gd name="T39" fmla="*/ 2147483647 h 108"/>
              <a:gd name="T40" fmla="*/ 2147483647 w 144"/>
              <a:gd name="T41" fmla="*/ 2147483647 h 108"/>
              <a:gd name="T42" fmla="*/ 2147483647 w 144"/>
              <a:gd name="T43" fmla="*/ 2147483647 h 108"/>
              <a:gd name="T44" fmla="*/ 2147483647 w 144"/>
              <a:gd name="T45" fmla="*/ 2147483647 h 108"/>
              <a:gd name="T46" fmla="*/ 2147483647 w 144"/>
              <a:gd name="T47" fmla="*/ 2147483647 h 108"/>
              <a:gd name="T48" fmla="*/ 2147483647 w 144"/>
              <a:gd name="T49" fmla="*/ 2147483647 h 108"/>
              <a:gd name="T50" fmla="*/ 2147483647 w 144"/>
              <a:gd name="T51" fmla="*/ 2147483647 h 108"/>
              <a:gd name="T52" fmla="*/ 2147483647 w 144"/>
              <a:gd name="T53" fmla="*/ 2147483647 h 108"/>
              <a:gd name="T54" fmla="*/ 2147483647 w 144"/>
              <a:gd name="T55" fmla="*/ 2147483647 h 108"/>
              <a:gd name="T56" fmla="*/ 2147483647 w 144"/>
              <a:gd name="T57" fmla="*/ 2147483647 h 108"/>
              <a:gd name="T58" fmla="*/ 2147483647 w 144"/>
              <a:gd name="T59" fmla="*/ 2147483647 h 108"/>
              <a:gd name="T60" fmla="*/ 2147483647 w 144"/>
              <a:gd name="T61" fmla="*/ 2147483647 h 108"/>
              <a:gd name="T62" fmla="*/ 2147483647 w 144"/>
              <a:gd name="T63" fmla="*/ 2147483647 h 108"/>
              <a:gd name="T64" fmla="*/ 2147483647 w 144"/>
              <a:gd name="T65" fmla="*/ 2147483647 h 108"/>
              <a:gd name="T66" fmla="*/ 0 w 144"/>
              <a:gd name="T67" fmla="*/ 2147483647 h 10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4"/>
              <a:gd name="T103" fmla="*/ 0 h 108"/>
              <a:gd name="T104" fmla="*/ 144 w 144"/>
              <a:gd name="T105" fmla="*/ 108 h 10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4" h="108">
                <a:moveTo>
                  <a:pt x="0" y="44"/>
                </a:moveTo>
                <a:lnTo>
                  <a:pt x="4" y="38"/>
                </a:lnTo>
                <a:lnTo>
                  <a:pt x="0" y="32"/>
                </a:lnTo>
                <a:lnTo>
                  <a:pt x="6" y="20"/>
                </a:lnTo>
                <a:lnTo>
                  <a:pt x="14" y="24"/>
                </a:lnTo>
                <a:lnTo>
                  <a:pt x="20" y="12"/>
                </a:lnTo>
                <a:lnTo>
                  <a:pt x="28" y="14"/>
                </a:lnTo>
                <a:lnTo>
                  <a:pt x="30" y="6"/>
                </a:lnTo>
                <a:lnTo>
                  <a:pt x="34" y="0"/>
                </a:lnTo>
                <a:lnTo>
                  <a:pt x="72" y="12"/>
                </a:lnTo>
                <a:lnTo>
                  <a:pt x="88" y="22"/>
                </a:lnTo>
                <a:lnTo>
                  <a:pt x="84" y="36"/>
                </a:lnTo>
                <a:lnTo>
                  <a:pt x="88" y="54"/>
                </a:lnTo>
                <a:lnTo>
                  <a:pt x="82" y="56"/>
                </a:lnTo>
                <a:lnTo>
                  <a:pt x="66" y="46"/>
                </a:lnTo>
                <a:lnTo>
                  <a:pt x="68" y="58"/>
                </a:lnTo>
                <a:lnTo>
                  <a:pt x="88" y="68"/>
                </a:lnTo>
                <a:lnTo>
                  <a:pt x="94" y="76"/>
                </a:lnTo>
                <a:lnTo>
                  <a:pt x="110" y="80"/>
                </a:lnTo>
                <a:lnTo>
                  <a:pt x="116" y="78"/>
                </a:lnTo>
                <a:lnTo>
                  <a:pt x="122" y="80"/>
                </a:lnTo>
                <a:lnTo>
                  <a:pt x="132" y="70"/>
                </a:lnTo>
                <a:lnTo>
                  <a:pt x="138" y="70"/>
                </a:lnTo>
                <a:lnTo>
                  <a:pt x="144" y="74"/>
                </a:lnTo>
                <a:lnTo>
                  <a:pt x="138" y="76"/>
                </a:lnTo>
                <a:lnTo>
                  <a:pt x="140" y="82"/>
                </a:lnTo>
                <a:lnTo>
                  <a:pt x="130" y="94"/>
                </a:lnTo>
                <a:lnTo>
                  <a:pt x="74" y="108"/>
                </a:lnTo>
                <a:lnTo>
                  <a:pt x="70" y="92"/>
                </a:lnTo>
                <a:lnTo>
                  <a:pt x="66" y="84"/>
                </a:lnTo>
                <a:lnTo>
                  <a:pt x="68" y="80"/>
                </a:lnTo>
                <a:lnTo>
                  <a:pt x="62" y="62"/>
                </a:lnTo>
                <a:lnTo>
                  <a:pt x="52" y="66"/>
                </a:lnTo>
                <a:lnTo>
                  <a:pt x="0" y="4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4" name="Freeform 1087"/>
          <p:cNvSpPr>
            <a:spLocks/>
          </p:cNvSpPr>
          <p:nvPr/>
        </p:nvSpPr>
        <p:spPr bwMode="auto">
          <a:xfrm rot="222277">
            <a:off x="8161338" y="3033713"/>
            <a:ext cx="150812" cy="212725"/>
          </a:xfrm>
          <a:custGeom>
            <a:avLst/>
            <a:gdLst>
              <a:gd name="T0" fmla="*/ 2147483647 w 64"/>
              <a:gd name="T1" fmla="*/ 2147483647 h 90"/>
              <a:gd name="T2" fmla="*/ 2147483647 w 64"/>
              <a:gd name="T3" fmla="*/ 2147483647 h 90"/>
              <a:gd name="T4" fmla="*/ 2147483647 w 64"/>
              <a:gd name="T5" fmla="*/ 2147483647 h 90"/>
              <a:gd name="T6" fmla="*/ 0 w 64"/>
              <a:gd name="T7" fmla="*/ 2147483647 h 90"/>
              <a:gd name="T8" fmla="*/ 2147483647 w 64"/>
              <a:gd name="T9" fmla="*/ 2147483647 h 90"/>
              <a:gd name="T10" fmla="*/ 2147483647 w 64"/>
              <a:gd name="T11" fmla="*/ 2147483647 h 90"/>
              <a:gd name="T12" fmla="*/ 2147483647 w 64"/>
              <a:gd name="T13" fmla="*/ 2147483647 h 90"/>
              <a:gd name="T14" fmla="*/ 2147483647 w 64"/>
              <a:gd name="T15" fmla="*/ 2147483647 h 90"/>
              <a:gd name="T16" fmla="*/ 2147483647 w 64"/>
              <a:gd name="T17" fmla="*/ 2147483647 h 90"/>
              <a:gd name="T18" fmla="*/ 2147483647 w 64"/>
              <a:gd name="T19" fmla="*/ 0 h 90"/>
              <a:gd name="T20" fmla="*/ 2147483647 w 64"/>
              <a:gd name="T21" fmla="*/ 2147483647 h 90"/>
              <a:gd name="T22" fmla="*/ 2147483647 w 64"/>
              <a:gd name="T23" fmla="*/ 2147483647 h 90"/>
              <a:gd name="T24" fmla="*/ 2147483647 w 64"/>
              <a:gd name="T25" fmla="*/ 2147483647 h 90"/>
              <a:gd name="T26" fmla="*/ 2147483647 w 64"/>
              <a:gd name="T27" fmla="*/ 2147483647 h 90"/>
              <a:gd name="T28" fmla="*/ 2147483647 w 64"/>
              <a:gd name="T29" fmla="*/ 2147483647 h 90"/>
              <a:gd name="T30" fmla="*/ 2147483647 w 64"/>
              <a:gd name="T31" fmla="*/ 2147483647 h 90"/>
              <a:gd name="T32" fmla="*/ 2147483647 w 64"/>
              <a:gd name="T33" fmla="*/ 2147483647 h 90"/>
              <a:gd name="T34" fmla="*/ 2147483647 w 64"/>
              <a:gd name="T35" fmla="*/ 2147483647 h 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4"/>
              <a:gd name="T55" fmla="*/ 0 h 90"/>
              <a:gd name="T56" fmla="*/ 64 w 64"/>
              <a:gd name="T57" fmla="*/ 90 h 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4" h="90">
                <a:moveTo>
                  <a:pt x="28" y="90"/>
                </a:moveTo>
                <a:lnTo>
                  <a:pt x="20" y="70"/>
                </a:lnTo>
                <a:lnTo>
                  <a:pt x="4" y="64"/>
                </a:lnTo>
                <a:lnTo>
                  <a:pt x="0" y="26"/>
                </a:lnTo>
                <a:lnTo>
                  <a:pt x="16" y="22"/>
                </a:lnTo>
                <a:lnTo>
                  <a:pt x="20" y="28"/>
                </a:lnTo>
                <a:lnTo>
                  <a:pt x="26" y="26"/>
                </a:lnTo>
                <a:lnTo>
                  <a:pt x="28" y="18"/>
                </a:lnTo>
                <a:lnTo>
                  <a:pt x="40" y="16"/>
                </a:lnTo>
                <a:lnTo>
                  <a:pt x="46" y="0"/>
                </a:lnTo>
                <a:lnTo>
                  <a:pt x="56" y="14"/>
                </a:lnTo>
                <a:lnTo>
                  <a:pt x="64" y="16"/>
                </a:lnTo>
                <a:lnTo>
                  <a:pt x="58" y="28"/>
                </a:lnTo>
                <a:lnTo>
                  <a:pt x="62" y="34"/>
                </a:lnTo>
                <a:lnTo>
                  <a:pt x="58" y="40"/>
                </a:lnTo>
                <a:lnTo>
                  <a:pt x="48" y="36"/>
                </a:lnTo>
                <a:lnTo>
                  <a:pt x="46" y="64"/>
                </a:lnTo>
                <a:lnTo>
                  <a:pt x="28" y="9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5" name="Freeform 1088"/>
          <p:cNvSpPr>
            <a:spLocks/>
          </p:cNvSpPr>
          <p:nvPr/>
        </p:nvSpPr>
        <p:spPr bwMode="auto">
          <a:xfrm rot="222277">
            <a:off x="8566150" y="2840038"/>
            <a:ext cx="276225" cy="177800"/>
          </a:xfrm>
          <a:custGeom>
            <a:avLst/>
            <a:gdLst>
              <a:gd name="T0" fmla="*/ 2147483647 w 118"/>
              <a:gd name="T1" fmla="*/ 2147483647 h 76"/>
              <a:gd name="T2" fmla="*/ 2147483647 w 118"/>
              <a:gd name="T3" fmla="*/ 2147483647 h 76"/>
              <a:gd name="T4" fmla="*/ 2147483647 w 118"/>
              <a:gd name="T5" fmla="*/ 2147483647 h 76"/>
              <a:gd name="T6" fmla="*/ 2147483647 w 118"/>
              <a:gd name="T7" fmla="*/ 2147483647 h 76"/>
              <a:gd name="T8" fmla="*/ 2147483647 w 118"/>
              <a:gd name="T9" fmla="*/ 2147483647 h 76"/>
              <a:gd name="T10" fmla="*/ 2147483647 w 118"/>
              <a:gd name="T11" fmla="*/ 2147483647 h 76"/>
              <a:gd name="T12" fmla="*/ 0 w 118"/>
              <a:gd name="T13" fmla="*/ 2147483647 h 76"/>
              <a:gd name="T14" fmla="*/ 2147483647 w 118"/>
              <a:gd name="T15" fmla="*/ 2147483647 h 76"/>
              <a:gd name="T16" fmla="*/ 2147483647 w 118"/>
              <a:gd name="T17" fmla="*/ 2147483647 h 76"/>
              <a:gd name="T18" fmla="*/ 2147483647 w 118"/>
              <a:gd name="T19" fmla="*/ 2147483647 h 76"/>
              <a:gd name="T20" fmla="*/ 2147483647 w 118"/>
              <a:gd name="T21" fmla="*/ 2147483647 h 76"/>
              <a:gd name="T22" fmla="*/ 2147483647 w 118"/>
              <a:gd name="T23" fmla="*/ 2147483647 h 76"/>
              <a:gd name="T24" fmla="*/ 2147483647 w 118"/>
              <a:gd name="T25" fmla="*/ 2147483647 h 76"/>
              <a:gd name="T26" fmla="*/ 2147483647 w 118"/>
              <a:gd name="T27" fmla="*/ 2147483647 h 76"/>
              <a:gd name="T28" fmla="*/ 2147483647 w 118"/>
              <a:gd name="T29" fmla="*/ 2147483647 h 76"/>
              <a:gd name="T30" fmla="*/ 2147483647 w 118"/>
              <a:gd name="T31" fmla="*/ 0 h 76"/>
              <a:gd name="T32" fmla="*/ 2147483647 w 118"/>
              <a:gd name="T33" fmla="*/ 2147483647 h 76"/>
              <a:gd name="T34" fmla="*/ 2147483647 w 118"/>
              <a:gd name="T35" fmla="*/ 2147483647 h 76"/>
              <a:gd name="T36" fmla="*/ 2147483647 w 118"/>
              <a:gd name="T37" fmla="*/ 2147483647 h 76"/>
              <a:gd name="T38" fmla="*/ 2147483647 w 118"/>
              <a:gd name="T39" fmla="*/ 2147483647 h 76"/>
              <a:gd name="T40" fmla="*/ 2147483647 w 118"/>
              <a:gd name="T41" fmla="*/ 2147483647 h 76"/>
              <a:gd name="T42" fmla="*/ 2147483647 w 118"/>
              <a:gd name="T43" fmla="*/ 2147483647 h 76"/>
              <a:gd name="T44" fmla="*/ 2147483647 w 118"/>
              <a:gd name="T45" fmla="*/ 2147483647 h 76"/>
              <a:gd name="T46" fmla="*/ 2147483647 w 118"/>
              <a:gd name="T47" fmla="*/ 2147483647 h 76"/>
              <a:gd name="T48" fmla="*/ 2147483647 w 118"/>
              <a:gd name="T49" fmla="*/ 2147483647 h 76"/>
              <a:gd name="T50" fmla="*/ 2147483647 w 118"/>
              <a:gd name="T51" fmla="*/ 2147483647 h 76"/>
              <a:gd name="T52" fmla="*/ 2147483647 w 118"/>
              <a:gd name="T53" fmla="*/ 2147483647 h 76"/>
              <a:gd name="T54" fmla="*/ 2147483647 w 118"/>
              <a:gd name="T55" fmla="*/ 2147483647 h 76"/>
              <a:gd name="T56" fmla="*/ 2147483647 w 118"/>
              <a:gd name="T57" fmla="*/ 2147483647 h 76"/>
              <a:gd name="T58" fmla="*/ 2147483647 w 118"/>
              <a:gd name="T59" fmla="*/ 2147483647 h 76"/>
              <a:gd name="T60" fmla="*/ 2147483647 w 118"/>
              <a:gd name="T61" fmla="*/ 2147483647 h 76"/>
              <a:gd name="T62" fmla="*/ 2147483647 w 118"/>
              <a:gd name="T63" fmla="*/ 2147483647 h 76"/>
              <a:gd name="T64" fmla="*/ 2147483647 w 118"/>
              <a:gd name="T65" fmla="*/ 2147483647 h 76"/>
              <a:gd name="T66" fmla="*/ 2147483647 w 118"/>
              <a:gd name="T67" fmla="*/ 2147483647 h 76"/>
              <a:gd name="T68" fmla="*/ 2147483647 w 118"/>
              <a:gd name="T69" fmla="*/ 2147483647 h 76"/>
              <a:gd name="T70" fmla="*/ 2147483647 w 118"/>
              <a:gd name="T71" fmla="*/ 2147483647 h 76"/>
              <a:gd name="T72" fmla="*/ 2147483647 w 118"/>
              <a:gd name="T73" fmla="*/ 2147483647 h 76"/>
              <a:gd name="T74" fmla="*/ 2147483647 w 118"/>
              <a:gd name="T75" fmla="*/ 2147483647 h 7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8"/>
              <a:gd name="T115" fmla="*/ 0 h 76"/>
              <a:gd name="T116" fmla="*/ 118 w 118"/>
              <a:gd name="T117" fmla="*/ 76 h 7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8" h="76">
                <a:moveTo>
                  <a:pt x="30" y="74"/>
                </a:moveTo>
                <a:lnTo>
                  <a:pt x="20" y="56"/>
                </a:lnTo>
                <a:lnTo>
                  <a:pt x="26" y="54"/>
                </a:lnTo>
                <a:lnTo>
                  <a:pt x="32" y="50"/>
                </a:lnTo>
                <a:lnTo>
                  <a:pt x="34" y="42"/>
                </a:lnTo>
                <a:lnTo>
                  <a:pt x="24" y="40"/>
                </a:lnTo>
                <a:lnTo>
                  <a:pt x="0" y="20"/>
                </a:lnTo>
                <a:lnTo>
                  <a:pt x="48" y="8"/>
                </a:lnTo>
                <a:lnTo>
                  <a:pt x="54" y="22"/>
                </a:lnTo>
                <a:lnTo>
                  <a:pt x="60" y="26"/>
                </a:lnTo>
                <a:lnTo>
                  <a:pt x="70" y="18"/>
                </a:lnTo>
                <a:lnTo>
                  <a:pt x="70" y="2"/>
                </a:lnTo>
                <a:lnTo>
                  <a:pt x="78" y="6"/>
                </a:lnTo>
                <a:lnTo>
                  <a:pt x="92" y="8"/>
                </a:lnTo>
                <a:lnTo>
                  <a:pt x="94" y="2"/>
                </a:lnTo>
                <a:lnTo>
                  <a:pt x="114" y="0"/>
                </a:lnTo>
                <a:lnTo>
                  <a:pt x="118" y="8"/>
                </a:lnTo>
                <a:lnTo>
                  <a:pt x="118" y="24"/>
                </a:lnTo>
                <a:lnTo>
                  <a:pt x="110" y="26"/>
                </a:lnTo>
                <a:lnTo>
                  <a:pt x="108" y="48"/>
                </a:lnTo>
                <a:lnTo>
                  <a:pt x="102" y="44"/>
                </a:lnTo>
                <a:lnTo>
                  <a:pt x="100" y="44"/>
                </a:lnTo>
                <a:lnTo>
                  <a:pt x="96" y="44"/>
                </a:lnTo>
                <a:lnTo>
                  <a:pt x="96" y="46"/>
                </a:lnTo>
                <a:lnTo>
                  <a:pt x="98" y="60"/>
                </a:lnTo>
                <a:lnTo>
                  <a:pt x="88" y="70"/>
                </a:lnTo>
                <a:lnTo>
                  <a:pt x="74" y="68"/>
                </a:lnTo>
                <a:lnTo>
                  <a:pt x="68" y="72"/>
                </a:lnTo>
                <a:lnTo>
                  <a:pt x="58" y="66"/>
                </a:lnTo>
                <a:lnTo>
                  <a:pt x="56" y="70"/>
                </a:lnTo>
                <a:lnTo>
                  <a:pt x="56" y="74"/>
                </a:lnTo>
                <a:lnTo>
                  <a:pt x="50" y="76"/>
                </a:lnTo>
                <a:lnTo>
                  <a:pt x="48" y="62"/>
                </a:lnTo>
                <a:lnTo>
                  <a:pt x="42" y="58"/>
                </a:lnTo>
                <a:lnTo>
                  <a:pt x="44" y="64"/>
                </a:lnTo>
                <a:lnTo>
                  <a:pt x="38" y="66"/>
                </a:lnTo>
                <a:lnTo>
                  <a:pt x="40" y="72"/>
                </a:lnTo>
                <a:lnTo>
                  <a:pt x="30" y="7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6" name="Freeform 1089"/>
          <p:cNvSpPr>
            <a:spLocks/>
          </p:cNvSpPr>
          <p:nvPr/>
        </p:nvSpPr>
        <p:spPr bwMode="auto">
          <a:xfrm rot="222277">
            <a:off x="8639175" y="2713038"/>
            <a:ext cx="142875" cy="187325"/>
          </a:xfrm>
          <a:custGeom>
            <a:avLst/>
            <a:gdLst>
              <a:gd name="T0" fmla="*/ 0 w 62"/>
              <a:gd name="T1" fmla="*/ 2147483647 h 80"/>
              <a:gd name="T2" fmla="*/ 2147483647 w 62"/>
              <a:gd name="T3" fmla="*/ 2147483647 h 80"/>
              <a:gd name="T4" fmla="*/ 2147483647 w 62"/>
              <a:gd name="T5" fmla="*/ 2147483647 h 80"/>
              <a:gd name="T6" fmla="*/ 2147483647 w 62"/>
              <a:gd name="T7" fmla="*/ 0 h 80"/>
              <a:gd name="T8" fmla="*/ 2147483647 w 62"/>
              <a:gd name="T9" fmla="*/ 2147483647 h 80"/>
              <a:gd name="T10" fmla="*/ 2147483647 w 62"/>
              <a:gd name="T11" fmla="*/ 2147483647 h 80"/>
              <a:gd name="T12" fmla="*/ 2147483647 w 62"/>
              <a:gd name="T13" fmla="*/ 2147483647 h 80"/>
              <a:gd name="T14" fmla="*/ 2147483647 w 62"/>
              <a:gd name="T15" fmla="*/ 2147483647 h 80"/>
              <a:gd name="T16" fmla="*/ 2147483647 w 62"/>
              <a:gd name="T17" fmla="*/ 2147483647 h 80"/>
              <a:gd name="T18" fmla="*/ 2147483647 w 62"/>
              <a:gd name="T19" fmla="*/ 2147483647 h 80"/>
              <a:gd name="T20" fmla="*/ 2147483647 w 62"/>
              <a:gd name="T21" fmla="*/ 2147483647 h 80"/>
              <a:gd name="T22" fmla="*/ 2147483647 w 62"/>
              <a:gd name="T23" fmla="*/ 2147483647 h 80"/>
              <a:gd name="T24" fmla="*/ 2147483647 w 62"/>
              <a:gd name="T25" fmla="*/ 2147483647 h 80"/>
              <a:gd name="T26" fmla="*/ 2147483647 w 62"/>
              <a:gd name="T27" fmla="*/ 2147483647 h 80"/>
              <a:gd name="T28" fmla="*/ 2147483647 w 62"/>
              <a:gd name="T29" fmla="*/ 2147483647 h 80"/>
              <a:gd name="T30" fmla="*/ 2147483647 w 62"/>
              <a:gd name="T31" fmla="*/ 2147483647 h 80"/>
              <a:gd name="T32" fmla="*/ 2147483647 w 62"/>
              <a:gd name="T33" fmla="*/ 2147483647 h 80"/>
              <a:gd name="T34" fmla="*/ 2147483647 w 62"/>
              <a:gd name="T35" fmla="*/ 2147483647 h 80"/>
              <a:gd name="T36" fmla="*/ 2147483647 w 62"/>
              <a:gd name="T37" fmla="*/ 2147483647 h 80"/>
              <a:gd name="T38" fmla="*/ 2147483647 w 62"/>
              <a:gd name="T39" fmla="*/ 2147483647 h 80"/>
              <a:gd name="T40" fmla="*/ 2147483647 w 62"/>
              <a:gd name="T41" fmla="*/ 2147483647 h 80"/>
              <a:gd name="T42" fmla="*/ 2147483647 w 62"/>
              <a:gd name="T43" fmla="*/ 2147483647 h 80"/>
              <a:gd name="T44" fmla="*/ 2147483647 w 62"/>
              <a:gd name="T45" fmla="*/ 2147483647 h 80"/>
              <a:gd name="T46" fmla="*/ 0 w 62"/>
              <a:gd name="T47" fmla="*/ 2147483647 h 8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2"/>
              <a:gd name="T73" fmla="*/ 0 h 80"/>
              <a:gd name="T74" fmla="*/ 62 w 62"/>
              <a:gd name="T75" fmla="*/ 80 h 8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2" h="80">
                <a:moveTo>
                  <a:pt x="0" y="22"/>
                </a:moveTo>
                <a:lnTo>
                  <a:pt x="12" y="16"/>
                </a:lnTo>
                <a:lnTo>
                  <a:pt x="22" y="4"/>
                </a:lnTo>
                <a:lnTo>
                  <a:pt x="44" y="0"/>
                </a:lnTo>
                <a:lnTo>
                  <a:pt x="52" y="2"/>
                </a:lnTo>
                <a:lnTo>
                  <a:pt x="50" y="6"/>
                </a:lnTo>
                <a:lnTo>
                  <a:pt x="54" y="8"/>
                </a:lnTo>
                <a:lnTo>
                  <a:pt x="56" y="16"/>
                </a:lnTo>
                <a:lnTo>
                  <a:pt x="50" y="16"/>
                </a:lnTo>
                <a:lnTo>
                  <a:pt x="48" y="18"/>
                </a:lnTo>
                <a:lnTo>
                  <a:pt x="48" y="20"/>
                </a:lnTo>
                <a:lnTo>
                  <a:pt x="56" y="32"/>
                </a:lnTo>
                <a:lnTo>
                  <a:pt x="50" y="40"/>
                </a:lnTo>
                <a:lnTo>
                  <a:pt x="60" y="44"/>
                </a:lnTo>
                <a:lnTo>
                  <a:pt x="62" y="54"/>
                </a:lnTo>
                <a:lnTo>
                  <a:pt x="44" y="56"/>
                </a:lnTo>
                <a:lnTo>
                  <a:pt x="44" y="72"/>
                </a:lnTo>
                <a:lnTo>
                  <a:pt x="34" y="80"/>
                </a:lnTo>
                <a:lnTo>
                  <a:pt x="28" y="76"/>
                </a:lnTo>
                <a:lnTo>
                  <a:pt x="22" y="62"/>
                </a:lnTo>
                <a:lnTo>
                  <a:pt x="8" y="66"/>
                </a:lnTo>
                <a:lnTo>
                  <a:pt x="4" y="46"/>
                </a:lnTo>
                <a:lnTo>
                  <a:pt x="8" y="32"/>
                </a:lnTo>
                <a:lnTo>
                  <a:pt x="0" y="2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7" name="Freeform 1090"/>
          <p:cNvSpPr>
            <a:spLocks/>
          </p:cNvSpPr>
          <p:nvPr/>
        </p:nvSpPr>
        <p:spPr bwMode="auto">
          <a:xfrm rot="222277">
            <a:off x="8497888" y="2725738"/>
            <a:ext cx="158750" cy="166687"/>
          </a:xfrm>
          <a:custGeom>
            <a:avLst/>
            <a:gdLst>
              <a:gd name="T0" fmla="*/ 2147483647 w 68"/>
              <a:gd name="T1" fmla="*/ 2147483647 h 70"/>
              <a:gd name="T2" fmla="*/ 2147483647 w 68"/>
              <a:gd name="T3" fmla="*/ 2147483647 h 70"/>
              <a:gd name="T4" fmla="*/ 2147483647 w 68"/>
              <a:gd name="T5" fmla="*/ 2147483647 h 70"/>
              <a:gd name="T6" fmla="*/ 2147483647 w 68"/>
              <a:gd name="T7" fmla="*/ 0 h 70"/>
              <a:gd name="T8" fmla="*/ 2147483647 w 68"/>
              <a:gd name="T9" fmla="*/ 2147483647 h 70"/>
              <a:gd name="T10" fmla="*/ 2147483647 w 68"/>
              <a:gd name="T11" fmla="*/ 2147483647 h 70"/>
              <a:gd name="T12" fmla="*/ 2147483647 w 68"/>
              <a:gd name="T13" fmla="*/ 2147483647 h 70"/>
              <a:gd name="T14" fmla="*/ 2147483647 w 68"/>
              <a:gd name="T15" fmla="*/ 2147483647 h 70"/>
              <a:gd name="T16" fmla="*/ 2147483647 w 68"/>
              <a:gd name="T17" fmla="*/ 2147483647 h 70"/>
              <a:gd name="T18" fmla="*/ 2147483647 w 68"/>
              <a:gd name="T19" fmla="*/ 2147483647 h 70"/>
              <a:gd name="T20" fmla="*/ 0 w 68"/>
              <a:gd name="T21" fmla="*/ 2147483647 h 70"/>
              <a:gd name="T22" fmla="*/ 2147483647 w 68"/>
              <a:gd name="T23" fmla="*/ 2147483647 h 70"/>
              <a:gd name="T24" fmla="*/ 2147483647 w 68"/>
              <a:gd name="T25" fmla="*/ 2147483647 h 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"/>
              <a:gd name="T40" fmla="*/ 0 h 70"/>
              <a:gd name="T41" fmla="*/ 68 w 68"/>
              <a:gd name="T42" fmla="*/ 70 h 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" h="70">
                <a:moveTo>
                  <a:pt x="8" y="26"/>
                </a:moveTo>
                <a:lnTo>
                  <a:pt x="42" y="14"/>
                </a:lnTo>
                <a:lnTo>
                  <a:pt x="48" y="4"/>
                </a:lnTo>
                <a:lnTo>
                  <a:pt x="56" y="0"/>
                </a:lnTo>
                <a:lnTo>
                  <a:pt x="58" y="4"/>
                </a:lnTo>
                <a:lnTo>
                  <a:pt x="60" y="12"/>
                </a:lnTo>
                <a:lnTo>
                  <a:pt x="68" y="22"/>
                </a:lnTo>
                <a:lnTo>
                  <a:pt x="64" y="36"/>
                </a:lnTo>
                <a:lnTo>
                  <a:pt x="68" y="56"/>
                </a:lnTo>
                <a:lnTo>
                  <a:pt x="34" y="64"/>
                </a:lnTo>
                <a:lnTo>
                  <a:pt x="0" y="70"/>
                </a:lnTo>
                <a:lnTo>
                  <a:pt x="4" y="32"/>
                </a:lnTo>
                <a:lnTo>
                  <a:pt x="8" y="2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8" name="Freeform 1091"/>
          <p:cNvSpPr>
            <a:spLocks/>
          </p:cNvSpPr>
          <p:nvPr/>
        </p:nvSpPr>
        <p:spPr bwMode="auto">
          <a:xfrm rot="222277">
            <a:off x="8358188" y="2871788"/>
            <a:ext cx="261937" cy="234950"/>
          </a:xfrm>
          <a:custGeom>
            <a:avLst/>
            <a:gdLst>
              <a:gd name="T0" fmla="*/ 0 w 112"/>
              <a:gd name="T1" fmla="*/ 2147483647 h 100"/>
              <a:gd name="T2" fmla="*/ 2147483647 w 112"/>
              <a:gd name="T3" fmla="*/ 2147483647 h 100"/>
              <a:gd name="T4" fmla="*/ 2147483647 w 112"/>
              <a:gd name="T5" fmla="*/ 2147483647 h 100"/>
              <a:gd name="T6" fmla="*/ 2147483647 w 112"/>
              <a:gd name="T7" fmla="*/ 0 h 100"/>
              <a:gd name="T8" fmla="*/ 2147483647 w 112"/>
              <a:gd name="T9" fmla="*/ 2147483647 h 100"/>
              <a:gd name="T10" fmla="*/ 2147483647 w 112"/>
              <a:gd name="T11" fmla="*/ 2147483647 h 100"/>
              <a:gd name="T12" fmla="*/ 2147483647 w 112"/>
              <a:gd name="T13" fmla="*/ 2147483647 h 100"/>
              <a:gd name="T14" fmla="*/ 2147483647 w 112"/>
              <a:gd name="T15" fmla="*/ 2147483647 h 100"/>
              <a:gd name="T16" fmla="*/ 2147483647 w 112"/>
              <a:gd name="T17" fmla="*/ 2147483647 h 100"/>
              <a:gd name="T18" fmla="*/ 2147483647 w 112"/>
              <a:gd name="T19" fmla="*/ 2147483647 h 100"/>
              <a:gd name="T20" fmla="*/ 2147483647 w 112"/>
              <a:gd name="T21" fmla="*/ 2147483647 h 100"/>
              <a:gd name="T22" fmla="*/ 2147483647 w 112"/>
              <a:gd name="T23" fmla="*/ 2147483647 h 100"/>
              <a:gd name="T24" fmla="*/ 2147483647 w 112"/>
              <a:gd name="T25" fmla="*/ 2147483647 h 100"/>
              <a:gd name="T26" fmla="*/ 2147483647 w 112"/>
              <a:gd name="T27" fmla="*/ 2147483647 h 100"/>
              <a:gd name="T28" fmla="*/ 2147483647 w 112"/>
              <a:gd name="T29" fmla="*/ 2147483647 h 100"/>
              <a:gd name="T30" fmla="*/ 2147483647 w 112"/>
              <a:gd name="T31" fmla="*/ 2147483647 h 100"/>
              <a:gd name="T32" fmla="*/ 2147483647 w 112"/>
              <a:gd name="T33" fmla="*/ 2147483647 h 100"/>
              <a:gd name="T34" fmla="*/ 2147483647 w 112"/>
              <a:gd name="T35" fmla="*/ 2147483647 h 100"/>
              <a:gd name="T36" fmla="*/ 2147483647 w 112"/>
              <a:gd name="T37" fmla="*/ 2147483647 h 100"/>
              <a:gd name="T38" fmla="*/ 2147483647 w 112"/>
              <a:gd name="T39" fmla="*/ 2147483647 h 100"/>
              <a:gd name="T40" fmla="*/ 2147483647 w 112"/>
              <a:gd name="T41" fmla="*/ 2147483647 h 100"/>
              <a:gd name="T42" fmla="*/ 2147483647 w 112"/>
              <a:gd name="T43" fmla="*/ 2147483647 h 100"/>
              <a:gd name="T44" fmla="*/ 2147483647 w 112"/>
              <a:gd name="T45" fmla="*/ 2147483647 h 100"/>
              <a:gd name="T46" fmla="*/ 2147483647 w 112"/>
              <a:gd name="T47" fmla="*/ 2147483647 h 100"/>
              <a:gd name="T48" fmla="*/ 2147483647 w 112"/>
              <a:gd name="T49" fmla="*/ 2147483647 h 100"/>
              <a:gd name="T50" fmla="*/ 2147483647 w 112"/>
              <a:gd name="T51" fmla="*/ 2147483647 h 100"/>
              <a:gd name="T52" fmla="*/ 2147483647 w 112"/>
              <a:gd name="T53" fmla="*/ 2147483647 h 100"/>
              <a:gd name="T54" fmla="*/ 2147483647 w 112"/>
              <a:gd name="T55" fmla="*/ 2147483647 h 100"/>
              <a:gd name="T56" fmla="*/ 2147483647 w 112"/>
              <a:gd name="T57" fmla="*/ 2147483647 h 100"/>
              <a:gd name="T58" fmla="*/ 2147483647 w 112"/>
              <a:gd name="T59" fmla="*/ 2147483647 h 100"/>
              <a:gd name="T60" fmla="*/ 2147483647 w 112"/>
              <a:gd name="T61" fmla="*/ 2147483647 h 100"/>
              <a:gd name="T62" fmla="*/ 2147483647 w 112"/>
              <a:gd name="T63" fmla="*/ 2147483647 h 100"/>
              <a:gd name="T64" fmla="*/ 2147483647 w 112"/>
              <a:gd name="T65" fmla="*/ 2147483647 h 100"/>
              <a:gd name="T66" fmla="*/ 2147483647 w 112"/>
              <a:gd name="T67" fmla="*/ 2147483647 h 100"/>
              <a:gd name="T68" fmla="*/ 2147483647 w 112"/>
              <a:gd name="T69" fmla="*/ 2147483647 h 100"/>
              <a:gd name="T70" fmla="*/ 2147483647 w 112"/>
              <a:gd name="T71" fmla="*/ 2147483647 h 100"/>
              <a:gd name="T72" fmla="*/ 2147483647 w 112"/>
              <a:gd name="T73" fmla="*/ 2147483647 h 100"/>
              <a:gd name="T74" fmla="*/ 2147483647 w 112"/>
              <a:gd name="T75" fmla="*/ 2147483647 h 100"/>
              <a:gd name="T76" fmla="*/ 2147483647 w 112"/>
              <a:gd name="T77" fmla="*/ 2147483647 h 100"/>
              <a:gd name="T78" fmla="*/ 2147483647 w 112"/>
              <a:gd name="T79" fmla="*/ 2147483647 h 100"/>
              <a:gd name="T80" fmla="*/ 2147483647 w 112"/>
              <a:gd name="T81" fmla="*/ 2147483647 h 100"/>
              <a:gd name="T82" fmla="*/ 2147483647 w 112"/>
              <a:gd name="T83" fmla="*/ 2147483647 h 100"/>
              <a:gd name="T84" fmla="*/ 2147483647 w 112"/>
              <a:gd name="T85" fmla="*/ 2147483647 h 100"/>
              <a:gd name="T86" fmla="*/ 2147483647 w 112"/>
              <a:gd name="T87" fmla="*/ 2147483647 h 100"/>
              <a:gd name="T88" fmla="*/ 0 w 112"/>
              <a:gd name="T89" fmla="*/ 2147483647 h 1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12"/>
              <a:gd name="T136" fmla="*/ 0 h 100"/>
              <a:gd name="T137" fmla="*/ 112 w 112"/>
              <a:gd name="T138" fmla="*/ 100 h 1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12" h="100">
                <a:moveTo>
                  <a:pt x="0" y="10"/>
                </a:moveTo>
                <a:lnTo>
                  <a:pt x="32" y="18"/>
                </a:lnTo>
                <a:lnTo>
                  <a:pt x="54" y="6"/>
                </a:lnTo>
                <a:lnTo>
                  <a:pt x="88" y="0"/>
                </a:lnTo>
                <a:lnTo>
                  <a:pt x="112" y="20"/>
                </a:lnTo>
                <a:lnTo>
                  <a:pt x="112" y="30"/>
                </a:lnTo>
                <a:lnTo>
                  <a:pt x="106" y="28"/>
                </a:lnTo>
                <a:lnTo>
                  <a:pt x="102" y="32"/>
                </a:lnTo>
                <a:lnTo>
                  <a:pt x="92" y="28"/>
                </a:lnTo>
                <a:lnTo>
                  <a:pt x="86" y="30"/>
                </a:lnTo>
                <a:lnTo>
                  <a:pt x="90" y="36"/>
                </a:lnTo>
                <a:lnTo>
                  <a:pt x="100" y="40"/>
                </a:lnTo>
                <a:lnTo>
                  <a:pt x="102" y="48"/>
                </a:lnTo>
                <a:lnTo>
                  <a:pt x="102" y="54"/>
                </a:lnTo>
                <a:lnTo>
                  <a:pt x="100" y="58"/>
                </a:lnTo>
                <a:lnTo>
                  <a:pt x="92" y="52"/>
                </a:lnTo>
                <a:lnTo>
                  <a:pt x="82" y="54"/>
                </a:lnTo>
                <a:lnTo>
                  <a:pt x="74" y="54"/>
                </a:lnTo>
                <a:lnTo>
                  <a:pt x="68" y="46"/>
                </a:lnTo>
                <a:lnTo>
                  <a:pt x="64" y="52"/>
                </a:lnTo>
                <a:lnTo>
                  <a:pt x="36" y="52"/>
                </a:lnTo>
                <a:lnTo>
                  <a:pt x="40" y="52"/>
                </a:lnTo>
                <a:lnTo>
                  <a:pt x="42" y="56"/>
                </a:lnTo>
                <a:lnTo>
                  <a:pt x="46" y="60"/>
                </a:lnTo>
                <a:lnTo>
                  <a:pt x="48" y="62"/>
                </a:lnTo>
                <a:lnTo>
                  <a:pt x="52" y="58"/>
                </a:lnTo>
                <a:lnTo>
                  <a:pt x="60" y="60"/>
                </a:lnTo>
                <a:lnTo>
                  <a:pt x="72" y="64"/>
                </a:lnTo>
                <a:lnTo>
                  <a:pt x="72" y="68"/>
                </a:lnTo>
                <a:lnTo>
                  <a:pt x="76" y="66"/>
                </a:lnTo>
                <a:lnTo>
                  <a:pt x="84" y="66"/>
                </a:lnTo>
                <a:lnTo>
                  <a:pt x="82" y="72"/>
                </a:lnTo>
                <a:lnTo>
                  <a:pt x="94" y="68"/>
                </a:lnTo>
                <a:lnTo>
                  <a:pt x="104" y="74"/>
                </a:lnTo>
                <a:lnTo>
                  <a:pt x="110" y="80"/>
                </a:lnTo>
                <a:lnTo>
                  <a:pt x="78" y="100"/>
                </a:lnTo>
                <a:lnTo>
                  <a:pt x="72" y="100"/>
                </a:lnTo>
                <a:lnTo>
                  <a:pt x="66" y="94"/>
                </a:lnTo>
                <a:lnTo>
                  <a:pt x="50" y="84"/>
                </a:lnTo>
                <a:lnTo>
                  <a:pt x="12" y="72"/>
                </a:lnTo>
                <a:lnTo>
                  <a:pt x="10" y="50"/>
                </a:lnTo>
                <a:lnTo>
                  <a:pt x="16" y="46"/>
                </a:lnTo>
                <a:lnTo>
                  <a:pt x="14" y="36"/>
                </a:lnTo>
                <a:lnTo>
                  <a:pt x="10" y="36"/>
                </a:lnTo>
                <a:lnTo>
                  <a:pt x="0" y="1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399" name="Freeform 1092"/>
          <p:cNvSpPr>
            <a:spLocks/>
          </p:cNvSpPr>
          <p:nvPr/>
        </p:nvSpPr>
        <p:spPr bwMode="auto">
          <a:xfrm rot="222277">
            <a:off x="8281988" y="2633663"/>
            <a:ext cx="242887" cy="204787"/>
          </a:xfrm>
          <a:custGeom>
            <a:avLst/>
            <a:gdLst>
              <a:gd name="T0" fmla="*/ 2147483647 w 104"/>
              <a:gd name="T1" fmla="*/ 2147483647 h 86"/>
              <a:gd name="T2" fmla="*/ 2147483647 w 104"/>
              <a:gd name="T3" fmla="*/ 2147483647 h 86"/>
              <a:gd name="T4" fmla="*/ 2147483647 w 104"/>
              <a:gd name="T5" fmla="*/ 0 h 86"/>
              <a:gd name="T6" fmla="*/ 2147483647 w 104"/>
              <a:gd name="T7" fmla="*/ 2147483647 h 86"/>
              <a:gd name="T8" fmla="*/ 2147483647 w 104"/>
              <a:gd name="T9" fmla="*/ 2147483647 h 86"/>
              <a:gd name="T10" fmla="*/ 2147483647 w 104"/>
              <a:gd name="T11" fmla="*/ 2147483647 h 86"/>
              <a:gd name="T12" fmla="*/ 2147483647 w 104"/>
              <a:gd name="T13" fmla="*/ 2147483647 h 86"/>
              <a:gd name="T14" fmla="*/ 2147483647 w 104"/>
              <a:gd name="T15" fmla="*/ 2147483647 h 86"/>
              <a:gd name="T16" fmla="*/ 2147483647 w 104"/>
              <a:gd name="T17" fmla="*/ 2147483647 h 86"/>
              <a:gd name="T18" fmla="*/ 2147483647 w 104"/>
              <a:gd name="T19" fmla="*/ 2147483647 h 86"/>
              <a:gd name="T20" fmla="*/ 2147483647 w 104"/>
              <a:gd name="T21" fmla="*/ 2147483647 h 86"/>
              <a:gd name="T22" fmla="*/ 2147483647 w 104"/>
              <a:gd name="T23" fmla="*/ 2147483647 h 86"/>
              <a:gd name="T24" fmla="*/ 2147483647 w 104"/>
              <a:gd name="T25" fmla="*/ 2147483647 h 86"/>
              <a:gd name="T26" fmla="*/ 2147483647 w 104"/>
              <a:gd name="T27" fmla="*/ 2147483647 h 86"/>
              <a:gd name="T28" fmla="*/ 2147483647 w 104"/>
              <a:gd name="T29" fmla="*/ 2147483647 h 86"/>
              <a:gd name="T30" fmla="*/ 2147483647 w 104"/>
              <a:gd name="T31" fmla="*/ 2147483647 h 86"/>
              <a:gd name="T32" fmla="*/ 2147483647 w 104"/>
              <a:gd name="T33" fmla="*/ 2147483647 h 86"/>
              <a:gd name="T34" fmla="*/ 2147483647 w 104"/>
              <a:gd name="T35" fmla="*/ 2147483647 h 86"/>
              <a:gd name="T36" fmla="*/ 2147483647 w 104"/>
              <a:gd name="T37" fmla="*/ 2147483647 h 86"/>
              <a:gd name="T38" fmla="*/ 2147483647 w 104"/>
              <a:gd name="T39" fmla="*/ 2147483647 h 86"/>
              <a:gd name="T40" fmla="*/ 2147483647 w 104"/>
              <a:gd name="T41" fmla="*/ 2147483647 h 86"/>
              <a:gd name="T42" fmla="*/ 2147483647 w 104"/>
              <a:gd name="T43" fmla="*/ 2147483647 h 86"/>
              <a:gd name="T44" fmla="*/ 2147483647 w 104"/>
              <a:gd name="T45" fmla="*/ 2147483647 h 86"/>
              <a:gd name="T46" fmla="*/ 2147483647 w 104"/>
              <a:gd name="T47" fmla="*/ 2147483647 h 86"/>
              <a:gd name="T48" fmla="*/ 2147483647 w 104"/>
              <a:gd name="T49" fmla="*/ 2147483647 h 86"/>
              <a:gd name="T50" fmla="*/ 2147483647 w 104"/>
              <a:gd name="T51" fmla="*/ 2147483647 h 86"/>
              <a:gd name="T52" fmla="*/ 2147483647 w 104"/>
              <a:gd name="T53" fmla="*/ 2147483647 h 86"/>
              <a:gd name="T54" fmla="*/ 0 w 104"/>
              <a:gd name="T55" fmla="*/ 2147483647 h 86"/>
              <a:gd name="T56" fmla="*/ 2147483647 w 104"/>
              <a:gd name="T57" fmla="*/ 2147483647 h 86"/>
              <a:gd name="T58" fmla="*/ 2147483647 w 104"/>
              <a:gd name="T59" fmla="*/ 2147483647 h 8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04"/>
              <a:gd name="T91" fmla="*/ 0 h 86"/>
              <a:gd name="T92" fmla="*/ 104 w 104"/>
              <a:gd name="T93" fmla="*/ 86 h 8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04" h="86">
                <a:moveTo>
                  <a:pt x="12" y="16"/>
                </a:moveTo>
                <a:lnTo>
                  <a:pt x="20" y="18"/>
                </a:lnTo>
                <a:lnTo>
                  <a:pt x="90" y="0"/>
                </a:lnTo>
                <a:lnTo>
                  <a:pt x="88" y="4"/>
                </a:lnTo>
                <a:lnTo>
                  <a:pt x="84" y="6"/>
                </a:lnTo>
                <a:lnTo>
                  <a:pt x="98" y="36"/>
                </a:lnTo>
                <a:lnTo>
                  <a:pt x="104" y="42"/>
                </a:lnTo>
                <a:lnTo>
                  <a:pt x="102" y="50"/>
                </a:lnTo>
                <a:lnTo>
                  <a:pt x="102" y="60"/>
                </a:lnTo>
                <a:lnTo>
                  <a:pt x="98" y="66"/>
                </a:lnTo>
                <a:lnTo>
                  <a:pt x="92" y="68"/>
                </a:lnTo>
                <a:lnTo>
                  <a:pt x="88" y="70"/>
                </a:lnTo>
                <a:lnTo>
                  <a:pt x="86" y="72"/>
                </a:lnTo>
                <a:lnTo>
                  <a:pt x="86" y="80"/>
                </a:lnTo>
                <a:lnTo>
                  <a:pt x="82" y="86"/>
                </a:lnTo>
                <a:lnTo>
                  <a:pt x="78" y="82"/>
                </a:lnTo>
                <a:lnTo>
                  <a:pt x="78" y="76"/>
                </a:lnTo>
                <a:lnTo>
                  <a:pt x="72" y="70"/>
                </a:lnTo>
                <a:lnTo>
                  <a:pt x="64" y="78"/>
                </a:lnTo>
                <a:lnTo>
                  <a:pt x="52" y="82"/>
                </a:lnTo>
                <a:lnTo>
                  <a:pt x="54" y="68"/>
                </a:lnTo>
                <a:lnTo>
                  <a:pt x="28" y="74"/>
                </a:lnTo>
                <a:lnTo>
                  <a:pt x="22" y="60"/>
                </a:lnTo>
                <a:lnTo>
                  <a:pt x="4" y="58"/>
                </a:lnTo>
                <a:lnTo>
                  <a:pt x="2" y="50"/>
                </a:lnTo>
                <a:lnTo>
                  <a:pt x="16" y="42"/>
                </a:lnTo>
                <a:lnTo>
                  <a:pt x="2" y="32"/>
                </a:lnTo>
                <a:lnTo>
                  <a:pt x="0" y="26"/>
                </a:lnTo>
                <a:lnTo>
                  <a:pt x="12" y="20"/>
                </a:lnTo>
                <a:lnTo>
                  <a:pt x="12" y="1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0" name="Freeform 1093"/>
          <p:cNvSpPr>
            <a:spLocks/>
          </p:cNvSpPr>
          <p:nvPr/>
        </p:nvSpPr>
        <p:spPr bwMode="auto">
          <a:xfrm rot="222277">
            <a:off x="8266113" y="2771775"/>
            <a:ext cx="236537" cy="136525"/>
          </a:xfrm>
          <a:custGeom>
            <a:avLst/>
            <a:gdLst>
              <a:gd name="T0" fmla="*/ 2147483647 w 102"/>
              <a:gd name="T1" fmla="*/ 2147483647 h 58"/>
              <a:gd name="T2" fmla="*/ 2147483647 w 102"/>
              <a:gd name="T3" fmla="*/ 2147483647 h 58"/>
              <a:gd name="T4" fmla="*/ 2147483647 w 102"/>
              <a:gd name="T5" fmla="*/ 2147483647 h 58"/>
              <a:gd name="T6" fmla="*/ 2147483647 w 102"/>
              <a:gd name="T7" fmla="*/ 2147483647 h 58"/>
              <a:gd name="T8" fmla="*/ 0 w 102"/>
              <a:gd name="T9" fmla="*/ 2147483647 h 58"/>
              <a:gd name="T10" fmla="*/ 2147483647 w 102"/>
              <a:gd name="T11" fmla="*/ 0 h 58"/>
              <a:gd name="T12" fmla="*/ 2147483647 w 102"/>
              <a:gd name="T13" fmla="*/ 2147483647 h 58"/>
              <a:gd name="T14" fmla="*/ 2147483647 w 102"/>
              <a:gd name="T15" fmla="*/ 2147483647 h 58"/>
              <a:gd name="T16" fmla="*/ 2147483647 w 102"/>
              <a:gd name="T17" fmla="*/ 2147483647 h 58"/>
              <a:gd name="T18" fmla="*/ 2147483647 w 102"/>
              <a:gd name="T19" fmla="*/ 2147483647 h 58"/>
              <a:gd name="T20" fmla="*/ 2147483647 w 102"/>
              <a:gd name="T21" fmla="*/ 2147483647 h 58"/>
              <a:gd name="T22" fmla="*/ 2147483647 w 102"/>
              <a:gd name="T23" fmla="*/ 2147483647 h 58"/>
              <a:gd name="T24" fmla="*/ 2147483647 w 102"/>
              <a:gd name="T25" fmla="*/ 2147483647 h 58"/>
              <a:gd name="T26" fmla="*/ 2147483647 w 102"/>
              <a:gd name="T27" fmla="*/ 2147483647 h 58"/>
              <a:gd name="T28" fmla="*/ 2147483647 w 102"/>
              <a:gd name="T29" fmla="*/ 2147483647 h 58"/>
              <a:gd name="T30" fmla="*/ 2147483647 w 102"/>
              <a:gd name="T31" fmla="*/ 2147483647 h 58"/>
              <a:gd name="T32" fmla="*/ 2147483647 w 102"/>
              <a:gd name="T33" fmla="*/ 2147483647 h 58"/>
              <a:gd name="T34" fmla="*/ 2147483647 w 102"/>
              <a:gd name="T35" fmla="*/ 2147483647 h 58"/>
              <a:gd name="T36" fmla="*/ 2147483647 w 102"/>
              <a:gd name="T37" fmla="*/ 2147483647 h 58"/>
              <a:gd name="T38" fmla="*/ 2147483647 w 102"/>
              <a:gd name="T39" fmla="*/ 2147483647 h 58"/>
              <a:gd name="T40" fmla="*/ 2147483647 w 102"/>
              <a:gd name="T41" fmla="*/ 2147483647 h 5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2"/>
              <a:gd name="T64" fmla="*/ 0 h 58"/>
              <a:gd name="T65" fmla="*/ 102 w 102"/>
              <a:gd name="T66" fmla="*/ 58 h 5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2" h="58">
                <a:moveTo>
                  <a:pt x="44" y="50"/>
                </a:moveTo>
                <a:lnTo>
                  <a:pt x="12" y="42"/>
                </a:lnTo>
                <a:lnTo>
                  <a:pt x="12" y="26"/>
                </a:lnTo>
                <a:lnTo>
                  <a:pt x="4" y="24"/>
                </a:lnTo>
                <a:lnTo>
                  <a:pt x="0" y="10"/>
                </a:lnTo>
                <a:lnTo>
                  <a:pt x="8" y="0"/>
                </a:lnTo>
                <a:lnTo>
                  <a:pt x="26" y="2"/>
                </a:lnTo>
                <a:lnTo>
                  <a:pt x="32" y="16"/>
                </a:lnTo>
                <a:lnTo>
                  <a:pt x="58" y="10"/>
                </a:lnTo>
                <a:lnTo>
                  <a:pt x="56" y="24"/>
                </a:lnTo>
                <a:lnTo>
                  <a:pt x="68" y="20"/>
                </a:lnTo>
                <a:lnTo>
                  <a:pt x="76" y="12"/>
                </a:lnTo>
                <a:lnTo>
                  <a:pt x="82" y="18"/>
                </a:lnTo>
                <a:lnTo>
                  <a:pt x="82" y="24"/>
                </a:lnTo>
                <a:lnTo>
                  <a:pt x="86" y="28"/>
                </a:lnTo>
                <a:lnTo>
                  <a:pt x="90" y="22"/>
                </a:lnTo>
                <a:lnTo>
                  <a:pt x="90" y="14"/>
                </a:lnTo>
                <a:lnTo>
                  <a:pt x="102" y="8"/>
                </a:lnTo>
                <a:lnTo>
                  <a:pt x="98" y="46"/>
                </a:lnTo>
                <a:lnTo>
                  <a:pt x="76" y="58"/>
                </a:lnTo>
                <a:lnTo>
                  <a:pt x="44" y="5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1" name="Freeform 1094"/>
          <p:cNvSpPr>
            <a:spLocks/>
          </p:cNvSpPr>
          <p:nvPr/>
        </p:nvSpPr>
        <p:spPr bwMode="auto">
          <a:xfrm rot="222277">
            <a:off x="7299325" y="2798763"/>
            <a:ext cx="198438" cy="177800"/>
          </a:xfrm>
          <a:custGeom>
            <a:avLst/>
            <a:gdLst>
              <a:gd name="T0" fmla="*/ 0 w 86"/>
              <a:gd name="T1" fmla="*/ 2147483647 h 76"/>
              <a:gd name="T2" fmla="*/ 2147483647 w 86"/>
              <a:gd name="T3" fmla="*/ 0 h 76"/>
              <a:gd name="T4" fmla="*/ 2147483647 w 86"/>
              <a:gd name="T5" fmla="*/ 2147483647 h 76"/>
              <a:gd name="T6" fmla="*/ 2147483647 w 86"/>
              <a:gd name="T7" fmla="*/ 2147483647 h 76"/>
              <a:gd name="T8" fmla="*/ 2147483647 w 86"/>
              <a:gd name="T9" fmla="*/ 2147483647 h 76"/>
              <a:gd name="T10" fmla="*/ 2147483647 w 86"/>
              <a:gd name="T11" fmla="*/ 2147483647 h 76"/>
              <a:gd name="T12" fmla="*/ 0 w 86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"/>
              <a:gd name="T22" fmla="*/ 0 h 76"/>
              <a:gd name="T23" fmla="*/ 86 w 86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" h="76">
                <a:moveTo>
                  <a:pt x="0" y="14"/>
                </a:moveTo>
                <a:lnTo>
                  <a:pt x="78" y="0"/>
                </a:lnTo>
                <a:lnTo>
                  <a:pt x="86" y="46"/>
                </a:lnTo>
                <a:lnTo>
                  <a:pt x="86" y="64"/>
                </a:lnTo>
                <a:lnTo>
                  <a:pt x="10" y="76"/>
                </a:lnTo>
                <a:lnTo>
                  <a:pt x="4" y="54"/>
                </a:lnTo>
                <a:lnTo>
                  <a:pt x="0" y="1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2" name="Freeform 1095"/>
          <p:cNvSpPr>
            <a:spLocks/>
          </p:cNvSpPr>
          <p:nvPr/>
        </p:nvSpPr>
        <p:spPr bwMode="auto">
          <a:xfrm rot="222277">
            <a:off x="7480300" y="2787650"/>
            <a:ext cx="141288" cy="187325"/>
          </a:xfrm>
          <a:custGeom>
            <a:avLst/>
            <a:gdLst>
              <a:gd name="T0" fmla="*/ 0 w 60"/>
              <a:gd name="T1" fmla="*/ 2147483647 h 80"/>
              <a:gd name="T2" fmla="*/ 2147483647 w 60"/>
              <a:gd name="T3" fmla="*/ 0 h 80"/>
              <a:gd name="T4" fmla="*/ 2147483647 w 60"/>
              <a:gd name="T5" fmla="*/ 2147483647 h 80"/>
              <a:gd name="T6" fmla="*/ 2147483647 w 60"/>
              <a:gd name="T7" fmla="*/ 2147483647 h 80"/>
              <a:gd name="T8" fmla="*/ 2147483647 w 60"/>
              <a:gd name="T9" fmla="*/ 2147483647 h 80"/>
              <a:gd name="T10" fmla="*/ 2147483647 w 60"/>
              <a:gd name="T11" fmla="*/ 2147483647 h 80"/>
              <a:gd name="T12" fmla="*/ 2147483647 w 60"/>
              <a:gd name="T13" fmla="*/ 2147483647 h 80"/>
              <a:gd name="T14" fmla="*/ 0 w 60"/>
              <a:gd name="T15" fmla="*/ 2147483647 h 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"/>
              <a:gd name="T25" fmla="*/ 0 h 80"/>
              <a:gd name="T26" fmla="*/ 60 w 60"/>
              <a:gd name="T27" fmla="*/ 80 h 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" h="80">
                <a:moveTo>
                  <a:pt x="0" y="8"/>
                </a:moveTo>
                <a:lnTo>
                  <a:pt x="40" y="0"/>
                </a:lnTo>
                <a:lnTo>
                  <a:pt x="52" y="62"/>
                </a:lnTo>
                <a:lnTo>
                  <a:pt x="60" y="72"/>
                </a:lnTo>
                <a:lnTo>
                  <a:pt x="14" y="80"/>
                </a:lnTo>
                <a:lnTo>
                  <a:pt x="8" y="72"/>
                </a:lnTo>
                <a:lnTo>
                  <a:pt x="8" y="54"/>
                </a:lnTo>
                <a:lnTo>
                  <a:pt x="0" y="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3" name="Freeform 1096"/>
          <p:cNvSpPr>
            <a:spLocks/>
          </p:cNvSpPr>
          <p:nvPr/>
        </p:nvSpPr>
        <p:spPr bwMode="auto">
          <a:xfrm rot="222277">
            <a:off x="7577138" y="2773363"/>
            <a:ext cx="122237" cy="177800"/>
          </a:xfrm>
          <a:custGeom>
            <a:avLst/>
            <a:gdLst>
              <a:gd name="T0" fmla="*/ 0 w 52"/>
              <a:gd name="T1" fmla="*/ 2147483647 h 76"/>
              <a:gd name="T2" fmla="*/ 2147483647 w 52"/>
              <a:gd name="T3" fmla="*/ 2147483647 h 76"/>
              <a:gd name="T4" fmla="*/ 2147483647 w 52"/>
              <a:gd name="T5" fmla="*/ 0 h 76"/>
              <a:gd name="T6" fmla="*/ 2147483647 w 52"/>
              <a:gd name="T7" fmla="*/ 2147483647 h 76"/>
              <a:gd name="T8" fmla="*/ 2147483647 w 52"/>
              <a:gd name="T9" fmla="*/ 2147483647 h 76"/>
              <a:gd name="T10" fmla="*/ 2147483647 w 52"/>
              <a:gd name="T11" fmla="*/ 2147483647 h 76"/>
              <a:gd name="T12" fmla="*/ 0 w 52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6"/>
              <a:gd name="T23" fmla="*/ 52 w 52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6">
                <a:moveTo>
                  <a:pt x="0" y="10"/>
                </a:moveTo>
                <a:lnTo>
                  <a:pt x="16" y="6"/>
                </a:lnTo>
                <a:lnTo>
                  <a:pt x="44" y="0"/>
                </a:lnTo>
                <a:lnTo>
                  <a:pt x="52" y="74"/>
                </a:lnTo>
                <a:lnTo>
                  <a:pt x="26" y="76"/>
                </a:lnTo>
                <a:lnTo>
                  <a:pt x="12" y="72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4" name="Freeform 1097"/>
          <p:cNvSpPr>
            <a:spLocks/>
          </p:cNvSpPr>
          <p:nvPr/>
        </p:nvSpPr>
        <p:spPr bwMode="auto">
          <a:xfrm rot="222277">
            <a:off x="7681913" y="2762250"/>
            <a:ext cx="114300" cy="185738"/>
          </a:xfrm>
          <a:custGeom>
            <a:avLst/>
            <a:gdLst>
              <a:gd name="T0" fmla="*/ 0 w 50"/>
              <a:gd name="T1" fmla="*/ 2147483647 h 80"/>
              <a:gd name="T2" fmla="*/ 2147483647 w 50"/>
              <a:gd name="T3" fmla="*/ 0 h 80"/>
              <a:gd name="T4" fmla="*/ 2147483647 w 50"/>
              <a:gd name="T5" fmla="*/ 2147483647 h 80"/>
              <a:gd name="T6" fmla="*/ 2147483647 w 50"/>
              <a:gd name="T7" fmla="*/ 2147483647 h 80"/>
              <a:gd name="T8" fmla="*/ 2147483647 w 50"/>
              <a:gd name="T9" fmla="*/ 2147483647 h 80"/>
              <a:gd name="T10" fmla="*/ 2147483647 w 50"/>
              <a:gd name="T11" fmla="*/ 2147483647 h 80"/>
              <a:gd name="T12" fmla="*/ 2147483647 w 50"/>
              <a:gd name="T13" fmla="*/ 2147483647 h 80"/>
              <a:gd name="T14" fmla="*/ 2147483647 w 50"/>
              <a:gd name="T15" fmla="*/ 2147483647 h 80"/>
              <a:gd name="T16" fmla="*/ 2147483647 w 50"/>
              <a:gd name="T17" fmla="*/ 2147483647 h 80"/>
              <a:gd name="T18" fmla="*/ 2147483647 w 50"/>
              <a:gd name="T19" fmla="*/ 2147483647 h 80"/>
              <a:gd name="T20" fmla="*/ 2147483647 w 50"/>
              <a:gd name="T21" fmla="*/ 2147483647 h 80"/>
              <a:gd name="T22" fmla="*/ 2147483647 w 50"/>
              <a:gd name="T23" fmla="*/ 2147483647 h 80"/>
              <a:gd name="T24" fmla="*/ 0 w 50"/>
              <a:gd name="T25" fmla="*/ 2147483647 h 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"/>
              <a:gd name="T40" fmla="*/ 0 h 80"/>
              <a:gd name="T41" fmla="*/ 50 w 50"/>
              <a:gd name="T42" fmla="*/ 80 h 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" h="80">
                <a:moveTo>
                  <a:pt x="0" y="6"/>
                </a:moveTo>
                <a:lnTo>
                  <a:pt x="26" y="0"/>
                </a:lnTo>
                <a:lnTo>
                  <a:pt x="34" y="28"/>
                </a:lnTo>
                <a:lnTo>
                  <a:pt x="38" y="32"/>
                </a:lnTo>
                <a:lnTo>
                  <a:pt x="40" y="38"/>
                </a:lnTo>
                <a:lnTo>
                  <a:pt x="48" y="36"/>
                </a:lnTo>
                <a:lnTo>
                  <a:pt x="50" y="50"/>
                </a:lnTo>
                <a:lnTo>
                  <a:pt x="46" y="60"/>
                </a:lnTo>
                <a:lnTo>
                  <a:pt x="38" y="60"/>
                </a:lnTo>
                <a:lnTo>
                  <a:pt x="34" y="74"/>
                </a:lnTo>
                <a:lnTo>
                  <a:pt x="28" y="76"/>
                </a:lnTo>
                <a:lnTo>
                  <a:pt x="8" y="80"/>
                </a:lnTo>
                <a:lnTo>
                  <a:pt x="0" y="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5" name="Freeform 1098"/>
          <p:cNvSpPr>
            <a:spLocks/>
          </p:cNvSpPr>
          <p:nvPr/>
        </p:nvSpPr>
        <p:spPr bwMode="auto">
          <a:xfrm rot="222277">
            <a:off x="8181975" y="2859088"/>
            <a:ext cx="215900" cy="223837"/>
          </a:xfrm>
          <a:custGeom>
            <a:avLst/>
            <a:gdLst>
              <a:gd name="T0" fmla="*/ 0 w 92"/>
              <a:gd name="T1" fmla="*/ 2147483647 h 96"/>
              <a:gd name="T2" fmla="*/ 2147483647 w 92"/>
              <a:gd name="T3" fmla="*/ 2147483647 h 96"/>
              <a:gd name="T4" fmla="*/ 2147483647 w 92"/>
              <a:gd name="T5" fmla="*/ 2147483647 h 96"/>
              <a:gd name="T6" fmla="*/ 2147483647 w 92"/>
              <a:gd name="T7" fmla="*/ 0 h 96"/>
              <a:gd name="T8" fmla="*/ 2147483647 w 92"/>
              <a:gd name="T9" fmla="*/ 2147483647 h 96"/>
              <a:gd name="T10" fmla="*/ 2147483647 w 92"/>
              <a:gd name="T11" fmla="*/ 2147483647 h 96"/>
              <a:gd name="T12" fmla="*/ 2147483647 w 92"/>
              <a:gd name="T13" fmla="*/ 2147483647 h 96"/>
              <a:gd name="T14" fmla="*/ 2147483647 w 92"/>
              <a:gd name="T15" fmla="*/ 2147483647 h 96"/>
              <a:gd name="T16" fmla="*/ 2147483647 w 92"/>
              <a:gd name="T17" fmla="*/ 2147483647 h 96"/>
              <a:gd name="T18" fmla="*/ 2147483647 w 92"/>
              <a:gd name="T19" fmla="*/ 2147483647 h 96"/>
              <a:gd name="T20" fmla="*/ 2147483647 w 92"/>
              <a:gd name="T21" fmla="*/ 2147483647 h 96"/>
              <a:gd name="T22" fmla="*/ 2147483647 w 92"/>
              <a:gd name="T23" fmla="*/ 2147483647 h 96"/>
              <a:gd name="T24" fmla="*/ 2147483647 w 92"/>
              <a:gd name="T25" fmla="*/ 2147483647 h 96"/>
              <a:gd name="T26" fmla="*/ 2147483647 w 92"/>
              <a:gd name="T27" fmla="*/ 2147483647 h 96"/>
              <a:gd name="T28" fmla="*/ 2147483647 w 92"/>
              <a:gd name="T29" fmla="*/ 2147483647 h 96"/>
              <a:gd name="T30" fmla="*/ 2147483647 w 92"/>
              <a:gd name="T31" fmla="*/ 2147483647 h 96"/>
              <a:gd name="T32" fmla="*/ 2147483647 w 92"/>
              <a:gd name="T33" fmla="*/ 2147483647 h 96"/>
              <a:gd name="T34" fmla="*/ 2147483647 w 92"/>
              <a:gd name="T35" fmla="*/ 2147483647 h 96"/>
              <a:gd name="T36" fmla="*/ 2147483647 w 92"/>
              <a:gd name="T37" fmla="*/ 2147483647 h 96"/>
              <a:gd name="T38" fmla="*/ 2147483647 w 92"/>
              <a:gd name="T39" fmla="*/ 2147483647 h 96"/>
              <a:gd name="T40" fmla="*/ 0 w 92"/>
              <a:gd name="T41" fmla="*/ 2147483647 h 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2"/>
              <a:gd name="T64" fmla="*/ 0 h 96"/>
              <a:gd name="T65" fmla="*/ 92 w 92"/>
              <a:gd name="T66" fmla="*/ 96 h 9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2" h="96">
                <a:moveTo>
                  <a:pt x="0" y="48"/>
                </a:moveTo>
                <a:lnTo>
                  <a:pt x="6" y="42"/>
                </a:lnTo>
                <a:lnTo>
                  <a:pt x="28" y="10"/>
                </a:lnTo>
                <a:lnTo>
                  <a:pt x="38" y="0"/>
                </a:lnTo>
                <a:lnTo>
                  <a:pt x="44" y="2"/>
                </a:lnTo>
                <a:lnTo>
                  <a:pt x="76" y="10"/>
                </a:lnTo>
                <a:lnTo>
                  <a:pt x="86" y="36"/>
                </a:lnTo>
                <a:lnTo>
                  <a:pt x="90" y="36"/>
                </a:lnTo>
                <a:lnTo>
                  <a:pt x="92" y="46"/>
                </a:lnTo>
                <a:lnTo>
                  <a:pt x="86" y="50"/>
                </a:lnTo>
                <a:lnTo>
                  <a:pt x="88" y="72"/>
                </a:lnTo>
                <a:lnTo>
                  <a:pt x="82" y="80"/>
                </a:lnTo>
                <a:lnTo>
                  <a:pt x="82" y="86"/>
                </a:lnTo>
                <a:lnTo>
                  <a:pt x="74" y="84"/>
                </a:lnTo>
                <a:lnTo>
                  <a:pt x="68" y="96"/>
                </a:lnTo>
                <a:lnTo>
                  <a:pt x="60" y="92"/>
                </a:lnTo>
                <a:lnTo>
                  <a:pt x="52" y="90"/>
                </a:lnTo>
                <a:lnTo>
                  <a:pt x="42" y="76"/>
                </a:lnTo>
                <a:lnTo>
                  <a:pt x="32" y="64"/>
                </a:lnTo>
                <a:lnTo>
                  <a:pt x="24" y="64"/>
                </a:lnTo>
                <a:lnTo>
                  <a:pt x="0" y="4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6" name="Freeform 1099"/>
          <p:cNvSpPr>
            <a:spLocks/>
          </p:cNvSpPr>
          <p:nvPr/>
        </p:nvSpPr>
        <p:spPr bwMode="auto">
          <a:xfrm rot="222277">
            <a:off x="8140700" y="2968625"/>
            <a:ext cx="133350" cy="128588"/>
          </a:xfrm>
          <a:custGeom>
            <a:avLst/>
            <a:gdLst>
              <a:gd name="T0" fmla="*/ 0 w 58"/>
              <a:gd name="T1" fmla="*/ 2147483647 h 56"/>
              <a:gd name="T2" fmla="*/ 2147483647 w 58"/>
              <a:gd name="T3" fmla="*/ 0 h 56"/>
              <a:gd name="T4" fmla="*/ 2147483647 w 58"/>
              <a:gd name="T5" fmla="*/ 2147483647 h 56"/>
              <a:gd name="T6" fmla="*/ 2147483647 w 58"/>
              <a:gd name="T7" fmla="*/ 2147483647 h 56"/>
              <a:gd name="T8" fmla="*/ 2147483647 w 58"/>
              <a:gd name="T9" fmla="*/ 2147483647 h 56"/>
              <a:gd name="T10" fmla="*/ 2147483647 w 58"/>
              <a:gd name="T11" fmla="*/ 2147483647 h 56"/>
              <a:gd name="T12" fmla="*/ 2147483647 w 58"/>
              <a:gd name="T13" fmla="*/ 2147483647 h 56"/>
              <a:gd name="T14" fmla="*/ 2147483647 w 58"/>
              <a:gd name="T15" fmla="*/ 2147483647 h 56"/>
              <a:gd name="T16" fmla="*/ 2147483647 w 58"/>
              <a:gd name="T17" fmla="*/ 2147483647 h 56"/>
              <a:gd name="T18" fmla="*/ 2147483647 w 58"/>
              <a:gd name="T19" fmla="*/ 2147483647 h 56"/>
              <a:gd name="T20" fmla="*/ 2147483647 w 58"/>
              <a:gd name="T21" fmla="*/ 2147483647 h 56"/>
              <a:gd name="T22" fmla="*/ 2147483647 w 58"/>
              <a:gd name="T23" fmla="*/ 2147483647 h 56"/>
              <a:gd name="T24" fmla="*/ 0 w 58"/>
              <a:gd name="T25" fmla="*/ 2147483647 h 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8"/>
              <a:gd name="T40" fmla="*/ 0 h 56"/>
              <a:gd name="T41" fmla="*/ 58 w 58"/>
              <a:gd name="T42" fmla="*/ 56 h 5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8" h="56">
                <a:moveTo>
                  <a:pt x="0" y="18"/>
                </a:moveTo>
                <a:lnTo>
                  <a:pt x="16" y="0"/>
                </a:lnTo>
                <a:lnTo>
                  <a:pt x="40" y="16"/>
                </a:lnTo>
                <a:lnTo>
                  <a:pt x="48" y="16"/>
                </a:lnTo>
                <a:lnTo>
                  <a:pt x="58" y="28"/>
                </a:lnTo>
                <a:lnTo>
                  <a:pt x="52" y="44"/>
                </a:lnTo>
                <a:lnTo>
                  <a:pt x="40" y="46"/>
                </a:lnTo>
                <a:lnTo>
                  <a:pt x="38" y="54"/>
                </a:lnTo>
                <a:lnTo>
                  <a:pt x="32" y="56"/>
                </a:lnTo>
                <a:lnTo>
                  <a:pt x="28" y="50"/>
                </a:lnTo>
                <a:lnTo>
                  <a:pt x="12" y="54"/>
                </a:lnTo>
                <a:lnTo>
                  <a:pt x="6" y="44"/>
                </a:lnTo>
                <a:lnTo>
                  <a:pt x="0" y="1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7" name="Freeform 1100"/>
          <p:cNvSpPr>
            <a:spLocks/>
          </p:cNvSpPr>
          <p:nvPr/>
        </p:nvSpPr>
        <p:spPr bwMode="auto">
          <a:xfrm rot="222277">
            <a:off x="8043863" y="3181350"/>
            <a:ext cx="219075" cy="230188"/>
          </a:xfrm>
          <a:custGeom>
            <a:avLst/>
            <a:gdLst>
              <a:gd name="T0" fmla="*/ 2147483647 w 94"/>
              <a:gd name="T1" fmla="*/ 2147483647 h 100"/>
              <a:gd name="T2" fmla="*/ 2147483647 w 94"/>
              <a:gd name="T3" fmla="*/ 2147483647 h 100"/>
              <a:gd name="T4" fmla="*/ 2147483647 w 94"/>
              <a:gd name="T5" fmla="*/ 2147483647 h 100"/>
              <a:gd name="T6" fmla="*/ 0 w 94"/>
              <a:gd name="T7" fmla="*/ 2147483647 h 100"/>
              <a:gd name="T8" fmla="*/ 2147483647 w 94"/>
              <a:gd name="T9" fmla="*/ 2147483647 h 100"/>
              <a:gd name="T10" fmla="*/ 2147483647 w 94"/>
              <a:gd name="T11" fmla="*/ 2147483647 h 100"/>
              <a:gd name="T12" fmla="*/ 2147483647 w 94"/>
              <a:gd name="T13" fmla="*/ 2147483647 h 100"/>
              <a:gd name="T14" fmla="*/ 2147483647 w 94"/>
              <a:gd name="T15" fmla="*/ 2147483647 h 100"/>
              <a:gd name="T16" fmla="*/ 2147483647 w 94"/>
              <a:gd name="T17" fmla="*/ 2147483647 h 100"/>
              <a:gd name="T18" fmla="*/ 2147483647 w 94"/>
              <a:gd name="T19" fmla="*/ 0 h 100"/>
              <a:gd name="T20" fmla="*/ 2147483647 w 94"/>
              <a:gd name="T21" fmla="*/ 2147483647 h 100"/>
              <a:gd name="T22" fmla="*/ 2147483647 w 94"/>
              <a:gd name="T23" fmla="*/ 2147483647 h 100"/>
              <a:gd name="T24" fmla="*/ 2147483647 w 94"/>
              <a:gd name="T25" fmla="*/ 2147483647 h 100"/>
              <a:gd name="T26" fmla="*/ 2147483647 w 94"/>
              <a:gd name="T27" fmla="*/ 2147483647 h 100"/>
              <a:gd name="T28" fmla="*/ 2147483647 w 94"/>
              <a:gd name="T29" fmla="*/ 2147483647 h 100"/>
              <a:gd name="T30" fmla="*/ 2147483647 w 94"/>
              <a:gd name="T31" fmla="*/ 2147483647 h 100"/>
              <a:gd name="T32" fmla="*/ 2147483647 w 94"/>
              <a:gd name="T33" fmla="*/ 2147483647 h 100"/>
              <a:gd name="T34" fmla="*/ 2147483647 w 94"/>
              <a:gd name="T35" fmla="*/ 2147483647 h 100"/>
              <a:gd name="T36" fmla="*/ 2147483647 w 94"/>
              <a:gd name="T37" fmla="*/ 2147483647 h 100"/>
              <a:gd name="T38" fmla="*/ 2147483647 w 94"/>
              <a:gd name="T39" fmla="*/ 2147483647 h 1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4"/>
              <a:gd name="T61" fmla="*/ 0 h 100"/>
              <a:gd name="T62" fmla="*/ 94 w 94"/>
              <a:gd name="T63" fmla="*/ 100 h 1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4" h="100">
                <a:moveTo>
                  <a:pt x="26" y="100"/>
                </a:moveTo>
                <a:lnTo>
                  <a:pt x="16" y="96"/>
                </a:lnTo>
                <a:lnTo>
                  <a:pt x="16" y="60"/>
                </a:lnTo>
                <a:lnTo>
                  <a:pt x="0" y="10"/>
                </a:lnTo>
                <a:lnTo>
                  <a:pt x="14" y="8"/>
                </a:lnTo>
                <a:lnTo>
                  <a:pt x="18" y="4"/>
                </a:lnTo>
                <a:lnTo>
                  <a:pt x="24" y="6"/>
                </a:lnTo>
                <a:lnTo>
                  <a:pt x="38" y="2"/>
                </a:lnTo>
                <a:lnTo>
                  <a:pt x="40" y="4"/>
                </a:lnTo>
                <a:lnTo>
                  <a:pt x="50" y="0"/>
                </a:lnTo>
                <a:lnTo>
                  <a:pt x="66" y="6"/>
                </a:lnTo>
                <a:lnTo>
                  <a:pt x="74" y="26"/>
                </a:lnTo>
                <a:lnTo>
                  <a:pt x="86" y="30"/>
                </a:lnTo>
                <a:lnTo>
                  <a:pt x="94" y="46"/>
                </a:lnTo>
                <a:lnTo>
                  <a:pt x="90" y="76"/>
                </a:lnTo>
                <a:lnTo>
                  <a:pt x="94" y="82"/>
                </a:lnTo>
                <a:lnTo>
                  <a:pt x="48" y="94"/>
                </a:lnTo>
                <a:lnTo>
                  <a:pt x="44" y="90"/>
                </a:lnTo>
                <a:lnTo>
                  <a:pt x="28" y="94"/>
                </a:lnTo>
                <a:lnTo>
                  <a:pt x="26" y="1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8" name="Freeform 1101"/>
          <p:cNvSpPr>
            <a:spLocks/>
          </p:cNvSpPr>
          <p:nvPr/>
        </p:nvSpPr>
        <p:spPr bwMode="auto">
          <a:xfrm rot="222277">
            <a:off x="8048625" y="2589213"/>
            <a:ext cx="273050" cy="190500"/>
          </a:xfrm>
          <a:custGeom>
            <a:avLst/>
            <a:gdLst>
              <a:gd name="T0" fmla="*/ 0 w 118"/>
              <a:gd name="T1" fmla="*/ 2147483647 h 82"/>
              <a:gd name="T2" fmla="*/ 2147483647 w 118"/>
              <a:gd name="T3" fmla="*/ 2147483647 h 82"/>
              <a:gd name="T4" fmla="*/ 0 w 118"/>
              <a:gd name="T5" fmla="*/ 2147483647 h 82"/>
              <a:gd name="T6" fmla="*/ 2147483647 w 118"/>
              <a:gd name="T7" fmla="*/ 0 h 82"/>
              <a:gd name="T8" fmla="*/ 2147483647 w 118"/>
              <a:gd name="T9" fmla="*/ 2147483647 h 82"/>
              <a:gd name="T10" fmla="*/ 2147483647 w 118"/>
              <a:gd name="T11" fmla="*/ 2147483647 h 82"/>
              <a:gd name="T12" fmla="*/ 2147483647 w 118"/>
              <a:gd name="T13" fmla="*/ 2147483647 h 82"/>
              <a:gd name="T14" fmla="*/ 2147483647 w 118"/>
              <a:gd name="T15" fmla="*/ 2147483647 h 82"/>
              <a:gd name="T16" fmla="*/ 2147483647 w 118"/>
              <a:gd name="T17" fmla="*/ 2147483647 h 82"/>
              <a:gd name="T18" fmla="*/ 2147483647 w 118"/>
              <a:gd name="T19" fmla="*/ 2147483647 h 82"/>
              <a:gd name="T20" fmla="*/ 2147483647 w 118"/>
              <a:gd name="T21" fmla="*/ 2147483647 h 82"/>
              <a:gd name="T22" fmla="*/ 2147483647 w 118"/>
              <a:gd name="T23" fmla="*/ 2147483647 h 82"/>
              <a:gd name="T24" fmla="*/ 2147483647 w 118"/>
              <a:gd name="T25" fmla="*/ 2147483647 h 82"/>
              <a:gd name="T26" fmla="*/ 2147483647 w 118"/>
              <a:gd name="T27" fmla="*/ 2147483647 h 82"/>
              <a:gd name="T28" fmla="*/ 2147483647 w 118"/>
              <a:gd name="T29" fmla="*/ 2147483647 h 82"/>
              <a:gd name="T30" fmla="*/ 2147483647 w 118"/>
              <a:gd name="T31" fmla="*/ 2147483647 h 82"/>
              <a:gd name="T32" fmla="*/ 2147483647 w 118"/>
              <a:gd name="T33" fmla="*/ 2147483647 h 82"/>
              <a:gd name="T34" fmla="*/ 2147483647 w 118"/>
              <a:gd name="T35" fmla="*/ 2147483647 h 82"/>
              <a:gd name="T36" fmla="*/ 2147483647 w 118"/>
              <a:gd name="T37" fmla="*/ 2147483647 h 82"/>
              <a:gd name="T38" fmla="*/ 2147483647 w 118"/>
              <a:gd name="T39" fmla="*/ 2147483647 h 82"/>
              <a:gd name="T40" fmla="*/ 2147483647 w 118"/>
              <a:gd name="T41" fmla="*/ 2147483647 h 82"/>
              <a:gd name="T42" fmla="*/ 2147483647 w 118"/>
              <a:gd name="T43" fmla="*/ 2147483647 h 82"/>
              <a:gd name="T44" fmla="*/ 2147483647 w 118"/>
              <a:gd name="T45" fmla="*/ 2147483647 h 82"/>
              <a:gd name="T46" fmla="*/ 2147483647 w 118"/>
              <a:gd name="T47" fmla="*/ 2147483647 h 82"/>
              <a:gd name="T48" fmla="*/ 2147483647 w 118"/>
              <a:gd name="T49" fmla="*/ 2147483647 h 82"/>
              <a:gd name="T50" fmla="*/ 2147483647 w 118"/>
              <a:gd name="T51" fmla="*/ 2147483647 h 82"/>
              <a:gd name="T52" fmla="*/ 2147483647 w 118"/>
              <a:gd name="T53" fmla="*/ 2147483647 h 82"/>
              <a:gd name="T54" fmla="*/ 2147483647 w 118"/>
              <a:gd name="T55" fmla="*/ 2147483647 h 82"/>
              <a:gd name="T56" fmla="*/ 0 w 118"/>
              <a:gd name="T57" fmla="*/ 2147483647 h 8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18"/>
              <a:gd name="T88" fmla="*/ 0 h 82"/>
              <a:gd name="T89" fmla="*/ 118 w 118"/>
              <a:gd name="T90" fmla="*/ 82 h 8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18" h="82">
                <a:moveTo>
                  <a:pt x="0" y="68"/>
                </a:moveTo>
                <a:lnTo>
                  <a:pt x="6" y="32"/>
                </a:lnTo>
                <a:lnTo>
                  <a:pt x="0" y="2"/>
                </a:lnTo>
                <a:lnTo>
                  <a:pt x="18" y="0"/>
                </a:lnTo>
                <a:lnTo>
                  <a:pt x="28" y="6"/>
                </a:lnTo>
                <a:lnTo>
                  <a:pt x="44" y="4"/>
                </a:lnTo>
                <a:lnTo>
                  <a:pt x="58" y="14"/>
                </a:lnTo>
                <a:lnTo>
                  <a:pt x="60" y="18"/>
                </a:lnTo>
                <a:lnTo>
                  <a:pt x="54" y="24"/>
                </a:lnTo>
                <a:lnTo>
                  <a:pt x="62" y="30"/>
                </a:lnTo>
                <a:lnTo>
                  <a:pt x="76" y="24"/>
                </a:lnTo>
                <a:lnTo>
                  <a:pt x="92" y="40"/>
                </a:lnTo>
                <a:lnTo>
                  <a:pt x="96" y="42"/>
                </a:lnTo>
                <a:lnTo>
                  <a:pt x="100" y="44"/>
                </a:lnTo>
                <a:lnTo>
                  <a:pt x="104" y="46"/>
                </a:lnTo>
                <a:lnTo>
                  <a:pt x="112" y="52"/>
                </a:lnTo>
                <a:lnTo>
                  <a:pt x="118" y="56"/>
                </a:lnTo>
                <a:lnTo>
                  <a:pt x="104" y="64"/>
                </a:lnTo>
                <a:lnTo>
                  <a:pt x="106" y="72"/>
                </a:lnTo>
                <a:lnTo>
                  <a:pt x="98" y="82"/>
                </a:lnTo>
                <a:lnTo>
                  <a:pt x="88" y="78"/>
                </a:lnTo>
                <a:lnTo>
                  <a:pt x="80" y="80"/>
                </a:lnTo>
                <a:lnTo>
                  <a:pt x="56" y="66"/>
                </a:lnTo>
                <a:lnTo>
                  <a:pt x="48" y="68"/>
                </a:lnTo>
                <a:lnTo>
                  <a:pt x="40" y="66"/>
                </a:lnTo>
                <a:lnTo>
                  <a:pt x="34" y="70"/>
                </a:lnTo>
                <a:lnTo>
                  <a:pt x="18" y="74"/>
                </a:lnTo>
                <a:lnTo>
                  <a:pt x="10" y="66"/>
                </a:lnTo>
                <a:lnTo>
                  <a:pt x="0" y="6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09" name="Freeform 1102"/>
          <p:cNvSpPr>
            <a:spLocks/>
          </p:cNvSpPr>
          <p:nvPr/>
        </p:nvSpPr>
        <p:spPr bwMode="auto">
          <a:xfrm rot="222277">
            <a:off x="7853363" y="2728913"/>
            <a:ext cx="185737" cy="187325"/>
          </a:xfrm>
          <a:custGeom>
            <a:avLst/>
            <a:gdLst>
              <a:gd name="T0" fmla="*/ 2147483647 w 78"/>
              <a:gd name="T1" fmla="*/ 2147483647 h 80"/>
              <a:gd name="T2" fmla="*/ 2147483647 w 78"/>
              <a:gd name="T3" fmla="*/ 2147483647 h 80"/>
              <a:gd name="T4" fmla="*/ 0 w 78"/>
              <a:gd name="T5" fmla="*/ 2147483647 h 80"/>
              <a:gd name="T6" fmla="*/ 0 w 78"/>
              <a:gd name="T7" fmla="*/ 2147483647 h 80"/>
              <a:gd name="T8" fmla="*/ 2147483647 w 78"/>
              <a:gd name="T9" fmla="*/ 2147483647 h 80"/>
              <a:gd name="T10" fmla="*/ 2147483647 w 78"/>
              <a:gd name="T11" fmla="*/ 2147483647 h 80"/>
              <a:gd name="T12" fmla="*/ 2147483647 w 78"/>
              <a:gd name="T13" fmla="*/ 2147483647 h 80"/>
              <a:gd name="T14" fmla="*/ 2147483647 w 78"/>
              <a:gd name="T15" fmla="*/ 2147483647 h 80"/>
              <a:gd name="T16" fmla="*/ 2147483647 w 78"/>
              <a:gd name="T17" fmla="*/ 0 h 80"/>
              <a:gd name="T18" fmla="*/ 2147483647 w 78"/>
              <a:gd name="T19" fmla="*/ 2147483647 h 80"/>
              <a:gd name="T20" fmla="*/ 2147483647 w 78"/>
              <a:gd name="T21" fmla="*/ 2147483647 h 80"/>
              <a:gd name="T22" fmla="*/ 2147483647 w 78"/>
              <a:gd name="T23" fmla="*/ 2147483647 h 80"/>
              <a:gd name="T24" fmla="*/ 2147483647 w 78"/>
              <a:gd name="T25" fmla="*/ 2147483647 h 80"/>
              <a:gd name="T26" fmla="*/ 2147483647 w 78"/>
              <a:gd name="T27" fmla="*/ 2147483647 h 80"/>
              <a:gd name="T28" fmla="*/ 2147483647 w 78"/>
              <a:gd name="T29" fmla="*/ 2147483647 h 80"/>
              <a:gd name="T30" fmla="*/ 2147483647 w 78"/>
              <a:gd name="T31" fmla="*/ 2147483647 h 80"/>
              <a:gd name="T32" fmla="*/ 2147483647 w 78"/>
              <a:gd name="T33" fmla="*/ 2147483647 h 80"/>
              <a:gd name="T34" fmla="*/ 2147483647 w 78"/>
              <a:gd name="T35" fmla="*/ 2147483647 h 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8"/>
              <a:gd name="T55" fmla="*/ 0 h 80"/>
              <a:gd name="T56" fmla="*/ 78 w 78"/>
              <a:gd name="T57" fmla="*/ 80 h 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8" h="80">
                <a:moveTo>
                  <a:pt x="2" y="52"/>
                </a:moveTo>
                <a:lnTo>
                  <a:pt x="4" y="46"/>
                </a:lnTo>
                <a:lnTo>
                  <a:pt x="0" y="44"/>
                </a:lnTo>
                <a:lnTo>
                  <a:pt x="0" y="20"/>
                </a:lnTo>
                <a:lnTo>
                  <a:pt x="14" y="20"/>
                </a:lnTo>
                <a:lnTo>
                  <a:pt x="16" y="8"/>
                </a:lnTo>
                <a:lnTo>
                  <a:pt x="24" y="6"/>
                </a:lnTo>
                <a:lnTo>
                  <a:pt x="26" y="2"/>
                </a:lnTo>
                <a:lnTo>
                  <a:pt x="50" y="0"/>
                </a:lnTo>
                <a:lnTo>
                  <a:pt x="78" y="2"/>
                </a:lnTo>
                <a:lnTo>
                  <a:pt x="66" y="28"/>
                </a:lnTo>
                <a:lnTo>
                  <a:pt x="62" y="56"/>
                </a:lnTo>
                <a:lnTo>
                  <a:pt x="54" y="80"/>
                </a:lnTo>
                <a:lnTo>
                  <a:pt x="46" y="70"/>
                </a:lnTo>
                <a:lnTo>
                  <a:pt x="36" y="68"/>
                </a:lnTo>
                <a:lnTo>
                  <a:pt x="22" y="62"/>
                </a:lnTo>
                <a:lnTo>
                  <a:pt x="16" y="56"/>
                </a:lnTo>
                <a:lnTo>
                  <a:pt x="2" y="5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0" name="Freeform 1103"/>
          <p:cNvSpPr>
            <a:spLocks/>
          </p:cNvSpPr>
          <p:nvPr/>
        </p:nvSpPr>
        <p:spPr bwMode="auto">
          <a:xfrm rot="222277">
            <a:off x="7980363" y="2736850"/>
            <a:ext cx="166687" cy="225425"/>
          </a:xfrm>
          <a:custGeom>
            <a:avLst/>
            <a:gdLst>
              <a:gd name="T0" fmla="*/ 2147483647 w 72"/>
              <a:gd name="T1" fmla="*/ 2147483647 h 96"/>
              <a:gd name="T2" fmla="*/ 2147483647 w 72"/>
              <a:gd name="T3" fmla="*/ 0 h 96"/>
              <a:gd name="T4" fmla="*/ 2147483647 w 72"/>
              <a:gd name="T5" fmla="*/ 2147483647 h 96"/>
              <a:gd name="T6" fmla="*/ 2147483647 w 72"/>
              <a:gd name="T7" fmla="*/ 2147483647 h 96"/>
              <a:gd name="T8" fmla="*/ 2147483647 w 72"/>
              <a:gd name="T9" fmla="*/ 0 h 96"/>
              <a:gd name="T10" fmla="*/ 2147483647 w 72"/>
              <a:gd name="T11" fmla="*/ 2147483647 h 96"/>
              <a:gd name="T12" fmla="*/ 2147483647 w 72"/>
              <a:gd name="T13" fmla="*/ 2147483647 h 96"/>
              <a:gd name="T14" fmla="*/ 2147483647 w 72"/>
              <a:gd name="T15" fmla="*/ 2147483647 h 96"/>
              <a:gd name="T16" fmla="*/ 2147483647 w 72"/>
              <a:gd name="T17" fmla="*/ 2147483647 h 96"/>
              <a:gd name="T18" fmla="*/ 2147483647 w 72"/>
              <a:gd name="T19" fmla="*/ 2147483647 h 96"/>
              <a:gd name="T20" fmla="*/ 2147483647 w 72"/>
              <a:gd name="T21" fmla="*/ 2147483647 h 96"/>
              <a:gd name="T22" fmla="*/ 2147483647 w 72"/>
              <a:gd name="T23" fmla="*/ 2147483647 h 96"/>
              <a:gd name="T24" fmla="*/ 2147483647 w 72"/>
              <a:gd name="T25" fmla="*/ 2147483647 h 96"/>
              <a:gd name="T26" fmla="*/ 2147483647 w 72"/>
              <a:gd name="T27" fmla="*/ 2147483647 h 96"/>
              <a:gd name="T28" fmla="*/ 2147483647 w 72"/>
              <a:gd name="T29" fmla="*/ 2147483647 h 96"/>
              <a:gd name="T30" fmla="*/ 0 w 72"/>
              <a:gd name="T31" fmla="*/ 2147483647 h 96"/>
              <a:gd name="T32" fmla="*/ 2147483647 w 72"/>
              <a:gd name="T33" fmla="*/ 2147483647 h 96"/>
              <a:gd name="T34" fmla="*/ 2147483647 w 72"/>
              <a:gd name="T35" fmla="*/ 2147483647 h 96"/>
              <a:gd name="T36" fmla="*/ 2147483647 w 72"/>
              <a:gd name="T37" fmla="*/ 2147483647 h 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2"/>
              <a:gd name="T58" fmla="*/ 0 h 96"/>
              <a:gd name="T59" fmla="*/ 72 w 72"/>
              <a:gd name="T60" fmla="*/ 96 h 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2" h="96">
                <a:moveTo>
                  <a:pt x="24" y="2"/>
                </a:moveTo>
                <a:lnTo>
                  <a:pt x="34" y="0"/>
                </a:lnTo>
                <a:lnTo>
                  <a:pt x="42" y="8"/>
                </a:lnTo>
                <a:lnTo>
                  <a:pt x="58" y="4"/>
                </a:lnTo>
                <a:lnTo>
                  <a:pt x="64" y="0"/>
                </a:lnTo>
                <a:lnTo>
                  <a:pt x="72" y="2"/>
                </a:lnTo>
                <a:lnTo>
                  <a:pt x="68" y="28"/>
                </a:lnTo>
                <a:lnTo>
                  <a:pt x="64" y="58"/>
                </a:lnTo>
                <a:lnTo>
                  <a:pt x="60" y="64"/>
                </a:lnTo>
                <a:lnTo>
                  <a:pt x="58" y="62"/>
                </a:lnTo>
                <a:lnTo>
                  <a:pt x="56" y="60"/>
                </a:lnTo>
                <a:lnTo>
                  <a:pt x="54" y="62"/>
                </a:lnTo>
                <a:lnTo>
                  <a:pt x="34" y="80"/>
                </a:lnTo>
                <a:lnTo>
                  <a:pt x="14" y="96"/>
                </a:lnTo>
                <a:lnTo>
                  <a:pt x="6" y="94"/>
                </a:lnTo>
                <a:lnTo>
                  <a:pt x="0" y="80"/>
                </a:lnTo>
                <a:lnTo>
                  <a:pt x="8" y="54"/>
                </a:lnTo>
                <a:lnTo>
                  <a:pt x="12" y="28"/>
                </a:lnTo>
                <a:lnTo>
                  <a:pt x="24" y="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1" name="Freeform 1104"/>
          <p:cNvSpPr>
            <a:spLocks/>
          </p:cNvSpPr>
          <p:nvPr/>
        </p:nvSpPr>
        <p:spPr bwMode="auto">
          <a:xfrm rot="222277">
            <a:off x="8004175" y="2874963"/>
            <a:ext cx="193675" cy="141287"/>
          </a:xfrm>
          <a:custGeom>
            <a:avLst/>
            <a:gdLst>
              <a:gd name="T0" fmla="*/ 0 w 82"/>
              <a:gd name="T1" fmla="*/ 2147483647 h 60"/>
              <a:gd name="T2" fmla="*/ 2147483647 w 82"/>
              <a:gd name="T3" fmla="*/ 2147483647 h 60"/>
              <a:gd name="T4" fmla="*/ 2147483647 w 82"/>
              <a:gd name="T5" fmla="*/ 2147483647 h 60"/>
              <a:gd name="T6" fmla="*/ 2147483647 w 82"/>
              <a:gd name="T7" fmla="*/ 0 h 60"/>
              <a:gd name="T8" fmla="*/ 2147483647 w 82"/>
              <a:gd name="T9" fmla="*/ 2147483647 h 60"/>
              <a:gd name="T10" fmla="*/ 2147483647 w 82"/>
              <a:gd name="T11" fmla="*/ 2147483647 h 60"/>
              <a:gd name="T12" fmla="*/ 2147483647 w 82"/>
              <a:gd name="T13" fmla="*/ 2147483647 h 60"/>
              <a:gd name="T14" fmla="*/ 2147483647 w 82"/>
              <a:gd name="T15" fmla="*/ 2147483647 h 60"/>
              <a:gd name="T16" fmla="*/ 2147483647 w 82"/>
              <a:gd name="T17" fmla="*/ 2147483647 h 60"/>
              <a:gd name="T18" fmla="*/ 2147483647 w 82"/>
              <a:gd name="T19" fmla="*/ 2147483647 h 60"/>
              <a:gd name="T20" fmla="*/ 2147483647 w 82"/>
              <a:gd name="T21" fmla="*/ 2147483647 h 60"/>
              <a:gd name="T22" fmla="*/ 2147483647 w 82"/>
              <a:gd name="T23" fmla="*/ 2147483647 h 60"/>
              <a:gd name="T24" fmla="*/ 2147483647 w 82"/>
              <a:gd name="T25" fmla="*/ 2147483647 h 60"/>
              <a:gd name="T26" fmla="*/ 2147483647 w 82"/>
              <a:gd name="T27" fmla="*/ 2147483647 h 60"/>
              <a:gd name="T28" fmla="*/ 0 w 82"/>
              <a:gd name="T29" fmla="*/ 2147483647 h 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2"/>
              <a:gd name="T46" fmla="*/ 0 h 60"/>
              <a:gd name="T47" fmla="*/ 82 w 82"/>
              <a:gd name="T48" fmla="*/ 60 h 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2" h="60">
                <a:moveTo>
                  <a:pt x="0" y="38"/>
                </a:moveTo>
                <a:lnTo>
                  <a:pt x="40" y="4"/>
                </a:lnTo>
                <a:lnTo>
                  <a:pt x="46" y="6"/>
                </a:lnTo>
                <a:lnTo>
                  <a:pt x="50" y="0"/>
                </a:lnTo>
                <a:lnTo>
                  <a:pt x="62" y="6"/>
                </a:lnTo>
                <a:lnTo>
                  <a:pt x="70" y="20"/>
                </a:lnTo>
                <a:lnTo>
                  <a:pt x="82" y="30"/>
                </a:lnTo>
                <a:lnTo>
                  <a:pt x="76" y="36"/>
                </a:lnTo>
                <a:lnTo>
                  <a:pt x="60" y="54"/>
                </a:lnTo>
                <a:lnTo>
                  <a:pt x="32" y="58"/>
                </a:lnTo>
                <a:lnTo>
                  <a:pt x="24" y="60"/>
                </a:lnTo>
                <a:lnTo>
                  <a:pt x="18" y="60"/>
                </a:lnTo>
                <a:lnTo>
                  <a:pt x="16" y="60"/>
                </a:lnTo>
                <a:lnTo>
                  <a:pt x="14" y="60"/>
                </a:lnTo>
                <a:lnTo>
                  <a:pt x="0" y="3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2" name="Freeform 1105"/>
          <p:cNvSpPr>
            <a:spLocks/>
          </p:cNvSpPr>
          <p:nvPr/>
        </p:nvSpPr>
        <p:spPr bwMode="auto">
          <a:xfrm rot="222277">
            <a:off x="7994650" y="3000375"/>
            <a:ext cx="179388" cy="198438"/>
          </a:xfrm>
          <a:custGeom>
            <a:avLst/>
            <a:gdLst>
              <a:gd name="T0" fmla="*/ 0 w 76"/>
              <a:gd name="T1" fmla="*/ 2147483647 h 84"/>
              <a:gd name="T2" fmla="*/ 2147483647 w 76"/>
              <a:gd name="T3" fmla="*/ 2147483647 h 84"/>
              <a:gd name="T4" fmla="*/ 2147483647 w 76"/>
              <a:gd name="T5" fmla="*/ 2147483647 h 84"/>
              <a:gd name="T6" fmla="*/ 2147483647 w 76"/>
              <a:gd name="T7" fmla="*/ 2147483647 h 84"/>
              <a:gd name="T8" fmla="*/ 2147483647 w 76"/>
              <a:gd name="T9" fmla="*/ 2147483647 h 84"/>
              <a:gd name="T10" fmla="*/ 2147483647 w 76"/>
              <a:gd name="T11" fmla="*/ 2147483647 h 84"/>
              <a:gd name="T12" fmla="*/ 2147483647 w 76"/>
              <a:gd name="T13" fmla="*/ 2147483647 h 84"/>
              <a:gd name="T14" fmla="*/ 2147483647 w 76"/>
              <a:gd name="T15" fmla="*/ 2147483647 h 84"/>
              <a:gd name="T16" fmla="*/ 2147483647 w 76"/>
              <a:gd name="T17" fmla="*/ 2147483647 h 84"/>
              <a:gd name="T18" fmla="*/ 2147483647 w 76"/>
              <a:gd name="T19" fmla="*/ 2147483647 h 84"/>
              <a:gd name="T20" fmla="*/ 2147483647 w 76"/>
              <a:gd name="T21" fmla="*/ 0 h 84"/>
              <a:gd name="T22" fmla="*/ 2147483647 w 76"/>
              <a:gd name="T23" fmla="*/ 2147483647 h 84"/>
              <a:gd name="T24" fmla="*/ 2147483647 w 76"/>
              <a:gd name="T25" fmla="*/ 2147483647 h 84"/>
              <a:gd name="T26" fmla="*/ 2147483647 w 76"/>
              <a:gd name="T27" fmla="*/ 2147483647 h 84"/>
              <a:gd name="T28" fmla="*/ 2147483647 w 76"/>
              <a:gd name="T29" fmla="*/ 2147483647 h 84"/>
              <a:gd name="T30" fmla="*/ 2147483647 w 76"/>
              <a:gd name="T31" fmla="*/ 2147483647 h 84"/>
              <a:gd name="T32" fmla="*/ 2147483647 w 76"/>
              <a:gd name="T33" fmla="*/ 2147483647 h 84"/>
              <a:gd name="T34" fmla="*/ 2147483647 w 76"/>
              <a:gd name="T35" fmla="*/ 2147483647 h 84"/>
              <a:gd name="T36" fmla="*/ 2147483647 w 76"/>
              <a:gd name="T37" fmla="*/ 2147483647 h 84"/>
              <a:gd name="T38" fmla="*/ 2147483647 w 76"/>
              <a:gd name="T39" fmla="*/ 2147483647 h 84"/>
              <a:gd name="T40" fmla="*/ 2147483647 w 76"/>
              <a:gd name="T41" fmla="*/ 2147483647 h 84"/>
              <a:gd name="T42" fmla="*/ 0 w 76"/>
              <a:gd name="T43" fmla="*/ 2147483647 h 8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6"/>
              <a:gd name="T67" fmla="*/ 0 h 84"/>
              <a:gd name="T68" fmla="*/ 76 w 76"/>
              <a:gd name="T69" fmla="*/ 84 h 8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6" h="84">
                <a:moveTo>
                  <a:pt x="0" y="70"/>
                </a:moveTo>
                <a:lnTo>
                  <a:pt x="2" y="62"/>
                </a:lnTo>
                <a:lnTo>
                  <a:pt x="6" y="64"/>
                </a:lnTo>
                <a:lnTo>
                  <a:pt x="8" y="62"/>
                </a:lnTo>
                <a:lnTo>
                  <a:pt x="12" y="54"/>
                </a:lnTo>
                <a:lnTo>
                  <a:pt x="14" y="56"/>
                </a:lnTo>
                <a:lnTo>
                  <a:pt x="16" y="56"/>
                </a:lnTo>
                <a:lnTo>
                  <a:pt x="18" y="54"/>
                </a:lnTo>
                <a:lnTo>
                  <a:pt x="18" y="34"/>
                </a:lnTo>
                <a:lnTo>
                  <a:pt x="24" y="6"/>
                </a:lnTo>
                <a:lnTo>
                  <a:pt x="60" y="0"/>
                </a:lnTo>
                <a:lnTo>
                  <a:pt x="66" y="26"/>
                </a:lnTo>
                <a:lnTo>
                  <a:pt x="72" y="36"/>
                </a:lnTo>
                <a:lnTo>
                  <a:pt x="76" y="74"/>
                </a:lnTo>
                <a:lnTo>
                  <a:pt x="66" y="78"/>
                </a:lnTo>
                <a:lnTo>
                  <a:pt x="64" y="76"/>
                </a:lnTo>
                <a:lnTo>
                  <a:pt x="50" y="80"/>
                </a:lnTo>
                <a:lnTo>
                  <a:pt x="44" y="78"/>
                </a:lnTo>
                <a:lnTo>
                  <a:pt x="40" y="82"/>
                </a:lnTo>
                <a:lnTo>
                  <a:pt x="26" y="84"/>
                </a:lnTo>
                <a:lnTo>
                  <a:pt x="8" y="80"/>
                </a:lnTo>
                <a:lnTo>
                  <a:pt x="0" y="7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3" name="Freeform 1106"/>
          <p:cNvSpPr>
            <a:spLocks/>
          </p:cNvSpPr>
          <p:nvPr/>
        </p:nvSpPr>
        <p:spPr bwMode="auto">
          <a:xfrm rot="222277">
            <a:off x="7869238" y="3157538"/>
            <a:ext cx="231775" cy="314325"/>
          </a:xfrm>
          <a:custGeom>
            <a:avLst/>
            <a:gdLst>
              <a:gd name="T0" fmla="*/ 2147483647 w 100"/>
              <a:gd name="T1" fmla="*/ 2147483647 h 134"/>
              <a:gd name="T2" fmla="*/ 2147483647 w 100"/>
              <a:gd name="T3" fmla="*/ 2147483647 h 134"/>
              <a:gd name="T4" fmla="*/ 2147483647 w 100"/>
              <a:gd name="T5" fmla="*/ 2147483647 h 134"/>
              <a:gd name="T6" fmla="*/ 0 w 100"/>
              <a:gd name="T7" fmla="*/ 2147483647 h 134"/>
              <a:gd name="T8" fmla="*/ 2147483647 w 100"/>
              <a:gd name="T9" fmla="*/ 2147483647 h 134"/>
              <a:gd name="T10" fmla="*/ 2147483647 w 100"/>
              <a:gd name="T11" fmla="*/ 2147483647 h 134"/>
              <a:gd name="T12" fmla="*/ 2147483647 w 100"/>
              <a:gd name="T13" fmla="*/ 0 h 134"/>
              <a:gd name="T14" fmla="*/ 2147483647 w 100"/>
              <a:gd name="T15" fmla="*/ 2147483647 h 134"/>
              <a:gd name="T16" fmla="*/ 2147483647 w 100"/>
              <a:gd name="T17" fmla="*/ 2147483647 h 134"/>
              <a:gd name="T18" fmla="*/ 2147483647 w 100"/>
              <a:gd name="T19" fmla="*/ 2147483647 h 134"/>
              <a:gd name="T20" fmla="*/ 2147483647 w 100"/>
              <a:gd name="T21" fmla="*/ 2147483647 h 134"/>
              <a:gd name="T22" fmla="*/ 2147483647 w 100"/>
              <a:gd name="T23" fmla="*/ 2147483647 h 134"/>
              <a:gd name="T24" fmla="*/ 2147483647 w 100"/>
              <a:gd name="T25" fmla="*/ 2147483647 h 134"/>
              <a:gd name="T26" fmla="*/ 2147483647 w 100"/>
              <a:gd name="T27" fmla="*/ 2147483647 h 134"/>
              <a:gd name="T28" fmla="*/ 2147483647 w 100"/>
              <a:gd name="T29" fmla="*/ 2147483647 h 134"/>
              <a:gd name="T30" fmla="*/ 2147483647 w 100"/>
              <a:gd name="T31" fmla="*/ 2147483647 h 134"/>
              <a:gd name="T32" fmla="*/ 2147483647 w 100"/>
              <a:gd name="T33" fmla="*/ 2147483647 h 1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"/>
              <a:gd name="T52" fmla="*/ 0 h 134"/>
              <a:gd name="T53" fmla="*/ 100 w 100"/>
              <a:gd name="T54" fmla="*/ 134 h 13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" h="134">
                <a:moveTo>
                  <a:pt x="36" y="90"/>
                </a:moveTo>
                <a:lnTo>
                  <a:pt x="16" y="74"/>
                </a:lnTo>
                <a:lnTo>
                  <a:pt x="4" y="70"/>
                </a:lnTo>
                <a:lnTo>
                  <a:pt x="0" y="20"/>
                </a:lnTo>
                <a:lnTo>
                  <a:pt x="12" y="4"/>
                </a:lnTo>
                <a:lnTo>
                  <a:pt x="32" y="12"/>
                </a:lnTo>
                <a:lnTo>
                  <a:pt x="48" y="0"/>
                </a:lnTo>
                <a:lnTo>
                  <a:pt x="56" y="10"/>
                </a:lnTo>
                <a:lnTo>
                  <a:pt x="74" y="14"/>
                </a:lnTo>
                <a:lnTo>
                  <a:pt x="90" y="64"/>
                </a:lnTo>
                <a:lnTo>
                  <a:pt x="90" y="100"/>
                </a:lnTo>
                <a:lnTo>
                  <a:pt x="100" y="104"/>
                </a:lnTo>
                <a:lnTo>
                  <a:pt x="96" y="112"/>
                </a:lnTo>
                <a:lnTo>
                  <a:pt x="88" y="134"/>
                </a:lnTo>
                <a:lnTo>
                  <a:pt x="74" y="124"/>
                </a:lnTo>
                <a:lnTo>
                  <a:pt x="72" y="118"/>
                </a:lnTo>
                <a:lnTo>
                  <a:pt x="36" y="9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4" name="Freeform 1107"/>
          <p:cNvSpPr>
            <a:spLocks/>
          </p:cNvSpPr>
          <p:nvPr/>
        </p:nvSpPr>
        <p:spPr bwMode="auto">
          <a:xfrm rot="222277">
            <a:off x="7835900" y="2916238"/>
            <a:ext cx="220663" cy="269875"/>
          </a:xfrm>
          <a:custGeom>
            <a:avLst/>
            <a:gdLst>
              <a:gd name="T0" fmla="*/ 0 w 94"/>
              <a:gd name="T1" fmla="*/ 2147483647 h 114"/>
              <a:gd name="T2" fmla="*/ 2147483647 w 94"/>
              <a:gd name="T3" fmla="*/ 2147483647 h 114"/>
              <a:gd name="T4" fmla="*/ 2147483647 w 94"/>
              <a:gd name="T5" fmla="*/ 0 h 114"/>
              <a:gd name="T6" fmla="*/ 2147483647 w 94"/>
              <a:gd name="T7" fmla="*/ 2147483647 h 114"/>
              <a:gd name="T8" fmla="*/ 2147483647 w 94"/>
              <a:gd name="T9" fmla="*/ 2147483647 h 114"/>
              <a:gd name="T10" fmla="*/ 2147483647 w 94"/>
              <a:gd name="T11" fmla="*/ 2147483647 h 114"/>
              <a:gd name="T12" fmla="*/ 2147483647 w 94"/>
              <a:gd name="T13" fmla="*/ 2147483647 h 114"/>
              <a:gd name="T14" fmla="*/ 2147483647 w 94"/>
              <a:gd name="T15" fmla="*/ 2147483647 h 114"/>
              <a:gd name="T16" fmla="*/ 2147483647 w 94"/>
              <a:gd name="T17" fmla="*/ 2147483647 h 114"/>
              <a:gd name="T18" fmla="*/ 2147483647 w 94"/>
              <a:gd name="T19" fmla="*/ 2147483647 h 114"/>
              <a:gd name="T20" fmla="*/ 2147483647 w 94"/>
              <a:gd name="T21" fmla="*/ 2147483647 h 114"/>
              <a:gd name="T22" fmla="*/ 2147483647 w 94"/>
              <a:gd name="T23" fmla="*/ 2147483647 h 114"/>
              <a:gd name="T24" fmla="*/ 2147483647 w 94"/>
              <a:gd name="T25" fmla="*/ 2147483647 h 114"/>
              <a:gd name="T26" fmla="*/ 2147483647 w 94"/>
              <a:gd name="T27" fmla="*/ 2147483647 h 114"/>
              <a:gd name="T28" fmla="*/ 2147483647 w 94"/>
              <a:gd name="T29" fmla="*/ 2147483647 h 114"/>
              <a:gd name="T30" fmla="*/ 2147483647 w 94"/>
              <a:gd name="T31" fmla="*/ 2147483647 h 114"/>
              <a:gd name="T32" fmla="*/ 2147483647 w 94"/>
              <a:gd name="T33" fmla="*/ 2147483647 h 114"/>
              <a:gd name="T34" fmla="*/ 0 w 94"/>
              <a:gd name="T35" fmla="*/ 2147483647 h 11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4"/>
              <a:gd name="T55" fmla="*/ 0 h 114"/>
              <a:gd name="T56" fmla="*/ 94 w 94"/>
              <a:gd name="T57" fmla="*/ 114 h 11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4" h="114">
                <a:moveTo>
                  <a:pt x="0" y="72"/>
                </a:moveTo>
                <a:lnTo>
                  <a:pt x="24" y="30"/>
                </a:lnTo>
                <a:lnTo>
                  <a:pt x="56" y="0"/>
                </a:lnTo>
                <a:lnTo>
                  <a:pt x="62" y="14"/>
                </a:lnTo>
                <a:lnTo>
                  <a:pt x="70" y="16"/>
                </a:lnTo>
                <a:lnTo>
                  <a:pt x="84" y="38"/>
                </a:lnTo>
                <a:lnTo>
                  <a:pt x="94" y="38"/>
                </a:lnTo>
                <a:lnTo>
                  <a:pt x="88" y="66"/>
                </a:lnTo>
                <a:lnTo>
                  <a:pt x="88" y="86"/>
                </a:lnTo>
                <a:lnTo>
                  <a:pt x="82" y="86"/>
                </a:lnTo>
                <a:lnTo>
                  <a:pt x="78" y="94"/>
                </a:lnTo>
                <a:lnTo>
                  <a:pt x="72" y="94"/>
                </a:lnTo>
                <a:lnTo>
                  <a:pt x="70" y="102"/>
                </a:lnTo>
                <a:lnTo>
                  <a:pt x="54" y="114"/>
                </a:lnTo>
                <a:lnTo>
                  <a:pt x="34" y="106"/>
                </a:lnTo>
                <a:lnTo>
                  <a:pt x="32" y="98"/>
                </a:lnTo>
                <a:lnTo>
                  <a:pt x="20" y="88"/>
                </a:lnTo>
                <a:lnTo>
                  <a:pt x="0" y="7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5" name="Freeform 1108"/>
          <p:cNvSpPr>
            <a:spLocks/>
          </p:cNvSpPr>
          <p:nvPr/>
        </p:nvSpPr>
        <p:spPr bwMode="auto">
          <a:xfrm rot="222277">
            <a:off x="7588250" y="3278188"/>
            <a:ext cx="161925" cy="150812"/>
          </a:xfrm>
          <a:custGeom>
            <a:avLst/>
            <a:gdLst>
              <a:gd name="T0" fmla="*/ 0 w 70"/>
              <a:gd name="T1" fmla="*/ 2147483647 h 64"/>
              <a:gd name="T2" fmla="*/ 2147483647 w 70"/>
              <a:gd name="T3" fmla="*/ 0 h 64"/>
              <a:gd name="T4" fmla="*/ 2147483647 w 70"/>
              <a:gd name="T5" fmla="*/ 2147483647 h 64"/>
              <a:gd name="T6" fmla="*/ 2147483647 w 70"/>
              <a:gd name="T7" fmla="*/ 2147483647 h 64"/>
              <a:gd name="T8" fmla="*/ 2147483647 w 70"/>
              <a:gd name="T9" fmla="*/ 2147483647 h 64"/>
              <a:gd name="T10" fmla="*/ 2147483647 w 70"/>
              <a:gd name="T11" fmla="*/ 2147483647 h 64"/>
              <a:gd name="T12" fmla="*/ 2147483647 w 70"/>
              <a:gd name="T13" fmla="*/ 2147483647 h 64"/>
              <a:gd name="T14" fmla="*/ 2147483647 w 70"/>
              <a:gd name="T15" fmla="*/ 2147483647 h 64"/>
              <a:gd name="T16" fmla="*/ 2147483647 w 70"/>
              <a:gd name="T17" fmla="*/ 2147483647 h 64"/>
              <a:gd name="T18" fmla="*/ 2147483647 w 70"/>
              <a:gd name="T19" fmla="*/ 2147483647 h 64"/>
              <a:gd name="T20" fmla="*/ 0 w 70"/>
              <a:gd name="T21" fmla="*/ 2147483647 h 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64"/>
              <a:gd name="T35" fmla="*/ 70 w 70"/>
              <a:gd name="T36" fmla="*/ 64 h 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64">
                <a:moveTo>
                  <a:pt x="0" y="24"/>
                </a:moveTo>
                <a:lnTo>
                  <a:pt x="12" y="0"/>
                </a:lnTo>
                <a:lnTo>
                  <a:pt x="24" y="4"/>
                </a:lnTo>
                <a:lnTo>
                  <a:pt x="54" y="6"/>
                </a:lnTo>
                <a:lnTo>
                  <a:pt x="70" y="28"/>
                </a:lnTo>
                <a:lnTo>
                  <a:pt x="50" y="54"/>
                </a:lnTo>
                <a:lnTo>
                  <a:pt x="28" y="64"/>
                </a:lnTo>
                <a:lnTo>
                  <a:pt x="30" y="62"/>
                </a:lnTo>
                <a:lnTo>
                  <a:pt x="30" y="58"/>
                </a:lnTo>
                <a:lnTo>
                  <a:pt x="24" y="46"/>
                </a:lnTo>
                <a:lnTo>
                  <a:pt x="0" y="2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6" name="Freeform 1109"/>
          <p:cNvSpPr>
            <a:spLocks/>
          </p:cNvSpPr>
          <p:nvPr/>
        </p:nvSpPr>
        <p:spPr bwMode="auto">
          <a:xfrm rot="222277">
            <a:off x="7446963" y="3114675"/>
            <a:ext cx="273050" cy="215900"/>
          </a:xfrm>
          <a:custGeom>
            <a:avLst/>
            <a:gdLst>
              <a:gd name="T0" fmla="*/ 2147483647 w 118"/>
              <a:gd name="T1" fmla="*/ 2147483647 h 92"/>
              <a:gd name="T2" fmla="*/ 2147483647 w 118"/>
              <a:gd name="T3" fmla="*/ 2147483647 h 92"/>
              <a:gd name="T4" fmla="*/ 2147483647 w 118"/>
              <a:gd name="T5" fmla="*/ 2147483647 h 92"/>
              <a:gd name="T6" fmla="*/ 2147483647 w 118"/>
              <a:gd name="T7" fmla="*/ 2147483647 h 92"/>
              <a:gd name="T8" fmla="*/ 0 w 118"/>
              <a:gd name="T9" fmla="*/ 2147483647 h 92"/>
              <a:gd name="T10" fmla="*/ 2147483647 w 118"/>
              <a:gd name="T11" fmla="*/ 2147483647 h 92"/>
              <a:gd name="T12" fmla="*/ 2147483647 w 118"/>
              <a:gd name="T13" fmla="*/ 0 h 92"/>
              <a:gd name="T14" fmla="*/ 2147483647 w 118"/>
              <a:gd name="T15" fmla="*/ 2147483647 h 92"/>
              <a:gd name="T16" fmla="*/ 2147483647 w 118"/>
              <a:gd name="T17" fmla="*/ 2147483647 h 92"/>
              <a:gd name="T18" fmla="*/ 2147483647 w 118"/>
              <a:gd name="T19" fmla="*/ 2147483647 h 92"/>
              <a:gd name="T20" fmla="*/ 2147483647 w 118"/>
              <a:gd name="T21" fmla="*/ 2147483647 h 92"/>
              <a:gd name="T22" fmla="*/ 2147483647 w 118"/>
              <a:gd name="T23" fmla="*/ 2147483647 h 92"/>
              <a:gd name="T24" fmla="*/ 2147483647 w 118"/>
              <a:gd name="T25" fmla="*/ 2147483647 h 92"/>
              <a:gd name="T26" fmla="*/ 2147483647 w 118"/>
              <a:gd name="T27" fmla="*/ 2147483647 h 92"/>
              <a:gd name="T28" fmla="*/ 2147483647 w 118"/>
              <a:gd name="T29" fmla="*/ 2147483647 h 92"/>
              <a:gd name="T30" fmla="*/ 2147483647 w 118"/>
              <a:gd name="T31" fmla="*/ 2147483647 h 92"/>
              <a:gd name="T32" fmla="*/ 2147483647 w 118"/>
              <a:gd name="T33" fmla="*/ 2147483647 h 92"/>
              <a:gd name="T34" fmla="*/ 2147483647 w 118"/>
              <a:gd name="T35" fmla="*/ 2147483647 h 92"/>
              <a:gd name="T36" fmla="*/ 2147483647 w 118"/>
              <a:gd name="T37" fmla="*/ 2147483647 h 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8"/>
              <a:gd name="T58" fmla="*/ 0 h 92"/>
              <a:gd name="T59" fmla="*/ 118 w 118"/>
              <a:gd name="T60" fmla="*/ 92 h 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8" h="92">
                <a:moveTo>
                  <a:pt x="38" y="76"/>
                </a:moveTo>
                <a:lnTo>
                  <a:pt x="26" y="60"/>
                </a:lnTo>
                <a:lnTo>
                  <a:pt x="18" y="60"/>
                </a:lnTo>
                <a:lnTo>
                  <a:pt x="14" y="44"/>
                </a:lnTo>
                <a:lnTo>
                  <a:pt x="0" y="12"/>
                </a:lnTo>
                <a:lnTo>
                  <a:pt x="32" y="2"/>
                </a:lnTo>
                <a:lnTo>
                  <a:pt x="62" y="0"/>
                </a:lnTo>
                <a:lnTo>
                  <a:pt x="80" y="30"/>
                </a:lnTo>
                <a:lnTo>
                  <a:pt x="92" y="36"/>
                </a:lnTo>
                <a:lnTo>
                  <a:pt x="92" y="40"/>
                </a:lnTo>
                <a:lnTo>
                  <a:pt x="116" y="54"/>
                </a:lnTo>
                <a:lnTo>
                  <a:pt x="112" y="66"/>
                </a:lnTo>
                <a:lnTo>
                  <a:pt x="118" y="74"/>
                </a:lnTo>
                <a:lnTo>
                  <a:pt x="88" y="72"/>
                </a:lnTo>
                <a:lnTo>
                  <a:pt x="76" y="68"/>
                </a:lnTo>
                <a:lnTo>
                  <a:pt x="64" y="92"/>
                </a:lnTo>
                <a:lnTo>
                  <a:pt x="46" y="90"/>
                </a:lnTo>
                <a:lnTo>
                  <a:pt x="42" y="80"/>
                </a:lnTo>
                <a:lnTo>
                  <a:pt x="38" y="7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7" name="Freeform 1110"/>
          <p:cNvSpPr>
            <a:spLocks/>
          </p:cNvSpPr>
          <p:nvPr/>
        </p:nvSpPr>
        <p:spPr bwMode="auto">
          <a:xfrm rot="222277">
            <a:off x="7700963" y="3189288"/>
            <a:ext cx="252412" cy="207962"/>
          </a:xfrm>
          <a:custGeom>
            <a:avLst/>
            <a:gdLst>
              <a:gd name="T0" fmla="*/ 2147483647 w 108"/>
              <a:gd name="T1" fmla="*/ 2147483647 h 88"/>
              <a:gd name="T2" fmla="*/ 2147483647 w 108"/>
              <a:gd name="T3" fmla="*/ 2147483647 h 88"/>
              <a:gd name="T4" fmla="*/ 2147483647 w 108"/>
              <a:gd name="T5" fmla="*/ 2147483647 h 88"/>
              <a:gd name="T6" fmla="*/ 2147483647 w 108"/>
              <a:gd name="T7" fmla="*/ 0 h 88"/>
              <a:gd name="T8" fmla="*/ 2147483647 w 108"/>
              <a:gd name="T9" fmla="*/ 2147483647 h 88"/>
              <a:gd name="T10" fmla="*/ 2147483647 w 108"/>
              <a:gd name="T11" fmla="*/ 2147483647 h 88"/>
              <a:gd name="T12" fmla="*/ 2147483647 w 108"/>
              <a:gd name="T13" fmla="*/ 2147483647 h 88"/>
              <a:gd name="T14" fmla="*/ 2147483647 w 108"/>
              <a:gd name="T15" fmla="*/ 2147483647 h 88"/>
              <a:gd name="T16" fmla="*/ 2147483647 w 108"/>
              <a:gd name="T17" fmla="*/ 2147483647 h 88"/>
              <a:gd name="T18" fmla="*/ 2147483647 w 108"/>
              <a:gd name="T19" fmla="*/ 2147483647 h 88"/>
              <a:gd name="T20" fmla="*/ 2147483647 w 108"/>
              <a:gd name="T21" fmla="*/ 2147483647 h 88"/>
              <a:gd name="T22" fmla="*/ 2147483647 w 108"/>
              <a:gd name="T23" fmla="*/ 2147483647 h 88"/>
              <a:gd name="T24" fmla="*/ 2147483647 w 108"/>
              <a:gd name="T25" fmla="*/ 2147483647 h 88"/>
              <a:gd name="T26" fmla="*/ 2147483647 w 108"/>
              <a:gd name="T27" fmla="*/ 2147483647 h 88"/>
              <a:gd name="T28" fmla="*/ 0 w 108"/>
              <a:gd name="T29" fmla="*/ 2147483647 h 88"/>
              <a:gd name="T30" fmla="*/ 2147483647 w 108"/>
              <a:gd name="T31" fmla="*/ 2147483647 h 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8"/>
              <a:gd name="T49" fmla="*/ 0 h 88"/>
              <a:gd name="T50" fmla="*/ 108 w 108"/>
              <a:gd name="T51" fmla="*/ 88 h 8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8" h="88">
                <a:moveTo>
                  <a:pt x="4" y="28"/>
                </a:moveTo>
                <a:lnTo>
                  <a:pt x="32" y="12"/>
                </a:lnTo>
                <a:lnTo>
                  <a:pt x="36" y="4"/>
                </a:lnTo>
                <a:lnTo>
                  <a:pt x="54" y="0"/>
                </a:lnTo>
                <a:lnTo>
                  <a:pt x="58" y="4"/>
                </a:lnTo>
                <a:lnTo>
                  <a:pt x="72" y="2"/>
                </a:lnTo>
                <a:lnTo>
                  <a:pt x="76" y="52"/>
                </a:lnTo>
                <a:lnTo>
                  <a:pt x="88" y="56"/>
                </a:lnTo>
                <a:lnTo>
                  <a:pt x="108" y="72"/>
                </a:lnTo>
                <a:lnTo>
                  <a:pt x="60" y="82"/>
                </a:lnTo>
                <a:lnTo>
                  <a:pt x="48" y="88"/>
                </a:lnTo>
                <a:lnTo>
                  <a:pt x="36" y="74"/>
                </a:lnTo>
                <a:lnTo>
                  <a:pt x="22" y="70"/>
                </a:lnTo>
                <a:lnTo>
                  <a:pt x="6" y="48"/>
                </a:lnTo>
                <a:lnTo>
                  <a:pt x="0" y="40"/>
                </a:lnTo>
                <a:lnTo>
                  <a:pt x="4" y="2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8" name="Freeform 1111"/>
          <p:cNvSpPr>
            <a:spLocks/>
          </p:cNvSpPr>
          <p:nvPr/>
        </p:nvSpPr>
        <p:spPr bwMode="auto">
          <a:xfrm rot="222277">
            <a:off x="7666038" y="3060700"/>
            <a:ext cx="244475" cy="192088"/>
          </a:xfrm>
          <a:custGeom>
            <a:avLst/>
            <a:gdLst>
              <a:gd name="T0" fmla="*/ 0 w 104"/>
              <a:gd name="T1" fmla="*/ 2147483647 h 82"/>
              <a:gd name="T2" fmla="*/ 2147483647 w 104"/>
              <a:gd name="T3" fmla="*/ 2147483647 h 82"/>
              <a:gd name="T4" fmla="*/ 2147483647 w 104"/>
              <a:gd name="T5" fmla="*/ 0 h 82"/>
              <a:gd name="T6" fmla="*/ 2147483647 w 104"/>
              <a:gd name="T7" fmla="*/ 2147483647 h 82"/>
              <a:gd name="T8" fmla="*/ 2147483647 w 104"/>
              <a:gd name="T9" fmla="*/ 2147483647 h 82"/>
              <a:gd name="T10" fmla="*/ 2147483647 w 104"/>
              <a:gd name="T11" fmla="*/ 2147483647 h 82"/>
              <a:gd name="T12" fmla="*/ 2147483647 w 104"/>
              <a:gd name="T13" fmla="*/ 2147483647 h 82"/>
              <a:gd name="T14" fmla="*/ 2147483647 w 104"/>
              <a:gd name="T15" fmla="*/ 2147483647 h 82"/>
              <a:gd name="T16" fmla="*/ 2147483647 w 104"/>
              <a:gd name="T17" fmla="*/ 2147483647 h 82"/>
              <a:gd name="T18" fmla="*/ 2147483647 w 104"/>
              <a:gd name="T19" fmla="*/ 2147483647 h 82"/>
              <a:gd name="T20" fmla="*/ 2147483647 w 104"/>
              <a:gd name="T21" fmla="*/ 2147483647 h 82"/>
              <a:gd name="T22" fmla="*/ 2147483647 w 104"/>
              <a:gd name="T23" fmla="*/ 2147483647 h 82"/>
              <a:gd name="T24" fmla="*/ 0 w 104"/>
              <a:gd name="T25" fmla="*/ 2147483647 h 82"/>
              <a:gd name="T26" fmla="*/ 0 w 104"/>
              <a:gd name="T27" fmla="*/ 2147483647 h 8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4"/>
              <a:gd name="T43" fmla="*/ 0 h 82"/>
              <a:gd name="T44" fmla="*/ 104 w 104"/>
              <a:gd name="T45" fmla="*/ 82 h 8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4" h="82">
                <a:moveTo>
                  <a:pt x="0" y="64"/>
                </a:moveTo>
                <a:lnTo>
                  <a:pt x="26" y="16"/>
                </a:lnTo>
                <a:lnTo>
                  <a:pt x="34" y="0"/>
                </a:lnTo>
                <a:lnTo>
                  <a:pt x="70" y="6"/>
                </a:lnTo>
                <a:lnTo>
                  <a:pt x="102" y="32"/>
                </a:lnTo>
                <a:lnTo>
                  <a:pt x="104" y="40"/>
                </a:lnTo>
                <a:lnTo>
                  <a:pt x="92" y="56"/>
                </a:lnTo>
                <a:lnTo>
                  <a:pt x="78" y="58"/>
                </a:lnTo>
                <a:lnTo>
                  <a:pt x="74" y="54"/>
                </a:lnTo>
                <a:lnTo>
                  <a:pt x="56" y="58"/>
                </a:lnTo>
                <a:lnTo>
                  <a:pt x="52" y="66"/>
                </a:lnTo>
                <a:lnTo>
                  <a:pt x="24" y="82"/>
                </a:lnTo>
                <a:lnTo>
                  <a:pt x="0" y="68"/>
                </a:lnTo>
                <a:lnTo>
                  <a:pt x="0" y="6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19" name="Freeform 1112"/>
          <p:cNvSpPr>
            <a:spLocks/>
          </p:cNvSpPr>
          <p:nvPr/>
        </p:nvSpPr>
        <p:spPr bwMode="auto">
          <a:xfrm rot="222277">
            <a:off x="7596188" y="3062288"/>
            <a:ext cx="128587" cy="138112"/>
          </a:xfrm>
          <a:custGeom>
            <a:avLst/>
            <a:gdLst>
              <a:gd name="T0" fmla="*/ 0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0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2147483647 w 56"/>
              <a:gd name="T15" fmla="*/ 2147483647 h 60"/>
              <a:gd name="T16" fmla="*/ 2147483647 w 56"/>
              <a:gd name="T17" fmla="*/ 2147483647 h 60"/>
              <a:gd name="T18" fmla="*/ 0 w 56"/>
              <a:gd name="T19" fmla="*/ 2147483647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"/>
              <a:gd name="T31" fmla="*/ 0 h 60"/>
              <a:gd name="T32" fmla="*/ 56 w 56"/>
              <a:gd name="T33" fmla="*/ 60 h 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" h="60">
                <a:moveTo>
                  <a:pt x="0" y="24"/>
                </a:moveTo>
                <a:lnTo>
                  <a:pt x="4" y="16"/>
                </a:lnTo>
                <a:lnTo>
                  <a:pt x="20" y="12"/>
                </a:lnTo>
                <a:lnTo>
                  <a:pt x="24" y="2"/>
                </a:lnTo>
                <a:lnTo>
                  <a:pt x="40" y="0"/>
                </a:lnTo>
                <a:lnTo>
                  <a:pt x="46" y="10"/>
                </a:lnTo>
                <a:lnTo>
                  <a:pt x="56" y="12"/>
                </a:lnTo>
                <a:lnTo>
                  <a:pt x="30" y="60"/>
                </a:lnTo>
                <a:lnTo>
                  <a:pt x="18" y="54"/>
                </a:lnTo>
                <a:lnTo>
                  <a:pt x="0" y="2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0" name="Freeform 1113"/>
          <p:cNvSpPr>
            <a:spLocks/>
          </p:cNvSpPr>
          <p:nvPr/>
        </p:nvSpPr>
        <p:spPr bwMode="auto">
          <a:xfrm rot="222277">
            <a:off x="7727950" y="2832100"/>
            <a:ext cx="246063" cy="246063"/>
          </a:xfrm>
          <a:custGeom>
            <a:avLst/>
            <a:gdLst>
              <a:gd name="T0" fmla="*/ 2147483647 w 104"/>
              <a:gd name="T1" fmla="*/ 2147483647 h 104"/>
              <a:gd name="T2" fmla="*/ 2147483647 w 104"/>
              <a:gd name="T3" fmla="*/ 2147483647 h 104"/>
              <a:gd name="T4" fmla="*/ 2147483647 w 104"/>
              <a:gd name="T5" fmla="*/ 2147483647 h 104"/>
              <a:gd name="T6" fmla="*/ 2147483647 w 104"/>
              <a:gd name="T7" fmla="*/ 2147483647 h 104"/>
              <a:gd name="T8" fmla="*/ 2147483647 w 104"/>
              <a:gd name="T9" fmla="*/ 2147483647 h 104"/>
              <a:gd name="T10" fmla="*/ 2147483647 w 104"/>
              <a:gd name="T11" fmla="*/ 2147483647 h 104"/>
              <a:gd name="T12" fmla="*/ 2147483647 w 104"/>
              <a:gd name="T13" fmla="*/ 2147483647 h 104"/>
              <a:gd name="T14" fmla="*/ 2147483647 w 104"/>
              <a:gd name="T15" fmla="*/ 2147483647 h 104"/>
              <a:gd name="T16" fmla="*/ 2147483647 w 104"/>
              <a:gd name="T17" fmla="*/ 0 h 104"/>
              <a:gd name="T18" fmla="*/ 2147483647 w 104"/>
              <a:gd name="T19" fmla="*/ 2147483647 h 104"/>
              <a:gd name="T20" fmla="*/ 2147483647 w 104"/>
              <a:gd name="T21" fmla="*/ 2147483647 h 104"/>
              <a:gd name="T22" fmla="*/ 2147483647 w 104"/>
              <a:gd name="T23" fmla="*/ 2147483647 h 104"/>
              <a:gd name="T24" fmla="*/ 2147483647 w 104"/>
              <a:gd name="T25" fmla="*/ 2147483647 h 104"/>
              <a:gd name="T26" fmla="*/ 2147483647 w 104"/>
              <a:gd name="T27" fmla="*/ 2147483647 h 104"/>
              <a:gd name="T28" fmla="*/ 2147483647 w 104"/>
              <a:gd name="T29" fmla="*/ 2147483647 h 104"/>
              <a:gd name="T30" fmla="*/ 2147483647 w 104"/>
              <a:gd name="T31" fmla="*/ 2147483647 h 104"/>
              <a:gd name="T32" fmla="*/ 2147483647 w 104"/>
              <a:gd name="T33" fmla="*/ 2147483647 h 104"/>
              <a:gd name="T34" fmla="*/ 0 w 104"/>
              <a:gd name="T35" fmla="*/ 2147483647 h 104"/>
              <a:gd name="T36" fmla="*/ 2147483647 w 104"/>
              <a:gd name="T37" fmla="*/ 2147483647 h 1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4"/>
              <a:gd name="T58" fmla="*/ 0 h 104"/>
              <a:gd name="T59" fmla="*/ 104 w 104"/>
              <a:gd name="T60" fmla="*/ 104 h 1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4" h="104">
                <a:moveTo>
                  <a:pt x="4" y="48"/>
                </a:moveTo>
                <a:lnTo>
                  <a:pt x="10" y="46"/>
                </a:lnTo>
                <a:lnTo>
                  <a:pt x="14" y="32"/>
                </a:lnTo>
                <a:lnTo>
                  <a:pt x="22" y="32"/>
                </a:lnTo>
                <a:lnTo>
                  <a:pt x="26" y="22"/>
                </a:lnTo>
                <a:lnTo>
                  <a:pt x="24" y="8"/>
                </a:lnTo>
                <a:lnTo>
                  <a:pt x="16" y="10"/>
                </a:lnTo>
                <a:lnTo>
                  <a:pt x="14" y="4"/>
                </a:lnTo>
                <a:lnTo>
                  <a:pt x="28" y="0"/>
                </a:lnTo>
                <a:lnTo>
                  <a:pt x="52" y="4"/>
                </a:lnTo>
                <a:lnTo>
                  <a:pt x="66" y="8"/>
                </a:lnTo>
                <a:lnTo>
                  <a:pt x="72" y="14"/>
                </a:lnTo>
                <a:lnTo>
                  <a:pt x="96" y="22"/>
                </a:lnTo>
                <a:lnTo>
                  <a:pt x="104" y="32"/>
                </a:lnTo>
                <a:lnTo>
                  <a:pt x="72" y="62"/>
                </a:lnTo>
                <a:lnTo>
                  <a:pt x="48" y="104"/>
                </a:lnTo>
                <a:lnTo>
                  <a:pt x="12" y="98"/>
                </a:lnTo>
                <a:lnTo>
                  <a:pt x="0" y="94"/>
                </a:lnTo>
                <a:lnTo>
                  <a:pt x="4" y="4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1" name="Freeform 1114"/>
          <p:cNvSpPr>
            <a:spLocks/>
          </p:cNvSpPr>
          <p:nvPr/>
        </p:nvSpPr>
        <p:spPr bwMode="auto">
          <a:xfrm rot="222277">
            <a:off x="7504113" y="2935288"/>
            <a:ext cx="247650" cy="184150"/>
          </a:xfrm>
          <a:custGeom>
            <a:avLst/>
            <a:gdLst>
              <a:gd name="T0" fmla="*/ 0 w 106"/>
              <a:gd name="T1" fmla="*/ 2147483647 h 80"/>
              <a:gd name="T2" fmla="*/ 2147483647 w 106"/>
              <a:gd name="T3" fmla="*/ 2147483647 h 80"/>
              <a:gd name="T4" fmla="*/ 2147483647 w 106"/>
              <a:gd name="T5" fmla="*/ 2147483647 h 80"/>
              <a:gd name="T6" fmla="*/ 2147483647 w 106"/>
              <a:gd name="T7" fmla="*/ 2147483647 h 80"/>
              <a:gd name="T8" fmla="*/ 2147483647 w 106"/>
              <a:gd name="T9" fmla="*/ 2147483647 h 80"/>
              <a:gd name="T10" fmla="*/ 2147483647 w 106"/>
              <a:gd name="T11" fmla="*/ 0 h 80"/>
              <a:gd name="T12" fmla="*/ 2147483647 w 106"/>
              <a:gd name="T13" fmla="*/ 2147483647 h 80"/>
              <a:gd name="T14" fmla="*/ 2147483647 w 106"/>
              <a:gd name="T15" fmla="*/ 2147483647 h 80"/>
              <a:gd name="T16" fmla="*/ 2147483647 w 106"/>
              <a:gd name="T17" fmla="*/ 2147483647 h 80"/>
              <a:gd name="T18" fmla="*/ 2147483647 w 106"/>
              <a:gd name="T19" fmla="*/ 2147483647 h 80"/>
              <a:gd name="T20" fmla="*/ 2147483647 w 106"/>
              <a:gd name="T21" fmla="*/ 2147483647 h 80"/>
              <a:gd name="T22" fmla="*/ 2147483647 w 106"/>
              <a:gd name="T23" fmla="*/ 2147483647 h 80"/>
              <a:gd name="T24" fmla="*/ 2147483647 w 106"/>
              <a:gd name="T25" fmla="*/ 2147483647 h 80"/>
              <a:gd name="T26" fmla="*/ 2147483647 w 106"/>
              <a:gd name="T27" fmla="*/ 2147483647 h 80"/>
              <a:gd name="T28" fmla="*/ 2147483647 w 106"/>
              <a:gd name="T29" fmla="*/ 2147483647 h 80"/>
              <a:gd name="T30" fmla="*/ 2147483647 w 106"/>
              <a:gd name="T31" fmla="*/ 2147483647 h 80"/>
              <a:gd name="T32" fmla="*/ 0 w 106"/>
              <a:gd name="T33" fmla="*/ 2147483647 h 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6"/>
              <a:gd name="T52" fmla="*/ 0 h 80"/>
              <a:gd name="T53" fmla="*/ 106 w 106"/>
              <a:gd name="T54" fmla="*/ 80 h 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6" h="80">
                <a:moveTo>
                  <a:pt x="0" y="20"/>
                </a:moveTo>
                <a:lnTo>
                  <a:pt x="46" y="12"/>
                </a:lnTo>
                <a:lnTo>
                  <a:pt x="38" y="2"/>
                </a:lnTo>
                <a:lnTo>
                  <a:pt x="52" y="6"/>
                </a:lnTo>
                <a:lnTo>
                  <a:pt x="78" y="4"/>
                </a:lnTo>
                <a:lnTo>
                  <a:pt x="98" y="0"/>
                </a:lnTo>
                <a:lnTo>
                  <a:pt x="94" y="46"/>
                </a:lnTo>
                <a:lnTo>
                  <a:pt x="106" y="50"/>
                </a:lnTo>
                <a:lnTo>
                  <a:pt x="98" y="66"/>
                </a:lnTo>
                <a:lnTo>
                  <a:pt x="88" y="64"/>
                </a:lnTo>
                <a:lnTo>
                  <a:pt x="82" y="54"/>
                </a:lnTo>
                <a:lnTo>
                  <a:pt x="66" y="56"/>
                </a:lnTo>
                <a:lnTo>
                  <a:pt x="62" y="66"/>
                </a:lnTo>
                <a:lnTo>
                  <a:pt x="46" y="70"/>
                </a:lnTo>
                <a:lnTo>
                  <a:pt x="42" y="78"/>
                </a:lnTo>
                <a:lnTo>
                  <a:pt x="12" y="80"/>
                </a:lnTo>
                <a:lnTo>
                  <a:pt x="0" y="2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2" name="Freeform 1115"/>
          <p:cNvSpPr>
            <a:spLocks/>
          </p:cNvSpPr>
          <p:nvPr/>
        </p:nvSpPr>
        <p:spPr bwMode="auto">
          <a:xfrm rot="222277">
            <a:off x="7312025" y="2947988"/>
            <a:ext cx="217488" cy="209550"/>
          </a:xfrm>
          <a:custGeom>
            <a:avLst/>
            <a:gdLst>
              <a:gd name="T0" fmla="*/ 2147483647 w 94"/>
              <a:gd name="T1" fmla="*/ 2147483647 h 88"/>
              <a:gd name="T2" fmla="*/ 2147483647 w 94"/>
              <a:gd name="T3" fmla="*/ 2147483647 h 88"/>
              <a:gd name="T4" fmla="*/ 0 w 94"/>
              <a:gd name="T5" fmla="*/ 2147483647 h 88"/>
              <a:gd name="T6" fmla="*/ 2147483647 w 94"/>
              <a:gd name="T7" fmla="*/ 0 h 88"/>
              <a:gd name="T8" fmla="*/ 2147483647 w 94"/>
              <a:gd name="T9" fmla="*/ 2147483647 h 88"/>
              <a:gd name="T10" fmla="*/ 2147483647 w 94"/>
              <a:gd name="T11" fmla="*/ 2147483647 h 88"/>
              <a:gd name="T12" fmla="*/ 2147483647 w 94"/>
              <a:gd name="T13" fmla="*/ 2147483647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88"/>
              <a:gd name="T23" fmla="*/ 94 w 94"/>
              <a:gd name="T24" fmla="*/ 88 h 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88">
                <a:moveTo>
                  <a:pt x="62" y="78"/>
                </a:moveTo>
                <a:lnTo>
                  <a:pt x="12" y="88"/>
                </a:lnTo>
                <a:lnTo>
                  <a:pt x="0" y="12"/>
                </a:lnTo>
                <a:lnTo>
                  <a:pt x="76" y="0"/>
                </a:lnTo>
                <a:lnTo>
                  <a:pt x="82" y="8"/>
                </a:lnTo>
                <a:lnTo>
                  <a:pt x="94" y="68"/>
                </a:lnTo>
                <a:lnTo>
                  <a:pt x="62" y="7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3" name="Freeform 1116"/>
          <p:cNvSpPr>
            <a:spLocks/>
          </p:cNvSpPr>
          <p:nvPr/>
        </p:nvSpPr>
        <p:spPr bwMode="auto">
          <a:xfrm rot="222277">
            <a:off x="7296150" y="3135313"/>
            <a:ext cx="236538" cy="187325"/>
          </a:xfrm>
          <a:custGeom>
            <a:avLst/>
            <a:gdLst>
              <a:gd name="T0" fmla="*/ 2147483647 w 102"/>
              <a:gd name="T1" fmla="*/ 2147483647 h 82"/>
              <a:gd name="T2" fmla="*/ 2147483647 w 102"/>
              <a:gd name="T3" fmla="*/ 2147483647 h 82"/>
              <a:gd name="T4" fmla="*/ 2147483647 w 102"/>
              <a:gd name="T5" fmla="*/ 2147483647 h 82"/>
              <a:gd name="T6" fmla="*/ 2147483647 w 102"/>
              <a:gd name="T7" fmla="*/ 2147483647 h 82"/>
              <a:gd name="T8" fmla="*/ 0 w 102"/>
              <a:gd name="T9" fmla="*/ 2147483647 h 82"/>
              <a:gd name="T10" fmla="*/ 2147483647 w 102"/>
              <a:gd name="T11" fmla="*/ 2147483647 h 82"/>
              <a:gd name="T12" fmla="*/ 2147483647 w 102"/>
              <a:gd name="T13" fmla="*/ 0 h 82"/>
              <a:gd name="T14" fmla="*/ 2147483647 w 102"/>
              <a:gd name="T15" fmla="*/ 2147483647 h 82"/>
              <a:gd name="T16" fmla="*/ 2147483647 w 102"/>
              <a:gd name="T17" fmla="*/ 2147483647 h 82"/>
              <a:gd name="T18" fmla="*/ 2147483647 w 102"/>
              <a:gd name="T19" fmla="*/ 2147483647 h 82"/>
              <a:gd name="T20" fmla="*/ 2147483647 w 102"/>
              <a:gd name="T21" fmla="*/ 2147483647 h 82"/>
              <a:gd name="T22" fmla="*/ 2147483647 w 102"/>
              <a:gd name="T23" fmla="*/ 2147483647 h 82"/>
              <a:gd name="T24" fmla="*/ 2147483647 w 102"/>
              <a:gd name="T25" fmla="*/ 2147483647 h 82"/>
              <a:gd name="T26" fmla="*/ 2147483647 w 102"/>
              <a:gd name="T27" fmla="*/ 2147483647 h 82"/>
              <a:gd name="T28" fmla="*/ 2147483647 w 102"/>
              <a:gd name="T29" fmla="*/ 2147483647 h 82"/>
              <a:gd name="T30" fmla="*/ 2147483647 w 102"/>
              <a:gd name="T31" fmla="*/ 2147483647 h 82"/>
              <a:gd name="T32" fmla="*/ 2147483647 w 102"/>
              <a:gd name="T33" fmla="*/ 2147483647 h 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2"/>
              <a:gd name="T52" fmla="*/ 0 h 82"/>
              <a:gd name="T53" fmla="*/ 102 w 102"/>
              <a:gd name="T54" fmla="*/ 82 h 8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2" h="82">
                <a:moveTo>
                  <a:pt x="28" y="82"/>
                </a:moveTo>
                <a:lnTo>
                  <a:pt x="26" y="68"/>
                </a:lnTo>
                <a:lnTo>
                  <a:pt x="20" y="62"/>
                </a:lnTo>
                <a:lnTo>
                  <a:pt x="24" y="36"/>
                </a:lnTo>
                <a:lnTo>
                  <a:pt x="0" y="18"/>
                </a:lnTo>
                <a:lnTo>
                  <a:pt x="14" y="10"/>
                </a:lnTo>
                <a:lnTo>
                  <a:pt x="64" y="0"/>
                </a:lnTo>
                <a:lnTo>
                  <a:pt x="78" y="32"/>
                </a:lnTo>
                <a:lnTo>
                  <a:pt x="82" y="48"/>
                </a:lnTo>
                <a:lnTo>
                  <a:pt x="90" y="48"/>
                </a:lnTo>
                <a:lnTo>
                  <a:pt x="102" y="64"/>
                </a:lnTo>
                <a:lnTo>
                  <a:pt x="96" y="64"/>
                </a:lnTo>
                <a:lnTo>
                  <a:pt x="64" y="66"/>
                </a:lnTo>
                <a:lnTo>
                  <a:pt x="56" y="72"/>
                </a:lnTo>
                <a:lnTo>
                  <a:pt x="40" y="74"/>
                </a:lnTo>
                <a:lnTo>
                  <a:pt x="36" y="78"/>
                </a:lnTo>
                <a:lnTo>
                  <a:pt x="28" y="8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4" name="Freeform 1117"/>
          <p:cNvSpPr>
            <a:spLocks/>
          </p:cNvSpPr>
          <p:nvPr/>
        </p:nvSpPr>
        <p:spPr bwMode="auto">
          <a:xfrm rot="222277">
            <a:off x="7197725" y="3167063"/>
            <a:ext cx="161925" cy="166687"/>
          </a:xfrm>
          <a:custGeom>
            <a:avLst/>
            <a:gdLst>
              <a:gd name="T0" fmla="*/ 2147483647 w 70"/>
              <a:gd name="T1" fmla="*/ 2147483647 h 72"/>
              <a:gd name="T2" fmla="*/ 2147483647 w 70"/>
              <a:gd name="T3" fmla="*/ 0 h 72"/>
              <a:gd name="T4" fmla="*/ 2147483647 w 70"/>
              <a:gd name="T5" fmla="*/ 2147483647 h 72"/>
              <a:gd name="T6" fmla="*/ 2147483647 w 70"/>
              <a:gd name="T7" fmla="*/ 2147483647 h 72"/>
              <a:gd name="T8" fmla="*/ 2147483647 w 70"/>
              <a:gd name="T9" fmla="*/ 2147483647 h 72"/>
              <a:gd name="T10" fmla="*/ 2147483647 w 70"/>
              <a:gd name="T11" fmla="*/ 2147483647 h 72"/>
              <a:gd name="T12" fmla="*/ 2147483647 w 70"/>
              <a:gd name="T13" fmla="*/ 2147483647 h 72"/>
              <a:gd name="T14" fmla="*/ 2147483647 w 70"/>
              <a:gd name="T15" fmla="*/ 2147483647 h 72"/>
              <a:gd name="T16" fmla="*/ 2147483647 w 70"/>
              <a:gd name="T17" fmla="*/ 2147483647 h 72"/>
              <a:gd name="T18" fmla="*/ 2147483647 w 70"/>
              <a:gd name="T19" fmla="*/ 2147483647 h 72"/>
              <a:gd name="T20" fmla="*/ 2147483647 w 70"/>
              <a:gd name="T21" fmla="*/ 2147483647 h 72"/>
              <a:gd name="T22" fmla="*/ 2147483647 w 70"/>
              <a:gd name="T23" fmla="*/ 2147483647 h 72"/>
              <a:gd name="T24" fmla="*/ 0 w 70"/>
              <a:gd name="T25" fmla="*/ 2147483647 h 72"/>
              <a:gd name="T26" fmla="*/ 2147483647 w 70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72"/>
              <a:gd name="T44" fmla="*/ 70 w 70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72">
                <a:moveTo>
                  <a:pt x="22" y="4"/>
                </a:moveTo>
                <a:lnTo>
                  <a:pt x="42" y="0"/>
                </a:lnTo>
                <a:lnTo>
                  <a:pt x="66" y="18"/>
                </a:lnTo>
                <a:lnTo>
                  <a:pt x="62" y="44"/>
                </a:lnTo>
                <a:lnTo>
                  <a:pt x="68" y="50"/>
                </a:lnTo>
                <a:lnTo>
                  <a:pt x="70" y="64"/>
                </a:lnTo>
                <a:lnTo>
                  <a:pt x="60" y="58"/>
                </a:lnTo>
                <a:lnTo>
                  <a:pt x="54" y="58"/>
                </a:lnTo>
                <a:lnTo>
                  <a:pt x="54" y="66"/>
                </a:lnTo>
                <a:lnTo>
                  <a:pt x="38" y="60"/>
                </a:lnTo>
                <a:lnTo>
                  <a:pt x="34" y="64"/>
                </a:lnTo>
                <a:lnTo>
                  <a:pt x="10" y="72"/>
                </a:lnTo>
                <a:lnTo>
                  <a:pt x="0" y="70"/>
                </a:lnTo>
                <a:lnTo>
                  <a:pt x="22" y="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5" name="Freeform 1118"/>
          <p:cNvSpPr>
            <a:spLocks/>
          </p:cNvSpPr>
          <p:nvPr/>
        </p:nvSpPr>
        <p:spPr bwMode="auto">
          <a:xfrm rot="222277">
            <a:off x="7070725" y="3165475"/>
            <a:ext cx="176213" cy="157163"/>
          </a:xfrm>
          <a:custGeom>
            <a:avLst/>
            <a:gdLst>
              <a:gd name="T0" fmla="*/ 0 w 76"/>
              <a:gd name="T1" fmla="*/ 2147483647 h 66"/>
              <a:gd name="T2" fmla="*/ 2147483647 w 76"/>
              <a:gd name="T3" fmla="*/ 2147483647 h 66"/>
              <a:gd name="T4" fmla="*/ 2147483647 w 76"/>
              <a:gd name="T5" fmla="*/ 0 h 66"/>
              <a:gd name="T6" fmla="*/ 2147483647 w 76"/>
              <a:gd name="T7" fmla="*/ 2147483647 h 66"/>
              <a:gd name="T8" fmla="*/ 2147483647 w 76"/>
              <a:gd name="T9" fmla="*/ 2147483647 h 66"/>
              <a:gd name="T10" fmla="*/ 2147483647 w 76"/>
              <a:gd name="T11" fmla="*/ 2147483647 h 66"/>
              <a:gd name="T12" fmla="*/ 2147483647 w 76"/>
              <a:gd name="T13" fmla="*/ 2147483647 h 66"/>
              <a:gd name="T14" fmla="*/ 2147483647 w 76"/>
              <a:gd name="T15" fmla="*/ 2147483647 h 66"/>
              <a:gd name="T16" fmla="*/ 0 w 76"/>
              <a:gd name="T17" fmla="*/ 2147483647 h 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"/>
              <a:gd name="T28" fmla="*/ 0 h 66"/>
              <a:gd name="T29" fmla="*/ 76 w 76"/>
              <a:gd name="T30" fmla="*/ 66 h 6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" h="66">
                <a:moveTo>
                  <a:pt x="0" y="14"/>
                </a:moveTo>
                <a:lnTo>
                  <a:pt x="12" y="12"/>
                </a:lnTo>
                <a:lnTo>
                  <a:pt x="76" y="0"/>
                </a:lnTo>
                <a:lnTo>
                  <a:pt x="54" y="66"/>
                </a:lnTo>
                <a:lnTo>
                  <a:pt x="42" y="64"/>
                </a:lnTo>
                <a:lnTo>
                  <a:pt x="28" y="56"/>
                </a:lnTo>
                <a:lnTo>
                  <a:pt x="24" y="44"/>
                </a:lnTo>
                <a:lnTo>
                  <a:pt x="10" y="36"/>
                </a:lnTo>
                <a:lnTo>
                  <a:pt x="0" y="1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6" name="Freeform 1119"/>
          <p:cNvSpPr>
            <a:spLocks/>
          </p:cNvSpPr>
          <p:nvPr/>
        </p:nvSpPr>
        <p:spPr bwMode="auto">
          <a:xfrm rot="222277">
            <a:off x="7170738" y="2914650"/>
            <a:ext cx="168275" cy="246063"/>
          </a:xfrm>
          <a:custGeom>
            <a:avLst/>
            <a:gdLst>
              <a:gd name="T0" fmla="*/ 2147483647 w 72"/>
              <a:gd name="T1" fmla="*/ 2147483647 h 104"/>
              <a:gd name="T2" fmla="*/ 2147483647 w 72"/>
              <a:gd name="T3" fmla="*/ 2147483647 h 104"/>
              <a:gd name="T4" fmla="*/ 2147483647 w 72"/>
              <a:gd name="T5" fmla="*/ 2147483647 h 104"/>
              <a:gd name="T6" fmla="*/ 2147483647 w 72"/>
              <a:gd name="T7" fmla="*/ 2147483647 h 104"/>
              <a:gd name="T8" fmla="*/ 2147483647 w 72"/>
              <a:gd name="T9" fmla="*/ 2147483647 h 104"/>
              <a:gd name="T10" fmla="*/ 0 w 72"/>
              <a:gd name="T11" fmla="*/ 2147483647 h 104"/>
              <a:gd name="T12" fmla="*/ 2147483647 w 72"/>
              <a:gd name="T13" fmla="*/ 2147483647 h 104"/>
              <a:gd name="T14" fmla="*/ 2147483647 w 72"/>
              <a:gd name="T15" fmla="*/ 2147483647 h 104"/>
              <a:gd name="T16" fmla="*/ 2147483647 w 72"/>
              <a:gd name="T17" fmla="*/ 2147483647 h 104"/>
              <a:gd name="T18" fmla="*/ 2147483647 w 72"/>
              <a:gd name="T19" fmla="*/ 2147483647 h 104"/>
              <a:gd name="T20" fmla="*/ 2147483647 w 72"/>
              <a:gd name="T21" fmla="*/ 2147483647 h 104"/>
              <a:gd name="T22" fmla="*/ 2147483647 w 72"/>
              <a:gd name="T23" fmla="*/ 2147483647 h 104"/>
              <a:gd name="T24" fmla="*/ 2147483647 w 72"/>
              <a:gd name="T25" fmla="*/ 2147483647 h 104"/>
              <a:gd name="T26" fmla="*/ 2147483647 w 72"/>
              <a:gd name="T27" fmla="*/ 2147483647 h 104"/>
              <a:gd name="T28" fmla="*/ 2147483647 w 72"/>
              <a:gd name="T29" fmla="*/ 2147483647 h 104"/>
              <a:gd name="T30" fmla="*/ 2147483647 w 72"/>
              <a:gd name="T31" fmla="*/ 2147483647 h 104"/>
              <a:gd name="T32" fmla="*/ 2147483647 w 72"/>
              <a:gd name="T33" fmla="*/ 0 h 104"/>
              <a:gd name="T34" fmla="*/ 2147483647 w 72"/>
              <a:gd name="T35" fmla="*/ 2147483647 h 104"/>
              <a:gd name="T36" fmla="*/ 2147483647 w 72"/>
              <a:gd name="T37" fmla="*/ 2147483647 h 104"/>
              <a:gd name="T38" fmla="*/ 2147483647 w 72"/>
              <a:gd name="T39" fmla="*/ 2147483647 h 10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2"/>
              <a:gd name="T61" fmla="*/ 0 h 104"/>
              <a:gd name="T62" fmla="*/ 72 w 72"/>
              <a:gd name="T63" fmla="*/ 104 h 10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2" h="104">
                <a:moveTo>
                  <a:pt x="54" y="104"/>
                </a:moveTo>
                <a:lnTo>
                  <a:pt x="40" y="86"/>
                </a:lnTo>
                <a:lnTo>
                  <a:pt x="26" y="76"/>
                </a:lnTo>
                <a:lnTo>
                  <a:pt x="24" y="68"/>
                </a:lnTo>
                <a:lnTo>
                  <a:pt x="4" y="68"/>
                </a:lnTo>
                <a:lnTo>
                  <a:pt x="0" y="50"/>
                </a:lnTo>
                <a:lnTo>
                  <a:pt x="12" y="44"/>
                </a:lnTo>
                <a:lnTo>
                  <a:pt x="6" y="38"/>
                </a:lnTo>
                <a:lnTo>
                  <a:pt x="12" y="36"/>
                </a:lnTo>
                <a:lnTo>
                  <a:pt x="14" y="36"/>
                </a:lnTo>
                <a:lnTo>
                  <a:pt x="14" y="34"/>
                </a:lnTo>
                <a:lnTo>
                  <a:pt x="6" y="24"/>
                </a:lnTo>
                <a:lnTo>
                  <a:pt x="32" y="14"/>
                </a:lnTo>
                <a:lnTo>
                  <a:pt x="32" y="8"/>
                </a:lnTo>
                <a:lnTo>
                  <a:pt x="42" y="8"/>
                </a:lnTo>
                <a:lnTo>
                  <a:pt x="40" y="4"/>
                </a:lnTo>
                <a:lnTo>
                  <a:pt x="54" y="0"/>
                </a:lnTo>
                <a:lnTo>
                  <a:pt x="60" y="22"/>
                </a:lnTo>
                <a:lnTo>
                  <a:pt x="72" y="98"/>
                </a:lnTo>
                <a:lnTo>
                  <a:pt x="54" y="10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7" name="Freeform 1120"/>
          <p:cNvSpPr>
            <a:spLocks/>
          </p:cNvSpPr>
          <p:nvPr/>
        </p:nvSpPr>
        <p:spPr bwMode="auto">
          <a:xfrm rot="222277">
            <a:off x="7151688" y="2817813"/>
            <a:ext cx="153987" cy="150812"/>
          </a:xfrm>
          <a:custGeom>
            <a:avLst/>
            <a:gdLst>
              <a:gd name="T0" fmla="*/ 0 w 68"/>
              <a:gd name="T1" fmla="*/ 2147483647 h 64"/>
              <a:gd name="T2" fmla="*/ 2147483647 w 68"/>
              <a:gd name="T3" fmla="*/ 0 h 64"/>
              <a:gd name="T4" fmla="*/ 2147483647 w 68"/>
              <a:gd name="T5" fmla="*/ 2147483647 h 64"/>
              <a:gd name="T6" fmla="*/ 2147483647 w 68"/>
              <a:gd name="T7" fmla="*/ 2147483647 h 64"/>
              <a:gd name="T8" fmla="*/ 2147483647 w 68"/>
              <a:gd name="T9" fmla="*/ 2147483647 h 64"/>
              <a:gd name="T10" fmla="*/ 2147483647 w 68"/>
              <a:gd name="T11" fmla="*/ 2147483647 h 64"/>
              <a:gd name="T12" fmla="*/ 2147483647 w 68"/>
              <a:gd name="T13" fmla="*/ 2147483647 h 64"/>
              <a:gd name="T14" fmla="*/ 2147483647 w 68"/>
              <a:gd name="T15" fmla="*/ 2147483647 h 64"/>
              <a:gd name="T16" fmla="*/ 2147483647 w 68"/>
              <a:gd name="T17" fmla="*/ 2147483647 h 64"/>
              <a:gd name="T18" fmla="*/ 0 w 68"/>
              <a:gd name="T19" fmla="*/ 2147483647 h 64"/>
              <a:gd name="T20" fmla="*/ 0 w 68"/>
              <a:gd name="T21" fmla="*/ 2147483647 h 64"/>
              <a:gd name="T22" fmla="*/ 2147483647 w 68"/>
              <a:gd name="T23" fmla="*/ 2147483647 h 64"/>
              <a:gd name="T24" fmla="*/ 0 w 68"/>
              <a:gd name="T25" fmla="*/ 2147483647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"/>
              <a:gd name="T40" fmla="*/ 0 h 64"/>
              <a:gd name="T41" fmla="*/ 68 w 68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" h="64">
                <a:moveTo>
                  <a:pt x="0" y="12"/>
                </a:moveTo>
                <a:lnTo>
                  <a:pt x="64" y="0"/>
                </a:lnTo>
                <a:lnTo>
                  <a:pt x="68" y="40"/>
                </a:lnTo>
                <a:lnTo>
                  <a:pt x="54" y="44"/>
                </a:lnTo>
                <a:lnTo>
                  <a:pt x="56" y="48"/>
                </a:lnTo>
                <a:lnTo>
                  <a:pt x="46" y="48"/>
                </a:lnTo>
                <a:lnTo>
                  <a:pt x="46" y="54"/>
                </a:lnTo>
                <a:lnTo>
                  <a:pt x="20" y="64"/>
                </a:lnTo>
                <a:lnTo>
                  <a:pt x="6" y="46"/>
                </a:lnTo>
                <a:lnTo>
                  <a:pt x="0" y="50"/>
                </a:lnTo>
                <a:lnTo>
                  <a:pt x="0" y="40"/>
                </a:lnTo>
                <a:lnTo>
                  <a:pt x="6" y="32"/>
                </a:lnTo>
                <a:lnTo>
                  <a:pt x="0" y="1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8" name="Freeform 1121"/>
          <p:cNvSpPr>
            <a:spLocks/>
          </p:cNvSpPr>
          <p:nvPr/>
        </p:nvSpPr>
        <p:spPr bwMode="auto">
          <a:xfrm rot="222277">
            <a:off x="6994525" y="2833688"/>
            <a:ext cx="166688" cy="117475"/>
          </a:xfrm>
          <a:custGeom>
            <a:avLst/>
            <a:gdLst>
              <a:gd name="T0" fmla="*/ 0 w 72"/>
              <a:gd name="T1" fmla="*/ 2147483647 h 50"/>
              <a:gd name="T2" fmla="*/ 2147483647 w 72"/>
              <a:gd name="T3" fmla="*/ 2147483647 h 50"/>
              <a:gd name="T4" fmla="*/ 2147483647 w 72"/>
              <a:gd name="T5" fmla="*/ 2147483647 h 50"/>
              <a:gd name="T6" fmla="*/ 2147483647 w 72"/>
              <a:gd name="T7" fmla="*/ 2147483647 h 50"/>
              <a:gd name="T8" fmla="*/ 2147483647 w 72"/>
              <a:gd name="T9" fmla="*/ 0 h 50"/>
              <a:gd name="T10" fmla="*/ 2147483647 w 72"/>
              <a:gd name="T11" fmla="*/ 2147483647 h 50"/>
              <a:gd name="T12" fmla="*/ 2147483647 w 72"/>
              <a:gd name="T13" fmla="*/ 2147483647 h 50"/>
              <a:gd name="T14" fmla="*/ 2147483647 w 72"/>
              <a:gd name="T15" fmla="*/ 2147483647 h 50"/>
              <a:gd name="T16" fmla="*/ 2147483647 w 72"/>
              <a:gd name="T17" fmla="*/ 2147483647 h 50"/>
              <a:gd name="T18" fmla="*/ 2147483647 w 72"/>
              <a:gd name="T19" fmla="*/ 2147483647 h 50"/>
              <a:gd name="T20" fmla="*/ 2147483647 w 72"/>
              <a:gd name="T21" fmla="*/ 2147483647 h 50"/>
              <a:gd name="T22" fmla="*/ 0 w 72"/>
              <a:gd name="T23" fmla="*/ 2147483647 h 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2"/>
              <a:gd name="T37" fmla="*/ 0 h 50"/>
              <a:gd name="T38" fmla="*/ 72 w 72"/>
              <a:gd name="T39" fmla="*/ 50 h 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2" h="50">
                <a:moveTo>
                  <a:pt x="0" y="18"/>
                </a:moveTo>
                <a:lnTo>
                  <a:pt x="14" y="6"/>
                </a:lnTo>
                <a:lnTo>
                  <a:pt x="34" y="8"/>
                </a:lnTo>
                <a:lnTo>
                  <a:pt x="38" y="2"/>
                </a:lnTo>
                <a:lnTo>
                  <a:pt x="50" y="0"/>
                </a:lnTo>
                <a:lnTo>
                  <a:pt x="66" y="2"/>
                </a:lnTo>
                <a:lnTo>
                  <a:pt x="72" y="22"/>
                </a:lnTo>
                <a:lnTo>
                  <a:pt x="66" y="30"/>
                </a:lnTo>
                <a:lnTo>
                  <a:pt x="66" y="40"/>
                </a:lnTo>
                <a:lnTo>
                  <a:pt x="38" y="48"/>
                </a:lnTo>
                <a:lnTo>
                  <a:pt x="6" y="50"/>
                </a:lnTo>
                <a:lnTo>
                  <a:pt x="0" y="1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29" name="Freeform 1122"/>
          <p:cNvSpPr>
            <a:spLocks/>
          </p:cNvSpPr>
          <p:nvPr/>
        </p:nvSpPr>
        <p:spPr bwMode="auto">
          <a:xfrm rot="222277">
            <a:off x="7077075" y="2921000"/>
            <a:ext cx="130175" cy="146050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0 w 56"/>
              <a:gd name="T5" fmla="*/ 2147483647 h 62"/>
              <a:gd name="T6" fmla="*/ 2147483647 w 56"/>
              <a:gd name="T7" fmla="*/ 2147483647 h 62"/>
              <a:gd name="T8" fmla="*/ 2147483647 w 56"/>
              <a:gd name="T9" fmla="*/ 0 h 62"/>
              <a:gd name="T10" fmla="*/ 2147483647 w 56"/>
              <a:gd name="T11" fmla="*/ 2147483647 h 62"/>
              <a:gd name="T12" fmla="*/ 2147483647 w 56"/>
              <a:gd name="T13" fmla="*/ 2147483647 h 62"/>
              <a:gd name="T14" fmla="*/ 2147483647 w 56"/>
              <a:gd name="T15" fmla="*/ 2147483647 h 62"/>
              <a:gd name="T16" fmla="*/ 2147483647 w 56"/>
              <a:gd name="T17" fmla="*/ 2147483647 h 62"/>
              <a:gd name="T18" fmla="*/ 2147483647 w 56"/>
              <a:gd name="T19" fmla="*/ 2147483647 h 62"/>
              <a:gd name="T20" fmla="*/ 2147483647 w 56"/>
              <a:gd name="T21" fmla="*/ 2147483647 h 62"/>
              <a:gd name="T22" fmla="*/ 2147483647 w 56"/>
              <a:gd name="T23" fmla="*/ 2147483647 h 62"/>
              <a:gd name="T24" fmla="*/ 2147483647 w 56"/>
              <a:gd name="T25" fmla="*/ 2147483647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62"/>
              <a:gd name="T41" fmla="*/ 56 w 56"/>
              <a:gd name="T42" fmla="*/ 62 h 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62">
                <a:moveTo>
                  <a:pt x="4" y="46"/>
                </a:moveTo>
                <a:lnTo>
                  <a:pt x="2" y="28"/>
                </a:lnTo>
                <a:lnTo>
                  <a:pt x="0" y="12"/>
                </a:lnTo>
                <a:lnTo>
                  <a:pt x="28" y="4"/>
                </a:lnTo>
                <a:lnTo>
                  <a:pt x="34" y="0"/>
                </a:lnTo>
                <a:lnTo>
                  <a:pt x="48" y="18"/>
                </a:lnTo>
                <a:lnTo>
                  <a:pt x="56" y="28"/>
                </a:lnTo>
                <a:lnTo>
                  <a:pt x="48" y="32"/>
                </a:lnTo>
                <a:lnTo>
                  <a:pt x="54" y="38"/>
                </a:lnTo>
                <a:lnTo>
                  <a:pt x="42" y="44"/>
                </a:lnTo>
                <a:lnTo>
                  <a:pt x="46" y="62"/>
                </a:lnTo>
                <a:lnTo>
                  <a:pt x="38" y="56"/>
                </a:lnTo>
                <a:lnTo>
                  <a:pt x="4" y="4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0" name="Freeform 1123"/>
          <p:cNvSpPr>
            <a:spLocks/>
          </p:cNvSpPr>
          <p:nvPr/>
        </p:nvSpPr>
        <p:spPr bwMode="auto">
          <a:xfrm rot="222277">
            <a:off x="7069138" y="3032125"/>
            <a:ext cx="220662" cy="163513"/>
          </a:xfrm>
          <a:custGeom>
            <a:avLst/>
            <a:gdLst>
              <a:gd name="T0" fmla="*/ 2147483647 w 96"/>
              <a:gd name="T1" fmla="*/ 2147483647 h 70"/>
              <a:gd name="T2" fmla="*/ 0 w 96"/>
              <a:gd name="T3" fmla="*/ 2147483647 h 70"/>
              <a:gd name="T4" fmla="*/ 2147483647 w 96"/>
              <a:gd name="T5" fmla="*/ 2147483647 h 70"/>
              <a:gd name="T6" fmla="*/ 2147483647 w 96"/>
              <a:gd name="T7" fmla="*/ 0 h 70"/>
              <a:gd name="T8" fmla="*/ 2147483647 w 96"/>
              <a:gd name="T9" fmla="*/ 2147483647 h 70"/>
              <a:gd name="T10" fmla="*/ 2147483647 w 96"/>
              <a:gd name="T11" fmla="*/ 2147483647 h 70"/>
              <a:gd name="T12" fmla="*/ 2147483647 w 96"/>
              <a:gd name="T13" fmla="*/ 2147483647 h 70"/>
              <a:gd name="T14" fmla="*/ 2147483647 w 96"/>
              <a:gd name="T15" fmla="*/ 2147483647 h 70"/>
              <a:gd name="T16" fmla="*/ 2147483647 w 96"/>
              <a:gd name="T17" fmla="*/ 2147483647 h 70"/>
              <a:gd name="T18" fmla="*/ 2147483647 w 96"/>
              <a:gd name="T19" fmla="*/ 2147483647 h 70"/>
              <a:gd name="T20" fmla="*/ 2147483647 w 96"/>
              <a:gd name="T21" fmla="*/ 2147483647 h 70"/>
              <a:gd name="T22" fmla="*/ 2147483647 w 96"/>
              <a:gd name="T23" fmla="*/ 2147483647 h 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6"/>
              <a:gd name="T37" fmla="*/ 0 h 70"/>
              <a:gd name="T38" fmla="*/ 96 w 96"/>
              <a:gd name="T39" fmla="*/ 70 h 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6" h="70">
                <a:moveTo>
                  <a:pt x="16" y="70"/>
                </a:moveTo>
                <a:lnTo>
                  <a:pt x="0" y="44"/>
                </a:lnTo>
                <a:lnTo>
                  <a:pt x="6" y="18"/>
                </a:lnTo>
                <a:lnTo>
                  <a:pt x="4" y="0"/>
                </a:lnTo>
                <a:lnTo>
                  <a:pt x="38" y="10"/>
                </a:lnTo>
                <a:lnTo>
                  <a:pt x="46" y="16"/>
                </a:lnTo>
                <a:lnTo>
                  <a:pt x="66" y="16"/>
                </a:lnTo>
                <a:lnTo>
                  <a:pt x="68" y="24"/>
                </a:lnTo>
                <a:lnTo>
                  <a:pt x="82" y="34"/>
                </a:lnTo>
                <a:lnTo>
                  <a:pt x="96" y="52"/>
                </a:lnTo>
                <a:lnTo>
                  <a:pt x="80" y="58"/>
                </a:lnTo>
                <a:lnTo>
                  <a:pt x="16" y="7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1" name="Freeform 1124"/>
          <p:cNvSpPr>
            <a:spLocks/>
          </p:cNvSpPr>
          <p:nvPr/>
        </p:nvSpPr>
        <p:spPr bwMode="auto">
          <a:xfrm rot="222277">
            <a:off x="6765925" y="2787650"/>
            <a:ext cx="242888" cy="206375"/>
          </a:xfrm>
          <a:custGeom>
            <a:avLst/>
            <a:gdLst>
              <a:gd name="T0" fmla="*/ 0 w 104"/>
              <a:gd name="T1" fmla="*/ 2147483647 h 88"/>
              <a:gd name="T2" fmla="*/ 2147483647 w 104"/>
              <a:gd name="T3" fmla="*/ 2147483647 h 88"/>
              <a:gd name="T4" fmla="*/ 2147483647 w 104"/>
              <a:gd name="T5" fmla="*/ 2147483647 h 88"/>
              <a:gd name="T6" fmla="*/ 2147483647 w 104"/>
              <a:gd name="T7" fmla="*/ 2147483647 h 88"/>
              <a:gd name="T8" fmla="*/ 2147483647 w 104"/>
              <a:gd name="T9" fmla="*/ 2147483647 h 88"/>
              <a:gd name="T10" fmla="*/ 2147483647 w 104"/>
              <a:gd name="T11" fmla="*/ 2147483647 h 88"/>
              <a:gd name="T12" fmla="*/ 2147483647 w 104"/>
              <a:gd name="T13" fmla="*/ 2147483647 h 88"/>
              <a:gd name="T14" fmla="*/ 2147483647 w 104"/>
              <a:gd name="T15" fmla="*/ 2147483647 h 88"/>
              <a:gd name="T16" fmla="*/ 2147483647 w 104"/>
              <a:gd name="T17" fmla="*/ 2147483647 h 88"/>
              <a:gd name="T18" fmla="*/ 2147483647 w 104"/>
              <a:gd name="T19" fmla="*/ 2147483647 h 88"/>
              <a:gd name="T20" fmla="*/ 2147483647 w 104"/>
              <a:gd name="T21" fmla="*/ 2147483647 h 88"/>
              <a:gd name="T22" fmla="*/ 2147483647 w 104"/>
              <a:gd name="T23" fmla="*/ 2147483647 h 88"/>
              <a:gd name="T24" fmla="*/ 2147483647 w 104"/>
              <a:gd name="T25" fmla="*/ 0 h 88"/>
              <a:gd name="T26" fmla="*/ 2147483647 w 104"/>
              <a:gd name="T27" fmla="*/ 2147483647 h 88"/>
              <a:gd name="T28" fmla="*/ 2147483647 w 104"/>
              <a:gd name="T29" fmla="*/ 2147483647 h 88"/>
              <a:gd name="T30" fmla="*/ 2147483647 w 104"/>
              <a:gd name="T31" fmla="*/ 2147483647 h 88"/>
              <a:gd name="T32" fmla="*/ 2147483647 w 104"/>
              <a:gd name="T33" fmla="*/ 2147483647 h 88"/>
              <a:gd name="T34" fmla="*/ 2147483647 w 104"/>
              <a:gd name="T35" fmla="*/ 2147483647 h 88"/>
              <a:gd name="T36" fmla="*/ 2147483647 w 104"/>
              <a:gd name="T37" fmla="*/ 2147483647 h 88"/>
              <a:gd name="T38" fmla="*/ 2147483647 w 104"/>
              <a:gd name="T39" fmla="*/ 2147483647 h 88"/>
              <a:gd name="T40" fmla="*/ 2147483647 w 104"/>
              <a:gd name="T41" fmla="*/ 2147483647 h 88"/>
              <a:gd name="T42" fmla="*/ 2147483647 w 104"/>
              <a:gd name="T43" fmla="*/ 2147483647 h 88"/>
              <a:gd name="T44" fmla="*/ 0 w 104"/>
              <a:gd name="T45" fmla="*/ 2147483647 h 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4"/>
              <a:gd name="T70" fmla="*/ 0 h 88"/>
              <a:gd name="T71" fmla="*/ 104 w 104"/>
              <a:gd name="T72" fmla="*/ 88 h 8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4" h="88">
                <a:moveTo>
                  <a:pt x="0" y="72"/>
                </a:moveTo>
                <a:lnTo>
                  <a:pt x="6" y="54"/>
                </a:lnTo>
                <a:lnTo>
                  <a:pt x="4" y="50"/>
                </a:lnTo>
                <a:lnTo>
                  <a:pt x="14" y="36"/>
                </a:lnTo>
                <a:lnTo>
                  <a:pt x="20" y="38"/>
                </a:lnTo>
                <a:lnTo>
                  <a:pt x="18" y="22"/>
                </a:lnTo>
                <a:lnTo>
                  <a:pt x="30" y="14"/>
                </a:lnTo>
                <a:lnTo>
                  <a:pt x="36" y="14"/>
                </a:lnTo>
                <a:lnTo>
                  <a:pt x="54" y="2"/>
                </a:lnTo>
                <a:lnTo>
                  <a:pt x="66" y="2"/>
                </a:lnTo>
                <a:lnTo>
                  <a:pt x="66" y="8"/>
                </a:lnTo>
                <a:lnTo>
                  <a:pt x="74" y="6"/>
                </a:lnTo>
                <a:lnTo>
                  <a:pt x="76" y="0"/>
                </a:lnTo>
                <a:lnTo>
                  <a:pt x="96" y="12"/>
                </a:lnTo>
                <a:lnTo>
                  <a:pt x="98" y="32"/>
                </a:lnTo>
                <a:lnTo>
                  <a:pt x="104" y="64"/>
                </a:lnTo>
                <a:lnTo>
                  <a:pt x="88" y="68"/>
                </a:lnTo>
                <a:lnTo>
                  <a:pt x="64" y="70"/>
                </a:lnTo>
                <a:lnTo>
                  <a:pt x="62" y="78"/>
                </a:lnTo>
                <a:lnTo>
                  <a:pt x="42" y="82"/>
                </a:lnTo>
                <a:lnTo>
                  <a:pt x="38" y="88"/>
                </a:lnTo>
                <a:lnTo>
                  <a:pt x="20" y="80"/>
                </a:lnTo>
                <a:lnTo>
                  <a:pt x="0" y="7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2" name="Freeform 1125"/>
          <p:cNvSpPr>
            <a:spLocks/>
          </p:cNvSpPr>
          <p:nvPr/>
        </p:nvSpPr>
        <p:spPr bwMode="auto">
          <a:xfrm rot="222277">
            <a:off x="6946900" y="2941638"/>
            <a:ext cx="161925" cy="252412"/>
          </a:xfrm>
          <a:custGeom>
            <a:avLst/>
            <a:gdLst>
              <a:gd name="T0" fmla="*/ 0 w 70"/>
              <a:gd name="T1" fmla="*/ 2147483647 h 108"/>
              <a:gd name="T2" fmla="*/ 2147483647 w 70"/>
              <a:gd name="T3" fmla="*/ 2147483647 h 108"/>
              <a:gd name="T4" fmla="*/ 2147483647 w 70"/>
              <a:gd name="T5" fmla="*/ 2147483647 h 108"/>
              <a:gd name="T6" fmla="*/ 2147483647 w 70"/>
              <a:gd name="T7" fmla="*/ 2147483647 h 108"/>
              <a:gd name="T8" fmla="*/ 2147483647 w 70"/>
              <a:gd name="T9" fmla="*/ 2147483647 h 108"/>
              <a:gd name="T10" fmla="*/ 2147483647 w 70"/>
              <a:gd name="T11" fmla="*/ 0 h 108"/>
              <a:gd name="T12" fmla="*/ 2147483647 w 70"/>
              <a:gd name="T13" fmla="*/ 2147483647 h 108"/>
              <a:gd name="T14" fmla="*/ 2147483647 w 70"/>
              <a:gd name="T15" fmla="*/ 2147483647 h 108"/>
              <a:gd name="T16" fmla="*/ 2147483647 w 70"/>
              <a:gd name="T17" fmla="*/ 2147483647 h 108"/>
              <a:gd name="T18" fmla="*/ 2147483647 w 70"/>
              <a:gd name="T19" fmla="*/ 2147483647 h 108"/>
              <a:gd name="T20" fmla="*/ 2147483647 w 70"/>
              <a:gd name="T21" fmla="*/ 2147483647 h 108"/>
              <a:gd name="T22" fmla="*/ 2147483647 w 70"/>
              <a:gd name="T23" fmla="*/ 2147483647 h 108"/>
              <a:gd name="T24" fmla="*/ 2147483647 w 70"/>
              <a:gd name="T25" fmla="*/ 2147483647 h 108"/>
              <a:gd name="T26" fmla="*/ 2147483647 w 70"/>
              <a:gd name="T27" fmla="*/ 2147483647 h 108"/>
              <a:gd name="T28" fmla="*/ 2147483647 w 70"/>
              <a:gd name="T29" fmla="*/ 2147483647 h 108"/>
              <a:gd name="T30" fmla="*/ 0 w 70"/>
              <a:gd name="T31" fmla="*/ 2147483647 h 10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0"/>
              <a:gd name="T49" fmla="*/ 0 h 108"/>
              <a:gd name="T50" fmla="*/ 70 w 70"/>
              <a:gd name="T51" fmla="*/ 108 h 10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0" h="108">
                <a:moveTo>
                  <a:pt x="0" y="62"/>
                </a:moveTo>
                <a:lnTo>
                  <a:pt x="4" y="26"/>
                </a:lnTo>
                <a:lnTo>
                  <a:pt x="10" y="12"/>
                </a:lnTo>
                <a:lnTo>
                  <a:pt x="6" y="6"/>
                </a:lnTo>
                <a:lnTo>
                  <a:pt x="22" y="2"/>
                </a:lnTo>
                <a:lnTo>
                  <a:pt x="54" y="0"/>
                </a:lnTo>
                <a:lnTo>
                  <a:pt x="58" y="34"/>
                </a:lnTo>
                <a:lnTo>
                  <a:pt x="60" y="52"/>
                </a:lnTo>
                <a:lnTo>
                  <a:pt x="56" y="64"/>
                </a:lnTo>
                <a:lnTo>
                  <a:pt x="54" y="78"/>
                </a:lnTo>
                <a:lnTo>
                  <a:pt x="70" y="104"/>
                </a:lnTo>
                <a:lnTo>
                  <a:pt x="58" y="106"/>
                </a:lnTo>
                <a:lnTo>
                  <a:pt x="30" y="108"/>
                </a:lnTo>
                <a:lnTo>
                  <a:pt x="28" y="92"/>
                </a:lnTo>
                <a:lnTo>
                  <a:pt x="36" y="90"/>
                </a:lnTo>
                <a:lnTo>
                  <a:pt x="0" y="62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3" name="Freeform 1126"/>
          <p:cNvSpPr>
            <a:spLocks/>
          </p:cNvSpPr>
          <p:nvPr/>
        </p:nvSpPr>
        <p:spPr bwMode="auto">
          <a:xfrm rot="222277">
            <a:off x="6797675" y="3173413"/>
            <a:ext cx="222250" cy="93662"/>
          </a:xfrm>
          <a:custGeom>
            <a:avLst/>
            <a:gdLst>
              <a:gd name="T0" fmla="*/ 2147483647 w 96"/>
              <a:gd name="T1" fmla="*/ 2147483647 h 40"/>
              <a:gd name="T2" fmla="*/ 2147483647 w 96"/>
              <a:gd name="T3" fmla="*/ 2147483647 h 40"/>
              <a:gd name="T4" fmla="*/ 0 w 96"/>
              <a:gd name="T5" fmla="*/ 2147483647 h 40"/>
              <a:gd name="T6" fmla="*/ 0 w 96"/>
              <a:gd name="T7" fmla="*/ 2147483647 h 40"/>
              <a:gd name="T8" fmla="*/ 2147483647 w 96"/>
              <a:gd name="T9" fmla="*/ 0 h 40"/>
              <a:gd name="T10" fmla="*/ 2147483647 w 96"/>
              <a:gd name="T11" fmla="*/ 2147483647 h 40"/>
              <a:gd name="T12" fmla="*/ 2147483647 w 96"/>
              <a:gd name="T13" fmla="*/ 2147483647 h 40"/>
              <a:gd name="T14" fmla="*/ 2147483647 w 96"/>
              <a:gd name="T15" fmla="*/ 2147483647 h 40"/>
              <a:gd name="T16" fmla="*/ 2147483647 w 96"/>
              <a:gd name="T17" fmla="*/ 2147483647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40"/>
              <a:gd name="T29" fmla="*/ 96 w 9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40">
                <a:moveTo>
                  <a:pt x="20" y="40"/>
                </a:moveTo>
                <a:lnTo>
                  <a:pt x="6" y="26"/>
                </a:lnTo>
                <a:lnTo>
                  <a:pt x="0" y="14"/>
                </a:lnTo>
                <a:lnTo>
                  <a:pt x="0" y="10"/>
                </a:lnTo>
                <a:lnTo>
                  <a:pt x="88" y="0"/>
                </a:lnTo>
                <a:lnTo>
                  <a:pt x="90" y="6"/>
                </a:lnTo>
                <a:lnTo>
                  <a:pt x="96" y="16"/>
                </a:lnTo>
                <a:lnTo>
                  <a:pt x="92" y="26"/>
                </a:lnTo>
                <a:lnTo>
                  <a:pt x="20" y="4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4" name="Freeform 1127"/>
          <p:cNvSpPr>
            <a:spLocks/>
          </p:cNvSpPr>
          <p:nvPr/>
        </p:nvSpPr>
        <p:spPr bwMode="auto">
          <a:xfrm rot="222277">
            <a:off x="6804025" y="3060700"/>
            <a:ext cx="222250" cy="136525"/>
          </a:xfrm>
          <a:custGeom>
            <a:avLst/>
            <a:gdLst>
              <a:gd name="T0" fmla="*/ 0 w 96"/>
              <a:gd name="T1" fmla="*/ 2147483647 h 58"/>
              <a:gd name="T2" fmla="*/ 2147483647 w 96"/>
              <a:gd name="T3" fmla="*/ 2147483647 h 58"/>
              <a:gd name="T4" fmla="*/ 2147483647 w 96"/>
              <a:gd name="T5" fmla="*/ 2147483647 h 58"/>
              <a:gd name="T6" fmla="*/ 2147483647 w 96"/>
              <a:gd name="T7" fmla="*/ 2147483647 h 58"/>
              <a:gd name="T8" fmla="*/ 2147483647 w 96"/>
              <a:gd name="T9" fmla="*/ 2147483647 h 58"/>
              <a:gd name="T10" fmla="*/ 2147483647 w 96"/>
              <a:gd name="T11" fmla="*/ 2147483647 h 58"/>
              <a:gd name="T12" fmla="*/ 2147483647 w 96"/>
              <a:gd name="T13" fmla="*/ 0 h 58"/>
              <a:gd name="T14" fmla="*/ 2147483647 w 96"/>
              <a:gd name="T15" fmla="*/ 2147483647 h 58"/>
              <a:gd name="T16" fmla="*/ 2147483647 w 96"/>
              <a:gd name="T17" fmla="*/ 2147483647 h 58"/>
              <a:gd name="T18" fmla="*/ 2147483647 w 96"/>
              <a:gd name="T19" fmla="*/ 2147483647 h 58"/>
              <a:gd name="T20" fmla="*/ 2147483647 w 96"/>
              <a:gd name="T21" fmla="*/ 2147483647 h 58"/>
              <a:gd name="T22" fmla="*/ 0 w 96"/>
              <a:gd name="T23" fmla="*/ 2147483647 h 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6"/>
              <a:gd name="T37" fmla="*/ 0 h 58"/>
              <a:gd name="T38" fmla="*/ 96 w 96"/>
              <a:gd name="T39" fmla="*/ 58 h 5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6" h="58">
                <a:moveTo>
                  <a:pt x="0" y="58"/>
                </a:moveTo>
                <a:lnTo>
                  <a:pt x="8" y="42"/>
                </a:lnTo>
                <a:lnTo>
                  <a:pt x="18" y="20"/>
                </a:lnTo>
                <a:lnTo>
                  <a:pt x="18" y="16"/>
                </a:lnTo>
                <a:lnTo>
                  <a:pt x="20" y="14"/>
                </a:lnTo>
                <a:lnTo>
                  <a:pt x="22" y="12"/>
                </a:lnTo>
                <a:lnTo>
                  <a:pt x="50" y="0"/>
                </a:lnTo>
                <a:lnTo>
                  <a:pt x="60" y="8"/>
                </a:lnTo>
                <a:lnTo>
                  <a:pt x="96" y="36"/>
                </a:lnTo>
                <a:lnTo>
                  <a:pt x="88" y="38"/>
                </a:lnTo>
                <a:lnTo>
                  <a:pt x="88" y="48"/>
                </a:lnTo>
                <a:lnTo>
                  <a:pt x="0" y="5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5" name="Freeform 1128"/>
          <p:cNvSpPr>
            <a:spLocks/>
          </p:cNvSpPr>
          <p:nvPr/>
        </p:nvSpPr>
        <p:spPr bwMode="auto">
          <a:xfrm rot="222277">
            <a:off x="6846888" y="2949575"/>
            <a:ext cx="127000" cy="139700"/>
          </a:xfrm>
          <a:custGeom>
            <a:avLst/>
            <a:gdLst>
              <a:gd name="T0" fmla="*/ 2147483647 w 54"/>
              <a:gd name="T1" fmla="*/ 2147483647 h 60"/>
              <a:gd name="T2" fmla="*/ 0 w 54"/>
              <a:gd name="T3" fmla="*/ 2147483647 h 60"/>
              <a:gd name="T4" fmla="*/ 0 w 54"/>
              <a:gd name="T5" fmla="*/ 2147483647 h 60"/>
              <a:gd name="T6" fmla="*/ 2147483647 w 54"/>
              <a:gd name="T7" fmla="*/ 2147483647 h 60"/>
              <a:gd name="T8" fmla="*/ 2147483647 w 54"/>
              <a:gd name="T9" fmla="*/ 2147483647 h 60"/>
              <a:gd name="T10" fmla="*/ 2147483647 w 54"/>
              <a:gd name="T11" fmla="*/ 2147483647 h 60"/>
              <a:gd name="T12" fmla="*/ 2147483647 w 54"/>
              <a:gd name="T13" fmla="*/ 0 h 60"/>
              <a:gd name="T14" fmla="*/ 2147483647 w 54"/>
              <a:gd name="T15" fmla="*/ 2147483647 h 60"/>
              <a:gd name="T16" fmla="*/ 2147483647 w 54"/>
              <a:gd name="T17" fmla="*/ 2147483647 h 60"/>
              <a:gd name="T18" fmla="*/ 2147483647 w 54"/>
              <a:gd name="T19" fmla="*/ 2147483647 h 60"/>
              <a:gd name="T20" fmla="*/ 2147483647 w 54"/>
              <a:gd name="T21" fmla="*/ 2147483647 h 60"/>
              <a:gd name="T22" fmla="*/ 2147483647 w 54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"/>
              <a:gd name="T37" fmla="*/ 0 h 60"/>
              <a:gd name="T38" fmla="*/ 54 w 54"/>
              <a:gd name="T39" fmla="*/ 60 h 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" h="60">
                <a:moveTo>
                  <a:pt x="6" y="60"/>
                </a:moveTo>
                <a:lnTo>
                  <a:pt x="0" y="42"/>
                </a:lnTo>
                <a:lnTo>
                  <a:pt x="0" y="20"/>
                </a:lnTo>
                <a:lnTo>
                  <a:pt x="4" y="14"/>
                </a:lnTo>
                <a:lnTo>
                  <a:pt x="24" y="10"/>
                </a:lnTo>
                <a:lnTo>
                  <a:pt x="26" y="2"/>
                </a:lnTo>
                <a:lnTo>
                  <a:pt x="50" y="0"/>
                </a:lnTo>
                <a:lnTo>
                  <a:pt x="54" y="6"/>
                </a:lnTo>
                <a:lnTo>
                  <a:pt x="48" y="20"/>
                </a:lnTo>
                <a:lnTo>
                  <a:pt x="44" y="56"/>
                </a:lnTo>
                <a:lnTo>
                  <a:pt x="34" y="48"/>
                </a:lnTo>
                <a:lnTo>
                  <a:pt x="6" y="6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6" name="Freeform 1129"/>
          <p:cNvSpPr>
            <a:spLocks/>
          </p:cNvSpPr>
          <p:nvPr/>
        </p:nvSpPr>
        <p:spPr bwMode="auto">
          <a:xfrm rot="222277">
            <a:off x="6662738" y="2952750"/>
            <a:ext cx="198437" cy="149225"/>
          </a:xfrm>
          <a:custGeom>
            <a:avLst/>
            <a:gdLst>
              <a:gd name="T0" fmla="*/ 2147483647 w 84"/>
              <a:gd name="T1" fmla="*/ 2147483647 h 66"/>
              <a:gd name="T2" fmla="*/ 2147483647 w 84"/>
              <a:gd name="T3" fmla="*/ 2147483647 h 66"/>
              <a:gd name="T4" fmla="*/ 0 w 84"/>
              <a:gd name="T5" fmla="*/ 2147483647 h 66"/>
              <a:gd name="T6" fmla="*/ 2147483647 w 84"/>
              <a:gd name="T7" fmla="*/ 2147483647 h 66"/>
              <a:gd name="T8" fmla="*/ 2147483647 w 84"/>
              <a:gd name="T9" fmla="*/ 0 h 66"/>
              <a:gd name="T10" fmla="*/ 2147483647 w 84"/>
              <a:gd name="T11" fmla="*/ 2147483647 h 66"/>
              <a:gd name="T12" fmla="*/ 2147483647 w 84"/>
              <a:gd name="T13" fmla="*/ 2147483647 h 66"/>
              <a:gd name="T14" fmla="*/ 2147483647 w 84"/>
              <a:gd name="T15" fmla="*/ 2147483647 h 66"/>
              <a:gd name="T16" fmla="*/ 2147483647 w 84"/>
              <a:gd name="T17" fmla="*/ 2147483647 h 66"/>
              <a:gd name="T18" fmla="*/ 2147483647 w 84"/>
              <a:gd name="T19" fmla="*/ 2147483647 h 66"/>
              <a:gd name="T20" fmla="*/ 2147483647 w 84"/>
              <a:gd name="T21" fmla="*/ 2147483647 h 66"/>
              <a:gd name="T22" fmla="*/ 2147483647 w 84"/>
              <a:gd name="T23" fmla="*/ 2147483647 h 66"/>
              <a:gd name="T24" fmla="*/ 2147483647 w 84"/>
              <a:gd name="T25" fmla="*/ 2147483647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4"/>
              <a:gd name="T40" fmla="*/ 0 h 66"/>
              <a:gd name="T41" fmla="*/ 84 w 84"/>
              <a:gd name="T42" fmla="*/ 66 h 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4" h="66">
                <a:moveTo>
                  <a:pt x="6" y="38"/>
                </a:moveTo>
                <a:lnTo>
                  <a:pt x="10" y="18"/>
                </a:lnTo>
                <a:lnTo>
                  <a:pt x="0" y="10"/>
                </a:lnTo>
                <a:lnTo>
                  <a:pt x="20" y="4"/>
                </a:lnTo>
                <a:lnTo>
                  <a:pt x="40" y="0"/>
                </a:lnTo>
                <a:lnTo>
                  <a:pt x="78" y="16"/>
                </a:lnTo>
                <a:lnTo>
                  <a:pt x="78" y="38"/>
                </a:lnTo>
                <a:lnTo>
                  <a:pt x="84" y="56"/>
                </a:lnTo>
                <a:lnTo>
                  <a:pt x="80" y="64"/>
                </a:lnTo>
                <a:lnTo>
                  <a:pt x="70" y="62"/>
                </a:lnTo>
                <a:lnTo>
                  <a:pt x="50" y="66"/>
                </a:lnTo>
                <a:lnTo>
                  <a:pt x="44" y="58"/>
                </a:lnTo>
                <a:lnTo>
                  <a:pt x="6" y="38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7" name="Freeform 1130"/>
          <p:cNvSpPr>
            <a:spLocks/>
          </p:cNvSpPr>
          <p:nvPr/>
        </p:nvSpPr>
        <p:spPr bwMode="auto">
          <a:xfrm rot="222277">
            <a:off x="6619875" y="3021013"/>
            <a:ext cx="223838" cy="188912"/>
          </a:xfrm>
          <a:custGeom>
            <a:avLst/>
            <a:gdLst>
              <a:gd name="T0" fmla="*/ 0 w 96"/>
              <a:gd name="T1" fmla="*/ 2147483647 h 80"/>
              <a:gd name="T2" fmla="*/ 2147483647 w 96"/>
              <a:gd name="T3" fmla="*/ 0 h 80"/>
              <a:gd name="T4" fmla="*/ 2147483647 w 96"/>
              <a:gd name="T5" fmla="*/ 2147483647 h 80"/>
              <a:gd name="T6" fmla="*/ 2147483647 w 96"/>
              <a:gd name="T7" fmla="*/ 2147483647 h 80"/>
              <a:gd name="T8" fmla="*/ 2147483647 w 96"/>
              <a:gd name="T9" fmla="*/ 2147483647 h 80"/>
              <a:gd name="T10" fmla="*/ 2147483647 w 96"/>
              <a:gd name="T11" fmla="*/ 2147483647 h 80"/>
              <a:gd name="T12" fmla="*/ 2147483647 w 96"/>
              <a:gd name="T13" fmla="*/ 2147483647 h 80"/>
              <a:gd name="T14" fmla="*/ 2147483647 w 96"/>
              <a:gd name="T15" fmla="*/ 2147483647 h 80"/>
              <a:gd name="T16" fmla="*/ 2147483647 w 96"/>
              <a:gd name="T17" fmla="*/ 2147483647 h 80"/>
              <a:gd name="T18" fmla="*/ 2147483647 w 96"/>
              <a:gd name="T19" fmla="*/ 2147483647 h 80"/>
              <a:gd name="T20" fmla="*/ 2147483647 w 96"/>
              <a:gd name="T21" fmla="*/ 2147483647 h 80"/>
              <a:gd name="T22" fmla="*/ 2147483647 w 96"/>
              <a:gd name="T23" fmla="*/ 2147483647 h 80"/>
              <a:gd name="T24" fmla="*/ 2147483647 w 96"/>
              <a:gd name="T25" fmla="*/ 2147483647 h 80"/>
              <a:gd name="T26" fmla="*/ 2147483647 w 96"/>
              <a:gd name="T27" fmla="*/ 2147483647 h 80"/>
              <a:gd name="T28" fmla="*/ 2147483647 w 96"/>
              <a:gd name="T29" fmla="*/ 2147483647 h 80"/>
              <a:gd name="T30" fmla="*/ 2147483647 w 96"/>
              <a:gd name="T31" fmla="*/ 2147483647 h 80"/>
              <a:gd name="T32" fmla="*/ 2147483647 w 96"/>
              <a:gd name="T33" fmla="*/ 2147483647 h 80"/>
              <a:gd name="T34" fmla="*/ 0 w 96"/>
              <a:gd name="T35" fmla="*/ 2147483647 h 80"/>
              <a:gd name="T36" fmla="*/ 2147483647 w 96"/>
              <a:gd name="T37" fmla="*/ 2147483647 h 80"/>
              <a:gd name="T38" fmla="*/ 0 w 96"/>
              <a:gd name="T39" fmla="*/ 2147483647 h 8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6"/>
              <a:gd name="T61" fmla="*/ 0 h 80"/>
              <a:gd name="T62" fmla="*/ 96 w 96"/>
              <a:gd name="T63" fmla="*/ 80 h 8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6" h="80">
                <a:moveTo>
                  <a:pt x="0" y="6"/>
                </a:moveTo>
                <a:lnTo>
                  <a:pt x="6" y="0"/>
                </a:lnTo>
                <a:lnTo>
                  <a:pt x="10" y="6"/>
                </a:lnTo>
                <a:lnTo>
                  <a:pt x="14" y="6"/>
                </a:lnTo>
                <a:lnTo>
                  <a:pt x="22" y="6"/>
                </a:lnTo>
                <a:lnTo>
                  <a:pt x="60" y="26"/>
                </a:lnTo>
                <a:lnTo>
                  <a:pt x="66" y="34"/>
                </a:lnTo>
                <a:lnTo>
                  <a:pt x="86" y="30"/>
                </a:lnTo>
                <a:lnTo>
                  <a:pt x="96" y="32"/>
                </a:lnTo>
                <a:lnTo>
                  <a:pt x="78" y="70"/>
                </a:lnTo>
                <a:lnTo>
                  <a:pt x="78" y="74"/>
                </a:lnTo>
                <a:lnTo>
                  <a:pt x="54" y="78"/>
                </a:lnTo>
                <a:lnTo>
                  <a:pt x="46" y="70"/>
                </a:lnTo>
                <a:lnTo>
                  <a:pt x="32" y="80"/>
                </a:lnTo>
                <a:lnTo>
                  <a:pt x="32" y="70"/>
                </a:lnTo>
                <a:lnTo>
                  <a:pt x="24" y="66"/>
                </a:lnTo>
                <a:lnTo>
                  <a:pt x="20" y="56"/>
                </a:lnTo>
                <a:lnTo>
                  <a:pt x="0" y="40"/>
                </a:lnTo>
                <a:lnTo>
                  <a:pt x="4" y="20"/>
                </a:lnTo>
                <a:lnTo>
                  <a:pt x="0" y="6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8" name="Freeform 1131"/>
          <p:cNvSpPr>
            <a:spLocks/>
          </p:cNvSpPr>
          <p:nvPr/>
        </p:nvSpPr>
        <p:spPr bwMode="auto">
          <a:xfrm rot="222277">
            <a:off x="8129588" y="2746375"/>
            <a:ext cx="163512" cy="206375"/>
          </a:xfrm>
          <a:custGeom>
            <a:avLst/>
            <a:gdLst>
              <a:gd name="T0" fmla="*/ 2147483647 w 70"/>
              <a:gd name="T1" fmla="*/ 2147483647 h 88"/>
              <a:gd name="T2" fmla="*/ 2147483647 w 70"/>
              <a:gd name="T3" fmla="*/ 0 h 88"/>
              <a:gd name="T4" fmla="*/ 2147483647 w 70"/>
              <a:gd name="T5" fmla="*/ 2147483647 h 88"/>
              <a:gd name="T6" fmla="*/ 2147483647 w 70"/>
              <a:gd name="T7" fmla="*/ 2147483647 h 88"/>
              <a:gd name="T8" fmla="*/ 2147483647 w 70"/>
              <a:gd name="T9" fmla="*/ 2147483647 h 88"/>
              <a:gd name="T10" fmla="*/ 2147483647 w 70"/>
              <a:gd name="T11" fmla="*/ 2147483647 h 88"/>
              <a:gd name="T12" fmla="*/ 2147483647 w 70"/>
              <a:gd name="T13" fmla="*/ 2147483647 h 88"/>
              <a:gd name="T14" fmla="*/ 2147483647 w 70"/>
              <a:gd name="T15" fmla="*/ 2147483647 h 88"/>
              <a:gd name="T16" fmla="*/ 2147483647 w 70"/>
              <a:gd name="T17" fmla="*/ 2147483647 h 88"/>
              <a:gd name="T18" fmla="*/ 2147483647 w 70"/>
              <a:gd name="T19" fmla="*/ 2147483647 h 88"/>
              <a:gd name="T20" fmla="*/ 2147483647 w 70"/>
              <a:gd name="T21" fmla="*/ 2147483647 h 88"/>
              <a:gd name="T22" fmla="*/ 2147483647 w 70"/>
              <a:gd name="T23" fmla="*/ 2147483647 h 88"/>
              <a:gd name="T24" fmla="*/ 2147483647 w 70"/>
              <a:gd name="T25" fmla="*/ 2147483647 h 88"/>
              <a:gd name="T26" fmla="*/ 2147483647 w 70"/>
              <a:gd name="T27" fmla="*/ 2147483647 h 88"/>
              <a:gd name="T28" fmla="*/ 0 w 70"/>
              <a:gd name="T29" fmla="*/ 2147483647 h 88"/>
              <a:gd name="T30" fmla="*/ 2147483647 w 70"/>
              <a:gd name="T31" fmla="*/ 2147483647 h 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0"/>
              <a:gd name="T49" fmla="*/ 0 h 88"/>
              <a:gd name="T50" fmla="*/ 70 w 70"/>
              <a:gd name="T51" fmla="*/ 88 h 8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0" h="88">
                <a:moveTo>
                  <a:pt x="8" y="2"/>
                </a:moveTo>
                <a:lnTo>
                  <a:pt x="16" y="0"/>
                </a:lnTo>
                <a:lnTo>
                  <a:pt x="40" y="14"/>
                </a:lnTo>
                <a:lnTo>
                  <a:pt x="48" y="12"/>
                </a:lnTo>
                <a:lnTo>
                  <a:pt x="58" y="16"/>
                </a:lnTo>
                <a:lnTo>
                  <a:pt x="60" y="22"/>
                </a:lnTo>
                <a:lnTo>
                  <a:pt x="62" y="30"/>
                </a:lnTo>
                <a:lnTo>
                  <a:pt x="70" y="32"/>
                </a:lnTo>
                <a:lnTo>
                  <a:pt x="70" y="48"/>
                </a:lnTo>
                <a:lnTo>
                  <a:pt x="64" y="46"/>
                </a:lnTo>
                <a:lnTo>
                  <a:pt x="54" y="56"/>
                </a:lnTo>
                <a:lnTo>
                  <a:pt x="32" y="88"/>
                </a:lnTo>
                <a:lnTo>
                  <a:pt x="20" y="78"/>
                </a:lnTo>
                <a:lnTo>
                  <a:pt x="12" y="64"/>
                </a:lnTo>
                <a:lnTo>
                  <a:pt x="0" y="58"/>
                </a:lnTo>
                <a:lnTo>
                  <a:pt x="8" y="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39" name="Freeform 1132"/>
          <p:cNvSpPr>
            <a:spLocks/>
          </p:cNvSpPr>
          <p:nvPr/>
        </p:nvSpPr>
        <p:spPr bwMode="auto">
          <a:xfrm rot="222277">
            <a:off x="8755063" y="2439988"/>
            <a:ext cx="214312" cy="317500"/>
          </a:xfrm>
          <a:custGeom>
            <a:avLst/>
            <a:gdLst>
              <a:gd name="T0" fmla="*/ 2147483647 w 92"/>
              <a:gd name="T1" fmla="*/ 0 h 136"/>
              <a:gd name="T2" fmla="*/ 2147483647 w 92"/>
              <a:gd name="T3" fmla="*/ 2147483647 h 136"/>
              <a:gd name="T4" fmla="*/ 2147483647 w 92"/>
              <a:gd name="T5" fmla="*/ 2147483647 h 136"/>
              <a:gd name="T6" fmla="*/ 2147483647 w 92"/>
              <a:gd name="T7" fmla="*/ 2147483647 h 136"/>
              <a:gd name="T8" fmla="*/ 2147483647 w 92"/>
              <a:gd name="T9" fmla="*/ 2147483647 h 136"/>
              <a:gd name="T10" fmla="*/ 2147483647 w 92"/>
              <a:gd name="T11" fmla="*/ 2147483647 h 136"/>
              <a:gd name="T12" fmla="*/ 2147483647 w 92"/>
              <a:gd name="T13" fmla="*/ 2147483647 h 136"/>
              <a:gd name="T14" fmla="*/ 2147483647 w 92"/>
              <a:gd name="T15" fmla="*/ 2147483647 h 136"/>
              <a:gd name="T16" fmla="*/ 2147483647 w 92"/>
              <a:gd name="T17" fmla="*/ 2147483647 h 136"/>
              <a:gd name="T18" fmla="*/ 2147483647 w 92"/>
              <a:gd name="T19" fmla="*/ 2147483647 h 136"/>
              <a:gd name="T20" fmla="*/ 2147483647 w 92"/>
              <a:gd name="T21" fmla="*/ 2147483647 h 136"/>
              <a:gd name="T22" fmla="*/ 2147483647 w 92"/>
              <a:gd name="T23" fmla="*/ 2147483647 h 136"/>
              <a:gd name="T24" fmla="*/ 2147483647 w 92"/>
              <a:gd name="T25" fmla="*/ 2147483647 h 136"/>
              <a:gd name="T26" fmla="*/ 2147483647 w 92"/>
              <a:gd name="T27" fmla="*/ 2147483647 h 136"/>
              <a:gd name="T28" fmla="*/ 2147483647 w 92"/>
              <a:gd name="T29" fmla="*/ 2147483647 h 136"/>
              <a:gd name="T30" fmla="*/ 2147483647 w 92"/>
              <a:gd name="T31" fmla="*/ 2147483647 h 136"/>
              <a:gd name="T32" fmla="*/ 2147483647 w 92"/>
              <a:gd name="T33" fmla="*/ 2147483647 h 136"/>
              <a:gd name="T34" fmla="*/ 0 w 92"/>
              <a:gd name="T35" fmla="*/ 2147483647 h 136"/>
              <a:gd name="T36" fmla="*/ 2147483647 w 92"/>
              <a:gd name="T37" fmla="*/ 0 h 1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2"/>
              <a:gd name="T58" fmla="*/ 0 h 136"/>
              <a:gd name="T59" fmla="*/ 92 w 92"/>
              <a:gd name="T60" fmla="*/ 136 h 1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2" h="136">
                <a:moveTo>
                  <a:pt x="6" y="0"/>
                </a:moveTo>
                <a:lnTo>
                  <a:pt x="14" y="20"/>
                </a:lnTo>
                <a:lnTo>
                  <a:pt x="22" y="36"/>
                </a:lnTo>
                <a:lnTo>
                  <a:pt x="38" y="64"/>
                </a:lnTo>
                <a:lnTo>
                  <a:pt x="58" y="90"/>
                </a:lnTo>
                <a:lnTo>
                  <a:pt x="70" y="104"/>
                </a:lnTo>
                <a:lnTo>
                  <a:pt x="92" y="134"/>
                </a:lnTo>
                <a:lnTo>
                  <a:pt x="90" y="136"/>
                </a:lnTo>
                <a:lnTo>
                  <a:pt x="86" y="136"/>
                </a:lnTo>
                <a:lnTo>
                  <a:pt x="76" y="126"/>
                </a:lnTo>
                <a:lnTo>
                  <a:pt x="76" y="118"/>
                </a:lnTo>
                <a:lnTo>
                  <a:pt x="62" y="108"/>
                </a:lnTo>
                <a:lnTo>
                  <a:pt x="58" y="98"/>
                </a:lnTo>
                <a:lnTo>
                  <a:pt x="48" y="96"/>
                </a:lnTo>
                <a:lnTo>
                  <a:pt x="34" y="66"/>
                </a:lnTo>
                <a:lnTo>
                  <a:pt x="16" y="38"/>
                </a:lnTo>
                <a:lnTo>
                  <a:pt x="10" y="22"/>
                </a:lnTo>
                <a:lnTo>
                  <a:pt x="0" y="2"/>
                </a:lnTo>
                <a:lnTo>
                  <a:pt x="6" y="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0" name="Freeform 1133"/>
          <p:cNvSpPr>
            <a:spLocks/>
          </p:cNvSpPr>
          <p:nvPr/>
        </p:nvSpPr>
        <p:spPr bwMode="auto">
          <a:xfrm rot="222277">
            <a:off x="8607425" y="2460625"/>
            <a:ext cx="236538" cy="182563"/>
          </a:xfrm>
          <a:custGeom>
            <a:avLst/>
            <a:gdLst>
              <a:gd name="T0" fmla="*/ 0 w 102"/>
              <a:gd name="T1" fmla="*/ 2147483647 h 78"/>
              <a:gd name="T2" fmla="*/ 2147483647 w 102"/>
              <a:gd name="T3" fmla="*/ 0 h 78"/>
              <a:gd name="T4" fmla="*/ 2147483647 w 102"/>
              <a:gd name="T5" fmla="*/ 2147483647 h 78"/>
              <a:gd name="T6" fmla="*/ 2147483647 w 102"/>
              <a:gd name="T7" fmla="*/ 2147483647 h 78"/>
              <a:gd name="T8" fmla="*/ 2147483647 w 102"/>
              <a:gd name="T9" fmla="*/ 2147483647 h 78"/>
              <a:gd name="T10" fmla="*/ 2147483647 w 102"/>
              <a:gd name="T11" fmla="*/ 2147483647 h 78"/>
              <a:gd name="T12" fmla="*/ 2147483647 w 102"/>
              <a:gd name="T13" fmla="*/ 2147483647 h 78"/>
              <a:gd name="T14" fmla="*/ 2147483647 w 102"/>
              <a:gd name="T15" fmla="*/ 2147483647 h 78"/>
              <a:gd name="T16" fmla="*/ 2147483647 w 102"/>
              <a:gd name="T17" fmla="*/ 2147483647 h 78"/>
              <a:gd name="T18" fmla="*/ 2147483647 w 102"/>
              <a:gd name="T19" fmla="*/ 2147483647 h 78"/>
              <a:gd name="T20" fmla="*/ 2147483647 w 102"/>
              <a:gd name="T21" fmla="*/ 2147483647 h 78"/>
              <a:gd name="T22" fmla="*/ 2147483647 w 102"/>
              <a:gd name="T23" fmla="*/ 2147483647 h 78"/>
              <a:gd name="T24" fmla="*/ 2147483647 w 102"/>
              <a:gd name="T25" fmla="*/ 2147483647 h 78"/>
              <a:gd name="T26" fmla="*/ 2147483647 w 102"/>
              <a:gd name="T27" fmla="*/ 2147483647 h 78"/>
              <a:gd name="T28" fmla="*/ 2147483647 w 102"/>
              <a:gd name="T29" fmla="*/ 2147483647 h 78"/>
              <a:gd name="T30" fmla="*/ 2147483647 w 102"/>
              <a:gd name="T31" fmla="*/ 2147483647 h 78"/>
              <a:gd name="T32" fmla="*/ 2147483647 w 102"/>
              <a:gd name="T33" fmla="*/ 2147483647 h 78"/>
              <a:gd name="T34" fmla="*/ 2147483647 w 102"/>
              <a:gd name="T35" fmla="*/ 2147483647 h 78"/>
              <a:gd name="T36" fmla="*/ 2147483647 w 102"/>
              <a:gd name="T37" fmla="*/ 2147483647 h 78"/>
              <a:gd name="T38" fmla="*/ 0 w 102"/>
              <a:gd name="T39" fmla="*/ 2147483647 h 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2"/>
              <a:gd name="T61" fmla="*/ 0 h 78"/>
              <a:gd name="T62" fmla="*/ 102 w 102"/>
              <a:gd name="T63" fmla="*/ 78 h 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2" h="78">
                <a:moveTo>
                  <a:pt x="0" y="10"/>
                </a:moveTo>
                <a:lnTo>
                  <a:pt x="44" y="0"/>
                </a:lnTo>
                <a:lnTo>
                  <a:pt x="46" y="4"/>
                </a:lnTo>
                <a:lnTo>
                  <a:pt x="44" y="6"/>
                </a:lnTo>
                <a:lnTo>
                  <a:pt x="40" y="4"/>
                </a:lnTo>
                <a:lnTo>
                  <a:pt x="38" y="12"/>
                </a:lnTo>
                <a:lnTo>
                  <a:pt x="58" y="18"/>
                </a:lnTo>
                <a:lnTo>
                  <a:pt x="58" y="24"/>
                </a:lnTo>
                <a:lnTo>
                  <a:pt x="62" y="28"/>
                </a:lnTo>
                <a:lnTo>
                  <a:pt x="68" y="20"/>
                </a:lnTo>
                <a:lnTo>
                  <a:pt x="72" y="24"/>
                </a:lnTo>
                <a:lnTo>
                  <a:pt x="80" y="48"/>
                </a:lnTo>
                <a:lnTo>
                  <a:pt x="92" y="58"/>
                </a:lnTo>
                <a:lnTo>
                  <a:pt x="102" y="78"/>
                </a:lnTo>
                <a:lnTo>
                  <a:pt x="94" y="78"/>
                </a:lnTo>
                <a:lnTo>
                  <a:pt x="80" y="62"/>
                </a:lnTo>
                <a:lnTo>
                  <a:pt x="80" y="56"/>
                </a:lnTo>
                <a:lnTo>
                  <a:pt x="66" y="44"/>
                </a:lnTo>
                <a:lnTo>
                  <a:pt x="56" y="42"/>
                </a:lnTo>
                <a:lnTo>
                  <a:pt x="0" y="10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1" name="Freeform 1135"/>
          <p:cNvSpPr>
            <a:spLocks/>
          </p:cNvSpPr>
          <p:nvPr/>
        </p:nvSpPr>
        <p:spPr bwMode="auto">
          <a:xfrm rot="222277">
            <a:off x="7718425" y="3654425"/>
            <a:ext cx="290513" cy="314325"/>
          </a:xfrm>
          <a:custGeom>
            <a:avLst/>
            <a:gdLst>
              <a:gd name="T0" fmla="*/ 2147483647 w 124"/>
              <a:gd name="T1" fmla="*/ 0 h 134"/>
              <a:gd name="T2" fmla="*/ 2147483647 w 124"/>
              <a:gd name="T3" fmla="*/ 2147483647 h 134"/>
              <a:gd name="T4" fmla="*/ 2147483647 w 124"/>
              <a:gd name="T5" fmla="*/ 2147483647 h 134"/>
              <a:gd name="T6" fmla="*/ 2147483647 w 124"/>
              <a:gd name="T7" fmla="*/ 2147483647 h 134"/>
              <a:gd name="T8" fmla="*/ 2147483647 w 124"/>
              <a:gd name="T9" fmla="*/ 2147483647 h 134"/>
              <a:gd name="T10" fmla="*/ 2147483647 w 124"/>
              <a:gd name="T11" fmla="*/ 2147483647 h 134"/>
              <a:gd name="T12" fmla="*/ 2147483647 w 124"/>
              <a:gd name="T13" fmla="*/ 2147483647 h 134"/>
              <a:gd name="T14" fmla="*/ 2147483647 w 124"/>
              <a:gd name="T15" fmla="*/ 2147483647 h 134"/>
              <a:gd name="T16" fmla="*/ 2147483647 w 124"/>
              <a:gd name="T17" fmla="*/ 2147483647 h 134"/>
              <a:gd name="T18" fmla="*/ 2147483647 w 124"/>
              <a:gd name="T19" fmla="*/ 2147483647 h 134"/>
              <a:gd name="T20" fmla="*/ 2147483647 w 124"/>
              <a:gd name="T21" fmla="*/ 2147483647 h 134"/>
              <a:gd name="T22" fmla="*/ 2147483647 w 124"/>
              <a:gd name="T23" fmla="*/ 2147483647 h 134"/>
              <a:gd name="T24" fmla="*/ 2147483647 w 124"/>
              <a:gd name="T25" fmla="*/ 2147483647 h 134"/>
              <a:gd name="T26" fmla="*/ 0 w 124"/>
              <a:gd name="T27" fmla="*/ 2147483647 h 134"/>
              <a:gd name="T28" fmla="*/ 2147483647 w 124"/>
              <a:gd name="T29" fmla="*/ 2147483647 h 134"/>
              <a:gd name="T30" fmla="*/ 2147483647 w 124"/>
              <a:gd name="T31" fmla="*/ 0 h 1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4"/>
              <a:gd name="T49" fmla="*/ 0 h 134"/>
              <a:gd name="T50" fmla="*/ 124 w 124"/>
              <a:gd name="T51" fmla="*/ 134 h 13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4" h="134">
                <a:moveTo>
                  <a:pt x="28" y="0"/>
                </a:moveTo>
                <a:lnTo>
                  <a:pt x="108" y="48"/>
                </a:lnTo>
                <a:lnTo>
                  <a:pt x="124" y="62"/>
                </a:lnTo>
                <a:lnTo>
                  <a:pt x="108" y="72"/>
                </a:lnTo>
                <a:lnTo>
                  <a:pt x="90" y="90"/>
                </a:lnTo>
                <a:lnTo>
                  <a:pt x="66" y="130"/>
                </a:lnTo>
                <a:lnTo>
                  <a:pt x="52" y="134"/>
                </a:lnTo>
                <a:lnTo>
                  <a:pt x="42" y="130"/>
                </a:lnTo>
                <a:lnTo>
                  <a:pt x="46" y="122"/>
                </a:lnTo>
                <a:lnTo>
                  <a:pt x="32" y="112"/>
                </a:lnTo>
                <a:lnTo>
                  <a:pt x="16" y="98"/>
                </a:lnTo>
                <a:lnTo>
                  <a:pt x="16" y="84"/>
                </a:lnTo>
                <a:lnTo>
                  <a:pt x="8" y="80"/>
                </a:lnTo>
                <a:lnTo>
                  <a:pt x="0" y="64"/>
                </a:lnTo>
                <a:lnTo>
                  <a:pt x="20" y="10"/>
                </a:lnTo>
                <a:lnTo>
                  <a:pt x="28" y="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2" name="Freeform 1136"/>
          <p:cNvSpPr>
            <a:spLocks/>
          </p:cNvSpPr>
          <p:nvPr/>
        </p:nvSpPr>
        <p:spPr bwMode="auto">
          <a:xfrm rot="222277">
            <a:off x="7594600" y="3527425"/>
            <a:ext cx="206375" cy="179388"/>
          </a:xfrm>
          <a:custGeom>
            <a:avLst/>
            <a:gdLst>
              <a:gd name="T0" fmla="*/ 2147483647 w 88"/>
              <a:gd name="T1" fmla="*/ 0 h 76"/>
              <a:gd name="T2" fmla="*/ 2147483647 w 88"/>
              <a:gd name="T3" fmla="*/ 2147483647 h 76"/>
              <a:gd name="T4" fmla="*/ 2147483647 w 88"/>
              <a:gd name="T5" fmla="*/ 2147483647 h 76"/>
              <a:gd name="T6" fmla="*/ 2147483647 w 88"/>
              <a:gd name="T7" fmla="*/ 2147483647 h 76"/>
              <a:gd name="T8" fmla="*/ 2147483647 w 88"/>
              <a:gd name="T9" fmla="*/ 2147483647 h 76"/>
              <a:gd name="T10" fmla="*/ 2147483647 w 88"/>
              <a:gd name="T11" fmla="*/ 2147483647 h 76"/>
              <a:gd name="T12" fmla="*/ 2147483647 w 88"/>
              <a:gd name="T13" fmla="*/ 2147483647 h 76"/>
              <a:gd name="T14" fmla="*/ 2147483647 w 88"/>
              <a:gd name="T15" fmla="*/ 2147483647 h 76"/>
              <a:gd name="T16" fmla="*/ 2147483647 w 88"/>
              <a:gd name="T17" fmla="*/ 2147483647 h 76"/>
              <a:gd name="T18" fmla="*/ 2147483647 w 88"/>
              <a:gd name="T19" fmla="*/ 2147483647 h 76"/>
              <a:gd name="T20" fmla="*/ 2147483647 w 88"/>
              <a:gd name="T21" fmla="*/ 2147483647 h 76"/>
              <a:gd name="T22" fmla="*/ 0 w 88"/>
              <a:gd name="T23" fmla="*/ 2147483647 h 76"/>
              <a:gd name="T24" fmla="*/ 2147483647 w 88"/>
              <a:gd name="T25" fmla="*/ 0 h 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8"/>
              <a:gd name="T40" fmla="*/ 0 h 76"/>
              <a:gd name="T41" fmla="*/ 88 w 88"/>
              <a:gd name="T42" fmla="*/ 76 h 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8" h="76">
                <a:moveTo>
                  <a:pt x="14" y="0"/>
                </a:moveTo>
                <a:lnTo>
                  <a:pt x="88" y="50"/>
                </a:lnTo>
                <a:lnTo>
                  <a:pt x="80" y="60"/>
                </a:lnTo>
                <a:lnTo>
                  <a:pt x="72" y="56"/>
                </a:lnTo>
                <a:lnTo>
                  <a:pt x="66" y="62"/>
                </a:lnTo>
                <a:lnTo>
                  <a:pt x="56" y="56"/>
                </a:lnTo>
                <a:lnTo>
                  <a:pt x="50" y="62"/>
                </a:lnTo>
                <a:lnTo>
                  <a:pt x="38" y="58"/>
                </a:lnTo>
                <a:lnTo>
                  <a:pt x="30" y="64"/>
                </a:lnTo>
                <a:lnTo>
                  <a:pt x="24" y="60"/>
                </a:lnTo>
                <a:lnTo>
                  <a:pt x="14" y="76"/>
                </a:lnTo>
                <a:lnTo>
                  <a:pt x="0" y="66"/>
                </a:lnTo>
                <a:lnTo>
                  <a:pt x="14" y="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3" name="Freeform 1137"/>
          <p:cNvSpPr>
            <a:spLocks/>
          </p:cNvSpPr>
          <p:nvPr/>
        </p:nvSpPr>
        <p:spPr bwMode="auto">
          <a:xfrm rot="222277">
            <a:off x="7442200" y="3454400"/>
            <a:ext cx="185738" cy="215900"/>
          </a:xfrm>
          <a:custGeom>
            <a:avLst/>
            <a:gdLst>
              <a:gd name="T0" fmla="*/ 0 w 80"/>
              <a:gd name="T1" fmla="*/ 2147483647 h 93"/>
              <a:gd name="T2" fmla="*/ 2147483647 w 80"/>
              <a:gd name="T3" fmla="*/ 0 h 93"/>
              <a:gd name="T4" fmla="*/ 2147483647 w 80"/>
              <a:gd name="T5" fmla="*/ 2147483647 h 93"/>
              <a:gd name="T6" fmla="*/ 2147483647 w 80"/>
              <a:gd name="T7" fmla="*/ 2147483647 h 93"/>
              <a:gd name="T8" fmla="*/ 2147483647 w 80"/>
              <a:gd name="T9" fmla="*/ 2147483647 h 93"/>
              <a:gd name="T10" fmla="*/ 2147483647 w 80"/>
              <a:gd name="T11" fmla="*/ 2147483647 h 93"/>
              <a:gd name="T12" fmla="*/ 2147483647 w 80"/>
              <a:gd name="T13" fmla="*/ 2147483647 h 93"/>
              <a:gd name="T14" fmla="*/ 2147483647 w 80"/>
              <a:gd name="T15" fmla="*/ 2147483647 h 93"/>
              <a:gd name="T16" fmla="*/ 2147483647 w 80"/>
              <a:gd name="T17" fmla="*/ 2147483647 h 93"/>
              <a:gd name="T18" fmla="*/ 2147483647 w 80"/>
              <a:gd name="T19" fmla="*/ 2147483647 h 93"/>
              <a:gd name="T20" fmla="*/ 2147483647 w 80"/>
              <a:gd name="T21" fmla="*/ 2147483647 h 93"/>
              <a:gd name="T22" fmla="*/ 2147483647 w 80"/>
              <a:gd name="T23" fmla="*/ 2147483647 h 93"/>
              <a:gd name="T24" fmla="*/ 2147483647 w 80"/>
              <a:gd name="T25" fmla="*/ 2147483647 h 93"/>
              <a:gd name="T26" fmla="*/ 2147483647 w 80"/>
              <a:gd name="T27" fmla="*/ 2147483647 h 93"/>
              <a:gd name="T28" fmla="*/ 2147483647 w 80"/>
              <a:gd name="T29" fmla="*/ 2147483647 h 93"/>
              <a:gd name="T30" fmla="*/ 0 w 80"/>
              <a:gd name="T31" fmla="*/ 2147483647 h 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0"/>
              <a:gd name="T49" fmla="*/ 0 h 93"/>
              <a:gd name="T50" fmla="*/ 80 w 80"/>
              <a:gd name="T51" fmla="*/ 93 h 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0" h="93">
                <a:moveTo>
                  <a:pt x="0" y="7"/>
                </a:moveTo>
                <a:lnTo>
                  <a:pt x="36" y="0"/>
                </a:lnTo>
                <a:lnTo>
                  <a:pt x="80" y="27"/>
                </a:lnTo>
                <a:lnTo>
                  <a:pt x="66" y="93"/>
                </a:lnTo>
                <a:lnTo>
                  <a:pt x="52" y="87"/>
                </a:lnTo>
                <a:lnTo>
                  <a:pt x="56" y="79"/>
                </a:lnTo>
                <a:lnTo>
                  <a:pt x="40" y="71"/>
                </a:lnTo>
                <a:lnTo>
                  <a:pt x="44" y="61"/>
                </a:lnTo>
                <a:lnTo>
                  <a:pt x="38" y="53"/>
                </a:lnTo>
                <a:lnTo>
                  <a:pt x="32" y="63"/>
                </a:lnTo>
                <a:lnTo>
                  <a:pt x="26" y="59"/>
                </a:lnTo>
                <a:lnTo>
                  <a:pt x="30" y="39"/>
                </a:lnTo>
                <a:lnTo>
                  <a:pt x="28" y="31"/>
                </a:lnTo>
                <a:lnTo>
                  <a:pt x="14" y="31"/>
                </a:lnTo>
                <a:lnTo>
                  <a:pt x="10" y="19"/>
                </a:lnTo>
                <a:lnTo>
                  <a:pt x="0" y="7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4" name="Freeform 1138"/>
          <p:cNvSpPr>
            <a:spLocks/>
          </p:cNvSpPr>
          <p:nvPr/>
        </p:nvSpPr>
        <p:spPr bwMode="auto">
          <a:xfrm rot="222277">
            <a:off x="7216775" y="3460750"/>
            <a:ext cx="293688" cy="219075"/>
          </a:xfrm>
          <a:custGeom>
            <a:avLst/>
            <a:gdLst>
              <a:gd name="T0" fmla="*/ 0 w 126"/>
              <a:gd name="T1" fmla="*/ 2147483647 h 94"/>
              <a:gd name="T2" fmla="*/ 2147483647 w 126"/>
              <a:gd name="T3" fmla="*/ 2147483647 h 94"/>
              <a:gd name="T4" fmla="*/ 2147483647 w 126"/>
              <a:gd name="T5" fmla="*/ 0 h 94"/>
              <a:gd name="T6" fmla="*/ 2147483647 w 126"/>
              <a:gd name="T7" fmla="*/ 2147483647 h 94"/>
              <a:gd name="T8" fmla="*/ 2147483647 w 126"/>
              <a:gd name="T9" fmla="*/ 2147483647 h 94"/>
              <a:gd name="T10" fmla="*/ 2147483647 w 126"/>
              <a:gd name="T11" fmla="*/ 2147483647 h 94"/>
              <a:gd name="T12" fmla="*/ 2147483647 w 126"/>
              <a:gd name="T13" fmla="*/ 2147483647 h 94"/>
              <a:gd name="T14" fmla="*/ 2147483647 w 126"/>
              <a:gd name="T15" fmla="*/ 2147483647 h 94"/>
              <a:gd name="T16" fmla="*/ 2147483647 w 126"/>
              <a:gd name="T17" fmla="*/ 2147483647 h 94"/>
              <a:gd name="T18" fmla="*/ 2147483647 w 126"/>
              <a:gd name="T19" fmla="*/ 2147483647 h 94"/>
              <a:gd name="T20" fmla="*/ 2147483647 w 126"/>
              <a:gd name="T21" fmla="*/ 2147483647 h 94"/>
              <a:gd name="T22" fmla="*/ 2147483647 w 126"/>
              <a:gd name="T23" fmla="*/ 2147483647 h 94"/>
              <a:gd name="T24" fmla="*/ 2147483647 w 126"/>
              <a:gd name="T25" fmla="*/ 2147483647 h 94"/>
              <a:gd name="T26" fmla="*/ 2147483647 w 126"/>
              <a:gd name="T27" fmla="*/ 2147483647 h 94"/>
              <a:gd name="T28" fmla="*/ 2147483647 w 126"/>
              <a:gd name="T29" fmla="*/ 2147483647 h 94"/>
              <a:gd name="T30" fmla="*/ 2147483647 w 126"/>
              <a:gd name="T31" fmla="*/ 2147483647 h 94"/>
              <a:gd name="T32" fmla="*/ 2147483647 w 126"/>
              <a:gd name="T33" fmla="*/ 2147483647 h 94"/>
              <a:gd name="T34" fmla="*/ 0 w 126"/>
              <a:gd name="T35" fmla="*/ 2147483647 h 9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6"/>
              <a:gd name="T55" fmla="*/ 0 h 94"/>
              <a:gd name="T56" fmla="*/ 126 w 126"/>
              <a:gd name="T57" fmla="*/ 94 h 9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6" h="94">
                <a:moveTo>
                  <a:pt x="0" y="18"/>
                </a:moveTo>
                <a:lnTo>
                  <a:pt x="34" y="10"/>
                </a:lnTo>
                <a:lnTo>
                  <a:pt x="96" y="0"/>
                </a:lnTo>
                <a:lnTo>
                  <a:pt x="106" y="12"/>
                </a:lnTo>
                <a:lnTo>
                  <a:pt x="110" y="24"/>
                </a:lnTo>
                <a:lnTo>
                  <a:pt x="124" y="24"/>
                </a:lnTo>
                <a:lnTo>
                  <a:pt x="126" y="32"/>
                </a:lnTo>
                <a:lnTo>
                  <a:pt x="122" y="52"/>
                </a:lnTo>
                <a:lnTo>
                  <a:pt x="116" y="60"/>
                </a:lnTo>
                <a:lnTo>
                  <a:pt x="102" y="62"/>
                </a:lnTo>
                <a:lnTo>
                  <a:pt x="98" y="60"/>
                </a:lnTo>
                <a:lnTo>
                  <a:pt x="90" y="68"/>
                </a:lnTo>
                <a:lnTo>
                  <a:pt x="86" y="64"/>
                </a:lnTo>
                <a:lnTo>
                  <a:pt x="56" y="94"/>
                </a:lnTo>
                <a:lnTo>
                  <a:pt x="46" y="80"/>
                </a:lnTo>
                <a:lnTo>
                  <a:pt x="46" y="68"/>
                </a:lnTo>
                <a:lnTo>
                  <a:pt x="26" y="52"/>
                </a:lnTo>
                <a:lnTo>
                  <a:pt x="0" y="1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5" name="Freeform 1139"/>
          <p:cNvSpPr>
            <a:spLocks/>
          </p:cNvSpPr>
          <p:nvPr/>
        </p:nvSpPr>
        <p:spPr bwMode="auto">
          <a:xfrm rot="222277">
            <a:off x="7058025" y="3395663"/>
            <a:ext cx="220663" cy="271462"/>
          </a:xfrm>
          <a:custGeom>
            <a:avLst/>
            <a:gdLst>
              <a:gd name="T0" fmla="*/ 0 w 94"/>
              <a:gd name="T1" fmla="*/ 0 h 115"/>
              <a:gd name="T2" fmla="*/ 2147483647 w 94"/>
              <a:gd name="T3" fmla="*/ 2147483647 h 115"/>
              <a:gd name="T4" fmla="*/ 2147483647 w 94"/>
              <a:gd name="T5" fmla="*/ 2147483647 h 115"/>
              <a:gd name="T6" fmla="*/ 2147483647 w 94"/>
              <a:gd name="T7" fmla="*/ 2147483647 h 115"/>
              <a:gd name="T8" fmla="*/ 2147483647 w 94"/>
              <a:gd name="T9" fmla="*/ 2147483647 h 115"/>
              <a:gd name="T10" fmla="*/ 2147483647 w 94"/>
              <a:gd name="T11" fmla="*/ 2147483647 h 115"/>
              <a:gd name="T12" fmla="*/ 2147483647 w 94"/>
              <a:gd name="T13" fmla="*/ 2147483647 h 115"/>
              <a:gd name="T14" fmla="*/ 2147483647 w 94"/>
              <a:gd name="T15" fmla="*/ 2147483647 h 115"/>
              <a:gd name="T16" fmla="*/ 2147483647 w 94"/>
              <a:gd name="T17" fmla="*/ 2147483647 h 115"/>
              <a:gd name="T18" fmla="*/ 2147483647 w 94"/>
              <a:gd name="T19" fmla="*/ 2147483647 h 115"/>
              <a:gd name="T20" fmla="*/ 2147483647 w 94"/>
              <a:gd name="T21" fmla="*/ 2147483647 h 115"/>
              <a:gd name="T22" fmla="*/ 2147483647 w 94"/>
              <a:gd name="T23" fmla="*/ 2147483647 h 115"/>
              <a:gd name="T24" fmla="*/ 2147483647 w 94"/>
              <a:gd name="T25" fmla="*/ 2147483647 h 115"/>
              <a:gd name="T26" fmla="*/ 2147483647 w 94"/>
              <a:gd name="T27" fmla="*/ 2147483647 h 115"/>
              <a:gd name="T28" fmla="*/ 2147483647 w 94"/>
              <a:gd name="T29" fmla="*/ 2147483647 h 115"/>
              <a:gd name="T30" fmla="*/ 0 w 94"/>
              <a:gd name="T31" fmla="*/ 0 h 1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4"/>
              <a:gd name="T49" fmla="*/ 0 h 115"/>
              <a:gd name="T50" fmla="*/ 94 w 94"/>
              <a:gd name="T51" fmla="*/ 115 h 11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4" h="115">
                <a:moveTo>
                  <a:pt x="0" y="0"/>
                </a:moveTo>
                <a:lnTo>
                  <a:pt x="10" y="10"/>
                </a:lnTo>
                <a:lnTo>
                  <a:pt x="16" y="16"/>
                </a:lnTo>
                <a:lnTo>
                  <a:pt x="24" y="25"/>
                </a:lnTo>
                <a:lnTo>
                  <a:pt x="30" y="47"/>
                </a:lnTo>
                <a:lnTo>
                  <a:pt x="68" y="39"/>
                </a:lnTo>
                <a:lnTo>
                  <a:pt x="94" y="73"/>
                </a:lnTo>
                <a:lnTo>
                  <a:pt x="60" y="95"/>
                </a:lnTo>
                <a:lnTo>
                  <a:pt x="52" y="87"/>
                </a:lnTo>
                <a:lnTo>
                  <a:pt x="26" y="115"/>
                </a:lnTo>
                <a:lnTo>
                  <a:pt x="24" y="101"/>
                </a:lnTo>
                <a:lnTo>
                  <a:pt x="12" y="49"/>
                </a:lnTo>
                <a:lnTo>
                  <a:pt x="14" y="43"/>
                </a:lnTo>
                <a:lnTo>
                  <a:pt x="10" y="37"/>
                </a:lnTo>
                <a:lnTo>
                  <a:pt x="12" y="25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6" name="Freeform 1140"/>
          <p:cNvSpPr>
            <a:spLocks/>
          </p:cNvSpPr>
          <p:nvPr/>
        </p:nvSpPr>
        <p:spPr bwMode="auto">
          <a:xfrm rot="222277">
            <a:off x="7105650" y="3571875"/>
            <a:ext cx="228600" cy="257175"/>
          </a:xfrm>
          <a:custGeom>
            <a:avLst/>
            <a:gdLst>
              <a:gd name="T0" fmla="*/ 0 w 98"/>
              <a:gd name="T1" fmla="*/ 2147483647 h 110"/>
              <a:gd name="T2" fmla="*/ 2147483647 w 98"/>
              <a:gd name="T3" fmla="*/ 2147483647 h 110"/>
              <a:gd name="T4" fmla="*/ 2147483647 w 98"/>
              <a:gd name="T5" fmla="*/ 2147483647 h 110"/>
              <a:gd name="T6" fmla="*/ 2147483647 w 98"/>
              <a:gd name="T7" fmla="*/ 0 h 110"/>
              <a:gd name="T8" fmla="*/ 2147483647 w 98"/>
              <a:gd name="T9" fmla="*/ 2147483647 h 110"/>
              <a:gd name="T10" fmla="*/ 2147483647 w 98"/>
              <a:gd name="T11" fmla="*/ 2147483647 h 110"/>
              <a:gd name="T12" fmla="*/ 2147483647 w 98"/>
              <a:gd name="T13" fmla="*/ 2147483647 h 110"/>
              <a:gd name="T14" fmla="*/ 2147483647 w 98"/>
              <a:gd name="T15" fmla="*/ 2147483647 h 110"/>
              <a:gd name="T16" fmla="*/ 2147483647 w 98"/>
              <a:gd name="T17" fmla="*/ 2147483647 h 110"/>
              <a:gd name="T18" fmla="*/ 2147483647 w 98"/>
              <a:gd name="T19" fmla="*/ 2147483647 h 110"/>
              <a:gd name="T20" fmla="*/ 2147483647 w 98"/>
              <a:gd name="T21" fmla="*/ 2147483647 h 110"/>
              <a:gd name="T22" fmla="*/ 2147483647 w 98"/>
              <a:gd name="T23" fmla="*/ 2147483647 h 110"/>
              <a:gd name="T24" fmla="*/ 2147483647 w 98"/>
              <a:gd name="T25" fmla="*/ 2147483647 h 110"/>
              <a:gd name="T26" fmla="*/ 2147483647 w 98"/>
              <a:gd name="T27" fmla="*/ 2147483647 h 110"/>
              <a:gd name="T28" fmla="*/ 2147483647 w 98"/>
              <a:gd name="T29" fmla="*/ 2147483647 h 110"/>
              <a:gd name="T30" fmla="*/ 2147483647 w 98"/>
              <a:gd name="T31" fmla="*/ 2147483647 h 110"/>
              <a:gd name="T32" fmla="*/ 2147483647 w 98"/>
              <a:gd name="T33" fmla="*/ 2147483647 h 110"/>
              <a:gd name="T34" fmla="*/ 2147483647 w 98"/>
              <a:gd name="T35" fmla="*/ 2147483647 h 110"/>
              <a:gd name="T36" fmla="*/ 2147483647 w 98"/>
              <a:gd name="T37" fmla="*/ 2147483647 h 110"/>
              <a:gd name="T38" fmla="*/ 2147483647 w 98"/>
              <a:gd name="T39" fmla="*/ 2147483647 h 110"/>
              <a:gd name="T40" fmla="*/ 2147483647 w 98"/>
              <a:gd name="T41" fmla="*/ 2147483647 h 110"/>
              <a:gd name="T42" fmla="*/ 2147483647 w 98"/>
              <a:gd name="T43" fmla="*/ 2147483647 h 110"/>
              <a:gd name="T44" fmla="*/ 2147483647 w 98"/>
              <a:gd name="T45" fmla="*/ 2147483647 h 110"/>
              <a:gd name="T46" fmla="*/ 0 w 98"/>
              <a:gd name="T47" fmla="*/ 2147483647 h 1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8"/>
              <a:gd name="T73" fmla="*/ 0 h 110"/>
              <a:gd name="T74" fmla="*/ 98 w 98"/>
              <a:gd name="T75" fmla="*/ 110 h 1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8" h="110">
                <a:moveTo>
                  <a:pt x="0" y="42"/>
                </a:moveTo>
                <a:lnTo>
                  <a:pt x="26" y="14"/>
                </a:lnTo>
                <a:lnTo>
                  <a:pt x="34" y="22"/>
                </a:lnTo>
                <a:lnTo>
                  <a:pt x="68" y="0"/>
                </a:lnTo>
                <a:lnTo>
                  <a:pt x="88" y="16"/>
                </a:lnTo>
                <a:lnTo>
                  <a:pt x="88" y="28"/>
                </a:lnTo>
                <a:lnTo>
                  <a:pt x="98" y="42"/>
                </a:lnTo>
                <a:lnTo>
                  <a:pt x="88" y="48"/>
                </a:lnTo>
                <a:lnTo>
                  <a:pt x="90" y="60"/>
                </a:lnTo>
                <a:lnTo>
                  <a:pt x="82" y="60"/>
                </a:lnTo>
                <a:lnTo>
                  <a:pt x="80" y="62"/>
                </a:lnTo>
                <a:lnTo>
                  <a:pt x="78" y="64"/>
                </a:lnTo>
                <a:lnTo>
                  <a:pt x="78" y="66"/>
                </a:lnTo>
                <a:lnTo>
                  <a:pt x="78" y="84"/>
                </a:lnTo>
                <a:lnTo>
                  <a:pt x="60" y="102"/>
                </a:lnTo>
                <a:lnTo>
                  <a:pt x="54" y="104"/>
                </a:lnTo>
                <a:lnTo>
                  <a:pt x="38" y="110"/>
                </a:lnTo>
                <a:lnTo>
                  <a:pt x="24" y="102"/>
                </a:lnTo>
                <a:lnTo>
                  <a:pt x="16" y="96"/>
                </a:lnTo>
                <a:lnTo>
                  <a:pt x="14" y="92"/>
                </a:lnTo>
                <a:lnTo>
                  <a:pt x="16" y="76"/>
                </a:lnTo>
                <a:lnTo>
                  <a:pt x="20" y="60"/>
                </a:lnTo>
                <a:lnTo>
                  <a:pt x="18" y="48"/>
                </a:lnTo>
                <a:lnTo>
                  <a:pt x="0" y="42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7" name="Freeform 1141"/>
          <p:cNvSpPr>
            <a:spLocks/>
          </p:cNvSpPr>
          <p:nvPr/>
        </p:nvSpPr>
        <p:spPr bwMode="auto">
          <a:xfrm rot="222277">
            <a:off x="6851650" y="3355975"/>
            <a:ext cx="244475" cy="187325"/>
          </a:xfrm>
          <a:custGeom>
            <a:avLst/>
            <a:gdLst>
              <a:gd name="T0" fmla="*/ 2147483647 w 104"/>
              <a:gd name="T1" fmla="*/ 2147483647 h 79"/>
              <a:gd name="T2" fmla="*/ 2147483647 w 104"/>
              <a:gd name="T3" fmla="*/ 0 h 79"/>
              <a:gd name="T4" fmla="*/ 2147483647 w 104"/>
              <a:gd name="T5" fmla="*/ 2147483647 h 79"/>
              <a:gd name="T6" fmla="*/ 2147483647 w 104"/>
              <a:gd name="T7" fmla="*/ 2147483647 h 79"/>
              <a:gd name="T8" fmla="*/ 2147483647 w 104"/>
              <a:gd name="T9" fmla="*/ 2147483647 h 79"/>
              <a:gd name="T10" fmla="*/ 2147483647 w 104"/>
              <a:gd name="T11" fmla="*/ 2147483647 h 79"/>
              <a:gd name="T12" fmla="*/ 2147483647 w 104"/>
              <a:gd name="T13" fmla="*/ 2147483647 h 79"/>
              <a:gd name="T14" fmla="*/ 2147483647 w 104"/>
              <a:gd name="T15" fmla="*/ 2147483647 h 79"/>
              <a:gd name="T16" fmla="*/ 2147483647 w 104"/>
              <a:gd name="T17" fmla="*/ 2147483647 h 79"/>
              <a:gd name="T18" fmla="*/ 2147483647 w 104"/>
              <a:gd name="T19" fmla="*/ 2147483647 h 79"/>
              <a:gd name="T20" fmla="*/ 2147483647 w 104"/>
              <a:gd name="T21" fmla="*/ 2147483647 h 79"/>
              <a:gd name="T22" fmla="*/ 2147483647 w 104"/>
              <a:gd name="T23" fmla="*/ 2147483647 h 79"/>
              <a:gd name="T24" fmla="*/ 2147483647 w 104"/>
              <a:gd name="T25" fmla="*/ 2147483647 h 79"/>
              <a:gd name="T26" fmla="*/ 0 w 104"/>
              <a:gd name="T27" fmla="*/ 2147483647 h 79"/>
              <a:gd name="T28" fmla="*/ 2147483647 w 104"/>
              <a:gd name="T29" fmla="*/ 2147483647 h 79"/>
              <a:gd name="T30" fmla="*/ 2147483647 w 104"/>
              <a:gd name="T31" fmla="*/ 2147483647 h 79"/>
              <a:gd name="T32" fmla="*/ 2147483647 w 104"/>
              <a:gd name="T33" fmla="*/ 2147483647 h 79"/>
              <a:gd name="T34" fmla="*/ 2147483647 w 104"/>
              <a:gd name="T35" fmla="*/ 2147483647 h 7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4"/>
              <a:gd name="T55" fmla="*/ 0 h 79"/>
              <a:gd name="T56" fmla="*/ 104 w 104"/>
              <a:gd name="T57" fmla="*/ 79 h 7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4" h="79">
                <a:moveTo>
                  <a:pt x="14" y="8"/>
                </a:moveTo>
                <a:lnTo>
                  <a:pt x="66" y="0"/>
                </a:lnTo>
                <a:lnTo>
                  <a:pt x="68" y="4"/>
                </a:lnTo>
                <a:lnTo>
                  <a:pt x="66" y="10"/>
                </a:lnTo>
                <a:lnTo>
                  <a:pt x="70" y="18"/>
                </a:lnTo>
                <a:lnTo>
                  <a:pt x="82" y="6"/>
                </a:lnTo>
                <a:lnTo>
                  <a:pt x="90" y="12"/>
                </a:lnTo>
                <a:lnTo>
                  <a:pt x="102" y="37"/>
                </a:lnTo>
                <a:lnTo>
                  <a:pt x="100" y="49"/>
                </a:lnTo>
                <a:lnTo>
                  <a:pt x="104" y="55"/>
                </a:lnTo>
                <a:lnTo>
                  <a:pt x="102" y="61"/>
                </a:lnTo>
                <a:lnTo>
                  <a:pt x="12" y="79"/>
                </a:lnTo>
                <a:lnTo>
                  <a:pt x="10" y="71"/>
                </a:lnTo>
                <a:lnTo>
                  <a:pt x="0" y="39"/>
                </a:lnTo>
                <a:lnTo>
                  <a:pt x="2" y="31"/>
                </a:lnTo>
                <a:lnTo>
                  <a:pt x="12" y="28"/>
                </a:lnTo>
                <a:lnTo>
                  <a:pt x="8" y="16"/>
                </a:lnTo>
                <a:lnTo>
                  <a:pt x="14" y="8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8" name="Freeform 1142"/>
          <p:cNvSpPr>
            <a:spLocks/>
          </p:cNvSpPr>
          <p:nvPr/>
        </p:nvSpPr>
        <p:spPr bwMode="auto">
          <a:xfrm rot="222277">
            <a:off x="6707188" y="3362325"/>
            <a:ext cx="176212" cy="147638"/>
          </a:xfrm>
          <a:custGeom>
            <a:avLst/>
            <a:gdLst>
              <a:gd name="T0" fmla="*/ 0 w 76"/>
              <a:gd name="T1" fmla="*/ 2147483647 h 63"/>
              <a:gd name="T2" fmla="*/ 2147483647 w 76"/>
              <a:gd name="T3" fmla="*/ 2147483647 h 63"/>
              <a:gd name="T4" fmla="*/ 2147483647 w 76"/>
              <a:gd name="T5" fmla="*/ 0 h 63"/>
              <a:gd name="T6" fmla="*/ 2147483647 w 76"/>
              <a:gd name="T7" fmla="*/ 2147483647 h 63"/>
              <a:gd name="T8" fmla="*/ 2147483647 w 76"/>
              <a:gd name="T9" fmla="*/ 2147483647 h 63"/>
              <a:gd name="T10" fmla="*/ 2147483647 w 76"/>
              <a:gd name="T11" fmla="*/ 2147483647 h 63"/>
              <a:gd name="T12" fmla="*/ 2147483647 w 76"/>
              <a:gd name="T13" fmla="*/ 2147483647 h 63"/>
              <a:gd name="T14" fmla="*/ 2147483647 w 76"/>
              <a:gd name="T15" fmla="*/ 2147483647 h 63"/>
              <a:gd name="T16" fmla="*/ 2147483647 w 76"/>
              <a:gd name="T17" fmla="*/ 2147483647 h 63"/>
              <a:gd name="T18" fmla="*/ 2147483647 w 76"/>
              <a:gd name="T19" fmla="*/ 2147483647 h 63"/>
              <a:gd name="T20" fmla="*/ 0 w 76"/>
              <a:gd name="T21" fmla="*/ 2147483647 h 6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63"/>
              <a:gd name="T35" fmla="*/ 76 w 76"/>
              <a:gd name="T36" fmla="*/ 63 h 6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63">
                <a:moveTo>
                  <a:pt x="0" y="12"/>
                </a:moveTo>
                <a:lnTo>
                  <a:pt x="14" y="10"/>
                </a:lnTo>
                <a:lnTo>
                  <a:pt x="76" y="0"/>
                </a:lnTo>
                <a:lnTo>
                  <a:pt x="70" y="8"/>
                </a:lnTo>
                <a:lnTo>
                  <a:pt x="74" y="20"/>
                </a:lnTo>
                <a:lnTo>
                  <a:pt x="64" y="23"/>
                </a:lnTo>
                <a:lnTo>
                  <a:pt x="62" y="31"/>
                </a:lnTo>
                <a:lnTo>
                  <a:pt x="72" y="63"/>
                </a:lnTo>
                <a:lnTo>
                  <a:pt x="32" y="59"/>
                </a:lnTo>
                <a:lnTo>
                  <a:pt x="26" y="57"/>
                </a:lnTo>
                <a:lnTo>
                  <a:pt x="0" y="12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49" name="Freeform 1143"/>
          <p:cNvSpPr>
            <a:spLocks/>
          </p:cNvSpPr>
          <p:nvPr/>
        </p:nvSpPr>
        <p:spPr bwMode="auto">
          <a:xfrm rot="222277">
            <a:off x="6570663" y="3384550"/>
            <a:ext cx="206375" cy="260350"/>
          </a:xfrm>
          <a:custGeom>
            <a:avLst/>
            <a:gdLst>
              <a:gd name="T0" fmla="*/ 0 w 88"/>
              <a:gd name="T1" fmla="*/ 2147483647 h 111"/>
              <a:gd name="T2" fmla="*/ 2147483647 w 88"/>
              <a:gd name="T3" fmla="*/ 0 h 111"/>
              <a:gd name="T4" fmla="*/ 2147483647 w 88"/>
              <a:gd name="T5" fmla="*/ 0 h 111"/>
              <a:gd name="T6" fmla="*/ 2147483647 w 88"/>
              <a:gd name="T7" fmla="*/ 2147483647 h 111"/>
              <a:gd name="T8" fmla="*/ 2147483647 w 88"/>
              <a:gd name="T9" fmla="*/ 2147483647 h 111"/>
              <a:gd name="T10" fmla="*/ 2147483647 w 88"/>
              <a:gd name="T11" fmla="*/ 2147483647 h 111"/>
              <a:gd name="T12" fmla="*/ 2147483647 w 88"/>
              <a:gd name="T13" fmla="*/ 2147483647 h 111"/>
              <a:gd name="T14" fmla="*/ 2147483647 w 88"/>
              <a:gd name="T15" fmla="*/ 2147483647 h 111"/>
              <a:gd name="T16" fmla="*/ 2147483647 w 88"/>
              <a:gd name="T17" fmla="*/ 2147483647 h 111"/>
              <a:gd name="T18" fmla="*/ 2147483647 w 88"/>
              <a:gd name="T19" fmla="*/ 2147483647 h 111"/>
              <a:gd name="T20" fmla="*/ 2147483647 w 88"/>
              <a:gd name="T21" fmla="*/ 2147483647 h 111"/>
              <a:gd name="T22" fmla="*/ 2147483647 w 88"/>
              <a:gd name="T23" fmla="*/ 2147483647 h 111"/>
              <a:gd name="T24" fmla="*/ 0 w 88"/>
              <a:gd name="T25" fmla="*/ 2147483647 h 1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8"/>
              <a:gd name="T40" fmla="*/ 0 h 111"/>
              <a:gd name="T41" fmla="*/ 88 w 88"/>
              <a:gd name="T42" fmla="*/ 111 h 11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8" h="111">
                <a:moveTo>
                  <a:pt x="0" y="8"/>
                </a:moveTo>
                <a:lnTo>
                  <a:pt x="36" y="0"/>
                </a:lnTo>
                <a:lnTo>
                  <a:pt x="56" y="0"/>
                </a:lnTo>
                <a:lnTo>
                  <a:pt x="82" y="45"/>
                </a:lnTo>
                <a:lnTo>
                  <a:pt x="88" y="47"/>
                </a:lnTo>
                <a:lnTo>
                  <a:pt x="80" y="61"/>
                </a:lnTo>
                <a:lnTo>
                  <a:pt x="82" y="93"/>
                </a:lnTo>
                <a:lnTo>
                  <a:pt x="78" y="99"/>
                </a:lnTo>
                <a:lnTo>
                  <a:pt x="80" y="111"/>
                </a:lnTo>
                <a:lnTo>
                  <a:pt x="52" y="101"/>
                </a:lnTo>
                <a:lnTo>
                  <a:pt x="26" y="87"/>
                </a:lnTo>
                <a:lnTo>
                  <a:pt x="6" y="61"/>
                </a:lnTo>
                <a:lnTo>
                  <a:pt x="0" y="8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0" name="Freeform 1144"/>
          <p:cNvSpPr>
            <a:spLocks/>
          </p:cNvSpPr>
          <p:nvPr/>
        </p:nvSpPr>
        <p:spPr bwMode="auto">
          <a:xfrm rot="222277">
            <a:off x="6748463" y="3503613"/>
            <a:ext cx="165100" cy="195262"/>
          </a:xfrm>
          <a:custGeom>
            <a:avLst/>
            <a:gdLst>
              <a:gd name="T0" fmla="*/ 2147483647 w 70"/>
              <a:gd name="T1" fmla="*/ 0 h 82"/>
              <a:gd name="T2" fmla="*/ 2147483647 w 70"/>
              <a:gd name="T3" fmla="*/ 2147483647 h 82"/>
              <a:gd name="T4" fmla="*/ 2147483647 w 70"/>
              <a:gd name="T5" fmla="*/ 2147483647 h 82"/>
              <a:gd name="T6" fmla="*/ 2147483647 w 70"/>
              <a:gd name="T7" fmla="*/ 2147483647 h 82"/>
              <a:gd name="T8" fmla="*/ 2147483647 w 70"/>
              <a:gd name="T9" fmla="*/ 2147483647 h 82"/>
              <a:gd name="T10" fmla="*/ 2147483647 w 70"/>
              <a:gd name="T11" fmla="*/ 2147483647 h 82"/>
              <a:gd name="T12" fmla="*/ 2147483647 w 70"/>
              <a:gd name="T13" fmla="*/ 2147483647 h 82"/>
              <a:gd name="T14" fmla="*/ 2147483647 w 70"/>
              <a:gd name="T15" fmla="*/ 2147483647 h 82"/>
              <a:gd name="T16" fmla="*/ 2147483647 w 70"/>
              <a:gd name="T17" fmla="*/ 2147483647 h 82"/>
              <a:gd name="T18" fmla="*/ 2147483647 w 70"/>
              <a:gd name="T19" fmla="*/ 2147483647 h 82"/>
              <a:gd name="T20" fmla="*/ 2147483647 w 70"/>
              <a:gd name="T21" fmla="*/ 2147483647 h 82"/>
              <a:gd name="T22" fmla="*/ 2147483647 w 70"/>
              <a:gd name="T23" fmla="*/ 2147483647 h 82"/>
              <a:gd name="T24" fmla="*/ 2147483647 w 70"/>
              <a:gd name="T25" fmla="*/ 2147483647 h 82"/>
              <a:gd name="T26" fmla="*/ 0 w 70"/>
              <a:gd name="T27" fmla="*/ 2147483647 h 82"/>
              <a:gd name="T28" fmla="*/ 2147483647 w 70"/>
              <a:gd name="T29" fmla="*/ 2147483647 h 82"/>
              <a:gd name="T30" fmla="*/ 2147483647 w 70"/>
              <a:gd name="T31" fmla="*/ 2147483647 h 82"/>
              <a:gd name="T32" fmla="*/ 2147483647 w 70"/>
              <a:gd name="T33" fmla="*/ 0 h 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0"/>
              <a:gd name="T52" fmla="*/ 0 h 82"/>
              <a:gd name="T53" fmla="*/ 70 w 70"/>
              <a:gd name="T54" fmla="*/ 82 h 8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0" h="82">
                <a:moveTo>
                  <a:pt x="10" y="0"/>
                </a:moveTo>
                <a:lnTo>
                  <a:pt x="16" y="2"/>
                </a:lnTo>
                <a:lnTo>
                  <a:pt x="50" y="4"/>
                </a:lnTo>
                <a:lnTo>
                  <a:pt x="52" y="12"/>
                </a:lnTo>
                <a:lnTo>
                  <a:pt x="56" y="22"/>
                </a:lnTo>
                <a:lnTo>
                  <a:pt x="54" y="28"/>
                </a:lnTo>
                <a:lnTo>
                  <a:pt x="58" y="34"/>
                </a:lnTo>
                <a:lnTo>
                  <a:pt x="70" y="54"/>
                </a:lnTo>
                <a:lnTo>
                  <a:pt x="68" y="72"/>
                </a:lnTo>
                <a:lnTo>
                  <a:pt x="60" y="74"/>
                </a:lnTo>
                <a:lnTo>
                  <a:pt x="50" y="82"/>
                </a:lnTo>
                <a:lnTo>
                  <a:pt x="32" y="72"/>
                </a:lnTo>
                <a:lnTo>
                  <a:pt x="2" y="64"/>
                </a:lnTo>
                <a:lnTo>
                  <a:pt x="0" y="52"/>
                </a:lnTo>
                <a:lnTo>
                  <a:pt x="4" y="46"/>
                </a:lnTo>
                <a:lnTo>
                  <a:pt x="2" y="14"/>
                </a:lnTo>
                <a:lnTo>
                  <a:pt x="1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1" name="Freeform 1145"/>
          <p:cNvSpPr>
            <a:spLocks/>
          </p:cNvSpPr>
          <p:nvPr/>
        </p:nvSpPr>
        <p:spPr bwMode="auto">
          <a:xfrm rot="222277">
            <a:off x="6872288" y="3500438"/>
            <a:ext cx="238125" cy="141287"/>
          </a:xfrm>
          <a:custGeom>
            <a:avLst/>
            <a:gdLst>
              <a:gd name="T0" fmla="*/ 0 w 102"/>
              <a:gd name="T1" fmla="*/ 2147483647 h 60"/>
              <a:gd name="T2" fmla="*/ 2147483647 w 102"/>
              <a:gd name="T3" fmla="*/ 0 h 60"/>
              <a:gd name="T4" fmla="*/ 2147483647 w 102"/>
              <a:gd name="T5" fmla="*/ 2147483647 h 60"/>
              <a:gd name="T6" fmla="*/ 2147483647 w 102"/>
              <a:gd name="T7" fmla="*/ 2147483647 h 60"/>
              <a:gd name="T8" fmla="*/ 2147483647 w 102"/>
              <a:gd name="T9" fmla="*/ 2147483647 h 60"/>
              <a:gd name="T10" fmla="*/ 2147483647 w 102"/>
              <a:gd name="T11" fmla="*/ 2147483647 h 60"/>
              <a:gd name="T12" fmla="*/ 2147483647 w 102"/>
              <a:gd name="T13" fmla="*/ 2147483647 h 60"/>
              <a:gd name="T14" fmla="*/ 0 w 102"/>
              <a:gd name="T15" fmla="*/ 2147483647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2"/>
              <a:gd name="T25" fmla="*/ 0 h 60"/>
              <a:gd name="T26" fmla="*/ 102 w 102"/>
              <a:gd name="T27" fmla="*/ 60 h 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2" h="60">
                <a:moveTo>
                  <a:pt x="0" y="18"/>
                </a:moveTo>
                <a:lnTo>
                  <a:pt x="90" y="0"/>
                </a:lnTo>
                <a:lnTo>
                  <a:pt x="102" y="52"/>
                </a:lnTo>
                <a:lnTo>
                  <a:pt x="18" y="60"/>
                </a:lnTo>
                <a:lnTo>
                  <a:pt x="6" y="40"/>
                </a:lnTo>
                <a:lnTo>
                  <a:pt x="2" y="34"/>
                </a:lnTo>
                <a:lnTo>
                  <a:pt x="4" y="28"/>
                </a:lnTo>
                <a:lnTo>
                  <a:pt x="0" y="18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2" name="Freeform 1146"/>
          <p:cNvSpPr>
            <a:spLocks/>
          </p:cNvSpPr>
          <p:nvPr/>
        </p:nvSpPr>
        <p:spPr bwMode="auto">
          <a:xfrm rot="222277">
            <a:off x="6375400" y="3394075"/>
            <a:ext cx="250825" cy="328613"/>
          </a:xfrm>
          <a:custGeom>
            <a:avLst/>
            <a:gdLst>
              <a:gd name="T0" fmla="*/ 0 w 108"/>
              <a:gd name="T1" fmla="*/ 2147483647 h 141"/>
              <a:gd name="T2" fmla="*/ 2147483647 w 108"/>
              <a:gd name="T3" fmla="*/ 2147483647 h 141"/>
              <a:gd name="T4" fmla="*/ 2147483647 w 108"/>
              <a:gd name="T5" fmla="*/ 2147483647 h 141"/>
              <a:gd name="T6" fmla="*/ 2147483647 w 108"/>
              <a:gd name="T7" fmla="*/ 2147483647 h 141"/>
              <a:gd name="T8" fmla="*/ 2147483647 w 108"/>
              <a:gd name="T9" fmla="*/ 2147483647 h 141"/>
              <a:gd name="T10" fmla="*/ 2147483647 w 108"/>
              <a:gd name="T11" fmla="*/ 2147483647 h 141"/>
              <a:gd name="T12" fmla="*/ 2147483647 w 108"/>
              <a:gd name="T13" fmla="*/ 2147483647 h 141"/>
              <a:gd name="T14" fmla="*/ 2147483647 w 108"/>
              <a:gd name="T15" fmla="*/ 2147483647 h 141"/>
              <a:gd name="T16" fmla="*/ 2147483647 w 108"/>
              <a:gd name="T17" fmla="*/ 2147483647 h 141"/>
              <a:gd name="T18" fmla="*/ 2147483647 w 108"/>
              <a:gd name="T19" fmla="*/ 0 h 141"/>
              <a:gd name="T20" fmla="*/ 2147483647 w 108"/>
              <a:gd name="T21" fmla="*/ 2147483647 h 141"/>
              <a:gd name="T22" fmla="*/ 2147483647 w 108"/>
              <a:gd name="T23" fmla="*/ 2147483647 h 141"/>
              <a:gd name="T24" fmla="*/ 2147483647 w 108"/>
              <a:gd name="T25" fmla="*/ 2147483647 h 141"/>
              <a:gd name="T26" fmla="*/ 2147483647 w 108"/>
              <a:gd name="T27" fmla="*/ 2147483647 h 141"/>
              <a:gd name="T28" fmla="*/ 2147483647 w 108"/>
              <a:gd name="T29" fmla="*/ 2147483647 h 141"/>
              <a:gd name="T30" fmla="*/ 2147483647 w 108"/>
              <a:gd name="T31" fmla="*/ 2147483647 h 141"/>
              <a:gd name="T32" fmla="*/ 2147483647 w 108"/>
              <a:gd name="T33" fmla="*/ 2147483647 h 141"/>
              <a:gd name="T34" fmla="*/ 2147483647 w 108"/>
              <a:gd name="T35" fmla="*/ 2147483647 h 141"/>
              <a:gd name="T36" fmla="*/ 2147483647 w 108"/>
              <a:gd name="T37" fmla="*/ 2147483647 h 141"/>
              <a:gd name="T38" fmla="*/ 2147483647 w 108"/>
              <a:gd name="T39" fmla="*/ 2147483647 h 141"/>
              <a:gd name="T40" fmla="*/ 2147483647 w 108"/>
              <a:gd name="T41" fmla="*/ 2147483647 h 141"/>
              <a:gd name="T42" fmla="*/ 2147483647 w 108"/>
              <a:gd name="T43" fmla="*/ 2147483647 h 141"/>
              <a:gd name="T44" fmla="*/ 0 w 108"/>
              <a:gd name="T45" fmla="*/ 2147483647 h 14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8"/>
              <a:gd name="T70" fmla="*/ 0 h 141"/>
              <a:gd name="T71" fmla="*/ 108 w 108"/>
              <a:gd name="T72" fmla="*/ 141 h 14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8" h="141">
                <a:moveTo>
                  <a:pt x="0" y="39"/>
                </a:moveTo>
                <a:lnTo>
                  <a:pt x="10" y="33"/>
                </a:lnTo>
                <a:lnTo>
                  <a:pt x="10" y="27"/>
                </a:lnTo>
                <a:lnTo>
                  <a:pt x="16" y="25"/>
                </a:lnTo>
                <a:lnTo>
                  <a:pt x="24" y="21"/>
                </a:lnTo>
                <a:lnTo>
                  <a:pt x="42" y="11"/>
                </a:lnTo>
                <a:lnTo>
                  <a:pt x="46" y="13"/>
                </a:lnTo>
                <a:lnTo>
                  <a:pt x="52" y="5"/>
                </a:lnTo>
                <a:lnTo>
                  <a:pt x="66" y="5"/>
                </a:lnTo>
                <a:lnTo>
                  <a:pt x="82" y="0"/>
                </a:lnTo>
                <a:lnTo>
                  <a:pt x="88" y="53"/>
                </a:lnTo>
                <a:lnTo>
                  <a:pt x="108" y="79"/>
                </a:lnTo>
                <a:lnTo>
                  <a:pt x="100" y="113"/>
                </a:lnTo>
                <a:lnTo>
                  <a:pt x="102" y="125"/>
                </a:lnTo>
                <a:lnTo>
                  <a:pt x="88" y="141"/>
                </a:lnTo>
                <a:lnTo>
                  <a:pt x="70" y="127"/>
                </a:lnTo>
                <a:lnTo>
                  <a:pt x="54" y="81"/>
                </a:lnTo>
                <a:lnTo>
                  <a:pt x="38" y="45"/>
                </a:lnTo>
                <a:lnTo>
                  <a:pt x="28" y="45"/>
                </a:lnTo>
                <a:lnTo>
                  <a:pt x="28" y="33"/>
                </a:lnTo>
                <a:lnTo>
                  <a:pt x="20" y="35"/>
                </a:lnTo>
                <a:lnTo>
                  <a:pt x="16" y="39"/>
                </a:lnTo>
                <a:lnTo>
                  <a:pt x="0" y="39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3" name="Freeform 1147"/>
          <p:cNvSpPr>
            <a:spLocks/>
          </p:cNvSpPr>
          <p:nvPr/>
        </p:nvSpPr>
        <p:spPr bwMode="auto">
          <a:xfrm rot="222277">
            <a:off x="6299200" y="3462338"/>
            <a:ext cx="201613" cy="222250"/>
          </a:xfrm>
          <a:custGeom>
            <a:avLst/>
            <a:gdLst>
              <a:gd name="T0" fmla="*/ 0 w 86"/>
              <a:gd name="T1" fmla="*/ 2147483647 h 94"/>
              <a:gd name="T2" fmla="*/ 2147483647 w 86"/>
              <a:gd name="T3" fmla="*/ 2147483647 h 94"/>
              <a:gd name="T4" fmla="*/ 2147483647 w 86"/>
              <a:gd name="T5" fmla="*/ 2147483647 h 94"/>
              <a:gd name="T6" fmla="*/ 2147483647 w 86"/>
              <a:gd name="T7" fmla="*/ 2147483647 h 94"/>
              <a:gd name="T8" fmla="*/ 2147483647 w 86"/>
              <a:gd name="T9" fmla="*/ 2147483647 h 94"/>
              <a:gd name="T10" fmla="*/ 2147483647 w 86"/>
              <a:gd name="T11" fmla="*/ 0 h 94"/>
              <a:gd name="T12" fmla="*/ 2147483647 w 86"/>
              <a:gd name="T13" fmla="*/ 2147483647 h 94"/>
              <a:gd name="T14" fmla="*/ 2147483647 w 86"/>
              <a:gd name="T15" fmla="*/ 2147483647 h 94"/>
              <a:gd name="T16" fmla="*/ 2147483647 w 86"/>
              <a:gd name="T17" fmla="*/ 2147483647 h 94"/>
              <a:gd name="T18" fmla="*/ 2147483647 w 86"/>
              <a:gd name="T19" fmla="*/ 2147483647 h 94"/>
              <a:gd name="T20" fmla="*/ 2147483647 w 86"/>
              <a:gd name="T21" fmla="*/ 2147483647 h 94"/>
              <a:gd name="T22" fmla="*/ 2147483647 w 86"/>
              <a:gd name="T23" fmla="*/ 2147483647 h 94"/>
              <a:gd name="T24" fmla="*/ 2147483647 w 86"/>
              <a:gd name="T25" fmla="*/ 2147483647 h 94"/>
              <a:gd name="T26" fmla="*/ 2147483647 w 86"/>
              <a:gd name="T27" fmla="*/ 2147483647 h 94"/>
              <a:gd name="T28" fmla="*/ 0 w 86"/>
              <a:gd name="T29" fmla="*/ 2147483647 h 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6"/>
              <a:gd name="T46" fmla="*/ 0 h 94"/>
              <a:gd name="T47" fmla="*/ 86 w 86"/>
              <a:gd name="T48" fmla="*/ 94 h 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6" h="94">
                <a:moveTo>
                  <a:pt x="0" y="24"/>
                </a:moveTo>
                <a:lnTo>
                  <a:pt x="20" y="10"/>
                </a:lnTo>
                <a:lnTo>
                  <a:pt x="34" y="4"/>
                </a:lnTo>
                <a:lnTo>
                  <a:pt x="48" y="6"/>
                </a:lnTo>
                <a:lnTo>
                  <a:pt x="52" y="2"/>
                </a:lnTo>
                <a:lnTo>
                  <a:pt x="60" y="0"/>
                </a:lnTo>
                <a:lnTo>
                  <a:pt x="60" y="12"/>
                </a:lnTo>
                <a:lnTo>
                  <a:pt x="70" y="12"/>
                </a:lnTo>
                <a:lnTo>
                  <a:pt x="86" y="48"/>
                </a:lnTo>
                <a:lnTo>
                  <a:pt x="36" y="94"/>
                </a:lnTo>
                <a:lnTo>
                  <a:pt x="30" y="90"/>
                </a:lnTo>
                <a:lnTo>
                  <a:pt x="30" y="76"/>
                </a:lnTo>
                <a:lnTo>
                  <a:pt x="16" y="52"/>
                </a:lnTo>
                <a:lnTo>
                  <a:pt x="10" y="30"/>
                </a:lnTo>
                <a:lnTo>
                  <a:pt x="0" y="24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4" name="Freeform 1148"/>
          <p:cNvSpPr>
            <a:spLocks/>
          </p:cNvSpPr>
          <p:nvPr/>
        </p:nvSpPr>
        <p:spPr bwMode="auto">
          <a:xfrm rot="222277">
            <a:off x="6178550" y="3511550"/>
            <a:ext cx="200025" cy="239713"/>
          </a:xfrm>
          <a:custGeom>
            <a:avLst/>
            <a:gdLst>
              <a:gd name="T0" fmla="*/ 2147483647 w 86"/>
              <a:gd name="T1" fmla="*/ 2147483647 h 102"/>
              <a:gd name="T2" fmla="*/ 2147483647 w 86"/>
              <a:gd name="T3" fmla="*/ 0 h 102"/>
              <a:gd name="T4" fmla="*/ 2147483647 w 86"/>
              <a:gd name="T5" fmla="*/ 2147483647 h 102"/>
              <a:gd name="T6" fmla="*/ 2147483647 w 86"/>
              <a:gd name="T7" fmla="*/ 2147483647 h 102"/>
              <a:gd name="T8" fmla="*/ 2147483647 w 86"/>
              <a:gd name="T9" fmla="*/ 2147483647 h 102"/>
              <a:gd name="T10" fmla="*/ 2147483647 w 86"/>
              <a:gd name="T11" fmla="*/ 2147483647 h 102"/>
              <a:gd name="T12" fmla="*/ 2147483647 w 86"/>
              <a:gd name="T13" fmla="*/ 2147483647 h 102"/>
              <a:gd name="T14" fmla="*/ 2147483647 w 86"/>
              <a:gd name="T15" fmla="*/ 2147483647 h 102"/>
              <a:gd name="T16" fmla="*/ 2147483647 w 86"/>
              <a:gd name="T17" fmla="*/ 2147483647 h 102"/>
              <a:gd name="T18" fmla="*/ 2147483647 w 86"/>
              <a:gd name="T19" fmla="*/ 2147483647 h 102"/>
              <a:gd name="T20" fmla="*/ 2147483647 w 86"/>
              <a:gd name="T21" fmla="*/ 2147483647 h 102"/>
              <a:gd name="T22" fmla="*/ 2147483647 w 86"/>
              <a:gd name="T23" fmla="*/ 2147483647 h 102"/>
              <a:gd name="T24" fmla="*/ 2147483647 w 86"/>
              <a:gd name="T25" fmla="*/ 2147483647 h 102"/>
              <a:gd name="T26" fmla="*/ 0 w 86"/>
              <a:gd name="T27" fmla="*/ 2147483647 h 102"/>
              <a:gd name="T28" fmla="*/ 2147483647 w 86"/>
              <a:gd name="T29" fmla="*/ 2147483647 h 102"/>
              <a:gd name="T30" fmla="*/ 2147483647 w 86"/>
              <a:gd name="T31" fmla="*/ 2147483647 h 102"/>
              <a:gd name="T32" fmla="*/ 2147483647 w 86"/>
              <a:gd name="T33" fmla="*/ 2147483647 h 102"/>
              <a:gd name="T34" fmla="*/ 2147483647 w 86"/>
              <a:gd name="T35" fmla="*/ 2147483647 h 1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6"/>
              <a:gd name="T55" fmla="*/ 0 h 102"/>
              <a:gd name="T56" fmla="*/ 86 w 86"/>
              <a:gd name="T57" fmla="*/ 102 h 1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6" h="102">
                <a:moveTo>
                  <a:pt x="30" y="10"/>
                </a:moveTo>
                <a:lnTo>
                  <a:pt x="50" y="0"/>
                </a:lnTo>
                <a:lnTo>
                  <a:pt x="60" y="6"/>
                </a:lnTo>
                <a:lnTo>
                  <a:pt x="66" y="28"/>
                </a:lnTo>
                <a:lnTo>
                  <a:pt x="80" y="52"/>
                </a:lnTo>
                <a:lnTo>
                  <a:pt x="80" y="66"/>
                </a:lnTo>
                <a:lnTo>
                  <a:pt x="86" y="70"/>
                </a:lnTo>
                <a:lnTo>
                  <a:pt x="66" y="102"/>
                </a:lnTo>
                <a:lnTo>
                  <a:pt x="54" y="102"/>
                </a:lnTo>
                <a:lnTo>
                  <a:pt x="46" y="96"/>
                </a:lnTo>
                <a:lnTo>
                  <a:pt x="30" y="80"/>
                </a:lnTo>
                <a:lnTo>
                  <a:pt x="18" y="84"/>
                </a:lnTo>
                <a:lnTo>
                  <a:pt x="2" y="72"/>
                </a:lnTo>
                <a:lnTo>
                  <a:pt x="0" y="64"/>
                </a:lnTo>
                <a:lnTo>
                  <a:pt x="4" y="50"/>
                </a:lnTo>
                <a:lnTo>
                  <a:pt x="22" y="22"/>
                </a:lnTo>
                <a:lnTo>
                  <a:pt x="28" y="20"/>
                </a:lnTo>
                <a:lnTo>
                  <a:pt x="30" y="1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5" name="Freeform 1149"/>
          <p:cNvSpPr>
            <a:spLocks/>
          </p:cNvSpPr>
          <p:nvPr/>
        </p:nvSpPr>
        <p:spPr bwMode="auto">
          <a:xfrm rot="222277">
            <a:off x="6327775" y="3579813"/>
            <a:ext cx="242888" cy="280987"/>
          </a:xfrm>
          <a:custGeom>
            <a:avLst/>
            <a:gdLst>
              <a:gd name="T0" fmla="*/ 2147483647 w 104"/>
              <a:gd name="T1" fmla="*/ 0 h 120"/>
              <a:gd name="T2" fmla="*/ 2147483647 w 104"/>
              <a:gd name="T3" fmla="*/ 2147483647 h 120"/>
              <a:gd name="T4" fmla="*/ 2147483647 w 104"/>
              <a:gd name="T5" fmla="*/ 2147483647 h 120"/>
              <a:gd name="T6" fmla="*/ 2147483647 w 104"/>
              <a:gd name="T7" fmla="*/ 2147483647 h 120"/>
              <a:gd name="T8" fmla="*/ 2147483647 w 104"/>
              <a:gd name="T9" fmla="*/ 2147483647 h 120"/>
              <a:gd name="T10" fmla="*/ 2147483647 w 104"/>
              <a:gd name="T11" fmla="*/ 2147483647 h 120"/>
              <a:gd name="T12" fmla="*/ 2147483647 w 104"/>
              <a:gd name="T13" fmla="*/ 2147483647 h 120"/>
              <a:gd name="T14" fmla="*/ 2147483647 w 104"/>
              <a:gd name="T15" fmla="*/ 2147483647 h 120"/>
              <a:gd name="T16" fmla="*/ 0 w 104"/>
              <a:gd name="T17" fmla="*/ 2147483647 h 120"/>
              <a:gd name="T18" fmla="*/ 2147483647 w 104"/>
              <a:gd name="T19" fmla="*/ 2147483647 h 120"/>
              <a:gd name="T20" fmla="*/ 2147483647 w 104"/>
              <a:gd name="T21" fmla="*/ 0 h 1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4"/>
              <a:gd name="T34" fmla="*/ 0 h 120"/>
              <a:gd name="T35" fmla="*/ 104 w 104"/>
              <a:gd name="T36" fmla="*/ 120 h 1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4" h="120">
                <a:moveTo>
                  <a:pt x="70" y="0"/>
                </a:moveTo>
                <a:lnTo>
                  <a:pt x="86" y="46"/>
                </a:lnTo>
                <a:lnTo>
                  <a:pt x="104" y="60"/>
                </a:lnTo>
                <a:lnTo>
                  <a:pt x="52" y="120"/>
                </a:lnTo>
                <a:lnTo>
                  <a:pt x="40" y="108"/>
                </a:lnTo>
                <a:lnTo>
                  <a:pt x="30" y="94"/>
                </a:lnTo>
                <a:lnTo>
                  <a:pt x="26" y="84"/>
                </a:lnTo>
                <a:lnTo>
                  <a:pt x="18" y="78"/>
                </a:lnTo>
                <a:lnTo>
                  <a:pt x="0" y="78"/>
                </a:lnTo>
                <a:lnTo>
                  <a:pt x="20" y="46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6" name="Freeform 1150"/>
          <p:cNvSpPr>
            <a:spLocks/>
          </p:cNvSpPr>
          <p:nvPr/>
        </p:nvSpPr>
        <p:spPr bwMode="auto">
          <a:xfrm rot="222277">
            <a:off x="6442075" y="3724275"/>
            <a:ext cx="182563" cy="225425"/>
          </a:xfrm>
          <a:custGeom>
            <a:avLst/>
            <a:gdLst>
              <a:gd name="T0" fmla="*/ 0 w 78"/>
              <a:gd name="T1" fmla="*/ 2147483647 h 96"/>
              <a:gd name="T2" fmla="*/ 2147483647 w 78"/>
              <a:gd name="T3" fmla="*/ 0 h 96"/>
              <a:gd name="T4" fmla="*/ 2147483647 w 78"/>
              <a:gd name="T5" fmla="*/ 2147483647 h 96"/>
              <a:gd name="T6" fmla="*/ 2147483647 w 78"/>
              <a:gd name="T7" fmla="*/ 2147483647 h 96"/>
              <a:gd name="T8" fmla="*/ 2147483647 w 78"/>
              <a:gd name="T9" fmla="*/ 2147483647 h 96"/>
              <a:gd name="T10" fmla="*/ 2147483647 w 78"/>
              <a:gd name="T11" fmla="*/ 2147483647 h 96"/>
              <a:gd name="T12" fmla="*/ 2147483647 w 78"/>
              <a:gd name="T13" fmla="*/ 2147483647 h 96"/>
              <a:gd name="T14" fmla="*/ 2147483647 w 78"/>
              <a:gd name="T15" fmla="*/ 2147483647 h 96"/>
              <a:gd name="T16" fmla="*/ 2147483647 w 78"/>
              <a:gd name="T17" fmla="*/ 2147483647 h 96"/>
              <a:gd name="T18" fmla="*/ 2147483647 w 78"/>
              <a:gd name="T19" fmla="*/ 2147483647 h 96"/>
              <a:gd name="T20" fmla="*/ 2147483647 w 78"/>
              <a:gd name="T21" fmla="*/ 2147483647 h 96"/>
              <a:gd name="T22" fmla="*/ 2147483647 w 78"/>
              <a:gd name="T23" fmla="*/ 2147483647 h 96"/>
              <a:gd name="T24" fmla="*/ 0 w 78"/>
              <a:gd name="T25" fmla="*/ 2147483647 h 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8"/>
              <a:gd name="T40" fmla="*/ 0 h 96"/>
              <a:gd name="T41" fmla="*/ 78 w 78"/>
              <a:gd name="T42" fmla="*/ 96 h 9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8" h="96">
                <a:moveTo>
                  <a:pt x="0" y="60"/>
                </a:moveTo>
                <a:lnTo>
                  <a:pt x="52" y="0"/>
                </a:lnTo>
                <a:lnTo>
                  <a:pt x="68" y="10"/>
                </a:lnTo>
                <a:lnTo>
                  <a:pt x="60" y="24"/>
                </a:lnTo>
                <a:lnTo>
                  <a:pt x="62" y="38"/>
                </a:lnTo>
                <a:lnTo>
                  <a:pt x="78" y="54"/>
                </a:lnTo>
                <a:lnTo>
                  <a:pt x="66" y="76"/>
                </a:lnTo>
                <a:lnTo>
                  <a:pt x="50" y="82"/>
                </a:lnTo>
                <a:lnTo>
                  <a:pt x="34" y="80"/>
                </a:lnTo>
                <a:lnTo>
                  <a:pt x="26" y="96"/>
                </a:lnTo>
                <a:lnTo>
                  <a:pt x="24" y="88"/>
                </a:lnTo>
                <a:lnTo>
                  <a:pt x="16" y="84"/>
                </a:lnTo>
                <a:lnTo>
                  <a:pt x="0" y="6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7" name="Freeform 1151"/>
          <p:cNvSpPr>
            <a:spLocks/>
          </p:cNvSpPr>
          <p:nvPr/>
        </p:nvSpPr>
        <p:spPr bwMode="auto">
          <a:xfrm rot="222277">
            <a:off x="6572250" y="3589338"/>
            <a:ext cx="244475" cy="234950"/>
          </a:xfrm>
          <a:custGeom>
            <a:avLst/>
            <a:gdLst>
              <a:gd name="T0" fmla="*/ 2147483647 w 104"/>
              <a:gd name="T1" fmla="*/ 0 h 100"/>
              <a:gd name="T2" fmla="*/ 2147483647 w 104"/>
              <a:gd name="T3" fmla="*/ 2147483647 h 100"/>
              <a:gd name="T4" fmla="*/ 2147483647 w 104"/>
              <a:gd name="T5" fmla="*/ 2147483647 h 100"/>
              <a:gd name="T6" fmla="*/ 2147483647 w 104"/>
              <a:gd name="T7" fmla="*/ 2147483647 h 100"/>
              <a:gd name="T8" fmla="*/ 2147483647 w 104"/>
              <a:gd name="T9" fmla="*/ 2147483647 h 100"/>
              <a:gd name="T10" fmla="*/ 2147483647 w 104"/>
              <a:gd name="T11" fmla="*/ 2147483647 h 100"/>
              <a:gd name="T12" fmla="*/ 2147483647 w 104"/>
              <a:gd name="T13" fmla="*/ 2147483647 h 100"/>
              <a:gd name="T14" fmla="*/ 2147483647 w 104"/>
              <a:gd name="T15" fmla="*/ 2147483647 h 100"/>
              <a:gd name="T16" fmla="*/ 2147483647 w 104"/>
              <a:gd name="T17" fmla="*/ 2147483647 h 100"/>
              <a:gd name="T18" fmla="*/ 2147483647 w 104"/>
              <a:gd name="T19" fmla="*/ 2147483647 h 100"/>
              <a:gd name="T20" fmla="*/ 2147483647 w 104"/>
              <a:gd name="T21" fmla="*/ 2147483647 h 100"/>
              <a:gd name="T22" fmla="*/ 2147483647 w 104"/>
              <a:gd name="T23" fmla="*/ 2147483647 h 100"/>
              <a:gd name="T24" fmla="*/ 2147483647 w 104"/>
              <a:gd name="T25" fmla="*/ 2147483647 h 100"/>
              <a:gd name="T26" fmla="*/ 0 w 104"/>
              <a:gd name="T27" fmla="*/ 2147483647 h 100"/>
              <a:gd name="T28" fmla="*/ 2147483647 w 104"/>
              <a:gd name="T29" fmla="*/ 2147483647 h 100"/>
              <a:gd name="T30" fmla="*/ 2147483647 w 104"/>
              <a:gd name="T31" fmla="*/ 2147483647 h 100"/>
              <a:gd name="T32" fmla="*/ 2147483647 w 104"/>
              <a:gd name="T33" fmla="*/ 0 h 1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4"/>
              <a:gd name="T52" fmla="*/ 0 h 100"/>
              <a:gd name="T53" fmla="*/ 104 w 104"/>
              <a:gd name="T54" fmla="*/ 100 h 1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4" h="100">
                <a:moveTo>
                  <a:pt x="20" y="0"/>
                </a:moveTo>
                <a:lnTo>
                  <a:pt x="46" y="14"/>
                </a:lnTo>
                <a:lnTo>
                  <a:pt x="74" y="24"/>
                </a:lnTo>
                <a:lnTo>
                  <a:pt x="104" y="32"/>
                </a:lnTo>
                <a:lnTo>
                  <a:pt x="98" y="48"/>
                </a:lnTo>
                <a:lnTo>
                  <a:pt x="92" y="50"/>
                </a:lnTo>
                <a:lnTo>
                  <a:pt x="88" y="68"/>
                </a:lnTo>
                <a:lnTo>
                  <a:pt x="78" y="78"/>
                </a:lnTo>
                <a:lnTo>
                  <a:pt x="72" y="100"/>
                </a:lnTo>
                <a:lnTo>
                  <a:pt x="50" y="92"/>
                </a:lnTo>
                <a:lnTo>
                  <a:pt x="46" y="86"/>
                </a:lnTo>
                <a:lnTo>
                  <a:pt x="38" y="86"/>
                </a:lnTo>
                <a:lnTo>
                  <a:pt x="16" y="72"/>
                </a:lnTo>
                <a:lnTo>
                  <a:pt x="0" y="62"/>
                </a:lnTo>
                <a:lnTo>
                  <a:pt x="14" y="46"/>
                </a:lnTo>
                <a:lnTo>
                  <a:pt x="12" y="34"/>
                </a:lnTo>
                <a:lnTo>
                  <a:pt x="2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8" name="Freeform 1152"/>
          <p:cNvSpPr>
            <a:spLocks/>
          </p:cNvSpPr>
          <p:nvPr/>
        </p:nvSpPr>
        <p:spPr bwMode="auto">
          <a:xfrm rot="222277">
            <a:off x="6581775" y="3759200"/>
            <a:ext cx="177800" cy="195263"/>
          </a:xfrm>
          <a:custGeom>
            <a:avLst/>
            <a:gdLst>
              <a:gd name="T0" fmla="*/ 2147483647 w 76"/>
              <a:gd name="T1" fmla="*/ 0 h 84"/>
              <a:gd name="T2" fmla="*/ 2147483647 w 76"/>
              <a:gd name="T3" fmla="*/ 2147483647 h 84"/>
              <a:gd name="T4" fmla="*/ 2147483647 w 76"/>
              <a:gd name="T5" fmla="*/ 2147483647 h 84"/>
              <a:gd name="T6" fmla="*/ 2147483647 w 76"/>
              <a:gd name="T7" fmla="*/ 2147483647 h 84"/>
              <a:gd name="T8" fmla="*/ 2147483647 w 76"/>
              <a:gd name="T9" fmla="*/ 2147483647 h 84"/>
              <a:gd name="T10" fmla="*/ 2147483647 w 76"/>
              <a:gd name="T11" fmla="*/ 2147483647 h 84"/>
              <a:gd name="T12" fmla="*/ 2147483647 w 76"/>
              <a:gd name="T13" fmla="*/ 2147483647 h 84"/>
              <a:gd name="T14" fmla="*/ 2147483647 w 76"/>
              <a:gd name="T15" fmla="*/ 2147483647 h 84"/>
              <a:gd name="T16" fmla="*/ 2147483647 w 76"/>
              <a:gd name="T17" fmla="*/ 2147483647 h 84"/>
              <a:gd name="T18" fmla="*/ 2147483647 w 76"/>
              <a:gd name="T19" fmla="*/ 2147483647 h 84"/>
              <a:gd name="T20" fmla="*/ 2147483647 w 76"/>
              <a:gd name="T21" fmla="*/ 2147483647 h 84"/>
              <a:gd name="T22" fmla="*/ 2147483647 w 76"/>
              <a:gd name="T23" fmla="*/ 2147483647 h 84"/>
              <a:gd name="T24" fmla="*/ 2147483647 w 76"/>
              <a:gd name="T25" fmla="*/ 2147483647 h 84"/>
              <a:gd name="T26" fmla="*/ 2147483647 w 76"/>
              <a:gd name="T27" fmla="*/ 2147483647 h 84"/>
              <a:gd name="T28" fmla="*/ 2147483647 w 76"/>
              <a:gd name="T29" fmla="*/ 2147483647 h 84"/>
              <a:gd name="T30" fmla="*/ 2147483647 w 76"/>
              <a:gd name="T31" fmla="*/ 2147483647 h 84"/>
              <a:gd name="T32" fmla="*/ 2147483647 w 76"/>
              <a:gd name="T33" fmla="*/ 2147483647 h 84"/>
              <a:gd name="T34" fmla="*/ 2147483647 w 76"/>
              <a:gd name="T35" fmla="*/ 2147483647 h 84"/>
              <a:gd name="T36" fmla="*/ 0 w 76"/>
              <a:gd name="T37" fmla="*/ 2147483647 h 84"/>
              <a:gd name="T38" fmla="*/ 2147483647 w 76"/>
              <a:gd name="T39" fmla="*/ 0 h 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6"/>
              <a:gd name="T61" fmla="*/ 0 h 84"/>
              <a:gd name="T62" fmla="*/ 76 w 76"/>
              <a:gd name="T63" fmla="*/ 84 h 8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6" h="84">
                <a:moveTo>
                  <a:pt x="8" y="0"/>
                </a:moveTo>
                <a:lnTo>
                  <a:pt x="30" y="14"/>
                </a:lnTo>
                <a:lnTo>
                  <a:pt x="38" y="14"/>
                </a:lnTo>
                <a:lnTo>
                  <a:pt x="42" y="20"/>
                </a:lnTo>
                <a:lnTo>
                  <a:pt x="64" y="28"/>
                </a:lnTo>
                <a:lnTo>
                  <a:pt x="72" y="32"/>
                </a:lnTo>
                <a:lnTo>
                  <a:pt x="76" y="42"/>
                </a:lnTo>
                <a:lnTo>
                  <a:pt x="70" y="60"/>
                </a:lnTo>
                <a:lnTo>
                  <a:pt x="62" y="78"/>
                </a:lnTo>
                <a:lnTo>
                  <a:pt x="54" y="80"/>
                </a:lnTo>
                <a:lnTo>
                  <a:pt x="52" y="72"/>
                </a:lnTo>
                <a:lnTo>
                  <a:pt x="46" y="74"/>
                </a:lnTo>
                <a:lnTo>
                  <a:pt x="32" y="80"/>
                </a:lnTo>
                <a:lnTo>
                  <a:pt x="20" y="74"/>
                </a:lnTo>
                <a:lnTo>
                  <a:pt x="14" y="84"/>
                </a:lnTo>
                <a:lnTo>
                  <a:pt x="6" y="66"/>
                </a:lnTo>
                <a:lnTo>
                  <a:pt x="18" y="44"/>
                </a:lnTo>
                <a:lnTo>
                  <a:pt x="2" y="28"/>
                </a:lnTo>
                <a:lnTo>
                  <a:pt x="0" y="14"/>
                </a:lnTo>
                <a:lnTo>
                  <a:pt x="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59" name="Freeform 1153"/>
          <p:cNvSpPr>
            <a:spLocks/>
          </p:cNvSpPr>
          <p:nvPr/>
        </p:nvSpPr>
        <p:spPr bwMode="auto">
          <a:xfrm rot="222277">
            <a:off x="6489700" y="3908425"/>
            <a:ext cx="207963" cy="193675"/>
          </a:xfrm>
          <a:custGeom>
            <a:avLst/>
            <a:gdLst>
              <a:gd name="T0" fmla="*/ 0 w 88"/>
              <a:gd name="T1" fmla="*/ 2147483647 h 82"/>
              <a:gd name="T2" fmla="*/ 2147483647 w 88"/>
              <a:gd name="T3" fmla="*/ 2147483647 h 82"/>
              <a:gd name="T4" fmla="*/ 2147483647 w 88"/>
              <a:gd name="T5" fmla="*/ 2147483647 h 82"/>
              <a:gd name="T6" fmla="*/ 2147483647 w 88"/>
              <a:gd name="T7" fmla="*/ 0 h 82"/>
              <a:gd name="T8" fmla="*/ 2147483647 w 88"/>
              <a:gd name="T9" fmla="*/ 2147483647 h 82"/>
              <a:gd name="T10" fmla="*/ 2147483647 w 88"/>
              <a:gd name="T11" fmla="*/ 2147483647 h 82"/>
              <a:gd name="T12" fmla="*/ 2147483647 w 88"/>
              <a:gd name="T13" fmla="*/ 2147483647 h 82"/>
              <a:gd name="T14" fmla="*/ 2147483647 w 88"/>
              <a:gd name="T15" fmla="*/ 2147483647 h 82"/>
              <a:gd name="T16" fmla="*/ 2147483647 w 88"/>
              <a:gd name="T17" fmla="*/ 2147483647 h 82"/>
              <a:gd name="T18" fmla="*/ 2147483647 w 88"/>
              <a:gd name="T19" fmla="*/ 2147483647 h 82"/>
              <a:gd name="T20" fmla="*/ 2147483647 w 88"/>
              <a:gd name="T21" fmla="*/ 2147483647 h 82"/>
              <a:gd name="T22" fmla="*/ 2147483647 w 88"/>
              <a:gd name="T23" fmla="*/ 2147483647 h 82"/>
              <a:gd name="T24" fmla="*/ 2147483647 w 88"/>
              <a:gd name="T25" fmla="*/ 2147483647 h 82"/>
              <a:gd name="T26" fmla="*/ 2147483647 w 88"/>
              <a:gd name="T27" fmla="*/ 2147483647 h 82"/>
              <a:gd name="T28" fmla="*/ 2147483647 w 88"/>
              <a:gd name="T29" fmla="*/ 2147483647 h 82"/>
              <a:gd name="T30" fmla="*/ 2147483647 w 88"/>
              <a:gd name="T31" fmla="*/ 2147483647 h 82"/>
              <a:gd name="T32" fmla="*/ 2147483647 w 88"/>
              <a:gd name="T33" fmla="*/ 2147483647 h 82"/>
              <a:gd name="T34" fmla="*/ 2147483647 w 88"/>
              <a:gd name="T35" fmla="*/ 2147483647 h 82"/>
              <a:gd name="T36" fmla="*/ 2147483647 w 88"/>
              <a:gd name="T37" fmla="*/ 2147483647 h 82"/>
              <a:gd name="T38" fmla="*/ 2147483647 w 88"/>
              <a:gd name="T39" fmla="*/ 2147483647 h 82"/>
              <a:gd name="T40" fmla="*/ 0 w 88"/>
              <a:gd name="T41" fmla="*/ 2147483647 h 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8"/>
              <a:gd name="T64" fmla="*/ 0 h 82"/>
              <a:gd name="T65" fmla="*/ 88 w 88"/>
              <a:gd name="T66" fmla="*/ 82 h 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8" h="82">
                <a:moveTo>
                  <a:pt x="0" y="18"/>
                </a:moveTo>
                <a:lnTo>
                  <a:pt x="8" y="4"/>
                </a:lnTo>
                <a:lnTo>
                  <a:pt x="24" y="6"/>
                </a:lnTo>
                <a:lnTo>
                  <a:pt x="40" y="0"/>
                </a:lnTo>
                <a:lnTo>
                  <a:pt x="48" y="18"/>
                </a:lnTo>
                <a:lnTo>
                  <a:pt x="54" y="8"/>
                </a:lnTo>
                <a:lnTo>
                  <a:pt x="66" y="14"/>
                </a:lnTo>
                <a:lnTo>
                  <a:pt x="80" y="8"/>
                </a:lnTo>
                <a:lnTo>
                  <a:pt x="86" y="6"/>
                </a:lnTo>
                <a:lnTo>
                  <a:pt x="88" y="14"/>
                </a:lnTo>
                <a:lnTo>
                  <a:pt x="74" y="22"/>
                </a:lnTo>
                <a:lnTo>
                  <a:pt x="76" y="34"/>
                </a:lnTo>
                <a:lnTo>
                  <a:pt x="82" y="38"/>
                </a:lnTo>
                <a:lnTo>
                  <a:pt x="76" y="60"/>
                </a:lnTo>
                <a:lnTo>
                  <a:pt x="88" y="74"/>
                </a:lnTo>
                <a:lnTo>
                  <a:pt x="82" y="82"/>
                </a:lnTo>
                <a:lnTo>
                  <a:pt x="70" y="72"/>
                </a:lnTo>
                <a:lnTo>
                  <a:pt x="60" y="56"/>
                </a:lnTo>
                <a:lnTo>
                  <a:pt x="26" y="40"/>
                </a:lnTo>
                <a:lnTo>
                  <a:pt x="4" y="26"/>
                </a:lnTo>
                <a:lnTo>
                  <a:pt x="0" y="18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0" name="Freeform 1154"/>
          <p:cNvSpPr>
            <a:spLocks/>
          </p:cNvSpPr>
          <p:nvPr/>
        </p:nvSpPr>
        <p:spPr bwMode="auto">
          <a:xfrm rot="222277">
            <a:off x="6897688" y="3624263"/>
            <a:ext cx="257175" cy="193675"/>
          </a:xfrm>
          <a:custGeom>
            <a:avLst/>
            <a:gdLst>
              <a:gd name="T0" fmla="*/ 2147483647 w 108"/>
              <a:gd name="T1" fmla="*/ 2147483647 h 82"/>
              <a:gd name="T2" fmla="*/ 2147483647 w 108"/>
              <a:gd name="T3" fmla="*/ 0 h 82"/>
              <a:gd name="T4" fmla="*/ 2147483647 w 108"/>
              <a:gd name="T5" fmla="*/ 2147483647 h 82"/>
              <a:gd name="T6" fmla="*/ 2147483647 w 108"/>
              <a:gd name="T7" fmla="*/ 2147483647 h 82"/>
              <a:gd name="T8" fmla="*/ 2147483647 w 108"/>
              <a:gd name="T9" fmla="*/ 2147483647 h 82"/>
              <a:gd name="T10" fmla="*/ 2147483647 w 108"/>
              <a:gd name="T11" fmla="*/ 2147483647 h 82"/>
              <a:gd name="T12" fmla="*/ 2147483647 w 108"/>
              <a:gd name="T13" fmla="*/ 2147483647 h 82"/>
              <a:gd name="T14" fmla="*/ 2147483647 w 108"/>
              <a:gd name="T15" fmla="*/ 2147483647 h 82"/>
              <a:gd name="T16" fmla="*/ 2147483647 w 108"/>
              <a:gd name="T17" fmla="*/ 2147483647 h 82"/>
              <a:gd name="T18" fmla="*/ 2147483647 w 108"/>
              <a:gd name="T19" fmla="*/ 2147483647 h 82"/>
              <a:gd name="T20" fmla="*/ 2147483647 w 108"/>
              <a:gd name="T21" fmla="*/ 2147483647 h 82"/>
              <a:gd name="T22" fmla="*/ 2147483647 w 108"/>
              <a:gd name="T23" fmla="*/ 2147483647 h 82"/>
              <a:gd name="T24" fmla="*/ 0 w 108"/>
              <a:gd name="T25" fmla="*/ 2147483647 h 82"/>
              <a:gd name="T26" fmla="*/ 2147483647 w 108"/>
              <a:gd name="T27" fmla="*/ 2147483647 h 8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8"/>
              <a:gd name="T43" fmla="*/ 0 h 82"/>
              <a:gd name="T44" fmla="*/ 108 w 108"/>
              <a:gd name="T45" fmla="*/ 82 h 8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8" h="82">
                <a:moveTo>
                  <a:pt x="2" y="8"/>
                </a:moveTo>
                <a:lnTo>
                  <a:pt x="86" y="0"/>
                </a:lnTo>
                <a:lnTo>
                  <a:pt x="88" y="14"/>
                </a:lnTo>
                <a:lnTo>
                  <a:pt x="106" y="20"/>
                </a:lnTo>
                <a:lnTo>
                  <a:pt x="108" y="32"/>
                </a:lnTo>
                <a:lnTo>
                  <a:pt x="104" y="52"/>
                </a:lnTo>
                <a:lnTo>
                  <a:pt x="70" y="60"/>
                </a:lnTo>
                <a:lnTo>
                  <a:pt x="66" y="68"/>
                </a:lnTo>
                <a:lnTo>
                  <a:pt x="52" y="70"/>
                </a:lnTo>
                <a:lnTo>
                  <a:pt x="50" y="82"/>
                </a:lnTo>
                <a:lnTo>
                  <a:pt x="36" y="72"/>
                </a:lnTo>
                <a:lnTo>
                  <a:pt x="26" y="70"/>
                </a:lnTo>
                <a:lnTo>
                  <a:pt x="0" y="26"/>
                </a:lnTo>
                <a:lnTo>
                  <a:pt x="2" y="8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1" name="Freeform 1155"/>
          <p:cNvSpPr>
            <a:spLocks/>
          </p:cNvSpPr>
          <p:nvPr/>
        </p:nvSpPr>
        <p:spPr bwMode="auto">
          <a:xfrm rot="222277">
            <a:off x="6735763" y="3678238"/>
            <a:ext cx="220662" cy="190500"/>
          </a:xfrm>
          <a:custGeom>
            <a:avLst/>
            <a:gdLst>
              <a:gd name="T0" fmla="*/ 2147483647 w 94"/>
              <a:gd name="T1" fmla="*/ 0 h 82"/>
              <a:gd name="T2" fmla="*/ 2147483647 w 94"/>
              <a:gd name="T3" fmla="*/ 2147483647 h 82"/>
              <a:gd name="T4" fmla="*/ 2147483647 w 94"/>
              <a:gd name="T5" fmla="*/ 2147483647 h 82"/>
              <a:gd name="T6" fmla="*/ 2147483647 w 94"/>
              <a:gd name="T7" fmla="*/ 0 h 82"/>
              <a:gd name="T8" fmla="*/ 2147483647 w 94"/>
              <a:gd name="T9" fmla="*/ 2147483647 h 82"/>
              <a:gd name="T10" fmla="*/ 2147483647 w 94"/>
              <a:gd name="T11" fmla="*/ 2147483647 h 82"/>
              <a:gd name="T12" fmla="*/ 2147483647 w 94"/>
              <a:gd name="T13" fmla="*/ 2147483647 h 82"/>
              <a:gd name="T14" fmla="*/ 2147483647 w 94"/>
              <a:gd name="T15" fmla="*/ 2147483647 h 82"/>
              <a:gd name="T16" fmla="*/ 2147483647 w 94"/>
              <a:gd name="T17" fmla="*/ 2147483647 h 82"/>
              <a:gd name="T18" fmla="*/ 2147483647 w 94"/>
              <a:gd name="T19" fmla="*/ 2147483647 h 82"/>
              <a:gd name="T20" fmla="*/ 2147483647 w 94"/>
              <a:gd name="T21" fmla="*/ 2147483647 h 82"/>
              <a:gd name="T22" fmla="*/ 2147483647 w 94"/>
              <a:gd name="T23" fmla="*/ 2147483647 h 82"/>
              <a:gd name="T24" fmla="*/ 2147483647 w 94"/>
              <a:gd name="T25" fmla="*/ 2147483647 h 82"/>
              <a:gd name="T26" fmla="*/ 2147483647 w 94"/>
              <a:gd name="T27" fmla="*/ 2147483647 h 82"/>
              <a:gd name="T28" fmla="*/ 0 w 94"/>
              <a:gd name="T29" fmla="*/ 2147483647 h 82"/>
              <a:gd name="T30" fmla="*/ 2147483647 w 94"/>
              <a:gd name="T31" fmla="*/ 2147483647 h 82"/>
              <a:gd name="T32" fmla="*/ 2147483647 w 94"/>
              <a:gd name="T33" fmla="*/ 2147483647 h 82"/>
              <a:gd name="T34" fmla="*/ 2147483647 w 94"/>
              <a:gd name="T35" fmla="*/ 2147483647 h 82"/>
              <a:gd name="T36" fmla="*/ 2147483647 w 94"/>
              <a:gd name="T37" fmla="*/ 2147483647 h 82"/>
              <a:gd name="T38" fmla="*/ 2147483647 w 94"/>
              <a:gd name="T39" fmla="*/ 0 h 8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4"/>
              <a:gd name="T61" fmla="*/ 0 h 82"/>
              <a:gd name="T62" fmla="*/ 94 w 94"/>
              <a:gd name="T63" fmla="*/ 82 h 8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4" h="82">
                <a:moveTo>
                  <a:pt x="32" y="0"/>
                </a:moveTo>
                <a:lnTo>
                  <a:pt x="50" y="10"/>
                </a:lnTo>
                <a:lnTo>
                  <a:pt x="60" y="2"/>
                </a:lnTo>
                <a:lnTo>
                  <a:pt x="68" y="0"/>
                </a:lnTo>
                <a:lnTo>
                  <a:pt x="94" y="44"/>
                </a:lnTo>
                <a:lnTo>
                  <a:pt x="92" y="56"/>
                </a:lnTo>
                <a:lnTo>
                  <a:pt x="82" y="58"/>
                </a:lnTo>
                <a:lnTo>
                  <a:pt x="78" y="68"/>
                </a:lnTo>
                <a:lnTo>
                  <a:pt x="88" y="78"/>
                </a:lnTo>
                <a:lnTo>
                  <a:pt x="78" y="80"/>
                </a:lnTo>
                <a:lnTo>
                  <a:pt x="66" y="82"/>
                </a:lnTo>
                <a:lnTo>
                  <a:pt x="38" y="68"/>
                </a:lnTo>
                <a:lnTo>
                  <a:pt x="12" y="80"/>
                </a:lnTo>
                <a:lnTo>
                  <a:pt x="8" y="72"/>
                </a:lnTo>
                <a:lnTo>
                  <a:pt x="0" y="68"/>
                </a:lnTo>
                <a:lnTo>
                  <a:pt x="6" y="46"/>
                </a:lnTo>
                <a:lnTo>
                  <a:pt x="16" y="36"/>
                </a:lnTo>
                <a:lnTo>
                  <a:pt x="20" y="18"/>
                </a:lnTo>
                <a:lnTo>
                  <a:pt x="26" y="16"/>
                </a:lnTo>
                <a:lnTo>
                  <a:pt x="32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2" name="Freeform 1156"/>
          <p:cNvSpPr>
            <a:spLocks/>
          </p:cNvSpPr>
          <p:nvPr/>
        </p:nvSpPr>
        <p:spPr bwMode="auto">
          <a:xfrm rot="222277">
            <a:off x="6664325" y="3927475"/>
            <a:ext cx="185738" cy="207963"/>
          </a:xfrm>
          <a:custGeom>
            <a:avLst/>
            <a:gdLst>
              <a:gd name="T0" fmla="*/ 2147483647 w 80"/>
              <a:gd name="T1" fmla="*/ 2147483647 h 88"/>
              <a:gd name="T2" fmla="*/ 2147483647 w 80"/>
              <a:gd name="T3" fmla="*/ 2147483647 h 88"/>
              <a:gd name="T4" fmla="*/ 2147483647 w 80"/>
              <a:gd name="T5" fmla="*/ 2147483647 h 88"/>
              <a:gd name="T6" fmla="*/ 2147483647 w 80"/>
              <a:gd name="T7" fmla="*/ 2147483647 h 88"/>
              <a:gd name="T8" fmla="*/ 2147483647 w 80"/>
              <a:gd name="T9" fmla="*/ 2147483647 h 88"/>
              <a:gd name="T10" fmla="*/ 2147483647 w 80"/>
              <a:gd name="T11" fmla="*/ 2147483647 h 88"/>
              <a:gd name="T12" fmla="*/ 2147483647 w 80"/>
              <a:gd name="T13" fmla="*/ 2147483647 h 88"/>
              <a:gd name="T14" fmla="*/ 0 w 80"/>
              <a:gd name="T15" fmla="*/ 2147483647 h 88"/>
              <a:gd name="T16" fmla="*/ 2147483647 w 80"/>
              <a:gd name="T17" fmla="*/ 2147483647 h 88"/>
              <a:gd name="T18" fmla="*/ 2147483647 w 80"/>
              <a:gd name="T19" fmla="*/ 2147483647 h 88"/>
              <a:gd name="T20" fmla="*/ 2147483647 w 80"/>
              <a:gd name="T21" fmla="*/ 0 h 88"/>
              <a:gd name="T22" fmla="*/ 2147483647 w 80"/>
              <a:gd name="T23" fmla="*/ 2147483647 h 88"/>
              <a:gd name="T24" fmla="*/ 2147483647 w 80"/>
              <a:gd name="T25" fmla="*/ 2147483647 h 88"/>
              <a:gd name="T26" fmla="*/ 2147483647 w 80"/>
              <a:gd name="T27" fmla="*/ 2147483647 h 88"/>
              <a:gd name="T28" fmla="*/ 2147483647 w 80"/>
              <a:gd name="T29" fmla="*/ 2147483647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0"/>
              <a:gd name="T46" fmla="*/ 0 h 88"/>
              <a:gd name="T47" fmla="*/ 80 w 80"/>
              <a:gd name="T48" fmla="*/ 88 h 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0" h="88">
                <a:moveTo>
                  <a:pt x="30" y="88"/>
                </a:moveTo>
                <a:lnTo>
                  <a:pt x="18" y="80"/>
                </a:lnTo>
                <a:lnTo>
                  <a:pt x="8" y="78"/>
                </a:lnTo>
                <a:lnTo>
                  <a:pt x="14" y="70"/>
                </a:lnTo>
                <a:lnTo>
                  <a:pt x="2" y="56"/>
                </a:lnTo>
                <a:lnTo>
                  <a:pt x="8" y="34"/>
                </a:lnTo>
                <a:lnTo>
                  <a:pt x="2" y="30"/>
                </a:lnTo>
                <a:lnTo>
                  <a:pt x="0" y="18"/>
                </a:lnTo>
                <a:lnTo>
                  <a:pt x="14" y="10"/>
                </a:lnTo>
                <a:lnTo>
                  <a:pt x="22" y="8"/>
                </a:lnTo>
                <a:lnTo>
                  <a:pt x="38" y="0"/>
                </a:lnTo>
                <a:lnTo>
                  <a:pt x="42" y="6"/>
                </a:lnTo>
                <a:lnTo>
                  <a:pt x="44" y="14"/>
                </a:lnTo>
                <a:lnTo>
                  <a:pt x="80" y="26"/>
                </a:lnTo>
                <a:lnTo>
                  <a:pt x="30" y="88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3" name="Freeform 1157"/>
          <p:cNvSpPr>
            <a:spLocks/>
          </p:cNvSpPr>
          <p:nvPr/>
        </p:nvSpPr>
        <p:spPr bwMode="auto">
          <a:xfrm rot="222277">
            <a:off x="6729413" y="3957638"/>
            <a:ext cx="301625" cy="320675"/>
          </a:xfrm>
          <a:custGeom>
            <a:avLst/>
            <a:gdLst>
              <a:gd name="T0" fmla="*/ 0 w 130"/>
              <a:gd name="T1" fmla="*/ 2147483647 h 136"/>
              <a:gd name="T2" fmla="*/ 2147483647 w 130"/>
              <a:gd name="T3" fmla="*/ 2147483647 h 136"/>
              <a:gd name="T4" fmla="*/ 2147483647 w 130"/>
              <a:gd name="T5" fmla="*/ 0 h 136"/>
              <a:gd name="T6" fmla="*/ 2147483647 w 130"/>
              <a:gd name="T7" fmla="*/ 2147483647 h 136"/>
              <a:gd name="T8" fmla="*/ 2147483647 w 130"/>
              <a:gd name="T9" fmla="*/ 2147483647 h 136"/>
              <a:gd name="T10" fmla="*/ 2147483647 w 130"/>
              <a:gd name="T11" fmla="*/ 2147483647 h 136"/>
              <a:gd name="T12" fmla="*/ 2147483647 w 130"/>
              <a:gd name="T13" fmla="*/ 2147483647 h 136"/>
              <a:gd name="T14" fmla="*/ 2147483647 w 130"/>
              <a:gd name="T15" fmla="*/ 2147483647 h 136"/>
              <a:gd name="T16" fmla="*/ 2147483647 w 130"/>
              <a:gd name="T17" fmla="*/ 2147483647 h 136"/>
              <a:gd name="T18" fmla="*/ 2147483647 w 130"/>
              <a:gd name="T19" fmla="*/ 2147483647 h 136"/>
              <a:gd name="T20" fmla="*/ 2147483647 w 130"/>
              <a:gd name="T21" fmla="*/ 2147483647 h 136"/>
              <a:gd name="T22" fmla="*/ 2147483647 w 130"/>
              <a:gd name="T23" fmla="*/ 2147483647 h 136"/>
              <a:gd name="T24" fmla="*/ 2147483647 w 130"/>
              <a:gd name="T25" fmla="*/ 2147483647 h 136"/>
              <a:gd name="T26" fmla="*/ 2147483647 w 130"/>
              <a:gd name="T27" fmla="*/ 2147483647 h 136"/>
              <a:gd name="T28" fmla="*/ 0 w 130"/>
              <a:gd name="T29" fmla="*/ 2147483647 h 1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0"/>
              <a:gd name="T46" fmla="*/ 0 h 136"/>
              <a:gd name="T47" fmla="*/ 130 w 130"/>
              <a:gd name="T48" fmla="*/ 136 h 1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0" h="136">
                <a:moveTo>
                  <a:pt x="0" y="78"/>
                </a:moveTo>
                <a:lnTo>
                  <a:pt x="50" y="16"/>
                </a:lnTo>
                <a:lnTo>
                  <a:pt x="62" y="0"/>
                </a:lnTo>
                <a:lnTo>
                  <a:pt x="70" y="6"/>
                </a:lnTo>
                <a:lnTo>
                  <a:pt x="76" y="12"/>
                </a:lnTo>
                <a:lnTo>
                  <a:pt x="92" y="22"/>
                </a:lnTo>
                <a:lnTo>
                  <a:pt x="130" y="34"/>
                </a:lnTo>
                <a:lnTo>
                  <a:pt x="110" y="70"/>
                </a:lnTo>
                <a:lnTo>
                  <a:pt x="58" y="136"/>
                </a:lnTo>
                <a:lnTo>
                  <a:pt x="46" y="134"/>
                </a:lnTo>
                <a:lnTo>
                  <a:pt x="42" y="130"/>
                </a:lnTo>
                <a:lnTo>
                  <a:pt x="38" y="118"/>
                </a:lnTo>
                <a:lnTo>
                  <a:pt x="28" y="116"/>
                </a:lnTo>
                <a:lnTo>
                  <a:pt x="20" y="90"/>
                </a:lnTo>
                <a:lnTo>
                  <a:pt x="0" y="78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4" name="Freeform 1158"/>
          <p:cNvSpPr>
            <a:spLocks/>
          </p:cNvSpPr>
          <p:nvPr/>
        </p:nvSpPr>
        <p:spPr bwMode="auto">
          <a:xfrm rot="222277">
            <a:off x="6858000" y="4127500"/>
            <a:ext cx="211138" cy="195263"/>
          </a:xfrm>
          <a:custGeom>
            <a:avLst/>
            <a:gdLst>
              <a:gd name="T0" fmla="*/ 2147483647 w 90"/>
              <a:gd name="T1" fmla="*/ 2147483647 h 84"/>
              <a:gd name="T2" fmla="*/ 2147483647 w 90"/>
              <a:gd name="T3" fmla="*/ 2147483647 h 84"/>
              <a:gd name="T4" fmla="*/ 2147483647 w 90"/>
              <a:gd name="T5" fmla="*/ 2147483647 h 84"/>
              <a:gd name="T6" fmla="*/ 0 w 90"/>
              <a:gd name="T7" fmla="*/ 2147483647 h 84"/>
              <a:gd name="T8" fmla="*/ 2147483647 w 90"/>
              <a:gd name="T9" fmla="*/ 0 h 84"/>
              <a:gd name="T10" fmla="*/ 2147483647 w 90"/>
              <a:gd name="T11" fmla="*/ 2147483647 h 84"/>
              <a:gd name="T12" fmla="*/ 2147483647 w 90"/>
              <a:gd name="T13" fmla="*/ 2147483647 h 84"/>
              <a:gd name="T14" fmla="*/ 2147483647 w 90"/>
              <a:gd name="T15" fmla="*/ 2147483647 h 84"/>
              <a:gd name="T16" fmla="*/ 2147483647 w 90"/>
              <a:gd name="T17" fmla="*/ 2147483647 h 84"/>
              <a:gd name="T18" fmla="*/ 2147483647 w 90"/>
              <a:gd name="T19" fmla="*/ 2147483647 h 84"/>
              <a:gd name="T20" fmla="*/ 2147483647 w 90"/>
              <a:gd name="T21" fmla="*/ 2147483647 h 84"/>
              <a:gd name="T22" fmla="*/ 2147483647 w 90"/>
              <a:gd name="T23" fmla="*/ 2147483647 h 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"/>
              <a:gd name="T37" fmla="*/ 0 h 84"/>
              <a:gd name="T38" fmla="*/ 90 w 90"/>
              <a:gd name="T39" fmla="*/ 84 h 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" h="84">
                <a:moveTo>
                  <a:pt x="26" y="84"/>
                </a:moveTo>
                <a:lnTo>
                  <a:pt x="18" y="82"/>
                </a:lnTo>
                <a:lnTo>
                  <a:pt x="2" y="76"/>
                </a:lnTo>
                <a:lnTo>
                  <a:pt x="0" y="66"/>
                </a:lnTo>
                <a:lnTo>
                  <a:pt x="52" y="0"/>
                </a:lnTo>
                <a:lnTo>
                  <a:pt x="66" y="2"/>
                </a:lnTo>
                <a:lnTo>
                  <a:pt x="78" y="6"/>
                </a:lnTo>
                <a:lnTo>
                  <a:pt x="84" y="56"/>
                </a:lnTo>
                <a:lnTo>
                  <a:pt x="90" y="62"/>
                </a:lnTo>
                <a:lnTo>
                  <a:pt x="66" y="70"/>
                </a:lnTo>
                <a:lnTo>
                  <a:pt x="34" y="66"/>
                </a:lnTo>
                <a:lnTo>
                  <a:pt x="26" y="8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5" name="Freeform 1159"/>
          <p:cNvSpPr>
            <a:spLocks/>
          </p:cNvSpPr>
          <p:nvPr/>
        </p:nvSpPr>
        <p:spPr bwMode="auto">
          <a:xfrm rot="222277">
            <a:off x="6907213" y="4276725"/>
            <a:ext cx="211137" cy="193675"/>
          </a:xfrm>
          <a:custGeom>
            <a:avLst/>
            <a:gdLst>
              <a:gd name="T0" fmla="*/ 2147483647 w 90"/>
              <a:gd name="T1" fmla="*/ 2147483647 h 82"/>
              <a:gd name="T2" fmla="*/ 2147483647 w 90"/>
              <a:gd name="T3" fmla="*/ 2147483647 h 82"/>
              <a:gd name="T4" fmla="*/ 2147483647 w 90"/>
              <a:gd name="T5" fmla="*/ 2147483647 h 82"/>
              <a:gd name="T6" fmla="*/ 2147483647 w 90"/>
              <a:gd name="T7" fmla="*/ 2147483647 h 82"/>
              <a:gd name="T8" fmla="*/ 2147483647 w 90"/>
              <a:gd name="T9" fmla="*/ 2147483647 h 82"/>
              <a:gd name="T10" fmla="*/ 2147483647 w 90"/>
              <a:gd name="T11" fmla="*/ 2147483647 h 82"/>
              <a:gd name="T12" fmla="*/ 0 w 90"/>
              <a:gd name="T13" fmla="*/ 2147483647 h 82"/>
              <a:gd name="T14" fmla="*/ 2147483647 w 90"/>
              <a:gd name="T15" fmla="*/ 2147483647 h 82"/>
              <a:gd name="T16" fmla="*/ 2147483647 w 90"/>
              <a:gd name="T17" fmla="*/ 2147483647 h 82"/>
              <a:gd name="T18" fmla="*/ 2147483647 w 90"/>
              <a:gd name="T19" fmla="*/ 0 h 82"/>
              <a:gd name="T20" fmla="*/ 2147483647 w 90"/>
              <a:gd name="T21" fmla="*/ 2147483647 h 82"/>
              <a:gd name="T22" fmla="*/ 2147483647 w 90"/>
              <a:gd name="T23" fmla="*/ 2147483647 h 82"/>
              <a:gd name="T24" fmla="*/ 2147483647 w 90"/>
              <a:gd name="T25" fmla="*/ 2147483647 h 82"/>
              <a:gd name="T26" fmla="*/ 2147483647 w 90"/>
              <a:gd name="T27" fmla="*/ 2147483647 h 82"/>
              <a:gd name="T28" fmla="*/ 2147483647 w 90"/>
              <a:gd name="T29" fmla="*/ 2147483647 h 82"/>
              <a:gd name="T30" fmla="*/ 2147483647 w 90"/>
              <a:gd name="T31" fmla="*/ 2147483647 h 82"/>
              <a:gd name="T32" fmla="*/ 2147483647 w 90"/>
              <a:gd name="T33" fmla="*/ 2147483647 h 82"/>
              <a:gd name="T34" fmla="*/ 2147483647 w 90"/>
              <a:gd name="T35" fmla="*/ 2147483647 h 8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0"/>
              <a:gd name="T55" fmla="*/ 0 h 82"/>
              <a:gd name="T56" fmla="*/ 90 w 90"/>
              <a:gd name="T57" fmla="*/ 82 h 8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0" h="82">
                <a:moveTo>
                  <a:pt x="46" y="82"/>
                </a:moveTo>
                <a:lnTo>
                  <a:pt x="42" y="60"/>
                </a:lnTo>
                <a:lnTo>
                  <a:pt x="36" y="60"/>
                </a:lnTo>
                <a:lnTo>
                  <a:pt x="24" y="46"/>
                </a:lnTo>
                <a:lnTo>
                  <a:pt x="22" y="34"/>
                </a:lnTo>
                <a:lnTo>
                  <a:pt x="14" y="26"/>
                </a:lnTo>
                <a:lnTo>
                  <a:pt x="0" y="22"/>
                </a:lnTo>
                <a:lnTo>
                  <a:pt x="8" y="4"/>
                </a:lnTo>
                <a:lnTo>
                  <a:pt x="40" y="8"/>
                </a:lnTo>
                <a:lnTo>
                  <a:pt x="64" y="0"/>
                </a:lnTo>
                <a:lnTo>
                  <a:pt x="76" y="8"/>
                </a:lnTo>
                <a:lnTo>
                  <a:pt x="90" y="16"/>
                </a:lnTo>
                <a:lnTo>
                  <a:pt x="66" y="36"/>
                </a:lnTo>
                <a:lnTo>
                  <a:pt x="64" y="46"/>
                </a:lnTo>
                <a:lnTo>
                  <a:pt x="68" y="56"/>
                </a:lnTo>
                <a:lnTo>
                  <a:pt x="56" y="66"/>
                </a:lnTo>
                <a:lnTo>
                  <a:pt x="56" y="72"/>
                </a:lnTo>
                <a:lnTo>
                  <a:pt x="46" y="82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6" name="Freeform 1160"/>
          <p:cNvSpPr>
            <a:spLocks/>
          </p:cNvSpPr>
          <p:nvPr/>
        </p:nvSpPr>
        <p:spPr bwMode="auto">
          <a:xfrm rot="222277">
            <a:off x="7010400" y="4319588"/>
            <a:ext cx="220663" cy="231775"/>
          </a:xfrm>
          <a:custGeom>
            <a:avLst/>
            <a:gdLst>
              <a:gd name="T0" fmla="*/ 2147483647 w 94"/>
              <a:gd name="T1" fmla="*/ 2147483647 h 98"/>
              <a:gd name="T2" fmla="*/ 2147483647 w 94"/>
              <a:gd name="T3" fmla="*/ 2147483647 h 98"/>
              <a:gd name="T4" fmla="*/ 0 w 94"/>
              <a:gd name="T5" fmla="*/ 2147483647 h 98"/>
              <a:gd name="T6" fmla="*/ 2147483647 w 94"/>
              <a:gd name="T7" fmla="*/ 2147483647 h 98"/>
              <a:gd name="T8" fmla="*/ 2147483647 w 94"/>
              <a:gd name="T9" fmla="*/ 2147483647 h 98"/>
              <a:gd name="T10" fmla="*/ 2147483647 w 94"/>
              <a:gd name="T11" fmla="*/ 2147483647 h 98"/>
              <a:gd name="T12" fmla="*/ 2147483647 w 94"/>
              <a:gd name="T13" fmla="*/ 2147483647 h 98"/>
              <a:gd name="T14" fmla="*/ 2147483647 w 94"/>
              <a:gd name="T15" fmla="*/ 2147483647 h 98"/>
              <a:gd name="T16" fmla="*/ 2147483647 w 94"/>
              <a:gd name="T17" fmla="*/ 0 h 98"/>
              <a:gd name="T18" fmla="*/ 2147483647 w 94"/>
              <a:gd name="T19" fmla="*/ 2147483647 h 98"/>
              <a:gd name="T20" fmla="*/ 2147483647 w 94"/>
              <a:gd name="T21" fmla="*/ 2147483647 h 98"/>
              <a:gd name="T22" fmla="*/ 2147483647 w 94"/>
              <a:gd name="T23" fmla="*/ 2147483647 h 98"/>
              <a:gd name="T24" fmla="*/ 2147483647 w 94"/>
              <a:gd name="T25" fmla="*/ 2147483647 h 98"/>
              <a:gd name="T26" fmla="*/ 2147483647 w 94"/>
              <a:gd name="T27" fmla="*/ 2147483647 h 98"/>
              <a:gd name="T28" fmla="*/ 2147483647 w 94"/>
              <a:gd name="T29" fmla="*/ 2147483647 h 98"/>
              <a:gd name="T30" fmla="*/ 2147483647 w 94"/>
              <a:gd name="T31" fmla="*/ 2147483647 h 98"/>
              <a:gd name="T32" fmla="*/ 2147483647 w 94"/>
              <a:gd name="T33" fmla="*/ 2147483647 h 98"/>
              <a:gd name="T34" fmla="*/ 2147483647 w 94"/>
              <a:gd name="T35" fmla="*/ 2147483647 h 98"/>
              <a:gd name="T36" fmla="*/ 2147483647 w 94"/>
              <a:gd name="T37" fmla="*/ 2147483647 h 98"/>
              <a:gd name="T38" fmla="*/ 2147483647 w 94"/>
              <a:gd name="T39" fmla="*/ 2147483647 h 98"/>
              <a:gd name="T40" fmla="*/ 2147483647 w 94"/>
              <a:gd name="T41" fmla="*/ 2147483647 h 98"/>
              <a:gd name="T42" fmla="*/ 2147483647 w 94"/>
              <a:gd name="T43" fmla="*/ 2147483647 h 98"/>
              <a:gd name="T44" fmla="*/ 2147483647 w 94"/>
              <a:gd name="T45" fmla="*/ 2147483647 h 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4"/>
              <a:gd name="T70" fmla="*/ 0 h 98"/>
              <a:gd name="T71" fmla="*/ 94 w 94"/>
              <a:gd name="T72" fmla="*/ 98 h 9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4" h="98">
                <a:moveTo>
                  <a:pt x="28" y="98"/>
                </a:moveTo>
                <a:lnTo>
                  <a:pt x="8" y="90"/>
                </a:lnTo>
                <a:lnTo>
                  <a:pt x="0" y="66"/>
                </a:lnTo>
                <a:lnTo>
                  <a:pt x="10" y="56"/>
                </a:lnTo>
                <a:lnTo>
                  <a:pt x="10" y="50"/>
                </a:lnTo>
                <a:lnTo>
                  <a:pt x="22" y="40"/>
                </a:lnTo>
                <a:lnTo>
                  <a:pt x="18" y="30"/>
                </a:lnTo>
                <a:lnTo>
                  <a:pt x="20" y="20"/>
                </a:lnTo>
                <a:lnTo>
                  <a:pt x="44" y="0"/>
                </a:lnTo>
                <a:lnTo>
                  <a:pt x="48" y="8"/>
                </a:lnTo>
                <a:lnTo>
                  <a:pt x="56" y="12"/>
                </a:lnTo>
                <a:lnTo>
                  <a:pt x="56" y="16"/>
                </a:lnTo>
                <a:lnTo>
                  <a:pt x="70" y="26"/>
                </a:lnTo>
                <a:lnTo>
                  <a:pt x="72" y="26"/>
                </a:lnTo>
                <a:lnTo>
                  <a:pt x="74" y="26"/>
                </a:lnTo>
                <a:lnTo>
                  <a:pt x="82" y="40"/>
                </a:lnTo>
                <a:lnTo>
                  <a:pt x="94" y="52"/>
                </a:lnTo>
                <a:lnTo>
                  <a:pt x="90" y="64"/>
                </a:lnTo>
                <a:lnTo>
                  <a:pt x="86" y="70"/>
                </a:lnTo>
                <a:lnTo>
                  <a:pt x="76" y="68"/>
                </a:lnTo>
                <a:lnTo>
                  <a:pt x="76" y="58"/>
                </a:lnTo>
                <a:lnTo>
                  <a:pt x="64" y="52"/>
                </a:lnTo>
                <a:lnTo>
                  <a:pt x="28" y="9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7" name="Freeform 1161"/>
          <p:cNvSpPr>
            <a:spLocks/>
          </p:cNvSpPr>
          <p:nvPr/>
        </p:nvSpPr>
        <p:spPr bwMode="auto">
          <a:xfrm rot="222277">
            <a:off x="7067550" y="4446588"/>
            <a:ext cx="177800" cy="295275"/>
          </a:xfrm>
          <a:custGeom>
            <a:avLst/>
            <a:gdLst>
              <a:gd name="T0" fmla="*/ 2147483647 w 76"/>
              <a:gd name="T1" fmla="*/ 2147483647 h 126"/>
              <a:gd name="T2" fmla="*/ 2147483647 w 76"/>
              <a:gd name="T3" fmla="*/ 2147483647 h 126"/>
              <a:gd name="T4" fmla="*/ 2147483647 w 76"/>
              <a:gd name="T5" fmla="*/ 2147483647 h 126"/>
              <a:gd name="T6" fmla="*/ 0 w 76"/>
              <a:gd name="T7" fmla="*/ 2147483647 h 126"/>
              <a:gd name="T8" fmla="*/ 2147483647 w 76"/>
              <a:gd name="T9" fmla="*/ 0 h 126"/>
              <a:gd name="T10" fmla="*/ 2147483647 w 76"/>
              <a:gd name="T11" fmla="*/ 2147483647 h 126"/>
              <a:gd name="T12" fmla="*/ 2147483647 w 76"/>
              <a:gd name="T13" fmla="*/ 2147483647 h 126"/>
              <a:gd name="T14" fmla="*/ 2147483647 w 76"/>
              <a:gd name="T15" fmla="*/ 2147483647 h 126"/>
              <a:gd name="T16" fmla="*/ 2147483647 w 76"/>
              <a:gd name="T17" fmla="*/ 2147483647 h 126"/>
              <a:gd name="T18" fmla="*/ 2147483647 w 76"/>
              <a:gd name="T19" fmla="*/ 2147483647 h 126"/>
              <a:gd name="T20" fmla="*/ 2147483647 w 76"/>
              <a:gd name="T21" fmla="*/ 2147483647 h 126"/>
              <a:gd name="T22" fmla="*/ 2147483647 w 76"/>
              <a:gd name="T23" fmla="*/ 2147483647 h 126"/>
              <a:gd name="T24" fmla="*/ 2147483647 w 76"/>
              <a:gd name="T25" fmla="*/ 2147483647 h 126"/>
              <a:gd name="T26" fmla="*/ 2147483647 w 76"/>
              <a:gd name="T27" fmla="*/ 2147483647 h 126"/>
              <a:gd name="T28" fmla="*/ 2147483647 w 76"/>
              <a:gd name="T29" fmla="*/ 2147483647 h 126"/>
              <a:gd name="T30" fmla="*/ 2147483647 w 76"/>
              <a:gd name="T31" fmla="*/ 2147483647 h 126"/>
              <a:gd name="T32" fmla="*/ 2147483647 w 76"/>
              <a:gd name="T33" fmla="*/ 2147483647 h 126"/>
              <a:gd name="T34" fmla="*/ 2147483647 w 76"/>
              <a:gd name="T35" fmla="*/ 2147483647 h 126"/>
              <a:gd name="T36" fmla="*/ 2147483647 w 76"/>
              <a:gd name="T37" fmla="*/ 2147483647 h 126"/>
              <a:gd name="T38" fmla="*/ 2147483647 w 76"/>
              <a:gd name="T39" fmla="*/ 2147483647 h 126"/>
              <a:gd name="T40" fmla="*/ 2147483647 w 76"/>
              <a:gd name="T41" fmla="*/ 2147483647 h 126"/>
              <a:gd name="T42" fmla="*/ 2147483647 w 76"/>
              <a:gd name="T43" fmla="*/ 2147483647 h 126"/>
              <a:gd name="T44" fmla="*/ 2147483647 w 76"/>
              <a:gd name="T45" fmla="*/ 2147483647 h 12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6"/>
              <a:gd name="T70" fmla="*/ 0 h 126"/>
              <a:gd name="T71" fmla="*/ 76 w 76"/>
              <a:gd name="T72" fmla="*/ 126 h 12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6" h="126">
                <a:moveTo>
                  <a:pt x="32" y="100"/>
                </a:moveTo>
                <a:lnTo>
                  <a:pt x="32" y="78"/>
                </a:lnTo>
                <a:lnTo>
                  <a:pt x="14" y="56"/>
                </a:lnTo>
                <a:lnTo>
                  <a:pt x="0" y="46"/>
                </a:lnTo>
                <a:lnTo>
                  <a:pt x="36" y="0"/>
                </a:lnTo>
                <a:lnTo>
                  <a:pt x="48" y="6"/>
                </a:lnTo>
                <a:lnTo>
                  <a:pt x="48" y="16"/>
                </a:lnTo>
                <a:lnTo>
                  <a:pt x="60" y="18"/>
                </a:lnTo>
                <a:lnTo>
                  <a:pt x="62" y="12"/>
                </a:lnTo>
                <a:lnTo>
                  <a:pt x="76" y="44"/>
                </a:lnTo>
                <a:lnTo>
                  <a:pt x="70" y="52"/>
                </a:lnTo>
                <a:lnTo>
                  <a:pt x="74" y="66"/>
                </a:lnTo>
                <a:lnTo>
                  <a:pt x="66" y="68"/>
                </a:lnTo>
                <a:lnTo>
                  <a:pt x="60" y="80"/>
                </a:lnTo>
                <a:lnTo>
                  <a:pt x="62" y="86"/>
                </a:lnTo>
                <a:lnTo>
                  <a:pt x="54" y="86"/>
                </a:lnTo>
                <a:lnTo>
                  <a:pt x="44" y="82"/>
                </a:lnTo>
                <a:lnTo>
                  <a:pt x="40" y="96"/>
                </a:lnTo>
                <a:lnTo>
                  <a:pt x="56" y="110"/>
                </a:lnTo>
                <a:lnTo>
                  <a:pt x="54" y="126"/>
                </a:lnTo>
                <a:lnTo>
                  <a:pt x="40" y="122"/>
                </a:lnTo>
                <a:lnTo>
                  <a:pt x="32" y="112"/>
                </a:lnTo>
                <a:lnTo>
                  <a:pt x="32" y="10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8" name="Freeform 1162"/>
          <p:cNvSpPr>
            <a:spLocks/>
          </p:cNvSpPr>
          <p:nvPr/>
        </p:nvSpPr>
        <p:spPr bwMode="auto">
          <a:xfrm rot="222277">
            <a:off x="7161213" y="4452938"/>
            <a:ext cx="215900" cy="304800"/>
          </a:xfrm>
          <a:custGeom>
            <a:avLst/>
            <a:gdLst>
              <a:gd name="T0" fmla="*/ 2147483647 w 92"/>
              <a:gd name="T1" fmla="*/ 2147483647 h 130"/>
              <a:gd name="T2" fmla="*/ 2147483647 w 92"/>
              <a:gd name="T3" fmla="*/ 2147483647 h 130"/>
              <a:gd name="T4" fmla="*/ 2147483647 w 92"/>
              <a:gd name="T5" fmla="*/ 2147483647 h 130"/>
              <a:gd name="T6" fmla="*/ 2147483647 w 92"/>
              <a:gd name="T7" fmla="*/ 2147483647 h 130"/>
              <a:gd name="T8" fmla="*/ 2147483647 w 92"/>
              <a:gd name="T9" fmla="*/ 2147483647 h 130"/>
              <a:gd name="T10" fmla="*/ 2147483647 w 92"/>
              <a:gd name="T11" fmla="*/ 2147483647 h 130"/>
              <a:gd name="T12" fmla="*/ 2147483647 w 92"/>
              <a:gd name="T13" fmla="*/ 2147483647 h 130"/>
              <a:gd name="T14" fmla="*/ 2147483647 w 92"/>
              <a:gd name="T15" fmla="*/ 2147483647 h 130"/>
              <a:gd name="T16" fmla="*/ 2147483647 w 92"/>
              <a:gd name="T17" fmla="*/ 2147483647 h 130"/>
              <a:gd name="T18" fmla="*/ 2147483647 w 92"/>
              <a:gd name="T19" fmla="*/ 2147483647 h 130"/>
              <a:gd name="T20" fmla="*/ 2147483647 w 92"/>
              <a:gd name="T21" fmla="*/ 2147483647 h 130"/>
              <a:gd name="T22" fmla="*/ 2147483647 w 92"/>
              <a:gd name="T23" fmla="*/ 2147483647 h 130"/>
              <a:gd name="T24" fmla="*/ 2147483647 w 92"/>
              <a:gd name="T25" fmla="*/ 2147483647 h 130"/>
              <a:gd name="T26" fmla="*/ 2147483647 w 92"/>
              <a:gd name="T27" fmla="*/ 2147483647 h 130"/>
              <a:gd name="T28" fmla="*/ 2147483647 w 92"/>
              <a:gd name="T29" fmla="*/ 2147483647 h 130"/>
              <a:gd name="T30" fmla="*/ 2147483647 w 92"/>
              <a:gd name="T31" fmla="*/ 2147483647 h 130"/>
              <a:gd name="T32" fmla="*/ 2147483647 w 92"/>
              <a:gd name="T33" fmla="*/ 2147483647 h 130"/>
              <a:gd name="T34" fmla="*/ 2147483647 w 92"/>
              <a:gd name="T35" fmla="*/ 2147483647 h 130"/>
              <a:gd name="T36" fmla="*/ 2147483647 w 92"/>
              <a:gd name="T37" fmla="*/ 2147483647 h 130"/>
              <a:gd name="T38" fmla="*/ 2147483647 w 92"/>
              <a:gd name="T39" fmla="*/ 2147483647 h 130"/>
              <a:gd name="T40" fmla="*/ 2147483647 w 92"/>
              <a:gd name="T41" fmla="*/ 2147483647 h 130"/>
              <a:gd name="T42" fmla="*/ 2147483647 w 92"/>
              <a:gd name="T43" fmla="*/ 2147483647 h 130"/>
              <a:gd name="T44" fmla="*/ 2147483647 w 92"/>
              <a:gd name="T45" fmla="*/ 2147483647 h 130"/>
              <a:gd name="T46" fmla="*/ 2147483647 w 92"/>
              <a:gd name="T47" fmla="*/ 2147483647 h 130"/>
              <a:gd name="T48" fmla="*/ 2147483647 w 92"/>
              <a:gd name="T49" fmla="*/ 2147483647 h 130"/>
              <a:gd name="T50" fmla="*/ 2147483647 w 92"/>
              <a:gd name="T51" fmla="*/ 2147483647 h 130"/>
              <a:gd name="T52" fmla="*/ 2147483647 w 92"/>
              <a:gd name="T53" fmla="*/ 2147483647 h 130"/>
              <a:gd name="T54" fmla="*/ 2147483647 w 92"/>
              <a:gd name="T55" fmla="*/ 2147483647 h 130"/>
              <a:gd name="T56" fmla="*/ 2147483647 w 92"/>
              <a:gd name="T57" fmla="*/ 2147483647 h 130"/>
              <a:gd name="T58" fmla="*/ 2147483647 w 92"/>
              <a:gd name="T59" fmla="*/ 2147483647 h 130"/>
              <a:gd name="T60" fmla="*/ 2147483647 w 92"/>
              <a:gd name="T61" fmla="*/ 2147483647 h 130"/>
              <a:gd name="T62" fmla="*/ 2147483647 w 92"/>
              <a:gd name="T63" fmla="*/ 2147483647 h 130"/>
              <a:gd name="T64" fmla="*/ 2147483647 w 92"/>
              <a:gd name="T65" fmla="*/ 0 h 130"/>
              <a:gd name="T66" fmla="*/ 2147483647 w 92"/>
              <a:gd name="T67" fmla="*/ 0 h 130"/>
              <a:gd name="T68" fmla="*/ 2147483647 w 92"/>
              <a:gd name="T69" fmla="*/ 2147483647 h 130"/>
              <a:gd name="T70" fmla="*/ 2147483647 w 92"/>
              <a:gd name="T71" fmla="*/ 2147483647 h 130"/>
              <a:gd name="T72" fmla="*/ 2147483647 w 92"/>
              <a:gd name="T73" fmla="*/ 2147483647 h 130"/>
              <a:gd name="T74" fmla="*/ 2147483647 w 92"/>
              <a:gd name="T75" fmla="*/ 2147483647 h 130"/>
              <a:gd name="T76" fmla="*/ 2147483647 w 92"/>
              <a:gd name="T77" fmla="*/ 2147483647 h 130"/>
              <a:gd name="T78" fmla="*/ 2147483647 w 92"/>
              <a:gd name="T79" fmla="*/ 2147483647 h 130"/>
              <a:gd name="T80" fmla="*/ 2147483647 w 92"/>
              <a:gd name="T81" fmla="*/ 2147483647 h 130"/>
              <a:gd name="T82" fmla="*/ 2147483647 w 92"/>
              <a:gd name="T83" fmla="*/ 2147483647 h 130"/>
              <a:gd name="T84" fmla="*/ 2147483647 w 92"/>
              <a:gd name="T85" fmla="*/ 2147483647 h 130"/>
              <a:gd name="T86" fmla="*/ 2147483647 w 92"/>
              <a:gd name="T87" fmla="*/ 2147483647 h 130"/>
              <a:gd name="T88" fmla="*/ 2147483647 w 92"/>
              <a:gd name="T89" fmla="*/ 2147483647 h 130"/>
              <a:gd name="T90" fmla="*/ 0 w 92"/>
              <a:gd name="T91" fmla="*/ 2147483647 h 130"/>
              <a:gd name="T92" fmla="*/ 2147483647 w 92"/>
              <a:gd name="T93" fmla="*/ 2147483647 h 130"/>
              <a:gd name="T94" fmla="*/ 2147483647 w 92"/>
              <a:gd name="T95" fmla="*/ 2147483647 h 13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92"/>
              <a:gd name="T145" fmla="*/ 0 h 130"/>
              <a:gd name="T146" fmla="*/ 92 w 92"/>
              <a:gd name="T147" fmla="*/ 130 h 13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92" h="130">
                <a:moveTo>
                  <a:pt x="14" y="126"/>
                </a:moveTo>
                <a:lnTo>
                  <a:pt x="16" y="124"/>
                </a:lnTo>
                <a:lnTo>
                  <a:pt x="18" y="124"/>
                </a:lnTo>
                <a:lnTo>
                  <a:pt x="22" y="124"/>
                </a:lnTo>
                <a:lnTo>
                  <a:pt x="42" y="130"/>
                </a:lnTo>
                <a:lnTo>
                  <a:pt x="40" y="122"/>
                </a:lnTo>
                <a:lnTo>
                  <a:pt x="44" y="116"/>
                </a:lnTo>
                <a:lnTo>
                  <a:pt x="46" y="106"/>
                </a:lnTo>
                <a:lnTo>
                  <a:pt x="56" y="108"/>
                </a:lnTo>
                <a:lnTo>
                  <a:pt x="64" y="102"/>
                </a:lnTo>
                <a:lnTo>
                  <a:pt x="66" y="92"/>
                </a:lnTo>
                <a:lnTo>
                  <a:pt x="68" y="86"/>
                </a:lnTo>
                <a:lnTo>
                  <a:pt x="60" y="80"/>
                </a:lnTo>
                <a:lnTo>
                  <a:pt x="54" y="88"/>
                </a:lnTo>
                <a:lnTo>
                  <a:pt x="48" y="90"/>
                </a:lnTo>
                <a:lnTo>
                  <a:pt x="48" y="70"/>
                </a:lnTo>
                <a:lnTo>
                  <a:pt x="38" y="62"/>
                </a:lnTo>
                <a:lnTo>
                  <a:pt x="36" y="54"/>
                </a:lnTo>
                <a:lnTo>
                  <a:pt x="36" y="50"/>
                </a:lnTo>
                <a:lnTo>
                  <a:pt x="38" y="48"/>
                </a:lnTo>
                <a:lnTo>
                  <a:pt x="40" y="48"/>
                </a:lnTo>
                <a:lnTo>
                  <a:pt x="64" y="70"/>
                </a:lnTo>
                <a:lnTo>
                  <a:pt x="72" y="70"/>
                </a:lnTo>
                <a:lnTo>
                  <a:pt x="92" y="46"/>
                </a:lnTo>
                <a:lnTo>
                  <a:pt x="90" y="40"/>
                </a:lnTo>
                <a:lnTo>
                  <a:pt x="80" y="34"/>
                </a:lnTo>
                <a:lnTo>
                  <a:pt x="82" y="28"/>
                </a:lnTo>
                <a:lnTo>
                  <a:pt x="78" y="18"/>
                </a:lnTo>
                <a:lnTo>
                  <a:pt x="68" y="18"/>
                </a:lnTo>
                <a:lnTo>
                  <a:pt x="62" y="18"/>
                </a:lnTo>
                <a:lnTo>
                  <a:pt x="58" y="16"/>
                </a:lnTo>
                <a:lnTo>
                  <a:pt x="54" y="6"/>
                </a:lnTo>
                <a:lnTo>
                  <a:pt x="48" y="0"/>
                </a:lnTo>
                <a:lnTo>
                  <a:pt x="26" y="0"/>
                </a:lnTo>
                <a:lnTo>
                  <a:pt x="24" y="4"/>
                </a:lnTo>
                <a:lnTo>
                  <a:pt x="22" y="8"/>
                </a:lnTo>
                <a:lnTo>
                  <a:pt x="22" y="12"/>
                </a:lnTo>
                <a:lnTo>
                  <a:pt x="36" y="44"/>
                </a:lnTo>
                <a:lnTo>
                  <a:pt x="30" y="52"/>
                </a:lnTo>
                <a:lnTo>
                  <a:pt x="34" y="66"/>
                </a:lnTo>
                <a:lnTo>
                  <a:pt x="26" y="68"/>
                </a:lnTo>
                <a:lnTo>
                  <a:pt x="20" y="80"/>
                </a:lnTo>
                <a:lnTo>
                  <a:pt x="22" y="86"/>
                </a:lnTo>
                <a:lnTo>
                  <a:pt x="16" y="86"/>
                </a:lnTo>
                <a:lnTo>
                  <a:pt x="4" y="82"/>
                </a:lnTo>
                <a:lnTo>
                  <a:pt x="0" y="96"/>
                </a:lnTo>
                <a:lnTo>
                  <a:pt x="16" y="110"/>
                </a:lnTo>
                <a:lnTo>
                  <a:pt x="14" y="126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69" name="Freeform 1163"/>
          <p:cNvSpPr>
            <a:spLocks/>
          </p:cNvSpPr>
          <p:nvPr/>
        </p:nvSpPr>
        <p:spPr bwMode="auto">
          <a:xfrm rot="222277">
            <a:off x="7118350" y="4237038"/>
            <a:ext cx="309563" cy="282575"/>
          </a:xfrm>
          <a:custGeom>
            <a:avLst/>
            <a:gdLst>
              <a:gd name="T0" fmla="*/ 0 w 132"/>
              <a:gd name="T1" fmla="*/ 2147483647 h 120"/>
              <a:gd name="T2" fmla="*/ 2147483647 w 132"/>
              <a:gd name="T3" fmla="*/ 2147483647 h 120"/>
              <a:gd name="T4" fmla="*/ 2147483647 w 132"/>
              <a:gd name="T5" fmla="*/ 2147483647 h 120"/>
              <a:gd name="T6" fmla="*/ 2147483647 w 132"/>
              <a:gd name="T7" fmla="*/ 2147483647 h 120"/>
              <a:gd name="T8" fmla="*/ 2147483647 w 132"/>
              <a:gd name="T9" fmla="*/ 2147483647 h 120"/>
              <a:gd name="T10" fmla="*/ 2147483647 w 132"/>
              <a:gd name="T11" fmla="*/ 0 h 120"/>
              <a:gd name="T12" fmla="*/ 2147483647 w 132"/>
              <a:gd name="T13" fmla="*/ 2147483647 h 120"/>
              <a:gd name="T14" fmla="*/ 2147483647 w 132"/>
              <a:gd name="T15" fmla="*/ 2147483647 h 120"/>
              <a:gd name="T16" fmla="*/ 2147483647 w 132"/>
              <a:gd name="T17" fmla="*/ 2147483647 h 120"/>
              <a:gd name="T18" fmla="*/ 2147483647 w 132"/>
              <a:gd name="T19" fmla="*/ 2147483647 h 120"/>
              <a:gd name="T20" fmla="*/ 2147483647 w 132"/>
              <a:gd name="T21" fmla="*/ 2147483647 h 120"/>
              <a:gd name="T22" fmla="*/ 2147483647 w 132"/>
              <a:gd name="T23" fmla="*/ 2147483647 h 120"/>
              <a:gd name="T24" fmla="*/ 2147483647 w 132"/>
              <a:gd name="T25" fmla="*/ 2147483647 h 120"/>
              <a:gd name="T26" fmla="*/ 2147483647 w 132"/>
              <a:gd name="T27" fmla="*/ 2147483647 h 120"/>
              <a:gd name="T28" fmla="*/ 2147483647 w 132"/>
              <a:gd name="T29" fmla="*/ 2147483647 h 120"/>
              <a:gd name="T30" fmla="*/ 2147483647 w 132"/>
              <a:gd name="T31" fmla="*/ 2147483647 h 120"/>
              <a:gd name="T32" fmla="*/ 2147483647 w 132"/>
              <a:gd name="T33" fmla="*/ 2147483647 h 120"/>
              <a:gd name="T34" fmla="*/ 2147483647 w 132"/>
              <a:gd name="T35" fmla="*/ 2147483647 h 120"/>
              <a:gd name="T36" fmla="*/ 2147483647 w 132"/>
              <a:gd name="T37" fmla="*/ 2147483647 h 120"/>
              <a:gd name="T38" fmla="*/ 2147483647 w 132"/>
              <a:gd name="T39" fmla="*/ 2147483647 h 120"/>
              <a:gd name="T40" fmla="*/ 2147483647 w 132"/>
              <a:gd name="T41" fmla="*/ 2147483647 h 120"/>
              <a:gd name="T42" fmla="*/ 2147483647 w 132"/>
              <a:gd name="T43" fmla="*/ 2147483647 h 120"/>
              <a:gd name="T44" fmla="*/ 2147483647 w 132"/>
              <a:gd name="T45" fmla="*/ 2147483647 h 120"/>
              <a:gd name="T46" fmla="*/ 2147483647 w 132"/>
              <a:gd name="T47" fmla="*/ 2147483647 h 120"/>
              <a:gd name="T48" fmla="*/ 2147483647 w 132"/>
              <a:gd name="T49" fmla="*/ 2147483647 h 120"/>
              <a:gd name="T50" fmla="*/ 2147483647 w 132"/>
              <a:gd name="T51" fmla="*/ 2147483647 h 120"/>
              <a:gd name="T52" fmla="*/ 2147483647 w 132"/>
              <a:gd name="T53" fmla="*/ 2147483647 h 120"/>
              <a:gd name="T54" fmla="*/ 2147483647 w 132"/>
              <a:gd name="T55" fmla="*/ 2147483647 h 120"/>
              <a:gd name="T56" fmla="*/ 2147483647 w 132"/>
              <a:gd name="T57" fmla="*/ 2147483647 h 120"/>
              <a:gd name="T58" fmla="*/ 2147483647 w 132"/>
              <a:gd name="T59" fmla="*/ 2147483647 h 120"/>
              <a:gd name="T60" fmla="*/ 0 w 132"/>
              <a:gd name="T61" fmla="*/ 2147483647 h 12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32"/>
              <a:gd name="T94" fmla="*/ 0 h 120"/>
              <a:gd name="T95" fmla="*/ 132 w 132"/>
              <a:gd name="T96" fmla="*/ 120 h 12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32" h="120">
                <a:moveTo>
                  <a:pt x="0" y="40"/>
                </a:moveTo>
                <a:lnTo>
                  <a:pt x="20" y="22"/>
                </a:lnTo>
                <a:lnTo>
                  <a:pt x="26" y="26"/>
                </a:lnTo>
                <a:lnTo>
                  <a:pt x="30" y="26"/>
                </a:lnTo>
                <a:lnTo>
                  <a:pt x="28" y="14"/>
                </a:lnTo>
                <a:lnTo>
                  <a:pt x="40" y="0"/>
                </a:lnTo>
                <a:lnTo>
                  <a:pt x="56" y="2"/>
                </a:lnTo>
                <a:lnTo>
                  <a:pt x="72" y="18"/>
                </a:lnTo>
                <a:lnTo>
                  <a:pt x="98" y="12"/>
                </a:lnTo>
                <a:lnTo>
                  <a:pt x="100" y="14"/>
                </a:lnTo>
                <a:lnTo>
                  <a:pt x="104" y="16"/>
                </a:lnTo>
                <a:lnTo>
                  <a:pt x="108" y="38"/>
                </a:lnTo>
                <a:lnTo>
                  <a:pt x="114" y="52"/>
                </a:lnTo>
                <a:lnTo>
                  <a:pt x="108" y="64"/>
                </a:lnTo>
                <a:lnTo>
                  <a:pt x="118" y="86"/>
                </a:lnTo>
                <a:lnTo>
                  <a:pt x="124" y="108"/>
                </a:lnTo>
                <a:lnTo>
                  <a:pt x="132" y="114"/>
                </a:lnTo>
                <a:lnTo>
                  <a:pt x="120" y="116"/>
                </a:lnTo>
                <a:lnTo>
                  <a:pt x="106" y="120"/>
                </a:lnTo>
                <a:lnTo>
                  <a:pt x="102" y="110"/>
                </a:lnTo>
                <a:lnTo>
                  <a:pt x="90" y="110"/>
                </a:lnTo>
                <a:lnTo>
                  <a:pt x="82" y="108"/>
                </a:lnTo>
                <a:lnTo>
                  <a:pt x="72" y="92"/>
                </a:lnTo>
                <a:lnTo>
                  <a:pt x="50" y="92"/>
                </a:lnTo>
                <a:lnTo>
                  <a:pt x="38" y="80"/>
                </a:lnTo>
                <a:lnTo>
                  <a:pt x="30" y="66"/>
                </a:lnTo>
                <a:lnTo>
                  <a:pt x="26" y="66"/>
                </a:lnTo>
                <a:lnTo>
                  <a:pt x="12" y="56"/>
                </a:lnTo>
                <a:lnTo>
                  <a:pt x="12" y="52"/>
                </a:lnTo>
                <a:lnTo>
                  <a:pt x="4" y="48"/>
                </a:lnTo>
                <a:lnTo>
                  <a:pt x="0" y="4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0" name="Freeform 1164"/>
          <p:cNvSpPr>
            <a:spLocks/>
          </p:cNvSpPr>
          <p:nvPr/>
        </p:nvSpPr>
        <p:spPr bwMode="auto">
          <a:xfrm rot="222277">
            <a:off x="7038975" y="4154488"/>
            <a:ext cx="180975" cy="166687"/>
          </a:xfrm>
          <a:custGeom>
            <a:avLst/>
            <a:gdLst>
              <a:gd name="T0" fmla="*/ 2147483647 w 78"/>
              <a:gd name="T1" fmla="*/ 2147483647 h 72"/>
              <a:gd name="T2" fmla="*/ 2147483647 w 78"/>
              <a:gd name="T3" fmla="*/ 2147483647 h 72"/>
              <a:gd name="T4" fmla="*/ 2147483647 w 78"/>
              <a:gd name="T5" fmla="*/ 2147483647 h 72"/>
              <a:gd name="T6" fmla="*/ 2147483647 w 78"/>
              <a:gd name="T7" fmla="*/ 2147483647 h 72"/>
              <a:gd name="T8" fmla="*/ 0 w 78"/>
              <a:gd name="T9" fmla="*/ 0 h 72"/>
              <a:gd name="T10" fmla="*/ 2147483647 w 78"/>
              <a:gd name="T11" fmla="*/ 2147483647 h 72"/>
              <a:gd name="T12" fmla="*/ 2147483647 w 78"/>
              <a:gd name="T13" fmla="*/ 2147483647 h 72"/>
              <a:gd name="T14" fmla="*/ 2147483647 w 78"/>
              <a:gd name="T15" fmla="*/ 2147483647 h 72"/>
              <a:gd name="T16" fmla="*/ 2147483647 w 78"/>
              <a:gd name="T17" fmla="*/ 2147483647 h 72"/>
              <a:gd name="T18" fmla="*/ 2147483647 w 78"/>
              <a:gd name="T19" fmla="*/ 2147483647 h 72"/>
              <a:gd name="T20" fmla="*/ 2147483647 w 78"/>
              <a:gd name="T21" fmla="*/ 2147483647 h 72"/>
              <a:gd name="T22" fmla="*/ 2147483647 w 78"/>
              <a:gd name="T23" fmla="*/ 2147483647 h 72"/>
              <a:gd name="T24" fmla="*/ 2147483647 w 78"/>
              <a:gd name="T25" fmla="*/ 2147483647 h 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8"/>
              <a:gd name="T40" fmla="*/ 0 h 72"/>
              <a:gd name="T41" fmla="*/ 78 w 78"/>
              <a:gd name="T42" fmla="*/ 72 h 7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8" h="72">
                <a:moveTo>
                  <a:pt x="38" y="72"/>
                </a:moveTo>
                <a:lnTo>
                  <a:pt x="20" y="62"/>
                </a:lnTo>
                <a:lnTo>
                  <a:pt x="12" y="56"/>
                </a:lnTo>
                <a:lnTo>
                  <a:pt x="6" y="50"/>
                </a:lnTo>
                <a:lnTo>
                  <a:pt x="0" y="0"/>
                </a:lnTo>
                <a:lnTo>
                  <a:pt x="40" y="10"/>
                </a:lnTo>
                <a:lnTo>
                  <a:pt x="66" y="24"/>
                </a:lnTo>
                <a:lnTo>
                  <a:pt x="78" y="32"/>
                </a:lnTo>
                <a:lnTo>
                  <a:pt x="66" y="46"/>
                </a:lnTo>
                <a:lnTo>
                  <a:pt x="68" y="58"/>
                </a:lnTo>
                <a:lnTo>
                  <a:pt x="64" y="58"/>
                </a:lnTo>
                <a:lnTo>
                  <a:pt x="58" y="54"/>
                </a:lnTo>
                <a:lnTo>
                  <a:pt x="38" y="7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1" name="Freeform 1165"/>
          <p:cNvSpPr>
            <a:spLocks/>
          </p:cNvSpPr>
          <p:nvPr/>
        </p:nvSpPr>
        <p:spPr bwMode="auto">
          <a:xfrm rot="222277">
            <a:off x="7375525" y="4140200"/>
            <a:ext cx="406400" cy="385763"/>
          </a:xfrm>
          <a:custGeom>
            <a:avLst/>
            <a:gdLst>
              <a:gd name="T0" fmla="*/ 2147483647 w 174"/>
              <a:gd name="T1" fmla="*/ 2147483647 h 164"/>
              <a:gd name="T2" fmla="*/ 2147483647 w 174"/>
              <a:gd name="T3" fmla="*/ 2147483647 h 164"/>
              <a:gd name="T4" fmla="*/ 2147483647 w 174"/>
              <a:gd name="T5" fmla="*/ 2147483647 h 164"/>
              <a:gd name="T6" fmla="*/ 2147483647 w 174"/>
              <a:gd name="T7" fmla="*/ 2147483647 h 164"/>
              <a:gd name="T8" fmla="*/ 2147483647 w 174"/>
              <a:gd name="T9" fmla="*/ 2147483647 h 164"/>
              <a:gd name="T10" fmla="*/ 2147483647 w 174"/>
              <a:gd name="T11" fmla="*/ 2147483647 h 164"/>
              <a:gd name="T12" fmla="*/ 2147483647 w 174"/>
              <a:gd name="T13" fmla="*/ 2147483647 h 164"/>
              <a:gd name="T14" fmla="*/ 0 w 174"/>
              <a:gd name="T15" fmla="*/ 2147483647 h 164"/>
              <a:gd name="T16" fmla="*/ 2147483647 w 174"/>
              <a:gd name="T17" fmla="*/ 2147483647 h 164"/>
              <a:gd name="T18" fmla="*/ 2147483647 w 174"/>
              <a:gd name="T19" fmla="*/ 2147483647 h 164"/>
              <a:gd name="T20" fmla="*/ 2147483647 w 174"/>
              <a:gd name="T21" fmla="*/ 2147483647 h 164"/>
              <a:gd name="T22" fmla="*/ 2147483647 w 174"/>
              <a:gd name="T23" fmla="*/ 2147483647 h 164"/>
              <a:gd name="T24" fmla="*/ 2147483647 w 174"/>
              <a:gd name="T25" fmla="*/ 2147483647 h 164"/>
              <a:gd name="T26" fmla="*/ 2147483647 w 174"/>
              <a:gd name="T27" fmla="*/ 2147483647 h 164"/>
              <a:gd name="T28" fmla="*/ 2147483647 w 174"/>
              <a:gd name="T29" fmla="*/ 2147483647 h 164"/>
              <a:gd name="T30" fmla="*/ 2147483647 w 174"/>
              <a:gd name="T31" fmla="*/ 2147483647 h 164"/>
              <a:gd name="T32" fmla="*/ 2147483647 w 174"/>
              <a:gd name="T33" fmla="*/ 2147483647 h 164"/>
              <a:gd name="T34" fmla="*/ 2147483647 w 174"/>
              <a:gd name="T35" fmla="*/ 2147483647 h 164"/>
              <a:gd name="T36" fmla="*/ 2147483647 w 174"/>
              <a:gd name="T37" fmla="*/ 2147483647 h 164"/>
              <a:gd name="T38" fmla="*/ 2147483647 w 174"/>
              <a:gd name="T39" fmla="*/ 2147483647 h 164"/>
              <a:gd name="T40" fmla="*/ 2147483647 w 174"/>
              <a:gd name="T41" fmla="*/ 2147483647 h 164"/>
              <a:gd name="T42" fmla="*/ 2147483647 w 174"/>
              <a:gd name="T43" fmla="*/ 2147483647 h 164"/>
              <a:gd name="T44" fmla="*/ 2147483647 w 174"/>
              <a:gd name="T45" fmla="*/ 2147483647 h 164"/>
              <a:gd name="T46" fmla="*/ 2147483647 w 174"/>
              <a:gd name="T47" fmla="*/ 2147483647 h 164"/>
              <a:gd name="T48" fmla="*/ 2147483647 w 174"/>
              <a:gd name="T49" fmla="*/ 2147483647 h 164"/>
              <a:gd name="T50" fmla="*/ 2147483647 w 174"/>
              <a:gd name="T51" fmla="*/ 2147483647 h 164"/>
              <a:gd name="T52" fmla="*/ 2147483647 w 174"/>
              <a:gd name="T53" fmla="*/ 2147483647 h 164"/>
              <a:gd name="T54" fmla="*/ 2147483647 w 174"/>
              <a:gd name="T55" fmla="*/ 2147483647 h 164"/>
              <a:gd name="T56" fmla="*/ 2147483647 w 174"/>
              <a:gd name="T57" fmla="*/ 2147483647 h 164"/>
              <a:gd name="T58" fmla="*/ 2147483647 w 174"/>
              <a:gd name="T59" fmla="*/ 0 h 164"/>
              <a:gd name="T60" fmla="*/ 2147483647 w 174"/>
              <a:gd name="T61" fmla="*/ 2147483647 h 164"/>
              <a:gd name="T62" fmla="*/ 2147483647 w 174"/>
              <a:gd name="T63" fmla="*/ 2147483647 h 164"/>
              <a:gd name="T64" fmla="*/ 2147483647 w 174"/>
              <a:gd name="T65" fmla="*/ 2147483647 h 164"/>
              <a:gd name="T66" fmla="*/ 2147483647 w 174"/>
              <a:gd name="T67" fmla="*/ 2147483647 h 164"/>
              <a:gd name="T68" fmla="*/ 2147483647 w 174"/>
              <a:gd name="T69" fmla="*/ 2147483647 h 164"/>
              <a:gd name="T70" fmla="*/ 2147483647 w 174"/>
              <a:gd name="T71" fmla="*/ 2147483647 h 164"/>
              <a:gd name="T72" fmla="*/ 2147483647 w 174"/>
              <a:gd name="T73" fmla="*/ 2147483647 h 164"/>
              <a:gd name="T74" fmla="*/ 2147483647 w 174"/>
              <a:gd name="T75" fmla="*/ 2147483647 h 164"/>
              <a:gd name="T76" fmla="*/ 2147483647 w 174"/>
              <a:gd name="T77" fmla="*/ 2147483647 h 164"/>
              <a:gd name="T78" fmla="*/ 2147483647 w 174"/>
              <a:gd name="T79" fmla="*/ 2147483647 h 164"/>
              <a:gd name="T80" fmla="*/ 2147483647 w 174"/>
              <a:gd name="T81" fmla="*/ 2147483647 h 164"/>
              <a:gd name="T82" fmla="*/ 2147483647 w 174"/>
              <a:gd name="T83" fmla="*/ 2147483647 h 164"/>
              <a:gd name="T84" fmla="*/ 2147483647 w 174"/>
              <a:gd name="T85" fmla="*/ 2147483647 h 164"/>
              <a:gd name="T86" fmla="*/ 2147483647 w 174"/>
              <a:gd name="T87" fmla="*/ 2147483647 h 164"/>
              <a:gd name="T88" fmla="*/ 2147483647 w 174"/>
              <a:gd name="T89" fmla="*/ 2147483647 h 164"/>
              <a:gd name="T90" fmla="*/ 2147483647 w 174"/>
              <a:gd name="T91" fmla="*/ 2147483647 h 164"/>
              <a:gd name="T92" fmla="*/ 2147483647 w 174"/>
              <a:gd name="T93" fmla="*/ 2147483647 h 164"/>
              <a:gd name="T94" fmla="*/ 2147483647 w 174"/>
              <a:gd name="T95" fmla="*/ 2147483647 h 164"/>
              <a:gd name="T96" fmla="*/ 2147483647 w 174"/>
              <a:gd name="T97" fmla="*/ 2147483647 h 164"/>
              <a:gd name="T98" fmla="*/ 2147483647 w 174"/>
              <a:gd name="T99" fmla="*/ 2147483647 h 164"/>
              <a:gd name="T100" fmla="*/ 2147483647 w 174"/>
              <a:gd name="T101" fmla="*/ 2147483647 h 164"/>
              <a:gd name="T102" fmla="*/ 2147483647 w 174"/>
              <a:gd name="T103" fmla="*/ 2147483647 h 1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4"/>
              <a:gd name="T157" fmla="*/ 0 h 164"/>
              <a:gd name="T158" fmla="*/ 174 w 174"/>
              <a:gd name="T159" fmla="*/ 164 h 16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4" h="164">
                <a:moveTo>
                  <a:pt x="42" y="144"/>
                </a:moveTo>
                <a:lnTo>
                  <a:pt x="44" y="148"/>
                </a:lnTo>
                <a:lnTo>
                  <a:pt x="38" y="156"/>
                </a:lnTo>
                <a:lnTo>
                  <a:pt x="34" y="164"/>
                </a:lnTo>
                <a:lnTo>
                  <a:pt x="24" y="164"/>
                </a:lnTo>
                <a:lnTo>
                  <a:pt x="16" y="158"/>
                </a:lnTo>
                <a:lnTo>
                  <a:pt x="10" y="138"/>
                </a:lnTo>
                <a:lnTo>
                  <a:pt x="0" y="114"/>
                </a:lnTo>
                <a:lnTo>
                  <a:pt x="6" y="102"/>
                </a:lnTo>
                <a:lnTo>
                  <a:pt x="46" y="100"/>
                </a:lnTo>
                <a:lnTo>
                  <a:pt x="46" y="96"/>
                </a:lnTo>
                <a:lnTo>
                  <a:pt x="42" y="92"/>
                </a:lnTo>
                <a:lnTo>
                  <a:pt x="44" y="86"/>
                </a:lnTo>
                <a:lnTo>
                  <a:pt x="50" y="82"/>
                </a:lnTo>
                <a:lnTo>
                  <a:pt x="52" y="76"/>
                </a:lnTo>
                <a:lnTo>
                  <a:pt x="34" y="64"/>
                </a:lnTo>
                <a:lnTo>
                  <a:pt x="36" y="60"/>
                </a:lnTo>
                <a:lnTo>
                  <a:pt x="46" y="68"/>
                </a:lnTo>
                <a:lnTo>
                  <a:pt x="52" y="64"/>
                </a:lnTo>
                <a:lnTo>
                  <a:pt x="64" y="80"/>
                </a:lnTo>
                <a:lnTo>
                  <a:pt x="72" y="76"/>
                </a:lnTo>
                <a:lnTo>
                  <a:pt x="76" y="80"/>
                </a:lnTo>
                <a:lnTo>
                  <a:pt x="74" y="84"/>
                </a:lnTo>
                <a:lnTo>
                  <a:pt x="82" y="86"/>
                </a:lnTo>
                <a:lnTo>
                  <a:pt x="94" y="68"/>
                </a:lnTo>
                <a:lnTo>
                  <a:pt x="102" y="62"/>
                </a:lnTo>
                <a:lnTo>
                  <a:pt x="104" y="44"/>
                </a:lnTo>
                <a:lnTo>
                  <a:pt x="118" y="22"/>
                </a:lnTo>
                <a:lnTo>
                  <a:pt x="134" y="16"/>
                </a:lnTo>
                <a:lnTo>
                  <a:pt x="142" y="0"/>
                </a:lnTo>
                <a:lnTo>
                  <a:pt x="160" y="12"/>
                </a:lnTo>
                <a:lnTo>
                  <a:pt x="170" y="8"/>
                </a:lnTo>
                <a:lnTo>
                  <a:pt x="174" y="12"/>
                </a:lnTo>
                <a:lnTo>
                  <a:pt x="168" y="20"/>
                </a:lnTo>
                <a:lnTo>
                  <a:pt x="160" y="22"/>
                </a:lnTo>
                <a:lnTo>
                  <a:pt x="160" y="26"/>
                </a:lnTo>
                <a:lnTo>
                  <a:pt x="154" y="28"/>
                </a:lnTo>
                <a:lnTo>
                  <a:pt x="144" y="40"/>
                </a:lnTo>
                <a:lnTo>
                  <a:pt x="136" y="40"/>
                </a:lnTo>
                <a:lnTo>
                  <a:pt x="120" y="60"/>
                </a:lnTo>
                <a:lnTo>
                  <a:pt x="124" y="68"/>
                </a:lnTo>
                <a:lnTo>
                  <a:pt x="100" y="100"/>
                </a:lnTo>
                <a:lnTo>
                  <a:pt x="94" y="100"/>
                </a:lnTo>
                <a:lnTo>
                  <a:pt x="84" y="92"/>
                </a:lnTo>
                <a:lnTo>
                  <a:pt x="84" y="100"/>
                </a:lnTo>
                <a:lnTo>
                  <a:pt x="80" y="104"/>
                </a:lnTo>
                <a:lnTo>
                  <a:pt x="82" y="106"/>
                </a:lnTo>
                <a:lnTo>
                  <a:pt x="88" y="106"/>
                </a:lnTo>
                <a:lnTo>
                  <a:pt x="90" y="112"/>
                </a:lnTo>
                <a:lnTo>
                  <a:pt x="80" y="130"/>
                </a:lnTo>
                <a:lnTo>
                  <a:pt x="58" y="138"/>
                </a:lnTo>
                <a:lnTo>
                  <a:pt x="42" y="144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2" name="Freeform 1166"/>
          <p:cNvSpPr>
            <a:spLocks/>
          </p:cNvSpPr>
          <p:nvPr/>
        </p:nvSpPr>
        <p:spPr bwMode="auto">
          <a:xfrm rot="222277">
            <a:off x="7219950" y="4157663"/>
            <a:ext cx="284163" cy="209550"/>
          </a:xfrm>
          <a:custGeom>
            <a:avLst/>
            <a:gdLst>
              <a:gd name="T0" fmla="*/ 0 w 120"/>
              <a:gd name="T1" fmla="*/ 2147483647 h 88"/>
              <a:gd name="T2" fmla="*/ 2147483647 w 120"/>
              <a:gd name="T3" fmla="*/ 2147483647 h 88"/>
              <a:gd name="T4" fmla="*/ 2147483647 w 120"/>
              <a:gd name="T5" fmla="*/ 0 h 88"/>
              <a:gd name="T6" fmla="*/ 2147483647 w 120"/>
              <a:gd name="T7" fmla="*/ 2147483647 h 88"/>
              <a:gd name="T8" fmla="*/ 2147483647 w 120"/>
              <a:gd name="T9" fmla="*/ 2147483647 h 88"/>
              <a:gd name="T10" fmla="*/ 2147483647 w 120"/>
              <a:gd name="T11" fmla="*/ 2147483647 h 88"/>
              <a:gd name="T12" fmla="*/ 2147483647 w 120"/>
              <a:gd name="T13" fmla="*/ 2147483647 h 88"/>
              <a:gd name="T14" fmla="*/ 2147483647 w 120"/>
              <a:gd name="T15" fmla="*/ 2147483647 h 88"/>
              <a:gd name="T16" fmla="*/ 2147483647 w 120"/>
              <a:gd name="T17" fmla="*/ 2147483647 h 88"/>
              <a:gd name="T18" fmla="*/ 2147483647 w 120"/>
              <a:gd name="T19" fmla="*/ 2147483647 h 88"/>
              <a:gd name="T20" fmla="*/ 2147483647 w 120"/>
              <a:gd name="T21" fmla="*/ 2147483647 h 88"/>
              <a:gd name="T22" fmla="*/ 2147483647 w 120"/>
              <a:gd name="T23" fmla="*/ 2147483647 h 88"/>
              <a:gd name="T24" fmla="*/ 2147483647 w 120"/>
              <a:gd name="T25" fmla="*/ 2147483647 h 88"/>
              <a:gd name="T26" fmla="*/ 2147483647 w 120"/>
              <a:gd name="T27" fmla="*/ 2147483647 h 88"/>
              <a:gd name="T28" fmla="*/ 2147483647 w 120"/>
              <a:gd name="T29" fmla="*/ 2147483647 h 88"/>
              <a:gd name="T30" fmla="*/ 2147483647 w 120"/>
              <a:gd name="T31" fmla="*/ 2147483647 h 88"/>
              <a:gd name="T32" fmla="*/ 2147483647 w 120"/>
              <a:gd name="T33" fmla="*/ 2147483647 h 88"/>
              <a:gd name="T34" fmla="*/ 2147483647 w 120"/>
              <a:gd name="T35" fmla="*/ 2147483647 h 88"/>
              <a:gd name="T36" fmla="*/ 2147483647 w 120"/>
              <a:gd name="T37" fmla="*/ 2147483647 h 88"/>
              <a:gd name="T38" fmla="*/ 2147483647 w 120"/>
              <a:gd name="T39" fmla="*/ 2147483647 h 88"/>
              <a:gd name="T40" fmla="*/ 2147483647 w 120"/>
              <a:gd name="T41" fmla="*/ 2147483647 h 88"/>
              <a:gd name="T42" fmla="*/ 2147483647 w 120"/>
              <a:gd name="T43" fmla="*/ 2147483647 h 88"/>
              <a:gd name="T44" fmla="*/ 2147483647 w 120"/>
              <a:gd name="T45" fmla="*/ 2147483647 h 88"/>
              <a:gd name="T46" fmla="*/ 0 w 120"/>
              <a:gd name="T47" fmla="*/ 2147483647 h 8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0"/>
              <a:gd name="T73" fmla="*/ 0 h 88"/>
              <a:gd name="T74" fmla="*/ 120 w 120"/>
              <a:gd name="T75" fmla="*/ 88 h 8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0" h="88">
                <a:moveTo>
                  <a:pt x="0" y="36"/>
                </a:moveTo>
                <a:lnTo>
                  <a:pt x="20" y="18"/>
                </a:lnTo>
                <a:lnTo>
                  <a:pt x="38" y="0"/>
                </a:lnTo>
                <a:lnTo>
                  <a:pt x="44" y="6"/>
                </a:lnTo>
                <a:lnTo>
                  <a:pt x="56" y="10"/>
                </a:lnTo>
                <a:lnTo>
                  <a:pt x="62" y="8"/>
                </a:lnTo>
                <a:lnTo>
                  <a:pt x="68" y="16"/>
                </a:lnTo>
                <a:lnTo>
                  <a:pt x="76" y="20"/>
                </a:lnTo>
                <a:lnTo>
                  <a:pt x="74" y="28"/>
                </a:lnTo>
                <a:lnTo>
                  <a:pt x="104" y="46"/>
                </a:lnTo>
                <a:lnTo>
                  <a:pt x="102" y="50"/>
                </a:lnTo>
                <a:lnTo>
                  <a:pt x="120" y="62"/>
                </a:lnTo>
                <a:lnTo>
                  <a:pt x="118" y="68"/>
                </a:lnTo>
                <a:lnTo>
                  <a:pt x="112" y="72"/>
                </a:lnTo>
                <a:lnTo>
                  <a:pt x="110" y="78"/>
                </a:lnTo>
                <a:lnTo>
                  <a:pt x="114" y="82"/>
                </a:lnTo>
                <a:lnTo>
                  <a:pt x="114" y="86"/>
                </a:lnTo>
                <a:lnTo>
                  <a:pt x="74" y="88"/>
                </a:lnTo>
                <a:lnTo>
                  <a:pt x="68" y="74"/>
                </a:lnTo>
                <a:lnTo>
                  <a:pt x="64" y="52"/>
                </a:lnTo>
                <a:lnTo>
                  <a:pt x="58" y="48"/>
                </a:lnTo>
                <a:lnTo>
                  <a:pt x="32" y="54"/>
                </a:lnTo>
                <a:lnTo>
                  <a:pt x="16" y="38"/>
                </a:lnTo>
                <a:lnTo>
                  <a:pt x="0" y="3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3" name="Freeform 1167"/>
          <p:cNvSpPr>
            <a:spLocks/>
          </p:cNvSpPr>
          <p:nvPr/>
        </p:nvSpPr>
        <p:spPr bwMode="auto">
          <a:xfrm rot="222277">
            <a:off x="7629525" y="3897313"/>
            <a:ext cx="228600" cy="280987"/>
          </a:xfrm>
          <a:custGeom>
            <a:avLst/>
            <a:gdLst>
              <a:gd name="T0" fmla="*/ 2147483647 w 98"/>
              <a:gd name="T1" fmla="*/ 2147483647 h 120"/>
              <a:gd name="T2" fmla="*/ 2147483647 w 98"/>
              <a:gd name="T3" fmla="*/ 2147483647 h 120"/>
              <a:gd name="T4" fmla="*/ 2147483647 w 98"/>
              <a:gd name="T5" fmla="*/ 2147483647 h 120"/>
              <a:gd name="T6" fmla="*/ 2147483647 w 98"/>
              <a:gd name="T7" fmla="*/ 2147483647 h 120"/>
              <a:gd name="T8" fmla="*/ 2147483647 w 98"/>
              <a:gd name="T9" fmla="*/ 2147483647 h 120"/>
              <a:gd name="T10" fmla="*/ 2147483647 w 98"/>
              <a:gd name="T11" fmla="*/ 2147483647 h 120"/>
              <a:gd name="T12" fmla="*/ 2147483647 w 98"/>
              <a:gd name="T13" fmla="*/ 2147483647 h 120"/>
              <a:gd name="T14" fmla="*/ 2147483647 w 98"/>
              <a:gd name="T15" fmla="*/ 2147483647 h 120"/>
              <a:gd name="T16" fmla="*/ 0 w 98"/>
              <a:gd name="T17" fmla="*/ 2147483647 h 120"/>
              <a:gd name="T18" fmla="*/ 2147483647 w 98"/>
              <a:gd name="T19" fmla="*/ 2147483647 h 120"/>
              <a:gd name="T20" fmla="*/ 2147483647 w 98"/>
              <a:gd name="T21" fmla="*/ 2147483647 h 120"/>
              <a:gd name="T22" fmla="*/ 2147483647 w 98"/>
              <a:gd name="T23" fmla="*/ 2147483647 h 120"/>
              <a:gd name="T24" fmla="*/ 2147483647 w 98"/>
              <a:gd name="T25" fmla="*/ 0 h 120"/>
              <a:gd name="T26" fmla="*/ 2147483647 w 98"/>
              <a:gd name="T27" fmla="*/ 2147483647 h 120"/>
              <a:gd name="T28" fmla="*/ 2147483647 w 98"/>
              <a:gd name="T29" fmla="*/ 2147483647 h 120"/>
              <a:gd name="T30" fmla="*/ 2147483647 w 98"/>
              <a:gd name="T31" fmla="*/ 2147483647 h 120"/>
              <a:gd name="T32" fmla="*/ 2147483647 w 98"/>
              <a:gd name="T33" fmla="*/ 2147483647 h 120"/>
              <a:gd name="T34" fmla="*/ 2147483647 w 98"/>
              <a:gd name="T35" fmla="*/ 2147483647 h 120"/>
              <a:gd name="T36" fmla="*/ 2147483647 w 98"/>
              <a:gd name="T37" fmla="*/ 2147483647 h 120"/>
              <a:gd name="T38" fmla="*/ 2147483647 w 98"/>
              <a:gd name="T39" fmla="*/ 2147483647 h 120"/>
              <a:gd name="T40" fmla="*/ 2147483647 w 98"/>
              <a:gd name="T41" fmla="*/ 2147483647 h 120"/>
              <a:gd name="T42" fmla="*/ 2147483647 w 98"/>
              <a:gd name="T43" fmla="*/ 2147483647 h 120"/>
              <a:gd name="T44" fmla="*/ 2147483647 w 98"/>
              <a:gd name="T45" fmla="*/ 2147483647 h 120"/>
              <a:gd name="T46" fmla="*/ 2147483647 w 98"/>
              <a:gd name="T47" fmla="*/ 2147483647 h 120"/>
              <a:gd name="T48" fmla="*/ 2147483647 w 98"/>
              <a:gd name="T49" fmla="*/ 2147483647 h 120"/>
              <a:gd name="T50" fmla="*/ 2147483647 w 98"/>
              <a:gd name="T51" fmla="*/ 2147483647 h 120"/>
              <a:gd name="T52" fmla="*/ 2147483647 w 98"/>
              <a:gd name="T53" fmla="*/ 2147483647 h 120"/>
              <a:gd name="T54" fmla="*/ 2147483647 w 98"/>
              <a:gd name="T55" fmla="*/ 2147483647 h 120"/>
              <a:gd name="T56" fmla="*/ 2147483647 w 98"/>
              <a:gd name="T57" fmla="*/ 2147483647 h 120"/>
              <a:gd name="T58" fmla="*/ 2147483647 w 98"/>
              <a:gd name="T59" fmla="*/ 2147483647 h 120"/>
              <a:gd name="T60" fmla="*/ 2147483647 w 98"/>
              <a:gd name="T61" fmla="*/ 2147483647 h 120"/>
              <a:gd name="T62" fmla="*/ 2147483647 w 98"/>
              <a:gd name="T63" fmla="*/ 2147483647 h 120"/>
              <a:gd name="T64" fmla="*/ 2147483647 w 98"/>
              <a:gd name="T65" fmla="*/ 2147483647 h 120"/>
              <a:gd name="T66" fmla="*/ 2147483647 w 98"/>
              <a:gd name="T67" fmla="*/ 2147483647 h 120"/>
              <a:gd name="T68" fmla="*/ 2147483647 w 98"/>
              <a:gd name="T69" fmla="*/ 2147483647 h 120"/>
              <a:gd name="T70" fmla="*/ 2147483647 w 98"/>
              <a:gd name="T71" fmla="*/ 2147483647 h 12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8"/>
              <a:gd name="T109" fmla="*/ 0 h 120"/>
              <a:gd name="T110" fmla="*/ 98 w 98"/>
              <a:gd name="T111" fmla="*/ 120 h 12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8" h="120">
                <a:moveTo>
                  <a:pt x="74" y="114"/>
                </a:moveTo>
                <a:lnTo>
                  <a:pt x="76" y="118"/>
                </a:lnTo>
                <a:lnTo>
                  <a:pt x="74" y="120"/>
                </a:lnTo>
                <a:lnTo>
                  <a:pt x="70" y="116"/>
                </a:lnTo>
                <a:lnTo>
                  <a:pt x="60" y="120"/>
                </a:lnTo>
                <a:lnTo>
                  <a:pt x="42" y="108"/>
                </a:lnTo>
                <a:lnTo>
                  <a:pt x="40" y="104"/>
                </a:lnTo>
                <a:lnTo>
                  <a:pt x="32" y="106"/>
                </a:lnTo>
                <a:lnTo>
                  <a:pt x="0" y="94"/>
                </a:lnTo>
                <a:lnTo>
                  <a:pt x="16" y="58"/>
                </a:lnTo>
                <a:lnTo>
                  <a:pt x="24" y="54"/>
                </a:lnTo>
                <a:lnTo>
                  <a:pt x="34" y="16"/>
                </a:lnTo>
                <a:lnTo>
                  <a:pt x="42" y="0"/>
                </a:lnTo>
                <a:lnTo>
                  <a:pt x="46" y="2"/>
                </a:lnTo>
                <a:lnTo>
                  <a:pt x="50" y="8"/>
                </a:lnTo>
                <a:lnTo>
                  <a:pt x="52" y="10"/>
                </a:lnTo>
                <a:lnTo>
                  <a:pt x="58" y="12"/>
                </a:lnTo>
                <a:lnTo>
                  <a:pt x="62" y="8"/>
                </a:lnTo>
                <a:lnTo>
                  <a:pt x="64" y="6"/>
                </a:lnTo>
                <a:lnTo>
                  <a:pt x="78" y="16"/>
                </a:lnTo>
                <a:lnTo>
                  <a:pt x="74" y="24"/>
                </a:lnTo>
                <a:lnTo>
                  <a:pt x="78" y="26"/>
                </a:lnTo>
                <a:lnTo>
                  <a:pt x="84" y="28"/>
                </a:lnTo>
                <a:lnTo>
                  <a:pt x="98" y="24"/>
                </a:lnTo>
                <a:lnTo>
                  <a:pt x="96" y="34"/>
                </a:lnTo>
                <a:lnTo>
                  <a:pt x="84" y="58"/>
                </a:lnTo>
                <a:lnTo>
                  <a:pt x="84" y="72"/>
                </a:lnTo>
                <a:lnTo>
                  <a:pt x="74" y="82"/>
                </a:lnTo>
                <a:lnTo>
                  <a:pt x="68" y="84"/>
                </a:lnTo>
                <a:lnTo>
                  <a:pt x="70" y="72"/>
                </a:lnTo>
                <a:lnTo>
                  <a:pt x="64" y="72"/>
                </a:lnTo>
                <a:lnTo>
                  <a:pt x="62" y="80"/>
                </a:lnTo>
                <a:lnTo>
                  <a:pt x="68" y="92"/>
                </a:lnTo>
                <a:lnTo>
                  <a:pt x="82" y="100"/>
                </a:lnTo>
                <a:lnTo>
                  <a:pt x="82" y="108"/>
                </a:lnTo>
                <a:lnTo>
                  <a:pt x="74" y="114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4" name="Freeform 1168"/>
          <p:cNvSpPr>
            <a:spLocks/>
          </p:cNvSpPr>
          <p:nvPr/>
        </p:nvSpPr>
        <p:spPr bwMode="auto">
          <a:xfrm rot="222277">
            <a:off x="7369175" y="4057650"/>
            <a:ext cx="347663" cy="280988"/>
          </a:xfrm>
          <a:custGeom>
            <a:avLst/>
            <a:gdLst>
              <a:gd name="T0" fmla="*/ 0 w 148"/>
              <a:gd name="T1" fmla="*/ 2147483647 h 120"/>
              <a:gd name="T2" fmla="*/ 2147483647 w 148"/>
              <a:gd name="T3" fmla="*/ 2147483647 h 120"/>
              <a:gd name="T4" fmla="*/ 2147483647 w 148"/>
              <a:gd name="T5" fmla="*/ 2147483647 h 120"/>
              <a:gd name="T6" fmla="*/ 2147483647 w 148"/>
              <a:gd name="T7" fmla="*/ 2147483647 h 120"/>
              <a:gd name="T8" fmla="*/ 2147483647 w 148"/>
              <a:gd name="T9" fmla="*/ 2147483647 h 120"/>
              <a:gd name="T10" fmla="*/ 2147483647 w 148"/>
              <a:gd name="T11" fmla="*/ 2147483647 h 120"/>
              <a:gd name="T12" fmla="*/ 2147483647 w 148"/>
              <a:gd name="T13" fmla="*/ 2147483647 h 120"/>
              <a:gd name="T14" fmla="*/ 2147483647 w 148"/>
              <a:gd name="T15" fmla="*/ 2147483647 h 120"/>
              <a:gd name="T16" fmla="*/ 2147483647 w 148"/>
              <a:gd name="T17" fmla="*/ 2147483647 h 120"/>
              <a:gd name="T18" fmla="*/ 2147483647 w 148"/>
              <a:gd name="T19" fmla="*/ 2147483647 h 120"/>
              <a:gd name="T20" fmla="*/ 2147483647 w 148"/>
              <a:gd name="T21" fmla="*/ 0 h 120"/>
              <a:gd name="T22" fmla="*/ 2147483647 w 148"/>
              <a:gd name="T23" fmla="*/ 2147483647 h 120"/>
              <a:gd name="T24" fmla="*/ 2147483647 w 148"/>
              <a:gd name="T25" fmla="*/ 2147483647 h 120"/>
              <a:gd name="T26" fmla="*/ 2147483647 w 148"/>
              <a:gd name="T27" fmla="*/ 2147483647 h 120"/>
              <a:gd name="T28" fmla="*/ 2147483647 w 148"/>
              <a:gd name="T29" fmla="*/ 2147483647 h 120"/>
              <a:gd name="T30" fmla="*/ 2147483647 w 148"/>
              <a:gd name="T31" fmla="*/ 2147483647 h 120"/>
              <a:gd name="T32" fmla="*/ 2147483647 w 148"/>
              <a:gd name="T33" fmla="*/ 2147483647 h 120"/>
              <a:gd name="T34" fmla="*/ 2147483647 w 148"/>
              <a:gd name="T35" fmla="*/ 2147483647 h 120"/>
              <a:gd name="T36" fmla="*/ 2147483647 w 148"/>
              <a:gd name="T37" fmla="*/ 2147483647 h 120"/>
              <a:gd name="T38" fmla="*/ 2147483647 w 148"/>
              <a:gd name="T39" fmla="*/ 2147483647 h 120"/>
              <a:gd name="T40" fmla="*/ 2147483647 w 148"/>
              <a:gd name="T41" fmla="*/ 2147483647 h 120"/>
              <a:gd name="T42" fmla="*/ 2147483647 w 148"/>
              <a:gd name="T43" fmla="*/ 2147483647 h 120"/>
              <a:gd name="T44" fmla="*/ 2147483647 w 148"/>
              <a:gd name="T45" fmla="*/ 2147483647 h 120"/>
              <a:gd name="T46" fmla="*/ 2147483647 w 148"/>
              <a:gd name="T47" fmla="*/ 2147483647 h 120"/>
              <a:gd name="T48" fmla="*/ 2147483647 w 148"/>
              <a:gd name="T49" fmla="*/ 2147483647 h 120"/>
              <a:gd name="T50" fmla="*/ 2147483647 w 148"/>
              <a:gd name="T51" fmla="*/ 2147483647 h 120"/>
              <a:gd name="T52" fmla="*/ 2147483647 w 148"/>
              <a:gd name="T53" fmla="*/ 2147483647 h 120"/>
              <a:gd name="T54" fmla="*/ 2147483647 w 148"/>
              <a:gd name="T55" fmla="*/ 2147483647 h 120"/>
              <a:gd name="T56" fmla="*/ 2147483647 w 148"/>
              <a:gd name="T57" fmla="*/ 2147483647 h 120"/>
              <a:gd name="T58" fmla="*/ 2147483647 w 148"/>
              <a:gd name="T59" fmla="*/ 2147483647 h 120"/>
              <a:gd name="T60" fmla="*/ 2147483647 w 148"/>
              <a:gd name="T61" fmla="*/ 2147483647 h 120"/>
              <a:gd name="T62" fmla="*/ 2147483647 w 148"/>
              <a:gd name="T63" fmla="*/ 2147483647 h 120"/>
              <a:gd name="T64" fmla="*/ 0 w 148"/>
              <a:gd name="T65" fmla="*/ 2147483647 h 1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8"/>
              <a:gd name="T100" fmla="*/ 0 h 120"/>
              <a:gd name="T101" fmla="*/ 148 w 148"/>
              <a:gd name="T102" fmla="*/ 120 h 1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8" h="120">
                <a:moveTo>
                  <a:pt x="0" y="56"/>
                </a:moveTo>
                <a:lnTo>
                  <a:pt x="6" y="52"/>
                </a:lnTo>
                <a:lnTo>
                  <a:pt x="12" y="54"/>
                </a:lnTo>
                <a:lnTo>
                  <a:pt x="16" y="40"/>
                </a:lnTo>
                <a:lnTo>
                  <a:pt x="14" y="28"/>
                </a:lnTo>
                <a:lnTo>
                  <a:pt x="16" y="16"/>
                </a:lnTo>
                <a:lnTo>
                  <a:pt x="28" y="12"/>
                </a:lnTo>
                <a:lnTo>
                  <a:pt x="28" y="6"/>
                </a:lnTo>
                <a:lnTo>
                  <a:pt x="34" y="2"/>
                </a:lnTo>
                <a:lnTo>
                  <a:pt x="44" y="2"/>
                </a:lnTo>
                <a:lnTo>
                  <a:pt x="56" y="0"/>
                </a:lnTo>
                <a:lnTo>
                  <a:pt x="72" y="4"/>
                </a:lnTo>
                <a:lnTo>
                  <a:pt x="106" y="20"/>
                </a:lnTo>
                <a:lnTo>
                  <a:pt x="138" y="32"/>
                </a:lnTo>
                <a:lnTo>
                  <a:pt x="146" y="30"/>
                </a:lnTo>
                <a:lnTo>
                  <a:pt x="148" y="34"/>
                </a:lnTo>
                <a:lnTo>
                  <a:pt x="140" y="50"/>
                </a:lnTo>
                <a:lnTo>
                  <a:pt x="124" y="56"/>
                </a:lnTo>
                <a:lnTo>
                  <a:pt x="110" y="78"/>
                </a:lnTo>
                <a:lnTo>
                  <a:pt x="108" y="96"/>
                </a:lnTo>
                <a:lnTo>
                  <a:pt x="100" y="102"/>
                </a:lnTo>
                <a:lnTo>
                  <a:pt x="88" y="120"/>
                </a:lnTo>
                <a:lnTo>
                  <a:pt x="80" y="118"/>
                </a:lnTo>
                <a:lnTo>
                  <a:pt x="82" y="114"/>
                </a:lnTo>
                <a:lnTo>
                  <a:pt x="78" y="110"/>
                </a:lnTo>
                <a:lnTo>
                  <a:pt x="70" y="114"/>
                </a:lnTo>
                <a:lnTo>
                  <a:pt x="58" y="98"/>
                </a:lnTo>
                <a:lnTo>
                  <a:pt x="52" y="102"/>
                </a:lnTo>
                <a:lnTo>
                  <a:pt x="42" y="94"/>
                </a:lnTo>
                <a:lnTo>
                  <a:pt x="12" y="76"/>
                </a:lnTo>
                <a:lnTo>
                  <a:pt x="14" y="68"/>
                </a:lnTo>
                <a:lnTo>
                  <a:pt x="6" y="64"/>
                </a:lnTo>
                <a:lnTo>
                  <a:pt x="0" y="56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5" name="Freeform 1169"/>
          <p:cNvSpPr>
            <a:spLocks/>
          </p:cNvSpPr>
          <p:nvPr/>
        </p:nvSpPr>
        <p:spPr bwMode="auto">
          <a:xfrm rot="222277">
            <a:off x="7613650" y="3659188"/>
            <a:ext cx="182563" cy="263525"/>
          </a:xfrm>
          <a:custGeom>
            <a:avLst/>
            <a:gdLst>
              <a:gd name="T0" fmla="*/ 0 w 78"/>
              <a:gd name="T1" fmla="*/ 2147483647 h 112"/>
              <a:gd name="T2" fmla="*/ 2147483647 w 78"/>
              <a:gd name="T3" fmla="*/ 2147483647 h 112"/>
              <a:gd name="T4" fmla="*/ 2147483647 w 78"/>
              <a:gd name="T5" fmla="*/ 2147483647 h 112"/>
              <a:gd name="T6" fmla="*/ 2147483647 w 78"/>
              <a:gd name="T7" fmla="*/ 2147483647 h 112"/>
              <a:gd name="T8" fmla="*/ 2147483647 w 78"/>
              <a:gd name="T9" fmla="*/ 2147483647 h 112"/>
              <a:gd name="T10" fmla="*/ 2147483647 w 78"/>
              <a:gd name="T11" fmla="*/ 0 h 112"/>
              <a:gd name="T12" fmla="*/ 2147483647 w 78"/>
              <a:gd name="T13" fmla="*/ 2147483647 h 112"/>
              <a:gd name="T14" fmla="*/ 2147483647 w 78"/>
              <a:gd name="T15" fmla="*/ 0 h 112"/>
              <a:gd name="T16" fmla="*/ 2147483647 w 78"/>
              <a:gd name="T17" fmla="*/ 2147483647 h 112"/>
              <a:gd name="T18" fmla="*/ 2147483647 w 78"/>
              <a:gd name="T19" fmla="*/ 2147483647 h 112"/>
              <a:gd name="T20" fmla="*/ 2147483647 w 78"/>
              <a:gd name="T21" fmla="*/ 2147483647 h 112"/>
              <a:gd name="T22" fmla="*/ 2147483647 w 78"/>
              <a:gd name="T23" fmla="*/ 2147483647 h 112"/>
              <a:gd name="T24" fmla="*/ 2147483647 w 78"/>
              <a:gd name="T25" fmla="*/ 2147483647 h 112"/>
              <a:gd name="T26" fmla="*/ 2147483647 w 78"/>
              <a:gd name="T27" fmla="*/ 2147483647 h 112"/>
              <a:gd name="T28" fmla="*/ 2147483647 w 78"/>
              <a:gd name="T29" fmla="*/ 2147483647 h 112"/>
              <a:gd name="T30" fmla="*/ 2147483647 w 78"/>
              <a:gd name="T31" fmla="*/ 2147483647 h 112"/>
              <a:gd name="T32" fmla="*/ 2147483647 w 78"/>
              <a:gd name="T33" fmla="*/ 2147483647 h 112"/>
              <a:gd name="T34" fmla="*/ 2147483647 w 78"/>
              <a:gd name="T35" fmla="*/ 2147483647 h 112"/>
              <a:gd name="T36" fmla="*/ 2147483647 w 78"/>
              <a:gd name="T37" fmla="*/ 2147483647 h 112"/>
              <a:gd name="T38" fmla="*/ 2147483647 w 78"/>
              <a:gd name="T39" fmla="*/ 2147483647 h 112"/>
              <a:gd name="T40" fmla="*/ 2147483647 w 78"/>
              <a:gd name="T41" fmla="*/ 2147483647 h 112"/>
              <a:gd name="T42" fmla="*/ 2147483647 w 78"/>
              <a:gd name="T43" fmla="*/ 2147483647 h 112"/>
              <a:gd name="T44" fmla="*/ 2147483647 w 78"/>
              <a:gd name="T45" fmla="*/ 2147483647 h 112"/>
              <a:gd name="T46" fmla="*/ 2147483647 w 78"/>
              <a:gd name="T47" fmla="*/ 2147483647 h 112"/>
              <a:gd name="T48" fmla="*/ 2147483647 w 78"/>
              <a:gd name="T49" fmla="*/ 2147483647 h 112"/>
              <a:gd name="T50" fmla="*/ 0 w 78"/>
              <a:gd name="T51" fmla="*/ 2147483647 h 112"/>
              <a:gd name="T52" fmla="*/ 0 w 78"/>
              <a:gd name="T53" fmla="*/ 2147483647 h 11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8"/>
              <a:gd name="T82" fmla="*/ 0 h 112"/>
              <a:gd name="T83" fmla="*/ 78 w 78"/>
              <a:gd name="T84" fmla="*/ 112 h 11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8" h="112">
                <a:moveTo>
                  <a:pt x="0" y="20"/>
                </a:moveTo>
                <a:lnTo>
                  <a:pt x="10" y="4"/>
                </a:lnTo>
                <a:lnTo>
                  <a:pt x="16" y="8"/>
                </a:lnTo>
                <a:lnTo>
                  <a:pt x="24" y="2"/>
                </a:lnTo>
                <a:lnTo>
                  <a:pt x="36" y="6"/>
                </a:lnTo>
                <a:lnTo>
                  <a:pt x="42" y="0"/>
                </a:lnTo>
                <a:lnTo>
                  <a:pt x="52" y="6"/>
                </a:lnTo>
                <a:lnTo>
                  <a:pt x="58" y="0"/>
                </a:lnTo>
                <a:lnTo>
                  <a:pt x="66" y="4"/>
                </a:lnTo>
                <a:lnTo>
                  <a:pt x="46" y="58"/>
                </a:lnTo>
                <a:lnTo>
                  <a:pt x="54" y="74"/>
                </a:lnTo>
                <a:lnTo>
                  <a:pt x="62" y="78"/>
                </a:lnTo>
                <a:lnTo>
                  <a:pt x="62" y="92"/>
                </a:lnTo>
                <a:lnTo>
                  <a:pt x="78" y="106"/>
                </a:lnTo>
                <a:lnTo>
                  <a:pt x="72" y="112"/>
                </a:lnTo>
                <a:lnTo>
                  <a:pt x="68" y="112"/>
                </a:lnTo>
                <a:lnTo>
                  <a:pt x="64" y="108"/>
                </a:lnTo>
                <a:lnTo>
                  <a:pt x="60" y="102"/>
                </a:lnTo>
                <a:lnTo>
                  <a:pt x="56" y="100"/>
                </a:lnTo>
                <a:lnTo>
                  <a:pt x="52" y="96"/>
                </a:lnTo>
                <a:lnTo>
                  <a:pt x="54" y="92"/>
                </a:lnTo>
                <a:lnTo>
                  <a:pt x="30" y="72"/>
                </a:lnTo>
                <a:lnTo>
                  <a:pt x="24" y="70"/>
                </a:lnTo>
                <a:lnTo>
                  <a:pt x="10" y="48"/>
                </a:lnTo>
                <a:lnTo>
                  <a:pt x="10" y="38"/>
                </a:lnTo>
                <a:lnTo>
                  <a:pt x="0" y="34"/>
                </a:lnTo>
                <a:lnTo>
                  <a:pt x="0" y="2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6" name="Freeform 1170"/>
          <p:cNvSpPr>
            <a:spLocks/>
          </p:cNvSpPr>
          <p:nvPr/>
        </p:nvSpPr>
        <p:spPr bwMode="auto">
          <a:xfrm rot="222277">
            <a:off x="7434263" y="3670300"/>
            <a:ext cx="303212" cy="228600"/>
          </a:xfrm>
          <a:custGeom>
            <a:avLst/>
            <a:gdLst>
              <a:gd name="T0" fmla="*/ 2147483647 w 130"/>
              <a:gd name="T1" fmla="*/ 2147483647 h 98"/>
              <a:gd name="T2" fmla="*/ 2147483647 w 130"/>
              <a:gd name="T3" fmla="*/ 2147483647 h 98"/>
              <a:gd name="T4" fmla="*/ 2147483647 w 130"/>
              <a:gd name="T5" fmla="*/ 2147483647 h 98"/>
              <a:gd name="T6" fmla="*/ 2147483647 w 130"/>
              <a:gd name="T7" fmla="*/ 2147483647 h 98"/>
              <a:gd name="T8" fmla="*/ 2147483647 w 130"/>
              <a:gd name="T9" fmla="*/ 2147483647 h 98"/>
              <a:gd name="T10" fmla="*/ 2147483647 w 130"/>
              <a:gd name="T11" fmla="*/ 2147483647 h 98"/>
              <a:gd name="T12" fmla="*/ 2147483647 w 130"/>
              <a:gd name="T13" fmla="*/ 2147483647 h 98"/>
              <a:gd name="T14" fmla="*/ 2147483647 w 130"/>
              <a:gd name="T15" fmla="*/ 2147483647 h 98"/>
              <a:gd name="T16" fmla="*/ 2147483647 w 130"/>
              <a:gd name="T17" fmla="*/ 2147483647 h 98"/>
              <a:gd name="T18" fmla="*/ 2147483647 w 130"/>
              <a:gd name="T19" fmla="*/ 2147483647 h 98"/>
              <a:gd name="T20" fmla="*/ 2147483647 w 130"/>
              <a:gd name="T21" fmla="*/ 2147483647 h 98"/>
              <a:gd name="T22" fmla="*/ 2147483647 w 130"/>
              <a:gd name="T23" fmla="*/ 2147483647 h 98"/>
              <a:gd name="T24" fmla="*/ 2147483647 w 130"/>
              <a:gd name="T25" fmla="*/ 2147483647 h 98"/>
              <a:gd name="T26" fmla="*/ 0 w 130"/>
              <a:gd name="T27" fmla="*/ 2147483647 h 98"/>
              <a:gd name="T28" fmla="*/ 2147483647 w 130"/>
              <a:gd name="T29" fmla="*/ 2147483647 h 98"/>
              <a:gd name="T30" fmla="*/ 2147483647 w 130"/>
              <a:gd name="T31" fmla="*/ 2147483647 h 98"/>
              <a:gd name="T32" fmla="*/ 2147483647 w 130"/>
              <a:gd name="T33" fmla="*/ 2147483647 h 98"/>
              <a:gd name="T34" fmla="*/ 2147483647 w 130"/>
              <a:gd name="T35" fmla="*/ 0 h 98"/>
              <a:gd name="T36" fmla="*/ 2147483647 w 130"/>
              <a:gd name="T37" fmla="*/ 2147483647 h 98"/>
              <a:gd name="T38" fmla="*/ 2147483647 w 130"/>
              <a:gd name="T39" fmla="*/ 2147483647 h 98"/>
              <a:gd name="T40" fmla="*/ 2147483647 w 130"/>
              <a:gd name="T41" fmla="*/ 2147483647 h 98"/>
              <a:gd name="T42" fmla="*/ 2147483647 w 130"/>
              <a:gd name="T43" fmla="*/ 2147483647 h 98"/>
              <a:gd name="T44" fmla="*/ 2147483647 w 130"/>
              <a:gd name="T45" fmla="*/ 2147483647 h 98"/>
              <a:gd name="T46" fmla="*/ 2147483647 w 130"/>
              <a:gd name="T47" fmla="*/ 2147483647 h 98"/>
              <a:gd name="T48" fmla="*/ 2147483647 w 130"/>
              <a:gd name="T49" fmla="*/ 2147483647 h 98"/>
              <a:gd name="T50" fmla="*/ 2147483647 w 130"/>
              <a:gd name="T51" fmla="*/ 2147483647 h 98"/>
              <a:gd name="T52" fmla="*/ 2147483647 w 130"/>
              <a:gd name="T53" fmla="*/ 2147483647 h 98"/>
              <a:gd name="T54" fmla="*/ 2147483647 w 130"/>
              <a:gd name="T55" fmla="*/ 2147483647 h 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0"/>
              <a:gd name="T85" fmla="*/ 0 h 98"/>
              <a:gd name="T86" fmla="*/ 130 w 130"/>
              <a:gd name="T87" fmla="*/ 98 h 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0" h="98">
                <a:moveTo>
                  <a:pt x="128" y="88"/>
                </a:moveTo>
                <a:lnTo>
                  <a:pt x="114" y="90"/>
                </a:lnTo>
                <a:lnTo>
                  <a:pt x="112" y="96"/>
                </a:lnTo>
                <a:lnTo>
                  <a:pt x="82" y="98"/>
                </a:lnTo>
                <a:lnTo>
                  <a:pt x="80" y="96"/>
                </a:lnTo>
                <a:lnTo>
                  <a:pt x="68" y="98"/>
                </a:lnTo>
                <a:lnTo>
                  <a:pt x="54" y="96"/>
                </a:lnTo>
                <a:lnTo>
                  <a:pt x="48" y="88"/>
                </a:lnTo>
                <a:lnTo>
                  <a:pt x="38" y="92"/>
                </a:lnTo>
                <a:lnTo>
                  <a:pt x="26" y="94"/>
                </a:lnTo>
                <a:lnTo>
                  <a:pt x="18" y="82"/>
                </a:lnTo>
                <a:lnTo>
                  <a:pt x="34" y="72"/>
                </a:lnTo>
                <a:lnTo>
                  <a:pt x="14" y="62"/>
                </a:lnTo>
                <a:lnTo>
                  <a:pt x="0" y="54"/>
                </a:lnTo>
                <a:lnTo>
                  <a:pt x="22" y="32"/>
                </a:lnTo>
                <a:lnTo>
                  <a:pt x="44" y="10"/>
                </a:lnTo>
                <a:lnTo>
                  <a:pt x="54" y="8"/>
                </a:lnTo>
                <a:lnTo>
                  <a:pt x="56" y="0"/>
                </a:lnTo>
                <a:lnTo>
                  <a:pt x="62" y="2"/>
                </a:lnTo>
                <a:lnTo>
                  <a:pt x="76" y="12"/>
                </a:lnTo>
                <a:lnTo>
                  <a:pt x="76" y="26"/>
                </a:lnTo>
                <a:lnTo>
                  <a:pt x="86" y="30"/>
                </a:lnTo>
                <a:lnTo>
                  <a:pt x="86" y="34"/>
                </a:lnTo>
                <a:lnTo>
                  <a:pt x="86" y="40"/>
                </a:lnTo>
                <a:lnTo>
                  <a:pt x="100" y="62"/>
                </a:lnTo>
                <a:lnTo>
                  <a:pt x="106" y="64"/>
                </a:lnTo>
                <a:lnTo>
                  <a:pt x="130" y="84"/>
                </a:lnTo>
                <a:lnTo>
                  <a:pt x="128" y="8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7" name="Freeform 1171"/>
          <p:cNvSpPr>
            <a:spLocks/>
          </p:cNvSpPr>
          <p:nvPr/>
        </p:nvSpPr>
        <p:spPr bwMode="auto">
          <a:xfrm rot="222277">
            <a:off x="7337425" y="3573463"/>
            <a:ext cx="236538" cy="214312"/>
          </a:xfrm>
          <a:custGeom>
            <a:avLst/>
            <a:gdLst>
              <a:gd name="T0" fmla="*/ 2147483647 w 100"/>
              <a:gd name="T1" fmla="*/ 2147483647 h 92"/>
              <a:gd name="T2" fmla="*/ 2147483647 w 100"/>
              <a:gd name="T3" fmla="*/ 2147483647 h 92"/>
              <a:gd name="T4" fmla="*/ 2147483647 w 100"/>
              <a:gd name="T5" fmla="*/ 2147483647 h 92"/>
              <a:gd name="T6" fmla="*/ 2147483647 w 100"/>
              <a:gd name="T7" fmla="*/ 2147483647 h 92"/>
              <a:gd name="T8" fmla="*/ 2147483647 w 100"/>
              <a:gd name="T9" fmla="*/ 2147483647 h 92"/>
              <a:gd name="T10" fmla="*/ 2147483647 w 100"/>
              <a:gd name="T11" fmla="*/ 2147483647 h 92"/>
              <a:gd name="T12" fmla="*/ 2147483647 w 100"/>
              <a:gd name="T13" fmla="*/ 2147483647 h 92"/>
              <a:gd name="T14" fmla="*/ 2147483647 w 100"/>
              <a:gd name="T15" fmla="*/ 2147483647 h 92"/>
              <a:gd name="T16" fmla="*/ 2147483647 w 100"/>
              <a:gd name="T17" fmla="*/ 2147483647 h 92"/>
              <a:gd name="T18" fmla="*/ 0 w 100"/>
              <a:gd name="T19" fmla="*/ 2147483647 h 92"/>
              <a:gd name="T20" fmla="*/ 2147483647 w 100"/>
              <a:gd name="T21" fmla="*/ 2147483647 h 92"/>
              <a:gd name="T22" fmla="*/ 2147483647 w 100"/>
              <a:gd name="T23" fmla="*/ 2147483647 h 92"/>
              <a:gd name="T24" fmla="*/ 2147483647 w 100"/>
              <a:gd name="T25" fmla="*/ 2147483647 h 92"/>
              <a:gd name="T26" fmla="*/ 2147483647 w 100"/>
              <a:gd name="T27" fmla="*/ 2147483647 h 92"/>
              <a:gd name="T28" fmla="*/ 2147483647 w 100"/>
              <a:gd name="T29" fmla="*/ 2147483647 h 92"/>
              <a:gd name="T30" fmla="*/ 2147483647 w 100"/>
              <a:gd name="T31" fmla="*/ 2147483647 h 92"/>
              <a:gd name="T32" fmla="*/ 2147483647 w 100"/>
              <a:gd name="T33" fmla="*/ 2147483647 h 92"/>
              <a:gd name="T34" fmla="*/ 2147483647 w 100"/>
              <a:gd name="T35" fmla="*/ 2147483647 h 92"/>
              <a:gd name="T36" fmla="*/ 2147483647 w 100"/>
              <a:gd name="T37" fmla="*/ 0 h 92"/>
              <a:gd name="T38" fmla="*/ 2147483647 w 100"/>
              <a:gd name="T39" fmla="*/ 2147483647 h 92"/>
              <a:gd name="T40" fmla="*/ 2147483647 w 100"/>
              <a:gd name="T41" fmla="*/ 2147483647 h 92"/>
              <a:gd name="T42" fmla="*/ 2147483647 w 100"/>
              <a:gd name="T43" fmla="*/ 2147483647 h 92"/>
              <a:gd name="T44" fmla="*/ 2147483647 w 100"/>
              <a:gd name="T45" fmla="*/ 2147483647 h 92"/>
              <a:gd name="T46" fmla="*/ 2147483647 w 100"/>
              <a:gd name="T47" fmla="*/ 2147483647 h 92"/>
              <a:gd name="T48" fmla="*/ 2147483647 w 100"/>
              <a:gd name="T49" fmla="*/ 2147483647 h 92"/>
              <a:gd name="T50" fmla="*/ 2147483647 w 100"/>
              <a:gd name="T51" fmla="*/ 2147483647 h 92"/>
              <a:gd name="T52" fmla="*/ 2147483647 w 100"/>
              <a:gd name="T53" fmla="*/ 2147483647 h 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0"/>
              <a:gd name="T82" fmla="*/ 0 h 92"/>
              <a:gd name="T83" fmla="*/ 100 w 100"/>
              <a:gd name="T84" fmla="*/ 92 h 9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0" h="92">
                <a:moveTo>
                  <a:pt x="44" y="92"/>
                </a:moveTo>
                <a:lnTo>
                  <a:pt x="28" y="82"/>
                </a:lnTo>
                <a:lnTo>
                  <a:pt x="32" y="80"/>
                </a:lnTo>
                <a:lnTo>
                  <a:pt x="34" y="76"/>
                </a:lnTo>
                <a:lnTo>
                  <a:pt x="28" y="62"/>
                </a:lnTo>
                <a:lnTo>
                  <a:pt x="20" y="56"/>
                </a:lnTo>
                <a:lnTo>
                  <a:pt x="16" y="46"/>
                </a:lnTo>
                <a:lnTo>
                  <a:pt x="14" y="54"/>
                </a:lnTo>
                <a:lnTo>
                  <a:pt x="6" y="54"/>
                </a:lnTo>
                <a:lnTo>
                  <a:pt x="0" y="48"/>
                </a:lnTo>
                <a:lnTo>
                  <a:pt x="30" y="18"/>
                </a:lnTo>
                <a:lnTo>
                  <a:pt x="34" y="22"/>
                </a:lnTo>
                <a:lnTo>
                  <a:pt x="42" y="14"/>
                </a:lnTo>
                <a:lnTo>
                  <a:pt x="44" y="16"/>
                </a:lnTo>
                <a:lnTo>
                  <a:pt x="46" y="16"/>
                </a:lnTo>
                <a:lnTo>
                  <a:pt x="60" y="14"/>
                </a:lnTo>
                <a:lnTo>
                  <a:pt x="66" y="6"/>
                </a:lnTo>
                <a:lnTo>
                  <a:pt x="72" y="10"/>
                </a:lnTo>
                <a:lnTo>
                  <a:pt x="78" y="0"/>
                </a:lnTo>
                <a:lnTo>
                  <a:pt x="84" y="8"/>
                </a:lnTo>
                <a:lnTo>
                  <a:pt x="80" y="18"/>
                </a:lnTo>
                <a:lnTo>
                  <a:pt x="96" y="26"/>
                </a:lnTo>
                <a:lnTo>
                  <a:pt x="92" y="34"/>
                </a:lnTo>
                <a:lnTo>
                  <a:pt x="100" y="38"/>
                </a:lnTo>
                <a:lnTo>
                  <a:pt x="98" y="46"/>
                </a:lnTo>
                <a:lnTo>
                  <a:pt x="88" y="48"/>
                </a:lnTo>
                <a:lnTo>
                  <a:pt x="44" y="9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8" name="Freeform 1172"/>
          <p:cNvSpPr>
            <a:spLocks/>
          </p:cNvSpPr>
          <p:nvPr/>
        </p:nvSpPr>
        <p:spPr bwMode="auto">
          <a:xfrm rot="222277">
            <a:off x="7280275" y="3678238"/>
            <a:ext cx="187325" cy="180975"/>
          </a:xfrm>
          <a:custGeom>
            <a:avLst/>
            <a:gdLst>
              <a:gd name="T0" fmla="*/ 0 w 80"/>
              <a:gd name="T1" fmla="*/ 2147483647 h 78"/>
              <a:gd name="T2" fmla="*/ 2147483647 w 80"/>
              <a:gd name="T3" fmla="*/ 2147483647 h 78"/>
              <a:gd name="T4" fmla="*/ 2147483647 w 80"/>
              <a:gd name="T5" fmla="*/ 2147483647 h 78"/>
              <a:gd name="T6" fmla="*/ 2147483647 w 80"/>
              <a:gd name="T7" fmla="*/ 2147483647 h 78"/>
              <a:gd name="T8" fmla="*/ 2147483647 w 80"/>
              <a:gd name="T9" fmla="*/ 2147483647 h 78"/>
              <a:gd name="T10" fmla="*/ 2147483647 w 80"/>
              <a:gd name="T11" fmla="*/ 2147483647 h 78"/>
              <a:gd name="T12" fmla="*/ 2147483647 w 80"/>
              <a:gd name="T13" fmla="*/ 2147483647 h 78"/>
              <a:gd name="T14" fmla="*/ 2147483647 w 80"/>
              <a:gd name="T15" fmla="*/ 2147483647 h 78"/>
              <a:gd name="T16" fmla="*/ 2147483647 w 80"/>
              <a:gd name="T17" fmla="*/ 2147483647 h 78"/>
              <a:gd name="T18" fmla="*/ 2147483647 w 80"/>
              <a:gd name="T19" fmla="*/ 2147483647 h 78"/>
              <a:gd name="T20" fmla="*/ 2147483647 w 80"/>
              <a:gd name="T21" fmla="*/ 0 h 78"/>
              <a:gd name="T22" fmla="*/ 2147483647 w 80"/>
              <a:gd name="T23" fmla="*/ 2147483647 h 78"/>
              <a:gd name="T24" fmla="*/ 2147483647 w 80"/>
              <a:gd name="T25" fmla="*/ 2147483647 h 78"/>
              <a:gd name="T26" fmla="*/ 2147483647 w 80"/>
              <a:gd name="T27" fmla="*/ 2147483647 h 78"/>
              <a:gd name="T28" fmla="*/ 2147483647 w 80"/>
              <a:gd name="T29" fmla="*/ 2147483647 h 78"/>
              <a:gd name="T30" fmla="*/ 2147483647 w 80"/>
              <a:gd name="T31" fmla="*/ 2147483647 h 78"/>
              <a:gd name="T32" fmla="*/ 2147483647 w 80"/>
              <a:gd name="T33" fmla="*/ 2147483647 h 78"/>
              <a:gd name="T34" fmla="*/ 2147483647 w 80"/>
              <a:gd name="T35" fmla="*/ 2147483647 h 78"/>
              <a:gd name="T36" fmla="*/ 2147483647 w 80"/>
              <a:gd name="T37" fmla="*/ 2147483647 h 78"/>
              <a:gd name="T38" fmla="*/ 2147483647 w 80"/>
              <a:gd name="T39" fmla="*/ 2147483647 h 78"/>
              <a:gd name="T40" fmla="*/ 2147483647 w 80"/>
              <a:gd name="T41" fmla="*/ 2147483647 h 78"/>
              <a:gd name="T42" fmla="*/ 2147483647 w 80"/>
              <a:gd name="T43" fmla="*/ 2147483647 h 78"/>
              <a:gd name="T44" fmla="*/ 2147483647 w 80"/>
              <a:gd name="T45" fmla="*/ 2147483647 h 78"/>
              <a:gd name="T46" fmla="*/ 2147483647 w 80"/>
              <a:gd name="T47" fmla="*/ 2147483647 h 78"/>
              <a:gd name="T48" fmla="*/ 2147483647 w 80"/>
              <a:gd name="T49" fmla="*/ 2147483647 h 78"/>
              <a:gd name="T50" fmla="*/ 2147483647 w 80"/>
              <a:gd name="T51" fmla="*/ 2147483647 h 78"/>
              <a:gd name="T52" fmla="*/ 0 w 80"/>
              <a:gd name="T53" fmla="*/ 2147483647 h 7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"/>
              <a:gd name="T82" fmla="*/ 0 h 78"/>
              <a:gd name="T83" fmla="*/ 80 w 80"/>
              <a:gd name="T84" fmla="*/ 78 h 7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" h="78">
                <a:moveTo>
                  <a:pt x="0" y="46"/>
                </a:moveTo>
                <a:lnTo>
                  <a:pt x="2" y="44"/>
                </a:lnTo>
                <a:lnTo>
                  <a:pt x="2" y="26"/>
                </a:lnTo>
                <a:lnTo>
                  <a:pt x="4" y="22"/>
                </a:lnTo>
                <a:lnTo>
                  <a:pt x="6" y="20"/>
                </a:lnTo>
                <a:lnTo>
                  <a:pt x="14" y="20"/>
                </a:lnTo>
                <a:lnTo>
                  <a:pt x="12" y="8"/>
                </a:lnTo>
                <a:lnTo>
                  <a:pt x="22" y="2"/>
                </a:lnTo>
                <a:lnTo>
                  <a:pt x="28" y="8"/>
                </a:lnTo>
                <a:lnTo>
                  <a:pt x="36" y="8"/>
                </a:lnTo>
                <a:lnTo>
                  <a:pt x="38" y="0"/>
                </a:lnTo>
                <a:lnTo>
                  <a:pt x="42" y="10"/>
                </a:lnTo>
                <a:lnTo>
                  <a:pt x="50" y="16"/>
                </a:lnTo>
                <a:lnTo>
                  <a:pt x="56" y="30"/>
                </a:lnTo>
                <a:lnTo>
                  <a:pt x="50" y="36"/>
                </a:lnTo>
                <a:lnTo>
                  <a:pt x="66" y="46"/>
                </a:lnTo>
                <a:lnTo>
                  <a:pt x="80" y="54"/>
                </a:lnTo>
                <a:lnTo>
                  <a:pt x="76" y="62"/>
                </a:lnTo>
                <a:lnTo>
                  <a:pt x="68" y="64"/>
                </a:lnTo>
                <a:lnTo>
                  <a:pt x="56" y="78"/>
                </a:lnTo>
                <a:lnTo>
                  <a:pt x="50" y="66"/>
                </a:lnTo>
                <a:lnTo>
                  <a:pt x="42" y="68"/>
                </a:lnTo>
                <a:lnTo>
                  <a:pt x="40" y="62"/>
                </a:lnTo>
                <a:lnTo>
                  <a:pt x="26" y="66"/>
                </a:lnTo>
                <a:lnTo>
                  <a:pt x="14" y="62"/>
                </a:lnTo>
                <a:lnTo>
                  <a:pt x="2" y="58"/>
                </a:lnTo>
                <a:lnTo>
                  <a:pt x="0" y="4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79" name="Freeform 1173"/>
          <p:cNvSpPr>
            <a:spLocks/>
          </p:cNvSpPr>
          <p:nvPr/>
        </p:nvSpPr>
        <p:spPr bwMode="auto">
          <a:xfrm rot="222277">
            <a:off x="6721475" y="3832225"/>
            <a:ext cx="188913" cy="161925"/>
          </a:xfrm>
          <a:custGeom>
            <a:avLst/>
            <a:gdLst>
              <a:gd name="T0" fmla="*/ 0 w 80"/>
              <a:gd name="T1" fmla="*/ 2147483647 h 68"/>
              <a:gd name="T2" fmla="*/ 2147483647 w 80"/>
              <a:gd name="T3" fmla="*/ 2147483647 h 68"/>
              <a:gd name="T4" fmla="*/ 2147483647 w 80"/>
              <a:gd name="T5" fmla="*/ 2147483647 h 68"/>
              <a:gd name="T6" fmla="*/ 2147483647 w 80"/>
              <a:gd name="T7" fmla="*/ 0 h 68"/>
              <a:gd name="T8" fmla="*/ 2147483647 w 80"/>
              <a:gd name="T9" fmla="*/ 2147483647 h 68"/>
              <a:gd name="T10" fmla="*/ 2147483647 w 80"/>
              <a:gd name="T11" fmla="*/ 2147483647 h 68"/>
              <a:gd name="T12" fmla="*/ 2147483647 w 80"/>
              <a:gd name="T13" fmla="*/ 2147483647 h 68"/>
              <a:gd name="T14" fmla="*/ 2147483647 w 80"/>
              <a:gd name="T15" fmla="*/ 2147483647 h 68"/>
              <a:gd name="T16" fmla="*/ 2147483647 w 80"/>
              <a:gd name="T17" fmla="*/ 2147483647 h 68"/>
              <a:gd name="T18" fmla="*/ 2147483647 w 80"/>
              <a:gd name="T19" fmla="*/ 2147483647 h 68"/>
              <a:gd name="T20" fmla="*/ 2147483647 w 80"/>
              <a:gd name="T21" fmla="*/ 2147483647 h 68"/>
              <a:gd name="T22" fmla="*/ 0 w 80"/>
              <a:gd name="T23" fmla="*/ 2147483647 h 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0"/>
              <a:gd name="T37" fmla="*/ 0 h 68"/>
              <a:gd name="T38" fmla="*/ 80 w 80"/>
              <a:gd name="T39" fmla="*/ 68 h 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0" h="68">
                <a:moveTo>
                  <a:pt x="0" y="50"/>
                </a:moveTo>
                <a:lnTo>
                  <a:pt x="10" y="30"/>
                </a:lnTo>
                <a:lnTo>
                  <a:pt x="14" y="12"/>
                </a:lnTo>
                <a:lnTo>
                  <a:pt x="40" y="0"/>
                </a:lnTo>
                <a:lnTo>
                  <a:pt x="68" y="14"/>
                </a:lnTo>
                <a:lnTo>
                  <a:pt x="80" y="12"/>
                </a:lnTo>
                <a:lnTo>
                  <a:pt x="70" y="52"/>
                </a:lnTo>
                <a:lnTo>
                  <a:pt x="58" y="68"/>
                </a:lnTo>
                <a:lnTo>
                  <a:pt x="22" y="56"/>
                </a:lnTo>
                <a:lnTo>
                  <a:pt x="20" y="48"/>
                </a:lnTo>
                <a:lnTo>
                  <a:pt x="16" y="42"/>
                </a:lnTo>
                <a:lnTo>
                  <a:pt x="0" y="5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80" name="Freeform 1174"/>
          <p:cNvSpPr>
            <a:spLocks/>
          </p:cNvSpPr>
          <p:nvPr/>
        </p:nvSpPr>
        <p:spPr bwMode="auto">
          <a:xfrm rot="222277">
            <a:off x="6883400" y="3789363"/>
            <a:ext cx="257175" cy="258762"/>
          </a:xfrm>
          <a:custGeom>
            <a:avLst/>
            <a:gdLst>
              <a:gd name="T0" fmla="*/ 0 w 108"/>
              <a:gd name="T1" fmla="*/ 2147483647 h 110"/>
              <a:gd name="T2" fmla="*/ 2147483647 w 108"/>
              <a:gd name="T3" fmla="*/ 2147483647 h 110"/>
              <a:gd name="T4" fmla="*/ 2147483647 w 108"/>
              <a:gd name="T5" fmla="*/ 2147483647 h 110"/>
              <a:gd name="T6" fmla="*/ 2147483647 w 108"/>
              <a:gd name="T7" fmla="*/ 2147483647 h 110"/>
              <a:gd name="T8" fmla="*/ 2147483647 w 108"/>
              <a:gd name="T9" fmla="*/ 2147483647 h 110"/>
              <a:gd name="T10" fmla="*/ 2147483647 w 108"/>
              <a:gd name="T11" fmla="*/ 2147483647 h 110"/>
              <a:gd name="T12" fmla="*/ 2147483647 w 108"/>
              <a:gd name="T13" fmla="*/ 0 h 110"/>
              <a:gd name="T14" fmla="*/ 2147483647 w 108"/>
              <a:gd name="T15" fmla="*/ 2147483647 h 110"/>
              <a:gd name="T16" fmla="*/ 2147483647 w 108"/>
              <a:gd name="T17" fmla="*/ 2147483647 h 110"/>
              <a:gd name="T18" fmla="*/ 2147483647 w 108"/>
              <a:gd name="T19" fmla="*/ 2147483647 h 110"/>
              <a:gd name="T20" fmla="*/ 2147483647 w 108"/>
              <a:gd name="T21" fmla="*/ 2147483647 h 110"/>
              <a:gd name="T22" fmla="*/ 2147483647 w 108"/>
              <a:gd name="T23" fmla="*/ 2147483647 h 110"/>
              <a:gd name="T24" fmla="*/ 2147483647 w 108"/>
              <a:gd name="T25" fmla="*/ 2147483647 h 110"/>
              <a:gd name="T26" fmla="*/ 2147483647 w 108"/>
              <a:gd name="T27" fmla="*/ 2147483647 h 110"/>
              <a:gd name="T28" fmla="*/ 2147483647 w 108"/>
              <a:gd name="T29" fmla="*/ 2147483647 h 110"/>
              <a:gd name="T30" fmla="*/ 2147483647 w 108"/>
              <a:gd name="T31" fmla="*/ 2147483647 h 110"/>
              <a:gd name="T32" fmla="*/ 2147483647 w 108"/>
              <a:gd name="T33" fmla="*/ 2147483647 h 110"/>
              <a:gd name="T34" fmla="*/ 2147483647 w 108"/>
              <a:gd name="T35" fmla="*/ 2147483647 h 110"/>
              <a:gd name="T36" fmla="*/ 2147483647 w 108"/>
              <a:gd name="T37" fmla="*/ 2147483647 h 110"/>
              <a:gd name="T38" fmla="*/ 2147483647 w 108"/>
              <a:gd name="T39" fmla="*/ 2147483647 h 110"/>
              <a:gd name="T40" fmla="*/ 2147483647 w 108"/>
              <a:gd name="T41" fmla="*/ 2147483647 h 110"/>
              <a:gd name="T42" fmla="*/ 2147483647 w 108"/>
              <a:gd name="T43" fmla="*/ 2147483647 h 110"/>
              <a:gd name="T44" fmla="*/ 0 w 108"/>
              <a:gd name="T45" fmla="*/ 2147483647 h 1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8"/>
              <a:gd name="T70" fmla="*/ 0 h 110"/>
              <a:gd name="T71" fmla="*/ 108 w 108"/>
              <a:gd name="T72" fmla="*/ 110 h 11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8" h="110">
                <a:moveTo>
                  <a:pt x="0" y="76"/>
                </a:moveTo>
                <a:lnTo>
                  <a:pt x="10" y="36"/>
                </a:lnTo>
                <a:lnTo>
                  <a:pt x="20" y="34"/>
                </a:lnTo>
                <a:lnTo>
                  <a:pt x="10" y="24"/>
                </a:lnTo>
                <a:lnTo>
                  <a:pt x="14" y="14"/>
                </a:lnTo>
                <a:lnTo>
                  <a:pt x="24" y="12"/>
                </a:lnTo>
                <a:lnTo>
                  <a:pt x="26" y="0"/>
                </a:lnTo>
                <a:lnTo>
                  <a:pt x="40" y="26"/>
                </a:lnTo>
                <a:lnTo>
                  <a:pt x="56" y="24"/>
                </a:lnTo>
                <a:lnTo>
                  <a:pt x="70" y="36"/>
                </a:lnTo>
                <a:lnTo>
                  <a:pt x="88" y="54"/>
                </a:lnTo>
                <a:lnTo>
                  <a:pt x="90" y="60"/>
                </a:lnTo>
                <a:lnTo>
                  <a:pt x="86" y="60"/>
                </a:lnTo>
                <a:lnTo>
                  <a:pt x="86" y="86"/>
                </a:lnTo>
                <a:lnTo>
                  <a:pt x="88" y="86"/>
                </a:lnTo>
                <a:lnTo>
                  <a:pt x="92" y="78"/>
                </a:lnTo>
                <a:lnTo>
                  <a:pt x="104" y="78"/>
                </a:lnTo>
                <a:lnTo>
                  <a:pt x="108" y="80"/>
                </a:lnTo>
                <a:lnTo>
                  <a:pt x="68" y="110"/>
                </a:lnTo>
                <a:lnTo>
                  <a:pt x="30" y="98"/>
                </a:lnTo>
                <a:lnTo>
                  <a:pt x="14" y="88"/>
                </a:lnTo>
                <a:lnTo>
                  <a:pt x="8" y="82"/>
                </a:lnTo>
                <a:lnTo>
                  <a:pt x="0" y="76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81" name="Freeform 1175"/>
          <p:cNvSpPr>
            <a:spLocks/>
          </p:cNvSpPr>
          <p:nvPr/>
        </p:nvSpPr>
        <p:spPr bwMode="auto">
          <a:xfrm rot="222277">
            <a:off x="6950075" y="3751263"/>
            <a:ext cx="314325" cy="215900"/>
          </a:xfrm>
          <a:custGeom>
            <a:avLst/>
            <a:gdLst>
              <a:gd name="T0" fmla="*/ 0 w 134"/>
              <a:gd name="T1" fmla="*/ 2147483647 h 92"/>
              <a:gd name="T2" fmla="*/ 2147483647 w 134"/>
              <a:gd name="T3" fmla="*/ 2147483647 h 92"/>
              <a:gd name="T4" fmla="*/ 2147483647 w 134"/>
              <a:gd name="T5" fmla="*/ 2147483647 h 92"/>
              <a:gd name="T6" fmla="*/ 2147483647 w 134"/>
              <a:gd name="T7" fmla="*/ 2147483647 h 92"/>
              <a:gd name="T8" fmla="*/ 2147483647 w 134"/>
              <a:gd name="T9" fmla="*/ 2147483647 h 92"/>
              <a:gd name="T10" fmla="*/ 2147483647 w 134"/>
              <a:gd name="T11" fmla="*/ 2147483647 h 92"/>
              <a:gd name="T12" fmla="*/ 2147483647 w 134"/>
              <a:gd name="T13" fmla="*/ 2147483647 h 92"/>
              <a:gd name="T14" fmla="*/ 2147483647 w 134"/>
              <a:gd name="T15" fmla="*/ 2147483647 h 92"/>
              <a:gd name="T16" fmla="*/ 2147483647 w 134"/>
              <a:gd name="T17" fmla="*/ 0 h 92"/>
              <a:gd name="T18" fmla="*/ 2147483647 w 134"/>
              <a:gd name="T19" fmla="*/ 2147483647 h 92"/>
              <a:gd name="T20" fmla="*/ 2147483647 w 134"/>
              <a:gd name="T21" fmla="*/ 2147483647 h 92"/>
              <a:gd name="T22" fmla="*/ 2147483647 w 134"/>
              <a:gd name="T23" fmla="*/ 2147483647 h 92"/>
              <a:gd name="T24" fmla="*/ 2147483647 w 134"/>
              <a:gd name="T25" fmla="*/ 2147483647 h 92"/>
              <a:gd name="T26" fmla="*/ 2147483647 w 134"/>
              <a:gd name="T27" fmla="*/ 2147483647 h 92"/>
              <a:gd name="T28" fmla="*/ 2147483647 w 134"/>
              <a:gd name="T29" fmla="*/ 2147483647 h 92"/>
              <a:gd name="T30" fmla="*/ 2147483647 w 134"/>
              <a:gd name="T31" fmla="*/ 2147483647 h 92"/>
              <a:gd name="T32" fmla="*/ 2147483647 w 134"/>
              <a:gd name="T33" fmla="*/ 2147483647 h 92"/>
              <a:gd name="T34" fmla="*/ 2147483647 w 134"/>
              <a:gd name="T35" fmla="*/ 2147483647 h 92"/>
              <a:gd name="T36" fmla="*/ 2147483647 w 134"/>
              <a:gd name="T37" fmla="*/ 2147483647 h 92"/>
              <a:gd name="T38" fmla="*/ 2147483647 w 134"/>
              <a:gd name="T39" fmla="*/ 2147483647 h 92"/>
              <a:gd name="T40" fmla="*/ 2147483647 w 134"/>
              <a:gd name="T41" fmla="*/ 2147483647 h 92"/>
              <a:gd name="T42" fmla="*/ 2147483647 w 134"/>
              <a:gd name="T43" fmla="*/ 2147483647 h 92"/>
              <a:gd name="T44" fmla="*/ 2147483647 w 134"/>
              <a:gd name="T45" fmla="*/ 2147483647 h 92"/>
              <a:gd name="T46" fmla="*/ 2147483647 w 134"/>
              <a:gd name="T47" fmla="*/ 2147483647 h 92"/>
              <a:gd name="T48" fmla="*/ 2147483647 w 134"/>
              <a:gd name="T49" fmla="*/ 2147483647 h 92"/>
              <a:gd name="T50" fmla="*/ 0 w 134"/>
              <a:gd name="T51" fmla="*/ 2147483647 h 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4"/>
              <a:gd name="T79" fmla="*/ 0 h 92"/>
              <a:gd name="T80" fmla="*/ 134 w 134"/>
              <a:gd name="T81" fmla="*/ 92 h 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4" h="92">
                <a:moveTo>
                  <a:pt x="0" y="18"/>
                </a:moveTo>
                <a:lnTo>
                  <a:pt x="10" y="20"/>
                </a:lnTo>
                <a:lnTo>
                  <a:pt x="18" y="26"/>
                </a:lnTo>
                <a:lnTo>
                  <a:pt x="24" y="30"/>
                </a:lnTo>
                <a:lnTo>
                  <a:pt x="26" y="18"/>
                </a:lnTo>
                <a:lnTo>
                  <a:pt x="40" y="16"/>
                </a:lnTo>
                <a:lnTo>
                  <a:pt x="42" y="12"/>
                </a:lnTo>
                <a:lnTo>
                  <a:pt x="44" y="8"/>
                </a:lnTo>
                <a:lnTo>
                  <a:pt x="78" y="0"/>
                </a:lnTo>
                <a:lnTo>
                  <a:pt x="76" y="12"/>
                </a:lnTo>
                <a:lnTo>
                  <a:pt x="100" y="30"/>
                </a:lnTo>
                <a:lnTo>
                  <a:pt x="116" y="24"/>
                </a:lnTo>
                <a:lnTo>
                  <a:pt x="118" y="32"/>
                </a:lnTo>
                <a:lnTo>
                  <a:pt x="120" y="46"/>
                </a:lnTo>
                <a:lnTo>
                  <a:pt x="126" y="48"/>
                </a:lnTo>
                <a:lnTo>
                  <a:pt x="126" y="68"/>
                </a:lnTo>
                <a:lnTo>
                  <a:pt x="134" y="78"/>
                </a:lnTo>
                <a:lnTo>
                  <a:pt x="128" y="90"/>
                </a:lnTo>
                <a:lnTo>
                  <a:pt x="122" y="86"/>
                </a:lnTo>
                <a:lnTo>
                  <a:pt x="106" y="92"/>
                </a:lnTo>
                <a:lnTo>
                  <a:pt x="84" y="88"/>
                </a:lnTo>
                <a:lnTo>
                  <a:pt x="64" y="78"/>
                </a:lnTo>
                <a:lnTo>
                  <a:pt x="62" y="72"/>
                </a:lnTo>
                <a:lnTo>
                  <a:pt x="30" y="42"/>
                </a:lnTo>
                <a:lnTo>
                  <a:pt x="14" y="44"/>
                </a:lnTo>
                <a:lnTo>
                  <a:pt x="0" y="18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82" name="Freeform 1176"/>
          <p:cNvSpPr>
            <a:spLocks/>
          </p:cNvSpPr>
          <p:nvPr/>
        </p:nvSpPr>
        <p:spPr bwMode="auto">
          <a:xfrm rot="222277">
            <a:off x="7219950" y="3783013"/>
            <a:ext cx="287338" cy="249237"/>
          </a:xfrm>
          <a:custGeom>
            <a:avLst/>
            <a:gdLst>
              <a:gd name="T0" fmla="*/ 0 w 122"/>
              <a:gd name="T1" fmla="*/ 2147483647 h 106"/>
              <a:gd name="T2" fmla="*/ 2147483647 w 122"/>
              <a:gd name="T3" fmla="*/ 2147483647 h 106"/>
              <a:gd name="T4" fmla="*/ 2147483647 w 122"/>
              <a:gd name="T5" fmla="*/ 0 h 106"/>
              <a:gd name="T6" fmla="*/ 2147483647 w 122"/>
              <a:gd name="T7" fmla="*/ 2147483647 h 106"/>
              <a:gd name="T8" fmla="*/ 2147483647 w 122"/>
              <a:gd name="T9" fmla="*/ 2147483647 h 106"/>
              <a:gd name="T10" fmla="*/ 2147483647 w 122"/>
              <a:gd name="T11" fmla="*/ 2147483647 h 106"/>
              <a:gd name="T12" fmla="*/ 2147483647 w 122"/>
              <a:gd name="T13" fmla="*/ 2147483647 h 106"/>
              <a:gd name="T14" fmla="*/ 2147483647 w 122"/>
              <a:gd name="T15" fmla="*/ 2147483647 h 106"/>
              <a:gd name="T16" fmla="*/ 2147483647 w 122"/>
              <a:gd name="T17" fmla="*/ 2147483647 h 106"/>
              <a:gd name="T18" fmla="*/ 2147483647 w 122"/>
              <a:gd name="T19" fmla="*/ 2147483647 h 106"/>
              <a:gd name="T20" fmla="*/ 2147483647 w 122"/>
              <a:gd name="T21" fmla="*/ 2147483647 h 106"/>
              <a:gd name="T22" fmla="*/ 2147483647 w 122"/>
              <a:gd name="T23" fmla="*/ 2147483647 h 106"/>
              <a:gd name="T24" fmla="*/ 2147483647 w 122"/>
              <a:gd name="T25" fmla="*/ 2147483647 h 106"/>
              <a:gd name="T26" fmla="*/ 2147483647 w 122"/>
              <a:gd name="T27" fmla="*/ 2147483647 h 106"/>
              <a:gd name="T28" fmla="*/ 2147483647 w 122"/>
              <a:gd name="T29" fmla="*/ 2147483647 h 106"/>
              <a:gd name="T30" fmla="*/ 2147483647 w 122"/>
              <a:gd name="T31" fmla="*/ 2147483647 h 106"/>
              <a:gd name="T32" fmla="*/ 2147483647 w 122"/>
              <a:gd name="T33" fmla="*/ 2147483647 h 106"/>
              <a:gd name="T34" fmla="*/ 2147483647 w 122"/>
              <a:gd name="T35" fmla="*/ 2147483647 h 106"/>
              <a:gd name="T36" fmla="*/ 2147483647 w 122"/>
              <a:gd name="T37" fmla="*/ 2147483647 h 106"/>
              <a:gd name="T38" fmla="*/ 2147483647 w 122"/>
              <a:gd name="T39" fmla="*/ 2147483647 h 106"/>
              <a:gd name="T40" fmla="*/ 2147483647 w 122"/>
              <a:gd name="T41" fmla="*/ 2147483647 h 106"/>
              <a:gd name="T42" fmla="*/ 2147483647 w 122"/>
              <a:gd name="T43" fmla="*/ 2147483647 h 106"/>
              <a:gd name="T44" fmla="*/ 2147483647 w 122"/>
              <a:gd name="T45" fmla="*/ 2147483647 h 106"/>
              <a:gd name="T46" fmla="*/ 2147483647 w 122"/>
              <a:gd name="T47" fmla="*/ 2147483647 h 106"/>
              <a:gd name="T48" fmla="*/ 2147483647 w 122"/>
              <a:gd name="T49" fmla="*/ 2147483647 h 106"/>
              <a:gd name="T50" fmla="*/ 2147483647 w 122"/>
              <a:gd name="T51" fmla="*/ 2147483647 h 106"/>
              <a:gd name="T52" fmla="*/ 2147483647 w 122"/>
              <a:gd name="T53" fmla="*/ 2147483647 h 106"/>
              <a:gd name="T54" fmla="*/ 0 w 122"/>
              <a:gd name="T55" fmla="*/ 2147483647 h 10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2"/>
              <a:gd name="T85" fmla="*/ 0 h 106"/>
              <a:gd name="T86" fmla="*/ 122 w 122"/>
              <a:gd name="T87" fmla="*/ 106 h 10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2" h="106">
                <a:moveTo>
                  <a:pt x="0" y="18"/>
                </a:moveTo>
                <a:lnTo>
                  <a:pt x="6" y="16"/>
                </a:lnTo>
                <a:lnTo>
                  <a:pt x="22" y="0"/>
                </a:lnTo>
                <a:lnTo>
                  <a:pt x="24" y="12"/>
                </a:lnTo>
                <a:lnTo>
                  <a:pt x="48" y="20"/>
                </a:lnTo>
                <a:lnTo>
                  <a:pt x="62" y="16"/>
                </a:lnTo>
                <a:lnTo>
                  <a:pt x="64" y="22"/>
                </a:lnTo>
                <a:lnTo>
                  <a:pt x="72" y="20"/>
                </a:lnTo>
                <a:lnTo>
                  <a:pt x="78" y="32"/>
                </a:lnTo>
                <a:lnTo>
                  <a:pt x="90" y="18"/>
                </a:lnTo>
                <a:lnTo>
                  <a:pt x="98" y="16"/>
                </a:lnTo>
                <a:lnTo>
                  <a:pt x="102" y="8"/>
                </a:lnTo>
                <a:lnTo>
                  <a:pt x="110" y="12"/>
                </a:lnTo>
                <a:lnTo>
                  <a:pt x="122" y="18"/>
                </a:lnTo>
                <a:lnTo>
                  <a:pt x="106" y="28"/>
                </a:lnTo>
                <a:lnTo>
                  <a:pt x="68" y="64"/>
                </a:lnTo>
                <a:lnTo>
                  <a:pt x="50" y="72"/>
                </a:lnTo>
                <a:lnTo>
                  <a:pt x="52" y="88"/>
                </a:lnTo>
                <a:lnTo>
                  <a:pt x="44" y="88"/>
                </a:lnTo>
                <a:lnTo>
                  <a:pt x="42" y="100"/>
                </a:lnTo>
                <a:lnTo>
                  <a:pt x="36" y="106"/>
                </a:lnTo>
                <a:lnTo>
                  <a:pt x="12" y="84"/>
                </a:lnTo>
                <a:lnTo>
                  <a:pt x="18" y="72"/>
                </a:lnTo>
                <a:lnTo>
                  <a:pt x="10" y="62"/>
                </a:lnTo>
                <a:lnTo>
                  <a:pt x="10" y="42"/>
                </a:lnTo>
                <a:lnTo>
                  <a:pt x="4" y="40"/>
                </a:lnTo>
                <a:lnTo>
                  <a:pt x="2" y="26"/>
                </a:lnTo>
                <a:lnTo>
                  <a:pt x="0" y="1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83" name="Freeform 1177"/>
          <p:cNvSpPr>
            <a:spLocks/>
          </p:cNvSpPr>
          <p:nvPr/>
        </p:nvSpPr>
        <p:spPr bwMode="auto">
          <a:xfrm rot="222277">
            <a:off x="6988175" y="4017963"/>
            <a:ext cx="423863" cy="219075"/>
          </a:xfrm>
          <a:custGeom>
            <a:avLst/>
            <a:gdLst>
              <a:gd name="T0" fmla="*/ 0 w 182"/>
              <a:gd name="T1" fmla="*/ 2147483647 h 94"/>
              <a:gd name="T2" fmla="*/ 2147483647 w 182"/>
              <a:gd name="T3" fmla="*/ 2147483647 h 94"/>
              <a:gd name="T4" fmla="*/ 2147483647 w 182"/>
              <a:gd name="T5" fmla="*/ 0 h 94"/>
              <a:gd name="T6" fmla="*/ 2147483647 w 182"/>
              <a:gd name="T7" fmla="*/ 2147483647 h 94"/>
              <a:gd name="T8" fmla="*/ 2147483647 w 182"/>
              <a:gd name="T9" fmla="*/ 2147483647 h 94"/>
              <a:gd name="T10" fmla="*/ 2147483647 w 182"/>
              <a:gd name="T11" fmla="*/ 2147483647 h 94"/>
              <a:gd name="T12" fmla="*/ 2147483647 w 182"/>
              <a:gd name="T13" fmla="*/ 2147483647 h 94"/>
              <a:gd name="T14" fmla="*/ 2147483647 w 182"/>
              <a:gd name="T15" fmla="*/ 2147483647 h 94"/>
              <a:gd name="T16" fmla="*/ 2147483647 w 182"/>
              <a:gd name="T17" fmla="*/ 2147483647 h 94"/>
              <a:gd name="T18" fmla="*/ 2147483647 w 182"/>
              <a:gd name="T19" fmla="*/ 2147483647 h 94"/>
              <a:gd name="T20" fmla="*/ 2147483647 w 182"/>
              <a:gd name="T21" fmla="*/ 2147483647 h 94"/>
              <a:gd name="T22" fmla="*/ 2147483647 w 182"/>
              <a:gd name="T23" fmla="*/ 2147483647 h 94"/>
              <a:gd name="T24" fmla="*/ 2147483647 w 182"/>
              <a:gd name="T25" fmla="*/ 2147483647 h 94"/>
              <a:gd name="T26" fmla="*/ 2147483647 w 182"/>
              <a:gd name="T27" fmla="*/ 2147483647 h 94"/>
              <a:gd name="T28" fmla="*/ 2147483647 w 182"/>
              <a:gd name="T29" fmla="*/ 2147483647 h 94"/>
              <a:gd name="T30" fmla="*/ 2147483647 w 182"/>
              <a:gd name="T31" fmla="*/ 2147483647 h 94"/>
              <a:gd name="T32" fmla="*/ 2147483647 w 182"/>
              <a:gd name="T33" fmla="*/ 2147483647 h 94"/>
              <a:gd name="T34" fmla="*/ 2147483647 w 182"/>
              <a:gd name="T35" fmla="*/ 2147483647 h 94"/>
              <a:gd name="T36" fmla="*/ 2147483647 w 182"/>
              <a:gd name="T37" fmla="*/ 2147483647 h 94"/>
              <a:gd name="T38" fmla="*/ 2147483647 w 182"/>
              <a:gd name="T39" fmla="*/ 2147483647 h 94"/>
              <a:gd name="T40" fmla="*/ 2147483647 w 182"/>
              <a:gd name="T41" fmla="*/ 2147483647 h 94"/>
              <a:gd name="T42" fmla="*/ 2147483647 w 182"/>
              <a:gd name="T43" fmla="*/ 2147483647 h 94"/>
              <a:gd name="T44" fmla="*/ 2147483647 w 182"/>
              <a:gd name="T45" fmla="*/ 2147483647 h 94"/>
              <a:gd name="T46" fmla="*/ 2147483647 w 182"/>
              <a:gd name="T47" fmla="*/ 2147483647 h 94"/>
              <a:gd name="T48" fmla="*/ 2147483647 w 182"/>
              <a:gd name="T49" fmla="*/ 2147483647 h 94"/>
              <a:gd name="T50" fmla="*/ 2147483647 w 182"/>
              <a:gd name="T51" fmla="*/ 2147483647 h 94"/>
              <a:gd name="T52" fmla="*/ 2147483647 w 182"/>
              <a:gd name="T53" fmla="*/ 2147483647 h 94"/>
              <a:gd name="T54" fmla="*/ 2147483647 w 182"/>
              <a:gd name="T55" fmla="*/ 2147483647 h 94"/>
              <a:gd name="T56" fmla="*/ 2147483647 w 182"/>
              <a:gd name="T57" fmla="*/ 2147483647 h 94"/>
              <a:gd name="T58" fmla="*/ 2147483647 w 182"/>
              <a:gd name="T59" fmla="*/ 2147483647 h 94"/>
              <a:gd name="T60" fmla="*/ 2147483647 w 182"/>
              <a:gd name="T61" fmla="*/ 2147483647 h 94"/>
              <a:gd name="T62" fmla="*/ 2147483647 w 182"/>
              <a:gd name="T63" fmla="*/ 2147483647 h 94"/>
              <a:gd name="T64" fmla="*/ 0 w 182"/>
              <a:gd name="T65" fmla="*/ 2147483647 h 9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2"/>
              <a:gd name="T100" fmla="*/ 0 h 94"/>
              <a:gd name="T101" fmla="*/ 182 w 182"/>
              <a:gd name="T102" fmla="*/ 94 h 9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2" h="94">
                <a:moveTo>
                  <a:pt x="0" y="54"/>
                </a:moveTo>
                <a:lnTo>
                  <a:pt x="20" y="18"/>
                </a:lnTo>
                <a:lnTo>
                  <a:pt x="44" y="0"/>
                </a:lnTo>
                <a:lnTo>
                  <a:pt x="66" y="16"/>
                </a:lnTo>
                <a:lnTo>
                  <a:pt x="72" y="12"/>
                </a:lnTo>
                <a:lnTo>
                  <a:pt x="86" y="12"/>
                </a:lnTo>
                <a:lnTo>
                  <a:pt x="108" y="24"/>
                </a:lnTo>
                <a:lnTo>
                  <a:pt x="112" y="34"/>
                </a:lnTo>
                <a:lnTo>
                  <a:pt x="120" y="36"/>
                </a:lnTo>
                <a:lnTo>
                  <a:pt x="122" y="32"/>
                </a:lnTo>
                <a:lnTo>
                  <a:pt x="118" y="26"/>
                </a:lnTo>
                <a:lnTo>
                  <a:pt x="118" y="12"/>
                </a:lnTo>
                <a:lnTo>
                  <a:pt x="126" y="12"/>
                </a:lnTo>
                <a:lnTo>
                  <a:pt x="132" y="16"/>
                </a:lnTo>
                <a:lnTo>
                  <a:pt x="136" y="8"/>
                </a:lnTo>
                <a:lnTo>
                  <a:pt x="144" y="14"/>
                </a:lnTo>
                <a:lnTo>
                  <a:pt x="142" y="18"/>
                </a:lnTo>
                <a:lnTo>
                  <a:pt x="154" y="26"/>
                </a:lnTo>
                <a:lnTo>
                  <a:pt x="164" y="30"/>
                </a:lnTo>
                <a:lnTo>
                  <a:pt x="182" y="24"/>
                </a:lnTo>
                <a:lnTo>
                  <a:pt x="180" y="36"/>
                </a:lnTo>
                <a:lnTo>
                  <a:pt x="182" y="48"/>
                </a:lnTo>
                <a:lnTo>
                  <a:pt x="178" y="62"/>
                </a:lnTo>
                <a:lnTo>
                  <a:pt x="172" y="60"/>
                </a:lnTo>
                <a:lnTo>
                  <a:pt x="166" y="64"/>
                </a:lnTo>
                <a:lnTo>
                  <a:pt x="160" y="66"/>
                </a:lnTo>
                <a:lnTo>
                  <a:pt x="148" y="62"/>
                </a:lnTo>
                <a:lnTo>
                  <a:pt x="142" y="56"/>
                </a:lnTo>
                <a:lnTo>
                  <a:pt x="104" y="94"/>
                </a:lnTo>
                <a:lnTo>
                  <a:pt x="92" y="84"/>
                </a:lnTo>
                <a:lnTo>
                  <a:pt x="66" y="70"/>
                </a:lnTo>
                <a:lnTo>
                  <a:pt x="26" y="60"/>
                </a:lnTo>
                <a:lnTo>
                  <a:pt x="0" y="5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84" name="Freeform 1178"/>
          <p:cNvSpPr>
            <a:spLocks/>
          </p:cNvSpPr>
          <p:nvPr/>
        </p:nvSpPr>
        <p:spPr bwMode="auto">
          <a:xfrm rot="222277">
            <a:off x="7083425" y="3941763"/>
            <a:ext cx="223838" cy="158750"/>
          </a:xfrm>
          <a:custGeom>
            <a:avLst/>
            <a:gdLst>
              <a:gd name="T0" fmla="*/ 2147483647 w 96"/>
              <a:gd name="T1" fmla="*/ 2147483647 h 68"/>
              <a:gd name="T2" fmla="*/ 0 w 96"/>
              <a:gd name="T3" fmla="*/ 2147483647 h 68"/>
              <a:gd name="T4" fmla="*/ 0 w 96"/>
              <a:gd name="T5" fmla="*/ 0 h 68"/>
              <a:gd name="T6" fmla="*/ 2147483647 w 96"/>
              <a:gd name="T7" fmla="*/ 0 h 68"/>
              <a:gd name="T8" fmla="*/ 2147483647 w 96"/>
              <a:gd name="T9" fmla="*/ 2147483647 h 68"/>
              <a:gd name="T10" fmla="*/ 2147483647 w 96"/>
              <a:gd name="T11" fmla="*/ 2147483647 h 68"/>
              <a:gd name="T12" fmla="*/ 2147483647 w 96"/>
              <a:gd name="T13" fmla="*/ 2147483647 h 68"/>
              <a:gd name="T14" fmla="*/ 2147483647 w 96"/>
              <a:gd name="T15" fmla="*/ 2147483647 h 68"/>
              <a:gd name="T16" fmla="*/ 2147483647 w 96"/>
              <a:gd name="T17" fmla="*/ 2147483647 h 68"/>
              <a:gd name="T18" fmla="*/ 2147483647 w 96"/>
              <a:gd name="T19" fmla="*/ 2147483647 h 68"/>
              <a:gd name="T20" fmla="*/ 2147483647 w 96"/>
              <a:gd name="T21" fmla="*/ 2147483647 h 68"/>
              <a:gd name="T22" fmla="*/ 2147483647 w 96"/>
              <a:gd name="T23" fmla="*/ 2147483647 h 68"/>
              <a:gd name="T24" fmla="*/ 2147483647 w 96"/>
              <a:gd name="T25" fmla="*/ 2147483647 h 68"/>
              <a:gd name="T26" fmla="*/ 2147483647 w 96"/>
              <a:gd name="T27" fmla="*/ 2147483647 h 68"/>
              <a:gd name="T28" fmla="*/ 2147483647 w 96"/>
              <a:gd name="T29" fmla="*/ 2147483647 h 68"/>
              <a:gd name="T30" fmla="*/ 2147483647 w 96"/>
              <a:gd name="T31" fmla="*/ 2147483647 h 68"/>
              <a:gd name="T32" fmla="*/ 2147483647 w 96"/>
              <a:gd name="T33" fmla="*/ 2147483647 h 68"/>
              <a:gd name="T34" fmla="*/ 2147483647 w 96"/>
              <a:gd name="T35" fmla="*/ 2147483647 h 68"/>
              <a:gd name="T36" fmla="*/ 2147483647 w 96"/>
              <a:gd name="T37" fmla="*/ 2147483647 h 68"/>
              <a:gd name="T38" fmla="*/ 2147483647 w 96"/>
              <a:gd name="T39" fmla="*/ 2147483647 h 68"/>
              <a:gd name="T40" fmla="*/ 2147483647 w 96"/>
              <a:gd name="T41" fmla="*/ 2147483647 h 68"/>
              <a:gd name="T42" fmla="*/ 2147483647 w 96"/>
              <a:gd name="T43" fmla="*/ 2147483647 h 68"/>
              <a:gd name="T44" fmla="*/ 2147483647 w 96"/>
              <a:gd name="T45" fmla="*/ 2147483647 h 68"/>
              <a:gd name="T46" fmla="*/ 2147483647 w 96"/>
              <a:gd name="T47" fmla="*/ 2147483647 h 68"/>
              <a:gd name="T48" fmla="*/ 2147483647 w 96"/>
              <a:gd name="T49" fmla="*/ 2147483647 h 68"/>
              <a:gd name="T50" fmla="*/ 2147483647 w 96"/>
              <a:gd name="T51" fmla="*/ 2147483647 h 68"/>
              <a:gd name="T52" fmla="*/ 2147483647 w 96"/>
              <a:gd name="T53" fmla="*/ 2147483647 h 68"/>
              <a:gd name="T54" fmla="*/ 2147483647 w 96"/>
              <a:gd name="T55" fmla="*/ 2147483647 h 6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6"/>
              <a:gd name="T85" fmla="*/ 0 h 68"/>
              <a:gd name="T86" fmla="*/ 96 w 96"/>
              <a:gd name="T87" fmla="*/ 68 h 6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6" h="68">
                <a:moveTo>
                  <a:pt x="2" y="26"/>
                </a:moveTo>
                <a:lnTo>
                  <a:pt x="0" y="26"/>
                </a:lnTo>
                <a:lnTo>
                  <a:pt x="0" y="0"/>
                </a:lnTo>
                <a:lnTo>
                  <a:pt x="4" y="0"/>
                </a:lnTo>
                <a:lnTo>
                  <a:pt x="24" y="10"/>
                </a:lnTo>
                <a:lnTo>
                  <a:pt x="46" y="14"/>
                </a:lnTo>
                <a:lnTo>
                  <a:pt x="62" y="8"/>
                </a:lnTo>
                <a:lnTo>
                  <a:pt x="68" y="12"/>
                </a:lnTo>
                <a:lnTo>
                  <a:pt x="92" y="34"/>
                </a:lnTo>
                <a:lnTo>
                  <a:pt x="94" y="32"/>
                </a:lnTo>
                <a:lnTo>
                  <a:pt x="92" y="38"/>
                </a:lnTo>
                <a:lnTo>
                  <a:pt x="96" y="44"/>
                </a:lnTo>
                <a:lnTo>
                  <a:pt x="94" y="48"/>
                </a:lnTo>
                <a:lnTo>
                  <a:pt x="88" y="44"/>
                </a:lnTo>
                <a:lnTo>
                  <a:pt x="80" y="44"/>
                </a:lnTo>
                <a:lnTo>
                  <a:pt x="80" y="58"/>
                </a:lnTo>
                <a:lnTo>
                  <a:pt x="84" y="64"/>
                </a:lnTo>
                <a:lnTo>
                  <a:pt x="82" y="68"/>
                </a:lnTo>
                <a:lnTo>
                  <a:pt x="74" y="66"/>
                </a:lnTo>
                <a:lnTo>
                  <a:pt x="70" y="56"/>
                </a:lnTo>
                <a:lnTo>
                  <a:pt x="48" y="44"/>
                </a:lnTo>
                <a:lnTo>
                  <a:pt x="34" y="44"/>
                </a:lnTo>
                <a:lnTo>
                  <a:pt x="28" y="48"/>
                </a:lnTo>
                <a:lnTo>
                  <a:pt x="6" y="32"/>
                </a:lnTo>
                <a:lnTo>
                  <a:pt x="22" y="20"/>
                </a:lnTo>
                <a:lnTo>
                  <a:pt x="18" y="18"/>
                </a:lnTo>
                <a:lnTo>
                  <a:pt x="6" y="18"/>
                </a:lnTo>
                <a:lnTo>
                  <a:pt x="2" y="2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85" name="Freeform 1179"/>
          <p:cNvSpPr>
            <a:spLocks/>
          </p:cNvSpPr>
          <p:nvPr/>
        </p:nvSpPr>
        <p:spPr bwMode="auto">
          <a:xfrm rot="222277">
            <a:off x="7300913" y="3849688"/>
            <a:ext cx="209550" cy="249237"/>
          </a:xfrm>
          <a:custGeom>
            <a:avLst/>
            <a:gdLst>
              <a:gd name="T0" fmla="*/ 2147483647 w 90"/>
              <a:gd name="T1" fmla="*/ 2147483647 h 106"/>
              <a:gd name="T2" fmla="*/ 2147483647 w 90"/>
              <a:gd name="T3" fmla="*/ 2147483647 h 106"/>
              <a:gd name="T4" fmla="*/ 2147483647 w 90"/>
              <a:gd name="T5" fmla="*/ 0 h 106"/>
              <a:gd name="T6" fmla="*/ 2147483647 w 90"/>
              <a:gd name="T7" fmla="*/ 2147483647 h 106"/>
              <a:gd name="T8" fmla="*/ 2147483647 w 90"/>
              <a:gd name="T9" fmla="*/ 2147483647 h 106"/>
              <a:gd name="T10" fmla="*/ 2147483647 w 90"/>
              <a:gd name="T11" fmla="*/ 2147483647 h 106"/>
              <a:gd name="T12" fmla="*/ 2147483647 w 90"/>
              <a:gd name="T13" fmla="*/ 2147483647 h 106"/>
              <a:gd name="T14" fmla="*/ 2147483647 w 90"/>
              <a:gd name="T15" fmla="*/ 2147483647 h 106"/>
              <a:gd name="T16" fmla="*/ 2147483647 w 90"/>
              <a:gd name="T17" fmla="*/ 2147483647 h 106"/>
              <a:gd name="T18" fmla="*/ 2147483647 w 90"/>
              <a:gd name="T19" fmla="*/ 2147483647 h 106"/>
              <a:gd name="T20" fmla="*/ 2147483647 w 90"/>
              <a:gd name="T21" fmla="*/ 2147483647 h 106"/>
              <a:gd name="T22" fmla="*/ 2147483647 w 90"/>
              <a:gd name="T23" fmla="*/ 2147483647 h 106"/>
              <a:gd name="T24" fmla="*/ 2147483647 w 90"/>
              <a:gd name="T25" fmla="*/ 2147483647 h 106"/>
              <a:gd name="T26" fmla="*/ 2147483647 w 90"/>
              <a:gd name="T27" fmla="*/ 2147483647 h 106"/>
              <a:gd name="T28" fmla="*/ 2147483647 w 90"/>
              <a:gd name="T29" fmla="*/ 2147483647 h 106"/>
              <a:gd name="T30" fmla="*/ 2147483647 w 90"/>
              <a:gd name="T31" fmla="*/ 2147483647 h 106"/>
              <a:gd name="T32" fmla="*/ 2147483647 w 90"/>
              <a:gd name="T33" fmla="*/ 2147483647 h 106"/>
              <a:gd name="T34" fmla="*/ 2147483647 w 90"/>
              <a:gd name="T35" fmla="*/ 2147483647 h 106"/>
              <a:gd name="T36" fmla="*/ 2147483647 w 90"/>
              <a:gd name="T37" fmla="*/ 2147483647 h 106"/>
              <a:gd name="T38" fmla="*/ 0 w 90"/>
              <a:gd name="T39" fmla="*/ 2147483647 h 106"/>
              <a:gd name="T40" fmla="*/ 2147483647 w 90"/>
              <a:gd name="T41" fmla="*/ 2147483647 h 106"/>
              <a:gd name="T42" fmla="*/ 2147483647 w 90"/>
              <a:gd name="T43" fmla="*/ 2147483647 h 106"/>
              <a:gd name="T44" fmla="*/ 2147483647 w 90"/>
              <a:gd name="T45" fmla="*/ 2147483647 h 106"/>
              <a:gd name="T46" fmla="*/ 2147483647 w 90"/>
              <a:gd name="T47" fmla="*/ 2147483647 h 106"/>
              <a:gd name="T48" fmla="*/ 2147483647 w 90"/>
              <a:gd name="T49" fmla="*/ 2147483647 h 1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0"/>
              <a:gd name="T76" fmla="*/ 0 h 106"/>
              <a:gd name="T77" fmla="*/ 90 w 90"/>
              <a:gd name="T78" fmla="*/ 106 h 10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0" h="106">
                <a:moveTo>
                  <a:pt x="14" y="44"/>
                </a:moveTo>
                <a:lnTo>
                  <a:pt x="32" y="36"/>
                </a:lnTo>
                <a:lnTo>
                  <a:pt x="70" y="0"/>
                </a:lnTo>
                <a:lnTo>
                  <a:pt x="78" y="12"/>
                </a:lnTo>
                <a:lnTo>
                  <a:pt x="90" y="10"/>
                </a:lnTo>
                <a:lnTo>
                  <a:pt x="86" y="28"/>
                </a:lnTo>
                <a:lnTo>
                  <a:pt x="80" y="26"/>
                </a:lnTo>
                <a:lnTo>
                  <a:pt x="76" y="38"/>
                </a:lnTo>
                <a:lnTo>
                  <a:pt x="80" y="46"/>
                </a:lnTo>
                <a:lnTo>
                  <a:pt x="70" y="86"/>
                </a:lnTo>
                <a:lnTo>
                  <a:pt x="64" y="90"/>
                </a:lnTo>
                <a:lnTo>
                  <a:pt x="64" y="96"/>
                </a:lnTo>
                <a:lnTo>
                  <a:pt x="52" y="100"/>
                </a:lnTo>
                <a:lnTo>
                  <a:pt x="38" y="106"/>
                </a:lnTo>
                <a:lnTo>
                  <a:pt x="24" y="102"/>
                </a:lnTo>
                <a:lnTo>
                  <a:pt x="12" y="94"/>
                </a:lnTo>
                <a:lnTo>
                  <a:pt x="14" y="90"/>
                </a:lnTo>
                <a:lnTo>
                  <a:pt x="6" y="84"/>
                </a:lnTo>
                <a:lnTo>
                  <a:pt x="4" y="88"/>
                </a:lnTo>
                <a:lnTo>
                  <a:pt x="0" y="82"/>
                </a:lnTo>
                <a:lnTo>
                  <a:pt x="2" y="76"/>
                </a:lnTo>
                <a:lnTo>
                  <a:pt x="6" y="72"/>
                </a:lnTo>
                <a:lnTo>
                  <a:pt x="8" y="60"/>
                </a:lnTo>
                <a:lnTo>
                  <a:pt x="16" y="60"/>
                </a:lnTo>
                <a:lnTo>
                  <a:pt x="14" y="44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86" name="Freeform 1180"/>
          <p:cNvSpPr>
            <a:spLocks/>
          </p:cNvSpPr>
          <p:nvPr/>
        </p:nvSpPr>
        <p:spPr bwMode="auto">
          <a:xfrm rot="222277">
            <a:off x="7464425" y="3876675"/>
            <a:ext cx="266700" cy="230188"/>
          </a:xfrm>
          <a:custGeom>
            <a:avLst/>
            <a:gdLst>
              <a:gd name="T0" fmla="*/ 2147483647 w 114"/>
              <a:gd name="T1" fmla="*/ 2147483647 h 98"/>
              <a:gd name="T2" fmla="*/ 2147483647 w 114"/>
              <a:gd name="T3" fmla="*/ 0 h 98"/>
              <a:gd name="T4" fmla="*/ 2147483647 w 114"/>
              <a:gd name="T5" fmla="*/ 2147483647 h 98"/>
              <a:gd name="T6" fmla="*/ 2147483647 w 114"/>
              <a:gd name="T7" fmla="*/ 2147483647 h 98"/>
              <a:gd name="T8" fmla="*/ 2147483647 w 114"/>
              <a:gd name="T9" fmla="*/ 2147483647 h 98"/>
              <a:gd name="T10" fmla="*/ 2147483647 w 114"/>
              <a:gd name="T11" fmla="*/ 2147483647 h 98"/>
              <a:gd name="T12" fmla="*/ 2147483647 w 114"/>
              <a:gd name="T13" fmla="*/ 2147483647 h 98"/>
              <a:gd name="T14" fmla="*/ 2147483647 w 114"/>
              <a:gd name="T15" fmla="*/ 2147483647 h 98"/>
              <a:gd name="T16" fmla="*/ 2147483647 w 114"/>
              <a:gd name="T17" fmla="*/ 0 h 98"/>
              <a:gd name="T18" fmla="*/ 2147483647 w 114"/>
              <a:gd name="T19" fmla="*/ 2147483647 h 98"/>
              <a:gd name="T20" fmla="*/ 2147483647 w 114"/>
              <a:gd name="T21" fmla="*/ 2147483647 h 98"/>
              <a:gd name="T22" fmla="*/ 2147483647 w 114"/>
              <a:gd name="T23" fmla="*/ 2147483647 h 98"/>
              <a:gd name="T24" fmla="*/ 2147483647 w 114"/>
              <a:gd name="T25" fmla="*/ 2147483647 h 98"/>
              <a:gd name="T26" fmla="*/ 2147483647 w 114"/>
              <a:gd name="T27" fmla="*/ 2147483647 h 98"/>
              <a:gd name="T28" fmla="*/ 2147483647 w 114"/>
              <a:gd name="T29" fmla="*/ 2147483647 h 98"/>
              <a:gd name="T30" fmla="*/ 2147483647 w 114"/>
              <a:gd name="T31" fmla="*/ 2147483647 h 98"/>
              <a:gd name="T32" fmla="*/ 2147483647 w 114"/>
              <a:gd name="T33" fmla="*/ 2147483647 h 98"/>
              <a:gd name="T34" fmla="*/ 0 w 114"/>
              <a:gd name="T35" fmla="*/ 2147483647 h 98"/>
              <a:gd name="T36" fmla="*/ 2147483647 w 114"/>
              <a:gd name="T37" fmla="*/ 2147483647 h 98"/>
              <a:gd name="T38" fmla="*/ 2147483647 w 114"/>
              <a:gd name="T39" fmla="*/ 2147483647 h 98"/>
              <a:gd name="T40" fmla="*/ 2147483647 w 114"/>
              <a:gd name="T41" fmla="*/ 2147483647 h 98"/>
              <a:gd name="T42" fmla="*/ 2147483647 w 114"/>
              <a:gd name="T43" fmla="*/ 2147483647 h 98"/>
              <a:gd name="T44" fmla="*/ 2147483647 w 114"/>
              <a:gd name="T45" fmla="*/ 2147483647 h 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14"/>
              <a:gd name="T70" fmla="*/ 0 h 98"/>
              <a:gd name="T71" fmla="*/ 114 w 114"/>
              <a:gd name="T72" fmla="*/ 98 h 9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14" h="98">
                <a:moveTo>
                  <a:pt x="20" y="4"/>
                </a:moveTo>
                <a:lnTo>
                  <a:pt x="30" y="0"/>
                </a:lnTo>
                <a:lnTo>
                  <a:pt x="36" y="8"/>
                </a:lnTo>
                <a:lnTo>
                  <a:pt x="50" y="10"/>
                </a:lnTo>
                <a:lnTo>
                  <a:pt x="62" y="8"/>
                </a:lnTo>
                <a:lnTo>
                  <a:pt x="64" y="10"/>
                </a:lnTo>
                <a:lnTo>
                  <a:pt x="94" y="8"/>
                </a:lnTo>
                <a:lnTo>
                  <a:pt x="96" y="2"/>
                </a:lnTo>
                <a:lnTo>
                  <a:pt x="110" y="0"/>
                </a:lnTo>
                <a:lnTo>
                  <a:pt x="114" y="6"/>
                </a:lnTo>
                <a:lnTo>
                  <a:pt x="106" y="20"/>
                </a:lnTo>
                <a:lnTo>
                  <a:pt x="96" y="58"/>
                </a:lnTo>
                <a:lnTo>
                  <a:pt x="88" y="62"/>
                </a:lnTo>
                <a:lnTo>
                  <a:pt x="72" y="98"/>
                </a:lnTo>
                <a:lnTo>
                  <a:pt x="38" y="82"/>
                </a:lnTo>
                <a:lnTo>
                  <a:pt x="24" y="78"/>
                </a:lnTo>
                <a:lnTo>
                  <a:pt x="14" y="78"/>
                </a:lnTo>
                <a:lnTo>
                  <a:pt x="0" y="80"/>
                </a:lnTo>
                <a:lnTo>
                  <a:pt x="10" y="40"/>
                </a:lnTo>
                <a:lnTo>
                  <a:pt x="6" y="32"/>
                </a:lnTo>
                <a:lnTo>
                  <a:pt x="10" y="20"/>
                </a:lnTo>
                <a:lnTo>
                  <a:pt x="16" y="22"/>
                </a:lnTo>
                <a:lnTo>
                  <a:pt x="20" y="4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9487" name="Group 2191"/>
          <p:cNvGrpSpPr>
            <a:grpSpLocks/>
          </p:cNvGrpSpPr>
          <p:nvPr/>
        </p:nvGrpSpPr>
        <p:grpSpPr bwMode="auto">
          <a:xfrm rot="222277">
            <a:off x="4313238" y="3614738"/>
            <a:ext cx="1492250" cy="2286000"/>
            <a:chOff x="3410" y="2383"/>
            <a:chExt cx="668" cy="982"/>
          </a:xfrm>
        </p:grpSpPr>
        <p:sp>
          <p:nvSpPr>
            <p:cNvPr id="79699" name="Freeform 1183"/>
            <p:cNvSpPr>
              <a:spLocks/>
            </p:cNvSpPr>
            <p:nvPr/>
          </p:nvSpPr>
          <p:spPr bwMode="auto">
            <a:xfrm>
              <a:off x="3732" y="2383"/>
              <a:ext cx="127" cy="110"/>
            </a:xfrm>
            <a:custGeom>
              <a:avLst/>
              <a:gdLst>
                <a:gd name="T0" fmla="*/ 0 w 118"/>
                <a:gd name="T1" fmla="*/ 14 h 108"/>
                <a:gd name="T2" fmla="*/ 149 w 118"/>
                <a:gd name="T3" fmla="*/ 4 h 108"/>
                <a:gd name="T4" fmla="*/ 228 w 118"/>
                <a:gd name="T5" fmla="*/ 0 h 108"/>
                <a:gd name="T6" fmla="*/ 245 w 118"/>
                <a:gd name="T7" fmla="*/ 26 h 108"/>
                <a:gd name="T8" fmla="*/ 228 w 118"/>
                <a:gd name="T9" fmla="*/ 38 h 108"/>
                <a:gd name="T10" fmla="*/ 223 w 118"/>
                <a:gd name="T11" fmla="*/ 58 h 108"/>
                <a:gd name="T12" fmla="*/ 193 w 118"/>
                <a:gd name="T13" fmla="*/ 83 h 108"/>
                <a:gd name="T14" fmla="*/ 146 w 118"/>
                <a:gd name="T15" fmla="*/ 116 h 108"/>
                <a:gd name="T16" fmla="*/ 135 w 118"/>
                <a:gd name="T17" fmla="*/ 126 h 108"/>
                <a:gd name="T18" fmla="*/ 109 w 118"/>
                <a:gd name="T19" fmla="*/ 128 h 108"/>
                <a:gd name="T20" fmla="*/ 101 w 118"/>
                <a:gd name="T21" fmla="*/ 118 h 108"/>
                <a:gd name="T22" fmla="*/ 80 w 118"/>
                <a:gd name="T23" fmla="*/ 116 h 108"/>
                <a:gd name="T24" fmla="*/ 75 w 118"/>
                <a:gd name="T25" fmla="*/ 104 h 108"/>
                <a:gd name="T26" fmla="*/ 28 w 118"/>
                <a:gd name="T27" fmla="*/ 108 h 108"/>
                <a:gd name="T28" fmla="*/ 4 w 118"/>
                <a:gd name="T29" fmla="*/ 102 h 108"/>
                <a:gd name="T30" fmla="*/ 0 w 118"/>
                <a:gd name="T31" fmla="*/ 24 h 108"/>
                <a:gd name="T32" fmla="*/ 24 w 118"/>
                <a:gd name="T33" fmla="*/ 26 h 108"/>
                <a:gd name="T34" fmla="*/ 0 w 118"/>
                <a:gd name="T35" fmla="*/ 14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8"/>
                <a:gd name="T55" fmla="*/ 0 h 108"/>
                <a:gd name="T56" fmla="*/ 118 w 118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8" h="108">
                  <a:moveTo>
                    <a:pt x="0" y="14"/>
                  </a:moveTo>
                  <a:lnTo>
                    <a:pt x="72" y="4"/>
                  </a:lnTo>
                  <a:lnTo>
                    <a:pt x="110" y="0"/>
                  </a:lnTo>
                  <a:lnTo>
                    <a:pt x="118" y="26"/>
                  </a:lnTo>
                  <a:lnTo>
                    <a:pt x="110" y="28"/>
                  </a:lnTo>
                  <a:lnTo>
                    <a:pt x="106" y="48"/>
                  </a:lnTo>
                  <a:lnTo>
                    <a:pt x="92" y="72"/>
                  </a:lnTo>
                  <a:lnTo>
                    <a:pt x="70" y="96"/>
                  </a:lnTo>
                  <a:lnTo>
                    <a:pt x="64" y="106"/>
                  </a:lnTo>
                  <a:lnTo>
                    <a:pt x="52" y="108"/>
                  </a:lnTo>
                  <a:lnTo>
                    <a:pt x="48" y="98"/>
                  </a:lnTo>
                  <a:lnTo>
                    <a:pt x="38" y="96"/>
                  </a:lnTo>
                  <a:lnTo>
                    <a:pt x="36" y="84"/>
                  </a:lnTo>
                  <a:lnTo>
                    <a:pt x="14" y="88"/>
                  </a:lnTo>
                  <a:lnTo>
                    <a:pt x="4" y="82"/>
                  </a:lnTo>
                  <a:lnTo>
                    <a:pt x="0" y="24"/>
                  </a:lnTo>
                  <a:lnTo>
                    <a:pt x="12" y="2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0" name="Freeform 1184"/>
            <p:cNvSpPr>
              <a:spLocks/>
            </p:cNvSpPr>
            <p:nvPr/>
          </p:nvSpPr>
          <p:spPr bwMode="auto">
            <a:xfrm>
              <a:off x="3651" y="2398"/>
              <a:ext cx="96" cy="97"/>
            </a:xfrm>
            <a:custGeom>
              <a:avLst/>
              <a:gdLst>
                <a:gd name="T0" fmla="*/ 176 w 88"/>
                <a:gd name="T1" fmla="*/ 0 h 96"/>
                <a:gd name="T2" fmla="*/ 0 w 88"/>
                <a:gd name="T3" fmla="*/ 12 h 96"/>
                <a:gd name="T4" fmla="*/ 23 w 88"/>
                <a:gd name="T5" fmla="*/ 104 h 96"/>
                <a:gd name="T6" fmla="*/ 52 w 88"/>
                <a:gd name="T7" fmla="*/ 96 h 96"/>
                <a:gd name="T8" fmla="*/ 75 w 88"/>
                <a:gd name="T9" fmla="*/ 100 h 96"/>
                <a:gd name="T10" fmla="*/ 109 w 88"/>
                <a:gd name="T11" fmla="*/ 92 h 96"/>
                <a:gd name="T12" fmla="*/ 125 w 88"/>
                <a:gd name="T13" fmla="*/ 100 h 96"/>
                <a:gd name="T14" fmla="*/ 134 w 88"/>
                <a:gd name="T15" fmla="*/ 106 h 96"/>
                <a:gd name="T16" fmla="*/ 183 w 88"/>
                <a:gd name="T17" fmla="*/ 104 h 96"/>
                <a:gd name="T18" fmla="*/ 209 w 88"/>
                <a:gd name="T19" fmla="*/ 98 h 96"/>
                <a:gd name="T20" fmla="*/ 209 w 88"/>
                <a:gd name="T21" fmla="*/ 84 h 96"/>
                <a:gd name="T22" fmla="*/ 185 w 88"/>
                <a:gd name="T23" fmla="*/ 78 h 96"/>
                <a:gd name="T24" fmla="*/ 176 w 88"/>
                <a:gd name="T25" fmla="*/ 10 h 96"/>
                <a:gd name="T26" fmla="*/ 205 w 88"/>
                <a:gd name="T27" fmla="*/ 12 h 96"/>
                <a:gd name="T28" fmla="*/ 176 w 88"/>
                <a:gd name="T29" fmla="*/ 0 h 9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96"/>
                <a:gd name="T47" fmla="*/ 88 w 88"/>
                <a:gd name="T48" fmla="*/ 96 h 9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96">
                  <a:moveTo>
                    <a:pt x="74" y="0"/>
                  </a:moveTo>
                  <a:lnTo>
                    <a:pt x="0" y="12"/>
                  </a:lnTo>
                  <a:lnTo>
                    <a:pt x="10" y="94"/>
                  </a:lnTo>
                  <a:lnTo>
                    <a:pt x="22" y="86"/>
                  </a:lnTo>
                  <a:lnTo>
                    <a:pt x="32" y="90"/>
                  </a:lnTo>
                  <a:lnTo>
                    <a:pt x="46" y="82"/>
                  </a:lnTo>
                  <a:lnTo>
                    <a:pt x="52" y="90"/>
                  </a:lnTo>
                  <a:lnTo>
                    <a:pt x="56" y="96"/>
                  </a:lnTo>
                  <a:lnTo>
                    <a:pt x="76" y="94"/>
                  </a:lnTo>
                  <a:lnTo>
                    <a:pt x="88" y="88"/>
                  </a:lnTo>
                  <a:lnTo>
                    <a:pt x="88" y="74"/>
                  </a:lnTo>
                  <a:lnTo>
                    <a:pt x="78" y="68"/>
                  </a:lnTo>
                  <a:lnTo>
                    <a:pt x="74" y="10"/>
                  </a:lnTo>
                  <a:lnTo>
                    <a:pt x="86" y="1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1" name="Freeform 1185"/>
            <p:cNvSpPr>
              <a:spLocks/>
            </p:cNvSpPr>
            <p:nvPr/>
          </p:nvSpPr>
          <p:spPr bwMode="auto">
            <a:xfrm>
              <a:off x="3575" y="2406"/>
              <a:ext cx="87" cy="87"/>
            </a:xfrm>
            <a:custGeom>
              <a:avLst/>
              <a:gdLst>
                <a:gd name="T0" fmla="*/ 4 w 80"/>
                <a:gd name="T1" fmla="*/ 8 h 86"/>
                <a:gd name="T2" fmla="*/ 144 w 80"/>
                <a:gd name="T3" fmla="*/ 0 h 86"/>
                <a:gd name="T4" fmla="*/ 162 w 80"/>
                <a:gd name="T5" fmla="*/ 4 h 86"/>
                <a:gd name="T6" fmla="*/ 187 w 80"/>
                <a:gd name="T7" fmla="*/ 96 h 86"/>
                <a:gd name="T8" fmla="*/ 144 w 80"/>
                <a:gd name="T9" fmla="*/ 92 h 86"/>
                <a:gd name="T10" fmla="*/ 64 w 80"/>
                <a:gd name="T11" fmla="*/ 76 h 86"/>
                <a:gd name="T12" fmla="*/ 26 w 80"/>
                <a:gd name="T13" fmla="*/ 64 h 86"/>
                <a:gd name="T14" fmla="*/ 0 w 80"/>
                <a:gd name="T15" fmla="*/ 64 h 86"/>
                <a:gd name="T16" fmla="*/ 18 w 80"/>
                <a:gd name="T17" fmla="*/ 40 h 86"/>
                <a:gd name="T18" fmla="*/ 4 w 80"/>
                <a:gd name="T19" fmla="*/ 8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"/>
                <a:gd name="T31" fmla="*/ 0 h 86"/>
                <a:gd name="T32" fmla="*/ 80 w 80"/>
                <a:gd name="T33" fmla="*/ 86 h 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" h="86">
                  <a:moveTo>
                    <a:pt x="4" y="8"/>
                  </a:moveTo>
                  <a:lnTo>
                    <a:pt x="62" y="0"/>
                  </a:lnTo>
                  <a:lnTo>
                    <a:pt x="70" y="4"/>
                  </a:lnTo>
                  <a:lnTo>
                    <a:pt x="80" y="86"/>
                  </a:lnTo>
                  <a:lnTo>
                    <a:pt x="62" y="82"/>
                  </a:lnTo>
                  <a:lnTo>
                    <a:pt x="28" y="66"/>
                  </a:lnTo>
                  <a:lnTo>
                    <a:pt x="12" y="54"/>
                  </a:lnTo>
                  <a:lnTo>
                    <a:pt x="0" y="54"/>
                  </a:lnTo>
                  <a:lnTo>
                    <a:pt x="8" y="4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2" name="Freeform 1186"/>
            <p:cNvSpPr>
              <a:spLocks/>
            </p:cNvSpPr>
            <p:nvPr/>
          </p:nvSpPr>
          <p:spPr bwMode="auto">
            <a:xfrm>
              <a:off x="3784" y="2409"/>
              <a:ext cx="88" cy="133"/>
            </a:xfrm>
            <a:custGeom>
              <a:avLst/>
              <a:gdLst>
                <a:gd name="T0" fmla="*/ 4 w 82"/>
                <a:gd name="T1" fmla="*/ 102 h 130"/>
                <a:gd name="T2" fmla="*/ 31 w 82"/>
                <a:gd name="T3" fmla="*/ 100 h 130"/>
                <a:gd name="T4" fmla="*/ 45 w 82"/>
                <a:gd name="T5" fmla="*/ 90 h 130"/>
                <a:gd name="T6" fmla="*/ 89 w 82"/>
                <a:gd name="T7" fmla="*/ 56 h 130"/>
                <a:gd name="T8" fmla="*/ 119 w 82"/>
                <a:gd name="T9" fmla="*/ 32 h 130"/>
                <a:gd name="T10" fmla="*/ 128 w 82"/>
                <a:gd name="T11" fmla="*/ 2 h 130"/>
                <a:gd name="T12" fmla="*/ 141 w 82"/>
                <a:gd name="T13" fmla="*/ 0 h 130"/>
                <a:gd name="T14" fmla="*/ 164 w 82"/>
                <a:gd name="T15" fmla="*/ 50 h 130"/>
                <a:gd name="T16" fmla="*/ 153 w 82"/>
                <a:gd name="T17" fmla="*/ 83 h 130"/>
                <a:gd name="T18" fmla="*/ 164 w 82"/>
                <a:gd name="T19" fmla="*/ 98 h 130"/>
                <a:gd name="T20" fmla="*/ 147 w 82"/>
                <a:gd name="T21" fmla="*/ 122 h 130"/>
                <a:gd name="T22" fmla="*/ 92 w 82"/>
                <a:gd name="T23" fmla="*/ 160 h 130"/>
                <a:gd name="T24" fmla="*/ 6 w 82"/>
                <a:gd name="T25" fmla="*/ 162 h 130"/>
                <a:gd name="T26" fmla="*/ 0 w 82"/>
                <a:gd name="T27" fmla="*/ 125 h 130"/>
                <a:gd name="T28" fmla="*/ 4 w 82"/>
                <a:gd name="T29" fmla="*/ 102 h 1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2"/>
                <a:gd name="T46" fmla="*/ 0 h 130"/>
                <a:gd name="T47" fmla="*/ 82 w 82"/>
                <a:gd name="T48" fmla="*/ 130 h 1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2" h="130">
                  <a:moveTo>
                    <a:pt x="4" y="82"/>
                  </a:moveTo>
                  <a:lnTo>
                    <a:pt x="16" y="80"/>
                  </a:lnTo>
                  <a:lnTo>
                    <a:pt x="22" y="70"/>
                  </a:lnTo>
                  <a:lnTo>
                    <a:pt x="44" y="46"/>
                  </a:lnTo>
                  <a:lnTo>
                    <a:pt x="58" y="22"/>
                  </a:lnTo>
                  <a:lnTo>
                    <a:pt x="62" y="2"/>
                  </a:lnTo>
                  <a:lnTo>
                    <a:pt x="70" y="0"/>
                  </a:lnTo>
                  <a:lnTo>
                    <a:pt x="82" y="40"/>
                  </a:lnTo>
                  <a:lnTo>
                    <a:pt x="76" y="64"/>
                  </a:lnTo>
                  <a:lnTo>
                    <a:pt x="82" y="78"/>
                  </a:lnTo>
                  <a:lnTo>
                    <a:pt x="72" y="98"/>
                  </a:lnTo>
                  <a:lnTo>
                    <a:pt x="46" y="128"/>
                  </a:lnTo>
                  <a:lnTo>
                    <a:pt x="6" y="130"/>
                  </a:lnTo>
                  <a:lnTo>
                    <a:pt x="0" y="100"/>
                  </a:lnTo>
                  <a:lnTo>
                    <a:pt x="4" y="8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3" name="Freeform 1187"/>
            <p:cNvSpPr>
              <a:spLocks/>
            </p:cNvSpPr>
            <p:nvPr/>
          </p:nvSpPr>
          <p:spPr bwMode="auto">
            <a:xfrm>
              <a:off x="3701" y="2469"/>
              <a:ext cx="90" cy="100"/>
            </a:xfrm>
            <a:custGeom>
              <a:avLst/>
              <a:gdLst>
                <a:gd name="T0" fmla="*/ 16 w 82"/>
                <a:gd name="T1" fmla="*/ 20 h 98"/>
                <a:gd name="T2" fmla="*/ 24 w 82"/>
                <a:gd name="T3" fmla="*/ 36 h 98"/>
                <a:gd name="T4" fmla="*/ 71 w 82"/>
                <a:gd name="T5" fmla="*/ 24 h 98"/>
                <a:gd name="T6" fmla="*/ 104 w 82"/>
                <a:gd name="T7" fmla="*/ 18 h 98"/>
                <a:gd name="T8" fmla="*/ 104 w 82"/>
                <a:gd name="T9" fmla="*/ 4 h 98"/>
                <a:gd name="T10" fmla="*/ 162 w 82"/>
                <a:gd name="T11" fmla="*/ 0 h 98"/>
                <a:gd name="T12" fmla="*/ 165 w 82"/>
                <a:gd name="T13" fmla="*/ 12 h 98"/>
                <a:gd name="T14" fmla="*/ 193 w 82"/>
                <a:gd name="T15" fmla="*/ 14 h 98"/>
                <a:gd name="T16" fmla="*/ 202 w 82"/>
                <a:gd name="T17" fmla="*/ 24 h 98"/>
                <a:gd name="T18" fmla="*/ 193 w 82"/>
                <a:gd name="T19" fmla="*/ 52 h 98"/>
                <a:gd name="T20" fmla="*/ 211 w 82"/>
                <a:gd name="T21" fmla="*/ 90 h 98"/>
                <a:gd name="T22" fmla="*/ 178 w 82"/>
                <a:gd name="T23" fmla="*/ 96 h 98"/>
                <a:gd name="T24" fmla="*/ 136 w 82"/>
                <a:gd name="T25" fmla="*/ 118 h 98"/>
                <a:gd name="T26" fmla="*/ 55 w 82"/>
                <a:gd name="T27" fmla="*/ 86 h 98"/>
                <a:gd name="T28" fmla="*/ 50 w 82"/>
                <a:gd name="T29" fmla="*/ 72 h 98"/>
                <a:gd name="T30" fmla="*/ 2 w 82"/>
                <a:gd name="T31" fmla="*/ 74 h 98"/>
                <a:gd name="T32" fmla="*/ 0 w 82"/>
                <a:gd name="T33" fmla="*/ 54 h 98"/>
                <a:gd name="T34" fmla="*/ 16 w 82"/>
                <a:gd name="T35" fmla="*/ 2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2"/>
                <a:gd name="T55" fmla="*/ 0 h 98"/>
                <a:gd name="T56" fmla="*/ 82 w 82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2" h="98">
                  <a:moveTo>
                    <a:pt x="6" y="20"/>
                  </a:moveTo>
                  <a:lnTo>
                    <a:pt x="10" y="26"/>
                  </a:lnTo>
                  <a:lnTo>
                    <a:pt x="28" y="24"/>
                  </a:lnTo>
                  <a:lnTo>
                    <a:pt x="42" y="18"/>
                  </a:lnTo>
                  <a:lnTo>
                    <a:pt x="42" y="4"/>
                  </a:lnTo>
                  <a:lnTo>
                    <a:pt x="64" y="0"/>
                  </a:lnTo>
                  <a:lnTo>
                    <a:pt x="66" y="12"/>
                  </a:lnTo>
                  <a:lnTo>
                    <a:pt x="76" y="14"/>
                  </a:lnTo>
                  <a:lnTo>
                    <a:pt x="80" y="24"/>
                  </a:lnTo>
                  <a:lnTo>
                    <a:pt x="76" y="42"/>
                  </a:lnTo>
                  <a:lnTo>
                    <a:pt x="82" y="72"/>
                  </a:lnTo>
                  <a:lnTo>
                    <a:pt x="70" y="76"/>
                  </a:lnTo>
                  <a:lnTo>
                    <a:pt x="54" y="98"/>
                  </a:lnTo>
                  <a:lnTo>
                    <a:pt x="22" y="70"/>
                  </a:lnTo>
                  <a:lnTo>
                    <a:pt x="20" y="62"/>
                  </a:lnTo>
                  <a:lnTo>
                    <a:pt x="2" y="64"/>
                  </a:lnTo>
                  <a:lnTo>
                    <a:pt x="0" y="44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4" name="Freeform 1188"/>
            <p:cNvSpPr>
              <a:spLocks/>
            </p:cNvSpPr>
            <p:nvPr/>
          </p:nvSpPr>
          <p:spPr bwMode="auto">
            <a:xfrm>
              <a:off x="3833" y="2450"/>
              <a:ext cx="87" cy="133"/>
            </a:xfrm>
            <a:custGeom>
              <a:avLst/>
              <a:gdLst>
                <a:gd name="T0" fmla="*/ 94 w 79"/>
                <a:gd name="T1" fmla="*/ 0 h 130"/>
                <a:gd name="T2" fmla="*/ 100 w 79"/>
                <a:gd name="T3" fmla="*/ 8 h 130"/>
                <a:gd name="T4" fmla="*/ 159 w 79"/>
                <a:gd name="T5" fmla="*/ 86 h 130"/>
                <a:gd name="T6" fmla="*/ 188 w 79"/>
                <a:gd name="T7" fmla="*/ 128 h 130"/>
                <a:gd name="T8" fmla="*/ 208 w 79"/>
                <a:gd name="T9" fmla="*/ 152 h 130"/>
                <a:gd name="T10" fmla="*/ 156 w 79"/>
                <a:gd name="T11" fmla="*/ 162 h 130"/>
                <a:gd name="T12" fmla="*/ 63 w 79"/>
                <a:gd name="T13" fmla="*/ 160 h 130"/>
                <a:gd name="T14" fmla="*/ 31 w 79"/>
                <a:gd name="T15" fmla="*/ 140 h 130"/>
                <a:gd name="T16" fmla="*/ 31 w 79"/>
                <a:gd name="T17" fmla="*/ 122 h 130"/>
                <a:gd name="T18" fmla="*/ 4 w 79"/>
                <a:gd name="T19" fmla="*/ 131 h 130"/>
                <a:gd name="T20" fmla="*/ 0 w 79"/>
                <a:gd name="T21" fmla="*/ 108 h 130"/>
                <a:gd name="T22" fmla="*/ 69 w 79"/>
                <a:gd name="T23" fmla="*/ 71 h 130"/>
                <a:gd name="T24" fmla="*/ 94 w 79"/>
                <a:gd name="T25" fmla="*/ 48 h 130"/>
                <a:gd name="T26" fmla="*/ 77 w 79"/>
                <a:gd name="T27" fmla="*/ 34 h 130"/>
                <a:gd name="T28" fmla="*/ 94 w 79"/>
                <a:gd name="T29" fmla="*/ 0 h 1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9"/>
                <a:gd name="T46" fmla="*/ 0 h 130"/>
                <a:gd name="T47" fmla="*/ 79 w 79"/>
                <a:gd name="T48" fmla="*/ 130 h 1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9" h="130">
                  <a:moveTo>
                    <a:pt x="36" y="0"/>
                  </a:moveTo>
                  <a:lnTo>
                    <a:pt x="38" y="8"/>
                  </a:lnTo>
                  <a:lnTo>
                    <a:pt x="61" y="66"/>
                  </a:lnTo>
                  <a:lnTo>
                    <a:pt x="71" y="102"/>
                  </a:lnTo>
                  <a:lnTo>
                    <a:pt x="79" y="122"/>
                  </a:lnTo>
                  <a:lnTo>
                    <a:pt x="59" y="130"/>
                  </a:lnTo>
                  <a:lnTo>
                    <a:pt x="24" y="128"/>
                  </a:lnTo>
                  <a:lnTo>
                    <a:pt x="12" y="110"/>
                  </a:lnTo>
                  <a:lnTo>
                    <a:pt x="12" y="98"/>
                  </a:lnTo>
                  <a:lnTo>
                    <a:pt x="4" y="104"/>
                  </a:lnTo>
                  <a:lnTo>
                    <a:pt x="0" y="88"/>
                  </a:lnTo>
                  <a:lnTo>
                    <a:pt x="26" y="58"/>
                  </a:lnTo>
                  <a:lnTo>
                    <a:pt x="36" y="38"/>
                  </a:lnTo>
                  <a:lnTo>
                    <a:pt x="30" y="2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5" name="Freeform 1189"/>
            <p:cNvSpPr>
              <a:spLocks/>
            </p:cNvSpPr>
            <p:nvPr/>
          </p:nvSpPr>
          <p:spPr bwMode="auto">
            <a:xfrm>
              <a:off x="3851" y="2575"/>
              <a:ext cx="99" cy="110"/>
            </a:xfrm>
            <a:custGeom>
              <a:avLst/>
              <a:gdLst>
                <a:gd name="T0" fmla="*/ 99 w 91"/>
                <a:gd name="T1" fmla="*/ 8 h 108"/>
                <a:gd name="T2" fmla="*/ 148 w 91"/>
                <a:gd name="T3" fmla="*/ 0 h 108"/>
                <a:gd name="T4" fmla="*/ 157 w 91"/>
                <a:gd name="T5" fmla="*/ 12 h 108"/>
                <a:gd name="T6" fmla="*/ 188 w 91"/>
                <a:gd name="T7" fmla="*/ 66 h 108"/>
                <a:gd name="T8" fmla="*/ 210 w 91"/>
                <a:gd name="T9" fmla="*/ 106 h 108"/>
                <a:gd name="T10" fmla="*/ 97 w 91"/>
                <a:gd name="T11" fmla="*/ 114 h 108"/>
                <a:gd name="T12" fmla="*/ 42 w 91"/>
                <a:gd name="T13" fmla="*/ 118 h 108"/>
                <a:gd name="T14" fmla="*/ 36 w 91"/>
                <a:gd name="T15" fmla="*/ 124 h 108"/>
                <a:gd name="T16" fmla="*/ 0 w 91"/>
                <a:gd name="T17" fmla="*/ 128 h 108"/>
                <a:gd name="T18" fmla="*/ 4 w 91"/>
                <a:gd name="T19" fmla="*/ 120 h 108"/>
                <a:gd name="T20" fmla="*/ 22 w 91"/>
                <a:gd name="T21" fmla="*/ 108 h 108"/>
                <a:gd name="T22" fmla="*/ 46 w 91"/>
                <a:gd name="T23" fmla="*/ 80 h 108"/>
                <a:gd name="T24" fmla="*/ 79 w 91"/>
                <a:gd name="T25" fmla="*/ 76 h 108"/>
                <a:gd name="T26" fmla="*/ 70 w 91"/>
                <a:gd name="T27" fmla="*/ 48 h 108"/>
                <a:gd name="T28" fmla="*/ 83 w 91"/>
                <a:gd name="T29" fmla="*/ 44 h 108"/>
                <a:gd name="T30" fmla="*/ 79 w 91"/>
                <a:gd name="T31" fmla="*/ 38 h 108"/>
                <a:gd name="T32" fmla="*/ 64 w 91"/>
                <a:gd name="T33" fmla="*/ 38 h 108"/>
                <a:gd name="T34" fmla="*/ 64 w 91"/>
                <a:gd name="T35" fmla="*/ 22 h 108"/>
                <a:gd name="T36" fmla="*/ 99 w 91"/>
                <a:gd name="T37" fmla="*/ 16 h 108"/>
                <a:gd name="T38" fmla="*/ 99 w 91"/>
                <a:gd name="T39" fmla="*/ 8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1"/>
                <a:gd name="T61" fmla="*/ 0 h 108"/>
                <a:gd name="T62" fmla="*/ 91 w 91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1" h="108">
                  <a:moveTo>
                    <a:pt x="43" y="8"/>
                  </a:moveTo>
                  <a:lnTo>
                    <a:pt x="63" y="0"/>
                  </a:lnTo>
                  <a:lnTo>
                    <a:pt x="67" y="12"/>
                  </a:lnTo>
                  <a:lnTo>
                    <a:pt x="81" y="56"/>
                  </a:lnTo>
                  <a:lnTo>
                    <a:pt x="91" y="86"/>
                  </a:lnTo>
                  <a:lnTo>
                    <a:pt x="41" y="94"/>
                  </a:lnTo>
                  <a:lnTo>
                    <a:pt x="18" y="98"/>
                  </a:lnTo>
                  <a:lnTo>
                    <a:pt x="16" y="104"/>
                  </a:lnTo>
                  <a:lnTo>
                    <a:pt x="0" y="108"/>
                  </a:lnTo>
                  <a:lnTo>
                    <a:pt x="4" y="100"/>
                  </a:lnTo>
                  <a:lnTo>
                    <a:pt x="10" y="88"/>
                  </a:lnTo>
                  <a:lnTo>
                    <a:pt x="20" y="70"/>
                  </a:lnTo>
                  <a:lnTo>
                    <a:pt x="34" y="66"/>
                  </a:lnTo>
                  <a:lnTo>
                    <a:pt x="30" y="38"/>
                  </a:lnTo>
                  <a:lnTo>
                    <a:pt x="36" y="34"/>
                  </a:lnTo>
                  <a:lnTo>
                    <a:pt x="34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43" y="16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6" name="Freeform 1190"/>
            <p:cNvSpPr>
              <a:spLocks/>
            </p:cNvSpPr>
            <p:nvPr/>
          </p:nvSpPr>
          <p:spPr bwMode="auto">
            <a:xfrm>
              <a:off x="3797" y="2581"/>
              <a:ext cx="101" cy="84"/>
            </a:xfrm>
            <a:custGeom>
              <a:avLst/>
              <a:gdLst>
                <a:gd name="T0" fmla="*/ 131 w 93"/>
                <a:gd name="T1" fmla="*/ 0 h 82"/>
                <a:gd name="T2" fmla="*/ 211 w 93"/>
                <a:gd name="T3" fmla="*/ 2 h 82"/>
                <a:gd name="T4" fmla="*/ 211 w 93"/>
                <a:gd name="T5" fmla="*/ 10 h 82"/>
                <a:gd name="T6" fmla="*/ 178 w 93"/>
                <a:gd name="T7" fmla="*/ 16 h 82"/>
                <a:gd name="T8" fmla="*/ 178 w 93"/>
                <a:gd name="T9" fmla="*/ 32 h 82"/>
                <a:gd name="T10" fmla="*/ 192 w 93"/>
                <a:gd name="T11" fmla="*/ 32 h 82"/>
                <a:gd name="T12" fmla="*/ 194 w 93"/>
                <a:gd name="T13" fmla="*/ 38 h 82"/>
                <a:gd name="T14" fmla="*/ 181 w 93"/>
                <a:gd name="T15" fmla="*/ 42 h 82"/>
                <a:gd name="T16" fmla="*/ 192 w 93"/>
                <a:gd name="T17" fmla="*/ 78 h 82"/>
                <a:gd name="T18" fmla="*/ 161 w 93"/>
                <a:gd name="T19" fmla="*/ 84 h 82"/>
                <a:gd name="T20" fmla="*/ 138 w 93"/>
                <a:gd name="T21" fmla="*/ 102 h 82"/>
                <a:gd name="T22" fmla="*/ 70 w 93"/>
                <a:gd name="T23" fmla="*/ 98 h 82"/>
                <a:gd name="T24" fmla="*/ 30 w 93"/>
                <a:gd name="T25" fmla="*/ 84 h 82"/>
                <a:gd name="T26" fmla="*/ 0 w 93"/>
                <a:gd name="T27" fmla="*/ 84 h 82"/>
                <a:gd name="T28" fmla="*/ 22 w 93"/>
                <a:gd name="T29" fmla="*/ 58 h 82"/>
                <a:gd name="T30" fmla="*/ 30 w 93"/>
                <a:gd name="T31" fmla="*/ 56 h 82"/>
                <a:gd name="T32" fmla="*/ 26 w 93"/>
                <a:gd name="T33" fmla="*/ 42 h 82"/>
                <a:gd name="T34" fmla="*/ 64 w 93"/>
                <a:gd name="T35" fmla="*/ 12 h 82"/>
                <a:gd name="T36" fmla="*/ 70 w 93"/>
                <a:gd name="T37" fmla="*/ 20 h 82"/>
                <a:gd name="T38" fmla="*/ 83 w 93"/>
                <a:gd name="T39" fmla="*/ 18 h 82"/>
                <a:gd name="T40" fmla="*/ 77 w 93"/>
                <a:gd name="T41" fmla="*/ 10 h 82"/>
                <a:gd name="T42" fmla="*/ 115 w 93"/>
                <a:gd name="T43" fmla="*/ 4 h 82"/>
                <a:gd name="T44" fmla="*/ 118 w 93"/>
                <a:gd name="T45" fmla="*/ 8 h 82"/>
                <a:gd name="T46" fmla="*/ 131 w 93"/>
                <a:gd name="T47" fmla="*/ 6 h 82"/>
                <a:gd name="T48" fmla="*/ 131 w 93"/>
                <a:gd name="T49" fmla="*/ 0 h 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82"/>
                <a:gd name="T77" fmla="*/ 93 w 93"/>
                <a:gd name="T78" fmla="*/ 82 h 8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82">
                  <a:moveTo>
                    <a:pt x="58" y="0"/>
                  </a:moveTo>
                  <a:lnTo>
                    <a:pt x="93" y="2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78" y="22"/>
                  </a:lnTo>
                  <a:lnTo>
                    <a:pt x="84" y="22"/>
                  </a:lnTo>
                  <a:lnTo>
                    <a:pt x="86" y="28"/>
                  </a:lnTo>
                  <a:lnTo>
                    <a:pt x="80" y="32"/>
                  </a:lnTo>
                  <a:lnTo>
                    <a:pt x="84" y="60"/>
                  </a:lnTo>
                  <a:lnTo>
                    <a:pt x="70" y="64"/>
                  </a:lnTo>
                  <a:lnTo>
                    <a:pt x="60" y="82"/>
                  </a:lnTo>
                  <a:lnTo>
                    <a:pt x="30" y="78"/>
                  </a:lnTo>
                  <a:lnTo>
                    <a:pt x="14" y="64"/>
                  </a:lnTo>
                  <a:lnTo>
                    <a:pt x="0" y="64"/>
                  </a:lnTo>
                  <a:lnTo>
                    <a:pt x="10" y="48"/>
                  </a:lnTo>
                  <a:lnTo>
                    <a:pt x="14" y="46"/>
                  </a:lnTo>
                  <a:lnTo>
                    <a:pt x="12" y="32"/>
                  </a:lnTo>
                  <a:lnTo>
                    <a:pt x="28" y="12"/>
                  </a:lnTo>
                  <a:lnTo>
                    <a:pt x="30" y="20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50" y="4"/>
                  </a:lnTo>
                  <a:lnTo>
                    <a:pt x="52" y="8"/>
                  </a:lnTo>
                  <a:lnTo>
                    <a:pt x="58" y="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7" name="Freeform 1191"/>
            <p:cNvSpPr>
              <a:spLocks/>
            </p:cNvSpPr>
            <p:nvPr/>
          </p:nvSpPr>
          <p:spPr bwMode="auto">
            <a:xfrm>
              <a:off x="3753" y="2540"/>
              <a:ext cx="106" cy="73"/>
            </a:xfrm>
            <a:custGeom>
              <a:avLst/>
              <a:gdLst>
                <a:gd name="T0" fmla="*/ 4 w 98"/>
                <a:gd name="T1" fmla="*/ 70 h 72"/>
                <a:gd name="T2" fmla="*/ 0 w 98"/>
                <a:gd name="T3" fmla="*/ 68 h 72"/>
                <a:gd name="T4" fmla="*/ 4 w 98"/>
                <a:gd name="T5" fmla="*/ 60 h 72"/>
                <a:gd name="T6" fmla="*/ 6 w 98"/>
                <a:gd name="T7" fmla="*/ 28 h 72"/>
                <a:gd name="T8" fmla="*/ 48 w 98"/>
                <a:gd name="T9" fmla="*/ 6 h 72"/>
                <a:gd name="T10" fmla="*/ 75 w 98"/>
                <a:gd name="T11" fmla="*/ 2 h 72"/>
                <a:gd name="T12" fmla="*/ 163 w 98"/>
                <a:gd name="T13" fmla="*/ 0 h 72"/>
                <a:gd name="T14" fmla="*/ 170 w 98"/>
                <a:gd name="T15" fmla="*/ 16 h 72"/>
                <a:gd name="T16" fmla="*/ 188 w 98"/>
                <a:gd name="T17" fmla="*/ 10 h 72"/>
                <a:gd name="T18" fmla="*/ 188 w 98"/>
                <a:gd name="T19" fmla="*/ 22 h 72"/>
                <a:gd name="T20" fmla="*/ 215 w 98"/>
                <a:gd name="T21" fmla="*/ 50 h 72"/>
                <a:gd name="T22" fmla="*/ 215 w 98"/>
                <a:gd name="T23" fmla="*/ 56 h 72"/>
                <a:gd name="T24" fmla="*/ 202 w 98"/>
                <a:gd name="T25" fmla="*/ 58 h 72"/>
                <a:gd name="T26" fmla="*/ 198 w 98"/>
                <a:gd name="T27" fmla="*/ 54 h 72"/>
                <a:gd name="T28" fmla="*/ 163 w 98"/>
                <a:gd name="T29" fmla="*/ 60 h 72"/>
                <a:gd name="T30" fmla="*/ 167 w 98"/>
                <a:gd name="T31" fmla="*/ 68 h 72"/>
                <a:gd name="T32" fmla="*/ 154 w 98"/>
                <a:gd name="T33" fmla="*/ 70 h 72"/>
                <a:gd name="T34" fmla="*/ 151 w 98"/>
                <a:gd name="T35" fmla="*/ 62 h 72"/>
                <a:gd name="T36" fmla="*/ 114 w 98"/>
                <a:gd name="T37" fmla="*/ 82 h 72"/>
                <a:gd name="T38" fmla="*/ 52 w 98"/>
                <a:gd name="T39" fmla="*/ 56 h 72"/>
                <a:gd name="T40" fmla="*/ 40 w 98"/>
                <a:gd name="T41" fmla="*/ 60 h 72"/>
                <a:gd name="T42" fmla="*/ 21 w 98"/>
                <a:gd name="T43" fmla="*/ 58 h 72"/>
                <a:gd name="T44" fmla="*/ 4 w 98"/>
                <a:gd name="T45" fmla="*/ 70 h 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8"/>
                <a:gd name="T70" fmla="*/ 0 h 72"/>
                <a:gd name="T71" fmla="*/ 98 w 98"/>
                <a:gd name="T72" fmla="*/ 72 h 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8" h="72">
                  <a:moveTo>
                    <a:pt x="4" y="60"/>
                  </a:moveTo>
                  <a:lnTo>
                    <a:pt x="0" y="58"/>
                  </a:lnTo>
                  <a:lnTo>
                    <a:pt x="4" y="50"/>
                  </a:lnTo>
                  <a:lnTo>
                    <a:pt x="6" y="28"/>
                  </a:lnTo>
                  <a:lnTo>
                    <a:pt x="22" y="6"/>
                  </a:lnTo>
                  <a:lnTo>
                    <a:pt x="34" y="2"/>
                  </a:lnTo>
                  <a:lnTo>
                    <a:pt x="74" y="0"/>
                  </a:lnTo>
                  <a:lnTo>
                    <a:pt x="78" y="16"/>
                  </a:lnTo>
                  <a:lnTo>
                    <a:pt x="86" y="10"/>
                  </a:lnTo>
                  <a:lnTo>
                    <a:pt x="86" y="22"/>
                  </a:lnTo>
                  <a:lnTo>
                    <a:pt x="98" y="40"/>
                  </a:lnTo>
                  <a:lnTo>
                    <a:pt x="98" y="46"/>
                  </a:lnTo>
                  <a:lnTo>
                    <a:pt x="92" y="48"/>
                  </a:lnTo>
                  <a:lnTo>
                    <a:pt x="90" y="44"/>
                  </a:lnTo>
                  <a:lnTo>
                    <a:pt x="74" y="50"/>
                  </a:lnTo>
                  <a:lnTo>
                    <a:pt x="76" y="58"/>
                  </a:lnTo>
                  <a:lnTo>
                    <a:pt x="70" y="60"/>
                  </a:lnTo>
                  <a:lnTo>
                    <a:pt x="68" y="52"/>
                  </a:lnTo>
                  <a:lnTo>
                    <a:pt x="52" y="72"/>
                  </a:lnTo>
                  <a:lnTo>
                    <a:pt x="24" y="46"/>
                  </a:lnTo>
                  <a:lnTo>
                    <a:pt x="18" y="50"/>
                  </a:lnTo>
                  <a:lnTo>
                    <a:pt x="10" y="48"/>
                  </a:lnTo>
                  <a:lnTo>
                    <a:pt x="4" y="6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8" name="Freeform 1192"/>
            <p:cNvSpPr>
              <a:spLocks/>
            </p:cNvSpPr>
            <p:nvPr/>
          </p:nvSpPr>
          <p:spPr bwMode="auto">
            <a:xfrm>
              <a:off x="3896" y="2662"/>
              <a:ext cx="76" cy="87"/>
            </a:xfrm>
            <a:custGeom>
              <a:avLst/>
              <a:gdLst>
                <a:gd name="T0" fmla="*/ 0 w 70"/>
                <a:gd name="T1" fmla="*/ 8 h 84"/>
                <a:gd name="T2" fmla="*/ 113 w 70"/>
                <a:gd name="T3" fmla="*/ 0 h 84"/>
                <a:gd name="T4" fmla="*/ 123 w 70"/>
                <a:gd name="T5" fmla="*/ 16 h 84"/>
                <a:gd name="T6" fmla="*/ 161 w 70"/>
                <a:gd name="T7" fmla="*/ 108 h 84"/>
                <a:gd name="T8" fmla="*/ 36 w 70"/>
                <a:gd name="T9" fmla="*/ 119 h 84"/>
                <a:gd name="T10" fmla="*/ 16 w 70"/>
                <a:gd name="T11" fmla="*/ 116 h 84"/>
                <a:gd name="T12" fmla="*/ 2 w 70"/>
                <a:gd name="T13" fmla="*/ 64 h 84"/>
                <a:gd name="T14" fmla="*/ 16 w 70"/>
                <a:gd name="T15" fmla="*/ 62 h 84"/>
                <a:gd name="T16" fmla="*/ 16 w 70"/>
                <a:gd name="T17" fmla="*/ 54 h 84"/>
                <a:gd name="T18" fmla="*/ 0 w 70"/>
                <a:gd name="T19" fmla="*/ 54 h 84"/>
                <a:gd name="T20" fmla="*/ 0 w 70"/>
                <a:gd name="T21" fmla="*/ 8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84"/>
                <a:gd name="T35" fmla="*/ 70 w 70"/>
                <a:gd name="T36" fmla="*/ 84 h 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84">
                  <a:moveTo>
                    <a:pt x="0" y="8"/>
                  </a:moveTo>
                  <a:lnTo>
                    <a:pt x="50" y="0"/>
                  </a:lnTo>
                  <a:lnTo>
                    <a:pt x="54" y="14"/>
                  </a:lnTo>
                  <a:lnTo>
                    <a:pt x="70" y="76"/>
                  </a:lnTo>
                  <a:lnTo>
                    <a:pt x="16" y="84"/>
                  </a:lnTo>
                  <a:lnTo>
                    <a:pt x="6" y="82"/>
                  </a:lnTo>
                  <a:lnTo>
                    <a:pt x="2" y="44"/>
                  </a:lnTo>
                  <a:lnTo>
                    <a:pt x="6" y="42"/>
                  </a:lnTo>
                  <a:lnTo>
                    <a:pt x="6" y="38"/>
                  </a:lnTo>
                  <a:lnTo>
                    <a:pt x="0" y="3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09" name="Freeform 1193"/>
            <p:cNvSpPr>
              <a:spLocks/>
            </p:cNvSpPr>
            <p:nvPr/>
          </p:nvSpPr>
          <p:spPr bwMode="auto">
            <a:xfrm>
              <a:off x="3913" y="2741"/>
              <a:ext cx="92" cy="79"/>
            </a:xfrm>
            <a:custGeom>
              <a:avLst/>
              <a:gdLst>
                <a:gd name="T0" fmla="*/ 0 w 84"/>
                <a:gd name="T1" fmla="*/ 8 h 78"/>
                <a:gd name="T2" fmla="*/ 135 w 84"/>
                <a:gd name="T3" fmla="*/ 0 h 78"/>
                <a:gd name="T4" fmla="*/ 180 w 84"/>
                <a:gd name="T5" fmla="*/ 52 h 78"/>
                <a:gd name="T6" fmla="*/ 211 w 84"/>
                <a:gd name="T7" fmla="*/ 74 h 78"/>
                <a:gd name="T8" fmla="*/ 24 w 84"/>
                <a:gd name="T9" fmla="*/ 88 h 78"/>
                <a:gd name="T10" fmla="*/ 0 w 84"/>
                <a:gd name="T11" fmla="*/ 8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78"/>
                <a:gd name="T20" fmla="*/ 84 w 84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78">
                  <a:moveTo>
                    <a:pt x="0" y="8"/>
                  </a:moveTo>
                  <a:lnTo>
                    <a:pt x="54" y="0"/>
                  </a:lnTo>
                  <a:lnTo>
                    <a:pt x="72" y="42"/>
                  </a:lnTo>
                  <a:lnTo>
                    <a:pt x="84" y="64"/>
                  </a:lnTo>
                  <a:lnTo>
                    <a:pt x="10" y="7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0" name="Freeform 1194"/>
            <p:cNvSpPr>
              <a:spLocks/>
            </p:cNvSpPr>
            <p:nvPr/>
          </p:nvSpPr>
          <p:spPr bwMode="auto">
            <a:xfrm>
              <a:off x="3907" y="2805"/>
              <a:ext cx="130" cy="68"/>
            </a:xfrm>
            <a:custGeom>
              <a:avLst/>
              <a:gdLst>
                <a:gd name="T0" fmla="*/ 36 w 120"/>
                <a:gd name="T1" fmla="*/ 14 h 66"/>
                <a:gd name="T2" fmla="*/ 200 w 120"/>
                <a:gd name="T3" fmla="*/ 0 h 66"/>
                <a:gd name="T4" fmla="*/ 217 w 120"/>
                <a:gd name="T5" fmla="*/ 32 h 66"/>
                <a:gd name="T6" fmla="*/ 235 w 120"/>
                <a:gd name="T7" fmla="*/ 36 h 66"/>
                <a:gd name="T8" fmla="*/ 246 w 120"/>
                <a:gd name="T9" fmla="*/ 46 h 66"/>
                <a:gd name="T10" fmla="*/ 269 w 120"/>
                <a:gd name="T11" fmla="*/ 58 h 66"/>
                <a:gd name="T12" fmla="*/ 142 w 120"/>
                <a:gd name="T13" fmla="*/ 74 h 66"/>
                <a:gd name="T14" fmla="*/ 142 w 120"/>
                <a:gd name="T15" fmla="*/ 87 h 66"/>
                <a:gd name="T16" fmla="*/ 108 w 120"/>
                <a:gd name="T17" fmla="*/ 87 h 66"/>
                <a:gd name="T18" fmla="*/ 103 w 120"/>
                <a:gd name="T19" fmla="*/ 74 h 66"/>
                <a:gd name="T20" fmla="*/ 4 w 120"/>
                <a:gd name="T21" fmla="*/ 58 h 66"/>
                <a:gd name="T22" fmla="*/ 0 w 120"/>
                <a:gd name="T23" fmla="*/ 28 h 66"/>
                <a:gd name="T24" fmla="*/ 26 w 120"/>
                <a:gd name="T25" fmla="*/ 28 h 66"/>
                <a:gd name="T26" fmla="*/ 36 w 120"/>
                <a:gd name="T27" fmla="*/ 14 h 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66"/>
                <a:gd name="T44" fmla="*/ 120 w 120"/>
                <a:gd name="T45" fmla="*/ 66 h 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66">
                  <a:moveTo>
                    <a:pt x="16" y="14"/>
                  </a:moveTo>
                  <a:lnTo>
                    <a:pt x="90" y="0"/>
                  </a:lnTo>
                  <a:lnTo>
                    <a:pt x="98" y="22"/>
                  </a:lnTo>
                  <a:lnTo>
                    <a:pt x="106" y="26"/>
                  </a:lnTo>
                  <a:lnTo>
                    <a:pt x="110" y="36"/>
                  </a:lnTo>
                  <a:lnTo>
                    <a:pt x="120" y="44"/>
                  </a:lnTo>
                  <a:lnTo>
                    <a:pt x="64" y="54"/>
                  </a:lnTo>
                  <a:lnTo>
                    <a:pt x="64" y="66"/>
                  </a:lnTo>
                  <a:lnTo>
                    <a:pt x="48" y="66"/>
                  </a:lnTo>
                  <a:lnTo>
                    <a:pt x="46" y="54"/>
                  </a:lnTo>
                  <a:lnTo>
                    <a:pt x="4" y="44"/>
                  </a:lnTo>
                  <a:lnTo>
                    <a:pt x="0" y="18"/>
                  </a:lnTo>
                  <a:lnTo>
                    <a:pt x="12" y="18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1" name="Freeform 1195"/>
            <p:cNvSpPr>
              <a:spLocks/>
            </p:cNvSpPr>
            <p:nvPr/>
          </p:nvSpPr>
          <p:spPr bwMode="auto">
            <a:xfrm>
              <a:off x="3959" y="2851"/>
              <a:ext cx="101" cy="87"/>
            </a:xfrm>
            <a:custGeom>
              <a:avLst/>
              <a:gdLst>
                <a:gd name="T0" fmla="*/ 0 w 94"/>
                <a:gd name="T1" fmla="*/ 22 h 86"/>
                <a:gd name="T2" fmla="*/ 31 w 94"/>
                <a:gd name="T3" fmla="*/ 22 h 86"/>
                <a:gd name="T4" fmla="*/ 31 w 94"/>
                <a:gd name="T5" fmla="*/ 10 h 86"/>
                <a:gd name="T6" fmla="*/ 148 w 94"/>
                <a:gd name="T7" fmla="*/ 0 h 86"/>
                <a:gd name="T8" fmla="*/ 148 w 94"/>
                <a:gd name="T9" fmla="*/ 6 h 86"/>
                <a:gd name="T10" fmla="*/ 157 w 94"/>
                <a:gd name="T11" fmla="*/ 20 h 86"/>
                <a:gd name="T12" fmla="*/ 157 w 94"/>
                <a:gd name="T13" fmla="*/ 32 h 86"/>
                <a:gd name="T14" fmla="*/ 185 w 94"/>
                <a:gd name="T15" fmla="*/ 38 h 86"/>
                <a:gd name="T16" fmla="*/ 194 w 94"/>
                <a:gd name="T17" fmla="*/ 54 h 86"/>
                <a:gd name="T18" fmla="*/ 182 w 94"/>
                <a:gd name="T19" fmla="*/ 60 h 86"/>
                <a:gd name="T20" fmla="*/ 175 w 94"/>
                <a:gd name="T21" fmla="*/ 68 h 86"/>
                <a:gd name="T22" fmla="*/ 148 w 94"/>
                <a:gd name="T23" fmla="*/ 74 h 86"/>
                <a:gd name="T24" fmla="*/ 148 w 94"/>
                <a:gd name="T25" fmla="*/ 94 h 86"/>
                <a:gd name="T26" fmla="*/ 111 w 94"/>
                <a:gd name="T27" fmla="*/ 96 h 86"/>
                <a:gd name="T28" fmla="*/ 82 w 94"/>
                <a:gd name="T29" fmla="*/ 82 h 86"/>
                <a:gd name="T30" fmla="*/ 23 w 94"/>
                <a:gd name="T31" fmla="*/ 88 h 86"/>
                <a:gd name="T32" fmla="*/ 18 w 94"/>
                <a:gd name="T33" fmla="*/ 72 h 86"/>
                <a:gd name="T34" fmla="*/ 0 w 94"/>
                <a:gd name="T35" fmla="*/ 22 h 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4"/>
                <a:gd name="T55" fmla="*/ 0 h 86"/>
                <a:gd name="T56" fmla="*/ 94 w 94"/>
                <a:gd name="T57" fmla="*/ 86 h 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4" h="86">
                  <a:moveTo>
                    <a:pt x="0" y="22"/>
                  </a:moveTo>
                  <a:lnTo>
                    <a:pt x="16" y="22"/>
                  </a:lnTo>
                  <a:lnTo>
                    <a:pt x="16" y="1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6" y="20"/>
                  </a:lnTo>
                  <a:lnTo>
                    <a:pt x="76" y="32"/>
                  </a:lnTo>
                  <a:lnTo>
                    <a:pt x="90" y="38"/>
                  </a:lnTo>
                  <a:lnTo>
                    <a:pt x="94" y="44"/>
                  </a:lnTo>
                  <a:lnTo>
                    <a:pt x="88" y="50"/>
                  </a:lnTo>
                  <a:lnTo>
                    <a:pt x="86" y="58"/>
                  </a:lnTo>
                  <a:lnTo>
                    <a:pt x="72" y="64"/>
                  </a:lnTo>
                  <a:lnTo>
                    <a:pt x="72" y="84"/>
                  </a:lnTo>
                  <a:lnTo>
                    <a:pt x="54" y="86"/>
                  </a:lnTo>
                  <a:lnTo>
                    <a:pt x="40" y="72"/>
                  </a:lnTo>
                  <a:lnTo>
                    <a:pt x="12" y="78"/>
                  </a:lnTo>
                  <a:lnTo>
                    <a:pt x="8" y="6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2" name="Freeform 1196"/>
            <p:cNvSpPr>
              <a:spLocks/>
            </p:cNvSpPr>
            <p:nvPr/>
          </p:nvSpPr>
          <p:spPr bwMode="auto">
            <a:xfrm>
              <a:off x="3933" y="2924"/>
              <a:ext cx="106" cy="119"/>
            </a:xfrm>
            <a:custGeom>
              <a:avLst/>
              <a:gdLst>
                <a:gd name="T0" fmla="*/ 0 w 98"/>
                <a:gd name="T1" fmla="*/ 149 h 116"/>
                <a:gd name="T2" fmla="*/ 18 w 98"/>
                <a:gd name="T3" fmla="*/ 107 h 116"/>
                <a:gd name="T4" fmla="*/ 4 w 98"/>
                <a:gd name="T5" fmla="*/ 82 h 116"/>
                <a:gd name="T6" fmla="*/ 21 w 98"/>
                <a:gd name="T7" fmla="*/ 58 h 116"/>
                <a:gd name="T8" fmla="*/ 29 w 98"/>
                <a:gd name="T9" fmla="*/ 48 h 116"/>
                <a:gd name="T10" fmla="*/ 40 w 98"/>
                <a:gd name="T11" fmla="*/ 44 h 116"/>
                <a:gd name="T12" fmla="*/ 88 w 98"/>
                <a:gd name="T13" fmla="*/ 40 h 116"/>
                <a:gd name="T14" fmla="*/ 78 w 98"/>
                <a:gd name="T15" fmla="*/ 6 h 116"/>
                <a:gd name="T16" fmla="*/ 141 w 98"/>
                <a:gd name="T17" fmla="*/ 0 h 116"/>
                <a:gd name="T18" fmla="*/ 170 w 98"/>
                <a:gd name="T19" fmla="*/ 14 h 116"/>
                <a:gd name="T20" fmla="*/ 212 w 98"/>
                <a:gd name="T21" fmla="*/ 12 h 116"/>
                <a:gd name="T22" fmla="*/ 215 w 98"/>
                <a:gd name="T23" fmla="*/ 40 h 116"/>
                <a:gd name="T24" fmla="*/ 202 w 98"/>
                <a:gd name="T25" fmla="*/ 70 h 116"/>
                <a:gd name="T26" fmla="*/ 202 w 98"/>
                <a:gd name="T27" fmla="*/ 84 h 116"/>
                <a:gd name="T28" fmla="*/ 181 w 98"/>
                <a:gd name="T29" fmla="*/ 104 h 116"/>
                <a:gd name="T30" fmla="*/ 105 w 98"/>
                <a:gd name="T31" fmla="*/ 116 h 116"/>
                <a:gd name="T32" fmla="*/ 110 w 98"/>
                <a:gd name="T33" fmla="*/ 138 h 116"/>
                <a:gd name="T34" fmla="*/ 0 w 98"/>
                <a:gd name="T35" fmla="*/ 149 h 1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8"/>
                <a:gd name="T55" fmla="*/ 0 h 116"/>
                <a:gd name="T56" fmla="*/ 98 w 98"/>
                <a:gd name="T57" fmla="*/ 116 h 1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8" h="116">
                  <a:moveTo>
                    <a:pt x="0" y="116"/>
                  </a:moveTo>
                  <a:lnTo>
                    <a:pt x="8" y="84"/>
                  </a:lnTo>
                  <a:lnTo>
                    <a:pt x="4" y="62"/>
                  </a:lnTo>
                  <a:lnTo>
                    <a:pt x="10" y="48"/>
                  </a:lnTo>
                  <a:lnTo>
                    <a:pt x="14" y="38"/>
                  </a:lnTo>
                  <a:lnTo>
                    <a:pt x="18" y="34"/>
                  </a:lnTo>
                  <a:lnTo>
                    <a:pt x="40" y="30"/>
                  </a:lnTo>
                  <a:lnTo>
                    <a:pt x="36" y="6"/>
                  </a:lnTo>
                  <a:lnTo>
                    <a:pt x="64" y="0"/>
                  </a:lnTo>
                  <a:lnTo>
                    <a:pt x="78" y="14"/>
                  </a:lnTo>
                  <a:lnTo>
                    <a:pt x="96" y="12"/>
                  </a:lnTo>
                  <a:lnTo>
                    <a:pt x="98" y="30"/>
                  </a:lnTo>
                  <a:lnTo>
                    <a:pt x="92" y="54"/>
                  </a:lnTo>
                  <a:lnTo>
                    <a:pt x="92" y="64"/>
                  </a:lnTo>
                  <a:lnTo>
                    <a:pt x="82" y="82"/>
                  </a:lnTo>
                  <a:lnTo>
                    <a:pt x="48" y="90"/>
                  </a:lnTo>
                  <a:lnTo>
                    <a:pt x="50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3" name="Freeform 1197"/>
            <p:cNvSpPr>
              <a:spLocks/>
            </p:cNvSpPr>
            <p:nvPr/>
          </p:nvSpPr>
          <p:spPr bwMode="auto">
            <a:xfrm>
              <a:off x="3410" y="2414"/>
              <a:ext cx="174" cy="65"/>
            </a:xfrm>
            <a:custGeom>
              <a:avLst/>
              <a:gdLst>
                <a:gd name="T0" fmla="*/ 363 w 160"/>
                <a:gd name="T1" fmla="*/ 0 h 64"/>
                <a:gd name="T2" fmla="*/ 351 w 160"/>
                <a:gd name="T3" fmla="*/ 0 h 64"/>
                <a:gd name="T4" fmla="*/ 220 w 160"/>
                <a:gd name="T5" fmla="*/ 8 h 64"/>
                <a:gd name="T6" fmla="*/ 75 w 160"/>
                <a:gd name="T7" fmla="*/ 12 h 64"/>
                <a:gd name="T8" fmla="*/ 2 w 160"/>
                <a:gd name="T9" fmla="*/ 16 h 64"/>
                <a:gd name="T10" fmla="*/ 0 w 160"/>
                <a:gd name="T11" fmla="*/ 18 h 64"/>
                <a:gd name="T12" fmla="*/ 0 w 160"/>
                <a:gd name="T13" fmla="*/ 20 h 64"/>
                <a:gd name="T14" fmla="*/ 18 w 160"/>
                <a:gd name="T15" fmla="*/ 30 h 64"/>
                <a:gd name="T16" fmla="*/ 30 w 160"/>
                <a:gd name="T17" fmla="*/ 48 h 64"/>
                <a:gd name="T18" fmla="*/ 75 w 160"/>
                <a:gd name="T19" fmla="*/ 48 h 64"/>
                <a:gd name="T20" fmla="*/ 107 w 160"/>
                <a:gd name="T21" fmla="*/ 64 h 64"/>
                <a:gd name="T22" fmla="*/ 129 w 160"/>
                <a:gd name="T23" fmla="*/ 70 h 64"/>
                <a:gd name="T24" fmla="*/ 158 w 160"/>
                <a:gd name="T25" fmla="*/ 74 h 64"/>
                <a:gd name="T26" fmla="*/ 189 w 160"/>
                <a:gd name="T27" fmla="*/ 62 h 64"/>
                <a:gd name="T28" fmla="*/ 231 w 160"/>
                <a:gd name="T29" fmla="*/ 54 h 64"/>
                <a:gd name="T30" fmla="*/ 268 w 160"/>
                <a:gd name="T31" fmla="*/ 50 h 64"/>
                <a:gd name="T32" fmla="*/ 288 w 160"/>
                <a:gd name="T33" fmla="*/ 54 h 64"/>
                <a:gd name="T34" fmla="*/ 323 w 160"/>
                <a:gd name="T35" fmla="*/ 52 h 64"/>
                <a:gd name="T36" fmla="*/ 341 w 160"/>
                <a:gd name="T37" fmla="*/ 58 h 64"/>
                <a:gd name="T38" fmla="*/ 351 w 160"/>
                <a:gd name="T39" fmla="*/ 56 h 64"/>
                <a:gd name="T40" fmla="*/ 370 w 160"/>
                <a:gd name="T41" fmla="*/ 42 h 64"/>
                <a:gd name="T42" fmla="*/ 363 w 160"/>
                <a:gd name="T43" fmla="*/ 0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0"/>
                <a:gd name="T67" fmla="*/ 0 h 64"/>
                <a:gd name="T68" fmla="*/ 160 w 160"/>
                <a:gd name="T69" fmla="*/ 64 h 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0" h="64">
                  <a:moveTo>
                    <a:pt x="156" y="0"/>
                  </a:moveTo>
                  <a:lnTo>
                    <a:pt x="152" y="0"/>
                  </a:lnTo>
                  <a:lnTo>
                    <a:pt x="94" y="8"/>
                  </a:lnTo>
                  <a:lnTo>
                    <a:pt x="32" y="12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4" y="38"/>
                  </a:lnTo>
                  <a:lnTo>
                    <a:pt x="32" y="38"/>
                  </a:lnTo>
                  <a:lnTo>
                    <a:pt x="46" y="54"/>
                  </a:lnTo>
                  <a:lnTo>
                    <a:pt x="56" y="60"/>
                  </a:lnTo>
                  <a:lnTo>
                    <a:pt x="68" y="64"/>
                  </a:lnTo>
                  <a:lnTo>
                    <a:pt x="82" y="52"/>
                  </a:lnTo>
                  <a:lnTo>
                    <a:pt x="100" y="4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40" y="42"/>
                  </a:lnTo>
                  <a:lnTo>
                    <a:pt x="148" y="48"/>
                  </a:lnTo>
                  <a:lnTo>
                    <a:pt x="152" y="46"/>
                  </a:lnTo>
                  <a:lnTo>
                    <a:pt x="160" y="3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4" name="Freeform 1198"/>
            <p:cNvSpPr>
              <a:spLocks/>
            </p:cNvSpPr>
            <p:nvPr/>
          </p:nvSpPr>
          <p:spPr bwMode="auto">
            <a:xfrm>
              <a:off x="3425" y="2452"/>
              <a:ext cx="124" cy="64"/>
            </a:xfrm>
            <a:custGeom>
              <a:avLst/>
              <a:gdLst>
                <a:gd name="T0" fmla="*/ 0 w 114"/>
                <a:gd name="T1" fmla="*/ 0 h 62"/>
                <a:gd name="T2" fmla="*/ 42 w 114"/>
                <a:gd name="T3" fmla="*/ 0 h 62"/>
                <a:gd name="T4" fmla="*/ 75 w 114"/>
                <a:gd name="T5" fmla="*/ 26 h 62"/>
                <a:gd name="T6" fmla="*/ 126 w 114"/>
                <a:gd name="T7" fmla="*/ 36 h 62"/>
                <a:gd name="T8" fmla="*/ 158 w 114"/>
                <a:gd name="T9" fmla="*/ 14 h 62"/>
                <a:gd name="T10" fmla="*/ 202 w 114"/>
                <a:gd name="T11" fmla="*/ 6 h 62"/>
                <a:gd name="T12" fmla="*/ 239 w 114"/>
                <a:gd name="T13" fmla="*/ 2 h 62"/>
                <a:gd name="T14" fmla="*/ 256 w 114"/>
                <a:gd name="T15" fmla="*/ 6 h 62"/>
                <a:gd name="T16" fmla="*/ 265 w 114"/>
                <a:gd name="T17" fmla="*/ 44 h 62"/>
                <a:gd name="T18" fmla="*/ 245 w 114"/>
                <a:gd name="T19" fmla="*/ 46 h 62"/>
                <a:gd name="T20" fmla="*/ 239 w 114"/>
                <a:gd name="T21" fmla="*/ 61 h 62"/>
                <a:gd name="T22" fmla="*/ 239 w 114"/>
                <a:gd name="T23" fmla="*/ 72 h 62"/>
                <a:gd name="T24" fmla="*/ 4 w 114"/>
                <a:gd name="T25" fmla="*/ 84 h 62"/>
                <a:gd name="T26" fmla="*/ 0 w 114"/>
                <a:gd name="T27" fmla="*/ 0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62"/>
                <a:gd name="T44" fmla="*/ 114 w 114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62">
                  <a:moveTo>
                    <a:pt x="0" y="0"/>
                  </a:moveTo>
                  <a:lnTo>
                    <a:pt x="18" y="0"/>
                  </a:lnTo>
                  <a:lnTo>
                    <a:pt x="32" y="16"/>
                  </a:lnTo>
                  <a:lnTo>
                    <a:pt x="54" y="26"/>
                  </a:lnTo>
                  <a:lnTo>
                    <a:pt x="68" y="14"/>
                  </a:lnTo>
                  <a:lnTo>
                    <a:pt x="86" y="6"/>
                  </a:lnTo>
                  <a:lnTo>
                    <a:pt x="102" y="2"/>
                  </a:lnTo>
                  <a:lnTo>
                    <a:pt x="110" y="6"/>
                  </a:lnTo>
                  <a:lnTo>
                    <a:pt x="114" y="34"/>
                  </a:lnTo>
                  <a:lnTo>
                    <a:pt x="106" y="36"/>
                  </a:lnTo>
                  <a:lnTo>
                    <a:pt x="102" y="44"/>
                  </a:lnTo>
                  <a:lnTo>
                    <a:pt x="102" y="52"/>
                  </a:lnTo>
                  <a:lnTo>
                    <a:pt x="4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5" name="Freeform 1199"/>
            <p:cNvSpPr>
              <a:spLocks/>
            </p:cNvSpPr>
            <p:nvPr/>
          </p:nvSpPr>
          <p:spPr bwMode="auto">
            <a:xfrm>
              <a:off x="3430" y="2506"/>
              <a:ext cx="112" cy="63"/>
            </a:xfrm>
            <a:custGeom>
              <a:avLst/>
              <a:gdLst>
                <a:gd name="T0" fmla="*/ 0 w 104"/>
                <a:gd name="T1" fmla="*/ 10 h 62"/>
                <a:gd name="T2" fmla="*/ 207 w 104"/>
                <a:gd name="T3" fmla="*/ 0 h 62"/>
                <a:gd name="T4" fmla="*/ 221 w 104"/>
                <a:gd name="T5" fmla="*/ 62 h 62"/>
                <a:gd name="T6" fmla="*/ 184 w 104"/>
                <a:gd name="T7" fmla="*/ 60 h 62"/>
                <a:gd name="T8" fmla="*/ 0 w 104"/>
                <a:gd name="T9" fmla="*/ 72 h 62"/>
                <a:gd name="T10" fmla="*/ 0 w 104"/>
                <a:gd name="T11" fmla="*/ 1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4"/>
                <a:gd name="T19" fmla="*/ 0 h 62"/>
                <a:gd name="T20" fmla="*/ 104 w 104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4" h="62">
                  <a:moveTo>
                    <a:pt x="0" y="10"/>
                  </a:moveTo>
                  <a:lnTo>
                    <a:pt x="98" y="0"/>
                  </a:lnTo>
                  <a:lnTo>
                    <a:pt x="104" y="52"/>
                  </a:lnTo>
                  <a:lnTo>
                    <a:pt x="88" y="50"/>
                  </a:lnTo>
                  <a:lnTo>
                    <a:pt x="0" y="6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6" name="Freeform 1200"/>
            <p:cNvSpPr>
              <a:spLocks/>
            </p:cNvSpPr>
            <p:nvPr/>
          </p:nvSpPr>
          <p:spPr bwMode="auto">
            <a:xfrm>
              <a:off x="3536" y="2457"/>
              <a:ext cx="81" cy="102"/>
            </a:xfrm>
            <a:custGeom>
              <a:avLst/>
              <a:gdLst>
                <a:gd name="T0" fmla="*/ 20 w 74"/>
                <a:gd name="T1" fmla="*/ 2 h 100"/>
                <a:gd name="T2" fmla="*/ 59 w 74"/>
                <a:gd name="T3" fmla="*/ 0 h 100"/>
                <a:gd name="T4" fmla="*/ 79 w 74"/>
                <a:gd name="T5" fmla="*/ 6 h 100"/>
                <a:gd name="T6" fmla="*/ 88 w 74"/>
                <a:gd name="T7" fmla="*/ 4 h 100"/>
                <a:gd name="T8" fmla="*/ 119 w 74"/>
                <a:gd name="T9" fmla="*/ 4 h 100"/>
                <a:gd name="T10" fmla="*/ 158 w 74"/>
                <a:gd name="T11" fmla="*/ 16 h 100"/>
                <a:gd name="T12" fmla="*/ 182 w 74"/>
                <a:gd name="T13" fmla="*/ 106 h 100"/>
                <a:gd name="T14" fmla="*/ 173 w 74"/>
                <a:gd name="T15" fmla="*/ 112 h 100"/>
                <a:gd name="T16" fmla="*/ 16 w 74"/>
                <a:gd name="T17" fmla="*/ 120 h 100"/>
                <a:gd name="T18" fmla="*/ 0 w 74"/>
                <a:gd name="T19" fmla="*/ 58 h 100"/>
                <a:gd name="T20" fmla="*/ 0 w 74"/>
                <a:gd name="T21" fmla="*/ 50 h 100"/>
                <a:gd name="T22" fmla="*/ 4 w 74"/>
                <a:gd name="T23" fmla="*/ 42 h 100"/>
                <a:gd name="T24" fmla="*/ 28 w 74"/>
                <a:gd name="T25" fmla="*/ 40 h 100"/>
                <a:gd name="T26" fmla="*/ 20 w 74"/>
                <a:gd name="T27" fmla="*/ 2 h 1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0"/>
                <a:gd name="T44" fmla="*/ 74 w 74"/>
                <a:gd name="T45" fmla="*/ 100 h 1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0">
                  <a:moveTo>
                    <a:pt x="8" y="2"/>
                  </a:moveTo>
                  <a:lnTo>
                    <a:pt x="24" y="0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8" y="4"/>
                  </a:lnTo>
                  <a:lnTo>
                    <a:pt x="64" y="16"/>
                  </a:lnTo>
                  <a:lnTo>
                    <a:pt x="74" y="86"/>
                  </a:lnTo>
                  <a:lnTo>
                    <a:pt x="70" y="92"/>
                  </a:lnTo>
                  <a:lnTo>
                    <a:pt x="6" y="100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4" y="32"/>
                  </a:lnTo>
                  <a:lnTo>
                    <a:pt x="12" y="3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7" name="Freeform 1201"/>
            <p:cNvSpPr>
              <a:spLocks/>
            </p:cNvSpPr>
            <p:nvPr/>
          </p:nvSpPr>
          <p:spPr bwMode="auto">
            <a:xfrm>
              <a:off x="3430" y="2557"/>
              <a:ext cx="106" cy="84"/>
            </a:xfrm>
            <a:custGeom>
              <a:avLst/>
              <a:gdLst>
                <a:gd name="T0" fmla="*/ 0 w 98"/>
                <a:gd name="T1" fmla="*/ 12 h 82"/>
                <a:gd name="T2" fmla="*/ 193 w 98"/>
                <a:gd name="T3" fmla="*/ 0 h 82"/>
                <a:gd name="T4" fmla="*/ 206 w 98"/>
                <a:gd name="T5" fmla="*/ 74 h 82"/>
                <a:gd name="T6" fmla="*/ 215 w 98"/>
                <a:gd name="T7" fmla="*/ 98 h 82"/>
                <a:gd name="T8" fmla="*/ 102 w 98"/>
                <a:gd name="T9" fmla="*/ 102 h 82"/>
                <a:gd name="T10" fmla="*/ 97 w 98"/>
                <a:gd name="T11" fmla="*/ 82 h 82"/>
                <a:gd name="T12" fmla="*/ 78 w 98"/>
                <a:gd name="T13" fmla="*/ 82 h 82"/>
                <a:gd name="T14" fmla="*/ 75 w 98"/>
                <a:gd name="T15" fmla="*/ 70 h 82"/>
                <a:gd name="T16" fmla="*/ 2 w 98"/>
                <a:gd name="T17" fmla="*/ 78 h 82"/>
                <a:gd name="T18" fmla="*/ 0 w 98"/>
                <a:gd name="T19" fmla="*/ 12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82"/>
                <a:gd name="T32" fmla="*/ 98 w 98"/>
                <a:gd name="T33" fmla="*/ 82 h 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82">
                  <a:moveTo>
                    <a:pt x="0" y="12"/>
                  </a:moveTo>
                  <a:lnTo>
                    <a:pt x="88" y="0"/>
                  </a:lnTo>
                  <a:lnTo>
                    <a:pt x="94" y="58"/>
                  </a:lnTo>
                  <a:lnTo>
                    <a:pt x="98" y="78"/>
                  </a:lnTo>
                  <a:lnTo>
                    <a:pt x="46" y="82"/>
                  </a:lnTo>
                  <a:lnTo>
                    <a:pt x="44" y="62"/>
                  </a:lnTo>
                  <a:lnTo>
                    <a:pt x="36" y="62"/>
                  </a:lnTo>
                  <a:lnTo>
                    <a:pt x="34" y="56"/>
                  </a:lnTo>
                  <a:lnTo>
                    <a:pt x="2" y="6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8" name="Freeform 1202"/>
            <p:cNvSpPr>
              <a:spLocks/>
            </p:cNvSpPr>
            <p:nvPr/>
          </p:nvSpPr>
          <p:spPr bwMode="auto">
            <a:xfrm>
              <a:off x="3605" y="2473"/>
              <a:ext cx="103" cy="71"/>
            </a:xfrm>
            <a:custGeom>
              <a:avLst/>
              <a:gdLst>
                <a:gd name="T0" fmla="*/ 0 w 94"/>
                <a:gd name="T1" fmla="*/ 0 h 70"/>
                <a:gd name="T2" fmla="*/ 85 w 94"/>
                <a:gd name="T3" fmla="*/ 16 h 70"/>
                <a:gd name="T4" fmla="*/ 129 w 94"/>
                <a:gd name="T5" fmla="*/ 20 h 70"/>
                <a:gd name="T6" fmla="*/ 164 w 94"/>
                <a:gd name="T7" fmla="*/ 12 h 70"/>
                <a:gd name="T8" fmla="*/ 184 w 94"/>
                <a:gd name="T9" fmla="*/ 16 h 70"/>
                <a:gd name="T10" fmla="*/ 217 w 94"/>
                <a:gd name="T11" fmla="*/ 8 h 70"/>
                <a:gd name="T12" fmla="*/ 236 w 94"/>
                <a:gd name="T13" fmla="*/ 16 h 70"/>
                <a:gd name="T14" fmla="*/ 217 w 94"/>
                <a:gd name="T15" fmla="*/ 50 h 70"/>
                <a:gd name="T16" fmla="*/ 224 w 94"/>
                <a:gd name="T17" fmla="*/ 70 h 70"/>
                <a:gd name="T18" fmla="*/ 24 w 94"/>
                <a:gd name="T19" fmla="*/ 80 h 70"/>
                <a:gd name="T20" fmla="*/ 0 w 94"/>
                <a:gd name="T21" fmla="*/ 0 h 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70"/>
                <a:gd name="T35" fmla="*/ 94 w 94"/>
                <a:gd name="T36" fmla="*/ 70 h 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70">
                  <a:moveTo>
                    <a:pt x="0" y="0"/>
                  </a:moveTo>
                  <a:lnTo>
                    <a:pt x="34" y="16"/>
                  </a:lnTo>
                  <a:lnTo>
                    <a:pt x="52" y="20"/>
                  </a:lnTo>
                  <a:lnTo>
                    <a:pt x="66" y="12"/>
                  </a:lnTo>
                  <a:lnTo>
                    <a:pt x="74" y="16"/>
                  </a:lnTo>
                  <a:lnTo>
                    <a:pt x="88" y="8"/>
                  </a:lnTo>
                  <a:lnTo>
                    <a:pt x="94" y="16"/>
                  </a:lnTo>
                  <a:lnTo>
                    <a:pt x="88" y="40"/>
                  </a:lnTo>
                  <a:lnTo>
                    <a:pt x="90" y="60"/>
                  </a:lnTo>
                  <a:lnTo>
                    <a:pt x="1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19" name="Freeform 1203"/>
            <p:cNvSpPr>
              <a:spLocks/>
            </p:cNvSpPr>
            <p:nvPr/>
          </p:nvSpPr>
          <p:spPr bwMode="auto">
            <a:xfrm>
              <a:off x="3525" y="2550"/>
              <a:ext cx="95" cy="66"/>
            </a:xfrm>
            <a:custGeom>
              <a:avLst/>
              <a:gdLst>
                <a:gd name="T0" fmla="*/ 0 w 88"/>
                <a:gd name="T1" fmla="*/ 6 h 64"/>
                <a:gd name="T2" fmla="*/ 33 w 88"/>
                <a:gd name="T3" fmla="*/ 8 h 64"/>
                <a:gd name="T4" fmla="*/ 172 w 88"/>
                <a:gd name="T5" fmla="*/ 0 h 64"/>
                <a:gd name="T6" fmla="*/ 190 w 88"/>
                <a:gd name="T7" fmla="*/ 76 h 64"/>
                <a:gd name="T8" fmla="*/ 6 w 88"/>
                <a:gd name="T9" fmla="*/ 86 h 64"/>
                <a:gd name="T10" fmla="*/ 0 w 88"/>
                <a:gd name="T11" fmla="*/ 6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64"/>
                <a:gd name="T20" fmla="*/ 88 w 88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64">
                  <a:moveTo>
                    <a:pt x="0" y="6"/>
                  </a:moveTo>
                  <a:lnTo>
                    <a:pt x="16" y="8"/>
                  </a:lnTo>
                  <a:lnTo>
                    <a:pt x="80" y="0"/>
                  </a:lnTo>
                  <a:lnTo>
                    <a:pt x="88" y="56"/>
                  </a:lnTo>
                  <a:lnTo>
                    <a:pt x="6" y="6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0" name="Freeform 1204"/>
            <p:cNvSpPr>
              <a:spLocks/>
            </p:cNvSpPr>
            <p:nvPr/>
          </p:nvSpPr>
          <p:spPr bwMode="auto">
            <a:xfrm>
              <a:off x="3431" y="2613"/>
              <a:ext cx="59" cy="109"/>
            </a:xfrm>
            <a:custGeom>
              <a:avLst/>
              <a:gdLst>
                <a:gd name="T0" fmla="*/ 0 w 54"/>
                <a:gd name="T1" fmla="*/ 4 h 106"/>
                <a:gd name="T2" fmla="*/ 79 w 54"/>
                <a:gd name="T3" fmla="*/ 0 h 106"/>
                <a:gd name="T4" fmla="*/ 81 w 54"/>
                <a:gd name="T5" fmla="*/ 6 h 106"/>
                <a:gd name="T6" fmla="*/ 103 w 54"/>
                <a:gd name="T7" fmla="*/ 6 h 106"/>
                <a:gd name="T8" fmla="*/ 106 w 54"/>
                <a:gd name="T9" fmla="*/ 36 h 106"/>
                <a:gd name="T10" fmla="*/ 129 w 54"/>
                <a:gd name="T11" fmla="*/ 137 h 106"/>
                <a:gd name="T12" fmla="*/ 2 w 54"/>
                <a:gd name="T13" fmla="*/ 140 h 106"/>
                <a:gd name="T14" fmla="*/ 2 w 54"/>
                <a:gd name="T15" fmla="*/ 90 h 106"/>
                <a:gd name="T16" fmla="*/ 0 w 54"/>
                <a:gd name="T17" fmla="*/ 4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"/>
                <a:gd name="T28" fmla="*/ 0 h 106"/>
                <a:gd name="T29" fmla="*/ 54 w 54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" h="106">
                  <a:moveTo>
                    <a:pt x="0" y="4"/>
                  </a:moveTo>
                  <a:lnTo>
                    <a:pt x="32" y="0"/>
                  </a:lnTo>
                  <a:lnTo>
                    <a:pt x="34" y="6"/>
                  </a:lnTo>
                  <a:lnTo>
                    <a:pt x="42" y="6"/>
                  </a:lnTo>
                  <a:lnTo>
                    <a:pt x="44" y="26"/>
                  </a:lnTo>
                  <a:lnTo>
                    <a:pt x="54" y="104"/>
                  </a:lnTo>
                  <a:lnTo>
                    <a:pt x="2" y="106"/>
                  </a:lnTo>
                  <a:lnTo>
                    <a:pt x="2" y="7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1" name="Freeform 1205"/>
            <p:cNvSpPr>
              <a:spLocks/>
            </p:cNvSpPr>
            <p:nvPr/>
          </p:nvSpPr>
          <p:spPr bwMode="auto">
            <a:xfrm>
              <a:off x="3480" y="2636"/>
              <a:ext cx="101" cy="84"/>
            </a:xfrm>
            <a:custGeom>
              <a:avLst/>
              <a:gdLst>
                <a:gd name="T0" fmla="*/ 0 w 94"/>
                <a:gd name="T1" fmla="*/ 4 h 82"/>
                <a:gd name="T2" fmla="*/ 106 w 94"/>
                <a:gd name="T3" fmla="*/ 0 h 82"/>
                <a:gd name="T4" fmla="*/ 106 w 94"/>
                <a:gd name="T5" fmla="*/ 6 h 82"/>
                <a:gd name="T6" fmla="*/ 143 w 94"/>
                <a:gd name="T7" fmla="*/ 4 h 82"/>
                <a:gd name="T8" fmla="*/ 157 w 94"/>
                <a:gd name="T9" fmla="*/ 48 h 82"/>
                <a:gd name="T10" fmla="*/ 185 w 94"/>
                <a:gd name="T11" fmla="*/ 46 h 82"/>
                <a:gd name="T12" fmla="*/ 194 w 94"/>
                <a:gd name="T13" fmla="*/ 62 h 82"/>
                <a:gd name="T14" fmla="*/ 119 w 94"/>
                <a:gd name="T15" fmla="*/ 74 h 82"/>
                <a:gd name="T16" fmla="*/ 119 w 94"/>
                <a:gd name="T17" fmla="*/ 82 h 82"/>
                <a:gd name="T18" fmla="*/ 111 w 94"/>
                <a:gd name="T19" fmla="*/ 84 h 82"/>
                <a:gd name="T20" fmla="*/ 114 w 94"/>
                <a:gd name="T21" fmla="*/ 96 h 82"/>
                <a:gd name="T22" fmla="*/ 61 w 94"/>
                <a:gd name="T23" fmla="*/ 100 h 82"/>
                <a:gd name="T24" fmla="*/ 20 w 94"/>
                <a:gd name="T25" fmla="*/ 102 h 82"/>
                <a:gd name="T26" fmla="*/ 0 w 94"/>
                <a:gd name="T27" fmla="*/ 4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82"/>
                <a:gd name="T44" fmla="*/ 94 w 94"/>
                <a:gd name="T45" fmla="*/ 82 h 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82">
                  <a:moveTo>
                    <a:pt x="0" y="4"/>
                  </a:moveTo>
                  <a:lnTo>
                    <a:pt x="52" y="0"/>
                  </a:lnTo>
                  <a:lnTo>
                    <a:pt x="52" y="6"/>
                  </a:lnTo>
                  <a:lnTo>
                    <a:pt x="70" y="4"/>
                  </a:lnTo>
                  <a:lnTo>
                    <a:pt x="76" y="38"/>
                  </a:lnTo>
                  <a:lnTo>
                    <a:pt x="90" y="36"/>
                  </a:lnTo>
                  <a:lnTo>
                    <a:pt x="94" y="52"/>
                  </a:lnTo>
                  <a:lnTo>
                    <a:pt x="58" y="58"/>
                  </a:lnTo>
                  <a:lnTo>
                    <a:pt x="58" y="62"/>
                  </a:lnTo>
                  <a:lnTo>
                    <a:pt x="54" y="64"/>
                  </a:lnTo>
                  <a:lnTo>
                    <a:pt x="56" y="76"/>
                  </a:lnTo>
                  <a:lnTo>
                    <a:pt x="30" y="80"/>
                  </a:lnTo>
                  <a:lnTo>
                    <a:pt x="10" y="8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2" name="Freeform 1206"/>
            <p:cNvSpPr>
              <a:spLocks/>
            </p:cNvSpPr>
            <p:nvPr/>
          </p:nvSpPr>
          <p:spPr bwMode="auto">
            <a:xfrm>
              <a:off x="3434" y="2718"/>
              <a:ext cx="87" cy="115"/>
            </a:xfrm>
            <a:custGeom>
              <a:avLst/>
              <a:gdLst>
                <a:gd name="T0" fmla="*/ 0 w 80"/>
                <a:gd name="T1" fmla="*/ 4 h 112"/>
                <a:gd name="T2" fmla="*/ 121 w 80"/>
                <a:gd name="T3" fmla="*/ 2 h 112"/>
                <a:gd name="T4" fmla="*/ 165 w 80"/>
                <a:gd name="T5" fmla="*/ 0 h 112"/>
                <a:gd name="T6" fmla="*/ 187 w 80"/>
                <a:gd name="T7" fmla="*/ 90 h 112"/>
                <a:gd name="T8" fmla="*/ 116 w 80"/>
                <a:gd name="T9" fmla="*/ 115 h 112"/>
                <a:gd name="T10" fmla="*/ 121 w 80"/>
                <a:gd name="T11" fmla="*/ 124 h 112"/>
                <a:gd name="T12" fmla="*/ 70 w 80"/>
                <a:gd name="T13" fmla="*/ 126 h 112"/>
                <a:gd name="T14" fmla="*/ 64 w 80"/>
                <a:gd name="T15" fmla="*/ 140 h 112"/>
                <a:gd name="T16" fmla="*/ 4 w 80"/>
                <a:gd name="T17" fmla="*/ 145 h 112"/>
                <a:gd name="T18" fmla="*/ 2 w 80"/>
                <a:gd name="T19" fmla="*/ 72 h 112"/>
                <a:gd name="T20" fmla="*/ 0 w 80"/>
                <a:gd name="T21" fmla="*/ 4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"/>
                <a:gd name="T34" fmla="*/ 0 h 112"/>
                <a:gd name="T35" fmla="*/ 80 w 80"/>
                <a:gd name="T36" fmla="*/ 112 h 1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" h="112">
                  <a:moveTo>
                    <a:pt x="0" y="4"/>
                  </a:moveTo>
                  <a:lnTo>
                    <a:pt x="52" y="2"/>
                  </a:lnTo>
                  <a:lnTo>
                    <a:pt x="72" y="0"/>
                  </a:lnTo>
                  <a:lnTo>
                    <a:pt x="80" y="70"/>
                  </a:lnTo>
                  <a:lnTo>
                    <a:pt x="50" y="88"/>
                  </a:lnTo>
                  <a:lnTo>
                    <a:pt x="52" y="94"/>
                  </a:lnTo>
                  <a:lnTo>
                    <a:pt x="30" y="96"/>
                  </a:lnTo>
                  <a:lnTo>
                    <a:pt x="28" y="108"/>
                  </a:lnTo>
                  <a:lnTo>
                    <a:pt x="4" y="112"/>
                  </a:lnTo>
                  <a:lnTo>
                    <a:pt x="2" y="5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3" name="Freeform 1207"/>
            <p:cNvSpPr>
              <a:spLocks/>
            </p:cNvSpPr>
            <p:nvPr/>
          </p:nvSpPr>
          <p:spPr bwMode="auto">
            <a:xfrm>
              <a:off x="3436" y="2828"/>
              <a:ext cx="100" cy="135"/>
            </a:xfrm>
            <a:custGeom>
              <a:avLst/>
              <a:gdLst>
                <a:gd name="T0" fmla="*/ 2 w 92"/>
                <a:gd name="T1" fmla="*/ 4 h 132"/>
                <a:gd name="T2" fmla="*/ 59 w 92"/>
                <a:gd name="T3" fmla="*/ 0 h 132"/>
                <a:gd name="T4" fmla="*/ 74 w 92"/>
                <a:gd name="T5" fmla="*/ 38 h 132"/>
                <a:gd name="T6" fmla="*/ 116 w 92"/>
                <a:gd name="T7" fmla="*/ 44 h 132"/>
                <a:gd name="T8" fmla="*/ 98 w 92"/>
                <a:gd name="T9" fmla="*/ 62 h 132"/>
                <a:gd name="T10" fmla="*/ 107 w 92"/>
                <a:gd name="T11" fmla="*/ 70 h 132"/>
                <a:gd name="T12" fmla="*/ 128 w 92"/>
                <a:gd name="T13" fmla="*/ 64 h 132"/>
                <a:gd name="T14" fmla="*/ 120 w 92"/>
                <a:gd name="T15" fmla="*/ 86 h 132"/>
                <a:gd name="T16" fmla="*/ 158 w 92"/>
                <a:gd name="T17" fmla="*/ 88 h 132"/>
                <a:gd name="T18" fmla="*/ 204 w 92"/>
                <a:gd name="T19" fmla="*/ 74 h 132"/>
                <a:gd name="T20" fmla="*/ 210 w 92"/>
                <a:gd name="T21" fmla="*/ 88 h 132"/>
                <a:gd name="T22" fmla="*/ 192 w 92"/>
                <a:gd name="T23" fmla="*/ 90 h 132"/>
                <a:gd name="T24" fmla="*/ 208 w 92"/>
                <a:gd name="T25" fmla="*/ 100 h 132"/>
                <a:gd name="T26" fmla="*/ 178 w 92"/>
                <a:gd name="T27" fmla="*/ 106 h 132"/>
                <a:gd name="T28" fmla="*/ 149 w 92"/>
                <a:gd name="T29" fmla="*/ 133 h 132"/>
                <a:gd name="T30" fmla="*/ 149 w 92"/>
                <a:gd name="T31" fmla="*/ 144 h 132"/>
                <a:gd name="T32" fmla="*/ 192 w 92"/>
                <a:gd name="T33" fmla="*/ 152 h 132"/>
                <a:gd name="T34" fmla="*/ 2 w 92"/>
                <a:gd name="T35" fmla="*/ 164 h 132"/>
                <a:gd name="T36" fmla="*/ 2 w 92"/>
                <a:gd name="T37" fmla="*/ 100 h 132"/>
                <a:gd name="T38" fmla="*/ 0 w 92"/>
                <a:gd name="T39" fmla="*/ 16 h 132"/>
                <a:gd name="T40" fmla="*/ 2 w 92"/>
                <a:gd name="T41" fmla="*/ 4 h 1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32"/>
                <a:gd name="T65" fmla="*/ 92 w 92"/>
                <a:gd name="T66" fmla="*/ 132 h 1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32">
                  <a:moveTo>
                    <a:pt x="2" y="4"/>
                  </a:moveTo>
                  <a:lnTo>
                    <a:pt x="26" y="0"/>
                  </a:lnTo>
                  <a:lnTo>
                    <a:pt x="32" y="28"/>
                  </a:lnTo>
                  <a:lnTo>
                    <a:pt x="50" y="34"/>
                  </a:lnTo>
                  <a:lnTo>
                    <a:pt x="42" y="52"/>
                  </a:lnTo>
                  <a:lnTo>
                    <a:pt x="46" y="58"/>
                  </a:lnTo>
                  <a:lnTo>
                    <a:pt x="56" y="54"/>
                  </a:lnTo>
                  <a:lnTo>
                    <a:pt x="52" y="66"/>
                  </a:lnTo>
                  <a:lnTo>
                    <a:pt x="68" y="68"/>
                  </a:lnTo>
                  <a:lnTo>
                    <a:pt x="88" y="60"/>
                  </a:lnTo>
                  <a:lnTo>
                    <a:pt x="92" y="68"/>
                  </a:lnTo>
                  <a:lnTo>
                    <a:pt x="84" y="70"/>
                  </a:lnTo>
                  <a:lnTo>
                    <a:pt x="90" y="80"/>
                  </a:lnTo>
                  <a:lnTo>
                    <a:pt x="78" y="86"/>
                  </a:lnTo>
                  <a:lnTo>
                    <a:pt x="64" y="106"/>
                  </a:lnTo>
                  <a:lnTo>
                    <a:pt x="64" y="114"/>
                  </a:lnTo>
                  <a:lnTo>
                    <a:pt x="84" y="122"/>
                  </a:lnTo>
                  <a:lnTo>
                    <a:pt x="2" y="132"/>
                  </a:lnTo>
                  <a:lnTo>
                    <a:pt x="2" y="80"/>
                  </a:lnTo>
                  <a:lnTo>
                    <a:pt x="0" y="1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4" name="Freeform 1208"/>
            <p:cNvSpPr>
              <a:spLocks/>
            </p:cNvSpPr>
            <p:nvPr/>
          </p:nvSpPr>
          <p:spPr bwMode="auto">
            <a:xfrm>
              <a:off x="3512" y="2689"/>
              <a:ext cx="142" cy="123"/>
            </a:xfrm>
            <a:custGeom>
              <a:avLst/>
              <a:gdLst>
                <a:gd name="T0" fmla="*/ 154 w 130"/>
                <a:gd name="T1" fmla="*/ 0 h 120"/>
                <a:gd name="T2" fmla="*/ 199 w 130"/>
                <a:gd name="T3" fmla="*/ 0 h 120"/>
                <a:gd name="T4" fmla="*/ 202 w 130"/>
                <a:gd name="T5" fmla="*/ 14 h 120"/>
                <a:gd name="T6" fmla="*/ 221 w 130"/>
                <a:gd name="T7" fmla="*/ 16 h 120"/>
                <a:gd name="T8" fmla="*/ 217 w 130"/>
                <a:gd name="T9" fmla="*/ 32 h 120"/>
                <a:gd name="T10" fmla="*/ 196 w 130"/>
                <a:gd name="T11" fmla="*/ 32 h 120"/>
                <a:gd name="T12" fmla="*/ 313 w 130"/>
                <a:gd name="T13" fmla="*/ 80 h 120"/>
                <a:gd name="T14" fmla="*/ 264 w 130"/>
                <a:gd name="T15" fmla="*/ 92 h 120"/>
                <a:gd name="T16" fmla="*/ 269 w 130"/>
                <a:gd name="T17" fmla="*/ 105 h 120"/>
                <a:gd name="T18" fmla="*/ 235 w 130"/>
                <a:gd name="T19" fmla="*/ 121 h 120"/>
                <a:gd name="T20" fmla="*/ 235 w 130"/>
                <a:gd name="T21" fmla="*/ 142 h 120"/>
                <a:gd name="T22" fmla="*/ 187 w 130"/>
                <a:gd name="T23" fmla="*/ 150 h 120"/>
                <a:gd name="T24" fmla="*/ 79 w 130"/>
                <a:gd name="T25" fmla="*/ 153 h 120"/>
                <a:gd name="T26" fmla="*/ 32 w 130"/>
                <a:gd name="T27" fmla="*/ 150 h 120"/>
                <a:gd name="T28" fmla="*/ 19 w 130"/>
                <a:gd name="T29" fmla="*/ 127 h 120"/>
                <a:gd name="T30" fmla="*/ 0 w 130"/>
                <a:gd name="T31" fmla="*/ 38 h 120"/>
                <a:gd name="T32" fmla="*/ 62 w 130"/>
                <a:gd name="T33" fmla="*/ 34 h 120"/>
                <a:gd name="T34" fmla="*/ 57 w 130"/>
                <a:gd name="T35" fmla="*/ 12 h 120"/>
                <a:gd name="T36" fmla="*/ 68 w 130"/>
                <a:gd name="T37" fmla="*/ 10 h 120"/>
                <a:gd name="T38" fmla="*/ 68 w 130"/>
                <a:gd name="T39" fmla="*/ 6 h 120"/>
                <a:gd name="T40" fmla="*/ 154 w 130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0"/>
                <a:gd name="T64" fmla="*/ 0 h 120"/>
                <a:gd name="T65" fmla="*/ 130 w 130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0" h="120">
                  <a:moveTo>
                    <a:pt x="64" y="0"/>
                  </a:moveTo>
                  <a:lnTo>
                    <a:pt x="82" y="0"/>
                  </a:lnTo>
                  <a:lnTo>
                    <a:pt x="84" y="14"/>
                  </a:lnTo>
                  <a:lnTo>
                    <a:pt x="92" y="16"/>
                  </a:lnTo>
                  <a:lnTo>
                    <a:pt x="90" y="22"/>
                  </a:lnTo>
                  <a:lnTo>
                    <a:pt x="80" y="22"/>
                  </a:lnTo>
                  <a:lnTo>
                    <a:pt x="130" y="60"/>
                  </a:lnTo>
                  <a:lnTo>
                    <a:pt x="110" y="72"/>
                  </a:lnTo>
                  <a:lnTo>
                    <a:pt x="112" y="84"/>
                  </a:lnTo>
                  <a:lnTo>
                    <a:pt x="96" y="94"/>
                  </a:lnTo>
                  <a:lnTo>
                    <a:pt x="96" y="112"/>
                  </a:lnTo>
                  <a:lnTo>
                    <a:pt x="78" y="118"/>
                  </a:lnTo>
                  <a:lnTo>
                    <a:pt x="32" y="120"/>
                  </a:lnTo>
                  <a:lnTo>
                    <a:pt x="14" y="118"/>
                  </a:lnTo>
                  <a:lnTo>
                    <a:pt x="8" y="98"/>
                  </a:lnTo>
                  <a:lnTo>
                    <a:pt x="0" y="28"/>
                  </a:lnTo>
                  <a:lnTo>
                    <a:pt x="26" y="24"/>
                  </a:lnTo>
                  <a:lnTo>
                    <a:pt x="24" y="12"/>
                  </a:lnTo>
                  <a:lnTo>
                    <a:pt x="28" y="10"/>
                  </a:lnTo>
                  <a:lnTo>
                    <a:pt x="28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5" name="Freeform 1209"/>
            <p:cNvSpPr>
              <a:spLocks/>
            </p:cNvSpPr>
            <p:nvPr/>
          </p:nvSpPr>
          <p:spPr bwMode="auto">
            <a:xfrm>
              <a:off x="3464" y="2789"/>
              <a:ext cx="87" cy="121"/>
            </a:xfrm>
            <a:custGeom>
              <a:avLst/>
              <a:gdLst>
                <a:gd name="T0" fmla="*/ 121 w 80"/>
                <a:gd name="T1" fmla="*/ 0 h 118"/>
                <a:gd name="T2" fmla="*/ 135 w 80"/>
                <a:gd name="T3" fmla="*/ 30 h 118"/>
                <a:gd name="T4" fmla="*/ 176 w 80"/>
                <a:gd name="T5" fmla="*/ 32 h 118"/>
                <a:gd name="T6" fmla="*/ 162 w 80"/>
                <a:gd name="T7" fmla="*/ 56 h 118"/>
                <a:gd name="T8" fmla="*/ 144 w 80"/>
                <a:gd name="T9" fmla="*/ 58 h 118"/>
                <a:gd name="T10" fmla="*/ 129 w 80"/>
                <a:gd name="T11" fmla="*/ 94 h 118"/>
                <a:gd name="T12" fmla="*/ 187 w 80"/>
                <a:gd name="T13" fmla="*/ 118 h 118"/>
                <a:gd name="T14" fmla="*/ 162 w 80"/>
                <a:gd name="T15" fmla="*/ 121 h 118"/>
                <a:gd name="T16" fmla="*/ 162 w 80"/>
                <a:gd name="T17" fmla="*/ 127 h 118"/>
                <a:gd name="T18" fmla="*/ 162 w 80"/>
                <a:gd name="T19" fmla="*/ 130 h 118"/>
                <a:gd name="T20" fmla="*/ 162 w 80"/>
                <a:gd name="T21" fmla="*/ 132 h 118"/>
                <a:gd name="T22" fmla="*/ 187 w 80"/>
                <a:gd name="T23" fmla="*/ 132 h 118"/>
                <a:gd name="T24" fmla="*/ 179 w 80"/>
                <a:gd name="T25" fmla="*/ 140 h 118"/>
                <a:gd name="T26" fmla="*/ 172 w 80"/>
                <a:gd name="T27" fmla="*/ 140 h 118"/>
                <a:gd name="T28" fmla="*/ 172 w 80"/>
                <a:gd name="T29" fmla="*/ 148 h 118"/>
                <a:gd name="T30" fmla="*/ 149 w 80"/>
                <a:gd name="T31" fmla="*/ 151 h 118"/>
                <a:gd name="T32" fmla="*/ 135 w 80"/>
                <a:gd name="T33" fmla="*/ 138 h 118"/>
                <a:gd name="T34" fmla="*/ 152 w 80"/>
                <a:gd name="T35" fmla="*/ 136 h 118"/>
                <a:gd name="T36" fmla="*/ 144 w 80"/>
                <a:gd name="T37" fmla="*/ 127 h 118"/>
                <a:gd name="T38" fmla="*/ 98 w 80"/>
                <a:gd name="T39" fmla="*/ 136 h 118"/>
                <a:gd name="T40" fmla="*/ 59 w 80"/>
                <a:gd name="T41" fmla="*/ 134 h 118"/>
                <a:gd name="T42" fmla="*/ 70 w 80"/>
                <a:gd name="T43" fmla="*/ 118 h 118"/>
                <a:gd name="T44" fmla="*/ 46 w 80"/>
                <a:gd name="T45" fmla="*/ 124 h 118"/>
                <a:gd name="T46" fmla="*/ 36 w 80"/>
                <a:gd name="T47" fmla="*/ 115 h 118"/>
                <a:gd name="T48" fmla="*/ 54 w 80"/>
                <a:gd name="T49" fmla="*/ 92 h 118"/>
                <a:gd name="T50" fmla="*/ 16 w 80"/>
                <a:gd name="T51" fmla="*/ 86 h 118"/>
                <a:gd name="T52" fmla="*/ 0 w 80"/>
                <a:gd name="T53" fmla="*/ 48 h 118"/>
                <a:gd name="T54" fmla="*/ 2 w 80"/>
                <a:gd name="T55" fmla="*/ 36 h 118"/>
                <a:gd name="T56" fmla="*/ 54 w 80"/>
                <a:gd name="T57" fmla="*/ 34 h 118"/>
                <a:gd name="T58" fmla="*/ 50 w 80"/>
                <a:gd name="T59" fmla="*/ 18 h 118"/>
                <a:gd name="T60" fmla="*/ 121 w 80"/>
                <a:gd name="T61" fmla="*/ 0 h 11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0"/>
                <a:gd name="T94" fmla="*/ 0 h 118"/>
                <a:gd name="T95" fmla="*/ 80 w 80"/>
                <a:gd name="T96" fmla="*/ 118 h 11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0" h="118">
                  <a:moveTo>
                    <a:pt x="52" y="0"/>
                  </a:moveTo>
                  <a:lnTo>
                    <a:pt x="58" y="20"/>
                  </a:lnTo>
                  <a:lnTo>
                    <a:pt x="76" y="22"/>
                  </a:lnTo>
                  <a:lnTo>
                    <a:pt x="70" y="46"/>
                  </a:lnTo>
                  <a:lnTo>
                    <a:pt x="62" y="48"/>
                  </a:lnTo>
                  <a:lnTo>
                    <a:pt x="56" y="74"/>
                  </a:lnTo>
                  <a:lnTo>
                    <a:pt x="80" y="92"/>
                  </a:lnTo>
                  <a:lnTo>
                    <a:pt x="70" y="94"/>
                  </a:lnTo>
                  <a:lnTo>
                    <a:pt x="70" y="98"/>
                  </a:lnTo>
                  <a:lnTo>
                    <a:pt x="70" y="100"/>
                  </a:lnTo>
                  <a:lnTo>
                    <a:pt x="70" y="102"/>
                  </a:lnTo>
                  <a:lnTo>
                    <a:pt x="80" y="102"/>
                  </a:lnTo>
                  <a:lnTo>
                    <a:pt x="78" y="110"/>
                  </a:lnTo>
                  <a:lnTo>
                    <a:pt x="74" y="110"/>
                  </a:lnTo>
                  <a:lnTo>
                    <a:pt x="74" y="116"/>
                  </a:lnTo>
                  <a:lnTo>
                    <a:pt x="64" y="118"/>
                  </a:lnTo>
                  <a:lnTo>
                    <a:pt x="58" y="108"/>
                  </a:lnTo>
                  <a:lnTo>
                    <a:pt x="66" y="106"/>
                  </a:lnTo>
                  <a:lnTo>
                    <a:pt x="62" y="98"/>
                  </a:lnTo>
                  <a:lnTo>
                    <a:pt x="42" y="106"/>
                  </a:lnTo>
                  <a:lnTo>
                    <a:pt x="26" y="104"/>
                  </a:lnTo>
                  <a:lnTo>
                    <a:pt x="30" y="92"/>
                  </a:lnTo>
                  <a:lnTo>
                    <a:pt x="20" y="96"/>
                  </a:lnTo>
                  <a:lnTo>
                    <a:pt x="16" y="90"/>
                  </a:lnTo>
                  <a:lnTo>
                    <a:pt x="24" y="72"/>
                  </a:lnTo>
                  <a:lnTo>
                    <a:pt x="6" y="66"/>
                  </a:lnTo>
                  <a:lnTo>
                    <a:pt x="0" y="38"/>
                  </a:lnTo>
                  <a:lnTo>
                    <a:pt x="2" y="26"/>
                  </a:lnTo>
                  <a:lnTo>
                    <a:pt x="24" y="24"/>
                  </a:lnTo>
                  <a:lnTo>
                    <a:pt x="22" y="1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6" name="Freeform 1210"/>
            <p:cNvSpPr>
              <a:spLocks/>
            </p:cNvSpPr>
            <p:nvPr/>
          </p:nvSpPr>
          <p:spPr bwMode="auto">
            <a:xfrm>
              <a:off x="3525" y="2810"/>
              <a:ext cx="76" cy="105"/>
            </a:xfrm>
            <a:custGeom>
              <a:avLst/>
              <a:gdLst>
                <a:gd name="T0" fmla="*/ 46 w 70"/>
                <a:gd name="T1" fmla="*/ 2 h 104"/>
                <a:gd name="T2" fmla="*/ 151 w 70"/>
                <a:gd name="T3" fmla="*/ 0 h 104"/>
                <a:gd name="T4" fmla="*/ 161 w 70"/>
                <a:gd name="T5" fmla="*/ 22 h 104"/>
                <a:gd name="T6" fmla="*/ 161 w 70"/>
                <a:gd name="T7" fmla="*/ 32 h 104"/>
                <a:gd name="T8" fmla="*/ 140 w 70"/>
                <a:gd name="T9" fmla="*/ 34 h 104"/>
                <a:gd name="T10" fmla="*/ 151 w 70"/>
                <a:gd name="T11" fmla="*/ 74 h 104"/>
                <a:gd name="T12" fmla="*/ 131 w 70"/>
                <a:gd name="T13" fmla="*/ 76 h 104"/>
                <a:gd name="T14" fmla="*/ 145 w 70"/>
                <a:gd name="T15" fmla="*/ 112 h 104"/>
                <a:gd name="T16" fmla="*/ 69 w 70"/>
                <a:gd name="T17" fmla="*/ 114 h 104"/>
                <a:gd name="T18" fmla="*/ 69 w 70"/>
                <a:gd name="T19" fmla="*/ 106 h 104"/>
                <a:gd name="T20" fmla="*/ 42 w 70"/>
                <a:gd name="T21" fmla="*/ 106 h 104"/>
                <a:gd name="T22" fmla="*/ 42 w 70"/>
                <a:gd name="T23" fmla="*/ 100 h 104"/>
                <a:gd name="T24" fmla="*/ 50 w 70"/>
                <a:gd name="T25" fmla="*/ 100 h 104"/>
                <a:gd name="T26" fmla="*/ 54 w 70"/>
                <a:gd name="T27" fmla="*/ 92 h 104"/>
                <a:gd name="T28" fmla="*/ 30 w 70"/>
                <a:gd name="T29" fmla="*/ 92 h 104"/>
                <a:gd name="T30" fmla="*/ 30 w 70"/>
                <a:gd name="T31" fmla="*/ 84 h 104"/>
                <a:gd name="T32" fmla="*/ 54 w 70"/>
                <a:gd name="T33" fmla="*/ 82 h 104"/>
                <a:gd name="T34" fmla="*/ 0 w 70"/>
                <a:gd name="T35" fmla="*/ 64 h 104"/>
                <a:gd name="T36" fmla="*/ 16 w 70"/>
                <a:gd name="T37" fmla="*/ 28 h 104"/>
                <a:gd name="T38" fmla="*/ 30 w 70"/>
                <a:gd name="T39" fmla="*/ 26 h 104"/>
                <a:gd name="T40" fmla="*/ 46 w 70"/>
                <a:gd name="T41" fmla="*/ 2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04"/>
                <a:gd name="T65" fmla="*/ 70 w 70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04">
                  <a:moveTo>
                    <a:pt x="20" y="2"/>
                  </a:moveTo>
                  <a:lnTo>
                    <a:pt x="66" y="0"/>
                  </a:lnTo>
                  <a:lnTo>
                    <a:pt x="70" y="22"/>
                  </a:lnTo>
                  <a:lnTo>
                    <a:pt x="70" y="32"/>
                  </a:lnTo>
                  <a:lnTo>
                    <a:pt x="62" y="34"/>
                  </a:lnTo>
                  <a:lnTo>
                    <a:pt x="66" y="64"/>
                  </a:lnTo>
                  <a:lnTo>
                    <a:pt x="58" y="66"/>
                  </a:lnTo>
                  <a:lnTo>
                    <a:pt x="64" y="102"/>
                  </a:lnTo>
                  <a:lnTo>
                    <a:pt x="30" y="104"/>
                  </a:lnTo>
                  <a:lnTo>
                    <a:pt x="30" y="96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22" y="90"/>
                  </a:lnTo>
                  <a:lnTo>
                    <a:pt x="24" y="82"/>
                  </a:lnTo>
                  <a:lnTo>
                    <a:pt x="14" y="82"/>
                  </a:lnTo>
                  <a:lnTo>
                    <a:pt x="14" y="74"/>
                  </a:lnTo>
                  <a:lnTo>
                    <a:pt x="24" y="72"/>
                  </a:lnTo>
                  <a:lnTo>
                    <a:pt x="0" y="54"/>
                  </a:lnTo>
                  <a:lnTo>
                    <a:pt x="6" y="28"/>
                  </a:lnTo>
                  <a:lnTo>
                    <a:pt x="14" y="26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7" name="Freeform 1211"/>
            <p:cNvSpPr>
              <a:spLocks/>
            </p:cNvSpPr>
            <p:nvPr/>
          </p:nvSpPr>
          <p:spPr bwMode="auto">
            <a:xfrm>
              <a:off x="3438" y="2953"/>
              <a:ext cx="89" cy="133"/>
            </a:xfrm>
            <a:custGeom>
              <a:avLst/>
              <a:gdLst>
                <a:gd name="T0" fmla="*/ 0 w 82"/>
                <a:gd name="T1" fmla="*/ 10 h 130"/>
                <a:gd name="T2" fmla="*/ 189 w 82"/>
                <a:gd name="T3" fmla="*/ 0 h 130"/>
                <a:gd name="T4" fmla="*/ 189 w 82"/>
                <a:gd name="T5" fmla="*/ 8 h 130"/>
                <a:gd name="T6" fmla="*/ 153 w 82"/>
                <a:gd name="T7" fmla="*/ 8 h 130"/>
                <a:gd name="T8" fmla="*/ 164 w 82"/>
                <a:gd name="T9" fmla="*/ 42 h 130"/>
                <a:gd name="T10" fmla="*/ 151 w 82"/>
                <a:gd name="T11" fmla="*/ 50 h 130"/>
                <a:gd name="T12" fmla="*/ 160 w 82"/>
                <a:gd name="T13" fmla="*/ 54 h 130"/>
                <a:gd name="T14" fmla="*/ 160 w 82"/>
                <a:gd name="T15" fmla="*/ 56 h 130"/>
                <a:gd name="T16" fmla="*/ 153 w 82"/>
                <a:gd name="T17" fmla="*/ 58 h 130"/>
                <a:gd name="T18" fmla="*/ 128 w 82"/>
                <a:gd name="T19" fmla="*/ 62 h 130"/>
                <a:gd name="T20" fmla="*/ 130 w 82"/>
                <a:gd name="T21" fmla="*/ 83 h 130"/>
                <a:gd name="T22" fmla="*/ 151 w 82"/>
                <a:gd name="T23" fmla="*/ 86 h 130"/>
                <a:gd name="T24" fmla="*/ 151 w 82"/>
                <a:gd name="T25" fmla="*/ 90 h 130"/>
                <a:gd name="T26" fmla="*/ 137 w 82"/>
                <a:gd name="T27" fmla="*/ 94 h 130"/>
                <a:gd name="T28" fmla="*/ 160 w 82"/>
                <a:gd name="T29" fmla="*/ 100 h 130"/>
                <a:gd name="T30" fmla="*/ 137 w 82"/>
                <a:gd name="T31" fmla="*/ 104 h 130"/>
                <a:gd name="T32" fmla="*/ 118 w 82"/>
                <a:gd name="T33" fmla="*/ 125 h 130"/>
                <a:gd name="T34" fmla="*/ 137 w 82"/>
                <a:gd name="T35" fmla="*/ 142 h 130"/>
                <a:gd name="T36" fmla="*/ 151 w 82"/>
                <a:gd name="T37" fmla="*/ 142 h 130"/>
                <a:gd name="T38" fmla="*/ 151 w 82"/>
                <a:gd name="T39" fmla="*/ 154 h 130"/>
                <a:gd name="T40" fmla="*/ 18 w 82"/>
                <a:gd name="T41" fmla="*/ 162 h 130"/>
                <a:gd name="T42" fmla="*/ 0 w 82"/>
                <a:gd name="T43" fmla="*/ 119 h 130"/>
                <a:gd name="T44" fmla="*/ 2 w 82"/>
                <a:gd name="T45" fmla="*/ 40 h 130"/>
                <a:gd name="T46" fmla="*/ 0 w 82"/>
                <a:gd name="T47" fmla="*/ 10 h 1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"/>
                <a:gd name="T73" fmla="*/ 0 h 130"/>
                <a:gd name="T74" fmla="*/ 82 w 82"/>
                <a:gd name="T75" fmla="*/ 130 h 1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" h="130">
                  <a:moveTo>
                    <a:pt x="0" y="10"/>
                  </a:moveTo>
                  <a:lnTo>
                    <a:pt x="82" y="0"/>
                  </a:lnTo>
                  <a:lnTo>
                    <a:pt x="82" y="8"/>
                  </a:lnTo>
                  <a:lnTo>
                    <a:pt x="68" y="8"/>
                  </a:lnTo>
                  <a:lnTo>
                    <a:pt x="72" y="32"/>
                  </a:lnTo>
                  <a:lnTo>
                    <a:pt x="66" y="40"/>
                  </a:lnTo>
                  <a:lnTo>
                    <a:pt x="70" y="44"/>
                  </a:lnTo>
                  <a:lnTo>
                    <a:pt x="70" y="46"/>
                  </a:lnTo>
                  <a:lnTo>
                    <a:pt x="68" y="48"/>
                  </a:lnTo>
                  <a:lnTo>
                    <a:pt x="56" y="52"/>
                  </a:lnTo>
                  <a:lnTo>
                    <a:pt x="58" y="64"/>
                  </a:lnTo>
                  <a:lnTo>
                    <a:pt x="66" y="66"/>
                  </a:lnTo>
                  <a:lnTo>
                    <a:pt x="66" y="70"/>
                  </a:lnTo>
                  <a:lnTo>
                    <a:pt x="60" y="74"/>
                  </a:lnTo>
                  <a:lnTo>
                    <a:pt x="70" y="80"/>
                  </a:lnTo>
                  <a:lnTo>
                    <a:pt x="60" y="84"/>
                  </a:lnTo>
                  <a:lnTo>
                    <a:pt x="52" y="100"/>
                  </a:lnTo>
                  <a:lnTo>
                    <a:pt x="60" y="112"/>
                  </a:lnTo>
                  <a:lnTo>
                    <a:pt x="66" y="112"/>
                  </a:lnTo>
                  <a:lnTo>
                    <a:pt x="66" y="124"/>
                  </a:lnTo>
                  <a:lnTo>
                    <a:pt x="8" y="130"/>
                  </a:lnTo>
                  <a:lnTo>
                    <a:pt x="0" y="96"/>
                  </a:lnTo>
                  <a:lnTo>
                    <a:pt x="2" y="3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8" name="Freeform 1212"/>
            <p:cNvSpPr>
              <a:spLocks/>
            </p:cNvSpPr>
            <p:nvPr/>
          </p:nvSpPr>
          <p:spPr bwMode="auto">
            <a:xfrm>
              <a:off x="3447" y="3079"/>
              <a:ext cx="108" cy="119"/>
            </a:xfrm>
            <a:custGeom>
              <a:avLst/>
              <a:gdLst>
                <a:gd name="T0" fmla="*/ 0 w 100"/>
                <a:gd name="T1" fmla="*/ 6 h 116"/>
                <a:gd name="T2" fmla="*/ 125 w 100"/>
                <a:gd name="T3" fmla="*/ 0 h 116"/>
                <a:gd name="T4" fmla="*/ 133 w 100"/>
                <a:gd name="T5" fmla="*/ 2 h 116"/>
                <a:gd name="T6" fmla="*/ 143 w 100"/>
                <a:gd name="T7" fmla="*/ 18 h 116"/>
                <a:gd name="T8" fmla="*/ 211 w 100"/>
                <a:gd name="T9" fmla="*/ 42 h 116"/>
                <a:gd name="T10" fmla="*/ 193 w 100"/>
                <a:gd name="T11" fmla="*/ 70 h 116"/>
                <a:gd name="T12" fmla="*/ 217 w 100"/>
                <a:gd name="T13" fmla="*/ 70 h 116"/>
                <a:gd name="T14" fmla="*/ 217 w 100"/>
                <a:gd name="T15" fmla="*/ 84 h 116"/>
                <a:gd name="T16" fmla="*/ 200 w 100"/>
                <a:gd name="T17" fmla="*/ 90 h 116"/>
                <a:gd name="T18" fmla="*/ 217 w 100"/>
                <a:gd name="T19" fmla="*/ 122 h 116"/>
                <a:gd name="T20" fmla="*/ 204 w 100"/>
                <a:gd name="T21" fmla="*/ 130 h 116"/>
                <a:gd name="T22" fmla="*/ 193 w 100"/>
                <a:gd name="T23" fmla="*/ 125 h 116"/>
                <a:gd name="T24" fmla="*/ 181 w 100"/>
                <a:gd name="T25" fmla="*/ 134 h 116"/>
                <a:gd name="T26" fmla="*/ 44 w 100"/>
                <a:gd name="T27" fmla="*/ 149 h 116"/>
                <a:gd name="T28" fmla="*/ 18 w 100"/>
                <a:gd name="T29" fmla="*/ 78 h 116"/>
                <a:gd name="T30" fmla="*/ 0 w 100"/>
                <a:gd name="T31" fmla="*/ 6 h 1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0"/>
                <a:gd name="T49" fmla="*/ 0 h 116"/>
                <a:gd name="T50" fmla="*/ 100 w 100"/>
                <a:gd name="T51" fmla="*/ 116 h 1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0" h="116">
                  <a:moveTo>
                    <a:pt x="0" y="6"/>
                  </a:moveTo>
                  <a:lnTo>
                    <a:pt x="58" y="0"/>
                  </a:lnTo>
                  <a:lnTo>
                    <a:pt x="62" y="2"/>
                  </a:lnTo>
                  <a:lnTo>
                    <a:pt x="66" y="18"/>
                  </a:lnTo>
                  <a:lnTo>
                    <a:pt x="98" y="32"/>
                  </a:lnTo>
                  <a:lnTo>
                    <a:pt x="90" y="54"/>
                  </a:lnTo>
                  <a:lnTo>
                    <a:pt x="100" y="54"/>
                  </a:lnTo>
                  <a:lnTo>
                    <a:pt x="100" y="64"/>
                  </a:lnTo>
                  <a:lnTo>
                    <a:pt x="92" y="70"/>
                  </a:lnTo>
                  <a:lnTo>
                    <a:pt x="100" y="94"/>
                  </a:lnTo>
                  <a:lnTo>
                    <a:pt x="94" y="100"/>
                  </a:lnTo>
                  <a:lnTo>
                    <a:pt x="90" y="96"/>
                  </a:lnTo>
                  <a:lnTo>
                    <a:pt x="84" y="104"/>
                  </a:lnTo>
                  <a:lnTo>
                    <a:pt x="20" y="116"/>
                  </a:lnTo>
                  <a:lnTo>
                    <a:pt x="8" y="5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29" name="Freeform 1213"/>
            <p:cNvSpPr>
              <a:spLocks/>
            </p:cNvSpPr>
            <p:nvPr/>
          </p:nvSpPr>
          <p:spPr bwMode="auto">
            <a:xfrm>
              <a:off x="3469" y="3178"/>
              <a:ext cx="95" cy="171"/>
            </a:xfrm>
            <a:custGeom>
              <a:avLst/>
              <a:gdLst>
                <a:gd name="T0" fmla="*/ 0 w 88"/>
                <a:gd name="T1" fmla="*/ 20 h 168"/>
                <a:gd name="T2" fmla="*/ 136 w 88"/>
                <a:gd name="T3" fmla="*/ 8 h 168"/>
                <a:gd name="T4" fmla="*/ 152 w 88"/>
                <a:gd name="T5" fmla="*/ 0 h 168"/>
                <a:gd name="T6" fmla="*/ 159 w 88"/>
                <a:gd name="T7" fmla="*/ 4 h 168"/>
                <a:gd name="T8" fmla="*/ 164 w 88"/>
                <a:gd name="T9" fmla="*/ 6 h 168"/>
                <a:gd name="T10" fmla="*/ 172 w 88"/>
                <a:gd name="T11" fmla="*/ 6 h 168"/>
                <a:gd name="T12" fmla="*/ 164 w 88"/>
                <a:gd name="T13" fmla="*/ 20 h 168"/>
                <a:gd name="T14" fmla="*/ 190 w 88"/>
                <a:gd name="T15" fmla="*/ 54 h 168"/>
                <a:gd name="T16" fmla="*/ 167 w 88"/>
                <a:gd name="T17" fmla="*/ 66 h 168"/>
                <a:gd name="T18" fmla="*/ 186 w 88"/>
                <a:gd name="T19" fmla="*/ 76 h 168"/>
                <a:gd name="T20" fmla="*/ 167 w 88"/>
                <a:gd name="T21" fmla="*/ 84 h 168"/>
                <a:gd name="T22" fmla="*/ 143 w 88"/>
                <a:gd name="T23" fmla="*/ 132 h 168"/>
                <a:gd name="T24" fmla="*/ 143 w 88"/>
                <a:gd name="T25" fmla="*/ 192 h 168"/>
                <a:gd name="T26" fmla="*/ 131 w 88"/>
                <a:gd name="T27" fmla="*/ 198 h 168"/>
                <a:gd name="T28" fmla="*/ 107 w 88"/>
                <a:gd name="T29" fmla="*/ 186 h 168"/>
                <a:gd name="T30" fmla="*/ 48 w 88"/>
                <a:gd name="T31" fmla="*/ 186 h 168"/>
                <a:gd name="T32" fmla="*/ 25 w 88"/>
                <a:gd name="T33" fmla="*/ 116 h 168"/>
                <a:gd name="T34" fmla="*/ 4 w 88"/>
                <a:gd name="T35" fmla="*/ 54 h 168"/>
                <a:gd name="T36" fmla="*/ 0 w 88"/>
                <a:gd name="T37" fmla="*/ 20 h 1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168"/>
                <a:gd name="T59" fmla="*/ 88 w 88"/>
                <a:gd name="T60" fmla="*/ 168 h 1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168">
                  <a:moveTo>
                    <a:pt x="0" y="20"/>
                  </a:moveTo>
                  <a:lnTo>
                    <a:pt x="64" y="8"/>
                  </a:lnTo>
                  <a:lnTo>
                    <a:pt x="70" y="0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80" y="6"/>
                  </a:lnTo>
                  <a:lnTo>
                    <a:pt x="76" y="20"/>
                  </a:lnTo>
                  <a:lnTo>
                    <a:pt x="88" y="44"/>
                  </a:lnTo>
                  <a:lnTo>
                    <a:pt x="78" y="56"/>
                  </a:lnTo>
                  <a:lnTo>
                    <a:pt x="86" y="66"/>
                  </a:lnTo>
                  <a:lnTo>
                    <a:pt x="78" y="74"/>
                  </a:lnTo>
                  <a:lnTo>
                    <a:pt x="66" y="112"/>
                  </a:lnTo>
                  <a:lnTo>
                    <a:pt x="66" y="162"/>
                  </a:lnTo>
                  <a:lnTo>
                    <a:pt x="60" y="168"/>
                  </a:lnTo>
                  <a:lnTo>
                    <a:pt x="50" y="156"/>
                  </a:lnTo>
                  <a:lnTo>
                    <a:pt x="22" y="156"/>
                  </a:lnTo>
                  <a:lnTo>
                    <a:pt x="12" y="96"/>
                  </a:lnTo>
                  <a:lnTo>
                    <a:pt x="4" y="4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0" name="Freeform 1214"/>
            <p:cNvSpPr>
              <a:spLocks/>
            </p:cNvSpPr>
            <p:nvPr/>
          </p:nvSpPr>
          <p:spPr bwMode="auto">
            <a:xfrm>
              <a:off x="3551" y="3148"/>
              <a:ext cx="120" cy="217"/>
            </a:xfrm>
            <a:custGeom>
              <a:avLst/>
              <a:gdLst>
                <a:gd name="T0" fmla="*/ 4 w 110"/>
                <a:gd name="T1" fmla="*/ 44 h 212"/>
                <a:gd name="T2" fmla="*/ 27 w 110"/>
                <a:gd name="T3" fmla="*/ 42 h 212"/>
                <a:gd name="T4" fmla="*/ 52 w 110"/>
                <a:gd name="T5" fmla="*/ 0 h 212"/>
                <a:gd name="T6" fmla="*/ 89 w 110"/>
                <a:gd name="T7" fmla="*/ 0 h 212"/>
                <a:gd name="T8" fmla="*/ 129 w 110"/>
                <a:gd name="T9" fmla="*/ 8 h 212"/>
                <a:gd name="T10" fmla="*/ 148 w 110"/>
                <a:gd name="T11" fmla="*/ 60 h 212"/>
                <a:gd name="T12" fmla="*/ 142 w 110"/>
                <a:gd name="T13" fmla="*/ 62 h 212"/>
                <a:gd name="T14" fmla="*/ 148 w 110"/>
                <a:gd name="T15" fmla="*/ 86 h 212"/>
                <a:gd name="T16" fmla="*/ 142 w 110"/>
                <a:gd name="T17" fmla="*/ 100 h 212"/>
                <a:gd name="T18" fmla="*/ 205 w 110"/>
                <a:gd name="T19" fmla="*/ 138 h 212"/>
                <a:gd name="T20" fmla="*/ 224 w 110"/>
                <a:gd name="T21" fmla="*/ 136 h 212"/>
                <a:gd name="T22" fmla="*/ 239 w 110"/>
                <a:gd name="T23" fmla="*/ 142 h 212"/>
                <a:gd name="T24" fmla="*/ 243 w 110"/>
                <a:gd name="T25" fmla="*/ 158 h 212"/>
                <a:gd name="T26" fmla="*/ 228 w 110"/>
                <a:gd name="T27" fmla="*/ 171 h 212"/>
                <a:gd name="T28" fmla="*/ 228 w 110"/>
                <a:gd name="T29" fmla="*/ 182 h 212"/>
                <a:gd name="T30" fmla="*/ 262 w 110"/>
                <a:gd name="T31" fmla="*/ 192 h 212"/>
                <a:gd name="T32" fmla="*/ 262 w 110"/>
                <a:gd name="T33" fmla="*/ 199 h 212"/>
                <a:gd name="T34" fmla="*/ 256 w 110"/>
                <a:gd name="T35" fmla="*/ 202 h 212"/>
                <a:gd name="T36" fmla="*/ 239 w 110"/>
                <a:gd name="T37" fmla="*/ 212 h 212"/>
                <a:gd name="T38" fmla="*/ 239 w 110"/>
                <a:gd name="T39" fmla="*/ 222 h 212"/>
                <a:gd name="T40" fmla="*/ 217 w 110"/>
                <a:gd name="T41" fmla="*/ 222 h 212"/>
                <a:gd name="T42" fmla="*/ 205 w 110"/>
                <a:gd name="T43" fmla="*/ 229 h 212"/>
                <a:gd name="T44" fmla="*/ 189 w 110"/>
                <a:gd name="T45" fmla="*/ 232 h 212"/>
                <a:gd name="T46" fmla="*/ 189 w 110"/>
                <a:gd name="T47" fmla="*/ 240 h 212"/>
                <a:gd name="T48" fmla="*/ 105 w 110"/>
                <a:gd name="T49" fmla="*/ 258 h 212"/>
                <a:gd name="T50" fmla="*/ 38 w 110"/>
                <a:gd name="T51" fmla="*/ 267 h 212"/>
                <a:gd name="T52" fmla="*/ 27 w 110"/>
                <a:gd name="T53" fmla="*/ 255 h 212"/>
                <a:gd name="T54" fmla="*/ 100 w 110"/>
                <a:gd name="T55" fmla="*/ 248 h 212"/>
                <a:gd name="T56" fmla="*/ 115 w 110"/>
                <a:gd name="T57" fmla="*/ 237 h 212"/>
                <a:gd name="T58" fmla="*/ 52 w 110"/>
                <a:gd name="T59" fmla="*/ 212 h 212"/>
                <a:gd name="T60" fmla="*/ 44 w 110"/>
                <a:gd name="T61" fmla="*/ 158 h 212"/>
                <a:gd name="T62" fmla="*/ 2 w 110"/>
                <a:gd name="T63" fmla="*/ 130 h 212"/>
                <a:gd name="T64" fmla="*/ 23 w 110"/>
                <a:gd name="T65" fmla="*/ 118 h 212"/>
                <a:gd name="T66" fmla="*/ 2 w 110"/>
                <a:gd name="T67" fmla="*/ 104 h 212"/>
                <a:gd name="T68" fmla="*/ 27 w 110"/>
                <a:gd name="T69" fmla="*/ 92 h 212"/>
                <a:gd name="T70" fmla="*/ 0 w 110"/>
                <a:gd name="T71" fmla="*/ 58 h 212"/>
                <a:gd name="T72" fmla="*/ 4 w 110"/>
                <a:gd name="T73" fmla="*/ 44 h 2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0"/>
                <a:gd name="T112" fmla="*/ 0 h 212"/>
                <a:gd name="T113" fmla="*/ 110 w 110"/>
                <a:gd name="T114" fmla="*/ 212 h 2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0" h="212">
                  <a:moveTo>
                    <a:pt x="4" y="34"/>
                  </a:moveTo>
                  <a:lnTo>
                    <a:pt x="12" y="32"/>
                  </a:lnTo>
                  <a:lnTo>
                    <a:pt x="22" y="0"/>
                  </a:lnTo>
                  <a:lnTo>
                    <a:pt x="38" y="0"/>
                  </a:lnTo>
                  <a:lnTo>
                    <a:pt x="54" y="8"/>
                  </a:lnTo>
                  <a:lnTo>
                    <a:pt x="62" y="50"/>
                  </a:lnTo>
                  <a:lnTo>
                    <a:pt x="60" y="52"/>
                  </a:lnTo>
                  <a:lnTo>
                    <a:pt x="62" y="66"/>
                  </a:lnTo>
                  <a:lnTo>
                    <a:pt x="60" y="80"/>
                  </a:lnTo>
                  <a:lnTo>
                    <a:pt x="86" y="108"/>
                  </a:lnTo>
                  <a:lnTo>
                    <a:pt x="94" y="106"/>
                  </a:lnTo>
                  <a:lnTo>
                    <a:pt x="100" y="112"/>
                  </a:lnTo>
                  <a:lnTo>
                    <a:pt x="102" y="126"/>
                  </a:lnTo>
                  <a:lnTo>
                    <a:pt x="96" y="136"/>
                  </a:lnTo>
                  <a:lnTo>
                    <a:pt x="96" y="144"/>
                  </a:lnTo>
                  <a:lnTo>
                    <a:pt x="110" y="152"/>
                  </a:lnTo>
                  <a:lnTo>
                    <a:pt x="110" y="158"/>
                  </a:lnTo>
                  <a:lnTo>
                    <a:pt x="106" y="160"/>
                  </a:lnTo>
                  <a:lnTo>
                    <a:pt x="100" y="168"/>
                  </a:lnTo>
                  <a:lnTo>
                    <a:pt x="100" y="176"/>
                  </a:lnTo>
                  <a:lnTo>
                    <a:pt x="90" y="176"/>
                  </a:lnTo>
                  <a:lnTo>
                    <a:pt x="86" y="182"/>
                  </a:lnTo>
                  <a:lnTo>
                    <a:pt x="80" y="184"/>
                  </a:lnTo>
                  <a:lnTo>
                    <a:pt x="80" y="190"/>
                  </a:lnTo>
                  <a:lnTo>
                    <a:pt x="44" y="204"/>
                  </a:lnTo>
                  <a:lnTo>
                    <a:pt x="16" y="212"/>
                  </a:lnTo>
                  <a:lnTo>
                    <a:pt x="12" y="202"/>
                  </a:lnTo>
                  <a:lnTo>
                    <a:pt x="42" y="196"/>
                  </a:lnTo>
                  <a:lnTo>
                    <a:pt x="48" y="188"/>
                  </a:lnTo>
                  <a:lnTo>
                    <a:pt x="22" y="168"/>
                  </a:lnTo>
                  <a:lnTo>
                    <a:pt x="18" y="126"/>
                  </a:lnTo>
                  <a:lnTo>
                    <a:pt x="2" y="102"/>
                  </a:lnTo>
                  <a:lnTo>
                    <a:pt x="10" y="94"/>
                  </a:lnTo>
                  <a:lnTo>
                    <a:pt x="2" y="84"/>
                  </a:lnTo>
                  <a:lnTo>
                    <a:pt x="12" y="72"/>
                  </a:lnTo>
                  <a:lnTo>
                    <a:pt x="0" y="48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1" name="Freeform 1215"/>
            <p:cNvSpPr>
              <a:spLocks/>
            </p:cNvSpPr>
            <p:nvPr/>
          </p:nvSpPr>
          <p:spPr bwMode="auto">
            <a:xfrm>
              <a:off x="3610" y="3135"/>
              <a:ext cx="169" cy="64"/>
            </a:xfrm>
            <a:custGeom>
              <a:avLst/>
              <a:gdLst>
                <a:gd name="T0" fmla="*/ 18 w 156"/>
                <a:gd name="T1" fmla="*/ 64 h 64"/>
                <a:gd name="T2" fmla="*/ 0 w 156"/>
                <a:gd name="T3" fmla="*/ 22 h 64"/>
                <a:gd name="T4" fmla="*/ 4 w 156"/>
                <a:gd name="T5" fmla="*/ 20 h 64"/>
                <a:gd name="T6" fmla="*/ 22 w 156"/>
                <a:gd name="T7" fmla="*/ 24 h 64"/>
                <a:gd name="T8" fmla="*/ 61 w 156"/>
                <a:gd name="T9" fmla="*/ 14 h 64"/>
                <a:gd name="T10" fmla="*/ 312 w 156"/>
                <a:gd name="T11" fmla="*/ 0 h 64"/>
                <a:gd name="T12" fmla="*/ 312 w 156"/>
                <a:gd name="T13" fmla="*/ 12 h 64"/>
                <a:gd name="T14" fmla="*/ 336 w 156"/>
                <a:gd name="T15" fmla="*/ 12 h 64"/>
                <a:gd name="T16" fmla="*/ 347 w 156"/>
                <a:gd name="T17" fmla="*/ 46 h 64"/>
                <a:gd name="T18" fmla="*/ 312 w 156"/>
                <a:gd name="T19" fmla="*/ 48 h 64"/>
                <a:gd name="T20" fmla="*/ 165 w 156"/>
                <a:gd name="T21" fmla="*/ 58 h 64"/>
                <a:gd name="T22" fmla="*/ 18 w 156"/>
                <a:gd name="T23" fmla="*/ 64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6"/>
                <a:gd name="T37" fmla="*/ 0 h 64"/>
                <a:gd name="T38" fmla="*/ 156 w 156"/>
                <a:gd name="T39" fmla="*/ 64 h 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6" h="64">
                  <a:moveTo>
                    <a:pt x="8" y="64"/>
                  </a:moveTo>
                  <a:lnTo>
                    <a:pt x="0" y="22"/>
                  </a:lnTo>
                  <a:lnTo>
                    <a:pt x="4" y="20"/>
                  </a:lnTo>
                  <a:lnTo>
                    <a:pt x="10" y="24"/>
                  </a:lnTo>
                  <a:lnTo>
                    <a:pt x="28" y="14"/>
                  </a:lnTo>
                  <a:lnTo>
                    <a:pt x="140" y="0"/>
                  </a:lnTo>
                  <a:lnTo>
                    <a:pt x="140" y="12"/>
                  </a:lnTo>
                  <a:lnTo>
                    <a:pt x="150" y="12"/>
                  </a:lnTo>
                  <a:lnTo>
                    <a:pt x="156" y="46"/>
                  </a:lnTo>
                  <a:lnTo>
                    <a:pt x="140" y="48"/>
                  </a:lnTo>
                  <a:lnTo>
                    <a:pt x="74" y="58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2" name="Freeform 1216"/>
            <p:cNvSpPr>
              <a:spLocks/>
            </p:cNvSpPr>
            <p:nvPr/>
          </p:nvSpPr>
          <p:spPr bwMode="auto">
            <a:xfrm>
              <a:off x="3762" y="3071"/>
              <a:ext cx="107" cy="110"/>
            </a:xfrm>
            <a:custGeom>
              <a:avLst/>
              <a:gdLst>
                <a:gd name="T0" fmla="*/ 38 w 98"/>
                <a:gd name="T1" fmla="*/ 128 h 108"/>
                <a:gd name="T2" fmla="*/ 23 w 98"/>
                <a:gd name="T3" fmla="*/ 87 h 108"/>
                <a:gd name="T4" fmla="*/ 16 w 98"/>
                <a:gd name="T5" fmla="*/ 54 h 108"/>
                <a:gd name="T6" fmla="*/ 23 w 98"/>
                <a:gd name="T7" fmla="*/ 48 h 108"/>
                <a:gd name="T8" fmla="*/ 23 w 98"/>
                <a:gd name="T9" fmla="*/ 26 h 108"/>
                <a:gd name="T10" fmla="*/ 0 w 98"/>
                <a:gd name="T11" fmla="*/ 10 h 108"/>
                <a:gd name="T12" fmla="*/ 76 w 98"/>
                <a:gd name="T13" fmla="*/ 4 h 108"/>
                <a:gd name="T14" fmla="*/ 126 w 98"/>
                <a:gd name="T15" fmla="*/ 2 h 108"/>
                <a:gd name="T16" fmla="*/ 129 w 98"/>
                <a:gd name="T17" fmla="*/ 14 h 108"/>
                <a:gd name="T18" fmla="*/ 158 w 98"/>
                <a:gd name="T19" fmla="*/ 0 h 108"/>
                <a:gd name="T20" fmla="*/ 173 w 98"/>
                <a:gd name="T21" fmla="*/ 0 h 108"/>
                <a:gd name="T22" fmla="*/ 180 w 98"/>
                <a:gd name="T23" fmla="*/ 14 h 108"/>
                <a:gd name="T24" fmla="*/ 206 w 98"/>
                <a:gd name="T25" fmla="*/ 18 h 108"/>
                <a:gd name="T26" fmla="*/ 225 w 98"/>
                <a:gd name="T27" fmla="*/ 74 h 108"/>
                <a:gd name="T28" fmla="*/ 237 w 98"/>
                <a:gd name="T29" fmla="*/ 116 h 108"/>
                <a:gd name="T30" fmla="*/ 165 w 98"/>
                <a:gd name="T31" fmla="*/ 120 h 108"/>
                <a:gd name="T32" fmla="*/ 38 w 98"/>
                <a:gd name="T33" fmla="*/ 128 h 1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"/>
                <a:gd name="T52" fmla="*/ 0 h 108"/>
                <a:gd name="T53" fmla="*/ 98 w 98"/>
                <a:gd name="T54" fmla="*/ 108 h 1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" h="108">
                  <a:moveTo>
                    <a:pt x="16" y="108"/>
                  </a:moveTo>
                  <a:lnTo>
                    <a:pt x="10" y="74"/>
                  </a:lnTo>
                  <a:lnTo>
                    <a:pt x="6" y="44"/>
                  </a:lnTo>
                  <a:lnTo>
                    <a:pt x="10" y="38"/>
                  </a:lnTo>
                  <a:lnTo>
                    <a:pt x="10" y="26"/>
                  </a:lnTo>
                  <a:lnTo>
                    <a:pt x="0" y="10"/>
                  </a:lnTo>
                  <a:lnTo>
                    <a:pt x="32" y="4"/>
                  </a:lnTo>
                  <a:lnTo>
                    <a:pt x="52" y="2"/>
                  </a:lnTo>
                  <a:lnTo>
                    <a:pt x="54" y="14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4" y="14"/>
                  </a:lnTo>
                  <a:lnTo>
                    <a:pt x="86" y="18"/>
                  </a:lnTo>
                  <a:lnTo>
                    <a:pt x="94" y="64"/>
                  </a:lnTo>
                  <a:lnTo>
                    <a:pt x="98" y="96"/>
                  </a:lnTo>
                  <a:lnTo>
                    <a:pt x="68" y="100"/>
                  </a:lnTo>
                  <a:lnTo>
                    <a:pt x="16" y="10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3" name="Freeform 1217"/>
            <p:cNvSpPr>
              <a:spLocks/>
            </p:cNvSpPr>
            <p:nvPr/>
          </p:nvSpPr>
          <p:spPr bwMode="auto">
            <a:xfrm>
              <a:off x="3643" y="3038"/>
              <a:ext cx="130" cy="110"/>
            </a:xfrm>
            <a:custGeom>
              <a:avLst/>
              <a:gdLst>
                <a:gd name="T0" fmla="*/ 0 w 120"/>
                <a:gd name="T1" fmla="*/ 128 h 108"/>
                <a:gd name="T2" fmla="*/ 69 w 120"/>
                <a:gd name="T3" fmla="*/ 80 h 108"/>
                <a:gd name="T4" fmla="*/ 89 w 120"/>
                <a:gd name="T5" fmla="*/ 38 h 108"/>
                <a:gd name="T6" fmla="*/ 150 w 120"/>
                <a:gd name="T7" fmla="*/ 2 h 108"/>
                <a:gd name="T8" fmla="*/ 163 w 120"/>
                <a:gd name="T9" fmla="*/ 0 h 108"/>
                <a:gd name="T10" fmla="*/ 177 w 120"/>
                <a:gd name="T11" fmla="*/ 42 h 108"/>
                <a:gd name="T12" fmla="*/ 196 w 120"/>
                <a:gd name="T13" fmla="*/ 54 h 108"/>
                <a:gd name="T14" fmla="*/ 246 w 120"/>
                <a:gd name="T15" fmla="*/ 52 h 108"/>
                <a:gd name="T16" fmla="*/ 269 w 120"/>
                <a:gd name="T17" fmla="*/ 68 h 108"/>
                <a:gd name="T18" fmla="*/ 269 w 120"/>
                <a:gd name="T19" fmla="*/ 80 h 108"/>
                <a:gd name="T20" fmla="*/ 257 w 120"/>
                <a:gd name="T21" fmla="*/ 91 h 108"/>
                <a:gd name="T22" fmla="*/ 269 w 120"/>
                <a:gd name="T23" fmla="*/ 126 h 108"/>
                <a:gd name="T24" fmla="*/ 246 w 120"/>
                <a:gd name="T25" fmla="*/ 126 h 108"/>
                <a:gd name="T26" fmla="*/ 246 w 120"/>
                <a:gd name="T27" fmla="*/ 114 h 108"/>
                <a:gd name="T28" fmla="*/ 0 w 120"/>
                <a:gd name="T29" fmla="*/ 128 h 1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0"/>
                <a:gd name="T46" fmla="*/ 0 h 108"/>
                <a:gd name="T47" fmla="*/ 120 w 120"/>
                <a:gd name="T48" fmla="*/ 108 h 1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0" h="108">
                  <a:moveTo>
                    <a:pt x="0" y="108"/>
                  </a:moveTo>
                  <a:lnTo>
                    <a:pt x="30" y="70"/>
                  </a:lnTo>
                  <a:lnTo>
                    <a:pt x="40" y="28"/>
                  </a:lnTo>
                  <a:lnTo>
                    <a:pt x="66" y="2"/>
                  </a:lnTo>
                  <a:lnTo>
                    <a:pt x="72" y="0"/>
                  </a:lnTo>
                  <a:lnTo>
                    <a:pt x="78" y="32"/>
                  </a:lnTo>
                  <a:lnTo>
                    <a:pt x="88" y="44"/>
                  </a:lnTo>
                  <a:lnTo>
                    <a:pt x="110" y="42"/>
                  </a:lnTo>
                  <a:lnTo>
                    <a:pt x="120" y="58"/>
                  </a:lnTo>
                  <a:lnTo>
                    <a:pt x="120" y="70"/>
                  </a:lnTo>
                  <a:lnTo>
                    <a:pt x="116" y="76"/>
                  </a:lnTo>
                  <a:lnTo>
                    <a:pt x="120" y="106"/>
                  </a:lnTo>
                  <a:lnTo>
                    <a:pt x="110" y="106"/>
                  </a:lnTo>
                  <a:lnTo>
                    <a:pt x="110" y="9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4" name="Freeform 1218"/>
            <p:cNvSpPr>
              <a:spLocks/>
            </p:cNvSpPr>
            <p:nvPr/>
          </p:nvSpPr>
          <p:spPr bwMode="auto">
            <a:xfrm>
              <a:off x="3864" y="3118"/>
              <a:ext cx="129" cy="51"/>
            </a:xfrm>
            <a:custGeom>
              <a:avLst/>
              <a:gdLst>
                <a:gd name="T0" fmla="*/ 4 w 119"/>
                <a:gd name="T1" fmla="*/ 60 h 50"/>
                <a:gd name="T2" fmla="*/ 0 w 119"/>
                <a:gd name="T3" fmla="*/ 18 h 50"/>
                <a:gd name="T4" fmla="*/ 151 w 119"/>
                <a:gd name="T5" fmla="*/ 6 h 50"/>
                <a:gd name="T6" fmla="*/ 265 w 119"/>
                <a:gd name="T7" fmla="*/ 0 h 50"/>
                <a:gd name="T8" fmla="*/ 268 w 119"/>
                <a:gd name="T9" fmla="*/ 42 h 50"/>
                <a:gd name="T10" fmla="*/ 265 w 119"/>
                <a:gd name="T11" fmla="*/ 44 h 50"/>
                <a:gd name="T12" fmla="*/ 65 w 119"/>
                <a:gd name="T13" fmla="*/ 58 h 50"/>
                <a:gd name="T14" fmla="*/ 4 w 119"/>
                <a:gd name="T15" fmla="*/ 60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9"/>
                <a:gd name="T25" fmla="*/ 0 h 50"/>
                <a:gd name="T26" fmla="*/ 119 w 119"/>
                <a:gd name="T27" fmla="*/ 50 h 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9" h="50">
                  <a:moveTo>
                    <a:pt x="4" y="50"/>
                  </a:moveTo>
                  <a:lnTo>
                    <a:pt x="0" y="18"/>
                  </a:lnTo>
                  <a:lnTo>
                    <a:pt x="67" y="6"/>
                  </a:lnTo>
                  <a:lnTo>
                    <a:pt x="117" y="0"/>
                  </a:lnTo>
                  <a:lnTo>
                    <a:pt x="119" y="32"/>
                  </a:lnTo>
                  <a:lnTo>
                    <a:pt x="117" y="34"/>
                  </a:lnTo>
                  <a:lnTo>
                    <a:pt x="29" y="48"/>
                  </a:lnTo>
                  <a:lnTo>
                    <a:pt x="4" y="5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5" name="Freeform 1219"/>
            <p:cNvSpPr>
              <a:spLocks/>
            </p:cNvSpPr>
            <p:nvPr/>
          </p:nvSpPr>
          <p:spPr bwMode="auto">
            <a:xfrm>
              <a:off x="3950" y="3087"/>
              <a:ext cx="128" cy="63"/>
            </a:xfrm>
            <a:custGeom>
              <a:avLst/>
              <a:gdLst>
                <a:gd name="T0" fmla="*/ 0 w 118"/>
                <a:gd name="T1" fmla="*/ 44 h 62"/>
                <a:gd name="T2" fmla="*/ 26 w 118"/>
                <a:gd name="T3" fmla="*/ 16 h 62"/>
                <a:gd name="T4" fmla="*/ 81 w 118"/>
                <a:gd name="T5" fmla="*/ 18 h 62"/>
                <a:gd name="T6" fmla="*/ 81 w 118"/>
                <a:gd name="T7" fmla="*/ 12 h 62"/>
                <a:gd name="T8" fmla="*/ 100 w 118"/>
                <a:gd name="T9" fmla="*/ 8 h 62"/>
                <a:gd name="T10" fmla="*/ 216 w 118"/>
                <a:gd name="T11" fmla="*/ 0 h 62"/>
                <a:gd name="T12" fmla="*/ 226 w 118"/>
                <a:gd name="T13" fmla="*/ 26 h 62"/>
                <a:gd name="T14" fmla="*/ 265 w 118"/>
                <a:gd name="T15" fmla="*/ 50 h 62"/>
                <a:gd name="T16" fmla="*/ 267 w 118"/>
                <a:gd name="T17" fmla="*/ 64 h 62"/>
                <a:gd name="T18" fmla="*/ 91 w 118"/>
                <a:gd name="T19" fmla="*/ 72 h 62"/>
                <a:gd name="T20" fmla="*/ 85 w 118"/>
                <a:gd name="T21" fmla="*/ 30 h 62"/>
                <a:gd name="T22" fmla="*/ 0 w 118"/>
                <a:gd name="T23" fmla="*/ 44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62"/>
                <a:gd name="T38" fmla="*/ 118 w 118"/>
                <a:gd name="T39" fmla="*/ 62 h 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62">
                  <a:moveTo>
                    <a:pt x="0" y="34"/>
                  </a:moveTo>
                  <a:lnTo>
                    <a:pt x="12" y="16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4" y="8"/>
                  </a:lnTo>
                  <a:lnTo>
                    <a:pt x="96" y="0"/>
                  </a:lnTo>
                  <a:lnTo>
                    <a:pt x="100" y="26"/>
                  </a:lnTo>
                  <a:lnTo>
                    <a:pt x="116" y="40"/>
                  </a:lnTo>
                  <a:lnTo>
                    <a:pt x="118" y="54"/>
                  </a:lnTo>
                  <a:lnTo>
                    <a:pt x="40" y="62"/>
                  </a:lnTo>
                  <a:lnTo>
                    <a:pt x="38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6" name="Freeform 1220"/>
            <p:cNvSpPr>
              <a:spLocks/>
            </p:cNvSpPr>
            <p:nvPr/>
          </p:nvSpPr>
          <p:spPr bwMode="auto">
            <a:xfrm>
              <a:off x="3985" y="2989"/>
              <a:ext cx="72" cy="107"/>
            </a:xfrm>
            <a:custGeom>
              <a:avLst/>
              <a:gdLst>
                <a:gd name="T0" fmla="*/ 27 w 66"/>
                <a:gd name="T1" fmla="*/ 138 h 104"/>
                <a:gd name="T2" fmla="*/ 2 w 66"/>
                <a:gd name="T3" fmla="*/ 55 h 104"/>
                <a:gd name="T4" fmla="*/ 0 w 66"/>
                <a:gd name="T5" fmla="*/ 36 h 104"/>
                <a:gd name="T6" fmla="*/ 81 w 66"/>
                <a:gd name="T7" fmla="*/ 28 h 104"/>
                <a:gd name="T8" fmla="*/ 109 w 66"/>
                <a:gd name="T9" fmla="*/ 0 h 104"/>
                <a:gd name="T10" fmla="*/ 109 w 66"/>
                <a:gd name="T11" fmla="*/ 4 h 104"/>
                <a:gd name="T12" fmla="*/ 115 w 66"/>
                <a:gd name="T13" fmla="*/ 12 h 104"/>
                <a:gd name="T14" fmla="*/ 154 w 66"/>
                <a:gd name="T15" fmla="*/ 52 h 104"/>
                <a:gd name="T16" fmla="*/ 158 w 66"/>
                <a:gd name="T17" fmla="*/ 74 h 104"/>
                <a:gd name="T18" fmla="*/ 148 w 66"/>
                <a:gd name="T19" fmla="*/ 94 h 104"/>
                <a:gd name="T20" fmla="*/ 154 w 66"/>
                <a:gd name="T21" fmla="*/ 127 h 104"/>
                <a:gd name="T22" fmla="*/ 27 w 66"/>
                <a:gd name="T23" fmla="*/ 138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"/>
                <a:gd name="T37" fmla="*/ 0 h 104"/>
                <a:gd name="T38" fmla="*/ 66 w 66"/>
                <a:gd name="T39" fmla="*/ 104 h 1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" h="104">
                  <a:moveTo>
                    <a:pt x="12" y="104"/>
                  </a:moveTo>
                  <a:lnTo>
                    <a:pt x="2" y="44"/>
                  </a:lnTo>
                  <a:lnTo>
                    <a:pt x="0" y="26"/>
                  </a:lnTo>
                  <a:lnTo>
                    <a:pt x="34" y="18"/>
                  </a:lnTo>
                  <a:lnTo>
                    <a:pt x="46" y="0"/>
                  </a:lnTo>
                  <a:lnTo>
                    <a:pt x="46" y="4"/>
                  </a:lnTo>
                  <a:lnTo>
                    <a:pt x="48" y="12"/>
                  </a:lnTo>
                  <a:lnTo>
                    <a:pt x="64" y="42"/>
                  </a:lnTo>
                  <a:lnTo>
                    <a:pt x="66" y="54"/>
                  </a:lnTo>
                  <a:lnTo>
                    <a:pt x="62" y="72"/>
                  </a:lnTo>
                  <a:lnTo>
                    <a:pt x="64" y="96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7" name="Freeform 1221"/>
            <p:cNvSpPr>
              <a:spLocks/>
            </p:cNvSpPr>
            <p:nvPr/>
          </p:nvSpPr>
          <p:spPr bwMode="auto">
            <a:xfrm>
              <a:off x="3922" y="3035"/>
              <a:ext cx="76" cy="89"/>
            </a:xfrm>
            <a:custGeom>
              <a:avLst/>
              <a:gdLst>
                <a:gd name="T0" fmla="*/ 59 w 70"/>
                <a:gd name="T1" fmla="*/ 96 h 88"/>
                <a:gd name="T2" fmla="*/ 30 w 70"/>
                <a:gd name="T3" fmla="*/ 98 h 88"/>
                <a:gd name="T4" fmla="*/ 0 w 70"/>
                <a:gd name="T5" fmla="*/ 8 h 88"/>
                <a:gd name="T6" fmla="*/ 22 w 70"/>
                <a:gd name="T7" fmla="*/ 8 h 88"/>
                <a:gd name="T8" fmla="*/ 137 w 70"/>
                <a:gd name="T9" fmla="*/ 0 h 88"/>
                <a:gd name="T10" fmla="*/ 161 w 70"/>
                <a:gd name="T11" fmla="*/ 70 h 88"/>
                <a:gd name="T12" fmla="*/ 140 w 70"/>
                <a:gd name="T13" fmla="*/ 74 h 88"/>
                <a:gd name="T14" fmla="*/ 140 w 70"/>
                <a:gd name="T15" fmla="*/ 80 h 88"/>
                <a:gd name="T16" fmla="*/ 87 w 70"/>
                <a:gd name="T17" fmla="*/ 78 h 88"/>
                <a:gd name="T18" fmla="*/ 59 w 70"/>
                <a:gd name="T19" fmla="*/ 96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88"/>
                <a:gd name="T32" fmla="*/ 70 w 70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88">
                  <a:moveTo>
                    <a:pt x="26" y="86"/>
                  </a:moveTo>
                  <a:lnTo>
                    <a:pt x="14" y="88"/>
                  </a:lnTo>
                  <a:lnTo>
                    <a:pt x="0" y="8"/>
                  </a:lnTo>
                  <a:lnTo>
                    <a:pt x="10" y="8"/>
                  </a:lnTo>
                  <a:lnTo>
                    <a:pt x="60" y="0"/>
                  </a:lnTo>
                  <a:lnTo>
                    <a:pt x="70" y="60"/>
                  </a:lnTo>
                  <a:lnTo>
                    <a:pt x="62" y="64"/>
                  </a:lnTo>
                  <a:lnTo>
                    <a:pt x="62" y="70"/>
                  </a:lnTo>
                  <a:lnTo>
                    <a:pt x="38" y="68"/>
                  </a:lnTo>
                  <a:lnTo>
                    <a:pt x="26" y="86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8" name="Freeform 1222"/>
            <p:cNvSpPr>
              <a:spLocks/>
            </p:cNvSpPr>
            <p:nvPr/>
          </p:nvSpPr>
          <p:spPr bwMode="auto">
            <a:xfrm>
              <a:off x="3853" y="3043"/>
              <a:ext cx="84" cy="94"/>
            </a:xfrm>
            <a:custGeom>
              <a:avLst/>
              <a:gdLst>
                <a:gd name="T0" fmla="*/ 2 w 77"/>
                <a:gd name="T1" fmla="*/ 56 h 92"/>
                <a:gd name="T2" fmla="*/ 0 w 77"/>
                <a:gd name="T3" fmla="*/ 36 h 92"/>
                <a:gd name="T4" fmla="*/ 19 w 77"/>
                <a:gd name="T5" fmla="*/ 34 h 92"/>
                <a:gd name="T6" fmla="*/ 16 w 77"/>
                <a:gd name="T7" fmla="*/ 10 h 92"/>
                <a:gd name="T8" fmla="*/ 152 w 77"/>
                <a:gd name="T9" fmla="*/ 0 h 92"/>
                <a:gd name="T10" fmla="*/ 184 w 77"/>
                <a:gd name="T11" fmla="*/ 100 h 92"/>
                <a:gd name="T12" fmla="*/ 23 w 77"/>
                <a:gd name="T13" fmla="*/ 112 h 92"/>
                <a:gd name="T14" fmla="*/ 2 w 77"/>
                <a:gd name="T15" fmla="*/ 56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"/>
                <a:gd name="T25" fmla="*/ 0 h 92"/>
                <a:gd name="T26" fmla="*/ 77 w 7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" h="92">
                  <a:moveTo>
                    <a:pt x="2" y="46"/>
                  </a:moveTo>
                  <a:lnTo>
                    <a:pt x="0" y="26"/>
                  </a:lnTo>
                  <a:lnTo>
                    <a:pt x="8" y="24"/>
                  </a:lnTo>
                  <a:lnTo>
                    <a:pt x="6" y="10"/>
                  </a:lnTo>
                  <a:lnTo>
                    <a:pt x="63" y="0"/>
                  </a:lnTo>
                  <a:lnTo>
                    <a:pt x="77" y="80"/>
                  </a:lnTo>
                  <a:lnTo>
                    <a:pt x="10" y="92"/>
                  </a:lnTo>
                  <a:lnTo>
                    <a:pt x="2" y="46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39" name="Freeform 1223"/>
            <p:cNvSpPr>
              <a:spLocks/>
            </p:cNvSpPr>
            <p:nvPr/>
          </p:nvSpPr>
          <p:spPr bwMode="auto">
            <a:xfrm>
              <a:off x="3843" y="2959"/>
              <a:ext cx="98" cy="94"/>
            </a:xfrm>
            <a:custGeom>
              <a:avLst/>
              <a:gdLst>
                <a:gd name="T0" fmla="*/ 32 w 91"/>
                <a:gd name="T1" fmla="*/ 112 h 92"/>
                <a:gd name="T2" fmla="*/ 24 w 91"/>
                <a:gd name="T3" fmla="*/ 110 h 92"/>
                <a:gd name="T4" fmla="*/ 32 w 91"/>
                <a:gd name="T5" fmla="*/ 104 h 92"/>
                <a:gd name="T6" fmla="*/ 20 w 91"/>
                <a:gd name="T7" fmla="*/ 66 h 92"/>
                <a:gd name="T8" fmla="*/ 4 w 91"/>
                <a:gd name="T9" fmla="*/ 66 h 92"/>
                <a:gd name="T10" fmla="*/ 0 w 91"/>
                <a:gd name="T11" fmla="*/ 34 h 92"/>
                <a:gd name="T12" fmla="*/ 62 w 91"/>
                <a:gd name="T13" fmla="*/ 18 h 92"/>
                <a:gd name="T14" fmla="*/ 58 w 91"/>
                <a:gd name="T15" fmla="*/ 4 h 92"/>
                <a:gd name="T16" fmla="*/ 87 w 91"/>
                <a:gd name="T17" fmla="*/ 0 h 92"/>
                <a:gd name="T18" fmla="*/ 102 w 91"/>
                <a:gd name="T19" fmla="*/ 14 h 92"/>
                <a:gd name="T20" fmla="*/ 134 w 91"/>
                <a:gd name="T21" fmla="*/ 16 h 92"/>
                <a:gd name="T22" fmla="*/ 140 w 91"/>
                <a:gd name="T23" fmla="*/ 42 h 92"/>
                <a:gd name="T24" fmla="*/ 182 w 91"/>
                <a:gd name="T25" fmla="*/ 38 h 92"/>
                <a:gd name="T26" fmla="*/ 192 w 91"/>
                <a:gd name="T27" fmla="*/ 60 h 92"/>
                <a:gd name="T28" fmla="*/ 174 w 91"/>
                <a:gd name="T29" fmla="*/ 102 h 92"/>
                <a:gd name="T30" fmla="*/ 155 w 91"/>
                <a:gd name="T31" fmla="*/ 102 h 92"/>
                <a:gd name="T32" fmla="*/ 32 w 91"/>
                <a:gd name="T33" fmla="*/ 112 h 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1"/>
                <a:gd name="T52" fmla="*/ 0 h 92"/>
                <a:gd name="T53" fmla="*/ 91 w 91"/>
                <a:gd name="T54" fmla="*/ 92 h 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1" h="92">
                  <a:moveTo>
                    <a:pt x="16" y="92"/>
                  </a:moveTo>
                  <a:lnTo>
                    <a:pt x="12" y="90"/>
                  </a:lnTo>
                  <a:lnTo>
                    <a:pt x="16" y="84"/>
                  </a:lnTo>
                  <a:lnTo>
                    <a:pt x="10" y="56"/>
                  </a:lnTo>
                  <a:lnTo>
                    <a:pt x="4" y="56"/>
                  </a:lnTo>
                  <a:lnTo>
                    <a:pt x="0" y="24"/>
                  </a:lnTo>
                  <a:lnTo>
                    <a:pt x="30" y="18"/>
                  </a:lnTo>
                  <a:lnTo>
                    <a:pt x="28" y="4"/>
                  </a:lnTo>
                  <a:lnTo>
                    <a:pt x="42" y="0"/>
                  </a:lnTo>
                  <a:lnTo>
                    <a:pt x="49" y="14"/>
                  </a:lnTo>
                  <a:lnTo>
                    <a:pt x="63" y="16"/>
                  </a:lnTo>
                  <a:lnTo>
                    <a:pt x="67" y="32"/>
                  </a:lnTo>
                  <a:lnTo>
                    <a:pt x="87" y="28"/>
                  </a:lnTo>
                  <a:lnTo>
                    <a:pt x="91" y="50"/>
                  </a:lnTo>
                  <a:lnTo>
                    <a:pt x="83" y="82"/>
                  </a:lnTo>
                  <a:lnTo>
                    <a:pt x="73" y="82"/>
                  </a:lnTo>
                  <a:lnTo>
                    <a:pt x="16" y="92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0" name="Freeform 1224"/>
            <p:cNvSpPr>
              <a:spLocks/>
            </p:cNvSpPr>
            <p:nvPr/>
          </p:nvSpPr>
          <p:spPr bwMode="auto">
            <a:xfrm>
              <a:off x="3792" y="2967"/>
              <a:ext cx="70" cy="122"/>
            </a:xfrm>
            <a:custGeom>
              <a:avLst/>
              <a:gdLst>
                <a:gd name="T0" fmla="*/ 4 w 64"/>
                <a:gd name="T1" fmla="*/ 126 h 120"/>
                <a:gd name="T2" fmla="*/ 0 w 64"/>
                <a:gd name="T3" fmla="*/ 94 h 120"/>
                <a:gd name="T4" fmla="*/ 20 w 64"/>
                <a:gd name="T5" fmla="*/ 90 h 120"/>
                <a:gd name="T6" fmla="*/ 0 w 64"/>
                <a:gd name="T7" fmla="*/ 24 h 120"/>
                <a:gd name="T8" fmla="*/ 28 w 64"/>
                <a:gd name="T9" fmla="*/ 20 h 120"/>
                <a:gd name="T10" fmla="*/ 24 w 64"/>
                <a:gd name="T11" fmla="*/ 4 h 120"/>
                <a:gd name="T12" fmla="*/ 52 w 64"/>
                <a:gd name="T13" fmla="*/ 0 h 120"/>
                <a:gd name="T14" fmla="*/ 68 w 64"/>
                <a:gd name="T15" fmla="*/ 18 h 120"/>
                <a:gd name="T16" fmla="*/ 113 w 64"/>
                <a:gd name="T17" fmla="*/ 16 h 120"/>
                <a:gd name="T18" fmla="*/ 124 w 64"/>
                <a:gd name="T19" fmla="*/ 58 h 120"/>
                <a:gd name="T20" fmla="*/ 137 w 64"/>
                <a:gd name="T21" fmla="*/ 58 h 120"/>
                <a:gd name="T22" fmla="*/ 152 w 64"/>
                <a:gd name="T23" fmla="*/ 86 h 120"/>
                <a:gd name="T24" fmla="*/ 140 w 64"/>
                <a:gd name="T25" fmla="*/ 94 h 120"/>
                <a:gd name="T26" fmla="*/ 152 w 64"/>
                <a:gd name="T27" fmla="*/ 98 h 120"/>
                <a:gd name="T28" fmla="*/ 156 w 64"/>
                <a:gd name="T29" fmla="*/ 118 h 120"/>
                <a:gd name="T30" fmla="*/ 137 w 64"/>
                <a:gd name="T31" fmla="*/ 120 h 120"/>
                <a:gd name="T32" fmla="*/ 140 w 64"/>
                <a:gd name="T33" fmla="*/ 140 h 120"/>
                <a:gd name="T34" fmla="*/ 113 w 64"/>
                <a:gd name="T35" fmla="*/ 136 h 120"/>
                <a:gd name="T36" fmla="*/ 106 w 64"/>
                <a:gd name="T37" fmla="*/ 122 h 120"/>
                <a:gd name="T38" fmla="*/ 94 w 64"/>
                <a:gd name="T39" fmla="*/ 122 h 120"/>
                <a:gd name="T40" fmla="*/ 62 w 64"/>
                <a:gd name="T41" fmla="*/ 136 h 120"/>
                <a:gd name="T42" fmla="*/ 58 w 64"/>
                <a:gd name="T43" fmla="*/ 124 h 120"/>
                <a:gd name="T44" fmla="*/ 4 w 64"/>
                <a:gd name="T45" fmla="*/ 126 h 1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4"/>
                <a:gd name="T70" fmla="*/ 0 h 120"/>
                <a:gd name="T71" fmla="*/ 64 w 64"/>
                <a:gd name="T72" fmla="*/ 120 h 12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4" h="120">
                  <a:moveTo>
                    <a:pt x="4" y="106"/>
                  </a:moveTo>
                  <a:lnTo>
                    <a:pt x="0" y="82"/>
                  </a:lnTo>
                  <a:lnTo>
                    <a:pt x="8" y="80"/>
                  </a:lnTo>
                  <a:lnTo>
                    <a:pt x="0" y="24"/>
                  </a:lnTo>
                  <a:lnTo>
                    <a:pt x="12" y="20"/>
                  </a:lnTo>
                  <a:lnTo>
                    <a:pt x="10" y="4"/>
                  </a:lnTo>
                  <a:lnTo>
                    <a:pt x="22" y="0"/>
                  </a:lnTo>
                  <a:lnTo>
                    <a:pt x="28" y="18"/>
                  </a:lnTo>
                  <a:lnTo>
                    <a:pt x="46" y="16"/>
                  </a:lnTo>
                  <a:lnTo>
                    <a:pt x="50" y="48"/>
                  </a:lnTo>
                  <a:lnTo>
                    <a:pt x="56" y="48"/>
                  </a:lnTo>
                  <a:lnTo>
                    <a:pt x="62" y="76"/>
                  </a:lnTo>
                  <a:lnTo>
                    <a:pt x="58" y="82"/>
                  </a:lnTo>
                  <a:lnTo>
                    <a:pt x="62" y="84"/>
                  </a:lnTo>
                  <a:lnTo>
                    <a:pt x="64" y="98"/>
                  </a:lnTo>
                  <a:lnTo>
                    <a:pt x="56" y="100"/>
                  </a:lnTo>
                  <a:lnTo>
                    <a:pt x="58" y="120"/>
                  </a:lnTo>
                  <a:lnTo>
                    <a:pt x="46" y="116"/>
                  </a:lnTo>
                  <a:lnTo>
                    <a:pt x="44" y="102"/>
                  </a:lnTo>
                  <a:lnTo>
                    <a:pt x="38" y="102"/>
                  </a:lnTo>
                  <a:lnTo>
                    <a:pt x="26" y="116"/>
                  </a:lnTo>
                  <a:lnTo>
                    <a:pt x="24" y="104"/>
                  </a:lnTo>
                  <a:lnTo>
                    <a:pt x="4" y="10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1" name="Freeform 1225"/>
            <p:cNvSpPr>
              <a:spLocks/>
            </p:cNvSpPr>
            <p:nvPr/>
          </p:nvSpPr>
          <p:spPr bwMode="auto">
            <a:xfrm>
              <a:off x="3716" y="2991"/>
              <a:ext cx="85" cy="92"/>
            </a:xfrm>
            <a:custGeom>
              <a:avLst/>
              <a:gdLst>
                <a:gd name="T0" fmla="*/ 174 w 78"/>
                <a:gd name="T1" fmla="*/ 102 h 90"/>
                <a:gd name="T2" fmla="*/ 98 w 78"/>
                <a:gd name="T3" fmla="*/ 108 h 90"/>
                <a:gd name="T4" fmla="*/ 48 w 78"/>
                <a:gd name="T5" fmla="*/ 110 h 90"/>
                <a:gd name="T6" fmla="*/ 23 w 78"/>
                <a:gd name="T7" fmla="*/ 98 h 90"/>
                <a:gd name="T8" fmla="*/ 4 w 78"/>
                <a:gd name="T9" fmla="*/ 56 h 90"/>
                <a:gd name="T10" fmla="*/ 2 w 78"/>
                <a:gd name="T11" fmla="*/ 44 h 90"/>
                <a:gd name="T12" fmla="*/ 0 w 78"/>
                <a:gd name="T13" fmla="*/ 8 h 90"/>
                <a:gd name="T14" fmla="*/ 163 w 78"/>
                <a:gd name="T15" fmla="*/ 0 h 90"/>
                <a:gd name="T16" fmla="*/ 185 w 78"/>
                <a:gd name="T17" fmla="*/ 66 h 90"/>
                <a:gd name="T18" fmla="*/ 163 w 78"/>
                <a:gd name="T19" fmla="*/ 68 h 90"/>
                <a:gd name="T20" fmla="*/ 174 w 78"/>
                <a:gd name="T21" fmla="*/ 102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8"/>
                <a:gd name="T34" fmla="*/ 0 h 90"/>
                <a:gd name="T35" fmla="*/ 78 w 78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8" h="90">
                  <a:moveTo>
                    <a:pt x="74" y="82"/>
                  </a:moveTo>
                  <a:lnTo>
                    <a:pt x="42" y="88"/>
                  </a:lnTo>
                  <a:lnTo>
                    <a:pt x="20" y="90"/>
                  </a:lnTo>
                  <a:lnTo>
                    <a:pt x="10" y="78"/>
                  </a:lnTo>
                  <a:lnTo>
                    <a:pt x="4" y="46"/>
                  </a:lnTo>
                  <a:lnTo>
                    <a:pt x="2" y="34"/>
                  </a:lnTo>
                  <a:lnTo>
                    <a:pt x="0" y="8"/>
                  </a:lnTo>
                  <a:lnTo>
                    <a:pt x="70" y="0"/>
                  </a:lnTo>
                  <a:lnTo>
                    <a:pt x="78" y="56"/>
                  </a:lnTo>
                  <a:lnTo>
                    <a:pt x="70" y="58"/>
                  </a:lnTo>
                  <a:lnTo>
                    <a:pt x="74" y="8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2" name="Freeform 1226"/>
            <p:cNvSpPr>
              <a:spLocks/>
            </p:cNvSpPr>
            <p:nvPr/>
          </p:nvSpPr>
          <p:spPr bwMode="auto">
            <a:xfrm>
              <a:off x="3866" y="2912"/>
              <a:ext cx="110" cy="79"/>
            </a:xfrm>
            <a:custGeom>
              <a:avLst/>
              <a:gdLst>
                <a:gd name="T0" fmla="*/ 16 w 101"/>
                <a:gd name="T1" fmla="*/ 60 h 78"/>
                <a:gd name="T2" fmla="*/ 0 w 101"/>
                <a:gd name="T3" fmla="*/ 6 h 78"/>
                <a:gd name="T4" fmla="*/ 27 w 101"/>
                <a:gd name="T5" fmla="*/ 4 h 78"/>
                <a:gd name="T6" fmla="*/ 38 w 101"/>
                <a:gd name="T7" fmla="*/ 0 h 78"/>
                <a:gd name="T8" fmla="*/ 46 w 101"/>
                <a:gd name="T9" fmla="*/ 0 h 78"/>
                <a:gd name="T10" fmla="*/ 58 w 101"/>
                <a:gd name="T11" fmla="*/ 12 h 78"/>
                <a:gd name="T12" fmla="*/ 219 w 101"/>
                <a:gd name="T13" fmla="*/ 2 h 78"/>
                <a:gd name="T14" fmla="*/ 227 w 101"/>
                <a:gd name="T15" fmla="*/ 18 h 78"/>
                <a:gd name="T16" fmla="*/ 239 w 101"/>
                <a:gd name="T17" fmla="*/ 52 h 78"/>
                <a:gd name="T18" fmla="*/ 186 w 101"/>
                <a:gd name="T19" fmla="*/ 56 h 78"/>
                <a:gd name="T20" fmla="*/ 152 w 101"/>
                <a:gd name="T21" fmla="*/ 84 h 78"/>
                <a:gd name="T22" fmla="*/ 106 w 101"/>
                <a:gd name="T23" fmla="*/ 88 h 78"/>
                <a:gd name="T24" fmla="*/ 97 w 101"/>
                <a:gd name="T25" fmla="*/ 72 h 78"/>
                <a:gd name="T26" fmla="*/ 63 w 101"/>
                <a:gd name="T27" fmla="*/ 70 h 78"/>
                <a:gd name="T28" fmla="*/ 46 w 101"/>
                <a:gd name="T29" fmla="*/ 56 h 78"/>
                <a:gd name="T30" fmla="*/ 16 w 101"/>
                <a:gd name="T31" fmla="*/ 60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1"/>
                <a:gd name="T49" fmla="*/ 0 h 78"/>
                <a:gd name="T50" fmla="*/ 101 w 101"/>
                <a:gd name="T51" fmla="*/ 78 h 7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1" h="78">
                  <a:moveTo>
                    <a:pt x="6" y="50"/>
                  </a:moveTo>
                  <a:lnTo>
                    <a:pt x="0" y="6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5" y="12"/>
                  </a:lnTo>
                  <a:lnTo>
                    <a:pt x="93" y="2"/>
                  </a:lnTo>
                  <a:lnTo>
                    <a:pt x="97" y="18"/>
                  </a:lnTo>
                  <a:lnTo>
                    <a:pt x="101" y="42"/>
                  </a:lnTo>
                  <a:lnTo>
                    <a:pt x="79" y="46"/>
                  </a:lnTo>
                  <a:lnTo>
                    <a:pt x="65" y="74"/>
                  </a:lnTo>
                  <a:lnTo>
                    <a:pt x="45" y="78"/>
                  </a:lnTo>
                  <a:lnTo>
                    <a:pt x="41" y="62"/>
                  </a:lnTo>
                  <a:lnTo>
                    <a:pt x="27" y="60"/>
                  </a:lnTo>
                  <a:lnTo>
                    <a:pt x="20" y="46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3" name="Freeform 1227"/>
            <p:cNvSpPr>
              <a:spLocks/>
            </p:cNvSpPr>
            <p:nvPr/>
          </p:nvSpPr>
          <p:spPr bwMode="auto">
            <a:xfrm>
              <a:off x="3495" y="3012"/>
              <a:ext cx="122" cy="171"/>
            </a:xfrm>
            <a:custGeom>
              <a:avLst/>
              <a:gdLst>
                <a:gd name="T0" fmla="*/ 150 w 112"/>
                <a:gd name="T1" fmla="*/ 196 h 168"/>
                <a:gd name="T2" fmla="*/ 131 w 112"/>
                <a:gd name="T3" fmla="*/ 198 h 168"/>
                <a:gd name="T4" fmla="*/ 124 w 112"/>
                <a:gd name="T5" fmla="*/ 198 h 168"/>
                <a:gd name="T6" fmla="*/ 117 w 112"/>
                <a:gd name="T7" fmla="*/ 196 h 168"/>
                <a:gd name="T8" fmla="*/ 131 w 112"/>
                <a:gd name="T9" fmla="*/ 190 h 168"/>
                <a:gd name="T10" fmla="*/ 114 w 112"/>
                <a:gd name="T11" fmla="*/ 164 h 168"/>
                <a:gd name="T12" fmla="*/ 131 w 112"/>
                <a:gd name="T13" fmla="*/ 155 h 168"/>
                <a:gd name="T14" fmla="*/ 131 w 112"/>
                <a:gd name="T15" fmla="*/ 140 h 168"/>
                <a:gd name="T16" fmla="*/ 107 w 112"/>
                <a:gd name="T17" fmla="*/ 140 h 168"/>
                <a:gd name="T18" fmla="*/ 127 w 112"/>
                <a:gd name="T19" fmla="*/ 118 h 168"/>
                <a:gd name="T20" fmla="*/ 52 w 112"/>
                <a:gd name="T21" fmla="*/ 104 h 168"/>
                <a:gd name="T22" fmla="*/ 44 w 112"/>
                <a:gd name="T23" fmla="*/ 78 h 168"/>
                <a:gd name="T24" fmla="*/ 32 w 112"/>
                <a:gd name="T25" fmla="*/ 76 h 168"/>
                <a:gd name="T26" fmla="*/ 32 w 112"/>
                <a:gd name="T27" fmla="*/ 64 h 168"/>
                <a:gd name="T28" fmla="*/ 19 w 112"/>
                <a:gd name="T29" fmla="*/ 64 h 168"/>
                <a:gd name="T30" fmla="*/ 0 w 112"/>
                <a:gd name="T31" fmla="*/ 52 h 168"/>
                <a:gd name="T32" fmla="*/ 19 w 112"/>
                <a:gd name="T33" fmla="*/ 26 h 168"/>
                <a:gd name="T34" fmla="*/ 44 w 112"/>
                <a:gd name="T35" fmla="*/ 22 h 168"/>
                <a:gd name="T36" fmla="*/ 19 w 112"/>
                <a:gd name="T37" fmla="*/ 16 h 168"/>
                <a:gd name="T38" fmla="*/ 32 w 112"/>
                <a:gd name="T39" fmla="*/ 12 h 168"/>
                <a:gd name="T40" fmla="*/ 32 w 112"/>
                <a:gd name="T41" fmla="*/ 8 h 168"/>
                <a:gd name="T42" fmla="*/ 185 w 112"/>
                <a:gd name="T43" fmla="*/ 0 h 168"/>
                <a:gd name="T44" fmla="*/ 191 w 112"/>
                <a:gd name="T45" fmla="*/ 20 h 168"/>
                <a:gd name="T46" fmla="*/ 211 w 112"/>
                <a:gd name="T47" fmla="*/ 20 h 168"/>
                <a:gd name="T48" fmla="*/ 218 w 112"/>
                <a:gd name="T49" fmla="*/ 40 h 168"/>
                <a:gd name="T50" fmla="*/ 261 w 112"/>
                <a:gd name="T51" fmla="*/ 30 h 168"/>
                <a:gd name="T52" fmla="*/ 264 w 112"/>
                <a:gd name="T53" fmla="*/ 62 h 168"/>
                <a:gd name="T54" fmla="*/ 241 w 112"/>
                <a:gd name="T55" fmla="*/ 64 h 168"/>
                <a:gd name="T56" fmla="*/ 247 w 112"/>
                <a:gd name="T57" fmla="*/ 96 h 168"/>
                <a:gd name="T58" fmla="*/ 237 w 112"/>
                <a:gd name="T59" fmla="*/ 110 h 168"/>
                <a:gd name="T60" fmla="*/ 261 w 112"/>
                <a:gd name="T61" fmla="*/ 118 h 168"/>
                <a:gd name="T62" fmla="*/ 243 w 112"/>
                <a:gd name="T63" fmla="*/ 130 h 168"/>
                <a:gd name="T64" fmla="*/ 221 w 112"/>
                <a:gd name="T65" fmla="*/ 128 h 168"/>
                <a:gd name="T66" fmla="*/ 200 w 112"/>
                <a:gd name="T67" fmla="*/ 149 h 168"/>
                <a:gd name="T68" fmla="*/ 187 w 112"/>
                <a:gd name="T69" fmla="*/ 143 h 168"/>
                <a:gd name="T70" fmla="*/ 174 w 112"/>
                <a:gd name="T71" fmla="*/ 161 h 168"/>
                <a:gd name="T72" fmla="*/ 150 w 112"/>
                <a:gd name="T73" fmla="*/ 196 h 16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2"/>
                <a:gd name="T112" fmla="*/ 0 h 168"/>
                <a:gd name="T113" fmla="*/ 112 w 112"/>
                <a:gd name="T114" fmla="*/ 168 h 16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2" h="168">
                  <a:moveTo>
                    <a:pt x="64" y="166"/>
                  </a:moveTo>
                  <a:lnTo>
                    <a:pt x="56" y="168"/>
                  </a:lnTo>
                  <a:lnTo>
                    <a:pt x="52" y="168"/>
                  </a:lnTo>
                  <a:lnTo>
                    <a:pt x="50" y="166"/>
                  </a:lnTo>
                  <a:lnTo>
                    <a:pt x="56" y="160"/>
                  </a:lnTo>
                  <a:lnTo>
                    <a:pt x="48" y="136"/>
                  </a:lnTo>
                  <a:lnTo>
                    <a:pt x="56" y="130"/>
                  </a:lnTo>
                  <a:lnTo>
                    <a:pt x="56" y="120"/>
                  </a:lnTo>
                  <a:lnTo>
                    <a:pt x="46" y="120"/>
                  </a:lnTo>
                  <a:lnTo>
                    <a:pt x="54" y="98"/>
                  </a:lnTo>
                  <a:lnTo>
                    <a:pt x="22" y="84"/>
                  </a:lnTo>
                  <a:lnTo>
                    <a:pt x="18" y="68"/>
                  </a:lnTo>
                  <a:lnTo>
                    <a:pt x="14" y="66"/>
                  </a:lnTo>
                  <a:lnTo>
                    <a:pt x="14" y="54"/>
                  </a:lnTo>
                  <a:lnTo>
                    <a:pt x="8" y="54"/>
                  </a:lnTo>
                  <a:lnTo>
                    <a:pt x="0" y="42"/>
                  </a:lnTo>
                  <a:lnTo>
                    <a:pt x="8" y="26"/>
                  </a:lnTo>
                  <a:lnTo>
                    <a:pt x="18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14" y="8"/>
                  </a:lnTo>
                  <a:lnTo>
                    <a:pt x="78" y="0"/>
                  </a:lnTo>
                  <a:lnTo>
                    <a:pt x="82" y="20"/>
                  </a:lnTo>
                  <a:lnTo>
                    <a:pt x="90" y="20"/>
                  </a:lnTo>
                  <a:lnTo>
                    <a:pt x="92" y="30"/>
                  </a:lnTo>
                  <a:lnTo>
                    <a:pt x="110" y="28"/>
                  </a:lnTo>
                  <a:lnTo>
                    <a:pt x="112" y="52"/>
                  </a:lnTo>
                  <a:lnTo>
                    <a:pt x="102" y="54"/>
                  </a:lnTo>
                  <a:lnTo>
                    <a:pt x="106" y="80"/>
                  </a:lnTo>
                  <a:lnTo>
                    <a:pt x="100" y="90"/>
                  </a:lnTo>
                  <a:lnTo>
                    <a:pt x="110" y="98"/>
                  </a:lnTo>
                  <a:lnTo>
                    <a:pt x="104" y="110"/>
                  </a:lnTo>
                  <a:lnTo>
                    <a:pt x="94" y="108"/>
                  </a:lnTo>
                  <a:lnTo>
                    <a:pt x="84" y="126"/>
                  </a:lnTo>
                  <a:lnTo>
                    <a:pt x="80" y="122"/>
                  </a:lnTo>
                  <a:lnTo>
                    <a:pt x="74" y="134"/>
                  </a:lnTo>
                  <a:lnTo>
                    <a:pt x="64" y="16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4" name="Freeform 1228"/>
            <p:cNvSpPr>
              <a:spLocks/>
            </p:cNvSpPr>
            <p:nvPr/>
          </p:nvSpPr>
          <p:spPr bwMode="auto">
            <a:xfrm>
              <a:off x="3575" y="3026"/>
              <a:ext cx="146" cy="132"/>
            </a:xfrm>
            <a:custGeom>
              <a:avLst/>
              <a:gdLst>
                <a:gd name="T0" fmla="*/ 83 w 134"/>
                <a:gd name="T1" fmla="*/ 14 h 130"/>
                <a:gd name="T2" fmla="*/ 203 w 134"/>
                <a:gd name="T3" fmla="*/ 6 h 130"/>
                <a:gd name="T4" fmla="*/ 211 w 134"/>
                <a:gd name="T5" fmla="*/ 10 h 130"/>
                <a:gd name="T6" fmla="*/ 313 w 134"/>
                <a:gd name="T7" fmla="*/ 0 h 130"/>
                <a:gd name="T8" fmla="*/ 315 w 134"/>
                <a:gd name="T9" fmla="*/ 12 h 130"/>
                <a:gd name="T10" fmla="*/ 302 w 134"/>
                <a:gd name="T11" fmla="*/ 14 h 130"/>
                <a:gd name="T12" fmla="*/ 241 w 134"/>
                <a:gd name="T13" fmla="*/ 50 h 130"/>
                <a:gd name="T14" fmla="*/ 218 w 134"/>
                <a:gd name="T15" fmla="*/ 92 h 130"/>
                <a:gd name="T16" fmla="*/ 147 w 134"/>
                <a:gd name="T17" fmla="*/ 140 h 130"/>
                <a:gd name="T18" fmla="*/ 98 w 134"/>
                <a:gd name="T19" fmla="*/ 150 h 130"/>
                <a:gd name="T20" fmla="*/ 83 w 134"/>
                <a:gd name="T21" fmla="*/ 146 h 130"/>
                <a:gd name="T22" fmla="*/ 75 w 134"/>
                <a:gd name="T23" fmla="*/ 148 h 130"/>
                <a:gd name="T24" fmla="*/ 38 w 134"/>
                <a:gd name="T25" fmla="*/ 140 h 130"/>
                <a:gd name="T26" fmla="*/ 0 w 134"/>
                <a:gd name="T27" fmla="*/ 140 h 130"/>
                <a:gd name="T28" fmla="*/ 16 w 134"/>
                <a:gd name="T29" fmla="*/ 128 h 130"/>
                <a:gd name="T30" fmla="*/ 23 w 134"/>
                <a:gd name="T31" fmla="*/ 132 h 130"/>
                <a:gd name="T32" fmla="*/ 48 w 134"/>
                <a:gd name="T33" fmla="*/ 110 h 130"/>
                <a:gd name="T34" fmla="*/ 70 w 134"/>
                <a:gd name="T35" fmla="*/ 114 h 130"/>
                <a:gd name="T36" fmla="*/ 83 w 134"/>
                <a:gd name="T37" fmla="*/ 94 h 130"/>
                <a:gd name="T38" fmla="*/ 62 w 134"/>
                <a:gd name="T39" fmla="*/ 86 h 130"/>
                <a:gd name="T40" fmla="*/ 75 w 134"/>
                <a:gd name="T41" fmla="*/ 76 h 130"/>
                <a:gd name="T42" fmla="*/ 68 w 134"/>
                <a:gd name="T43" fmla="*/ 50 h 130"/>
                <a:gd name="T44" fmla="*/ 89 w 134"/>
                <a:gd name="T45" fmla="*/ 48 h 130"/>
                <a:gd name="T46" fmla="*/ 83 w 134"/>
                <a:gd name="T47" fmla="*/ 14 h 1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4"/>
                <a:gd name="T73" fmla="*/ 0 h 130"/>
                <a:gd name="T74" fmla="*/ 134 w 134"/>
                <a:gd name="T75" fmla="*/ 130 h 1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4" h="130">
                  <a:moveTo>
                    <a:pt x="36" y="14"/>
                  </a:moveTo>
                  <a:lnTo>
                    <a:pt x="86" y="6"/>
                  </a:lnTo>
                  <a:lnTo>
                    <a:pt x="90" y="10"/>
                  </a:lnTo>
                  <a:lnTo>
                    <a:pt x="132" y="0"/>
                  </a:lnTo>
                  <a:lnTo>
                    <a:pt x="134" y="12"/>
                  </a:lnTo>
                  <a:lnTo>
                    <a:pt x="128" y="14"/>
                  </a:lnTo>
                  <a:lnTo>
                    <a:pt x="102" y="40"/>
                  </a:lnTo>
                  <a:lnTo>
                    <a:pt x="92" y="82"/>
                  </a:lnTo>
                  <a:lnTo>
                    <a:pt x="62" y="120"/>
                  </a:lnTo>
                  <a:lnTo>
                    <a:pt x="42" y="130"/>
                  </a:lnTo>
                  <a:lnTo>
                    <a:pt x="36" y="126"/>
                  </a:lnTo>
                  <a:lnTo>
                    <a:pt x="32" y="128"/>
                  </a:lnTo>
                  <a:lnTo>
                    <a:pt x="16" y="120"/>
                  </a:lnTo>
                  <a:lnTo>
                    <a:pt x="0" y="120"/>
                  </a:lnTo>
                  <a:lnTo>
                    <a:pt x="6" y="108"/>
                  </a:lnTo>
                  <a:lnTo>
                    <a:pt x="10" y="112"/>
                  </a:lnTo>
                  <a:lnTo>
                    <a:pt x="20" y="94"/>
                  </a:lnTo>
                  <a:lnTo>
                    <a:pt x="30" y="96"/>
                  </a:lnTo>
                  <a:lnTo>
                    <a:pt x="36" y="84"/>
                  </a:lnTo>
                  <a:lnTo>
                    <a:pt x="26" y="76"/>
                  </a:lnTo>
                  <a:lnTo>
                    <a:pt x="32" y="66"/>
                  </a:lnTo>
                  <a:lnTo>
                    <a:pt x="28" y="40"/>
                  </a:lnTo>
                  <a:lnTo>
                    <a:pt x="38" y="38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5" name="Freeform 1229"/>
            <p:cNvSpPr>
              <a:spLocks/>
            </p:cNvSpPr>
            <p:nvPr/>
          </p:nvSpPr>
          <p:spPr bwMode="auto">
            <a:xfrm>
              <a:off x="3499" y="2908"/>
              <a:ext cx="108" cy="112"/>
            </a:xfrm>
            <a:custGeom>
              <a:avLst/>
              <a:gdLst>
                <a:gd name="T0" fmla="*/ 91 w 100"/>
                <a:gd name="T1" fmla="*/ 0 h 110"/>
                <a:gd name="T2" fmla="*/ 116 w 100"/>
                <a:gd name="T3" fmla="*/ 0 h 110"/>
                <a:gd name="T4" fmla="*/ 116 w 100"/>
                <a:gd name="T5" fmla="*/ 8 h 110"/>
                <a:gd name="T6" fmla="*/ 190 w 100"/>
                <a:gd name="T7" fmla="*/ 6 h 110"/>
                <a:gd name="T8" fmla="*/ 204 w 100"/>
                <a:gd name="T9" fmla="*/ 46 h 110"/>
                <a:gd name="T10" fmla="*/ 217 w 100"/>
                <a:gd name="T11" fmla="*/ 50 h 110"/>
                <a:gd name="T12" fmla="*/ 217 w 100"/>
                <a:gd name="T13" fmla="*/ 56 h 110"/>
                <a:gd name="T14" fmla="*/ 204 w 100"/>
                <a:gd name="T15" fmla="*/ 56 h 110"/>
                <a:gd name="T16" fmla="*/ 211 w 100"/>
                <a:gd name="T17" fmla="*/ 78 h 110"/>
                <a:gd name="T18" fmla="*/ 177 w 100"/>
                <a:gd name="T19" fmla="*/ 80 h 110"/>
                <a:gd name="T20" fmla="*/ 177 w 100"/>
                <a:gd name="T21" fmla="*/ 116 h 110"/>
                <a:gd name="T22" fmla="*/ 159 w 100"/>
                <a:gd name="T23" fmla="*/ 122 h 110"/>
                <a:gd name="T24" fmla="*/ 21 w 100"/>
                <a:gd name="T25" fmla="*/ 130 h 110"/>
                <a:gd name="T26" fmla="*/ 2 w 100"/>
                <a:gd name="T27" fmla="*/ 128 h 110"/>
                <a:gd name="T28" fmla="*/ 0 w 100"/>
                <a:gd name="T29" fmla="*/ 116 h 110"/>
                <a:gd name="T30" fmla="*/ 25 w 100"/>
                <a:gd name="T31" fmla="*/ 112 h 110"/>
                <a:gd name="T32" fmla="*/ 29 w 100"/>
                <a:gd name="T33" fmla="*/ 108 h 110"/>
                <a:gd name="T34" fmla="*/ 21 w 100"/>
                <a:gd name="T35" fmla="*/ 104 h 110"/>
                <a:gd name="T36" fmla="*/ 33 w 100"/>
                <a:gd name="T37" fmla="*/ 89 h 110"/>
                <a:gd name="T38" fmla="*/ 25 w 100"/>
                <a:gd name="T39" fmla="*/ 62 h 110"/>
                <a:gd name="T40" fmla="*/ 56 w 100"/>
                <a:gd name="T41" fmla="*/ 62 h 110"/>
                <a:gd name="T42" fmla="*/ 56 w 100"/>
                <a:gd name="T43" fmla="*/ 54 h 110"/>
                <a:gd name="T44" fmla="*/ 6 w 100"/>
                <a:gd name="T45" fmla="*/ 46 h 110"/>
                <a:gd name="T46" fmla="*/ 6 w 100"/>
                <a:gd name="T47" fmla="*/ 38 h 110"/>
                <a:gd name="T48" fmla="*/ 44 w 100"/>
                <a:gd name="T49" fmla="*/ 8 h 110"/>
                <a:gd name="T50" fmla="*/ 70 w 100"/>
                <a:gd name="T51" fmla="*/ 2 h 110"/>
                <a:gd name="T52" fmla="*/ 91 w 100"/>
                <a:gd name="T53" fmla="*/ 0 h 1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0"/>
                <a:gd name="T82" fmla="*/ 0 h 110"/>
                <a:gd name="T83" fmla="*/ 100 w 100"/>
                <a:gd name="T84" fmla="*/ 110 h 1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0" h="110">
                  <a:moveTo>
                    <a:pt x="42" y="0"/>
                  </a:moveTo>
                  <a:lnTo>
                    <a:pt x="54" y="0"/>
                  </a:lnTo>
                  <a:lnTo>
                    <a:pt x="54" y="8"/>
                  </a:lnTo>
                  <a:lnTo>
                    <a:pt x="88" y="6"/>
                  </a:lnTo>
                  <a:lnTo>
                    <a:pt x="94" y="36"/>
                  </a:lnTo>
                  <a:lnTo>
                    <a:pt x="100" y="40"/>
                  </a:lnTo>
                  <a:lnTo>
                    <a:pt x="100" y="46"/>
                  </a:lnTo>
                  <a:lnTo>
                    <a:pt x="94" y="46"/>
                  </a:lnTo>
                  <a:lnTo>
                    <a:pt x="98" y="68"/>
                  </a:lnTo>
                  <a:lnTo>
                    <a:pt x="82" y="70"/>
                  </a:lnTo>
                  <a:lnTo>
                    <a:pt x="82" y="96"/>
                  </a:lnTo>
                  <a:lnTo>
                    <a:pt x="74" y="102"/>
                  </a:lnTo>
                  <a:lnTo>
                    <a:pt x="10" y="110"/>
                  </a:lnTo>
                  <a:lnTo>
                    <a:pt x="2" y="108"/>
                  </a:lnTo>
                  <a:lnTo>
                    <a:pt x="0" y="96"/>
                  </a:lnTo>
                  <a:lnTo>
                    <a:pt x="12" y="92"/>
                  </a:lnTo>
                  <a:lnTo>
                    <a:pt x="14" y="88"/>
                  </a:lnTo>
                  <a:lnTo>
                    <a:pt x="10" y="84"/>
                  </a:lnTo>
                  <a:lnTo>
                    <a:pt x="16" y="76"/>
                  </a:lnTo>
                  <a:lnTo>
                    <a:pt x="12" y="52"/>
                  </a:lnTo>
                  <a:lnTo>
                    <a:pt x="26" y="52"/>
                  </a:lnTo>
                  <a:lnTo>
                    <a:pt x="26" y="44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6" name="Freeform 1230"/>
            <p:cNvSpPr>
              <a:spLocks/>
            </p:cNvSpPr>
            <p:nvPr/>
          </p:nvSpPr>
          <p:spPr bwMode="auto">
            <a:xfrm>
              <a:off x="3579" y="2955"/>
              <a:ext cx="144" cy="88"/>
            </a:xfrm>
            <a:custGeom>
              <a:avLst/>
              <a:gdLst>
                <a:gd name="T0" fmla="*/ 62 w 132"/>
                <a:gd name="T1" fmla="*/ 0 h 86"/>
                <a:gd name="T2" fmla="*/ 105 w 132"/>
                <a:gd name="T3" fmla="*/ 2 h 86"/>
                <a:gd name="T4" fmla="*/ 115 w 132"/>
                <a:gd name="T5" fmla="*/ 10 h 86"/>
                <a:gd name="T6" fmla="*/ 134 w 132"/>
                <a:gd name="T7" fmla="*/ 10 h 86"/>
                <a:gd name="T8" fmla="*/ 161 w 132"/>
                <a:gd name="T9" fmla="*/ 16 h 86"/>
                <a:gd name="T10" fmla="*/ 158 w 132"/>
                <a:gd name="T11" fmla="*/ 34 h 86"/>
                <a:gd name="T12" fmla="*/ 201 w 132"/>
                <a:gd name="T13" fmla="*/ 44 h 86"/>
                <a:gd name="T14" fmla="*/ 296 w 132"/>
                <a:gd name="T15" fmla="*/ 38 h 86"/>
                <a:gd name="T16" fmla="*/ 311 w 132"/>
                <a:gd name="T17" fmla="*/ 38 h 86"/>
                <a:gd name="T18" fmla="*/ 315 w 132"/>
                <a:gd name="T19" fmla="*/ 54 h 86"/>
                <a:gd name="T20" fmla="*/ 300 w 132"/>
                <a:gd name="T21" fmla="*/ 54 h 86"/>
                <a:gd name="T22" fmla="*/ 309 w 132"/>
                <a:gd name="T23" fmla="*/ 90 h 86"/>
                <a:gd name="T24" fmla="*/ 205 w 132"/>
                <a:gd name="T25" fmla="*/ 100 h 86"/>
                <a:gd name="T26" fmla="*/ 197 w 132"/>
                <a:gd name="T27" fmla="*/ 96 h 86"/>
                <a:gd name="T28" fmla="*/ 75 w 132"/>
                <a:gd name="T29" fmla="*/ 104 h 86"/>
                <a:gd name="T30" fmla="*/ 32 w 132"/>
                <a:gd name="T31" fmla="*/ 106 h 86"/>
                <a:gd name="T32" fmla="*/ 27 w 132"/>
                <a:gd name="T33" fmla="*/ 96 h 86"/>
                <a:gd name="T34" fmla="*/ 4 w 132"/>
                <a:gd name="T35" fmla="*/ 96 h 86"/>
                <a:gd name="T36" fmla="*/ 0 w 132"/>
                <a:gd name="T37" fmla="*/ 67 h 86"/>
                <a:gd name="T38" fmla="*/ 19 w 132"/>
                <a:gd name="T39" fmla="*/ 60 h 86"/>
                <a:gd name="T40" fmla="*/ 19 w 132"/>
                <a:gd name="T41" fmla="*/ 34 h 86"/>
                <a:gd name="T42" fmla="*/ 57 w 132"/>
                <a:gd name="T43" fmla="*/ 32 h 86"/>
                <a:gd name="T44" fmla="*/ 48 w 132"/>
                <a:gd name="T45" fmla="*/ 0 h 86"/>
                <a:gd name="T46" fmla="*/ 62 w 132"/>
                <a:gd name="T47" fmla="*/ 0 h 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2"/>
                <a:gd name="T73" fmla="*/ 0 h 86"/>
                <a:gd name="T74" fmla="*/ 132 w 132"/>
                <a:gd name="T75" fmla="*/ 86 h 8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2" h="86">
                  <a:moveTo>
                    <a:pt x="26" y="0"/>
                  </a:moveTo>
                  <a:lnTo>
                    <a:pt x="44" y="2"/>
                  </a:lnTo>
                  <a:lnTo>
                    <a:pt x="48" y="10"/>
                  </a:lnTo>
                  <a:lnTo>
                    <a:pt x="56" y="10"/>
                  </a:lnTo>
                  <a:lnTo>
                    <a:pt x="68" y="16"/>
                  </a:lnTo>
                  <a:lnTo>
                    <a:pt x="66" y="24"/>
                  </a:lnTo>
                  <a:lnTo>
                    <a:pt x="84" y="34"/>
                  </a:lnTo>
                  <a:lnTo>
                    <a:pt x="124" y="28"/>
                  </a:lnTo>
                  <a:lnTo>
                    <a:pt x="130" y="28"/>
                  </a:lnTo>
                  <a:lnTo>
                    <a:pt x="132" y="44"/>
                  </a:lnTo>
                  <a:lnTo>
                    <a:pt x="126" y="44"/>
                  </a:lnTo>
                  <a:lnTo>
                    <a:pt x="128" y="70"/>
                  </a:lnTo>
                  <a:lnTo>
                    <a:pt x="86" y="80"/>
                  </a:lnTo>
                  <a:lnTo>
                    <a:pt x="82" y="76"/>
                  </a:lnTo>
                  <a:lnTo>
                    <a:pt x="32" y="84"/>
                  </a:lnTo>
                  <a:lnTo>
                    <a:pt x="14" y="86"/>
                  </a:lnTo>
                  <a:lnTo>
                    <a:pt x="12" y="76"/>
                  </a:lnTo>
                  <a:lnTo>
                    <a:pt x="4" y="76"/>
                  </a:lnTo>
                  <a:lnTo>
                    <a:pt x="0" y="56"/>
                  </a:lnTo>
                  <a:lnTo>
                    <a:pt x="8" y="50"/>
                  </a:lnTo>
                  <a:lnTo>
                    <a:pt x="8" y="24"/>
                  </a:lnTo>
                  <a:lnTo>
                    <a:pt x="24" y="22"/>
                  </a:lnTo>
                  <a:lnTo>
                    <a:pt x="2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7" name="Freeform 1231"/>
            <p:cNvSpPr>
              <a:spLocks/>
            </p:cNvSpPr>
            <p:nvPr/>
          </p:nvSpPr>
          <p:spPr bwMode="auto">
            <a:xfrm>
              <a:off x="3710" y="2905"/>
              <a:ext cx="95" cy="94"/>
            </a:xfrm>
            <a:custGeom>
              <a:avLst/>
              <a:gdLst>
                <a:gd name="T0" fmla="*/ 4 w 88"/>
                <a:gd name="T1" fmla="*/ 96 h 92"/>
                <a:gd name="T2" fmla="*/ 0 w 88"/>
                <a:gd name="T3" fmla="*/ 52 h 92"/>
                <a:gd name="T4" fmla="*/ 33 w 88"/>
                <a:gd name="T5" fmla="*/ 50 h 92"/>
                <a:gd name="T6" fmla="*/ 4 w 88"/>
                <a:gd name="T7" fmla="*/ 44 h 92"/>
                <a:gd name="T8" fmla="*/ 21 w 88"/>
                <a:gd name="T9" fmla="*/ 18 h 92"/>
                <a:gd name="T10" fmla="*/ 29 w 88"/>
                <a:gd name="T11" fmla="*/ 34 h 92"/>
                <a:gd name="T12" fmla="*/ 33 w 88"/>
                <a:gd name="T13" fmla="*/ 6 h 92"/>
                <a:gd name="T14" fmla="*/ 56 w 88"/>
                <a:gd name="T15" fmla="*/ 6 h 92"/>
                <a:gd name="T16" fmla="*/ 73 w 88"/>
                <a:gd name="T17" fmla="*/ 12 h 92"/>
                <a:gd name="T18" fmla="*/ 82 w 88"/>
                <a:gd name="T19" fmla="*/ 0 h 92"/>
                <a:gd name="T20" fmla="*/ 91 w 88"/>
                <a:gd name="T21" fmla="*/ 6 h 92"/>
                <a:gd name="T22" fmla="*/ 133 w 88"/>
                <a:gd name="T23" fmla="*/ 10 h 92"/>
                <a:gd name="T24" fmla="*/ 172 w 88"/>
                <a:gd name="T25" fmla="*/ 40 h 92"/>
                <a:gd name="T26" fmla="*/ 186 w 88"/>
                <a:gd name="T27" fmla="*/ 79 h 92"/>
                <a:gd name="T28" fmla="*/ 190 w 88"/>
                <a:gd name="T29" fmla="*/ 100 h 92"/>
                <a:gd name="T30" fmla="*/ 164 w 88"/>
                <a:gd name="T31" fmla="*/ 104 h 92"/>
                <a:gd name="T32" fmla="*/ 25 w 88"/>
                <a:gd name="T33" fmla="*/ 112 h 92"/>
                <a:gd name="T34" fmla="*/ 21 w 88"/>
                <a:gd name="T35" fmla="*/ 96 h 92"/>
                <a:gd name="T36" fmla="*/ 4 w 88"/>
                <a:gd name="T37" fmla="*/ 96 h 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92"/>
                <a:gd name="T59" fmla="*/ 88 w 88"/>
                <a:gd name="T60" fmla="*/ 92 h 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92">
                  <a:moveTo>
                    <a:pt x="4" y="76"/>
                  </a:moveTo>
                  <a:lnTo>
                    <a:pt x="0" y="42"/>
                  </a:lnTo>
                  <a:lnTo>
                    <a:pt x="16" y="40"/>
                  </a:lnTo>
                  <a:lnTo>
                    <a:pt x="4" y="34"/>
                  </a:lnTo>
                  <a:lnTo>
                    <a:pt x="10" y="18"/>
                  </a:lnTo>
                  <a:lnTo>
                    <a:pt x="14" y="24"/>
                  </a:lnTo>
                  <a:lnTo>
                    <a:pt x="16" y="6"/>
                  </a:lnTo>
                  <a:lnTo>
                    <a:pt x="26" y="6"/>
                  </a:lnTo>
                  <a:lnTo>
                    <a:pt x="34" y="12"/>
                  </a:lnTo>
                  <a:lnTo>
                    <a:pt x="38" y="0"/>
                  </a:lnTo>
                  <a:lnTo>
                    <a:pt x="42" y="6"/>
                  </a:lnTo>
                  <a:lnTo>
                    <a:pt x="62" y="10"/>
                  </a:lnTo>
                  <a:lnTo>
                    <a:pt x="80" y="30"/>
                  </a:lnTo>
                  <a:lnTo>
                    <a:pt x="86" y="64"/>
                  </a:lnTo>
                  <a:lnTo>
                    <a:pt x="88" y="80"/>
                  </a:lnTo>
                  <a:lnTo>
                    <a:pt x="76" y="84"/>
                  </a:lnTo>
                  <a:lnTo>
                    <a:pt x="12" y="92"/>
                  </a:lnTo>
                  <a:lnTo>
                    <a:pt x="10" y="76"/>
                  </a:lnTo>
                  <a:lnTo>
                    <a:pt x="4" y="7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8" name="Freeform 1232"/>
            <p:cNvSpPr>
              <a:spLocks/>
            </p:cNvSpPr>
            <p:nvPr/>
          </p:nvSpPr>
          <p:spPr bwMode="auto">
            <a:xfrm>
              <a:off x="3777" y="2881"/>
              <a:ext cx="102" cy="104"/>
            </a:xfrm>
            <a:custGeom>
              <a:avLst/>
              <a:gdLst>
                <a:gd name="T0" fmla="*/ 0 w 94"/>
                <a:gd name="T1" fmla="*/ 44 h 102"/>
                <a:gd name="T2" fmla="*/ 22 w 94"/>
                <a:gd name="T3" fmla="*/ 18 h 102"/>
                <a:gd name="T4" fmla="*/ 59 w 94"/>
                <a:gd name="T5" fmla="*/ 14 h 102"/>
                <a:gd name="T6" fmla="*/ 59 w 94"/>
                <a:gd name="T7" fmla="*/ 2 h 102"/>
                <a:gd name="T8" fmla="*/ 91 w 94"/>
                <a:gd name="T9" fmla="*/ 0 h 102"/>
                <a:gd name="T10" fmla="*/ 109 w 94"/>
                <a:gd name="T11" fmla="*/ 10 h 102"/>
                <a:gd name="T12" fmla="*/ 166 w 94"/>
                <a:gd name="T13" fmla="*/ 12 h 102"/>
                <a:gd name="T14" fmla="*/ 212 w 94"/>
                <a:gd name="T15" fmla="*/ 44 h 102"/>
                <a:gd name="T16" fmla="*/ 186 w 94"/>
                <a:gd name="T17" fmla="*/ 46 h 102"/>
                <a:gd name="T18" fmla="*/ 197 w 94"/>
                <a:gd name="T19" fmla="*/ 100 h 102"/>
                <a:gd name="T20" fmla="*/ 206 w 94"/>
                <a:gd name="T21" fmla="*/ 114 h 102"/>
                <a:gd name="T22" fmla="*/ 137 w 94"/>
                <a:gd name="T23" fmla="*/ 120 h 102"/>
                <a:gd name="T24" fmla="*/ 95 w 94"/>
                <a:gd name="T25" fmla="*/ 122 h 102"/>
                <a:gd name="T26" fmla="*/ 81 w 94"/>
                <a:gd name="T27" fmla="*/ 104 h 102"/>
                <a:gd name="T28" fmla="*/ 54 w 94"/>
                <a:gd name="T29" fmla="*/ 108 h 102"/>
                <a:gd name="T30" fmla="*/ 42 w 94"/>
                <a:gd name="T31" fmla="*/ 64 h 102"/>
                <a:gd name="T32" fmla="*/ 0 w 94"/>
                <a:gd name="T33" fmla="*/ 44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102"/>
                <a:gd name="T53" fmla="*/ 94 w 94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102">
                  <a:moveTo>
                    <a:pt x="0" y="34"/>
                  </a:moveTo>
                  <a:lnTo>
                    <a:pt x="10" y="18"/>
                  </a:lnTo>
                  <a:lnTo>
                    <a:pt x="26" y="14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48" y="10"/>
                  </a:lnTo>
                  <a:lnTo>
                    <a:pt x="74" y="12"/>
                  </a:lnTo>
                  <a:lnTo>
                    <a:pt x="94" y="34"/>
                  </a:lnTo>
                  <a:lnTo>
                    <a:pt x="82" y="36"/>
                  </a:lnTo>
                  <a:lnTo>
                    <a:pt x="88" y="80"/>
                  </a:lnTo>
                  <a:lnTo>
                    <a:pt x="90" y="94"/>
                  </a:lnTo>
                  <a:lnTo>
                    <a:pt x="60" y="100"/>
                  </a:lnTo>
                  <a:lnTo>
                    <a:pt x="42" y="102"/>
                  </a:lnTo>
                  <a:lnTo>
                    <a:pt x="36" y="84"/>
                  </a:lnTo>
                  <a:lnTo>
                    <a:pt x="24" y="88"/>
                  </a:lnTo>
                  <a:lnTo>
                    <a:pt x="18" y="5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49" name="Freeform 1233"/>
            <p:cNvSpPr>
              <a:spLocks/>
            </p:cNvSpPr>
            <p:nvPr/>
          </p:nvSpPr>
          <p:spPr bwMode="auto">
            <a:xfrm>
              <a:off x="3858" y="2851"/>
              <a:ext cx="109" cy="73"/>
            </a:xfrm>
            <a:custGeom>
              <a:avLst/>
              <a:gdLst>
                <a:gd name="T0" fmla="*/ 0 w 101"/>
                <a:gd name="T1" fmla="*/ 52 h 72"/>
                <a:gd name="T2" fmla="*/ 18 w 101"/>
                <a:gd name="T3" fmla="*/ 28 h 72"/>
                <a:gd name="T4" fmla="*/ 33 w 101"/>
                <a:gd name="T5" fmla="*/ 32 h 72"/>
                <a:gd name="T6" fmla="*/ 51 w 101"/>
                <a:gd name="T7" fmla="*/ 22 h 72"/>
                <a:gd name="T8" fmla="*/ 74 w 101"/>
                <a:gd name="T9" fmla="*/ 20 h 72"/>
                <a:gd name="T10" fmla="*/ 72 w 101"/>
                <a:gd name="T11" fmla="*/ 4 h 72"/>
                <a:gd name="T12" fmla="*/ 106 w 101"/>
                <a:gd name="T13" fmla="*/ 0 h 72"/>
                <a:gd name="T14" fmla="*/ 194 w 101"/>
                <a:gd name="T15" fmla="*/ 10 h 72"/>
                <a:gd name="T16" fmla="*/ 201 w 101"/>
                <a:gd name="T17" fmla="*/ 22 h 72"/>
                <a:gd name="T18" fmla="*/ 218 w 101"/>
                <a:gd name="T19" fmla="*/ 72 h 72"/>
                <a:gd name="T20" fmla="*/ 72 w 101"/>
                <a:gd name="T21" fmla="*/ 82 h 72"/>
                <a:gd name="T22" fmla="*/ 59 w 101"/>
                <a:gd name="T23" fmla="*/ 70 h 72"/>
                <a:gd name="T24" fmla="*/ 51 w 101"/>
                <a:gd name="T25" fmla="*/ 70 h 72"/>
                <a:gd name="T26" fmla="*/ 44 w 101"/>
                <a:gd name="T27" fmla="*/ 74 h 72"/>
                <a:gd name="T28" fmla="*/ 0 w 101"/>
                <a:gd name="T29" fmla="*/ 52 h 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1"/>
                <a:gd name="T46" fmla="*/ 0 h 72"/>
                <a:gd name="T47" fmla="*/ 101 w 101"/>
                <a:gd name="T48" fmla="*/ 72 h 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1" h="72">
                  <a:moveTo>
                    <a:pt x="0" y="42"/>
                  </a:moveTo>
                  <a:lnTo>
                    <a:pt x="8" y="28"/>
                  </a:lnTo>
                  <a:lnTo>
                    <a:pt x="16" y="32"/>
                  </a:lnTo>
                  <a:lnTo>
                    <a:pt x="24" y="22"/>
                  </a:lnTo>
                  <a:lnTo>
                    <a:pt x="35" y="20"/>
                  </a:lnTo>
                  <a:lnTo>
                    <a:pt x="33" y="4"/>
                  </a:lnTo>
                  <a:lnTo>
                    <a:pt x="49" y="0"/>
                  </a:lnTo>
                  <a:lnTo>
                    <a:pt x="91" y="10"/>
                  </a:lnTo>
                  <a:lnTo>
                    <a:pt x="93" y="22"/>
                  </a:lnTo>
                  <a:lnTo>
                    <a:pt x="101" y="62"/>
                  </a:lnTo>
                  <a:lnTo>
                    <a:pt x="33" y="72"/>
                  </a:lnTo>
                  <a:lnTo>
                    <a:pt x="28" y="60"/>
                  </a:lnTo>
                  <a:lnTo>
                    <a:pt x="24" y="60"/>
                  </a:lnTo>
                  <a:lnTo>
                    <a:pt x="20" y="6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0" name="Freeform 1234"/>
            <p:cNvSpPr>
              <a:spLocks/>
            </p:cNvSpPr>
            <p:nvPr/>
          </p:nvSpPr>
          <p:spPr bwMode="auto">
            <a:xfrm>
              <a:off x="3779" y="2822"/>
              <a:ext cx="105" cy="78"/>
            </a:xfrm>
            <a:custGeom>
              <a:avLst/>
              <a:gdLst>
                <a:gd name="T0" fmla="*/ 20 w 96"/>
                <a:gd name="T1" fmla="*/ 96 h 76"/>
                <a:gd name="T2" fmla="*/ 0 w 96"/>
                <a:gd name="T3" fmla="*/ 34 h 76"/>
                <a:gd name="T4" fmla="*/ 0 w 96"/>
                <a:gd name="T5" fmla="*/ 14 h 76"/>
                <a:gd name="T6" fmla="*/ 156 w 96"/>
                <a:gd name="T7" fmla="*/ 4 h 76"/>
                <a:gd name="T8" fmla="*/ 213 w 96"/>
                <a:gd name="T9" fmla="*/ 0 h 76"/>
                <a:gd name="T10" fmla="*/ 215 w 96"/>
                <a:gd name="T11" fmla="*/ 52 h 76"/>
                <a:gd name="T12" fmla="*/ 235 w 96"/>
                <a:gd name="T13" fmla="*/ 62 h 76"/>
                <a:gd name="T14" fmla="*/ 215 w 96"/>
                <a:gd name="T15" fmla="*/ 80 h 76"/>
                <a:gd name="T16" fmla="*/ 197 w 96"/>
                <a:gd name="T17" fmla="*/ 74 h 76"/>
                <a:gd name="T18" fmla="*/ 178 w 96"/>
                <a:gd name="T19" fmla="*/ 90 h 76"/>
                <a:gd name="T20" fmla="*/ 113 w 96"/>
                <a:gd name="T21" fmla="*/ 88 h 76"/>
                <a:gd name="T22" fmla="*/ 94 w 96"/>
                <a:gd name="T23" fmla="*/ 78 h 76"/>
                <a:gd name="T24" fmla="*/ 58 w 96"/>
                <a:gd name="T25" fmla="*/ 80 h 76"/>
                <a:gd name="T26" fmla="*/ 58 w 96"/>
                <a:gd name="T27" fmla="*/ 92 h 76"/>
                <a:gd name="T28" fmla="*/ 40 w 96"/>
                <a:gd name="T29" fmla="*/ 94 h 76"/>
                <a:gd name="T30" fmla="*/ 20 w 96"/>
                <a:gd name="T31" fmla="*/ 96 h 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6"/>
                <a:gd name="T49" fmla="*/ 0 h 76"/>
                <a:gd name="T50" fmla="*/ 96 w 96"/>
                <a:gd name="T51" fmla="*/ 76 h 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6" h="76">
                  <a:moveTo>
                    <a:pt x="8" y="76"/>
                  </a:moveTo>
                  <a:lnTo>
                    <a:pt x="0" y="24"/>
                  </a:lnTo>
                  <a:lnTo>
                    <a:pt x="0" y="14"/>
                  </a:lnTo>
                  <a:lnTo>
                    <a:pt x="64" y="4"/>
                  </a:lnTo>
                  <a:lnTo>
                    <a:pt x="86" y="0"/>
                  </a:lnTo>
                  <a:lnTo>
                    <a:pt x="88" y="42"/>
                  </a:lnTo>
                  <a:lnTo>
                    <a:pt x="96" y="50"/>
                  </a:lnTo>
                  <a:lnTo>
                    <a:pt x="88" y="60"/>
                  </a:lnTo>
                  <a:lnTo>
                    <a:pt x="80" y="56"/>
                  </a:lnTo>
                  <a:lnTo>
                    <a:pt x="72" y="70"/>
                  </a:lnTo>
                  <a:lnTo>
                    <a:pt x="46" y="68"/>
                  </a:lnTo>
                  <a:lnTo>
                    <a:pt x="38" y="58"/>
                  </a:lnTo>
                  <a:lnTo>
                    <a:pt x="24" y="60"/>
                  </a:lnTo>
                  <a:lnTo>
                    <a:pt x="24" y="72"/>
                  </a:lnTo>
                  <a:lnTo>
                    <a:pt x="16" y="74"/>
                  </a:lnTo>
                  <a:lnTo>
                    <a:pt x="8" y="7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1" name="Freeform 1235"/>
            <p:cNvSpPr>
              <a:spLocks/>
            </p:cNvSpPr>
            <p:nvPr/>
          </p:nvSpPr>
          <p:spPr bwMode="auto">
            <a:xfrm>
              <a:off x="3838" y="2746"/>
              <a:ext cx="86" cy="127"/>
            </a:xfrm>
            <a:custGeom>
              <a:avLst/>
              <a:gdLst>
                <a:gd name="T0" fmla="*/ 98 w 79"/>
                <a:gd name="T1" fmla="*/ 157 h 124"/>
                <a:gd name="T2" fmla="*/ 79 w 79"/>
                <a:gd name="T3" fmla="*/ 146 h 124"/>
                <a:gd name="T4" fmla="*/ 75 w 79"/>
                <a:gd name="T5" fmla="*/ 94 h 124"/>
                <a:gd name="T6" fmla="*/ 23 w 79"/>
                <a:gd name="T7" fmla="*/ 98 h 124"/>
                <a:gd name="T8" fmla="*/ 0 w 79"/>
                <a:gd name="T9" fmla="*/ 12 h 124"/>
                <a:gd name="T10" fmla="*/ 19 w 79"/>
                <a:gd name="T11" fmla="*/ 10 h 124"/>
                <a:gd name="T12" fmla="*/ 19 w 79"/>
                <a:gd name="T13" fmla="*/ 8 h 124"/>
                <a:gd name="T14" fmla="*/ 137 w 79"/>
                <a:gd name="T15" fmla="*/ 0 h 124"/>
                <a:gd name="T16" fmla="*/ 161 w 79"/>
                <a:gd name="T17" fmla="*/ 2 h 124"/>
                <a:gd name="T18" fmla="*/ 186 w 79"/>
                <a:gd name="T19" fmla="*/ 90 h 124"/>
                <a:gd name="T20" fmla="*/ 175 w 79"/>
                <a:gd name="T21" fmla="*/ 96 h 124"/>
                <a:gd name="T22" fmla="*/ 148 w 79"/>
                <a:gd name="T23" fmla="*/ 98 h 124"/>
                <a:gd name="T24" fmla="*/ 157 w 79"/>
                <a:gd name="T25" fmla="*/ 131 h 124"/>
                <a:gd name="T26" fmla="*/ 120 w 79"/>
                <a:gd name="T27" fmla="*/ 136 h 124"/>
                <a:gd name="T28" fmla="*/ 125 w 79"/>
                <a:gd name="T29" fmla="*/ 154 h 124"/>
                <a:gd name="T30" fmla="*/ 98 w 79"/>
                <a:gd name="T31" fmla="*/ 157 h 1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9"/>
                <a:gd name="T49" fmla="*/ 0 h 124"/>
                <a:gd name="T50" fmla="*/ 79 w 79"/>
                <a:gd name="T51" fmla="*/ 124 h 1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9" h="124">
                  <a:moveTo>
                    <a:pt x="42" y="124"/>
                  </a:moveTo>
                  <a:lnTo>
                    <a:pt x="34" y="116"/>
                  </a:lnTo>
                  <a:lnTo>
                    <a:pt x="32" y="74"/>
                  </a:lnTo>
                  <a:lnTo>
                    <a:pt x="10" y="78"/>
                  </a:lnTo>
                  <a:lnTo>
                    <a:pt x="0" y="12"/>
                  </a:lnTo>
                  <a:lnTo>
                    <a:pt x="8" y="10"/>
                  </a:lnTo>
                  <a:lnTo>
                    <a:pt x="8" y="8"/>
                  </a:lnTo>
                  <a:lnTo>
                    <a:pt x="59" y="0"/>
                  </a:lnTo>
                  <a:lnTo>
                    <a:pt x="69" y="2"/>
                  </a:lnTo>
                  <a:lnTo>
                    <a:pt x="79" y="70"/>
                  </a:lnTo>
                  <a:lnTo>
                    <a:pt x="75" y="76"/>
                  </a:lnTo>
                  <a:lnTo>
                    <a:pt x="63" y="78"/>
                  </a:lnTo>
                  <a:lnTo>
                    <a:pt x="67" y="102"/>
                  </a:lnTo>
                  <a:lnTo>
                    <a:pt x="51" y="106"/>
                  </a:lnTo>
                  <a:lnTo>
                    <a:pt x="53" y="122"/>
                  </a:lnTo>
                  <a:lnTo>
                    <a:pt x="42" y="12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2" name="Freeform 1236"/>
            <p:cNvSpPr>
              <a:spLocks/>
            </p:cNvSpPr>
            <p:nvPr/>
          </p:nvSpPr>
          <p:spPr bwMode="auto">
            <a:xfrm>
              <a:off x="3751" y="2759"/>
              <a:ext cx="98" cy="75"/>
            </a:xfrm>
            <a:custGeom>
              <a:avLst/>
              <a:gdLst>
                <a:gd name="T0" fmla="*/ 210 w 90"/>
                <a:gd name="T1" fmla="*/ 76 h 74"/>
                <a:gd name="T2" fmla="*/ 70 w 90"/>
                <a:gd name="T3" fmla="*/ 84 h 74"/>
                <a:gd name="T4" fmla="*/ 19 w 90"/>
                <a:gd name="T5" fmla="*/ 54 h 74"/>
                <a:gd name="T6" fmla="*/ 0 w 90"/>
                <a:gd name="T7" fmla="*/ 22 h 74"/>
                <a:gd name="T8" fmla="*/ 16 w 90"/>
                <a:gd name="T9" fmla="*/ 6 h 74"/>
                <a:gd name="T10" fmla="*/ 131 w 90"/>
                <a:gd name="T11" fmla="*/ 0 h 74"/>
                <a:gd name="T12" fmla="*/ 187 w 90"/>
                <a:gd name="T13" fmla="*/ 0 h 74"/>
                <a:gd name="T14" fmla="*/ 210 w 90"/>
                <a:gd name="T15" fmla="*/ 76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74"/>
                <a:gd name="T26" fmla="*/ 90 w 90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74">
                  <a:moveTo>
                    <a:pt x="90" y="66"/>
                  </a:moveTo>
                  <a:lnTo>
                    <a:pt x="30" y="74"/>
                  </a:lnTo>
                  <a:lnTo>
                    <a:pt x="8" y="44"/>
                  </a:lnTo>
                  <a:lnTo>
                    <a:pt x="0" y="22"/>
                  </a:lnTo>
                  <a:lnTo>
                    <a:pt x="6" y="6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90" y="6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3" name="Freeform 1237"/>
            <p:cNvSpPr>
              <a:spLocks/>
            </p:cNvSpPr>
            <p:nvPr/>
          </p:nvSpPr>
          <p:spPr bwMode="auto">
            <a:xfrm>
              <a:off x="3810" y="2671"/>
              <a:ext cx="92" cy="88"/>
            </a:xfrm>
            <a:custGeom>
              <a:avLst/>
              <a:gdLst>
                <a:gd name="T0" fmla="*/ 2 w 85"/>
                <a:gd name="T1" fmla="*/ 106 h 86"/>
                <a:gd name="T2" fmla="*/ 0 w 85"/>
                <a:gd name="T3" fmla="*/ 90 h 86"/>
                <a:gd name="T4" fmla="*/ 18 w 85"/>
                <a:gd name="T5" fmla="*/ 88 h 86"/>
                <a:gd name="T6" fmla="*/ 6 w 85"/>
                <a:gd name="T7" fmla="*/ 60 h 86"/>
                <a:gd name="T8" fmla="*/ 56 w 85"/>
                <a:gd name="T9" fmla="*/ 56 h 86"/>
                <a:gd name="T10" fmla="*/ 52 w 85"/>
                <a:gd name="T11" fmla="*/ 38 h 86"/>
                <a:gd name="T12" fmla="*/ 71 w 85"/>
                <a:gd name="T13" fmla="*/ 36 h 86"/>
                <a:gd name="T14" fmla="*/ 66 w 85"/>
                <a:gd name="T15" fmla="*/ 14 h 86"/>
                <a:gd name="T16" fmla="*/ 83 w 85"/>
                <a:gd name="T17" fmla="*/ 12 h 86"/>
                <a:gd name="T18" fmla="*/ 119 w 85"/>
                <a:gd name="T19" fmla="*/ 10 h 86"/>
                <a:gd name="T20" fmla="*/ 123 w 85"/>
                <a:gd name="T21" fmla="*/ 4 h 86"/>
                <a:gd name="T22" fmla="*/ 175 w 85"/>
                <a:gd name="T23" fmla="*/ 0 h 86"/>
                <a:gd name="T24" fmla="*/ 175 w 85"/>
                <a:gd name="T25" fmla="*/ 40 h 86"/>
                <a:gd name="T26" fmla="*/ 187 w 85"/>
                <a:gd name="T27" fmla="*/ 40 h 86"/>
                <a:gd name="T28" fmla="*/ 187 w 85"/>
                <a:gd name="T29" fmla="*/ 44 h 86"/>
                <a:gd name="T30" fmla="*/ 180 w 85"/>
                <a:gd name="T31" fmla="*/ 46 h 86"/>
                <a:gd name="T32" fmla="*/ 187 w 85"/>
                <a:gd name="T33" fmla="*/ 94 h 86"/>
                <a:gd name="T34" fmla="*/ 76 w 85"/>
                <a:gd name="T35" fmla="*/ 102 h 86"/>
                <a:gd name="T36" fmla="*/ 76 w 85"/>
                <a:gd name="T37" fmla="*/ 104 h 86"/>
                <a:gd name="T38" fmla="*/ 56 w 85"/>
                <a:gd name="T39" fmla="*/ 106 h 86"/>
                <a:gd name="T40" fmla="*/ 2 w 85"/>
                <a:gd name="T41" fmla="*/ 106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"/>
                <a:gd name="T64" fmla="*/ 0 h 86"/>
                <a:gd name="T65" fmla="*/ 85 w 85"/>
                <a:gd name="T66" fmla="*/ 86 h 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" h="86">
                  <a:moveTo>
                    <a:pt x="2" y="86"/>
                  </a:moveTo>
                  <a:lnTo>
                    <a:pt x="0" y="70"/>
                  </a:lnTo>
                  <a:lnTo>
                    <a:pt x="8" y="68"/>
                  </a:lnTo>
                  <a:lnTo>
                    <a:pt x="6" y="50"/>
                  </a:lnTo>
                  <a:lnTo>
                    <a:pt x="26" y="46"/>
                  </a:lnTo>
                  <a:lnTo>
                    <a:pt x="24" y="28"/>
                  </a:lnTo>
                  <a:lnTo>
                    <a:pt x="32" y="26"/>
                  </a:lnTo>
                  <a:lnTo>
                    <a:pt x="30" y="14"/>
                  </a:lnTo>
                  <a:lnTo>
                    <a:pt x="38" y="12"/>
                  </a:lnTo>
                  <a:lnTo>
                    <a:pt x="54" y="10"/>
                  </a:lnTo>
                  <a:lnTo>
                    <a:pt x="56" y="4"/>
                  </a:lnTo>
                  <a:lnTo>
                    <a:pt x="79" y="0"/>
                  </a:lnTo>
                  <a:lnTo>
                    <a:pt x="79" y="30"/>
                  </a:lnTo>
                  <a:lnTo>
                    <a:pt x="85" y="30"/>
                  </a:lnTo>
                  <a:lnTo>
                    <a:pt x="85" y="34"/>
                  </a:lnTo>
                  <a:lnTo>
                    <a:pt x="81" y="36"/>
                  </a:lnTo>
                  <a:lnTo>
                    <a:pt x="85" y="74"/>
                  </a:lnTo>
                  <a:lnTo>
                    <a:pt x="34" y="82"/>
                  </a:lnTo>
                  <a:lnTo>
                    <a:pt x="34" y="84"/>
                  </a:lnTo>
                  <a:lnTo>
                    <a:pt x="26" y="86"/>
                  </a:lnTo>
                  <a:lnTo>
                    <a:pt x="2" y="8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4" name="Freeform 1238"/>
            <p:cNvSpPr>
              <a:spLocks/>
            </p:cNvSpPr>
            <p:nvPr/>
          </p:nvSpPr>
          <p:spPr bwMode="auto">
            <a:xfrm>
              <a:off x="3751" y="2646"/>
              <a:ext cx="111" cy="118"/>
            </a:xfrm>
            <a:custGeom>
              <a:avLst/>
              <a:gdLst>
                <a:gd name="T0" fmla="*/ 16 w 102"/>
                <a:gd name="T1" fmla="*/ 136 h 116"/>
                <a:gd name="T2" fmla="*/ 0 w 102"/>
                <a:gd name="T3" fmla="*/ 122 h 116"/>
                <a:gd name="T4" fmla="*/ 46 w 102"/>
                <a:gd name="T5" fmla="*/ 89 h 116"/>
                <a:gd name="T6" fmla="*/ 38 w 102"/>
                <a:gd name="T7" fmla="*/ 70 h 116"/>
                <a:gd name="T8" fmla="*/ 54 w 102"/>
                <a:gd name="T9" fmla="*/ 50 h 116"/>
                <a:gd name="T10" fmla="*/ 79 w 102"/>
                <a:gd name="T11" fmla="*/ 46 h 116"/>
                <a:gd name="T12" fmla="*/ 98 w 102"/>
                <a:gd name="T13" fmla="*/ 0 h 116"/>
                <a:gd name="T14" fmla="*/ 131 w 102"/>
                <a:gd name="T15" fmla="*/ 0 h 116"/>
                <a:gd name="T16" fmla="*/ 170 w 102"/>
                <a:gd name="T17" fmla="*/ 14 h 116"/>
                <a:gd name="T18" fmla="*/ 239 w 102"/>
                <a:gd name="T19" fmla="*/ 18 h 116"/>
                <a:gd name="T20" fmla="*/ 213 w 102"/>
                <a:gd name="T21" fmla="*/ 46 h 116"/>
                <a:gd name="T22" fmla="*/ 194 w 102"/>
                <a:gd name="T23" fmla="*/ 48 h 116"/>
                <a:gd name="T24" fmla="*/ 202 w 102"/>
                <a:gd name="T25" fmla="*/ 60 h 116"/>
                <a:gd name="T26" fmla="*/ 185 w 102"/>
                <a:gd name="T27" fmla="*/ 62 h 116"/>
                <a:gd name="T28" fmla="*/ 187 w 102"/>
                <a:gd name="T29" fmla="*/ 80 h 116"/>
                <a:gd name="T30" fmla="*/ 139 w 102"/>
                <a:gd name="T31" fmla="*/ 84 h 116"/>
                <a:gd name="T32" fmla="*/ 144 w 102"/>
                <a:gd name="T33" fmla="*/ 112 h 116"/>
                <a:gd name="T34" fmla="*/ 126 w 102"/>
                <a:gd name="T35" fmla="*/ 114 h 116"/>
                <a:gd name="T36" fmla="*/ 131 w 102"/>
                <a:gd name="T37" fmla="*/ 130 h 116"/>
                <a:gd name="T38" fmla="*/ 16 w 102"/>
                <a:gd name="T39" fmla="*/ 136 h 1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116"/>
                <a:gd name="T62" fmla="*/ 102 w 102"/>
                <a:gd name="T63" fmla="*/ 116 h 1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116">
                  <a:moveTo>
                    <a:pt x="6" y="116"/>
                  </a:moveTo>
                  <a:lnTo>
                    <a:pt x="0" y="102"/>
                  </a:lnTo>
                  <a:lnTo>
                    <a:pt x="20" y="78"/>
                  </a:lnTo>
                  <a:lnTo>
                    <a:pt x="16" y="60"/>
                  </a:lnTo>
                  <a:lnTo>
                    <a:pt x="24" y="40"/>
                  </a:lnTo>
                  <a:lnTo>
                    <a:pt x="34" y="36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72" y="14"/>
                  </a:lnTo>
                  <a:lnTo>
                    <a:pt x="102" y="18"/>
                  </a:lnTo>
                  <a:lnTo>
                    <a:pt x="92" y="36"/>
                  </a:lnTo>
                  <a:lnTo>
                    <a:pt x="84" y="38"/>
                  </a:lnTo>
                  <a:lnTo>
                    <a:pt x="86" y="50"/>
                  </a:lnTo>
                  <a:lnTo>
                    <a:pt x="78" y="52"/>
                  </a:lnTo>
                  <a:lnTo>
                    <a:pt x="80" y="70"/>
                  </a:lnTo>
                  <a:lnTo>
                    <a:pt x="60" y="74"/>
                  </a:lnTo>
                  <a:lnTo>
                    <a:pt x="62" y="92"/>
                  </a:lnTo>
                  <a:lnTo>
                    <a:pt x="54" y="94"/>
                  </a:lnTo>
                  <a:lnTo>
                    <a:pt x="56" y="110"/>
                  </a:lnTo>
                  <a:lnTo>
                    <a:pt x="6" y="11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5" name="Freeform 1239"/>
            <p:cNvSpPr>
              <a:spLocks/>
            </p:cNvSpPr>
            <p:nvPr/>
          </p:nvSpPr>
          <p:spPr bwMode="auto">
            <a:xfrm>
              <a:off x="3723" y="2587"/>
              <a:ext cx="89" cy="121"/>
            </a:xfrm>
            <a:custGeom>
              <a:avLst/>
              <a:gdLst>
                <a:gd name="T0" fmla="*/ 72 w 82"/>
                <a:gd name="T1" fmla="*/ 14 h 118"/>
                <a:gd name="T2" fmla="*/ 46 w 82"/>
                <a:gd name="T3" fmla="*/ 48 h 118"/>
                <a:gd name="T4" fmla="*/ 0 w 82"/>
                <a:gd name="T5" fmla="*/ 54 h 118"/>
                <a:gd name="T6" fmla="*/ 0 w 82"/>
                <a:gd name="T7" fmla="*/ 61 h 118"/>
                <a:gd name="T8" fmla="*/ 4 w 82"/>
                <a:gd name="T9" fmla="*/ 61 h 118"/>
                <a:gd name="T10" fmla="*/ 22 w 82"/>
                <a:gd name="T11" fmla="*/ 92 h 118"/>
                <a:gd name="T12" fmla="*/ 18 w 82"/>
                <a:gd name="T13" fmla="*/ 112 h 118"/>
                <a:gd name="T14" fmla="*/ 30 w 82"/>
                <a:gd name="T15" fmla="*/ 121 h 118"/>
                <a:gd name="T16" fmla="*/ 42 w 82"/>
                <a:gd name="T17" fmla="*/ 115 h 118"/>
                <a:gd name="T18" fmla="*/ 50 w 82"/>
                <a:gd name="T19" fmla="*/ 130 h 118"/>
                <a:gd name="T20" fmla="*/ 85 w 82"/>
                <a:gd name="T21" fmla="*/ 130 h 118"/>
                <a:gd name="T22" fmla="*/ 96 w 82"/>
                <a:gd name="T23" fmla="*/ 151 h 118"/>
                <a:gd name="T24" fmla="*/ 113 w 82"/>
                <a:gd name="T25" fmla="*/ 127 h 118"/>
                <a:gd name="T26" fmla="*/ 137 w 82"/>
                <a:gd name="T27" fmla="*/ 121 h 118"/>
                <a:gd name="T28" fmla="*/ 153 w 82"/>
                <a:gd name="T29" fmla="*/ 77 h 118"/>
                <a:gd name="T30" fmla="*/ 178 w 82"/>
                <a:gd name="T31" fmla="*/ 52 h 118"/>
                <a:gd name="T32" fmla="*/ 189 w 82"/>
                <a:gd name="T33" fmla="*/ 50 h 118"/>
                <a:gd name="T34" fmla="*/ 180 w 82"/>
                <a:gd name="T35" fmla="*/ 36 h 118"/>
                <a:gd name="T36" fmla="*/ 118 w 82"/>
                <a:gd name="T37" fmla="*/ 0 h 118"/>
                <a:gd name="T38" fmla="*/ 104 w 82"/>
                <a:gd name="T39" fmla="*/ 4 h 118"/>
                <a:gd name="T40" fmla="*/ 85 w 82"/>
                <a:gd name="T41" fmla="*/ 2 h 118"/>
                <a:gd name="T42" fmla="*/ 72 w 82"/>
                <a:gd name="T43" fmla="*/ 14 h 1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118"/>
                <a:gd name="T68" fmla="*/ 82 w 82"/>
                <a:gd name="T69" fmla="*/ 118 h 1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118">
                  <a:moveTo>
                    <a:pt x="32" y="14"/>
                  </a:moveTo>
                  <a:lnTo>
                    <a:pt x="20" y="38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4" y="50"/>
                  </a:lnTo>
                  <a:lnTo>
                    <a:pt x="10" y="72"/>
                  </a:lnTo>
                  <a:lnTo>
                    <a:pt x="8" y="88"/>
                  </a:lnTo>
                  <a:lnTo>
                    <a:pt x="14" y="94"/>
                  </a:lnTo>
                  <a:lnTo>
                    <a:pt x="18" y="90"/>
                  </a:lnTo>
                  <a:lnTo>
                    <a:pt x="22" y="100"/>
                  </a:lnTo>
                  <a:lnTo>
                    <a:pt x="38" y="100"/>
                  </a:lnTo>
                  <a:lnTo>
                    <a:pt x="42" y="118"/>
                  </a:lnTo>
                  <a:lnTo>
                    <a:pt x="50" y="98"/>
                  </a:lnTo>
                  <a:lnTo>
                    <a:pt x="60" y="94"/>
                  </a:lnTo>
                  <a:lnTo>
                    <a:pt x="68" y="58"/>
                  </a:lnTo>
                  <a:lnTo>
                    <a:pt x="78" y="42"/>
                  </a:lnTo>
                  <a:lnTo>
                    <a:pt x="82" y="40"/>
                  </a:lnTo>
                  <a:lnTo>
                    <a:pt x="80" y="26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38" y="2"/>
                  </a:lnTo>
                  <a:lnTo>
                    <a:pt x="32" y="1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6" name="Freeform 1240"/>
            <p:cNvSpPr>
              <a:spLocks/>
            </p:cNvSpPr>
            <p:nvPr/>
          </p:nvSpPr>
          <p:spPr bwMode="auto">
            <a:xfrm>
              <a:off x="3612" y="2532"/>
              <a:ext cx="113" cy="98"/>
            </a:xfrm>
            <a:custGeom>
              <a:avLst/>
              <a:gdLst>
                <a:gd name="T0" fmla="*/ 91 w 104"/>
                <a:gd name="T1" fmla="*/ 116 h 96"/>
                <a:gd name="T2" fmla="*/ 42 w 104"/>
                <a:gd name="T3" fmla="*/ 110 h 96"/>
                <a:gd name="T4" fmla="*/ 18 w 104"/>
                <a:gd name="T5" fmla="*/ 94 h 96"/>
                <a:gd name="T6" fmla="*/ 0 w 104"/>
                <a:gd name="T7" fmla="*/ 18 h 96"/>
                <a:gd name="T8" fmla="*/ 4 w 104"/>
                <a:gd name="T9" fmla="*/ 12 h 96"/>
                <a:gd name="T10" fmla="*/ 192 w 104"/>
                <a:gd name="T11" fmla="*/ 2 h 96"/>
                <a:gd name="T12" fmla="*/ 233 w 104"/>
                <a:gd name="T13" fmla="*/ 0 h 96"/>
                <a:gd name="T14" fmla="*/ 241 w 104"/>
                <a:gd name="T15" fmla="*/ 8 h 96"/>
                <a:gd name="T16" fmla="*/ 148 w 104"/>
                <a:gd name="T17" fmla="*/ 92 h 96"/>
                <a:gd name="T18" fmla="*/ 91 w 104"/>
                <a:gd name="T19" fmla="*/ 11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4"/>
                <a:gd name="T31" fmla="*/ 0 h 96"/>
                <a:gd name="T32" fmla="*/ 104 w 104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4" h="96">
                  <a:moveTo>
                    <a:pt x="40" y="96"/>
                  </a:moveTo>
                  <a:lnTo>
                    <a:pt x="18" y="90"/>
                  </a:lnTo>
                  <a:lnTo>
                    <a:pt x="8" y="74"/>
                  </a:lnTo>
                  <a:lnTo>
                    <a:pt x="0" y="18"/>
                  </a:lnTo>
                  <a:lnTo>
                    <a:pt x="4" y="12"/>
                  </a:lnTo>
                  <a:lnTo>
                    <a:pt x="84" y="2"/>
                  </a:lnTo>
                  <a:lnTo>
                    <a:pt x="102" y="0"/>
                  </a:lnTo>
                  <a:lnTo>
                    <a:pt x="104" y="8"/>
                  </a:lnTo>
                  <a:lnTo>
                    <a:pt x="64" y="72"/>
                  </a:lnTo>
                  <a:lnTo>
                    <a:pt x="40" y="9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7" name="Freeform 1241"/>
            <p:cNvSpPr>
              <a:spLocks/>
            </p:cNvSpPr>
            <p:nvPr/>
          </p:nvSpPr>
          <p:spPr bwMode="auto">
            <a:xfrm>
              <a:off x="3656" y="2540"/>
              <a:ext cx="104" cy="101"/>
            </a:xfrm>
            <a:custGeom>
              <a:avLst/>
              <a:gdLst>
                <a:gd name="T0" fmla="*/ 139 w 96"/>
                <a:gd name="T1" fmla="*/ 129 h 98"/>
                <a:gd name="T2" fmla="*/ 117 w 96"/>
                <a:gd name="T3" fmla="*/ 132 h 98"/>
                <a:gd name="T4" fmla="*/ 72 w 96"/>
                <a:gd name="T5" fmla="*/ 116 h 98"/>
                <a:gd name="T6" fmla="*/ 22 w 96"/>
                <a:gd name="T7" fmla="*/ 121 h 98"/>
                <a:gd name="T8" fmla="*/ 4 w 96"/>
                <a:gd name="T9" fmla="*/ 132 h 98"/>
                <a:gd name="T10" fmla="*/ 0 w 96"/>
                <a:gd name="T11" fmla="*/ 119 h 98"/>
                <a:gd name="T12" fmla="*/ 52 w 96"/>
                <a:gd name="T13" fmla="*/ 85 h 98"/>
                <a:gd name="T14" fmla="*/ 142 w 96"/>
                <a:gd name="T15" fmla="*/ 0 h 98"/>
                <a:gd name="T16" fmla="*/ 213 w 96"/>
                <a:gd name="T17" fmla="*/ 38 h 98"/>
                <a:gd name="T18" fmla="*/ 210 w 96"/>
                <a:gd name="T19" fmla="*/ 70 h 98"/>
                <a:gd name="T20" fmla="*/ 200 w 96"/>
                <a:gd name="T21" fmla="*/ 78 h 98"/>
                <a:gd name="T22" fmla="*/ 210 w 96"/>
                <a:gd name="T23" fmla="*/ 80 h 98"/>
                <a:gd name="T24" fmla="*/ 182 w 96"/>
                <a:gd name="T25" fmla="*/ 114 h 98"/>
                <a:gd name="T26" fmla="*/ 139 w 96"/>
                <a:gd name="T27" fmla="*/ 121 h 98"/>
                <a:gd name="T28" fmla="*/ 139 w 96"/>
                <a:gd name="T29" fmla="*/ 129 h 9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6"/>
                <a:gd name="T46" fmla="*/ 0 h 98"/>
                <a:gd name="T47" fmla="*/ 96 w 96"/>
                <a:gd name="T48" fmla="*/ 98 h 9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6" h="98">
                  <a:moveTo>
                    <a:pt x="62" y="96"/>
                  </a:moveTo>
                  <a:lnTo>
                    <a:pt x="52" y="98"/>
                  </a:lnTo>
                  <a:lnTo>
                    <a:pt x="32" y="86"/>
                  </a:lnTo>
                  <a:lnTo>
                    <a:pt x="10" y="90"/>
                  </a:lnTo>
                  <a:lnTo>
                    <a:pt x="4" y="98"/>
                  </a:lnTo>
                  <a:lnTo>
                    <a:pt x="0" y="88"/>
                  </a:lnTo>
                  <a:lnTo>
                    <a:pt x="24" y="64"/>
                  </a:lnTo>
                  <a:lnTo>
                    <a:pt x="64" y="0"/>
                  </a:lnTo>
                  <a:lnTo>
                    <a:pt x="96" y="28"/>
                  </a:lnTo>
                  <a:lnTo>
                    <a:pt x="94" y="50"/>
                  </a:lnTo>
                  <a:lnTo>
                    <a:pt x="90" y="58"/>
                  </a:lnTo>
                  <a:lnTo>
                    <a:pt x="94" y="60"/>
                  </a:lnTo>
                  <a:lnTo>
                    <a:pt x="82" y="84"/>
                  </a:lnTo>
                  <a:lnTo>
                    <a:pt x="62" y="90"/>
                  </a:lnTo>
                  <a:lnTo>
                    <a:pt x="62" y="96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8" name="Freeform 1242"/>
            <p:cNvSpPr>
              <a:spLocks/>
            </p:cNvSpPr>
            <p:nvPr/>
          </p:nvSpPr>
          <p:spPr bwMode="auto">
            <a:xfrm>
              <a:off x="3532" y="2608"/>
              <a:ext cx="128" cy="97"/>
            </a:xfrm>
            <a:custGeom>
              <a:avLst/>
              <a:gdLst>
                <a:gd name="T0" fmla="*/ 0 w 118"/>
                <a:gd name="T1" fmla="*/ 8 h 96"/>
                <a:gd name="T2" fmla="*/ 185 w 118"/>
                <a:gd name="T3" fmla="*/ 0 h 96"/>
                <a:gd name="T4" fmla="*/ 208 w 118"/>
                <a:gd name="T5" fmla="*/ 16 h 96"/>
                <a:gd name="T6" fmla="*/ 256 w 118"/>
                <a:gd name="T7" fmla="*/ 22 h 96"/>
                <a:gd name="T8" fmla="*/ 267 w 118"/>
                <a:gd name="T9" fmla="*/ 32 h 96"/>
                <a:gd name="T10" fmla="*/ 234 w 118"/>
                <a:gd name="T11" fmla="*/ 42 h 96"/>
                <a:gd name="T12" fmla="*/ 223 w 118"/>
                <a:gd name="T13" fmla="*/ 80 h 96"/>
                <a:gd name="T14" fmla="*/ 166 w 118"/>
                <a:gd name="T15" fmla="*/ 106 h 96"/>
                <a:gd name="T16" fmla="*/ 150 w 118"/>
                <a:gd name="T17" fmla="*/ 106 h 96"/>
                <a:gd name="T18" fmla="*/ 142 w 118"/>
                <a:gd name="T19" fmla="*/ 90 h 96"/>
                <a:gd name="T20" fmla="*/ 103 w 118"/>
                <a:gd name="T21" fmla="*/ 90 h 96"/>
                <a:gd name="T22" fmla="*/ 95 w 118"/>
                <a:gd name="T23" fmla="*/ 74 h 96"/>
                <a:gd name="T24" fmla="*/ 64 w 118"/>
                <a:gd name="T25" fmla="*/ 76 h 96"/>
                <a:gd name="T26" fmla="*/ 50 w 118"/>
                <a:gd name="T27" fmla="*/ 32 h 96"/>
                <a:gd name="T28" fmla="*/ 4 w 118"/>
                <a:gd name="T29" fmla="*/ 34 h 96"/>
                <a:gd name="T30" fmla="*/ 4 w 118"/>
                <a:gd name="T31" fmla="*/ 28 h 96"/>
                <a:gd name="T32" fmla="*/ 0 w 118"/>
                <a:gd name="T33" fmla="*/ 8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8"/>
                <a:gd name="T52" fmla="*/ 0 h 96"/>
                <a:gd name="T53" fmla="*/ 118 w 118"/>
                <a:gd name="T54" fmla="*/ 96 h 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8" h="96">
                  <a:moveTo>
                    <a:pt x="0" y="8"/>
                  </a:moveTo>
                  <a:lnTo>
                    <a:pt x="82" y="0"/>
                  </a:lnTo>
                  <a:lnTo>
                    <a:pt x="92" y="16"/>
                  </a:lnTo>
                  <a:lnTo>
                    <a:pt x="114" y="22"/>
                  </a:lnTo>
                  <a:lnTo>
                    <a:pt x="118" y="32"/>
                  </a:lnTo>
                  <a:lnTo>
                    <a:pt x="104" y="42"/>
                  </a:lnTo>
                  <a:lnTo>
                    <a:pt x="98" y="70"/>
                  </a:lnTo>
                  <a:lnTo>
                    <a:pt x="74" y="96"/>
                  </a:lnTo>
                  <a:lnTo>
                    <a:pt x="66" y="96"/>
                  </a:lnTo>
                  <a:lnTo>
                    <a:pt x="64" y="80"/>
                  </a:lnTo>
                  <a:lnTo>
                    <a:pt x="46" y="80"/>
                  </a:lnTo>
                  <a:lnTo>
                    <a:pt x="42" y="64"/>
                  </a:lnTo>
                  <a:lnTo>
                    <a:pt x="28" y="66"/>
                  </a:lnTo>
                  <a:lnTo>
                    <a:pt x="22" y="32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59" name="Freeform 1243"/>
            <p:cNvSpPr>
              <a:spLocks/>
            </p:cNvSpPr>
            <p:nvPr/>
          </p:nvSpPr>
          <p:spPr bwMode="auto">
            <a:xfrm>
              <a:off x="3599" y="2628"/>
              <a:ext cx="139" cy="123"/>
            </a:xfrm>
            <a:custGeom>
              <a:avLst/>
              <a:gdLst>
                <a:gd name="T0" fmla="*/ 128 w 128"/>
                <a:gd name="T1" fmla="*/ 12 h 120"/>
                <a:gd name="T2" fmla="*/ 140 w 128"/>
                <a:gd name="T3" fmla="*/ 4 h 120"/>
                <a:gd name="T4" fmla="*/ 192 w 128"/>
                <a:gd name="T5" fmla="*/ 0 h 120"/>
                <a:gd name="T6" fmla="*/ 241 w 128"/>
                <a:gd name="T7" fmla="*/ 12 h 120"/>
                <a:gd name="T8" fmla="*/ 269 w 128"/>
                <a:gd name="T9" fmla="*/ 10 h 120"/>
                <a:gd name="T10" fmla="*/ 286 w 128"/>
                <a:gd name="T11" fmla="*/ 42 h 120"/>
                <a:gd name="T12" fmla="*/ 275 w 128"/>
                <a:gd name="T13" fmla="*/ 58 h 120"/>
                <a:gd name="T14" fmla="*/ 292 w 128"/>
                <a:gd name="T15" fmla="*/ 68 h 120"/>
                <a:gd name="T16" fmla="*/ 263 w 128"/>
                <a:gd name="T17" fmla="*/ 94 h 120"/>
                <a:gd name="T18" fmla="*/ 243 w 128"/>
                <a:gd name="T19" fmla="*/ 92 h 120"/>
                <a:gd name="T20" fmla="*/ 148 w 128"/>
                <a:gd name="T21" fmla="*/ 150 h 120"/>
                <a:gd name="T22" fmla="*/ 115 w 128"/>
                <a:gd name="T23" fmla="*/ 153 h 120"/>
                <a:gd name="T24" fmla="*/ 0 w 128"/>
                <a:gd name="T25" fmla="*/ 103 h 120"/>
                <a:gd name="T26" fmla="*/ 22 w 128"/>
                <a:gd name="T27" fmla="*/ 103 h 120"/>
                <a:gd name="T28" fmla="*/ 26 w 128"/>
                <a:gd name="T29" fmla="*/ 96 h 120"/>
                <a:gd name="T30" fmla="*/ 83 w 128"/>
                <a:gd name="T31" fmla="*/ 60 h 120"/>
                <a:gd name="T32" fmla="*/ 98 w 128"/>
                <a:gd name="T33" fmla="*/ 32 h 120"/>
                <a:gd name="T34" fmla="*/ 128 w 128"/>
                <a:gd name="T35" fmla="*/ 12 h 1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8"/>
                <a:gd name="T55" fmla="*/ 0 h 120"/>
                <a:gd name="T56" fmla="*/ 128 w 128"/>
                <a:gd name="T57" fmla="*/ 120 h 12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8" h="120">
                  <a:moveTo>
                    <a:pt x="56" y="12"/>
                  </a:moveTo>
                  <a:lnTo>
                    <a:pt x="62" y="4"/>
                  </a:lnTo>
                  <a:lnTo>
                    <a:pt x="84" y="0"/>
                  </a:lnTo>
                  <a:lnTo>
                    <a:pt x="104" y="12"/>
                  </a:lnTo>
                  <a:lnTo>
                    <a:pt x="118" y="10"/>
                  </a:lnTo>
                  <a:lnTo>
                    <a:pt x="124" y="32"/>
                  </a:lnTo>
                  <a:lnTo>
                    <a:pt x="122" y="48"/>
                  </a:lnTo>
                  <a:lnTo>
                    <a:pt x="128" y="54"/>
                  </a:lnTo>
                  <a:lnTo>
                    <a:pt x="114" y="74"/>
                  </a:lnTo>
                  <a:lnTo>
                    <a:pt x="106" y="72"/>
                  </a:lnTo>
                  <a:lnTo>
                    <a:pt x="64" y="118"/>
                  </a:lnTo>
                  <a:lnTo>
                    <a:pt x="50" y="120"/>
                  </a:lnTo>
                  <a:lnTo>
                    <a:pt x="0" y="82"/>
                  </a:lnTo>
                  <a:lnTo>
                    <a:pt x="10" y="82"/>
                  </a:lnTo>
                  <a:lnTo>
                    <a:pt x="12" y="76"/>
                  </a:lnTo>
                  <a:lnTo>
                    <a:pt x="36" y="50"/>
                  </a:lnTo>
                  <a:lnTo>
                    <a:pt x="42" y="22"/>
                  </a:lnTo>
                  <a:lnTo>
                    <a:pt x="56" y="1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60" name="Freeform 1244"/>
            <p:cNvSpPr>
              <a:spLocks/>
            </p:cNvSpPr>
            <p:nvPr/>
          </p:nvSpPr>
          <p:spPr bwMode="auto">
            <a:xfrm>
              <a:off x="3654" y="2679"/>
              <a:ext cx="119" cy="113"/>
            </a:xfrm>
            <a:custGeom>
              <a:avLst/>
              <a:gdLst>
                <a:gd name="T0" fmla="*/ 0 w 110"/>
                <a:gd name="T1" fmla="*/ 90 h 110"/>
                <a:gd name="T2" fmla="*/ 18 w 110"/>
                <a:gd name="T3" fmla="*/ 119 h 110"/>
                <a:gd name="T4" fmla="*/ 71 w 110"/>
                <a:gd name="T5" fmla="*/ 143 h 110"/>
                <a:gd name="T6" fmla="*/ 75 w 110"/>
                <a:gd name="T7" fmla="*/ 130 h 110"/>
                <a:gd name="T8" fmla="*/ 170 w 110"/>
                <a:gd name="T9" fmla="*/ 128 h 110"/>
                <a:gd name="T10" fmla="*/ 198 w 110"/>
                <a:gd name="T11" fmla="*/ 130 h 110"/>
                <a:gd name="T12" fmla="*/ 213 w 110"/>
                <a:gd name="T13" fmla="*/ 110 h 110"/>
                <a:gd name="T14" fmla="*/ 198 w 110"/>
                <a:gd name="T15" fmla="*/ 90 h 110"/>
                <a:gd name="T16" fmla="*/ 241 w 110"/>
                <a:gd name="T17" fmla="*/ 57 h 110"/>
                <a:gd name="T18" fmla="*/ 233 w 110"/>
                <a:gd name="T19" fmla="*/ 38 h 110"/>
                <a:gd name="T20" fmla="*/ 223 w 110"/>
                <a:gd name="T21" fmla="*/ 10 h 110"/>
                <a:gd name="T22" fmla="*/ 188 w 110"/>
                <a:gd name="T23" fmla="*/ 10 h 110"/>
                <a:gd name="T24" fmla="*/ 182 w 110"/>
                <a:gd name="T25" fmla="*/ 0 h 110"/>
                <a:gd name="T26" fmla="*/ 170 w 110"/>
                <a:gd name="T27" fmla="*/ 4 h 110"/>
                <a:gd name="T28" fmla="*/ 141 w 110"/>
                <a:gd name="T29" fmla="*/ 34 h 110"/>
                <a:gd name="T30" fmla="*/ 123 w 110"/>
                <a:gd name="T31" fmla="*/ 32 h 110"/>
                <a:gd name="T32" fmla="*/ 29 w 110"/>
                <a:gd name="T33" fmla="*/ 88 h 110"/>
                <a:gd name="T34" fmla="*/ 0 w 110"/>
                <a:gd name="T35" fmla="*/ 90 h 1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0"/>
                <a:gd name="T55" fmla="*/ 0 h 110"/>
                <a:gd name="T56" fmla="*/ 110 w 110"/>
                <a:gd name="T57" fmla="*/ 110 h 1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0" h="110">
                  <a:moveTo>
                    <a:pt x="0" y="70"/>
                  </a:moveTo>
                  <a:lnTo>
                    <a:pt x="8" y="90"/>
                  </a:lnTo>
                  <a:lnTo>
                    <a:pt x="32" y="110"/>
                  </a:lnTo>
                  <a:lnTo>
                    <a:pt x="34" y="100"/>
                  </a:lnTo>
                  <a:lnTo>
                    <a:pt x="78" y="98"/>
                  </a:lnTo>
                  <a:lnTo>
                    <a:pt x="90" y="100"/>
                  </a:lnTo>
                  <a:lnTo>
                    <a:pt x="96" y="84"/>
                  </a:lnTo>
                  <a:lnTo>
                    <a:pt x="90" y="70"/>
                  </a:lnTo>
                  <a:lnTo>
                    <a:pt x="110" y="46"/>
                  </a:lnTo>
                  <a:lnTo>
                    <a:pt x="106" y="28"/>
                  </a:lnTo>
                  <a:lnTo>
                    <a:pt x="102" y="10"/>
                  </a:lnTo>
                  <a:lnTo>
                    <a:pt x="86" y="10"/>
                  </a:lnTo>
                  <a:lnTo>
                    <a:pt x="82" y="0"/>
                  </a:lnTo>
                  <a:lnTo>
                    <a:pt x="78" y="4"/>
                  </a:lnTo>
                  <a:lnTo>
                    <a:pt x="64" y="24"/>
                  </a:lnTo>
                  <a:lnTo>
                    <a:pt x="56" y="22"/>
                  </a:lnTo>
                  <a:lnTo>
                    <a:pt x="14" y="68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61" name="Freeform 1245"/>
            <p:cNvSpPr>
              <a:spLocks/>
            </p:cNvSpPr>
            <p:nvPr/>
          </p:nvSpPr>
          <p:spPr bwMode="auto">
            <a:xfrm>
              <a:off x="3597" y="2751"/>
              <a:ext cx="98" cy="85"/>
            </a:xfrm>
            <a:custGeom>
              <a:avLst/>
              <a:gdLst>
                <a:gd name="T0" fmla="*/ 124 w 90"/>
                <a:gd name="T1" fmla="*/ 0 h 84"/>
                <a:gd name="T2" fmla="*/ 75 w 90"/>
                <a:gd name="T3" fmla="*/ 12 h 84"/>
                <a:gd name="T4" fmla="*/ 81 w 90"/>
                <a:gd name="T5" fmla="*/ 24 h 84"/>
                <a:gd name="T6" fmla="*/ 42 w 90"/>
                <a:gd name="T7" fmla="*/ 34 h 84"/>
                <a:gd name="T8" fmla="*/ 42 w 90"/>
                <a:gd name="T9" fmla="*/ 62 h 84"/>
                <a:gd name="T10" fmla="*/ 0 w 90"/>
                <a:gd name="T11" fmla="*/ 68 h 84"/>
                <a:gd name="T12" fmla="*/ 4 w 90"/>
                <a:gd name="T13" fmla="*/ 90 h 84"/>
                <a:gd name="T14" fmla="*/ 50 w 90"/>
                <a:gd name="T15" fmla="*/ 88 h 84"/>
                <a:gd name="T16" fmla="*/ 54 w 90"/>
                <a:gd name="T17" fmla="*/ 94 h 84"/>
                <a:gd name="T18" fmla="*/ 160 w 90"/>
                <a:gd name="T19" fmla="*/ 92 h 84"/>
                <a:gd name="T20" fmla="*/ 210 w 90"/>
                <a:gd name="T21" fmla="*/ 84 h 84"/>
                <a:gd name="T22" fmla="*/ 195 w 90"/>
                <a:gd name="T23" fmla="*/ 40 h 84"/>
                <a:gd name="T24" fmla="*/ 139 w 90"/>
                <a:gd name="T25" fmla="*/ 20 h 84"/>
                <a:gd name="T26" fmla="*/ 124 w 90"/>
                <a:gd name="T27" fmla="*/ 0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0"/>
                <a:gd name="T43" fmla="*/ 0 h 84"/>
                <a:gd name="T44" fmla="*/ 90 w 90"/>
                <a:gd name="T45" fmla="*/ 84 h 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0" h="84">
                  <a:moveTo>
                    <a:pt x="52" y="0"/>
                  </a:moveTo>
                  <a:lnTo>
                    <a:pt x="32" y="12"/>
                  </a:lnTo>
                  <a:lnTo>
                    <a:pt x="34" y="24"/>
                  </a:lnTo>
                  <a:lnTo>
                    <a:pt x="18" y="34"/>
                  </a:lnTo>
                  <a:lnTo>
                    <a:pt x="18" y="52"/>
                  </a:lnTo>
                  <a:lnTo>
                    <a:pt x="0" y="58"/>
                  </a:lnTo>
                  <a:lnTo>
                    <a:pt x="4" y="80"/>
                  </a:lnTo>
                  <a:lnTo>
                    <a:pt x="22" y="78"/>
                  </a:lnTo>
                  <a:lnTo>
                    <a:pt x="24" y="84"/>
                  </a:lnTo>
                  <a:lnTo>
                    <a:pt x="68" y="82"/>
                  </a:lnTo>
                  <a:lnTo>
                    <a:pt x="90" y="74"/>
                  </a:lnTo>
                  <a:lnTo>
                    <a:pt x="84" y="40"/>
                  </a:lnTo>
                  <a:lnTo>
                    <a:pt x="60" y="2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62" name="Freeform 1246"/>
            <p:cNvSpPr>
              <a:spLocks/>
            </p:cNvSpPr>
            <p:nvPr/>
          </p:nvSpPr>
          <p:spPr bwMode="auto">
            <a:xfrm>
              <a:off x="3671" y="2779"/>
              <a:ext cx="113" cy="85"/>
            </a:xfrm>
            <a:custGeom>
              <a:avLst/>
              <a:gdLst>
                <a:gd name="T0" fmla="*/ 0 w 104"/>
                <a:gd name="T1" fmla="*/ 64 h 84"/>
                <a:gd name="T2" fmla="*/ 50 w 104"/>
                <a:gd name="T3" fmla="*/ 56 h 84"/>
                <a:gd name="T4" fmla="*/ 36 w 104"/>
                <a:gd name="T5" fmla="*/ 10 h 84"/>
                <a:gd name="T6" fmla="*/ 42 w 104"/>
                <a:gd name="T7" fmla="*/ 2 h 84"/>
                <a:gd name="T8" fmla="*/ 141 w 104"/>
                <a:gd name="T9" fmla="*/ 0 h 84"/>
                <a:gd name="T10" fmla="*/ 172 w 104"/>
                <a:gd name="T11" fmla="*/ 2 h 84"/>
                <a:gd name="T12" fmla="*/ 189 w 104"/>
                <a:gd name="T13" fmla="*/ 24 h 84"/>
                <a:gd name="T14" fmla="*/ 241 w 104"/>
                <a:gd name="T15" fmla="*/ 64 h 84"/>
                <a:gd name="T16" fmla="*/ 228 w 104"/>
                <a:gd name="T17" fmla="*/ 66 h 84"/>
                <a:gd name="T18" fmla="*/ 228 w 104"/>
                <a:gd name="T19" fmla="*/ 76 h 84"/>
                <a:gd name="T20" fmla="*/ 128 w 104"/>
                <a:gd name="T21" fmla="*/ 80 h 84"/>
                <a:gd name="T22" fmla="*/ 128 w 104"/>
                <a:gd name="T23" fmla="*/ 88 h 84"/>
                <a:gd name="T24" fmla="*/ 50 w 104"/>
                <a:gd name="T25" fmla="*/ 94 h 84"/>
                <a:gd name="T26" fmla="*/ 16 w 104"/>
                <a:gd name="T27" fmla="*/ 94 h 84"/>
                <a:gd name="T28" fmla="*/ 0 w 104"/>
                <a:gd name="T29" fmla="*/ 64 h 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4"/>
                <a:gd name="T46" fmla="*/ 0 h 84"/>
                <a:gd name="T47" fmla="*/ 104 w 104"/>
                <a:gd name="T48" fmla="*/ 84 h 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4" h="84">
                  <a:moveTo>
                    <a:pt x="0" y="54"/>
                  </a:moveTo>
                  <a:lnTo>
                    <a:pt x="22" y="46"/>
                  </a:lnTo>
                  <a:lnTo>
                    <a:pt x="16" y="10"/>
                  </a:lnTo>
                  <a:lnTo>
                    <a:pt x="18" y="2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2" y="24"/>
                  </a:lnTo>
                  <a:lnTo>
                    <a:pt x="104" y="54"/>
                  </a:lnTo>
                  <a:lnTo>
                    <a:pt x="100" y="56"/>
                  </a:lnTo>
                  <a:lnTo>
                    <a:pt x="100" y="66"/>
                  </a:lnTo>
                  <a:lnTo>
                    <a:pt x="56" y="70"/>
                  </a:lnTo>
                  <a:lnTo>
                    <a:pt x="56" y="78"/>
                  </a:lnTo>
                  <a:lnTo>
                    <a:pt x="22" y="84"/>
                  </a:lnTo>
                  <a:lnTo>
                    <a:pt x="6" y="8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63" name="Freeform 1247"/>
            <p:cNvSpPr>
              <a:spLocks/>
            </p:cNvSpPr>
            <p:nvPr/>
          </p:nvSpPr>
          <p:spPr bwMode="auto">
            <a:xfrm>
              <a:off x="3695" y="2846"/>
              <a:ext cx="93" cy="84"/>
            </a:xfrm>
            <a:custGeom>
              <a:avLst/>
              <a:gdLst>
                <a:gd name="T0" fmla="*/ 0 w 86"/>
                <a:gd name="T1" fmla="*/ 18 h 82"/>
                <a:gd name="T2" fmla="*/ 75 w 86"/>
                <a:gd name="T3" fmla="*/ 12 h 82"/>
                <a:gd name="T4" fmla="*/ 75 w 86"/>
                <a:gd name="T5" fmla="*/ 4 h 82"/>
                <a:gd name="T6" fmla="*/ 170 w 86"/>
                <a:gd name="T7" fmla="*/ 0 h 82"/>
                <a:gd name="T8" fmla="*/ 188 w 86"/>
                <a:gd name="T9" fmla="*/ 62 h 82"/>
                <a:gd name="T10" fmla="*/ 167 w 86"/>
                <a:gd name="T11" fmla="*/ 88 h 82"/>
                <a:gd name="T12" fmla="*/ 123 w 86"/>
                <a:gd name="T13" fmla="*/ 84 h 82"/>
                <a:gd name="T14" fmla="*/ 114 w 86"/>
                <a:gd name="T15" fmla="*/ 74 h 82"/>
                <a:gd name="T16" fmla="*/ 105 w 86"/>
                <a:gd name="T17" fmla="*/ 90 h 82"/>
                <a:gd name="T18" fmla="*/ 88 w 86"/>
                <a:gd name="T19" fmla="*/ 84 h 82"/>
                <a:gd name="T20" fmla="*/ 66 w 86"/>
                <a:gd name="T21" fmla="*/ 84 h 82"/>
                <a:gd name="T22" fmla="*/ 61 w 86"/>
                <a:gd name="T23" fmla="*/ 102 h 82"/>
                <a:gd name="T24" fmla="*/ 52 w 86"/>
                <a:gd name="T25" fmla="*/ 96 h 82"/>
                <a:gd name="T26" fmla="*/ 44 w 86"/>
                <a:gd name="T27" fmla="*/ 82 h 82"/>
                <a:gd name="T28" fmla="*/ 0 w 86"/>
                <a:gd name="T29" fmla="*/ 18 h 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6"/>
                <a:gd name="T46" fmla="*/ 0 h 82"/>
                <a:gd name="T47" fmla="*/ 86 w 86"/>
                <a:gd name="T48" fmla="*/ 82 h 8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6" h="82">
                  <a:moveTo>
                    <a:pt x="0" y="18"/>
                  </a:moveTo>
                  <a:lnTo>
                    <a:pt x="34" y="12"/>
                  </a:lnTo>
                  <a:lnTo>
                    <a:pt x="34" y="4"/>
                  </a:lnTo>
                  <a:lnTo>
                    <a:pt x="78" y="0"/>
                  </a:lnTo>
                  <a:lnTo>
                    <a:pt x="86" y="52"/>
                  </a:lnTo>
                  <a:lnTo>
                    <a:pt x="76" y="68"/>
                  </a:lnTo>
                  <a:lnTo>
                    <a:pt x="56" y="64"/>
                  </a:lnTo>
                  <a:lnTo>
                    <a:pt x="52" y="58"/>
                  </a:lnTo>
                  <a:lnTo>
                    <a:pt x="48" y="70"/>
                  </a:lnTo>
                  <a:lnTo>
                    <a:pt x="40" y="64"/>
                  </a:lnTo>
                  <a:lnTo>
                    <a:pt x="30" y="64"/>
                  </a:lnTo>
                  <a:lnTo>
                    <a:pt x="28" y="82"/>
                  </a:lnTo>
                  <a:lnTo>
                    <a:pt x="24" y="76"/>
                  </a:lnTo>
                  <a:lnTo>
                    <a:pt x="20" y="6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64" name="Freeform 1248"/>
            <p:cNvSpPr>
              <a:spLocks/>
            </p:cNvSpPr>
            <p:nvPr/>
          </p:nvSpPr>
          <p:spPr bwMode="auto">
            <a:xfrm>
              <a:off x="3588" y="2830"/>
              <a:ext cx="89" cy="118"/>
            </a:xfrm>
            <a:custGeom>
              <a:avLst/>
              <a:gdLst>
                <a:gd name="T0" fmla="*/ 26 w 82"/>
                <a:gd name="T1" fmla="*/ 2 h 116"/>
                <a:gd name="T2" fmla="*/ 69 w 82"/>
                <a:gd name="T3" fmla="*/ 0 h 116"/>
                <a:gd name="T4" fmla="*/ 72 w 82"/>
                <a:gd name="T5" fmla="*/ 6 h 116"/>
                <a:gd name="T6" fmla="*/ 174 w 82"/>
                <a:gd name="T7" fmla="*/ 4 h 116"/>
                <a:gd name="T8" fmla="*/ 189 w 82"/>
                <a:gd name="T9" fmla="*/ 44 h 116"/>
                <a:gd name="T10" fmla="*/ 174 w 82"/>
                <a:gd name="T11" fmla="*/ 80 h 116"/>
                <a:gd name="T12" fmla="*/ 50 w 82"/>
                <a:gd name="T13" fmla="*/ 93 h 116"/>
                <a:gd name="T14" fmla="*/ 64 w 82"/>
                <a:gd name="T15" fmla="*/ 130 h 116"/>
                <a:gd name="T16" fmla="*/ 42 w 82"/>
                <a:gd name="T17" fmla="*/ 136 h 116"/>
                <a:gd name="T18" fmla="*/ 26 w 82"/>
                <a:gd name="T19" fmla="*/ 132 h 116"/>
                <a:gd name="T20" fmla="*/ 16 w 82"/>
                <a:gd name="T21" fmla="*/ 97 h 116"/>
                <a:gd name="T22" fmla="*/ 0 w 82"/>
                <a:gd name="T23" fmla="*/ 56 h 116"/>
                <a:gd name="T24" fmla="*/ 18 w 82"/>
                <a:gd name="T25" fmla="*/ 54 h 116"/>
                <a:gd name="T26" fmla="*/ 4 w 82"/>
                <a:gd name="T27" fmla="*/ 14 h 116"/>
                <a:gd name="T28" fmla="*/ 26 w 82"/>
                <a:gd name="T29" fmla="*/ 12 h 116"/>
                <a:gd name="T30" fmla="*/ 26 w 82"/>
                <a:gd name="T31" fmla="*/ 2 h 1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2"/>
                <a:gd name="T49" fmla="*/ 0 h 116"/>
                <a:gd name="T50" fmla="*/ 82 w 82"/>
                <a:gd name="T51" fmla="*/ 116 h 1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2" h="116">
                  <a:moveTo>
                    <a:pt x="12" y="2"/>
                  </a:moveTo>
                  <a:lnTo>
                    <a:pt x="30" y="0"/>
                  </a:lnTo>
                  <a:lnTo>
                    <a:pt x="32" y="6"/>
                  </a:lnTo>
                  <a:lnTo>
                    <a:pt x="76" y="4"/>
                  </a:lnTo>
                  <a:lnTo>
                    <a:pt x="82" y="34"/>
                  </a:lnTo>
                  <a:lnTo>
                    <a:pt x="76" y="70"/>
                  </a:lnTo>
                  <a:lnTo>
                    <a:pt x="22" y="80"/>
                  </a:lnTo>
                  <a:lnTo>
                    <a:pt x="28" y="110"/>
                  </a:lnTo>
                  <a:lnTo>
                    <a:pt x="18" y="116"/>
                  </a:lnTo>
                  <a:lnTo>
                    <a:pt x="12" y="112"/>
                  </a:lnTo>
                  <a:lnTo>
                    <a:pt x="6" y="82"/>
                  </a:lnTo>
                  <a:lnTo>
                    <a:pt x="0" y="46"/>
                  </a:lnTo>
                  <a:lnTo>
                    <a:pt x="8" y="44"/>
                  </a:lnTo>
                  <a:lnTo>
                    <a:pt x="4" y="14"/>
                  </a:lnTo>
                  <a:lnTo>
                    <a:pt x="12" y="1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65" name="Freeform 1249"/>
            <p:cNvSpPr>
              <a:spLocks/>
            </p:cNvSpPr>
            <p:nvPr/>
          </p:nvSpPr>
          <p:spPr bwMode="auto">
            <a:xfrm>
              <a:off x="3607" y="2864"/>
              <a:ext cx="118" cy="125"/>
            </a:xfrm>
            <a:custGeom>
              <a:avLst/>
              <a:gdLst>
                <a:gd name="T0" fmla="*/ 154 w 108"/>
                <a:gd name="T1" fmla="*/ 0 h 122"/>
                <a:gd name="T2" fmla="*/ 196 w 108"/>
                <a:gd name="T3" fmla="*/ 0 h 122"/>
                <a:gd name="T4" fmla="*/ 241 w 108"/>
                <a:gd name="T5" fmla="*/ 54 h 122"/>
                <a:gd name="T6" fmla="*/ 256 w 108"/>
                <a:gd name="T7" fmla="*/ 75 h 122"/>
                <a:gd name="T8" fmla="*/ 237 w 108"/>
                <a:gd name="T9" fmla="*/ 94 h 122"/>
                <a:gd name="T10" fmla="*/ 262 w 108"/>
                <a:gd name="T11" fmla="*/ 100 h 122"/>
                <a:gd name="T12" fmla="*/ 228 w 108"/>
                <a:gd name="T13" fmla="*/ 102 h 122"/>
                <a:gd name="T14" fmla="*/ 237 w 108"/>
                <a:gd name="T15" fmla="*/ 147 h 122"/>
                <a:gd name="T16" fmla="*/ 140 w 108"/>
                <a:gd name="T17" fmla="*/ 155 h 122"/>
                <a:gd name="T18" fmla="*/ 97 w 108"/>
                <a:gd name="T19" fmla="*/ 142 h 122"/>
                <a:gd name="T20" fmla="*/ 103 w 108"/>
                <a:gd name="T21" fmla="*/ 134 h 122"/>
                <a:gd name="T22" fmla="*/ 73 w 108"/>
                <a:gd name="T23" fmla="*/ 126 h 122"/>
                <a:gd name="T24" fmla="*/ 52 w 108"/>
                <a:gd name="T25" fmla="*/ 126 h 122"/>
                <a:gd name="T26" fmla="*/ 44 w 108"/>
                <a:gd name="T27" fmla="*/ 114 h 122"/>
                <a:gd name="T28" fmla="*/ 0 w 108"/>
                <a:gd name="T29" fmla="*/ 111 h 122"/>
                <a:gd name="T30" fmla="*/ 0 w 108"/>
                <a:gd name="T31" fmla="*/ 102 h 122"/>
                <a:gd name="T32" fmla="*/ 23 w 108"/>
                <a:gd name="T33" fmla="*/ 96 h 122"/>
                <a:gd name="T34" fmla="*/ 4 w 108"/>
                <a:gd name="T35" fmla="*/ 56 h 122"/>
                <a:gd name="T36" fmla="*/ 140 w 108"/>
                <a:gd name="T37" fmla="*/ 46 h 122"/>
                <a:gd name="T38" fmla="*/ 154 w 108"/>
                <a:gd name="T39" fmla="*/ 0 h 1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8"/>
                <a:gd name="T61" fmla="*/ 0 h 122"/>
                <a:gd name="T62" fmla="*/ 108 w 108"/>
                <a:gd name="T63" fmla="*/ 122 h 12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8" h="122">
                  <a:moveTo>
                    <a:pt x="64" y="0"/>
                  </a:moveTo>
                  <a:lnTo>
                    <a:pt x="80" y="0"/>
                  </a:lnTo>
                  <a:lnTo>
                    <a:pt x="100" y="44"/>
                  </a:lnTo>
                  <a:lnTo>
                    <a:pt x="104" y="58"/>
                  </a:lnTo>
                  <a:lnTo>
                    <a:pt x="98" y="74"/>
                  </a:lnTo>
                  <a:lnTo>
                    <a:pt x="108" y="80"/>
                  </a:lnTo>
                  <a:lnTo>
                    <a:pt x="94" y="82"/>
                  </a:lnTo>
                  <a:lnTo>
                    <a:pt x="98" y="116"/>
                  </a:lnTo>
                  <a:lnTo>
                    <a:pt x="58" y="122"/>
                  </a:lnTo>
                  <a:lnTo>
                    <a:pt x="40" y="112"/>
                  </a:lnTo>
                  <a:lnTo>
                    <a:pt x="42" y="104"/>
                  </a:lnTo>
                  <a:lnTo>
                    <a:pt x="30" y="98"/>
                  </a:lnTo>
                  <a:lnTo>
                    <a:pt x="22" y="98"/>
                  </a:lnTo>
                  <a:lnTo>
                    <a:pt x="18" y="90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10" y="76"/>
                  </a:lnTo>
                  <a:lnTo>
                    <a:pt x="4" y="46"/>
                  </a:lnTo>
                  <a:lnTo>
                    <a:pt x="58" y="3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488" name="Freeform 1252"/>
          <p:cNvSpPr>
            <a:spLocks/>
          </p:cNvSpPr>
          <p:nvPr/>
        </p:nvSpPr>
        <p:spPr bwMode="auto">
          <a:xfrm rot="222277">
            <a:off x="3276600" y="5553075"/>
            <a:ext cx="187325" cy="157163"/>
          </a:xfrm>
          <a:custGeom>
            <a:avLst/>
            <a:gdLst>
              <a:gd name="T0" fmla="*/ 2147483647 w 80"/>
              <a:gd name="T1" fmla="*/ 2147483647 h 68"/>
              <a:gd name="T2" fmla="*/ 2147483647 w 80"/>
              <a:gd name="T3" fmla="*/ 2147483647 h 68"/>
              <a:gd name="T4" fmla="*/ 2147483647 w 80"/>
              <a:gd name="T5" fmla="*/ 0 h 68"/>
              <a:gd name="T6" fmla="*/ 2147483647 w 80"/>
              <a:gd name="T7" fmla="*/ 2147483647 h 68"/>
              <a:gd name="T8" fmla="*/ 2147483647 w 80"/>
              <a:gd name="T9" fmla="*/ 2147483647 h 68"/>
              <a:gd name="T10" fmla="*/ 2147483647 w 80"/>
              <a:gd name="T11" fmla="*/ 2147483647 h 68"/>
              <a:gd name="T12" fmla="*/ 2147483647 w 80"/>
              <a:gd name="T13" fmla="*/ 2147483647 h 68"/>
              <a:gd name="T14" fmla="*/ 2147483647 w 80"/>
              <a:gd name="T15" fmla="*/ 2147483647 h 68"/>
              <a:gd name="T16" fmla="*/ 0 w 80"/>
              <a:gd name="T17" fmla="*/ 2147483647 h 68"/>
              <a:gd name="T18" fmla="*/ 2147483647 w 80"/>
              <a:gd name="T19" fmla="*/ 2147483647 h 68"/>
              <a:gd name="T20" fmla="*/ 2147483647 w 80"/>
              <a:gd name="T21" fmla="*/ 2147483647 h 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0"/>
              <a:gd name="T34" fmla="*/ 0 h 68"/>
              <a:gd name="T35" fmla="*/ 80 w 80"/>
              <a:gd name="T36" fmla="*/ 68 h 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0" h="68">
                <a:moveTo>
                  <a:pt x="14" y="4"/>
                </a:moveTo>
                <a:lnTo>
                  <a:pt x="38" y="2"/>
                </a:lnTo>
                <a:lnTo>
                  <a:pt x="72" y="0"/>
                </a:lnTo>
                <a:lnTo>
                  <a:pt x="74" y="24"/>
                </a:lnTo>
                <a:lnTo>
                  <a:pt x="80" y="34"/>
                </a:lnTo>
                <a:lnTo>
                  <a:pt x="78" y="54"/>
                </a:lnTo>
                <a:lnTo>
                  <a:pt x="14" y="62"/>
                </a:lnTo>
                <a:lnTo>
                  <a:pt x="6" y="68"/>
                </a:lnTo>
                <a:lnTo>
                  <a:pt x="0" y="66"/>
                </a:lnTo>
                <a:lnTo>
                  <a:pt x="8" y="50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89" name="Freeform 1253"/>
          <p:cNvSpPr>
            <a:spLocks/>
          </p:cNvSpPr>
          <p:nvPr/>
        </p:nvSpPr>
        <p:spPr bwMode="auto">
          <a:xfrm rot="222277">
            <a:off x="3444875" y="5551488"/>
            <a:ext cx="127000" cy="166687"/>
          </a:xfrm>
          <a:custGeom>
            <a:avLst/>
            <a:gdLst>
              <a:gd name="T0" fmla="*/ 0 w 54"/>
              <a:gd name="T1" fmla="*/ 2147483647 h 72"/>
              <a:gd name="T2" fmla="*/ 2147483647 w 54"/>
              <a:gd name="T3" fmla="*/ 0 h 72"/>
              <a:gd name="T4" fmla="*/ 2147483647 w 54"/>
              <a:gd name="T5" fmla="*/ 0 h 72"/>
              <a:gd name="T6" fmla="*/ 2147483647 w 54"/>
              <a:gd name="T7" fmla="*/ 0 h 72"/>
              <a:gd name="T8" fmla="*/ 2147483647 w 54"/>
              <a:gd name="T9" fmla="*/ 2147483647 h 72"/>
              <a:gd name="T10" fmla="*/ 0 w 54"/>
              <a:gd name="T11" fmla="*/ 2147483647 h 72"/>
              <a:gd name="T12" fmla="*/ 2147483647 w 54"/>
              <a:gd name="T13" fmla="*/ 2147483647 h 72"/>
              <a:gd name="T14" fmla="*/ 2147483647 w 54"/>
              <a:gd name="T15" fmla="*/ 2147483647 h 72"/>
              <a:gd name="T16" fmla="*/ 2147483647 w 54"/>
              <a:gd name="T17" fmla="*/ 2147483647 h 72"/>
              <a:gd name="T18" fmla="*/ 0 w 54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"/>
              <a:gd name="T31" fmla="*/ 0 h 72"/>
              <a:gd name="T32" fmla="*/ 54 w 54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" h="72">
                <a:moveTo>
                  <a:pt x="0" y="4"/>
                </a:moveTo>
                <a:lnTo>
                  <a:pt x="24" y="0"/>
                </a:lnTo>
                <a:lnTo>
                  <a:pt x="40" y="0"/>
                </a:lnTo>
                <a:lnTo>
                  <a:pt x="48" y="0"/>
                </a:lnTo>
                <a:lnTo>
                  <a:pt x="54" y="66"/>
                </a:lnTo>
                <a:lnTo>
                  <a:pt x="0" y="72"/>
                </a:lnTo>
                <a:lnTo>
                  <a:pt x="6" y="58"/>
                </a:lnTo>
                <a:lnTo>
                  <a:pt x="8" y="38"/>
                </a:lnTo>
                <a:lnTo>
                  <a:pt x="2" y="26"/>
                </a:lnTo>
                <a:lnTo>
                  <a:pt x="0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0" name="Freeform 1254"/>
          <p:cNvSpPr>
            <a:spLocks/>
          </p:cNvSpPr>
          <p:nvPr/>
        </p:nvSpPr>
        <p:spPr bwMode="auto">
          <a:xfrm rot="222277">
            <a:off x="3551238" y="5546725"/>
            <a:ext cx="150812" cy="315913"/>
          </a:xfrm>
          <a:custGeom>
            <a:avLst/>
            <a:gdLst>
              <a:gd name="T0" fmla="*/ 0 w 64"/>
              <a:gd name="T1" fmla="*/ 2147483647 h 134"/>
              <a:gd name="T2" fmla="*/ 2147483647 w 64"/>
              <a:gd name="T3" fmla="*/ 0 h 134"/>
              <a:gd name="T4" fmla="*/ 2147483647 w 64"/>
              <a:gd name="T5" fmla="*/ 2147483647 h 134"/>
              <a:gd name="T6" fmla="*/ 2147483647 w 64"/>
              <a:gd name="T7" fmla="*/ 2147483647 h 134"/>
              <a:gd name="T8" fmla="*/ 2147483647 w 64"/>
              <a:gd name="T9" fmla="*/ 2147483647 h 134"/>
              <a:gd name="T10" fmla="*/ 2147483647 w 64"/>
              <a:gd name="T11" fmla="*/ 2147483647 h 134"/>
              <a:gd name="T12" fmla="*/ 2147483647 w 64"/>
              <a:gd name="T13" fmla="*/ 2147483647 h 134"/>
              <a:gd name="T14" fmla="*/ 2147483647 w 64"/>
              <a:gd name="T15" fmla="*/ 2147483647 h 134"/>
              <a:gd name="T16" fmla="*/ 2147483647 w 64"/>
              <a:gd name="T17" fmla="*/ 2147483647 h 134"/>
              <a:gd name="T18" fmla="*/ 2147483647 w 64"/>
              <a:gd name="T19" fmla="*/ 2147483647 h 134"/>
              <a:gd name="T20" fmla="*/ 0 w 64"/>
              <a:gd name="T21" fmla="*/ 2147483647 h 13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134"/>
              <a:gd name="T35" fmla="*/ 64 w 64"/>
              <a:gd name="T36" fmla="*/ 134 h 13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134">
                <a:moveTo>
                  <a:pt x="0" y="4"/>
                </a:moveTo>
                <a:lnTo>
                  <a:pt x="36" y="0"/>
                </a:lnTo>
                <a:lnTo>
                  <a:pt x="38" y="18"/>
                </a:lnTo>
                <a:lnTo>
                  <a:pt x="58" y="50"/>
                </a:lnTo>
                <a:lnTo>
                  <a:pt x="64" y="112"/>
                </a:lnTo>
                <a:lnTo>
                  <a:pt x="48" y="134"/>
                </a:lnTo>
                <a:lnTo>
                  <a:pt x="40" y="132"/>
                </a:lnTo>
                <a:lnTo>
                  <a:pt x="26" y="130"/>
                </a:lnTo>
                <a:lnTo>
                  <a:pt x="10" y="104"/>
                </a:lnTo>
                <a:lnTo>
                  <a:pt x="6" y="70"/>
                </a:lnTo>
                <a:lnTo>
                  <a:pt x="0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1" name="Freeform 1255"/>
          <p:cNvSpPr>
            <a:spLocks/>
          </p:cNvSpPr>
          <p:nvPr/>
        </p:nvSpPr>
        <p:spPr bwMode="auto">
          <a:xfrm rot="222277">
            <a:off x="3641725" y="5530850"/>
            <a:ext cx="241300" cy="153988"/>
          </a:xfrm>
          <a:custGeom>
            <a:avLst/>
            <a:gdLst>
              <a:gd name="T0" fmla="*/ 0 w 102"/>
              <a:gd name="T1" fmla="*/ 2147483647 h 66"/>
              <a:gd name="T2" fmla="*/ 2147483647 w 102"/>
              <a:gd name="T3" fmla="*/ 2147483647 h 66"/>
              <a:gd name="T4" fmla="*/ 2147483647 w 102"/>
              <a:gd name="T5" fmla="*/ 2147483647 h 66"/>
              <a:gd name="T6" fmla="*/ 2147483647 w 102"/>
              <a:gd name="T7" fmla="*/ 0 h 66"/>
              <a:gd name="T8" fmla="*/ 2147483647 w 102"/>
              <a:gd name="T9" fmla="*/ 2147483647 h 66"/>
              <a:gd name="T10" fmla="*/ 2147483647 w 102"/>
              <a:gd name="T11" fmla="*/ 2147483647 h 66"/>
              <a:gd name="T12" fmla="*/ 2147483647 w 102"/>
              <a:gd name="T13" fmla="*/ 2147483647 h 66"/>
              <a:gd name="T14" fmla="*/ 2147483647 w 102"/>
              <a:gd name="T15" fmla="*/ 2147483647 h 66"/>
              <a:gd name="T16" fmla="*/ 0 w 102"/>
              <a:gd name="T17" fmla="*/ 2147483647 h 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2"/>
              <a:gd name="T28" fmla="*/ 0 h 66"/>
              <a:gd name="T29" fmla="*/ 102 w 102"/>
              <a:gd name="T30" fmla="*/ 66 h 6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2" h="66">
                <a:moveTo>
                  <a:pt x="0" y="12"/>
                </a:moveTo>
                <a:lnTo>
                  <a:pt x="10" y="10"/>
                </a:lnTo>
                <a:lnTo>
                  <a:pt x="84" y="2"/>
                </a:lnTo>
                <a:lnTo>
                  <a:pt x="102" y="0"/>
                </a:lnTo>
                <a:lnTo>
                  <a:pt x="92" y="64"/>
                </a:lnTo>
                <a:lnTo>
                  <a:pt x="66" y="66"/>
                </a:lnTo>
                <a:lnTo>
                  <a:pt x="22" y="62"/>
                </a:lnTo>
                <a:lnTo>
                  <a:pt x="2" y="30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2" name="Freeform 1256"/>
          <p:cNvSpPr>
            <a:spLocks/>
          </p:cNvSpPr>
          <p:nvPr/>
        </p:nvSpPr>
        <p:spPr bwMode="auto">
          <a:xfrm rot="222277">
            <a:off x="3683000" y="5678488"/>
            <a:ext cx="292100" cy="219075"/>
          </a:xfrm>
          <a:custGeom>
            <a:avLst/>
            <a:gdLst>
              <a:gd name="T0" fmla="*/ 0 w 124"/>
              <a:gd name="T1" fmla="*/ 0 h 94"/>
              <a:gd name="T2" fmla="*/ 2147483647 w 124"/>
              <a:gd name="T3" fmla="*/ 2147483647 h 94"/>
              <a:gd name="T4" fmla="*/ 2147483647 w 124"/>
              <a:gd name="T5" fmla="*/ 2147483647 h 94"/>
              <a:gd name="T6" fmla="*/ 2147483647 w 124"/>
              <a:gd name="T7" fmla="*/ 2147483647 h 94"/>
              <a:gd name="T8" fmla="*/ 2147483647 w 124"/>
              <a:gd name="T9" fmla="*/ 2147483647 h 94"/>
              <a:gd name="T10" fmla="*/ 2147483647 w 124"/>
              <a:gd name="T11" fmla="*/ 2147483647 h 94"/>
              <a:gd name="T12" fmla="*/ 2147483647 w 124"/>
              <a:gd name="T13" fmla="*/ 2147483647 h 94"/>
              <a:gd name="T14" fmla="*/ 2147483647 w 124"/>
              <a:gd name="T15" fmla="*/ 2147483647 h 94"/>
              <a:gd name="T16" fmla="*/ 2147483647 w 124"/>
              <a:gd name="T17" fmla="*/ 2147483647 h 94"/>
              <a:gd name="T18" fmla="*/ 2147483647 w 124"/>
              <a:gd name="T19" fmla="*/ 2147483647 h 94"/>
              <a:gd name="T20" fmla="*/ 2147483647 w 124"/>
              <a:gd name="T21" fmla="*/ 2147483647 h 94"/>
              <a:gd name="T22" fmla="*/ 2147483647 w 124"/>
              <a:gd name="T23" fmla="*/ 2147483647 h 94"/>
              <a:gd name="T24" fmla="*/ 2147483647 w 124"/>
              <a:gd name="T25" fmla="*/ 2147483647 h 94"/>
              <a:gd name="T26" fmla="*/ 2147483647 w 124"/>
              <a:gd name="T27" fmla="*/ 2147483647 h 94"/>
              <a:gd name="T28" fmla="*/ 2147483647 w 124"/>
              <a:gd name="T29" fmla="*/ 2147483647 h 94"/>
              <a:gd name="T30" fmla="*/ 2147483647 w 124"/>
              <a:gd name="T31" fmla="*/ 2147483647 h 94"/>
              <a:gd name="T32" fmla="*/ 2147483647 w 124"/>
              <a:gd name="T33" fmla="*/ 2147483647 h 94"/>
              <a:gd name="T34" fmla="*/ 2147483647 w 124"/>
              <a:gd name="T35" fmla="*/ 2147483647 h 94"/>
              <a:gd name="T36" fmla="*/ 0 w 124"/>
              <a:gd name="T37" fmla="*/ 0 h 9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4"/>
              <a:gd name="T58" fmla="*/ 0 h 94"/>
              <a:gd name="T59" fmla="*/ 124 w 124"/>
              <a:gd name="T60" fmla="*/ 94 h 9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4" h="94">
                <a:moveTo>
                  <a:pt x="0" y="0"/>
                </a:moveTo>
                <a:lnTo>
                  <a:pt x="42" y="4"/>
                </a:lnTo>
                <a:lnTo>
                  <a:pt x="70" y="2"/>
                </a:lnTo>
                <a:lnTo>
                  <a:pt x="72" y="12"/>
                </a:lnTo>
                <a:lnTo>
                  <a:pt x="76" y="20"/>
                </a:lnTo>
                <a:lnTo>
                  <a:pt x="78" y="26"/>
                </a:lnTo>
                <a:lnTo>
                  <a:pt x="94" y="38"/>
                </a:lnTo>
                <a:lnTo>
                  <a:pt x="100" y="46"/>
                </a:lnTo>
                <a:lnTo>
                  <a:pt x="104" y="60"/>
                </a:lnTo>
                <a:lnTo>
                  <a:pt x="110" y="62"/>
                </a:lnTo>
                <a:lnTo>
                  <a:pt x="110" y="72"/>
                </a:lnTo>
                <a:lnTo>
                  <a:pt x="124" y="94"/>
                </a:lnTo>
                <a:lnTo>
                  <a:pt x="110" y="92"/>
                </a:lnTo>
                <a:lnTo>
                  <a:pt x="90" y="92"/>
                </a:lnTo>
                <a:lnTo>
                  <a:pt x="68" y="80"/>
                </a:lnTo>
                <a:lnTo>
                  <a:pt x="48" y="80"/>
                </a:lnTo>
                <a:lnTo>
                  <a:pt x="36" y="64"/>
                </a:lnTo>
                <a:lnTo>
                  <a:pt x="6" y="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3" name="Freeform 1257"/>
          <p:cNvSpPr>
            <a:spLocks/>
          </p:cNvSpPr>
          <p:nvPr/>
        </p:nvSpPr>
        <p:spPr bwMode="auto">
          <a:xfrm rot="222277">
            <a:off x="3795713" y="5897563"/>
            <a:ext cx="330200" cy="244475"/>
          </a:xfrm>
          <a:custGeom>
            <a:avLst/>
            <a:gdLst>
              <a:gd name="T0" fmla="*/ 2147483647 w 142"/>
              <a:gd name="T1" fmla="*/ 2147483647 h 104"/>
              <a:gd name="T2" fmla="*/ 2147483647 w 142"/>
              <a:gd name="T3" fmla="*/ 2147483647 h 104"/>
              <a:gd name="T4" fmla="*/ 2147483647 w 142"/>
              <a:gd name="T5" fmla="*/ 2147483647 h 104"/>
              <a:gd name="T6" fmla="*/ 2147483647 w 142"/>
              <a:gd name="T7" fmla="*/ 2147483647 h 104"/>
              <a:gd name="T8" fmla="*/ 2147483647 w 142"/>
              <a:gd name="T9" fmla="*/ 2147483647 h 104"/>
              <a:gd name="T10" fmla="*/ 2147483647 w 142"/>
              <a:gd name="T11" fmla="*/ 2147483647 h 104"/>
              <a:gd name="T12" fmla="*/ 2147483647 w 142"/>
              <a:gd name="T13" fmla="*/ 2147483647 h 104"/>
              <a:gd name="T14" fmla="*/ 2147483647 w 142"/>
              <a:gd name="T15" fmla="*/ 2147483647 h 104"/>
              <a:gd name="T16" fmla="*/ 2147483647 w 142"/>
              <a:gd name="T17" fmla="*/ 2147483647 h 104"/>
              <a:gd name="T18" fmla="*/ 2147483647 w 142"/>
              <a:gd name="T19" fmla="*/ 0 h 104"/>
              <a:gd name="T20" fmla="*/ 2147483647 w 142"/>
              <a:gd name="T21" fmla="*/ 0 h 104"/>
              <a:gd name="T22" fmla="*/ 2147483647 w 142"/>
              <a:gd name="T23" fmla="*/ 2147483647 h 104"/>
              <a:gd name="T24" fmla="*/ 2147483647 w 142"/>
              <a:gd name="T25" fmla="*/ 2147483647 h 104"/>
              <a:gd name="T26" fmla="*/ 2147483647 w 142"/>
              <a:gd name="T27" fmla="*/ 2147483647 h 104"/>
              <a:gd name="T28" fmla="*/ 2147483647 w 142"/>
              <a:gd name="T29" fmla="*/ 2147483647 h 104"/>
              <a:gd name="T30" fmla="*/ 2147483647 w 142"/>
              <a:gd name="T31" fmla="*/ 2147483647 h 104"/>
              <a:gd name="T32" fmla="*/ 2147483647 w 142"/>
              <a:gd name="T33" fmla="*/ 2147483647 h 104"/>
              <a:gd name="T34" fmla="*/ 2147483647 w 142"/>
              <a:gd name="T35" fmla="*/ 2147483647 h 104"/>
              <a:gd name="T36" fmla="*/ 2147483647 w 142"/>
              <a:gd name="T37" fmla="*/ 2147483647 h 104"/>
              <a:gd name="T38" fmla="*/ 2147483647 w 142"/>
              <a:gd name="T39" fmla="*/ 2147483647 h 104"/>
              <a:gd name="T40" fmla="*/ 2147483647 w 142"/>
              <a:gd name="T41" fmla="*/ 2147483647 h 104"/>
              <a:gd name="T42" fmla="*/ 2147483647 w 142"/>
              <a:gd name="T43" fmla="*/ 2147483647 h 104"/>
              <a:gd name="T44" fmla="*/ 2147483647 w 142"/>
              <a:gd name="T45" fmla="*/ 2147483647 h 104"/>
              <a:gd name="T46" fmla="*/ 2147483647 w 142"/>
              <a:gd name="T47" fmla="*/ 2147483647 h 104"/>
              <a:gd name="T48" fmla="*/ 2147483647 w 142"/>
              <a:gd name="T49" fmla="*/ 2147483647 h 104"/>
              <a:gd name="T50" fmla="*/ 2147483647 w 142"/>
              <a:gd name="T51" fmla="*/ 2147483647 h 104"/>
              <a:gd name="T52" fmla="*/ 2147483647 w 142"/>
              <a:gd name="T53" fmla="*/ 2147483647 h 104"/>
              <a:gd name="T54" fmla="*/ 0 w 142"/>
              <a:gd name="T55" fmla="*/ 2147483647 h 104"/>
              <a:gd name="T56" fmla="*/ 2147483647 w 142"/>
              <a:gd name="T57" fmla="*/ 2147483647 h 104"/>
              <a:gd name="T58" fmla="*/ 2147483647 w 142"/>
              <a:gd name="T59" fmla="*/ 2147483647 h 10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2"/>
              <a:gd name="T91" fmla="*/ 0 h 104"/>
              <a:gd name="T92" fmla="*/ 142 w 142"/>
              <a:gd name="T93" fmla="*/ 104 h 10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2" h="104">
                <a:moveTo>
                  <a:pt x="28" y="48"/>
                </a:moveTo>
                <a:lnTo>
                  <a:pt x="44" y="52"/>
                </a:lnTo>
                <a:lnTo>
                  <a:pt x="54" y="64"/>
                </a:lnTo>
                <a:lnTo>
                  <a:pt x="66" y="62"/>
                </a:lnTo>
                <a:lnTo>
                  <a:pt x="74" y="30"/>
                </a:lnTo>
                <a:lnTo>
                  <a:pt x="84" y="28"/>
                </a:lnTo>
                <a:lnTo>
                  <a:pt x="84" y="20"/>
                </a:lnTo>
                <a:lnTo>
                  <a:pt x="98" y="22"/>
                </a:lnTo>
                <a:lnTo>
                  <a:pt x="108" y="20"/>
                </a:lnTo>
                <a:lnTo>
                  <a:pt x="126" y="0"/>
                </a:lnTo>
                <a:lnTo>
                  <a:pt x="132" y="0"/>
                </a:lnTo>
                <a:lnTo>
                  <a:pt x="126" y="8"/>
                </a:lnTo>
                <a:lnTo>
                  <a:pt x="130" y="14"/>
                </a:lnTo>
                <a:lnTo>
                  <a:pt x="136" y="12"/>
                </a:lnTo>
                <a:lnTo>
                  <a:pt x="130" y="30"/>
                </a:lnTo>
                <a:lnTo>
                  <a:pt x="132" y="40"/>
                </a:lnTo>
                <a:lnTo>
                  <a:pt x="142" y="42"/>
                </a:lnTo>
                <a:lnTo>
                  <a:pt x="128" y="56"/>
                </a:lnTo>
                <a:lnTo>
                  <a:pt x="120" y="70"/>
                </a:lnTo>
                <a:lnTo>
                  <a:pt x="108" y="70"/>
                </a:lnTo>
                <a:lnTo>
                  <a:pt x="100" y="86"/>
                </a:lnTo>
                <a:lnTo>
                  <a:pt x="104" y="96"/>
                </a:lnTo>
                <a:lnTo>
                  <a:pt x="84" y="104"/>
                </a:lnTo>
                <a:lnTo>
                  <a:pt x="60" y="96"/>
                </a:lnTo>
                <a:lnTo>
                  <a:pt x="26" y="82"/>
                </a:lnTo>
                <a:lnTo>
                  <a:pt x="18" y="72"/>
                </a:lnTo>
                <a:lnTo>
                  <a:pt x="18" y="64"/>
                </a:lnTo>
                <a:lnTo>
                  <a:pt x="0" y="56"/>
                </a:lnTo>
                <a:lnTo>
                  <a:pt x="6" y="48"/>
                </a:lnTo>
                <a:lnTo>
                  <a:pt x="28" y="4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4" name="Freeform 1258"/>
          <p:cNvSpPr>
            <a:spLocks/>
          </p:cNvSpPr>
          <p:nvPr/>
        </p:nvSpPr>
        <p:spPr bwMode="auto">
          <a:xfrm rot="222277">
            <a:off x="3763963" y="6065838"/>
            <a:ext cx="439737" cy="379412"/>
          </a:xfrm>
          <a:custGeom>
            <a:avLst/>
            <a:gdLst>
              <a:gd name="T0" fmla="*/ 2147483647 w 188"/>
              <a:gd name="T1" fmla="*/ 0 h 162"/>
              <a:gd name="T2" fmla="*/ 2147483647 w 188"/>
              <a:gd name="T3" fmla="*/ 2147483647 h 162"/>
              <a:gd name="T4" fmla="*/ 2147483647 w 188"/>
              <a:gd name="T5" fmla="*/ 2147483647 h 162"/>
              <a:gd name="T6" fmla="*/ 2147483647 w 188"/>
              <a:gd name="T7" fmla="*/ 2147483647 h 162"/>
              <a:gd name="T8" fmla="*/ 2147483647 w 188"/>
              <a:gd name="T9" fmla="*/ 2147483647 h 162"/>
              <a:gd name="T10" fmla="*/ 2147483647 w 188"/>
              <a:gd name="T11" fmla="*/ 2147483647 h 162"/>
              <a:gd name="T12" fmla="*/ 2147483647 w 188"/>
              <a:gd name="T13" fmla="*/ 2147483647 h 162"/>
              <a:gd name="T14" fmla="*/ 2147483647 w 188"/>
              <a:gd name="T15" fmla="*/ 2147483647 h 162"/>
              <a:gd name="T16" fmla="*/ 2147483647 w 188"/>
              <a:gd name="T17" fmla="*/ 2147483647 h 162"/>
              <a:gd name="T18" fmla="*/ 2147483647 w 188"/>
              <a:gd name="T19" fmla="*/ 2147483647 h 162"/>
              <a:gd name="T20" fmla="*/ 2147483647 w 188"/>
              <a:gd name="T21" fmla="*/ 2147483647 h 162"/>
              <a:gd name="T22" fmla="*/ 2147483647 w 188"/>
              <a:gd name="T23" fmla="*/ 2147483647 h 162"/>
              <a:gd name="T24" fmla="*/ 2147483647 w 188"/>
              <a:gd name="T25" fmla="*/ 2147483647 h 162"/>
              <a:gd name="T26" fmla="*/ 2147483647 w 188"/>
              <a:gd name="T27" fmla="*/ 2147483647 h 162"/>
              <a:gd name="T28" fmla="*/ 2147483647 w 188"/>
              <a:gd name="T29" fmla="*/ 2147483647 h 162"/>
              <a:gd name="T30" fmla="*/ 2147483647 w 188"/>
              <a:gd name="T31" fmla="*/ 2147483647 h 162"/>
              <a:gd name="T32" fmla="*/ 2147483647 w 188"/>
              <a:gd name="T33" fmla="*/ 2147483647 h 162"/>
              <a:gd name="T34" fmla="*/ 2147483647 w 188"/>
              <a:gd name="T35" fmla="*/ 2147483647 h 162"/>
              <a:gd name="T36" fmla="*/ 2147483647 w 188"/>
              <a:gd name="T37" fmla="*/ 2147483647 h 162"/>
              <a:gd name="T38" fmla="*/ 2147483647 w 188"/>
              <a:gd name="T39" fmla="*/ 2147483647 h 162"/>
              <a:gd name="T40" fmla="*/ 2147483647 w 188"/>
              <a:gd name="T41" fmla="*/ 2147483647 h 162"/>
              <a:gd name="T42" fmla="*/ 2147483647 w 188"/>
              <a:gd name="T43" fmla="*/ 2147483647 h 162"/>
              <a:gd name="T44" fmla="*/ 2147483647 w 188"/>
              <a:gd name="T45" fmla="*/ 2147483647 h 162"/>
              <a:gd name="T46" fmla="*/ 2147483647 w 188"/>
              <a:gd name="T47" fmla="*/ 2147483647 h 162"/>
              <a:gd name="T48" fmla="*/ 2147483647 w 188"/>
              <a:gd name="T49" fmla="*/ 2147483647 h 162"/>
              <a:gd name="T50" fmla="*/ 2147483647 w 188"/>
              <a:gd name="T51" fmla="*/ 2147483647 h 162"/>
              <a:gd name="T52" fmla="*/ 2147483647 w 188"/>
              <a:gd name="T53" fmla="*/ 2147483647 h 162"/>
              <a:gd name="T54" fmla="*/ 2147483647 w 188"/>
              <a:gd name="T55" fmla="*/ 2147483647 h 162"/>
              <a:gd name="T56" fmla="*/ 2147483647 w 188"/>
              <a:gd name="T57" fmla="*/ 2147483647 h 162"/>
              <a:gd name="T58" fmla="*/ 2147483647 w 188"/>
              <a:gd name="T59" fmla="*/ 2147483647 h 162"/>
              <a:gd name="T60" fmla="*/ 2147483647 w 188"/>
              <a:gd name="T61" fmla="*/ 2147483647 h 162"/>
              <a:gd name="T62" fmla="*/ 2147483647 w 188"/>
              <a:gd name="T63" fmla="*/ 2147483647 h 162"/>
              <a:gd name="T64" fmla="*/ 2147483647 w 188"/>
              <a:gd name="T65" fmla="*/ 2147483647 h 162"/>
              <a:gd name="T66" fmla="*/ 2147483647 w 188"/>
              <a:gd name="T67" fmla="*/ 2147483647 h 162"/>
              <a:gd name="T68" fmla="*/ 2147483647 w 188"/>
              <a:gd name="T69" fmla="*/ 2147483647 h 162"/>
              <a:gd name="T70" fmla="*/ 2147483647 w 188"/>
              <a:gd name="T71" fmla="*/ 2147483647 h 162"/>
              <a:gd name="T72" fmla="*/ 2147483647 w 188"/>
              <a:gd name="T73" fmla="*/ 2147483647 h 162"/>
              <a:gd name="T74" fmla="*/ 2147483647 w 188"/>
              <a:gd name="T75" fmla="*/ 2147483647 h 162"/>
              <a:gd name="T76" fmla="*/ 2147483647 w 188"/>
              <a:gd name="T77" fmla="*/ 2147483647 h 162"/>
              <a:gd name="T78" fmla="*/ 2147483647 w 188"/>
              <a:gd name="T79" fmla="*/ 2147483647 h 162"/>
              <a:gd name="T80" fmla="*/ 2147483647 w 188"/>
              <a:gd name="T81" fmla="*/ 2147483647 h 162"/>
              <a:gd name="T82" fmla="*/ 2147483647 w 188"/>
              <a:gd name="T83" fmla="*/ 2147483647 h 162"/>
              <a:gd name="T84" fmla="*/ 2147483647 w 188"/>
              <a:gd name="T85" fmla="*/ 2147483647 h 162"/>
              <a:gd name="T86" fmla="*/ 2147483647 w 188"/>
              <a:gd name="T87" fmla="*/ 2147483647 h 162"/>
              <a:gd name="T88" fmla="*/ 2147483647 w 188"/>
              <a:gd name="T89" fmla="*/ 2147483647 h 162"/>
              <a:gd name="T90" fmla="*/ 2147483647 w 188"/>
              <a:gd name="T91" fmla="*/ 2147483647 h 162"/>
              <a:gd name="T92" fmla="*/ 0 w 188"/>
              <a:gd name="T93" fmla="*/ 2147483647 h 162"/>
              <a:gd name="T94" fmla="*/ 2147483647 w 188"/>
              <a:gd name="T95" fmla="*/ 0 h 16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8"/>
              <a:gd name="T145" fmla="*/ 0 h 162"/>
              <a:gd name="T146" fmla="*/ 188 w 188"/>
              <a:gd name="T147" fmla="*/ 162 h 16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8" h="162">
                <a:moveTo>
                  <a:pt x="8" y="0"/>
                </a:moveTo>
                <a:lnTo>
                  <a:pt x="24" y="2"/>
                </a:lnTo>
                <a:lnTo>
                  <a:pt x="26" y="6"/>
                </a:lnTo>
                <a:lnTo>
                  <a:pt x="32" y="12"/>
                </a:lnTo>
                <a:lnTo>
                  <a:pt x="90" y="34"/>
                </a:lnTo>
                <a:lnTo>
                  <a:pt x="80" y="40"/>
                </a:lnTo>
                <a:lnTo>
                  <a:pt x="82" y="50"/>
                </a:lnTo>
                <a:lnTo>
                  <a:pt x="86" y="62"/>
                </a:lnTo>
                <a:lnTo>
                  <a:pt x="100" y="74"/>
                </a:lnTo>
                <a:lnTo>
                  <a:pt x="100" y="78"/>
                </a:lnTo>
                <a:lnTo>
                  <a:pt x="100" y="82"/>
                </a:lnTo>
                <a:lnTo>
                  <a:pt x="102" y="82"/>
                </a:lnTo>
                <a:lnTo>
                  <a:pt x="122" y="80"/>
                </a:lnTo>
                <a:lnTo>
                  <a:pt x="134" y="88"/>
                </a:lnTo>
                <a:lnTo>
                  <a:pt x="132" y="96"/>
                </a:lnTo>
                <a:lnTo>
                  <a:pt x="136" y="100"/>
                </a:lnTo>
                <a:lnTo>
                  <a:pt x="146" y="96"/>
                </a:lnTo>
                <a:lnTo>
                  <a:pt x="158" y="102"/>
                </a:lnTo>
                <a:lnTo>
                  <a:pt x="170" y="110"/>
                </a:lnTo>
                <a:lnTo>
                  <a:pt x="188" y="110"/>
                </a:lnTo>
                <a:lnTo>
                  <a:pt x="182" y="116"/>
                </a:lnTo>
                <a:lnTo>
                  <a:pt x="188" y="126"/>
                </a:lnTo>
                <a:lnTo>
                  <a:pt x="182" y="134"/>
                </a:lnTo>
                <a:lnTo>
                  <a:pt x="172" y="130"/>
                </a:lnTo>
                <a:lnTo>
                  <a:pt x="166" y="136"/>
                </a:lnTo>
                <a:lnTo>
                  <a:pt x="170" y="148"/>
                </a:lnTo>
                <a:lnTo>
                  <a:pt x="162" y="150"/>
                </a:lnTo>
                <a:lnTo>
                  <a:pt x="154" y="136"/>
                </a:lnTo>
                <a:lnTo>
                  <a:pt x="150" y="138"/>
                </a:lnTo>
                <a:lnTo>
                  <a:pt x="140" y="154"/>
                </a:lnTo>
                <a:lnTo>
                  <a:pt x="132" y="162"/>
                </a:lnTo>
                <a:lnTo>
                  <a:pt x="124" y="158"/>
                </a:lnTo>
                <a:lnTo>
                  <a:pt x="138" y="136"/>
                </a:lnTo>
                <a:lnTo>
                  <a:pt x="118" y="124"/>
                </a:lnTo>
                <a:lnTo>
                  <a:pt x="106" y="108"/>
                </a:lnTo>
                <a:lnTo>
                  <a:pt x="98" y="114"/>
                </a:lnTo>
                <a:lnTo>
                  <a:pt x="82" y="108"/>
                </a:lnTo>
                <a:lnTo>
                  <a:pt x="78" y="98"/>
                </a:lnTo>
                <a:lnTo>
                  <a:pt x="72" y="104"/>
                </a:lnTo>
                <a:lnTo>
                  <a:pt x="52" y="102"/>
                </a:lnTo>
                <a:lnTo>
                  <a:pt x="42" y="76"/>
                </a:lnTo>
                <a:lnTo>
                  <a:pt x="30" y="78"/>
                </a:lnTo>
                <a:lnTo>
                  <a:pt x="22" y="78"/>
                </a:lnTo>
                <a:lnTo>
                  <a:pt x="18" y="76"/>
                </a:lnTo>
                <a:lnTo>
                  <a:pt x="18" y="62"/>
                </a:lnTo>
                <a:lnTo>
                  <a:pt x="18" y="52"/>
                </a:lnTo>
                <a:lnTo>
                  <a:pt x="0" y="24"/>
                </a:lnTo>
                <a:lnTo>
                  <a:pt x="8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5" name="Freeform 1259"/>
          <p:cNvSpPr>
            <a:spLocks/>
          </p:cNvSpPr>
          <p:nvPr/>
        </p:nvSpPr>
        <p:spPr bwMode="auto">
          <a:xfrm rot="222277">
            <a:off x="3681413" y="5975350"/>
            <a:ext cx="138112" cy="384175"/>
          </a:xfrm>
          <a:custGeom>
            <a:avLst/>
            <a:gdLst>
              <a:gd name="T0" fmla="*/ 0 w 60"/>
              <a:gd name="T1" fmla="*/ 0 h 164"/>
              <a:gd name="T2" fmla="*/ 2147483647 w 60"/>
              <a:gd name="T3" fmla="*/ 2147483647 h 164"/>
              <a:gd name="T4" fmla="*/ 2147483647 w 60"/>
              <a:gd name="T5" fmla="*/ 2147483647 h 164"/>
              <a:gd name="T6" fmla="*/ 2147483647 w 60"/>
              <a:gd name="T7" fmla="*/ 2147483647 h 164"/>
              <a:gd name="T8" fmla="*/ 2147483647 w 60"/>
              <a:gd name="T9" fmla="*/ 2147483647 h 164"/>
              <a:gd name="T10" fmla="*/ 2147483647 w 60"/>
              <a:gd name="T11" fmla="*/ 2147483647 h 164"/>
              <a:gd name="T12" fmla="*/ 2147483647 w 60"/>
              <a:gd name="T13" fmla="*/ 2147483647 h 164"/>
              <a:gd name="T14" fmla="*/ 2147483647 w 60"/>
              <a:gd name="T15" fmla="*/ 2147483647 h 164"/>
              <a:gd name="T16" fmla="*/ 2147483647 w 60"/>
              <a:gd name="T17" fmla="*/ 2147483647 h 164"/>
              <a:gd name="T18" fmla="*/ 2147483647 w 60"/>
              <a:gd name="T19" fmla="*/ 2147483647 h 164"/>
              <a:gd name="T20" fmla="*/ 2147483647 w 60"/>
              <a:gd name="T21" fmla="*/ 2147483647 h 164"/>
              <a:gd name="T22" fmla="*/ 2147483647 w 60"/>
              <a:gd name="T23" fmla="*/ 2147483647 h 164"/>
              <a:gd name="T24" fmla="*/ 2147483647 w 60"/>
              <a:gd name="T25" fmla="*/ 2147483647 h 164"/>
              <a:gd name="T26" fmla="*/ 2147483647 w 60"/>
              <a:gd name="T27" fmla="*/ 2147483647 h 164"/>
              <a:gd name="T28" fmla="*/ 2147483647 w 60"/>
              <a:gd name="T29" fmla="*/ 2147483647 h 164"/>
              <a:gd name="T30" fmla="*/ 2147483647 w 60"/>
              <a:gd name="T31" fmla="*/ 2147483647 h 164"/>
              <a:gd name="T32" fmla="*/ 2147483647 w 60"/>
              <a:gd name="T33" fmla="*/ 2147483647 h 164"/>
              <a:gd name="T34" fmla="*/ 2147483647 w 60"/>
              <a:gd name="T35" fmla="*/ 2147483647 h 164"/>
              <a:gd name="T36" fmla="*/ 2147483647 w 60"/>
              <a:gd name="T37" fmla="*/ 2147483647 h 164"/>
              <a:gd name="T38" fmla="*/ 2147483647 w 60"/>
              <a:gd name="T39" fmla="*/ 2147483647 h 164"/>
              <a:gd name="T40" fmla="*/ 2147483647 w 60"/>
              <a:gd name="T41" fmla="*/ 2147483647 h 164"/>
              <a:gd name="T42" fmla="*/ 2147483647 w 60"/>
              <a:gd name="T43" fmla="*/ 2147483647 h 164"/>
              <a:gd name="T44" fmla="*/ 2147483647 w 60"/>
              <a:gd name="T45" fmla="*/ 2147483647 h 164"/>
              <a:gd name="T46" fmla="*/ 2147483647 w 60"/>
              <a:gd name="T47" fmla="*/ 2147483647 h 164"/>
              <a:gd name="T48" fmla="*/ 0 w 60"/>
              <a:gd name="T49" fmla="*/ 2147483647 h 164"/>
              <a:gd name="T50" fmla="*/ 0 w 60"/>
              <a:gd name="T51" fmla="*/ 0 h 1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0"/>
              <a:gd name="T79" fmla="*/ 0 h 164"/>
              <a:gd name="T80" fmla="*/ 60 w 60"/>
              <a:gd name="T81" fmla="*/ 164 h 16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0" h="164">
                <a:moveTo>
                  <a:pt x="0" y="0"/>
                </a:moveTo>
                <a:lnTo>
                  <a:pt x="20" y="2"/>
                </a:lnTo>
                <a:lnTo>
                  <a:pt x="28" y="30"/>
                </a:lnTo>
                <a:lnTo>
                  <a:pt x="40" y="22"/>
                </a:lnTo>
                <a:lnTo>
                  <a:pt x="46" y="32"/>
                </a:lnTo>
                <a:lnTo>
                  <a:pt x="38" y="56"/>
                </a:lnTo>
                <a:lnTo>
                  <a:pt x="56" y="84"/>
                </a:lnTo>
                <a:lnTo>
                  <a:pt x="56" y="108"/>
                </a:lnTo>
                <a:lnTo>
                  <a:pt x="50" y="104"/>
                </a:lnTo>
                <a:lnTo>
                  <a:pt x="48" y="108"/>
                </a:lnTo>
                <a:lnTo>
                  <a:pt x="54" y="130"/>
                </a:lnTo>
                <a:lnTo>
                  <a:pt x="50" y="134"/>
                </a:lnTo>
                <a:lnTo>
                  <a:pt x="48" y="142"/>
                </a:lnTo>
                <a:lnTo>
                  <a:pt x="50" y="146"/>
                </a:lnTo>
                <a:lnTo>
                  <a:pt x="50" y="150"/>
                </a:lnTo>
                <a:lnTo>
                  <a:pt x="60" y="156"/>
                </a:lnTo>
                <a:lnTo>
                  <a:pt x="48" y="164"/>
                </a:lnTo>
                <a:lnTo>
                  <a:pt x="42" y="112"/>
                </a:lnTo>
                <a:lnTo>
                  <a:pt x="24" y="96"/>
                </a:lnTo>
                <a:lnTo>
                  <a:pt x="24" y="76"/>
                </a:lnTo>
                <a:lnTo>
                  <a:pt x="18" y="72"/>
                </a:lnTo>
                <a:lnTo>
                  <a:pt x="22" y="60"/>
                </a:lnTo>
                <a:lnTo>
                  <a:pt x="24" y="50"/>
                </a:lnTo>
                <a:lnTo>
                  <a:pt x="22" y="46"/>
                </a:lnTo>
                <a:lnTo>
                  <a:pt x="0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6" name="Freeform 1260"/>
          <p:cNvSpPr>
            <a:spLocks/>
          </p:cNvSpPr>
          <p:nvPr/>
        </p:nvSpPr>
        <p:spPr bwMode="auto">
          <a:xfrm rot="222277">
            <a:off x="3579813" y="5954713"/>
            <a:ext cx="158750" cy="188912"/>
          </a:xfrm>
          <a:custGeom>
            <a:avLst/>
            <a:gdLst>
              <a:gd name="T0" fmla="*/ 2147483647 w 68"/>
              <a:gd name="T1" fmla="*/ 0 h 80"/>
              <a:gd name="T2" fmla="*/ 2147483647 w 68"/>
              <a:gd name="T3" fmla="*/ 2147483647 h 80"/>
              <a:gd name="T4" fmla="*/ 2147483647 w 68"/>
              <a:gd name="T5" fmla="*/ 2147483647 h 80"/>
              <a:gd name="T6" fmla="*/ 2147483647 w 68"/>
              <a:gd name="T7" fmla="*/ 2147483647 h 80"/>
              <a:gd name="T8" fmla="*/ 2147483647 w 68"/>
              <a:gd name="T9" fmla="*/ 2147483647 h 80"/>
              <a:gd name="T10" fmla="*/ 2147483647 w 68"/>
              <a:gd name="T11" fmla="*/ 2147483647 h 80"/>
              <a:gd name="T12" fmla="*/ 2147483647 w 68"/>
              <a:gd name="T13" fmla="*/ 2147483647 h 80"/>
              <a:gd name="T14" fmla="*/ 2147483647 w 68"/>
              <a:gd name="T15" fmla="*/ 2147483647 h 80"/>
              <a:gd name="T16" fmla="*/ 2147483647 w 68"/>
              <a:gd name="T17" fmla="*/ 2147483647 h 80"/>
              <a:gd name="T18" fmla="*/ 2147483647 w 68"/>
              <a:gd name="T19" fmla="*/ 2147483647 h 80"/>
              <a:gd name="T20" fmla="*/ 2147483647 w 68"/>
              <a:gd name="T21" fmla="*/ 2147483647 h 80"/>
              <a:gd name="T22" fmla="*/ 2147483647 w 68"/>
              <a:gd name="T23" fmla="*/ 2147483647 h 80"/>
              <a:gd name="T24" fmla="*/ 2147483647 w 68"/>
              <a:gd name="T25" fmla="*/ 2147483647 h 80"/>
              <a:gd name="T26" fmla="*/ 0 w 68"/>
              <a:gd name="T27" fmla="*/ 2147483647 h 80"/>
              <a:gd name="T28" fmla="*/ 0 w 68"/>
              <a:gd name="T29" fmla="*/ 2147483647 h 80"/>
              <a:gd name="T30" fmla="*/ 2147483647 w 68"/>
              <a:gd name="T31" fmla="*/ 2147483647 h 80"/>
              <a:gd name="T32" fmla="*/ 2147483647 w 68"/>
              <a:gd name="T33" fmla="*/ 0 h 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8"/>
              <a:gd name="T52" fmla="*/ 0 h 80"/>
              <a:gd name="T53" fmla="*/ 68 w 68"/>
              <a:gd name="T54" fmla="*/ 80 h 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8" h="80">
                <a:moveTo>
                  <a:pt x="20" y="0"/>
                </a:moveTo>
                <a:lnTo>
                  <a:pt x="30" y="6"/>
                </a:lnTo>
                <a:lnTo>
                  <a:pt x="46" y="6"/>
                </a:lnTo>
                <a:lnTo>
                  <a:pt x="46" y="34"/>
                </a:lnTo>
                <a:lnTo>
                  <a:pt x="68" y="52"/>
                </a:lnTo>
                <a:lnTo>
                  <a:pt x="64" y="78"/>
                </a:lnTo>
                <a:lnTo>
                  <a:pt x="58" y="76"/>
                </a:lnTo>
                <a:lnTo>
                  <a:pt x="48" y="78"/>
                </a:lnTo>
                <a:lnTo>
                  <a:pt x="42" y="80"/>
                </a:lnTo>
                <a:lnTo>
                  <a:pt x="38" y="80"/>
                </a:lnTo>
                <a:lnTo>
                  <a:pt x="36" y="72"/>
                </a:lnTo>
                <a:lnTo>
                  <a:pt x="32" y="66"/>
                </a:lnTo>
                <a:lnTo>
                  <a:pt x="18" y="60"/>
                </a:lnTo>
                <a:lnTo>
                  <a:pt x="0" y="46"/>
                </a:lnTo>
                <a:lnTo>
                  <a:pt x="0" y="20"/>
                </a:lnTo>
                <a:lnTo>
                  <a:pt x="14" y="14"/>
                </a:lnTo>
                <a:lnTo>
                  <a:pt x="2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7" name="Freeform 1261"/>
          <p:cNvSpPr>
            <a:spLocks/>
          </p:cNvSpPr>
          <p:nvPr/>
        </p:nvSpPr>
        <p:spPr bwMode="auto">
          <a:xfrm rot="222277">
            <a:off x="3425825" y="5930900"/>
            <a:ext cx="114300" cy="128588"/>
          </a:xfrm>
          <a:custGeom>
            <a:avLst/>
            <a:gdLst>
              <a:gd name="T0" fmla="*/ 2147483647 w 48"/>
              <a:gd name="T1" fmla="*/ 2147483647 h 56"/>
              <a:gd name="T2" fmla="*/ 2147483647 w 48"/>
              <a:gd name="T3" fmla="*/ 0 h 56"/>
              <a:gd name="T4" fmla="*/ 2147483647 w 48"/>
              <a:gd name="T5" fmla="*/ 2147483647 h 56"/>
              <a:gd name="T6" fmla="*/ 2147483647 w 48"/>
              <a:gd name="T7" fmla="*/ 2147483647 h 56"/>
              <a:gd name="T8" fmla="*/ 2147483647 w 48"/>
              <a:gd name="T9" fmla="*/ 2147483647 h 56"/>
              <a:gd name="T10" fmla="*/ 2147483647 w 48"/>
              <a:gd name="T11" fmla="*/ 2147483647 h 56"/>
              <a:gd name="T12" fmla="*/ 2147483647 w 48"/>
              <a:gd name="T13" fmla="*/ 2147483647 h 56"/>
              <a:gd name="T14" fmla="*/ 0 w 48"/>
              <a:gd name="T15" fmla="*/ 2147483647 h 56"/>
              <a:gd name="T16" fmla="*/ 2147483647 w 48"/>
              <a:gd name="T17" fmla="*/ 2147483647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56"/>
              <a:gd name="T29" fmla="*/ 48 w 48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56">
                <a:moveTo>
                  <a:pt x="4" y="12"/>
                </a:moveTo>
                <a:lnTo>
                  <a:pt x="48" y="0"/>
                </a:lnTo>
                <a:lnTo>
                  <a:pt x="46" y="26"/>
                </a:lnTo>
                <a:lnTo>
                  <a:pt x="48" y="54"/>
                </a:lnTo>
                <a:lnTo>
                  <a:pt x="42" y="48"/>
                </a:lnTo>
                <a:lnTo>
                  <a:pt x="12" y="56"/>
                </a:lnTo>
                <a:lnTo>
                  <a:pt x="2" y="40"/>
                </a:lnTo>
                <a:lnTo>
                  <a:pt x="0" y="26"/>
                </a:lnTo>
                <a:lnTo>
                  <a:pt x="4" y="1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8" name="Freeform 1262"/>
          <p:cNvSpPr>
            <a:spLocks/>
          </p:cNvSpPr>
          <p:nvPr/>
        </p:nvSpPr>
        <p:spPr bwMode="auto">
          <a:xfrm rot="222277">
            <a:off x="3403600" y="6049963"/>
            <a:ext cx="385763" cy="352425"/>
          </a:xfrm>
          <a:custGeom>
            <a:avLst/>
            <a:gdLst>
              <a:gd name="T0" fmla="*/ 0 w 166"/>
              <a:gd name="T1" fmla="*/ 2147483647 h 150"/>
              <a:gd name="T2" fmla="*/ 2147483647 w 166"/>
              <a:gd name="T3" fmla="*/ 2147483647 h 150"/>
              <a:gd name="T4" fmla="*/ 2147483647 w 166"/>
              <a:gd name="T5" fmla="*/ 0 h 150"/>
              <a:gd name="T6" fmla="*/ 2147483647 w 166"/>
              <a:gd name="T7" fmla="*/ 2147483647 h 150"/>
              <a:gd name="T8" fmla="*/ 2147483647 w 166"/>
              <a:gd name="T9" fmla="*/ 2147483647 h 150"/>
              <a:gd name="T10" fmla="*/ 2147483647 w 166"/>
              <a:gd name="T11" fmla="*/ 2147483647 h 150"/>
              <a:gd name="T12" fmla="*/ 2147483647 w 166"/>
              <a:gd name="T13" fmla="*/ 2147483647 h 150"/>
              <a:gd name="T14" fmla="*/ 2147483647 w 166"/>
              <a:gd name="T15" fmla="*/ 2147483647 h 150"/>
              <a:gd name="T16" fmla="*/ 2147483647 w 166"/>
              <a:gd name="T17" fmla="*/ 2147483647 h 150"/>
              <a:gd name="T18" fmla="*/ 2147483647 w 166"/>
              <a:gd name="T19" fmla="*/ 2147483647 h 150"/>
              <a:gd name="T20" fmla="*/ 2147483647 w 166"/>
              <a:gd name="T21" fmla="*/ 2147483647 h 150"/>
              <a:gd name="T22" fmla="*/ 2147483647 w 166"/>
              <a:gd name="T23" fmla="*/ 2147483647 h 150"/>
              <a:gd name="T24" fmla="*/ 2147483647 w 166"/>
              <a:gd name="T25" fmla="*/ 2147483647 h 150"/>
              <a:gd name="T26" fmla="*/ 2147483647 w 166"/>
              <a:gd name="T27" fmla="*/ 2147483647 h 150"/>
              <a:gd name="T28" fmla="*/ 2147483647 w 166"/>
              <a:gd name="T29" fmla="*/ 2147483647 h 150"/>
              <a:gd name="T30" fmla="*/ 2147483647 w 166"/>
              <a:gd name="T31" fmla="*/ 2147483647 h 150"/>
              <a:gd name="T32" fmla="*/ 2147483647 w 166"/>
              <a:gd name="T33" fmla="*/ 2147483647 h 150"/>
              <a:gd name="T34" fmla="*/ 2147483647 w 166"/>
              <a:gd name="T35" fmla="*/ 2147483647 h 150"/>
              <a:gd name="T36" fmla="*/ 2147483647 w 166"/>
              <a:gd name="T37" fmla="*/ 2147483647 h 150"/>
              <a:gd name="T38" fmla="*/ 2147483647 w 166"/>
              <a:gd name="T39" fmla="*/ 2147483647 h 150"/>
              <a:gd name="T40" fmla="*/ 0 w 166"/>
              <a:gd name="T41" fmla="*/ 2147483647 h 1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66"/>
              <a:gd name="T64" fmla="*/ 0 h 150"/>
              <a:gd name="T65" fmla="*/ 166 w 166"/>
              <a:gd name="T66" fmla="*/ 150 h 1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66" h="150">
                <a:moveTo>
                  <a:pt x="0" y="44"/>
                </a:moveTo>
                <a:lnTo>
                  <a:pt x="16" y="8"/>
                </a:lnTo>
                <a:lnTo>
                  <a:pt x="46" y="0"/>
                </a:lnTo>
                <a:lnTo>
                  <a:pt x="52" y="6"/>
                </a:lnTo>
                <a:lnTo>
                  <a:pt x="72" y="4"/>
                </a:lnTo>
                <a:lnTo>
                  <a:pt x="90" y="18"/>
                </a:lnTo>
                <a:lnTo>
                  <a:pt x="104" y="24"/>
                </a:lnTo>
                <a:lnTo>
                  <a:pt x="110" y="38"/>
                </a:lnTo>
                <a:lnTo>
                  <a:pt x="130" y="34"/>
                </a:lnTo>
                <a:lnTo>
                  <a:pt x="142" y="40"/>
                </a:lnTo>
                <a:lnTo>
                  <a:pt x="142" y="60"/>
                </a:lnTo>
                <a:lnTo>
                  <a:pt x="160" y="76"/>
                </a:lnTo>
                <a:lnTo>
                  <a:pt x="166" y="128"/>
                </a:lnTo>
                <a:lnTo>
                  <a:pt x="154" y="144"/>
                </a:lnTo>
                <a:lnTo>
                  <a:pt x="140" y="150"/>
                </a:lnTo>
                <a:lnTo>
                  <a:pt x="116" y="112"/>
                </a:lnTo>
                <a:lnTo>
                  <a:pt x="114" y="102"/>
                </a:lnTo>
                <a:lnTo>
                  <a:pt x="50" y="46"/>
                </a:lnTo>
                <a:lnTo>
                  <a:pt x="34" y="30"/>
                </a:lnTo>
                <a:lnTo>
                  <a:pt x="20" y="42"/>
                </a:lnTo>
                <a:lnTo>
                  <a:pt x="0" y="4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499" name="Freeform 1263"/>
          <p:cNvSpPr>
            <a:spLocks/>
          </p:cNvSpPr>
          <p:nvPr/>
        </p:nvSpPr>
        <p:spPr bwMode="auto">
          <a:xfrm rot="222277">
            <a:off x="3300413" y="6111875"/>
            <a:ext cx="369887" cy="306388"/>
          </a:xfrm>
          <a:custGeom>
            <a:avLst/>
            <a:gdLst>
              <a:gd name="T0" fmla="*/ 2147483647 w 158"/>
              <a:gd name="T1" fmla="*/ 2147483647 h 130"/>
              <a:gd name="T2" fmla="*/ 0 w 158"/>
              <a:gd name="T3" fmla="*/ 2147483647 h 130"/>
              <a:gd name="T4" fmla="*/ 2147483647 w 158"/>
              <a:gd name="T5" fmla="*/ 2147483647 h 130"/>
              <a:gd name="T6" fmla="*/ 2147483647 w 158"/>
              <a:gd name="T7" fmla="*/ 2147483647 h 130"/>
              <a:gd name="T8" fmla="*/ 2147483647 w 158"/>
              <a:gd name="T9" fmla="*/ 2147483647 h 130"/>
              <a:gd name="T10" fmla="*/ 2147483647 w 158"/>
              <a:gd name="T11" fmla="*/ 2147483647 h 130"/>
              <a:gd name="T12" fmla="*/ 2147483647 w 158"/>
              <a:gd name="T13" fmla="*/ 0 h 130"/>
              <a:gd name="T14" fmla="*/ 2147483647 w 158"/>
              <a:gd name="T15" fmla="*/ 2147483647 h 130"/>
              <a:gd name="T16" fmla="*/ 2147483647 w 158"/>
              <a:gd name="T17" fmla="*/ 2147483647 h 130"/>
              <a:gd name="T18" fmla="*/ 2147483647 w 158"/>
              <a:gd name="T19" fmla="*/ 2147483647 h 130"/>
              <a:gd name="T20" fmla="*/ 2147483647 w 158"/>
              <a:gd name="T21" fmla="*/ 2147483647 h 130"/>
              <a:gd name="T22" fmla="*/ 2147483647 w 158"/>
              <a:gd name="T23" fmla="*/ 2147483647 h 130"/>
              <a:gd name="T24" fmla="*/ 2147483647 w 158"/>
              <a:gd name="T25" fmla="*/ 2147483647 h 130"/>
              <a:gd name="T26" fmla="*/ 2147483647 w 158"/>
              <a:gd name="T27" fmla="*/ 2147483647 h 130"/>
              <a:gd name="T28" fmla="*/ 2147483647 w 158"/>
              <a:gd name="T29" fmla="*/ 2147483647 h 130"/>
              <a:gd name="T30" fmla="*/ 2147483647 w 158"/>
              <a:gd name="T31" fmla="*/ 2147483647 h 130"/>
              <a:gd name="T32" fmla="*/ 2147483647 w 158"/>
              <a:gd name="T33" fmla="*/ 2147483647 h 130"/>
              <a:gd name="T34" fmla="*/ 2147483647 w 158"/>
              <a:gd name="T35" fmla="*/ 2147483647 h 130"/>
              <a:gd name="T36" fmla="*/ 2147483647 w 158"/>
              <a:gd name="T37" fmla="*/ 2147483647 h 130"/>
              <a:gd name="T38" fmla="*/ 2147483647 w 158"/>
              <a:gd name="T39" fmla="*/ 2147483647 h 130"/>
              <a:gd name="T40" fmla="*/ 2147483647 w 158"/>
              <a:gd name="T41" fmla="*/ 2147483647 h 130"/>
              <a:gd name="T42" fmla="*/ 2147483647 w 158"/>
              <a:gd name="T43" fmla="*/ 2147483647 h 130"/>
              <a:gd name="T44" fmla="*/ 2147483647 w 158"/>
              <a:gd name="T45" fmla="*/ 2147483647 h 130"/>
              <a:gd name="T46" fmla="*/ 2147483647 w 158"/>
              <a:gd name="T47" fmla="*/ 2147483647 h 1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8"/>
              <a:gd name="T73" fmla="*/ 0 h 130"/>
              <a:gd name="T74" fmla="*/ 158 w 158"/>
              <a:gd name="T75" fmla="*/ 130 h 13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8" h="130">
                <a:moveTo>
                  <a:pt x="2" y="68"/>
                </a:moveTo>
                <a:lnTo>
                  <a:pt x="0" y="52"/>
                </a:lnTo>
                <a:lnTo>
                  <a:pt x="12" y="36"/>
                </a:lnTo>
                <a:lnTo>
                  <a:pt x="30" y="30"/>
                </a:lnTo>
                <a:lnTo>
                  <a:pt x="42" y="14"/>
                </a:lnTo>
                <a:lnTo>
                  <a:pt x="62" y="12"/>
                </a:lnTo>
                <a:lnTo>
                  <a:pt x="76" y="0"/>
                </a:lnTo>
                <a:lnTo>
                  <a:pt x="98" y="22"/>
                </a:lnTo>
                <a:lnTo>
                  <a:pt x="156" y="72"/>
                </a:lnTo>
                <a:lnTo>
                  <a:pt x="158" y="82"/>
                </a:lnTo>
                <a:lnTo>
                  <a:pt x="152" y="100"/>
                </a:lnTo>
                <a:lnTo>
                  <a:pt x="144" y="102"/>
                </a:lnTo>
                <a:lnTo>
                  <a:pt x="140" y="88"/>
                </a:lnTo>
                <a:lnTo>
                  <a:pt x="120" y="80"/>
                </a:lnTo>
                <a:lnTo>
                  <a:pt x="124" y="96"/>
                </a:lnTo>
                <a:lnTo>
                  <a:pt x="108" y="112"/>
                </a:lnTo>
                <a:lnTo>
                  <a:pt x="108" y="122"/>
                </a:lnTo>
                <a:lnTo>
                  <a:pt x="96" y="122"/>
                </a:lnTo>
                <a:lnTo>
                  <a:pt x="86" y="130"/>
                </a:lnTo>
                <a:lnTo>
                  <a:pt x="56" y="110"/>
                </a:lnTo>
                <a:lnTo>
                  <a:pt x="40" y="112"/>
                </a:lnTo>
                <a:lnTo>
                  <a:pt x="30" y="102"/>
                </a:lnTo>
                <a:lnTo>
                  <a:pt x="24" y="78"/>
                </a:lnTo>
                <a:lnTo>
                  <a:pt x="2" y="6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0" name="Freeform 1264"/>
          <p:cNvSpPr>
            <a:spLocks/>
          </p:cNvSpPr>
          <p:nvPr/>
        </p:nvSpPr>
        <p:spPr bwMode="auto">
          <a:xfrm rot="222277">
            <a:off x="3209925" y="6022975"/>
            <a:ext cx="155575" cy="111125"/>
          </a:xfrm>
          <a:custGeom>
            <a:avLst/>
            <a:gdLst>
              <a:gd name="T0" fmla="*/ 0 w 66"/>
              <a:gd name="T1" fmla="*/ 2147483647 h 48"/>
              <a:gd name="T2" fmla="*/ 2147483647 w 66"/>
              <a:gd name="T3" fmla="*/ 0 h 48"/>
              <a:gd name="T4" fmla="*/ 2147483647 w 66"/>
              <a:gd name="T5" fmla="*/ 2147483647 h 48"/>
              <a:gd name="T6" fmla="*/ 2147483647 w 66"/>
              <a:gd name="T7" fmla="*/ 2147483647 h 48"/>
              <a:gd name="T8" fmla="*/ 2147483647 w 66"/>
              <a:gd name="T9" fmla="*/ 2147483647 h 48"/>
              <a:gd name="T10" fmla="*/ 2147483647 w 66"/>
              <a:gd name="T11" fmla="*/ 2147483647 h 48"/>
              <a:gd name="T12" fmla="*/ 2147483647 w 66"/>
              <a:gd name="T13" fmla="*/ 2147483647 h 48"/>
              <a:gd name="T14" fmla="*/ 0 w 66"/>
              <a:gd name="T15" fmla="*/ 2147483647 h 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6"/>
              <a:gd name="T25" fmla="*/ 0 h 48"/>
              <a:gd name="T26" fmla="*/ 66 w 66"/>
              <a:gd name="T27" fmla="*/ 48 h 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6" h="48">
                <a:moveTo>
                  <a:pt x="0" y="10"/>
                </a:moveTo>
                <a:lnTo>
                  <a:pt x="38" y="0"/>
                </a:lnTo>
                <a:lnTo>
                  <a:pt x="66" y="30"/>
                </a:lnTo>
                <a:lnTo>
                  <a:pt x="64" y="48"/>
                </a:lnTo>
                <a:lnTo>
                  <a:pt x="44" y="42"/>
                </a:lnTo>
                <a:lnTo>
                  <a:pt x="20" y="36"/>
                </a:lnTo>
                <a:lnTo>
                  <a:pt x="16" y="22"/>
                </a:lnTo>
                <a:lnTo>
                  <a:pt x="0" y="1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1" name="Freeform 1265"/>
          <p:cNvSpPr>
            <a:spLocks/>
          </p:cNvSpPr>
          <p:nvPr/>
        </p:nvSpPr>
        <p:spPr bwMode="auto">
          <a:xfrm rot="222277">
            <a:off x="3089275" y="6037263"/>
            <a:ext cx="287338" cy="206375"/>
          </a:xfrm>
          <a:custGeom>
            <a:avLst/>
            <a:gdLst>
              <a:gd name="T0" fmla="*/ 0 w 124"/>
              <a:gd name="T1" fmla="*/ 2147483647 h 88"/>
              <a:gd name="T2" fmla="*/ 2147483647 w 124"/>
              <a:gd name="T3" fmla="*/ 2147483647 h 88"/>
              <a:gd name="T4" fmla="*/ 2147483647 w 124"/>
              <a:gd name="T5" fmla="*/ 2147483647 h 88"/>
              <a:gd name="T6" fmla="*/ 2147483647 w 124"/>
              <a:gd name="T7" fmla="*/ 0 h 88"/>
              <a:gd name="T8" fmla="*/ 2147483647 w 124"/>
              <a:gd name="T9" fmla="*/ 2147483647 h 88"/>
              <a:gd name="T10" fmla="*/ 2147483647 w 124"/>
              <a:gd name="T11" fmla="*/ 2147483647 h 88"/>
              <a:gd name="T12" fmla="*/ 2147483647 w 124"/>
              <a:gd name="T13" fmla="*/ 2147483647 h 88"/>
              <a:gd name="T14" fmla="*/ 2147483647 w 124"/>
              <a:gd name="T15" fmla="*/ 2147483647 h 88"/>
              <a:gd name="T16" fmla="*/ 2147483647 w 124"/>
              <a:gd name="T17" fmla="*/ 2147483647 h 88"/>
              <a:gd name="T18" fmla="*/ 2147483647 w 124"/>
              <a:gd name="T19" fmla="*/ 2147483647 h 88"/>
              <a:gd name="T20" fmla="*/ 2147483647 w 124"/>
              <a:gd name="T21" fmla="*/ 2147483647 h 88"/>
              <a:gd name="T22" fmla="*/ 2147483647 w 124"/>
              <a:gd name="T23" fmla="*/ 2147483647 h 88"/>
              <a:gd name="T24" fmla="*/ 2147483647 w 124"/>
              <a:gd name="T25" fmla="*/ 2147483647 h 88"/>
              <a:gd name="T26" fmla="*/ 2147483647 w 124"/>
              <a:gd name="T27" fmla="*/ 2147483647 h 88"/>
              <a:gd name="T28" fmla="*/ 2147483647 w 124"/>
              <a:gd name="T29" fmla="*/ 2147483647 h 88"/>
              <a:gd name="T30" fmla="*/ 2147483647 w 124"/>
              <a:gd name="T31" fmla="*/ 2147483647 h 88"/>
              <a:gd name="T32" fmla="*/ 2147483647 w 124"/>
              <a:gd name="T33" fmla="*/ 2147483647 h 88"/>
              <a:gd name="T34" fmla="*/ 2147483647 w 124"/>
              <a:gd name="T35" fmla="*/ 2147483647 h 88"/>
              <a:gd name="T36" fmla="*/ 2147483647 w 124"/>
              <a:gd name="T37" fmla="*/ 2147483647 h 88"/>
              <a:gd name="T38" fmla="*/ 2147483647 w 124"/>
              <a:gd name="T39" fmla="*/ 2147483647 h 88"/>
              <a:gd name="T40" fmla="*/ 2147483647 w 124"/>
              <a:gd name="T41" fmla="*/ 2147483647 h 88"/>
              <a:gd name="T42" fmla="*/ 2147483647 w 124"/>
              <a:gd name="T43" fmla="*/ 2147483647 h 88"/>
              <a:gd name="T44" fmla="*/ 0 w 124"/>
              <a:gd name="T45" fmla="*/ 2147483647 h 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4"/>
              <a:gd name="T70" fmla="*/ 0 h 88"/>
              <a:gd name="T71" fmla="*/ 124 w 124"/>
              <a:gd name="T72" fmla="*/ 88 h 8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4" h="88">
                <a:moveTo>
                  <a:pt x="0" y="46"/>
                </a:moveTo>
                <a:lnTo>
                  <a:pt x="6" y="34"/>
                </a:lnTo>
                <a:lnTo>
                  <a:pt x="24" y="16"/>
                </a:lnTo>
                <a:lnTo>
                  <a:pt x="34" y="0"/>
                </a:lnTo>
                <a:lnTo>
                  <a:pt x="50" y="2"/>
                </a:lnTo>
                <a:lnTo>
                  <a:pt x="66" y="14"/>
                </a:lnTo>
                <a:lnTo>
                  <a:pt x="70" y="28"/>
                </a:lnTo>
                <a:lnTo>
                  <a:pt x="104" y="36"/>
                </a:lnTo>
                <a:lnTo>
                  <a:pt x="114" y="40"/>
                </a:lnTo>
                <a:lnTo>
                  <a:pt x="124" y="56"/>
                </a:lnTo>
                <a:lnTo>
                  <a:pt x="106" y="62"/>
                </a:lnTo>
                <a:lnTo>
                  <a:pt x="94" y="78"/>
                </a:lnTo>
                <a:lnTo>
                  <a:pt x="94" y="86"/>
                </a:lnTo>
                <a:lnTo>
                  <a:pt x="82" y="88"/>
                </a:lnTo>
                <a:lnTo>
                  <a:pt x="66" y="76"/>
                </a:lnTo>
                <a:lnTo>
                  <a:pt x="54" y="84"/>
                </a:lnTo>
                <a:lnTo>
                  <a:pt x="48" y="78"/>
                </a:lnTo>
                <a:lnTo>
                  <a:pt x="52" y="70"/>
                </a:lnTo>
                <a:lnTo>
                  <a:pt x="44" y="62"/>
                </a:lnTo>
                <a:lnTo>
                  <a:pt x="28" y="62"/>
                </a:lnTo>
                <a:lnTo>
                  <a:pt x="38" y="40"/>
                </a:lnTo>
                <a:lnTo>
                  <a:pt x="32" y="36"/>
                </a:lnTo>
                <a:lnTo>
                  <a:pt x="0" y="4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2" name="Freeform 1266"/>
          <p:cNvSpPr>
            <a:spLocks/>
          </p:cNvSpPr>
          <p:nvPr/>
        </p:nvSpPr>
        <p:spPr bwMode="auto">
          <a:xfrm rot="222277">
            <a:off x="2722563" y="5957888"/>
            <a:ext cx="303212" cy="263525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2147483647 w 130"/>
              <a:gd name="T13" fmla="*/ 2147483647 h 112"/>
              <a:gd name="T14" fmla="*/ 2147483647 w 130"/>
              <a:gd name="T15" fmla="*/ 2147483647 h 112"/>
              <a:gd name="T16" fmla="*/ 2147483647 w 130"/>
              <a:gd name="T17" fmla="*/ 2147483647 h 112"/>
              <a:gd name="T18" fmla="*/ 2147483647 w 130"/>
              <a:gd name="T19" fmla="*/ 2147483647 h 112"/>
              <a:gd name="T20" fmla="*/ 2147483647 w 130"/>
              <a:gd name="T21" fmla="*/ 2147483647 h 112"/>
              <a:gd name="T22" fmla="*/ 2147483647 w 130"/>
              <a:gd name="T23" fmla="*/ 2147483647 h 112"/>
              <a:gd name="T24" fmla="*/ 2147483647 w 130"/>
              <a:gd name="T25" fmla="*/ 2147483647 h 112"/>
              <a:gd name="T26" fmla="*/ 2147483647 w 130"/>
              <a:gd name="T27" fmla="*/ 2147483647 h 112"/>
              <a:gd name="T28" fmla="*/ 0 w 130"/>
              <a:gd name="T29" fmla="*/ 2147483647 h 112"/>
              <a:gd name="T30" fmla="*/ 2147483647 w 130"/>
              <a:gd name="T31" fmla="*/ 2147483647 h 112"/>
              <a:gd name="T32" fmla="*/ 2147483647 w 130"/>
              <a:gd name="T33" fmla="*/ 2147483647 h 112"/>
              <a:gd name="T34" fmla="*/ 2147483647 w 130"/>
              <a:gd name="T35" fmla="*/ 2147483647 h 112"/>
              <a:gd name="T36" fmla="*/ 2147483647 w 130"/>
              <a:gd name="T37" fmla="*/ 2147483647 h 112"/>
              <a:gd name="T38" fmla="*/ 2147483647 w 130"/>
              <a:gd name="T39" fmla="*/ 2147483647 h 112"/>
              <a:gd name="T40" fmla="*/ 2147483647 w 130"/>
              <a:gd name="T41" fmla="*/ 2147483647 h 112"/>
              <a:gd name="T42" fmla="*/ 2147483647 w 130"/>
              <a:gd name="T43" fmla="*/ 2147483647 h 112"/>
              <a:gd name="T44" fmla="*/ 2147483647 w 130"/>
              <a:gd name="T45" fmla="*/ 2147483647 h 112"/>
              <a:gd name="T46" fmla="*/ 2147483647 w 130"/>
              <a:gd name="T47" fmla="*/ 0 h 112"/>
              <a:gd name="T48" fmla="*/ 2147483647 w 130"/>
              <a:gd name="T49" fmla="*/ 0 h 112"/>
              <a:gd name="T50" fmla="*/ 2147483647 w 130"/>
              <a:gd name="T51" fmla="*/ 2147483647 h 112"/>
              <a:gd name="T52" fmla="*/ 2147483647 w 130"/>
              <a:gd name="T53" fmla="*/ 2147483647 h 112"/>
              <a:gd name="T54" fmla="*/ 2147483647 w 130"/>
              <a:gd name="T55" fmla="*/ 2147483647 h 11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0"/>
              <a:gd name="T85" fmla="*/ 0 h 112"/>
              <a:gd name="T86" fmla="*/ 130 w 130"/>
              <a:gd name="T87" fmla="*/ 112 h 11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0" h="112">
                <a:moveTo>
                  <a:pt x="130" y="52"/>
                </a:moveTo>
                <a:lnTo>
                  <a:pt x="126" y="60"/>
                </a:lnTo>
                <a:lnTo>
                  <a:pt x="102" y="76"/>
                </a:lnTo>
                <a:lnTo>
                  <a:pt x="102" y="70"/>
                </a:lnTo>
                <a:lnTo>
                  <a:pt x="90" y="76"/>
                </a:lnTo>
                <a:lnTo>
                  <a:pt x="102" y="82"/>
                </a:lnTo>
                <a:lnTo>
                  <a:pt x="106" y="82"/>
                </a:lnTo>
                <a:lnTo>
                  <a:pt x="108" y="94"/>
                </a:lnTo>
                <a:lnTo>
                  <a:pt x="120" y="94"/>
                </a:lnTo>
                <a:lnTo>
                  <a:pt x="118" y="102"/>
                </a:lnTo>
                <a:lnTo>
                  <a:pt x="94" y="104"/>
                </a:lnTo>
                <a:lnTo>
                  <a:pt x="78" y="112"/>
                </a:lnTo>
                <a:lnTo>
                  <a:pt x="26" y="110"/>
                </a:lnTo>
                <a:lnTo>
                  <a:pt x="20" y="26"/>
                </a:lnTo>
                <a:lnTo>
                  <a:pt x="0" y="28"/>
                </a:lnTo>
                <a:lnTo>
                  <a:pt x="14" y="16"/>
                </a:lnTo>
                <a:lnTo>
                  <a:pt x="18" y="20"/>
                </a:lnTo>
                <a:lnTo>
                  <a:pt x="22" y="12"/>
                </a:lnTo>
                <a:lnTo>
                  <a:pt x="24" y="10"/>
                </a:lnTo>
                <a:lnTo>
                  <a:pt x="28" y="8"/>
                </a:lnTo>
                <a:lnTo>
                  <a:pt x="30" y="8"/>
                </a:lnTo>
                <a:lnTo>
                  <a:pt x="54" y="20"/>
                </a:lnTo>
                <a:lnTo>
                  <a:pt x="66" y="4"/>
                </a:lnTo>
                <a:lnTo>
                  <a:pt x="72" y="0"/>
                </a:lnTo>
                <a:lnTo>
                  <a:pt x="96" y="0"/>
                </a:lnTo>
                <a:lnTo>
                  <a:pt x="112" y="8"/>
                </a:lnTo>
                <a:lnTo>
                  <a:pt x="128" y="18"/>
                </a:lnTo>
                <a:lnTo>
                  <a:pt x="130" y="5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3" name="Freeform 1267"/>
          <p:cNvSpPr>
            <a:spLocks/>
          </p:cNvSpPr>
          <p:nvPr/>
        </p:nvSpPr>
        <p:spPr bwMode="auto">
          <a:xfrm rot="222277">
            <a:off x="2901950" y="5845175"/>
            <a:ext cx="152400" cy="160338"/>
          </a:xfrm>
          <a:custGeom>
            <a:avLst/>
            <a:gdLst>
              <a:gd name="T0" fmla="*/ 0 w 66"/>
              <a:gd name="T1" fmla="*/ 2147483647 h 68"/>
              <a:gd name="T2" fmla="*/ 2147483647 w 66"/>
              <a:gd name="T3" fmla="*/ 2147483647 h 68"/>
              <a:gd name="T4" fmla="*/ 2147483647 w 66"/>
              <a:gd name="T5" fmla="*/ 2147483647 h 68"/>
              <a:gd name="T6" fmla="*/ 2147483647 w 66"/>
              <a:gd name="T7" fmla="*/ 0 h 68"/>
              <a:gd name="T8" fmla="*/ 2147483647 w 66"/>
              <a:gd name="T9" fmla="*/ 2147483647 h 68"/>
              <a:gd name="T10" fmla="*/ 2147483647 w 66"/>
              <a:gd name="T11" fmla="*/ 2147483647 h 68"/>
              <a:gd name="T12" fmla="*/ 2147483647 w 66"/>
              <a:gd name="T13" fmla="*/ 2147483647 h 68"/>
              <a:gd name="T14" fmla="*/ 2147483647 w 66"/>
              <a:gd name="T15" fmla="*/ 2147483647 h 68"/>
              <a:gd name="T16" fmla="*/ 2147483647 w 66"/>
              <a:gd name="T17" fmla="*/ 2147483647 h 68"/>
              <a:gd name="T18" fmla="*/ 2147483647 w 66"/>
              <a:gd name="T19" fmla="*/ 2147483647 h 68"/>
              <a:gd name="T20" fmla="*/ 2147483647 w 66"/>
              <a:gd name="T21" fmla="*/ 2147483647 h 68"/>
              <a:gd name="T22" fmla="*/ 0 w 66"/>
              <a:gd name="T23" fmla="*/ 2147483647 h 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6"/>
              <a:gd name="T37" fmla="*/ 0 h 68"/>
              <a:gd name="T38" fmla="*/ 66 w 66"/>
              <a:gd name="T39" fmla="*/ 68 h 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6" h="68">
                <a:moveTo>
                  <a:pt x="0" y="50"/>
                </a:moveTo>
                <a:lnTo>
                  <a:pt x="20" y="16"/>
                </a:lnTo>
                <a:lnTo>
                  <a:pt x="32" y="2"/>
                </a:lnTo>
                <a:lnTo>
                  <a:pt x="48" y="0"/>
                </a:lnTo>
                <a:lnTo>
                  <a:pt x="56" y="6"/>
                </a:lnTo>
                <a:lnTo>
                  <a:pt x="54" y="34"/>
                </a:lnTo>
                <a:lnTo>
                  <a:pt x="62" y="32"/>
                </a:lnTo>
                <a:lnTo>
                  <a:pt x="66" y="44"/>
                </a:lnTo>
                <a:lnTo>
                  <a:pt x="62" y="56"/>
                </a:lnTo>
                <a:lnTo>
                  <a:pt x="56" y="68"/>
                </a:lnTo>
                <a:lnTo>
                  <a:pt x="24" y="50"/>
                </a:lnTo>
                <a:lnTo>
                  <a:pt x="0" y="5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4" name="Freeform 1268"/>
          <p:cNvSpPr>
            <a:spLocks/>
          </p:cNvSpPr>
          <p:nvPr/>
        </p:nvSpPr>
        <p:spPr bwMode="auto">
          <a:xfrm rot="222277">
            <a:off x="2767013" y="5800725"/>
            <a:ext cx="187325" cy="203200"/>
          </a:xfrm>
          <a:custGeom>
            <a:avLst/>
            <a:gdLst>
              <a:gd name="T0" fmla="*/ 2147483647 w 80"/>
              <a:gd name="T1" fmla="*/ 2147483647 h 86"/>
              <a:gd name="T2" fmla="*/ 2147483647 w 80"/>
              <a:gd name="T3" fmla="*/ 2147483647 h 86"/>
              <a:gd name="T4" fmla="*/ 2147483647 w 80"/>
              <a:gd name="T5" fmla="*/ 2147483647 h 86"/>
              <a:gd name="T6" fmla="*/ 2147483647 w 80"/>
              <a:gd name="T7" fmla="*/ 2147483647 h 86"/>
              <a:gd name="T8" fmla="*/ 2147483647 w 80"/>
              <a:gd name="T9" fmla="*/ 2147483647 h 86"/>
              <a:gd name="T10" fmla="*/ 2147483647 w 80"/>
              <a:gd name="T11" fmla="*/ 2147483647 h 86"/>
              <a:gd name="T12" fmla="*/ 0 w 80"/>
              <a:gd name="T13" fmla="*/ 2147483647 h 86"/>
              <a:gd name="T14" fmla="*/ 2147483647 w 80"/>
              <a:gd name="T15" fmla="*/ 2147483647 h 86"/>
              <a:gd name="T16" fmla="*/ 2147483647 w 80"/>
              <a:gd name="T17" fmla="*/ 0 h 86"/>
              <a:gd name="T18" fmla="*/ 2147483647 w 80"/>
              <a:gd name="T19" fmla="*/ 2147483647 h 86"/>
              <a:gd name="T20" fmla="*/ 2147483647 w 80"/>
              <a:gd name="T21" fmla="*/ 2147483647 h 86"/>
              <a:gd name="T22" fmla="*/ 2147483647 w 80"/>
              <a:gd name="T23" fmla="*/ 2147483647 h 86"/>
              <a:gd name="T24" fmla="*/ 2147483647 w 80"/>
              <a:gd name="T25" fmla="*/ 2147483647 h 86"/>
              <a:gd name="T26" fmla="*/ 2147483647 w 80"/>
              <a:gd name="T27" fmla="*/ 2147483647 h 86"/>
              <a:gd name="T28" fmla="*/ 2147483647 w 80"/>
              <a:gd name="T29" fmla="*/ 2147483647 h 86"/>
              <a:gd name="T30" fmla="*/ 2147483647 w 80"/>
              <a:gd name="T31" fmla="*/ 2147483647 h 86"/>
              <a:gd name="T32" fmla="*/ 2147483647 w 80"/>
              <a:gd name="T33" fmla="*/ 2147483647 h 86"/>
              <a:gd name="T34" fmla="*/ 2147483647 w 80"/>
              <a:gd name="T35" fmla="*/ 2147483647 h 86"/>
              <a:gd name="T36" fmla="*/ 2147483647 w 80"/>
              <a:gd name="T37" fmla="*/ 2147483647 h 8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0"/>
              <a:gd name="T58" fmla="*/ 0 h 86"/>
              <a:gd name="T59" fmla="*/ 80 w 80"/>
              <a:gd name="T60" fmla="*/ 86 h 8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0" h="86">
                <a:moveTo>
                  <a:pt x="8" y="78"/>
                </a:moveTo>
                <a:lnTo>
                  <a:pt x="8" y="68"/>
                </a:lnTo>
                <a:lnTo>
                  <a:pt x="10" y="60"/>
                </a:lnTo>
                <a:lnTo>
                  <a:pt x="6" y="58"/>
                </a:lnTo>
                <a:lnTo>
                  <a:pt x="4" y="54"/>
                </a:lnTo>
                <a:lnTo>
                  <a:pt x="2" y="52"/>
                </a:lnTo>
                <a:lnTo>
                  <a:pt x="0" y="4"/>
                </a:lnTo>
                <a:lnTo>
                  <a:pt x="22" y="4"/>
                </a:lnTo>
                <a:lnTo>
                  <a:pt x="62" y="0"/>
                </a:lnTo>
                <a:lnTo>
                  <a:pt x="64" y="6"/>
                </a:lnTo>
                <a:lnTo>
                  <a:pt x="72" y="6"/>
                </a:lnTo>
                <a:lnTo>
                  <a:pt x="74" y="22"/>
                </a:lnTo>
                <a:lnTo>
                  <a:pt x="78" y="22"/>
                </a:lnTo>
                <a:lnTo>
                  <a:pt x="80" y="30"/>
                </a:lnTo>
                <a:lnTo>
                  <a:pt x="58" y="66"/>
                </a:lnTo>
                <a:lnTo>
                  <a:pt x="52" y="70"/>
                </a:lnTo>
                <a:lnTo>
                  <a:pt x="40" y="86"/>
                </a:lnTo>
                <a:lnTo>
                  <a:pt x="16" y="74"/>
                </a:lnTo>
                <a:lnTo>
                  <a:pt x="8" y="7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5" name="Freeform 1269"/>
          <p:cNvSpPr>
            <a:spLocks/>
          </p:cNvSpPr>
          <p:nvPr/>
        </p:nvSpPr>
        <p:spPr bwMode="auto">
          <a:xfrm rot="222277">
            <a:off x="2257425" y="5994400"/>
            <a:ext cx="523875" cy="198438"/>
          </a:xfrm>
          <a:custGeom>
            <a:avLst/>
            <a:gdLst>
              <a:gd name="T0" fmla="*/ 2147483647 w 224"/>
              <a:gd name="T1" fmla="*/ 2147483647 h 84"/>
              <a:gd name="T2" fmla="*/ 2147483647 w 224"/>
              <a:gd name="T3" fmla="*/ 2147483647 h 84"/>
              <a:gd name="T4" fmla="*/ 2147483647 w 224"/>
              <a:gd name="T5" fmla="*/ 2147483647 h 84"/>
              <a:gd name="T6" fmla="*/ 2147483647 w 224"/>
              <a:gd name="T7" fmla="*/ 2147483647 h 84"/>
              <a:gd name="T8" fmla="*/ 2147483647 w 224"/>
              <a:gd name="T9" fmla="*/ 2147483647 h 84"/>
              <a:gd name="T10" fmla="*/ 2147483647 w 224"/>
              <a:gd name="T11" fmla="*/ 2147483647 h 84"/>
              <a:gd name="T12" fmla="*/ 2147483647 w 224"/>
              <a:gd name="T13" fmla="*/ 2147483647 h 84"/>
              <a:gd name="T14" fmla="*/ 0 w 224"/>
              <a:gd name="T15" fmla="*/ 2147483647 h 84"/>
              <a:gd name="T16" fmla="*/ 0 w 224"/>
              <a:gd name="T17" fmla="*/ 2147483647 h 84"/>
              <a:gd name="T18" fmla="*/ 2147483647 w 224"/>
              <a:gd name="T19" fmla="*/ 2147483647 h 84"/>
              <a:gd name="T20" fmla="*/ 2147483647 w 224"/>
              <a:gd name="T21" fmla="*/ 2147483647 h 84"/>
              <a:gd name="T22" fmla="*/ 2147483647 w 224"/>
              <a:gd name="T23" fmla="*/ 2147483647 h 84"/>
              <a:gd name="T24" fmla="*/ 2147483647 w 224"/>
              <a:gd name="T25" fmla="*/ 2147483647 h 84"/>
              <a:gd name="T26" fmla="*/ 2147483647 w 224"/>
              <a:gd name="T27" fmla="*/ 2147483647 h 84"/>
              <a:gd name="T28" fmla="*/ 2147483647 w 224"/>
              <a:gd name="T29" fmla="*/ 2147483647 h 84"/>
              <a:gd name="T30" fmla="*/ 2147483647 w 224"/>
              <a:gd name="T31" fmla="*/ 0 h 84"/>
              <a:gd name="T32" fmla="*/ 2147483647 w 224"/>
              <a:gd name="T33" fmla="*/ 2147483647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24"/>
              <a:gd name="T52" fmla="*/ 0 h 84"/>
              <a:gd name="T53" fmla="*/ 224 w 224"/>
              <a:gd name="T54" fmla="*/ 84 h 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24" h="84">
                <a:moveTo>
                  <a:pt x="224" y="84"/>
                </a:moveTo>
                <a:lnTo>
                  <a:pt x="176" y="68"/>
                </a:lnTo>
                <a:lnTo>
                  <a:pt x="124" y="50"/>
                </a:lnTo>
                <a:lnTo>
                  <a:pt x="96" y="54"/>
                </a:lnTo>
                <a:lnTo>
                  <a:pt x="54" y="58"/>
                </a:lnTo>
                <a:lnTo>
                  <a:pt x="14" y="74"/>
                </a:lnTo>
                <a:lnTo>
                  <a:pt x="10" y="64"/>
                </a:lnTo>
                <a:lnTo>
                  <a:pt x="0" y="62"/>
                </a:lnTo>
                <a:lnTo>
                  <a:pt x="0" y="54"/>
                </a:lnTo>
                <a:lnTo>
                  <a:pt x="20" y="28"/>
                </a:lnTo>
                <a:lnTo>
                  <a:pt x="34" y="6"/>
                </a:lnTo>
                <a:lnTo>
                  <a:pt x="130" y="4"/>
                </a:lnTo>
                <a:lnTo>
                  <a:pt x="136" y="8"/>
                </a:lnTo>
                <a:lnTo>
                  <a:pt x="156" y="6"/>
                </a:lnTo>
                <a:lnTo>
                  <a:pt x="198" y="2"/>
                </a:lnTo>
                <a:lnTo>
                  <a:pt x="218" y="0"/>
                </a:lnTo>
                <a:lnTo>
                  <a:pt x="224" y="8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6" name="Freeform 1270"/>
          <p:cNvSpPr>
            <a:spLocks/>
          </p:cNvSpPr>
          <p:nvPr/>
        </p:nvSpPr>
        <p:spPr bwMode="auto">
          <a:xfrm rot="222277">
            <a:off x="2322513" y="5805488"/>
            <a:ext cx="347662" cy="206375"/>
          </a:xfrm>
          <a:custGeom>
            <a:avLst/>
            <a:gdLst>
              <a:gd name="T0" fmla="*/ 2147483647 w 150"/>
              <a:gd name="T1" fmla="*/ 2147483647 h 88"/>
              <a:gd name="T2" fmla="*/ 2147483647 w 150"/>
              <a:gd name="T3" fmla="*/ 2147483647 h 88"/>
              <a:gd name="T4" fmla="*/ 0 w 150"/>
              <a:gd name="T5" fmla="*/ 2147483647 h 88"/>
              <a:gd name="T6" fmla="*/ 2147483647 w 150"/>
              <a:gd name="T7" fmla="*/ 2147483647 h 88"/>
              <a:gd name="T8" fmla="*/ 2147483647 w 150"/>
              <a:gd name="T9" fmla="*/ 2147483647 h 88"/>
              <a:gd name="T10" fmla="*/ 2147483647 w 150"/>
              <a:gd name="T11" fmla="*/ 0 h 88"/>
              <a:gd name="T12" fmla="*/ 2147483647 w 150"/>
              <a:gd name="T13" fmla="*/ 0 h 88"/>
              <a:gd name="T14" fmla="*/ 2147483647 w 150"/>
              <a:gd name="T15" fmla="*/ 2147483647 h 88"/>
              <a:gd name="T16" fmla="*/ 2147483647 w 150"/>
              <a:gd name="T17" fmla="*/ 2147483647 h 88"/>
              <a:gd name="T18" fmla="*/ 2147483647 w 150"/>
              <a:gd name="T19" fmla="*/ 2147483647 h 88"/>
              <a:gd name="T20" fmla="*/ 2147483647 w 150"/>
              <a:gd name="T21" fmla="*/ 2147483647 h 88"/>
              <a:gd name="T22" fmla="*/ 2147483647 w 150"/>
              <a:gd name="T23" fmla="*/ 2147483647 h 88"/>
              <a:gd name="T24" fmla="*/ 2147483647 w 150"/>
              <a:gd name="T25" fmla="*/ 2147483647 h 88"/>
              <a:gd name="T26" fmla="*/ 2147483647 w 150"/>
              <a:gd name="T27" fmla="*/ 2147483647 h 88"/>
              <a:gd name="T28" fmla="*/ 2147483647 w 150"/>
              <a:gd name="T29" fmla="*/ 2147483647 h 88"/>
              <a:gd name="T30" fmla="*/ 2147483647 w 150"/>
              <a:gd name="T31" fmla="*/ 2147483647 h 88"/>
              <a:gd name="T32" fmla="*/ 2147483647 w 150"/>
              <a:gd name="T33" fmla="*/ 2147483647 h 88"/>
              <a:gd name="T34" fmla="*/ 2147483647 w 150"/>
              <a:gd name="T35" fmla="*/ 2147483647 h 88"/>
              <a:gd name="T36" fmla="*/ 2147483647 w 150"/>
              <a:gd name="T37" fmla="*/ 2147483647 h 88"/>
              <a:gd name="T38" fmla="*/ 2147483647 w 150"/>
              <a:gd name="T39" fmla="*/ 2147483647 h 88"/>
              <a:gd name="T40" fmla="*/ 2147483647 w 150"/>
              <a:gd name="T41" fmla="*/ 2147483647 h 88"/>
              <a:gd name="T42" fmla="*/ 2147483647 w 150"/>
              <a:gd name="T43" fmla="*/ 2147483647 h 8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0"/>
              <a:gd name="T67" fmla="*/ 0 h 88"/>
              <a:gd name="T68" fmla="*/ 150 w 150"/>
              <a:gd name="T69" fmla="*/ 88 h 8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0" h="88">
                <a:moveTo>
                  <a:pt x="12" y="86"/>
                </a:moveTo>
                <a:lnTo>
                  <a:pt x="14" y="52"/>
                </a:lnTo>
                <a:lnTo>
                  <a:pt x="0" y="36"/>
                </a:lnTo>
                <a:lnTo>
                  <a:pt x="4" y="20"/>
                </a:lnTo>
                <a:lnTo>
                  <a:pt x="46" y="16"/>
                </a:lnTo>
                <a:lnTo>
                  <a:pt x="46" y="0"/>
                </a:lnTo>
                <a:lnTo>
                  <a:pt x="60" y="0"/>
                </a:lnTo>
                <a:lnTo>
                  <a:pt x="64" y="14"/>
                </a:lnTo>
                <a:lnTo>
                  <a:pt x="104" y="12"/>
                </a:lnTo>
                <a:lnTo>
                  <a:pt x="106" y="20"/>
                </a:lnTo>
                <a:lnTo>
                  <a:pt x="120" y="18"/>
                </a:lnTo>
                <a:lnTo>
                  <a:pt x="124" y="40"/>
                </a:lnTo>
                <a:lnTo>
                  <a:pt x="130" y="40"/>
                </a:lnTo>
                <a:lnTo>
                  <a:pt x="132" y="58"/>
                </a:lnTo>
                <a:lnTo>
                  <a:pt x="150" y="58"/>
                </a:lnTo>
                <a:lnTo>
                  <a:pt x="146" y="66"/>
                </a:lnTo>
                <a:lnTo>
                  <a:pt x="150" y="74"/>
                </a:lnTo>
                <a:lnTo>
                  <a:pt x="134" y="76"/>
                </a:lnTo>
                <a:lnTo>
                  <a:pt x="134" y="86"/>
                </a:lnTo>
                <a:lnTo>
                  <a:pt x="114" y="88"/>
                </a:lnTo>
                <a:lnTo>
                  <a:pt x="108" y="84"/>
                </a:lnTo>
                <a:lnTo>
                  <a:pt x="12" y="8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7" name="Freeform 1271"/>
          <p:cNvSpPr>
            <a:spLocks/>
          </p:cNvSpPr>
          <p:nvPr/>
        </p:nvSpPr>
        <p:spPr bwMode="auto">
          <a:xfrm rot="222277">
            <a:off x="2565400" y="5799138"/>
            <a:ext cx="225425" cy="219075"/>
          </a:xfrm>
          <a:custGeom>
            <a:avLst/>
            <a:gdLst>
              <a:gd name="T0" fmla="*/ 2147483647 w 96"/>
              <a:gd name="T1" fmla="*/ 2147483647 h 94"/>
              <a:gd name="T2" fmla="*/ 0 w 96"/>
              <a:gd name="T3" fmla="*/ 2147483647 h 94"/>
              <a:gd name="T4" fmla="*/ 2147483647 w 96"/>
              <a:gd name="T5" fmla="*/ 2147483647 h 94"/>
              <a:gd name="T6" fmla="*/ 2147483647 w 96"/>
              <a:gd name="T7" fmla="*/ 2147483647 h 94"/>
              <a:gd name="T8" fmla="*/ 2147483647 w 96"/>
              <a:gd name="T9" fmla="*/ 2147483647 h 94"/>
              <a:gd name="T10" fmla="*/ 2147483647 w 96"/>
              <a:gd name="T11" fmla="*/ 0 h 94"/>
              <a:gd name="T12" fmla="*/ 2147483647 w 96"/>
              <a:gd name="T13" fmla="*/ 0 h 94"/>
              <a:gd name="T14" fmla="*/ 2147483647 w 96"/>
              <a:gd name="T15" fmla="*/ 2147483647 h 94"/>
              <a:gd name="T16" fmla="*/ 2147483647 w 96"/>
              <a:gd name="T17" fmla="*/ 2147483647 h 94"/>
              <a:gd name="T18" fmla="*/ 2147483647 w 96"/>
              <a:gd name="T19" fmla="*/ 2147483647 h 94"/>
              <a:gd name="T20" fmla="*/ 2147483647 w 96"/>
              <a:gd name="T21" fmla="*/ 2147483647 h 94"/>
              <a:gd name="T22" fmla="*/ 2147483647 w 96"/>
              <a:gd name="T23" fmla="*/ 2147483647 h 94"/>
              <a:gd name="T24" fmla="*/ 2147483647 w 96"/>
              <a:gd name="T25" fmla="*/ 2147483647 h 94"/>
              <a:gd name="T26" fmla="*/ 2147483647 w 96"/>
              <a:gd name="T27" fmla="*/ 2147483647 h 94"/>
              <a:gd name="T28" fmla="*/ 2147483647 w 96"/>
              <a:gd name="T29" fmla="*/ 2147483647 h 94"/>
              <a:gd name="T30" fmla="*/ 2147483647 w 96"/>
              <a:gd name="T31" fmla="*/ 2147483647 h 94"/>
              <a:gd name="T32" fmla="*/ 2147483647 w 96"/>
              <a:gd name="T33" fmla="*/ 2147483647 h 94"/>
              <a:gd name="T34" fmla="*/ 2147483647 w 96"/>
              <a:gd name="T35" fmla="*/ 2147483647 h 94"/>
              <a:gd name="T36" fmla="*/ 2147483647 w 96"/>
              <a:gd name="T37" fmla="*/ 2147483647 h 94"/>
              <a:gd name="T38" fmla="*/ 2147483647 w 96"/>
              <a:gd name="T39" fmla="*/ 2147483647 h 94"/>
              <a:gd name="T40" fmla="*/ 2147483647 w 96"/>
              <a:gd name="T41" fmla="*/ 2147483647 h 94"/>
              <a:gd name="T42" fmla="*/ 2147483647 w 96"/>
              <a:gd name="T43" fmla="*/ 2147483647 h 94"/>
              <a:gd name="T44" fmla="*/ 2147483647 w 96"/>
              <a:gd name="T45" fmla="*/ 2147483647 h 94"/>
              <a:gd name="T46" fmla="*/ 2147483647 w 96"/>
              <a:gd name="T47" fmla="*/ 2147483647 h 9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6"/>
              <a:gd name="T73" fmla="*/ 0 h 94"/>
              <a:gd name="T74" fmla="*/ 96 w 96"/>
              <a:gd name="T75" fmla="*/ 94 h 9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6" h="94">
                <a:moveTo>
                  <a:pt x="2" y="28"/>
                </a:moveTo>
                <a:lnTo>
                  <a:pt x="0" y="16"/>
                </a:lnTo>
                <a:lnTo>
                  <a:pt x="30" y="16"/>
                </a:lnTo>
                <a:lnTo>
                  <a:pt x="50" y="14"/>
                </a:lnTo>
                <a:lnTo>
                  <a:pt x="60" y="12"/>
                </a:lnTo>
                <a:lnTo>
                  <a:pt x="60" y="0"/>
                </a:lnTo>
                <a:lnTo>
                  <a:pt x="86" y="0"/>
                </a:lnTo>
                <a:lnTo>
                  <a:pt x="88" y="48"/>
                </a:lnTo>
                <a:lnTo>
                  <a:pt x="96" y="56"/>
                </a:lnTo>
                <a:lnTo>
                  <a:pt x="94" y="64"/>
                </a:lnTo>
                <a:lnTo>
                  <a:pt x="94" y="74"/>
                </a:lnTo>
                <a:lnTo>
                  <a:pt x="90" y="82"/>
                </a:lnTo>
                <a:lnTo>
                  <a:pt x="86" y="78"/>
                </a:lnTo>
                <a:lnTo>
                  <a:pt x="74" y="90"/>
                </a:lnTo>
                <a:lnTo>
                  <a:pt x="30" y="94"/>
                </a:lnTo>
                <a:lnTo>
                  <a:pt x="30" y="84"/>
                </a:lnTo>
                <a:lnTo>
                  <a:pt x="46" y="82"/>
                </a:lnTo>
                <a:lnTo>
                  <a:pt x="42" y="74"/>
                </a:lnTo>
                <a:lnTo>
                  <a:pt x="46" y="66"/>
                </a:lnTo>
                <a:lnTo>
                  <a:pt x="28" y="66"/>
                </a:lnTo>
                <a:lnTo>
                  <a:pt x="26" y="48"/>
                </a:lnTo>
                <a:lnTo>
                  <a:pt x="20" y="48"/>
                </a:lnTo>
                <a:lnTo>
                  <a:pt x="16" y="26"/>
                </a:lnTo>
                <a:lnTo>
                  <a:pt x="2" y="2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8" name="Freeform 1272"/>
          <p:cNvSpPr>
            <a:spLocks/>
          </p:cNvSpPr>
          <p:nvPr/>
        </p:nvSpPr>
        <p:spPr bwMode="auto">
          <a:xfrm rot="222277">
            <a:off x="2338388" y="5622925"/>
            <a:ext cx="298450" cy="230188"/>
          </a:xfrm>
          <a:custGeom>
            <a:avLst/>
            <a:gdLst>
              <a:gd name="T0" fmla="*/ 2147483647 w 128"/>
              <a:gd name="T1" fmla="*/ 2147483647 h 98"/>
              <a:gd name="T2" fmla="*/ 2147483647 w 128"/>
              <a:gd name="T3" fmla="*/ 2147483647 h 98"/>
              <a:gd name="T4" fmla="*/ 0 w 128"/>
              <a:gd name="T5" fmla="*/ 2147483647 h 98"/>
              <a:gd name="T6" fmla="*/ 2147483647 w 128"/>
              <a:gd name="T7" fmla="*/ 2147483647 h 98"/>
              <a:gd name="T8" fmla="*/ 2147483647 w 128"/>
              <a:gd name="T9" fmla="*/ 2147483647 h 98"/>
              <a:gd name="T10" fmla="*/ 2147483647 w 128"/>
              <a:gd name="T11" fmla="*/ 0 h 98"/>
              <a:gd name="T12" fmla="*/ 2147483647 w 128"/>
              <a:gd name="T13" fmla="*/ 2147483647 h 98"/>
              <a:gd name="T14" fmla="*/ 2147483647 w 128"/>
              <a:gd name="T15" fmla="*/ 2147483647 h 98"/>
              <a:gd name="T16" fmla="*/ 2147483647 w 128"/>
              <a:gd name="T17" fmla="*/ 2147483647 h 98"/>
              <a:gd name="T18" fmla="*/ 2147483647 w 128"/>
              <a:gd name="T19" fmla="*/ 2147483647 h 98"/>
              <a:gd name="T20" fmla="*/ 2147483647 w 128"/>
              <a:gd name="T21" fmla="*/ 2147483647 h 98"/>
              <a:gd name="T22" fmla="*/ 2147483647 w 128"/>
              <a:gd name="T23" fmla="*/ 2147483647 h 98"/>
              <a:gd name="T24" fmla="*/ 2147483647 w 128"/>
              <a:gd name="T25" fmla="*/ 2147483647 h 98"/>
              <a:gd name="T26" fmla="*/ 2147483647 w 128"/>
              <a:gd name="T27" fmla="*/ 2147483647 h 9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8"/>
              <a:gd name="T43" fmla="*/ 0 h 98"/>
              <a:gd name="T44" fmla="*/ 128 w 128"/>
              <a:gd name="T45" fmla="*/ 98 h 9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8" h="98">
                <a:moveTo>
                  <a:pt x="2" y="98"/>
                </a:moveTo>
                <a:lnTo>
                  <a:pt x="4" y="90"/>
                </a:lnTo>
                <a:lnTo>
                  <a:pt x="0" y="64"/>
                </a:lnTo>
                <a:lnTo>
                  <a:pt x="4" y="52"/>
                </a:lnTo>
                <a:lnTo>
                  <a:pt x="24" y="6"/>
                </a:lnTo>
                <a:lnTo>
                  <a:pt x="124" y="0"/>
                </a:lnTo>
                <a:lnTo>
                  <a:pt x="128" y="54"/>
                </a:lnTo>
                <a:lnTo>
                  <a:pt x="100" y="56"/>
                </a:lnTo>
                <a:lnTo>
                  <a:pt x="102" y="90"/>
                </a:lnTo>
                <a:lnTo>
                  <a:pt x="62" y="92"/>
                </a:lnTo>
                <a:lnTo>
                  <a:pt x="58" y="78"/>
                </a:lnTo>
                <a:lnTo>
                  <a:pt x="44" y="78"/>
                </a:lnTo>
                <a:lnTo>
                  <a:pt x="44" y="94"/>
                </a:lnTo>
                <a:lnTo>
                  <a:pt x="2" y="9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09" name="Freeform 1273"/>
          <p:cNvSpPr>
            <a:spLocks/>
          </p:cNvSpPr>
          <p:nvPr/>
        </p:nvSpPr>
        <p:spPr bwMode="auto">
          <a:xfrm rot="222277">
            <a:off x="2571750" y="5616575"/>
            <a:ext cx="215900" cy="219075"/>
          </a:xfrm>
          <a:custGeom>
            <a:avLst/>
            <a:gdLst>
              <a:gd name="T0" fmla="*/ 2147483647 w 92"/>
              <a:gd name="T1" fmla="*/ 2147483647 h 94"/>
              <a:gd name="T2" fmla="*/ 2147483647 w 92"/>
              <a:gd name="T3" fmla="*/ 2147483647 h 94"/>
              <a:gd name="T4" fmla="*/ 2147483647 w 92"/>
              <a:gd name="T5" fmla="*/ 0 h 94"/>
              <a:gd name="T6" fmla="*/ 2147483647 w 92"/>
              <a:gd name="T7" fmla="*/ 2147483647 h 94"/>
              <a:gd name="T8" fmla="*/ 2147483647 w 92"/>
              <a:gd name="T9" fmla="*/ 2147483647 h 94"/>
              <a:gd name="T10" fmla="*/ 2147483647 w 92"/>
              <a:gd name="T11" fmla="*/ 2147483647 h 94"/>
              <a:gd name="T12" fmla="*/ 2147483647 w 92"/>
              <a:gd name="T13" fmla="*/ 2147483647 h 94"/>
              <a:gd name="T14" fmla="*/ 2147483647 w 92"/>
              <a:gd name="T15" fmla="*/ 2147483647 h 94"/>
              <a:gd name="T16" fmla="*/ 2147483647 w 92"/>
              <a:gd name="T17" fmla="*/ 2147483647 h 94"/>
              <a:gd name="T18" fmla="*/ 2147483647 w 92"/>
              <a:gd name="T19" fmla="*/ 2147483647 h 94"/>
              <a:gd name="T20" fmla="*/ 0 w 92"/>
              <a:gd name="T21" fmla="*/ 2147483647 h 94"/>
              <a:gd name="T22" fmla="*/ 2147483647 w 92"/>
              <a:gd name="T23" fmla="*/ 2147483647 h 94"/>
              <a:gd name="T24" fmla="*/ 2147483647 w 92"/>
              <a:gd name="T25" fmla="*/ 2147483647 h 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2"/>
              <a:gd name="T40" fmla="*/ 0 h 94"/>
              <a:gd name="T41" fmla="*/ 92 w 92"/>
              <a:gd name="T42" fmla="*/ 94 h 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2" h="94">
                <a:moveTo>
                  <a:pt x="24" y="8"/>
                </a:moveTo>
                <a:lnTo>
                  <a:pt x="48" y="2"/>
                </a:lnTo>
                <a:lnTo>
                  <a:pt x="82" y="0"/>
                </a:lnTo>
                <a:lnTo>
                  <a:pt x="88" y="56"/>
                </a:lnTo>
                <a:lnTo>
                  <a:pt x="92" y="64"/>
                </a:lnTo>
                <a:lnTo>
                  <a:pt x="86" y="68"/>
                </a:lnTo>
                <a:lnTo>
                  <a:pt x="88" y="78"/>
                </a:lnTo>
                <a:lnTo>
                  <a:pt x="62" y="78"/>
                </a:lnTo>
                <a:lnTo>
                  <a:pt x="62" y="90"/>
                </a:lnTo>
                <a:lnTo>
                  <a:pt x="2" y="94"/>
                </a:lnTo>
                <a:lnTo>
                  <a:pt x="0" y="64"/>
                </a:lnTo>
                <a:lnTo>
                  <a:pt x="28" y="62"/>
                </a:lnTo>
                <a:lnTo>
                  <a:pt x="24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0" name="Freeform 1274"/>
          <p:cNvSpPr>
            <a:spLocks/>
          </p:cNvSpPr>
          <p:nvPr/>
        </p:nvSpPr>
        <p:spPr bwMode="auto">
          <a:xfrm rot="222277">
            <a:off x="2400300" y="5405438"/>
            <a:ext cx="296863" cy="233362"/>
          </a:xfrm>
          <a:custGeom>
            <a:avLst/>
            <a:gdLst>
              <a:gd name="T0" fmla="*/ 2147483647 w 128"/>
              <a:gd name="T1" fmla="*/ 2147483647 h 100"/>
              <a:gd name="T2" fmla="*/ 2147483647 w 128"/>
              <a:gd name="T3" fmla="*/ 2147483647 h 100"/>
              <a:gd name="T4" fmla="*/ 0 w 128"/>
              <a:gd name="T5" fmla="*/ 2147483647 h 100"/>
              <a:gd name="T6" fmla="*/ 2147483647 w 128"/>
              <a:gd name="T7" fmla="*/ 2147483647 h 100"/>
              <a:gd name="T8" fmla="*/ 0 w 128"/>
              <a:gd name="T9" fmla="*/ 2147483647 h 100"/>
              <a:gd name="T10" fmla="*/ 2147483647 w 128"/>
              <a:gd name="T11" fmla="*/ 2147483647 h 100"/>
              <a:gd name="T12" fmla="*/ 2147483647 w 128"/>
              <a:gd name="T13" fmla="*/ 2147483647 h 100"/>
              <a:gd name="T14" fmla="*/ 2147483647 w 128"/>
              <a:gd name="T15" fmla="*/ 2147483647 h 100"/>
              <a:gd name="T16" fmla="*/ 2147483647 w 128"/>
              <a:gd name="T17" fmla="*/ 2147483647 h 100"/>
              <a:gd name="T18" fmla="*/ 2147483647 w 128"/>
              <a:gd name="T19" fmla="*/ 2147483647 h 100"/>
              <a:gd name="T20" fmla="*/ 2147483647 w 128"/>
              <a:gd name="T21" fmla="*/ 0 h 100"/>
              <a:gd name="T22" fmla="*/ 2147483647 w 128"/>
              <a:gd name="T23" fmla="*/ 2147483647 h 100"/>
              <a:gd name="T24" fmla="*/ 2147483647 w 128"/>
              <a:gd name="T25" fmla="*/ 2147483647 h 100"/>
              <a:gd name="T26" fmla="*/ 2147483647 w 128"/>
              <a:gd name="T27" fmla="*/ 2147483647 h 100"/>
              <a:gd name="T28" fmla="*/ 2147483647 w 128"/>
              <a:gd name="T29" fmla="*/ 2147483647 h 100"/>
              <a:gd name="T30" fmla="*/ 2147483647 w 128"/>
              <a:gd name="T31" fmla="*/ 2147483647 h 1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8"/>
              <a:gd name="T49" fmla="*/ 0 h 100"/>
              <a:gd name="T50" fmla="*/ 128 w 128"/>
              <a:gd name="T51" fmla="*/ 100 h 1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8" h="100">
                <a:moveTo>
                  <a:pt x="4" y="100"/>
                </a:moveTo>
                <a:lnTo>
                  <a:pt x="6" y="88"/>
                </a:lnTo>
                <a:lnTo>
                  <a:pt x="0" y="76"/>
                </a:lnTo>
                <a:lnTo>
                  <a:pt x="8" y="68"/>
                </a:lnTo>
                <a:lnTo>
                  <a:pt x="0" y="56"/>
                </a:lnTo>
                <a:lnTo>
                  <a:pt x="2" y="38"/>
                </a:lnTo>
                <a:lnTo>
                  <a:pt x="6" y="22"/>
                </a:lnTo>
                <a:lnTo>
                  <a:pt x="18" y="20"/>
                </a:lnTo>
                <a:lnTo>
                  <a:pt x="26" y="4"/>
                </a:lnTo>
                <a:lnTo>
                  <a:pt x="52" y="2"/>
                </a:lnTo>
                <a:lnTo>
                  <a:pt x="90" y="0"/>
                </a:lnTo>
                <a:lnTo>
                  <a:pt x="98" y="4"/>
                </a:lnTo>
                <a:lnTo>
                  <a:pt x="124" y="22"/>
                </a:lnTo>
                <a:lnTo>
                  <a:pt x="128" y="88"/>
                </a:lnTo>
                <a:lnTo>
                  <a:pt x="104" y="94"/>
                </a:lnTo>
                <a:lnTo>
                  <a:pt x="4" y="10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1" name="Freeform 1275"/>
          <p:cNvSpPr>
            <a:spLocks/>
          </p:cNvSpPr>
          <p:nvPr/>
        </p:nvSpPr>
        <p:spPr bwMode="auto">
          <a:xfrm rot="222277">
            <a:off x="2276475" y="5187950"/>
            <a:ext cx="257175" cy="296863"/>
          </a:xfrm>
          <a:custGeom>
            <a:avLst/>
            <a:gdLst>
              <a:gd name="T0" fmla="*/ 2147483647 w 110"/>
              <a:gd name="T1" fmla="*/ 2147483647 h 126"/>
              <a:gd name="T2" fmla="*/ 2147483647 w 110"/>
              <a:gd name="T3" fmla="*/ 2147483647 h 126"/>
              <a:gd name="T4" fmla="*/ 2147483647 w 110"/>
              <a:gd name="T5" fmla="*/ 2147483647 h 126"/>
              <a:gd name="T6" fmla="*/ 2147483647 w 110"/>
              <a:gd name="T7" fmla="*/ 2147483647 h 126"/>
              <a:gd name="T8" fmla="*/ 2147483647 w 110"/>
              <a:gd name="T9" fmla="*/ 2147483647 h 126"/>
              <a:gd name="T10" fmla="*/ 2147483647 w 110"/>
              <a:gd name="T11" fmla="*/ 2147483647 h 126"/>
              <a:gd name="T12" fmla="*/ 2147483647 w 110"/>
              <a:gd name="T13" fmla="*/ 2147483647 h 126"/>
              <a:gd name="T14" fmla="*/ 2147483647 w 110"/>
              <a:gd name="T15" fmla="*/ 2147483647 h 126"/>
              <a:gd name="T16" fmla="*/ 2147483647 w 110"/>
              <a:gd name="T17" fmla="*/ 2147483647 h 126"/>
              <a:gd name="T18" fmla="*/ 2147483647 w 110"/>
              <a:gd name="T19" fmla="*/ 2147483647 h 126"/>
              <a:gd name="T20" fmla="*/ 0 w 110"/>
              <a:gd name="T21" fmla="*/ 2147483647 h 126"/>
              <a:gd name="T22" fmla="*/ 2147483647 w 110"/>
              <a:gd name="T23" fmla="*/ 0 h 126"/>
              <a:gd name="T24" fmla="*/ 2147483647 w 110"/>
              <a:gd name="T25" fmla="*/ 2147483647 h 126"/>
              <a:gd name="T26" fmla="*/ 2147483647 w 110"/>
              <a:gd name="T27" fmla="*/ 2147483647 h 126"/>
              <a:gd name="T28" fmla="*/ 2147483647 w 110"/>
              <a:gd name="T29" fmla="*/ 2147483647 h 126"/>
              <a:gd name="T30" fmla="*/ 2147483647 w 110"/>
              <a:gd name="T31" fmla="*/ 2147483647 h 126"/>
              <a:gd name="T32" fmla="*/ 2147483647 w 110"/>
              <a:gd name="T33" fmla="*/ 2147483647 h 126"/>
              <a:gd name="T34" fmla="*/ 2147483647 w 110"/>
              <a:gd name="T35" fmla="*/ 2147483647 h 126"/>
              <a:gd name="T36" fmla="*/ 2147483647 w 110"/>
              <a:gd name="T37" fmla="*/ 2147483647 h 126"/>
              <a:gd name="T38" fmla="*/ 2147483647 w 110"/>
              <a:gd name="T39" fmla="*/ 2147483647 h 126"/>
              <a:gd name="T40" fmla="*/ 2147483647 w 110"/>
              <a:gd name="T41" fmla="*/ 2147483647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0"/>
              <a:gd name="T64" fmla="*/ 0 h 126"/>
              <a:gd name="T65" fmla="*/ 110 w 110"/>
              <a:gd name="T66" fmla="*/ 126 h 12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0" h="126">
                <a:moveTo>
                  <a:pt x="60" y="126"/>
                </a:moveTo>
                <a:lnTo>
                  <a:pt x="48" y="124"/>
                </a:lnTo>
                <a:lnTo>
                  <a:pt x="48" y="118"/>
                </a:lnTo>
                <a:lnTo>
                  <a:pt x="34" y="106"/>
                </a:lnTo>
                <a:lnTo>
                  <a:pt x="40" y="92"/>
                </a:lnTo>
                <a:lnTo>
                  <a:pt x="24" y="74"/>
                </a:lnTo>
                <a:lnTo>
                  <a:pt x="26" y="68"/>
                </a:lnTo>
                <a:lnTo>
                  <a:pt x="14" y="64"/>
                </a:lnTo>
                <a:lnTo>
                  <a:pt x="6" y="52"/>
                </a:lnTo>
                <a:lnTo>
                  <a:pt x="12" y="30"/>
                </a:lnTo>
                <a:lnTo>
                  <a:pt x="0" y="4"/>
                </a:lnTo>
                <a:lnTo>
                  <a:pt x="70" y="0"/>
                </a:lnTo>
                <a:lnTo>
                  <a:pt x="72" y="24"/>
                </a:lnTo>
                <a:lnTo>
                  <a:pt x="88" y="24"/>
                </a:lnTo>
                <a:lnTo>
                  <a:pt x="92" y="58"/>
                </a:lnTo>
                <a:lnTo>
                  <a:pt x="106" y="58"/>
                </a:lnTo>
                <a:lnTo>
                  <a:pt x="110" y="90"/>
                </a:lnTo>
                <a:lnTo>
                  <a:pt x="84" y="92"/>
                </a:lnTo>
                <a:lnTo>
                  <a:pt x="76" y="108"/>
                </a:lnTo>
                <a:lnTo>
                  <a:pt x="64" y="110"/>
                </a:lnTo>
                <a:lnTo>
                  <a:pt x="60" y="12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2" name="Freeform 1276"/>
          <p:cNvSpPr>
            <a:spLocks/>
          </p:cNvSpPr>
          <p:nvPr/>
        </p:nvSpPr>
        <p:spPr bwMode="auto">
          <a:xfrm rot="222277">
            <a:off x="2208213" y="4968875"/>
            <a:ext cx="273050" cy="223838"/>
          </a:xfrm>
          <a:custGeom>
            <a:avLst/>
            <a:gdLst>
              <a:gd name="T0" fmla="*/ 2147483647 w 116"/>
              <a:gd name="T1" fmla="*/ 2147483647 h 96"/>
              <a:gd name="T2" fmla="*/ 2147483647 w 116"/>
              <a:gd name="T3" fmla="*/ 2147483647 h 96"/>
              <a:gd name="T4" fmla="*/ 2147483647 w 116"/>
              <a:gd name="T5" fmla="*/ 2147483647 h 96"/>
              <a:gd name="T6" fmla="*/ 0 w 116"/>
              <a:gd name="T7" fmla="*/ 2147483647 h 96"/>
              <a:gd name="T8" fmla="*/ 2147483647 w 116"/>
              <a:gd name="T9" fmla="*/ 2147483647 h 96"/>
              <a:gd name="T10" fmla="*/ 2147483647 w 116"/>
              <a:gd name="T11" fmla="*/ 2147483647 h 96"/>
              <a:gd name="T12" fmla="*/ 2147483647 w 116"/>
              <a:gd name="T13" fmla="*/ 2147483647 h 96"/>
              <a:gd name="T14" fmla="*/ 2147483647 w 116"/>
              <a:gd name="T15" fmla="*/ 0 h 96"/>
              <a:gd name="T16" fmla="*/ 2147483647 w 116"/>
              <a:gd name="T17" fmla="*/ 2147483647 h 96"/>
              <a:gd name="T18" fmla="*/ 2147483647 w 116"/>
              <a:gd name="T19" fmla="*/ 2147483647 h 96"/>
              <a:gd name="T20" fmla="*/ 2147483647 w 116"/>
              <a:gd name="T21" fmla="*/ 2147483647 h 96"/>
              <a:gd name="T22" fmla="*/ 2147483647 w 116"/>
              <a:gd name="T23" fmla="*/ 2147483647 h 96"/>
              <a:gd name="T24" fmla="*/ 2147483647 w 116"/>
              <a:gd name="T25" fmla="*/ 2147483647 h 96"/>
              <a:gd name="T26" fmla="*/ 2147483647 w 116"/>
              <a:gd name="T27" fmla="*/ 2147483647 h 96"/>
              <a:gd name="T28" fmla="*/ 2147483647 w 116"/>
              <a:gd name="T29" fmla="*/ 2147483647 h 96"/>
              <a:gd name="T30" fmla="*/ 2147483647 w 116"/>
              <a:gd name="T31" fmla="*/ 2147483647 h 96"/>
              <a:gd name="T32" fmla="*/ 2147483647 w 116"/>
              <a:gd name="T33" fmla="*/ 2147483647 h 96"/>
              <a:gd name="T34" fmla="*/ 2147483647 w 116"/>
              <a:gd name="T35" fmla="*/ 2147483647 h 96"/>
              <a:gd name="T36" fmla="*/ 2147483647 w 116"/>
              <a:gd name="T37" fmla="*/ 2147483647 h 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6"/>
              <a:gd name="T58" fmla="*/ 0 h 96"/>
              <a:gd name="T59" fmla="*/ 116 w 116"/>
              <a:gd name="T60" fmla="*/ 96 h 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6" h="96">
                <a:moveTo>
                  <a:pt x="36" y="96"/>
                </a:moveTo>
                <a:lnTo>
                  <a:pt x="10" y="72"/>
                </a:lnTo>
                <a:lnTo>
                  <a:pt x="2" y="66"/>
                </a:lnTo>
                <a:lnTo>
                  <a:pt x="0" y="28"/>
                </a:lnTo>
                <a:lnTo>
                  <a:pt x="8" y="28"/>
                </a:lnTo>
                <a:lnTo>
                  <a:pt x="16" y="30"/>
                </a:lnTo>
                <a:lnTo>
                  <a:pt x="30" y="20"/>
                </a:lnTo>
                <a:lnTo>
                  <a:pt x="40" y="0"/>
                </a:lnTo>
                <a:lnTo>
                  <a:pt x="68" y="6"/>
                </a:lnTo>
                <a:lnTo>
                  <a:pt x="72" y="16"/>
                </a:lnTo>
                <a:lnTo>
                  <a:pt x="80" y="20"/>
                </a:lnTo>
                <a:lnTo>
                  <a:pt x="90" y="34"/>
                </a:lnTo>
                <a:lnTo>
                  <a:pt x="80" y="48"/>
                </a:lnTo>
                <a:lnTo>
                  <a:pt x="110" y="64"/>
                </a:lnTo>
                <a:lnTo>
                  <a:pt x="116" y="68"/>
                </a:lnTo>
                <a:lnTo>
                  <a:pt x="116" y="74"/>
                </a:lnTo>
                <a:lnTo>
                  <a:pt x="106" y="76"/>
                </a:lnTo>
                <a:lnTo>
                  <a:pt x="106" y="92"/>
                </a:lnTo>
                <a:lnTo>
                  <a:pt x="36" y="9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3" name="Freeform 1277"/>
          <p:cNvSpPr>
            <a:spLocks/>
          </p:cNvSpPr>
          <p:nvPr/>
        </p:nvSpPr>
        <p:spPr bwMode="auto">
          <a:xfrm rot="222277">
            <a:off x="2395538" y="5005388"/>
            <a:ext cx="173037" cy="165100"/>
          </a:xfrm>
          <a:custGeom>
            <a:avLst/>
            <a:gdLst>
              <a:gd name="T0" fmla="*/ 0 w 74"/>
              <a:gd name="T1" fmla="*/ 2147483647 h 70"/>
              <a:gd name="T2" fmla="*/ 2147483647 w 74"/>
              <a:gd name="T3" fmla="*/ 2147483647 h 70"/>
              <a:gd name="T4" fmla="*/ 2147483647 w 74"/>
              <a:gd name="T5" fmla="*/ 2147483647 h 70"/>
              <a:gd name="T6" fmla="*/ 2147483647 w 74"/>
              <a:gd name="T7" fmla="*/ 0 h 70"/>
              <a:gd name="T8" fmla="*/ 2147483647 w 74"/>
              <a:gd name="T9" fmla="*/ 2147483647 h 70"/>
              <a:gd name="T10" fmla="*/ 2147483647 w 74"/>
              <a:gd name="T11" fmla="*/ 2147483647 h 70"/>
              <a:gd name="T12" fmla="*/ 2147483647 w 74"/>
              <a:gd name="T13" fmla="*/ 2147483647 h 70"/>
              <a:gd name="T14" fmla="*/ 2147483647 w 74"/>
              <a:gd name="T15" fmla="*/ 2147483647 h 70"/>
              <a:gd name="T16" fmla="*/ 2147483647 w 74"/>
              <a:gd name="T17" fmla="*/ 2147483647 h 70"/>
              <a:gd name="T18" fmla="*/ 2147483647 w 74"/>
              <a:gd name="T19" fmla="*/ 2147483647 h 70"/>
              <a:gd name="T20" fmla="*/ 2147483647 w 74"/>
              <a:gd name="T21" fmla="*/ 2147483647 h 70"/>
              <a:gd name="T22" fmla="*/ 2147483647 w 74"/>
              <a:gd name="T23" fmla="*/ 2147483647 h 70"/>
              <a:gd name="T24" fmla="*/ 2147483647 w 74"/>
              <a:gd name="T25" fmla="*/ 2147483647 h 70"/>
              <a:gd name="T26" fmla="*/ 2147483647 w 74"/>
              <a:gd name="T27" fmla="*/ 2147483647 h 70"/>
              <a:gd name="T28" fmla="*/ 0 w 74"/>
              <a:gd name="T29" fmla="*/ 2147483647 h 70"/>
              <a:gd name="T30" fmla="*/ 2147483647 w 74"/>
              <a:gd name="T31" fmla="*/ 2147483647 h 70"/>
              <a:gd name="T32" fmla="*/ 0 w 74"/>
              <a:gd name="T33" fmla="*/ 2147483647 h 7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4"/>
              <a:gd name="T52" fmla="*/ 0 h 70"/>
              <a:gd name="T53" fmla="*/ 74 w 74"/>
              <a:gd name="T54" fmla="*/ 70 h 7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4" h="70">
                <a:moveTo>
                  <a:pt x="0" y="8"/>
                </a:moveTo>
                <a:lnTo>
                  <a:pt x="12" y="6"/>
                </a:lnTo>
                <a:lnTo>
                  <a:pt x="24" y="6"/>
                </a:lnTo>
                <a:lnTo>
                  <a:pt x="56" y="0"/>
                </a:lnTo>
                <a:lnTo>
                  <a:pt x="66" y="18"/>
                </a:lnTo>
                <a:lnTo>
                  <a:pt x="72" y="34"/>
                </a:lnTo>
                <a:lnTo>
                  <a:pt x="74" y="50"/>
                </a:lnTo>
                <a:lnTo>
                  <a:pt x="54" y="52"/>
                </a:lnTo>
                <a:lnTo>
                  <a:pt x="54" y="64"/>
                </a:lnTo>
                <a:lnTo>
                  <a:pt x="50" y="68"/>
                </a:lnTo>
                <a:lnTo>
                  <a:pt x="42" y="70"/>
                </a:lnTo>
                <a:lnTo>
                  <a:pt x="36" y="62"/>
                </a:lnTo>
                <a:lnTo>
                  <a:pt x="36" y="56"/>
                </a:lnTo>
                <a:lnTo>
                  <a:pt x="30" y="52"/>
                </a:lnTo>
                <a:lnTo>
                  <a:pt x="0" y="36"/>
                </a:lnTo>
                <a:lnTo>
                  <a:pt x="10" y="22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4" name="Freeform 1280"/>
          <p:cNvSpPr>
            <a:spLocks/>
          </p:cNvSpPr>
          <p:nvPr/>
        </p:nvSpPr>
        <p:spPr bwMode="auto">
          <a:xfrm rot="222277">
            <a:off x="2403475" y="4657725"/>
            <a:ext cx="161925" cy="284163"/>
          </a:xfrm>
          <a:custGeom>
            <a:avLst/>
            <a:gdLst>
              <a:gd name="T0" fmla="*/ 0 w 68"/>
              <a:gd name="T1" fmla="*/ 2147483647 h 120"/>
              <a:gd name="T2" fmla="*/ 2147483647 w 68"/>
              <a:gd name="T3" fmla="*/ 0 h 120"/>
              <a:gd name="T4" fmla="*/ 2147483647 w 68"/>
              <a:gd name="T5" fmla="*/ 2147483647 h 120"/>
              <a:gd name="T6" fmla="*/ 2147483647 w 68"/>
              <a:gd name="T7" fmla="*/ 2147483647 h 120"/>
              <a:gd name="T8" fmla="*/ 2147483647 w 68"/>
              <a:gd name="T9" fmla="*/ 2147483647 h 120"/>
              <a:gd name="T10" fmla="*/ 2147483647 w 68"/>
              <a:gd name="T11" fmla="*/ 2147483647 h 120"/>
              <a:gd name="T12" fmla="*/ 2147483647 w 68"/>
              <a:gd name="T13" fmla="*/ 2147483647 h 120"/>
              <a:gd name="T14" fmla="*/ 2147483647 w 68"/>
              <a:gd name="T15" fmla="*/ 2147483647 h 120"/>
              <a:gd name="T16" fmla="*/ 2147483647 w 68"/>
              <a:gd name="T17" fmla="*/ 2147483647 h 120"/>
              <a:gd name="T18" fmla="*/ 2147483647 w 68"/>
              <a:gd name="T19" fmla="*/ 2147483647 h 120"/>
              <a:gd name="T20" fmla="*/ 2147483647 w 68"/>
              <a:gd name="T21" fmla="*/ 2147483647 h 120"/>
              <a:gd name="T22" fmla="*/ 0 w 68"/>
              <a:gd name="T23" fmla="*/ 2147483647 h 1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"/>
              <a:gd name="T37" fmla="*/ 0 h 120"/>
              <a:gd name="T38" fmla="*/ 68 w 68"/>
              <a:gd name="T39" fmla="*/ 120 h 12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" h="120">
                <a:moveTo>
                  <a:pt x="0" y="4"/>
                </a:moveTo>
                <a:lnTo>
                  <a:pt x="46" y="0"/>
                </a:lnTo>
                <a:lnTo>
                  <a:pt x="50" y="58"/>
                </a:lnTo>
                <a:lnTo>
                  <a:pt x="58" y="58"/>
                </a:lnTo>
                <a:lnTo>
                  <a:pt x="64" y="84"/>
                </a:lnTo>
                <a:lnTo>
                  <a:pt x="68" y="106"/>
                </a:lnTo>
                <a:lnTo>
                  <a:pt x="56" y="106"/>
                </a:lnTo>
                <a:lnTo>
                  <a:pt x="56" y="118"/>
                </a:lnTo>
                <a:lnTo>
                  <a:pt x="32" y="120"/>
                </a:lnTo>
                <a:lnTo>
                  <a:pt x="20" y="118"/>
                </a:lnTo>
                <a:lnTo>
                  <a:pt x="14" y="30"/>
                </a:lnTo>
                <a:lnTo>
                  <a:pt x="0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5" name="Freeform 1281"/>
          <p:cNvSpPr>
            <a:spLocks/>
          </p:cNvSpPr>
          <p:nvPr/>
        </p:nvSpPr>
        <p:spPr bwMode="auto">
          <a:xfrm rot="222277">
            <a:off x="2516188" y="4651375"/>
            <a:ext cx="200025" cy="211138"/>
          </a:xfrm>
          <a:custGeom>
            <a:avLst/>
            <a:gdLst>
              <a:gd name="T0" fmla="*/ 0 w 86"/>
              <a:gd name="T1" fmla="*/ 2147483647 h 90"/>
              <a:gd name="T2" fmla="*/ 2147483647 w 86"/>
              <a:gd name="T3" fmla="*/ 2147483647 h 90"/>
              <a:gd name="T4" fmla="*/ 2147483647 w 86"/>
              <a:gd name="T5" fmla="*/ 0 h 90"/>
              <a:gd name="T6" fmla="*/ 2147483647 w 86"/>
              <a:gd name="T7" fmla="*/ 2147483647 h 90"/>
              <a:gd name="T8" fmla="*/ 2147483647 w 86"/>
              <a:gd name="T9" fmla="*/ 2147483647 h 90"/>
              <a:gd name="T10" fmla="*/ 2147483647 w 86"/>
              <a:gd name="T11" fmla="*/ 2147483647 h 90"/>
              <a:gd name="T12" fmla="*/ 2147483647 w 86"/>
              <a:gd name="T13" fmla="*/ 2147483647 h 90"/>
              <a:gd name="T14" fmla="*/ 2147483647 w 86"/>
              <a:gd name="T15" fmla="*/ 2147483647 h 90"/>
              <a:gd name="T16" fmla="*/ 2147483647 w 86"/>
              <a:gd name="T17" fmla="*/ 2147483647 h 90"/>
              <a:gd name="T18" fmla="*/ 2147483647 w 86"/>
              <a:gd name="T19" fmla="*/ 2147483647 h 90"/>
              <a:gd name="T20" fmla="*/ 0 w 86"/>
              <a:gd name="T21" fmla="*/ 2147483647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6"/>
              <a:gd name="T34" fmla="*/ 0 h 90"/>
              <a:gd name="T35" fmla="*/ 86 w 86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6" h="90">
                <a:moveTo>
                  <a:pt x="0" y="6"/>
                </a:moveTo>
                <a:lnTo>
                  <a:pt x="42" y="2"/>
                </a:lnTo>
                <a:lnTo>
                  <a:pt x="80" y="0"/>
                </a:lnTo>
                <a:lnTo>
                  <a:pt x="86" y="48"/>
                </a:lnTo>
                <a:lnTo>
                  <a:pt x="74" y="50"/>
                </a:lnTo>
                <a:lnTo>
                  <a:pt x="64" y="64"/>
                </a:lnTo>
                <a:lnTo>
                  <a:pt x="64" y="86"/>
                </a:lnTo>
                <a:lnTo>
                  <a:pt x="18" y="90"/>
                </a:lnTo>
                <a:lnTo>
                  <a:pt x="12" y="64"/>
                </a:lnTo>
                <a:lnTo>
                  <a:pt x="4" y="64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6" name="Freeform 1282"/>
          <p:cNvSpPr>
            <a:spLocks/>
          </p:cNvSpPr>
          <p:nvPr/>
        </p:nvSpPr>
        <p:spPr bwMode="auto">
          <a:xfrm rot="222277">
            <a:off x="2701925" y="4654550"/>
            <a:ext cx="276225" cy="200025"/>
          </a:xfrm>
          <a:custGeom>
            <a:avLst/>
            <a:gdLst>
              <a:gd name="T0" fmla="*/ 0 w 118"/>
              <a:gd name="T1" fmla="*/ 2147483647 h 86"/>
              <a:gd name="T2" fmla="*/ 2147483647 w 118"/>
              <a:gd name="T3" fmla="*/ 0 h 86"/>
              <a:gd name="T4" fmla="*/ 2147483647 w 118"/>
              <a:gd name="T5" fmla="*/ 2147483647 h 86"/>
              <a:gd name="T6" fmla="*/ 2147483647 w 118"/>
              <a:gd name="T7" fmla="*/ 2147483647 h 86"/>
              <a:gd name="T8" fmla="*/ 2147483647 w 118"/>
              <a:gd name="T9" fmla="*/ 2147483647 h 86"/>
              <a:gd name="T10" fmla="*/ 2147483647 w 118"/>
              <a:gd name="T11" fmla="*/ 2147483647 h 86"/>
              <a:gd name="T12" fmla="*/ 2147483647 w 118"/>
              <a:gd name="T13" fmla="*/ 2147483647 h 86"/>
              <a:gd name="T14" fmla="*/ 2147483647 w 118"/>
              <a:gd name="T15" fmla="*/ 2147483647 h 86"/>
              <a:gd name="T16" fmla="*/ 2147483647 w 118"/>
              <a:gd name="T17" fmla="*/ 2147483647 h 86"/>
              <a:gd name="T18" fmla="*/ 2147483647 w 118"/>
              <a:gd name="T19" fmla="*/ 2147483647 h 86"/>
              <a:gd name="T20" fmla="*/ 2147483647 w 118"/>
              <a:gd name="T21" fmla="*/ 2147483647 h 86"/>
              <a:gd name="T22" fmla="*/ 2147483647 w 118"/>
              <a:gd name="T23" fmla="*/ 2147483647 h 86"/>
              <a:gd name="T24" fmla="*/ 2147483647 w 118"/>
              <a:gd name="T25" fmla="*/ 2147483647 h 86"/>
              <a:gd name="T26" fmla="*/ 0 w 118"/>
              <a:gd name="T27" fmla="*/ 2147483647 h 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8"/>
              <a:gd name="T43" fmla="*/ 0 h 86"/>
              <a:gd name="T44" fmla="*/ 118 w 118"/>
              <a:gd name="T45" fmla="*/ 86 h 8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8" h="86">
                <a:moveTo>
                  <a:pt x="0" y="6"/>
                </a:moveTo>
                <a:lnTo>
                  <a:pt x="108" y="0"/>
                </a:lnTo>
                <a:lnTo>
                  <a:pt x="110" y="24"/>
                </a:lnTo>
                <a:lnTo>
                  <a:pt x="118" y="38"/>
                </a:lnTo>
                <a:lnTo>
                  <a:pt x="114" y="54"/>
                </a:lnTo>
                <a:lnTo>
                  <a:pt x="104" y="64"/>
                </a:lnTo>
                <a:lnTo>
                  <a:pt x="88" y="80"/>
                </a:lnTo>
                <a:lnTo>
                  <a:pt x="60" y="86"/>
                </a:lnTo>
                <a:lnTo>
                  <a:pt x="58" y="66"/>
                </a:lnTo>
                <a:lnTo>
                  <a:pt x="42" y="68"/>
                </a:lnTo>
                <a:lnTo>
                  <a:pt x="40" y="58"/>
                </a:lnTo>
                <a:lnTo>
                  <a:pt x="20" y="54"/>
                </a:lnTo>
                <a:lnTo>
                  <a:pt x="6" y="54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7" name="Freeform 1283"/>
          <p:cNvSpPr>
            <a:spLocks/>
          </p:cNvSpPr>
          <p:nvPr/>
        </p:nvSpPr>
        <p:spPr bwMode="auto">
          <a:xfrm rot="222277">
            <a:off x="2955925" y="4649788"/>
            <a:ext cx="231775" cy="234950"/>
          </a:xfrm>
          <a:custGeom>
            <a:avLst/>
            <a:gdLst>
              <a:gd name="T0" fmla="*/ 0 w 100"/>
              <a:gd name="T1" fmla="*/ 2147483647 h 100"/>
              <a:gd name="T2" fmla="*/ 2147483647 w 100"/>
              <a:gd name="T3" fmla="*/ 0 h 100"/>
              <a:gd name="T4" fmla="*/ 2147483647 w 100"/>
              <a:gd name="T5" fmla="*/ 2147483647 h 100"/>
              <a:gd name="T6" fmla="*/ 2147483647 w 100"/>
              <a:gd name="T7" fmla="*/ 2147483647 h 100"/>
              <a:gd name="T8" fmla="*/ 2147483647 w 100"/>
              <a:gd name="T9" fmla="*/ 2147483647 h 100"/>
              <a:gd name="T10" fmla="*/ 2147483647 w 100"/>
              <a:gd name="T11" fmla="*/ 2147483647 h 100"/>
              <a:gd name="T12" fmla="*/ 2147483647 w 100"/>
              <a:gd name="T13" fmla="*/ 2147483647 h 100"/>
              <a:gd name="T14" fmla="*/ 2147483647 w 100"/>
              <a:gd name="T15" fmla="*/ 2147483647 h 100"/>
              <a:gd name="T16" fmla="*/ 2147483647 w 100"/>
              <a:gd name="T17" fmla="*/ 2147483647 h 100"/>
              <a:gd name="T18" fmla="*/ 2147483647 w 100"/>
              <a:gd name="T19" fmla="*/ 2147483647 h 100"/>
              <a:gd name="T20" fmla="*/ 2147483647 w 100"/>
              <a:gd name="T21" fmla="*/ 2147483647 h 100"/>
              <a:gd name="T22" fmla="*/ 2147483647 w 100"/>
              <a:gd name="T23" fmla="*/ 2147483647 h 100"/>
              <a:gd name="T24" fmla="*/ 2147483647 w 100"/>
              <a:gd name="T25" fmla="*/ 2147483647 h 100"/>
              <a:gd name="T26" fmla="*/ 2147483647 w 100"/>
              <a:gd name="T27" fmla="*/ 2147483647 h 100"/>
              <a:gd name="T28" fmla="*/ 0 w 100"/>
              <a:gd name="T29" fmla="*/ 2147483647 h 1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"/>
              <a:gd name="T46" fmla="*/ 0 h 100"/>
              <a:gd name="T47" fmla="*/ 100 w 100"/>
              <a:gd name="T48" fmla="*/ 100 h 1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" h="100">
                <a:moveTo>
                  <a:pt x="0" y="8"/>
                </a:moveTo>
                <a:lnTo>
                  <a:pt x="100" y="0"/>
                </a:lnTo>
                <a:lnTo>
                  <a:pt x="94" y="20"/>
                </a:lnTo>
                <a:lnTo>
                  <a:pt x="84" y="28"/>
                </a:lnTo>
                <a:lnTo>
                  <a:pt x="78" y="66"/>
                </a:lnTo>
                <a:lnTo>
                  <a:pt x="60" y="88"/>
                </a:lnTo>
                <a:lnTo>
                  <a:pt x="42" y="90"/>
                </a:lnTo>
                <a:lnTo>
                  <a:pt x="38" y="100"/>
                </a:lnTo>
                <a:lnTo>
                  <a:pt x="30" y="94"/>
                </a:lnTo>
                <a:lnTo>
                  <a:pt x="28" y="72"/>
                </a:lnTo>
                <a:lnTo>
                  <a:pt x="18" y="64"/>
                </a:lnTo>
                <a:lnTo>
                  <a:pt x="6" y="62"/>
                </a:lnTo>
                <a:lnTo>
                  <a:pt x="10" y="46"/>
                </a:lnTo>
                <a:lnTo>
                  <a:pt x="2" y="32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8" name="Freeform 1284"/>
          <p:cNvSpPr>
            <a:spLocks/>
          </p:cNvSpPr>
          <p:nvPr/>
        </p:nvSpPr>
        <p:spPr bwMode="auto">
          <a:xfrm rot="222277">
            <a:off x="3136900" y="4651375"/>
            <a:ext cx="117475" cy="198438"/>
          </a:xfrm>
          <a:custGeom>
            <a:avLst/>
            <a:gdLst>
              <a:gd name="T0" fmla="*/ 2147483647 w 50"/>
              <a:gd name="T1" fmla="*/ 2147483647 h 84"/>
              <a:gd name="T2" fmla="*/ 2147483647 w 50"/>
              <a:gd name="T3" fmla="*/ 0 h 84"/>
              <a:gd name="T4" fmla="*/ 2147483647 w 50"/>
              <a:gd name="T5" fmla="*/ 2147483647 h 84"/>
              <a:gd name="T6" fmla="*/ 2147483647 w 50"/>
              <a:gd name="T7" fmla="*/ 2147483647 h 84"/>
              <a:gd name="T8" fmla="*/ 2147483647 w 50"/>
              <a:gd name="T9" fmla="*/ 2147483647 h 84"/>
              <a:gd name="T10" fmla="*/ 2147483647 w 50"/>
              <a:gd name="T11" fmla="*/ 2147483647 h 84"/>
              <a:gd name="T12" fmla="*/ 0 w 50"/>
              <a:gd name="T13" fmla="*/ 2147483647 h 84"/>
              <a:gd name="T14" fmla="*/ 2147483647 w 50"/>
              <a:gd name="T15" fmla="*/ 2147483647 h 84"/>
              <a:gd name="T16" fmla="*/ 2147483647 w 50"/>
              <a:gd name="T17" fmla="*/ 2147483647 h 84"/>
              <a:gd name="T18" fmla="*/ 2147483647 w 50"/>
              <a:gd name="T19" fmla="*/ 2147483647 h 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"/>
              <a:gd name="T31" fmla="*/ 0 h 84"/>
              <a:gd name="T32" fmla="*/ 50 w 50"/>
              <a:gd name="T33" fmla="*/ 84 h 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" h="84">
                <a:moveTo>
                  <a:pt x="22" y="2"/>
                </a:moveTo>
                <a:lnTo>
                  <a:pt x="50" y="0"/>
                </a:lnTo>
                <a:lnTo>
                  <a:pt x="44" y="46"/>
                </a:lnTo>
                <a:lnTo>
                  <a:pt x="30" y="82"/>
                </a:lnTo>
                <a:lnTo>
                  <a:pt x="6" y="84"/>
                </a:lnTo>
                <a:lnTo>
                  <a:pt x="4" y="68"/>
                </a:lnTo>
                <a:lnTo>
                  <a:pt x="0" y="68"/>
                </a:lnTo>
                <a:lnTo>
                  <a:pt x="6" y="30"/>
                </a:lnTo>
                <a:lnTo>
                  <a:pt x="16" y="22"/>
                </a:ln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19" name="Freeform 1285"/>
          <p:cNvSpPr>
            <a:spLocks/>
          </p:cNvSpPr>
          <p:nvPr/>
        </p:nvSpPr>
        <p:spPr bwMode="auto">
          <a:xfrm rot="222277">
            <a:off x="3206750" y="4652963"/>
            <a:ext cx="165100" cy="215900"/>
          </a:xfrm>
          <a:custGeom>
            <a:avLst/>
            <a:gdLst>
              <a:gd name="T0" fmla="*/ 2147483647 w 70"/>
              <a:gd name="T1" fmla="*/ 2147483647 h 92"/>
              <a:gd name="T2" fmla="*/ 2147483647 w 70"/>
              <a:gd name="T3" fmla="*/ 0 h 92"/>
              <a:gd name="T4" fmla="*/ 2147483647 w 70"/>
              <a:gd name="T5" fmla="*/ 2147483647 h 92"/>
              <a:gd name="T6" fmla="*/ 2147483647 w 70"/>
              <a:gd name="T7" fmla="*/ 2147483647 h 92"/>
              <a:gd name="T8" fmla="*/ 2147483647 w 70"/>
              <a:gd name="T9" fmla="*/ 2147483647 h 92"/>
              <a:gd name="T10" fmla="*/ 2147483647 w 70"/>
              <a:gd name="T11" fmla="*/ 2147483647 h 92"/>
              <a:gd name="T12" fmla="*/ 2147483647 w 70"/>
              <a:gd name="T13" fmla="*/ 2147483647 h 92"/>
              <a:gd name="T14" fmla="*/ 2147483647 w 70"/>
              <a:gd name="T15" fmla="*/ 2147483647 h 92"/>
              <a:gd name="T16" fmla="*/ 2147483647 w 70"/>
              <a:gd name="T17" fmla="*/ 2147483647 h 92"/>
              <a:gd name="T18" fmla="*/ 2147483647 w 70"/>
              <a:gd name="T19" fmla="*/ 2147483647 h 92"/>
              <a:gd name="T20" fmla="*/ 2147483647 w 70"/>
              <a:gd name="T21" fmla="*/ 2147483647 h 92"/>
              <a:gd name="T22" fmla="*/ 2147483647 w 70"/>
              <a:gd name="T23" fmla="*/ 2147483647 h 92"/>
              <a:gd name="T24" fmla="*/ 2147483647 w 70"/>
              <a:gd name="T25" fmla="*/ 2147483647 h 92"/>
              <a:gd name="T26" fmla="*/ 2147483647 w 70"/>
              <a:gd name="T27" fmla="*/ 2147483647 h 92"/>
              <a:gd name="T28" fmla="*/ 2147483647 w 70"/>
              <a:gd name="T29" fmla="*/ 2147483647 h 92"/>
              <a:gd name="T30" fmla="*/ 2147483647 w 70"/>
              <a:gd name="T31" fmla="*/ 2147483647 h 92"/>
              <a:gd name="T32" fmla="*/ 0 w 70"/>
              <a:gd name="T33" fmla="*/ 2147483647 h 92"/>
              <a:gd name="T34" fmla="*/ 2147483647 w 70"/>
              <a:gd name="T35" fmla="*/ 2147483647 h 92"/>
              <a:gd name="T36" fmla="*/ 2147483647 w 70"/>
              <a:gd name="T37" fmla="*/ 2147483647 h 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0"/>
              <a:gd name="T58" fmla="*/ 0 h 92"/>
              <a:gd name="T59" fmla="*/ 70 w 70"/>
              <a:gd name="T60" fmla="*/ 92 h 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0" h="92">
                <a:moveTo>
                  <a:pt x="20" y="2"/>
                </a:moveTo>
                <a:lnTo>
                  <a:pt x="36" y="0"/>
                </a:lnTo>
                <a:lnTo>
                  <a:pt x="30" y="12"/>
                </a:lnTo>
                <a:lnTo>
                  <a:pt x="38" y="18"/>
                </a:lnTo>
                <a:lnTo>
                  <a:pt x="46" y="8"/>
                </a:lnTo>
                <a:lnTo>
                  <a:pt x="56" y="14"/>
                </a:lnTo>
                <a:lnTo>
                  <a:pt x="48" y="28"/>
                </a:lnTo>
                <a:lnTo>
                  <a:pt x="46" y="44"/>
                </a:lnTo>
                <a:lnTo>
                  <a:pt x="58" y="50"/>
                </a:lnTo>
                <a:lnTo>
                  <a:pt x="46" y="64"/>
                </a:lnTo>
                <a:lnTo>
                  <a:pt x="52" y="76"/>
                </a:lnTo>
                <a:lnTo>
                  <a:pt x="66" y="66"/>
                </a:lnTo>
                <a:lnTo>
                  <a:pt x="70" y="72"/>
                </a:lnTo>
                <a:lnTo>
                  <a:pt x="64" y="82"/>
                </a:lnTo>
                <a:lnTo>
                  <a:pt x="50" y="86"/>
                </a:lnTo>
                <a:lnTo>
                  <a:pt x="2" y="92"/>
                </a:lnTo>
                <a:lnTo>
                  <a:pt x="0" y="84"/>
                </a:lnTo>
                <a:lnTo>
                  <a:pt x="14" y="48"/>
                </a:lnTo>
                <a:lnTo>
                  <a:pt x="20" y="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0" name="Freeform 1287"/>
          <p:cNvSpPr>
            <a:spLocks/>
          </p:cNvSpPr>
          <p:nvPr/>
        </p:nvSpPr>
        <p:spPr bwMode="auto">
          <a:xfrm rot="222277">
            <a:off x="2989263" y="4803775"/>
            <a:ext cx="211137" cy="244475"/>
          </a:xfrm>
          <a:custGeom>
            <a:avLst/>
            <a:gdLst>
              <a:gd name="T0" fmla="*/ 0 w 90"/>
              <a:gd name="T1" fmla="*/ 2147483647 h 104"/>
              <a:gd name="T2" fmla="*/ 0 w 90"/>
              <a:gd name="T3" fmla="*/ 2147483647 h 104"/>
              <a:gd name="T4" fmla="*/ 2147483647 w 90"/>
              <a:gd name="T5" fmla="*/ 2147483647 h 104"/>
              <a:gd name="T6" fmla="*/ 2147483647 w 90"/>
              <a:gd name="T7" fmla="*/ 2147483647 h 104"/>
              <a:gd name="T8" fmla="*/ 2147483647 w 90"/>
              <a:gd name="T9" fmla="*/ 2147483647 h 104"/>
              <a:gd name="T10" fmla="*/ 2147483647 w 90"/>
              <a:gd name="T11" fmla="*/ 0 h 104"/>
              <a:gd name="T12" fmla="*/ 2147483647 w 90"/>
              <a:gd name="T13" fmla="*/ 0 h 104"/>
              <a:gd name="T14" fmla="*/ 2147483647 w 90"/>
              <a:gd name="T15" fmla="*/ 2147483647 h 104"/>
              <a:gd name="T16" fmla="*/ 2147483647 w 90"/>
              <a:gd name="T17" fmla="*/ 2147483647 h 104"/>
              <a:gd name="T18" fmla="*/ 2147483647 w 90"/>
              <a:gd name="T19" fmla="*/ 2147483647 h 104"/>
              <a:gd name="T20" fmla="*/ 2147483647 w 90"/>
              <a:gd name="T21" fmla="*/ 2147483647 h 104"/>
              <a:gd name="T22" fmla="*/ 2147483647 w 90"/>
              <a:gd name="T23" fmla="*/ 2147483647 h 104"/>
              <a:gd name="T24" fmla="*/ 2147483647 w 90"/>
              <a:gd name="T25" fmla="*/ 2147483647 h 104"/>
              <a:gd name="T26" fmla="*/ 2147483647 w 90"/>
              <a:gd name="T27" fmla="*/ 2147483647 h 104"/>
              <a:gd name="T28" fmla="*/ 2147483647 w 90"/>
              <a:gd name="T29" fmla="*/ 2147483647 h 104"/>
              <a:gd name="T30" fmla="*/ 2147483647 w 90"/>
              <a:gd name="T31" fmla="*/ 2147483647 h 104"/>
              <a:gd name="T32" fmla="*/ 2147483647 w 90"/>
              <a:gd name="T33" fmla="*/ 2147483647 h 104"/>
              <a:gd name="T34" fmla="*/ 2147483647 w 90"/>
              <a:gd name="T35" fmla="*/ 2147483647 h 104"/>
              <a:gd name="T36" fmla="*/ 0 w 90"/>
              <a:gd name="T37" fmla="*/ 2147483647 h 1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0"/>
              <a:gd name="T58" fmla="*/ 0 h 104"/>
              <a:gd name="T59" fmla="*/ 90 w 90"/>
              <a:gd name="T60" fmla="*/ 104 h 1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0" h="104">
                <a:moveTo>
                  <a:pt x="0" y="82"/>
                </a:moveTo>
                <a:lnTo>
                  <a:pt x="0" y="62"/>
                </a:lnTo>
                <a:lnTo>
                  <a:pt x="18" y="34"/>
                </a:lnTo>
                <a:lnTo>
                  <a:pt x="22" y="24"/>
                </a:lnTo>
                <a:lnTo>
                  <a:pt x="40" y="22"/>
                </a:lnTo>
                <a:lnTo>
                  <a:pt x="58" y="0"/>
                </a:lnTo>
                <a:lnTo>
                  <a:pt x="62" y="0"/>
                </a:lnTo>
                <a:lnTo>
                  <a:pt x="64" y="16"/>
                </a:lnTo>
                <a:lnTo>
                  <a:pt x="88" y="14"/>
                </a:lnTo>
                <a:lnTo>
                  <a:pt x="90" y="22"/>
                </a:lnTo>
                <a:lnTo>
                  <a:pt x="84" y="28"/>
                </a:lnTo>
                <a:lnTo>
                  <a:pt x="82" y="46"/>
                </a:lnTo>
                <a:lnTo>
                  <a:pt x="62" y="48"/>
                </a:lnTo>
                <a:lnTo>
                  <a:pt x="42" y="70"/>
                </a:lnTo>
                <a:lnTo>
                  <a:pt x="34" y="96"/>
                </a:lnTo>
                <a:lnTo>
                  <a:pt x="22" y="104"/>
                </a:lnTo>
                <a:lnTo>
                  <a:pt x="10" y="102"/>
                </a:lnTo>
                <a:lnTo>
                  <a:pt x="4" y="84"/>
                </a:lnTo>
                <a:lnTo>
                  <a:pt x="0" y="8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1" name="Freeform 1288"/>
          <p:cNvSpPr>
            <a:spLocks/>
          </p:cNvSpPr>
          <p:nvPr/>
        </p:nvSpPr>
        <p:spPr bwMode="auto">
          <a:xfrm rot="222277">
            <a:off x="3162300" y="4991100"/>
            <a:ext cx="228600" cy="238125"/>
          </a:xfrm>
          <a:custGeom>
            <a:avLst/>
            <a:gdLst>
              <a:gd name="T0" fmla="*/ 2147483647 w 98"/>
              <a:gd name="T1" fmla="*/ 2147483647 h 102"/>
              <a:gd name="T2" fmla="*/ 2147483647 w 98"/>
              <a:gd name="T3" fmla="*/ 2147483647 h 102"/>
              <a:gd name="T4" fmla="*/ 2147483647 w 98"/>
              <a:gd name="T5" fmla="*/ 0 h 102"/>
              <a:gd name="T6" fmla="*/ 2147483647 w 98"/>
              <a:gd name="T7" fmla="*/ 0 h 102"/>
              <a:gd name="T8" fmla="*/ 2147483647 w 98"/>
              <a:gd name="T9" fmla="*/ 2147483647 h 102"/>
              <a:gd name="T10" fmla="*/ 2147483647 w 98"/>
              <a:gd name="T11" fmla="*/ 2147483647 h 102"/>
              <a:gd name="T12" fmla="*/ 2147483647 w 98"/>
              <a:gd name="T13" fmla="*/ 2147483647 h 102"/>
              <a:gd name="T14" fmla="*/ 2147483647 w 98"/>
              <a:gd name="T15" fmla="*/ 2147483647 h 102"/>
              <a:gd name="T16" fmla="*/ 2147483647 w 98"/>
              <a:gd name="T17" fmla="*/ 2147483647 h 102"/>
              <a:gd name="T18" fmla="*/ 2147483647 w 98"/>
              <a:gd name="T19" fmla="*/ 2147483647 h 102"/>
              <a:gd name="T20" fmla="*/ 2147483647 w 98"/>
              <a:gd name="T21" fmla="*/ 2147483647 h 102"/>
              <a:gd name="T22" fmla="*/ 2147483647 w 98"/>
              <a:gd name="T23" fmla="*/ 2147483647 h 102"/>
              <a:gd name="T24" fmla="*/ 2147483647 w 98"/>
              <a:gd name="T25" fmla="*/ 2147483647 h 102"/>
              <a:gd name="T26" fmla="*/ 2147483647 w 98"/>
              <a:gd name="T27" fmla="*/ 2147483647 h 102"/>
              <a:gd name="T28" fmla="*/ 2147483647 w 98"/>
              <a:gd name="T29" fmla="*/ 2147483647 h 102"/>
              <a:gd name="T30" fmla="*/ 2147483647 w 98"/>
              <a:gd name="T31" fmla="*/ 2147483647 h 102"/>
              <a:gd name="T32" fmla="*/ 2147483647 w 98"/>
              <a:gd name="T33" fmla="*/ 2147483647 h 102"/>
              <a:gd name="T34" fmla="*/ 2147483647 w 98"/>
              <a:gd name="T35" fmla="*/ 2147483647 h 102"/>
              <a:gd name="T36" fmla="*/ 2147483647 w 98"/>
              <a:gd name="T37" fmla="*/ 2147483647 h 102"/>
              <a:gd name="T38" fmla="*/ 2147483647 w 98"/>
              <a:gd name="T39" fmla="*/ 2147483647 h 102"/>
              <a:gd name="T40" fmla="*/ 2147483647 w 98"/>
              <a:gd name="T41" fmla="*/ 2147483647 h 102"/>
              <a:gd name="T42" fmla="*/ 2147483647 w 98"/>
              <a:gd name="T43" fmla="*/ 2147483647 h 102"/>
              <a:gd name="T44" fmla="*/ 2147483647 w 98"/>
              <a:gd name="T45" fmla="*/ 2147483647 h 102"/>
              <a:gd name="T46" fmla="*/ 0 w 98"/>
              <a:gd name="T47" fmla="*/ 2147483647 h 102"/>
              <a:gd name="T48" fmla="*/ 2147483647 w 98"/>
              <a:gd name="T49" fmla="*/ 2147483647 h 102"/>
              <a:gd name="T50" fmla="*/ 2147483647 w 98"/>
              <a:gd name="T51" fmla="*/ 2147483647 h 102"/>
              <a:gd name="T52" fmla="*/ 2147483647 w 98"/>
              <a:gd name="T53" fmla="*/ 2147483647 h 10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8"/>
              <a:gd name="T82" fmla="*/ 0 h 102"/>
              <a:gd name="T83" fmla="*/ 98 w 98"/>
              <a:gd name="T84" fmla="*/ 102 h 10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8" h="102">
                <a:moveTo>
                  <a:pt x="4" y="14"/>
                </a:moveTo>
                <a:lnTo>
                  <a:pt x="32" y="12"/>
                </a:lnTo>
                <a:lnTo>
                  <a:pt x="60" y="0"/>
                </a:lnTo>
                <a:lnTo>
                  <a:pt x="68" y="0"/>
                </a:lnTo>
                <a:lnTo>
                  <a:pt x="70" y="4"/>
                </a:lnTo>
                <a:lnTo>
                  <a:pt x="64" y="6"/>
                </a:lnTo>
                <a:lnTo>
                  <a:pt x="64" y="18"/>
                </a:lnTo>
                <a:lnTo>
                  <a:pt x="76" y="22"/>
                </a:lnTo>
                <a:lnTo>
                  <a:pt x="90" y="8"/>
                </a:lnTo>
                <a:lnTo>
                  <a:pt x="98" y="14"/>
                </a:lnTo>
                <a:lnTo>
                  <a:pt x="82" y="30"/>
                </a:lnTo>
                <a:lnTo>
                  <a:pt x="70" y="34"/>
                </a:lnTo>
                <a:lnTo>
                  <a:pt x="78" y="46"/>
                </a:lnTo>
                <a:lnTo>
                  <a:pt x="58" y="72"/>
                </a:lnTo>
                <a:lnTo>
                  <a:pt x="58" y="78"/>
                </a:lnTo>
                <a:lnTo>
                  <a:pt x="44" y="80"/>
                </a:lnTo>
                <a:lnTo>
                  <a:pt x="38" y="88"/>
                </a:lnTo>
                <a:lnTo>
                  <a:pt x="44" y="92"/>
                </a:lnTo>
                <a:lnTo>
                  <a:pt x="54" y="94"/>
                </a:lnTo>
                <a:lnTo>
                  <a:pt x="46" y="98"/>
                </a:lnTo>
                <a:lnTo>
                  <a:pt x="38" y="100"/>
                </a:lnTo>
                <a:lnTo>
                  <a:pt x="12" y="102"/>
                </a:lnTo>
                <a:lnTo>
                  <a:pt x="6" y="96"/>
                </a:lnTo>
                <a:lnTo>
                  <a:pt x="0" y="78"/>
                </a:lnTo>
                <a:lnTo>
                  <a:pt x="12" y="66"/>
                </a:lnTo>
                <a:lnTo>
                  <a:pt x="10" y="20"/>
                </a:lnTo>
                <a:lnTo>
                  <a:pt x="4" y="1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2" name="Freeform 1289"/>
          <p:cNvSpPr>
            <a:spLocks/>
          </p:cNvSpPr>
          <p:nvPr/>
        </p:nvSpPr>
        <p:spPr bwMode="auto">
          <a:xfrm rot="222277">
            <a:off x="3024188" y="4913313"/>
            <a:ext cx="166687" cy="261937"/>
          </a:xfrm>
          <a:custGeom>
            <a:avLst/>
            <a:gdLst>
              <a:gd name="T0" fmla="*/ 2147483647 w 72"/>
              <a:gd name="T1" fmla="*/ 2147483647 h 110"/>
              <a:gd name="T2" fmla="*/ 2147483647 w 72"/>
              <a:gd name="T3" fmla="*/ 2147483647 h 110"/>
              <a:gd name="T4" fmla="*/ 2147483647 w 72"/>
              <a:gd name="T5" fmla="*/ 2147483647 h 110"/>
              <a:gd name="T6" fmla="*/ 2147483647 w 72"/>
              <a:gd name="T7" fmla="*/ 2147483647 h 110"/>
              <a:gd name="T8" fmla="*/ 2147483647 w 72"/>
              <a:gd name="T9" fmla="*/ 0 h 110"/>
              <a:gd name="T10" fmla="*/ 2147483647 w 72"/>
              <a:gd name="T11" fmla="*/ 2147483647 h 110"/>
              <a:gd name="T12" fmla="*/ 2147483647 w 72"/>
              <a:gd name="T13" fmla="*/ 2147483647 h 110"/>
              <a:gd name="T14" fmla="*/ 2147483647 w 72"/>
              <a:gd name="T15" fmla="*/ 2147483647 h 110"/>
              <a:gd name="T16" fmla="*/ 2147483647 w 72"/>
              <a:gd name="T17" fmla="*/ 2147483647 h 110"/>
              <a:gd name="T18" fmla="*/ 2147483647 w 72"/>
              <a:gd name="T19" fmla="*/ 2147483647 h 110"/>
              <a:gd name="T20" fmla="*/ 2147483647 w 72"/>
              <a:gd name="T21" fmla="*/ 2147483647 h 110"/>
              <a:gd name="T22" fmla="*/ 2147483647 w 72"/>
              <a:gd name="T23" fmla="*/ 2147483647 h 110"/>
              <a:gd name="T24" fmla="*/ 2147483647 w 72"/>
              <a:gd name="T25" fmla="*/ 2147483647 h 110"/>
              <a:gd name="T26" fmla="*/ 2147483647 w 72"/>
              <a:gd name="T27" fmla="*/ 2147483647 h 110"/>
              <a:gd name="T28" fmla="*/ 2147483647 w 72"/>
              <a:gd name="T29" fmla="*/ 2147483647 h 110"/>
              <a:gd name="T30" fmla="*/ 0 w 72"/>
              <a:gd name="T31" fmla="*/ 2147483647 h 110"/>
              <a:gd name="T32" fmla="*/ 2147483647 w 72"/>
              <a:gd name="T33" fmla="*/ 2147483647 h 110"/>
              <a:gd name="T34" fmla="*/ 2147483647 w 72"/>
              <a:gd name="T35" fmla="*/ 2147483647 h 110"/>
              <a:gd name="T36" fmla="*/ 2147483647 w 72"/>
              <a:gd name="T37" fmla="*/ 2147483647 h 11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2"/>
              <a:gd name="T58" fmla="*/ 0 h 110"/>
              <a:gd name="T59" fmla="*/ 72 w 72"/>
              <a:gd name="T60" fmla="*/ 110 h 11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2" h="110">
                <a:moveTo>
                  <a:pt x="4" y="58"/>
                </a:moveTo>
                <a:lnTo>
                  <a:pt x="16" y="50"/>
                </a:lnTo>
                <a:lnTo>
                  <a:pt x="24" y="24"/>
                </a:lnTo>
                <a:lnTo>
                  <a:pt x="44" y="2"/>
                </a:lnTo>
                <a:lnTo>
                  <a:pt x="64" y="0"/>
                </a:lnTo>
                <a:lnTo>
                  <a:pt x="70" y="10"/>
                </a:lnTo>
                <a:lnTo>
                  <a:pt x="60" y="30"/>
                </a:lnTo>
                <a:lnTo>
                  <a:pt x="64" y="42"/>
                </a:lnTo>
                <a:lnTo>
                  <a:pt x="70" y="48"/>
                </a:lnTo>
                <a:lnTo>
                  <a:pt x="72" y="94"/>
                </a:lnTo>
                <a:lnTo>
                  <a:pt x="60" y="106"/>
                </a:lnTo>
                <a:lnTo>
                  <a:pt x="58" y="88"/>
                </a:lnTo>
                <a:lnTo>
                  <a:pt x="48" y="90"/>
                </a:lnTo>
                <a:lnTo>
                  <a:pt x="32" y="110"/>
                </a:lnTo>
                <a:lnTo>
                  <a:pt x="8" y="90"/>
                </a:lnTo>
                <a:lnTo>
                  <a:pt x="0" y="74"/>
                </a:lnTo>
                <a:lnTo>
                  <a:pt x="8" y="70"/>
                </a:lnTo>
                <a:lnTo>
                  <a:pt x="10" y="64"/>
                </a:lnTo>
                <a:lnTo>
                  <a:pt x="4" y="5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3" name="Freeform 1290"/>
          <p:cNvSpPr>
            <a:spLocks/>
          </p:cNvSpPr>
          <p:nvPr/>
        </p:nvSpPr>
        <p:spPr bwMode="auto">
          <a:xfrm rot="222277">
            <a:off x="3103563" y="5532438"/>
            <a:ext cx="207962" cy="163512"/>
          </a:xfrm>
          <a:custGeom>
            <a:avLst/>
            <a:gdLst>
              <a:gd name="T0" fmla="*/ 0 w 88"/>
              <a:gd name="T1" fmla="*/ 2147483647 h 70"/>
              <a:gd name="T2" fmla="*/ 2147483647 w 88"/>
              <a:gd name="T3" fmla="*/ 0 h 70"/>
              <a:gd name="T4" fmla="*/ 2147483647 w 88"/>
              <a:gd name="T5" fmla="*/ 2147483647 h 70"/>
              <a:gd name="T6" fmla="*/ 2147483647 w 88"/>
              <a:gd name="T7" fmla="*/ 2147483647 h 70"/>
              <a:gd name="T8" fmla="*/ 2147483647 w 88"/>
              <a:gd name="T9" fmla="*/ 2147483647 h 70"/>
              <a:gd name="T10" fmla="*/ 2147483647 w 88"/>
              <a:gd name="T11" fmla="*/ 2147483647 h 70"/>
              <a:gd name="T12" fmla="*/ 2147483647 w 88"/>
              <a:gd name="T13" fmla="*/ 2147483647 h 70"/>
              <a:gd name="T14" fmla="*/ 2147483647 w 88"/>
              <a:gd name="T15" fmla="*/ 2147483647 h 70"/>
              <a:gd name="T16" fmla="*/ 2147483647 w 88"/>
              <a:gd name="T17" fmla="*/ 2147483647 h 70"/>
              <a:gd name="T18" fmla="*/ 2147483647 w 88"/>
              <a:gd name="T19" fmla="*/ 2147483647 h 70"/>
              <a:gd name="T20" fmla="*/ 2147483647 w 88"/>
              <a:gd name="T21" fmla="*/ 2147483647 h 70"/>
              <a:gd name="T22" fmla="*/ 2147483647 w 88"/>
              <a:gd name="T23" fmla="*/ 2147483647 h 70"/>
              <a:gd name="T24" fmla="*/ 2147483647 w 88"/>
              <a:gd name="T25" fmla="*/ 2147483647 h 70"/>
              <a:gd name="T26" fmla="*/ 2147483647 w 88"/>
              <a:gd name="T27" fmla="*/ 2147483647 h 70"/>
              <a:gd name="T28" fmla="*/ 2147483647 w 88"/>
              <a:gd name="T29" fmla="*/ 2147483647 h 70"/>
              <a:gd name="T30" fmla="*/ 2147483647 w 88"/>
              <a:gd name="T31" fmla="*/ 2147483647 h 70"/>
              <a:gd name="T32" fmla="*/ 2147483647 w 88"/>
              <a:gd name="T33" fmla="*/ 2147483647 h 70"/>
              <a:gd name="T34" fmla="*/ 2147483647 w 88"/>
              <a:gd name="T35" fmla="*/ 2147483647 h 70"/>
              <a:gd name="T36" fmla="*/ 2147483647 w 88"/>
              <a:gd name="T37" fmla="*/ 2147483647 h 70"/>
              <a:gd name="T38" fmla="*/ 2147483647 w 88"/>
              <a:gd name="T39" fmla="*/ 2147483647 h 70"/>
              <a:gd name="T40" fmla="*/ 0 w 88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8"/>
              <a:gd name="T64" fmla="*/ 0 h 70"/>
              <a:gd name="T65" fmla="*/ 88 w 88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8" h="70">
                <a:moveTo>
                  <a:pt x="0" y="8"/>
                </a:moveTo>
                <a:lnTo>
                  <a:pt x="2" y="0"/>
                </a:lnTo>
                <a:lnTo>
                  <a:pt x="20" y="12"/>
                </a:lnTo>
                <a:lnTo>
                  <a:pt x="18" y="14"/>
                </a:lnTo>
                <a:lnTo>
                  <a:pt x="88" y="8"/>
                </a:lnTo>
                <a:lnTo>
                  <a:pt x="82" y="54"/>
                </a:lnTo>
                <a:lnTo>
                  <a:pt x="74" y="70"/>
                </a:lnTo>
                <a:lnTo>
                  <a:pt x="62" y="60"/>
                </a:lnTo>
                <a:lnTo>
                  <a:pt x="52" y="64"/>
                </a:lnTo>
                <a:lnTo>
                  <a:pt x="34" y="66"/>
                </a:lnTo>
                <a:lnTo>
                  <a:pt x="26" y="60"/>
                </a:lnTo>
                <a:lnTo>
                  <a:pt x="38" y="52"/>
                </a:lnTo>
                <a:lnTo>
                  <a:pt x="36" y="30"/>
                </a:lnTo>
                <a:lnTo>
                  <a:pt x="24" y="28"/>
                </a:lnTo>
                <a:lnTo>
                  <a:pt x="24" y="34"/>
                </a:lnTo>
                <a:lnTo>
                  <a:pt x="30" y="38"/>
                </a:lnTo>
                <a:lnTo>
                  <a:pt x="26" y="44"/>
                </a:lnTo>
                <a:lnTo>
                  <a:pt x="18" y="38"/>
                </a:lnTo>
                <a:lnTo>
                  <a:pt x="18" y="28"/>
                </a:lnTo>
                <a:lnTo>
                  <a:pt x="14" y="18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4" name="Freeform 1292"/>
          <p:cNvSpPr>
            <a:spLocks/>
          </p:cNvSpPr>
          <p:nvPr/>
        </p:nvSpPr>
        <p:spPr bwMode="auto">
          <a:xfrm rot="222277">
            <a:off x="3265488" y="5678488"/>
            <a:ext cx="184150" cy="190500"/>
          </a:xfrm>
          <a:custGeom>
            <a:avLst/>
            <a:gdLst>
              <a:gd name="T0" fmla="*/ 2147483647 w 78"/>
              <a:gd name="T1" fmla="*/ 2147483647 h 82"/>
              <a:gd name="T2" fmla="*/ 2147483647 w 78"/>
              <a:gd name="T3" fmla="*/ 2147483647 h 82"/>
              <a:gd name="T4" fmla="*/ 2147483647 w 78"/>
              <a:gd name="T5" fmla="*/ 2147483647 h 82"/>
              <a:gd name="T6" fmla="*/ 2147483647 w 78"/>
              <a:gd name="T7" fmla="*/ 2147483647 h 82"/>
              <a:gd name="T8" fmla="*/ 2147483647 w 78"/>
              <a:gd name="T9" fmla="*/ 2147483647 h 82"/>
              <a:gd name="T10" fmla="*/ 2147483647 w 78"/>
              <a:gd name="T11" fmla="*/ 2147483647 h 82"/>
              <a:gd name="T12" fmla="*/ 2147483647 w 78"/>
              <a:gd name="T13" fmla="*/ 2147483647 h 82"/>
              <a:gd name="T14" fmla="*/ 2147483647 w 78"/>
              <a:gd name="T15" fmla="*/ 2147483647 h 82"/>
              <a:gd name="T16" fmla="*/ 2147483647 w 78"/>
              <a:gd name="T17" fmla="*/ 2147483647 h 82"/>
              <a:gd name="T18" fmla="*/ 2147483647 w 78"/>
              <a:gd name="T19" fmla="*/ 2147483647 h 82"/>
              <a:gd name="T20" fmla="*/ 2147483647 w 78"/>
              <a:gd name="T21" fmla="*/ 2147483647 h 82"/>
              <a:gd name="T22" fmla="*/ 0 w 78"/>
              <a:gd name="T23" fmla="*/ 2147483647 h 82"/>
              <a:gd name="T24" fmla="*/ 2147483647 w 78"/>
              <a:gd name="T25" fmla="*/ 2147483647 h 82"/>
              <a:gd name="T26" fmla="*/ 2147483647 w 78"/>
              <a:gd name="T27" fmla="*/ 2147483647 h 82"/>
              <a:gd name="T28" fmla="*/ 2147483647 w 78"/>
              <a:gd name="T29" fmla="*/ 0 h 82"/>
              <a:gd name="T30" fmla="*/ 2147483647 w 78"/>
              <a:gd name="T31" fmla="*/ 2147483647 h 82"/>
              <a:gd name="T32" fmla="*/ 2147483647 w 78"/>
              <a:gd name="T33" fmla="*/ 2147483647 h 82"/>
              <a:gd name="T34" fmla="*/ 2147483647 w 78"/>
              <a:gd name="T35" fmla="*/ 2147483647 h 82"/>
              <a:gd name="T36" fmla="*/ 2147483647 w 78"/>
              <a:gd name="T37" fmla="*/ 2147483647 h 82"/>
              <a:gd name="T38" fmla="*/ 2147483647 w 78"/>
              <a:gd name="T39" fmla="*/ 2147483647 h 82"/>
              <a:gd name="T40" fmla="*/ 2147483647 w 78"/>
              <a:gd name="T41" fmla="*/ 2147483647 h 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8"/>
              <a:gd name="T64" fmla="*/ 0 h 82"/>
              <a:gd name="T65" fmla="*/ 78 w 78"/>
              <a:gd name="T66" fmla="*/ 82 h 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8" h="82">
                <a:moveTo>
                  <a:pt x="76" y="72"/>
                </a:moveTo>
                <a:lnTo>
                  <a:pt x="66" y="72"/>
                </a:lnTo>
                <a:lnTo>
                  <a:pt x="56" y="78"/>
                </a:lnTo>
                <a:lnTo>
                  <a:pt x="36" y="82"/>
                </a:lnTo>
                <a:lnTo>
                  <a:pt x="34" y="76"/>
                </a:lnTo>
                <a:lnTo>
                  <a:pt x="18" y="74"/>
                </a:lnTo>
                <a:lnTo>
                  <a:pt x="22" y="46"/>
                </a:lnTo>
                <a:lnTo>
                  <a:pt x="10" y="46"/>
                </a:lnTo>
                <a:lnTo>
                  <a:pt x="14" y="38"/>
                </a:lnTo>
                <a:lnTo>
                  <a:pt x="10" y="32"/>
                </a:lnTo>
                <a:lnTo>
                  <a:pt x="4" y="32"/>
                </a:lnTo>
                <a:lnTo>
                  <a:pt x="0" y="12"/>
                </a:lnTo>
                <a:lnTo>
                  <a:pt x="6" y="14"/>
                </a:lnTo>
                <a:lnTo>
                  <a:pt x="16" y="8"/>
                </a:lnTo>
                <a:lnTo>
                  <a:pt x="78" y="0"/>
                </a:lnTo>
                <a:lnTo>
                  <a:pt x="72" y="14"/>
                </a:lnTo>
                <a:lnTo>
                  <a:pt x="66" y="22"/>
                </a:lnTo>
                <a:lnTo>
                  <a:pt x="62" y="22"/>
                </a:lnTo>
                <a:lnTo>
                  <a:pt x="60" y="36"/>
                </a:lnTo>
                <a:lnTo>
                  <a:pt x="64" y="62"/>
                </a:lnTo>
                <a:lnTo>
                  <a:pt x="76" y="7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5" name="Freeform 1293"/>
          <p:cNvSpPr>
            <a:spLocks/>
          </p:cNvSpPr>
          <p:nvPr/>
        </p:nvSpPr>
        <p:spPr bwMode="auto">
          <a:xfrm rot="222277">
            <a:off x="3405188" y="5708650"/>
            <a:ext cx="234950" cy="212725"/>
          </a:xfrm>
          <a:custGeom>
            <a:avLst/>
            <a:gdLst>
              <a:gd name="T0" fmla="*/ 2147483647 w 100"/>
              <a:gd name="T1" fmla="*/ 2147483647 h 92"/>
              <a:gd name="T2" fmla="*/ 2147483647 w 100"/>
              <a:gd name="T3" fmla="*/ 0 h 92"/>
              <a:gd name="T4" fmla="*/ 2147483647 w 100"/>
              <a:gd name="T5" fmla="*/ 2147483647 h 92"/>
              <a:gd name="T6" fmla="*/ 2147483647 w 100"/>
              <a:gd name="T7" fmla="*/ 2147483647 h 92"/>
              <a:gd name="T8" fmla="*/ 2147483647 w 100"/>
              <a:gd name="T9" fmla="*/ 2147483647 h 92"/>
              <a:gd name="T10" fmla="*/ 2147483647 w 100"/>
              <a:gd name="T11" fmla="*/ 2147483647 h 92"/>
              <a:gd name="T12" fmla="*/ 2147483647 w 100"/>
              <a:gd name="T13" fmla="*/ 2147483647 h 92"/>
              <a:gd name="T14" fmla="*/ 2147483647 w 100"/>
              <a:gd name="T15" fmla="*/ 2147483647 h 92"/>
              <a:gd name="T16" fmla="*/ 2147483647 w 100"/>
              <a:gd name="T17" fmla="*/ 2147483647 h 92"/>
              <a:gd name="T18" fmla="*/ 2147483647 w 100"/>
              <a:gd name="T19" fmla="*/ 2147483647 h 92"/>
              <a:gd name="T20" fmla="*/ 2147483647 w 100"/>
              <a:gd name="T21" fmla="*/ 2147483647 h 92"/>
              <a:gd name="T22" fmla="*/ 2147483647 w 100"/>
              <a:gd name="T23" fmla="*/ 2147483647 h 92"/>
              <a:gd name="T24" fmla="*/ 2147483647 w 100"/>
              <a:gd name="T25" fmla="*/ 2147483647 h 92"/>
              <a:gd name="T26" fmla="*/ 2147483647 w 100"/>
              <a:gd name="T27" fmla="*/ 2147483647 h 92"/>
              <a:gd name="T28" fmla="*/ 2147483647 w 100"/>
              <a:gd name="T29" fmla="*/ 2147483647 h 92"/>
              <a:gd name="T30" fmla="*/ 0 w 100"/>
              <a:gd name="T31" fmla="*/ 2147483647 h 92"/>
              <a:gd name="T32" fmla="*/ 2147483647 w 100"/>
              <a:gd name="T33" fmla="*/ 2147483647 h 92"/>
              <a:gd name="T34" fmla="*/ 2147483647 w 100"/>
              <a:gd name="T35" fmla="*/ 2147483647 h 92"/>
              <a:gd name="T36" fmla="*/ 2147483647 w 100"/>
              <a:gd name="T37" fmla="*/ 2147483647 h 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"/>
              <a:gd name="T58" fmla="*/ 0 h 92"/>
              <a:gd name="T59" fmla="*/ 100 w 100"/>
              <a:gd name="T60" fmla="*/ 92 h 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" h="92">
                <a:moveTo>
                  <a:pt x="12" y="6"/>
                </a:moveTo>
                <a:lnTo>
                  <a:pt x="66" y="0"/>
                </a:lnTo>
                <a:lnTo>
                  <a:pt x="70" y="34"/>
                </a:lnTo>
                <a:lnTo>
                  <a:pt x="86" y="60"/>
                </a:lnTo>
                <a:lnTo>
                  <a:pt x="100" y="62"/>
                </a:lnTo>
                <a:lnTo>
                  <a:pt x="74" y="84"/>
                </a:lnTo>
                <a:lnTo>
                  <a:pt x="64" y="86"/>
                </a:lnTo>
                <a:lnTo>
                  <a:pt x="58" y="82"/>
                </a:lnTo>
                <a:lnTo>
                  <a:pt x="54" y="92"/>
                </a:lnTo>
                <a:lnTo>
                  <a:pt x="44" y="82"/>
                </a:lnTo>
                <a:lnTo>
                  <a:pt x="46" y="74"/>
                </a:lnTo>
                <a:lnTo>
                  <a:pt x="32" y="76"/>
                </a:lnTo>
                <a:lnTo>
                  <a:pt x="26" y="64"/>
                </a:lnTo>
                <a:lnTo>
                  <a:pt x="16" y="64"/>
                </a:lnTo>
                <a:lnTo>
                  <a:pt x="4" y="54"/>
                </a:lnTo>
                <a:lnTo>
                  <a:pt x="0" y="28"/>
                </a:lnTo>
                <a:lnTo>
                  <a:pt x="2" y="14"/>
                </a:lnTo>
                <a:lnTo>
                  <a:pt x="6" y="14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6" name="Freeform 1294"/>
          <p:cNvSpPr>
            <a:spLocks/>
          </p:cNvSpPr>
          <p:nvPr/>
        </p:nvSpPr>
        <p:spPr bwMode="auto">
          <a:xfrm rot="222277">
            <a:off x="3360738" y="5853113"/>
            <a:ext cx="188912" cy="144462"/>
          </a:xfrm>
          <a:custGeom>
            <a:avLst/>
            <a:gdLst>
              <a:gd name="T0" fmla="*/ 2147483647 w 80"/>
              <a:gd name="T1" fmla="*/ 2147483647 h 62"/>
              <a:gd name="T2" fmla="*/ 0 w 80"/>
              <a:gd name="T3" fmla="*/ 2147483647 h 62"/>
              <a:gd name="T4" fmla="*/ 0 w 80"/>
              <a:gd name="T5" fmla="*/ 2147483647 h 62"/>
              <a:gd name="T6" fmla="*/ 2147483647 w 80"/>
              <a:gd name="T7" fmla="*/ 2147483647 h 62"/>
              <a:gd name="T8" fmla="*/ 2147483647 w 80"/>
              <a:gd name="T9" fmla="*/ 0 h 62"/>
              <a:gd name="T10" fmla="*/ 2147483647 w 80"/>
              <a:gd name="T11" fmla="*/ 0 h 62"/>
              <a:gd name="T12" fmla="*/ 2147483647 w 80"/>
              <a:gd name="T13" fmla="*/ 0 h 62"/>
              <a:gd name="T14" fmla="*/ 2147483647 w 80"/>
              <a:gd name="T15" fmla="*/ 2147483647 h 62"/>
              <a:gd name="T16" fmla="*/ 2147483647 w 80"/>
              <a:gd name="T17" fmla="*/ 2147483647 h 62"/>
              <a:gd name="T18" fmla="*/ 2147483647 w 80"/>
              <a:gd name="T19" fmla="*/ 2147483647 h 62"/>
              <a:gd name="T20" fmla="*/ 2147483647 w 80"/>
              <a:gd name="T21" fmla="*/ 2147483647 h 62"/>
              <a:gd name="T22" fmla="*/ 2147483647 w 80"/>
              <a:gd name="T23" fmla="*/ 2147483647 h 62"/>
              <a:gd name="T24" fmla="*/ 2147483647 w 80"/>
              <a:gd name="T25" fmla="*/ 2147483647 h 62"/>
              <a:gd name="T26" fmla="*/ 2147483647 w 80"/>
              <a:gd name="T27" fmla="*/ 2147483647 h 62"/>
              <a:gd name="T28" fmla="*/ 2147483647 w 80"/>
              <a:gd name="T29" fmla="*/ 2147483647 h 62"/>
              <a:gd name="T30" fmla="*/ 2147483647 w 80"/>
              <a:gd name="T31" fmla="*/ 2147483647 h 62"/>
              <a:gd name="T32" fmla="*/ 2147483647 w 80"/>
              <a:gd name="T33" fmla="*/ 21474836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0"/>
              <a:gd name="T52" fmla="*/ 0 h 62"/>
              <a:gd name="T53" fmla="*/ 80 w 80"/>
              <a:gd name="T54" fmla="*/ 62 h 6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0" h="62">
                <a:moveTo>
                  <a:pt x="18" y="54"/>
                </a:moveTo>
                <a:lnTo>
                  <a:pt x="0" y="62"/>
                </a:lnTo>
                <a:lnTo>
                  <a:pt x="0" y="48"/>
                </a:lnTo>
                <a:lnTo>
                  <a:pt x="12" y="6"/>
                </a:lnTo>
                <a:lnTo>
                  <a:pt x="22" y="0"/>
                </a:lnTo>
                <a:lnTo>
                  <a:pt x="32" y="0"/>
                </a:lnTo>
                <a:lnTo>
                  <a:pt x="42" y="0"/>
                </a:lnTo>
                <a:lnTo>
                  <a:pt x="48" y="12"/>
                </a:lnTo>
                <a:lnTo>
                  <a:pt x="62" y="10"/>
                </a:lnTo>
                <a:lnTo>
                  <a:pt x="60" y="18"/>
                </a:lnTo>
                <a:lnTo>
                  <a:pt x="70" y="28"/>
                </a:lnTo>
                <a:lnTo>
                  <a:pt x="74" y="18"/>
                </a:lnTo>
                <a:lnTo>
                  <a:pt x="80" y="22"/>
                </a:lnTo>
                <a:lnTo>
                  <a:pt x="78" y="32"/>
                </a:lnTo>
                <a:lnTo>
                  <a:pt x="34" y="44"/>
                </a:lnTo>
                <a:lnTo>
                  <a:pt x="30" y="58"/>
                </a:lnTo>
                <a:lnTo>
                  <a:pt x="18" y="5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7" name="Freeform 1295"/>
          <p:cNvSpPr>
            <a:spLocks/>
          </p:cNvSpPr>
          <p:nvPr/>
        </p:nvSpPr>
        <p:spPr bwMode="auto">
          <a:xfrm rot="222277">
            <a:off x="3014663" y="5792788"/>
            <a:ext cx="252412" cy="207962"/>
          </a:xfrm>
          <a:custGeom>
            <a:avLst/>
            <a:gdLst>
              <a:gd name="T0" fmla="*/ 2147483647 w 108"/>
              <a:gd name="T1" fmla="*/ 2147483647 h 90"/>
              <a:gd name="T2" fmla="*/ 2147483647 w 108"/>
              <a:gd name="T3" fmla="*/ 2147483647 h 90"/>
              <a:gd name="T4" fmla="*/ 2147483647 w 108"/>
              <a:gd name="T5" fmla="*/ 2147483647 h 90"/>
              <a:gd name="T6" fmla="*/ 2147483647 w 108"/>
              <a:gd name="T7" fmla="*/ 2147483647 h 90"/>
              <a:gd name="T8" fmla="*/ 2147483647 w 108"/>
              <a:gd name="T9" fmla="*/ 2147483647 h 90"/>
              <a:gd name="T10" fmla="*/ 2147483647 w 108"/>
              <a:gd name="T11" fmla="*/ 2147483647 h 90"/>
              <a:gd name="T12" fmla="*/ 2147483647 w 108"/>
              <a:gd name="T13" fmla="*/ 2147483647 h 90"/>
              <a:gd name="T14" fmla="*/ 2147483647 w 108"/>
              <a:gd name="T15" fmla="*/ 2147483647 h 90"/>
              <a:gd name="T16" fmla="*/ 2147483647 w 108"/>
              <a:gd name="T17" fmla="*/ 2147483647 h 90"/>
              <a:gd name="T18" fmla="*/ 2147483647 w 108"/>
              <a:gd name="T19" fmla="*/ 2147483647 h 90"/>
              <a:gd name="T20" fmla="*/ 2147483647 w 108"/>
              <a:gd name="T21" fmla="*/ 2147483647 h 90"/>
              <a:gd name="T22" fmla="*/ 2147483647 w 108"/>
              <a:gd name="T23" fmla="*/ 2147483647 h 90"/>
              <a:gd name="T24" fmla="*/ 2147483647 w 108"/>
              <a:gd name="T25" fmla="*/ 2147483647 h 90"/>
              <a:gd name="T26" fmla="*/ 0 w 108"/>
              <a:gd name="T27" fmla="*/ 2147483647 h 90"/>
              <a:gd name="T28" fmla="*/ 0 w 108"/>
              <a:gd name="T29" fmla="*/ 2147483647 h 90"/>
              <a:gd name="T30" fmla="*/ 2147483647 w 108"/>
              <a:gd name="T31" fmla="*/ 2147483647 h 90"/>
              <a:gd name="T32" fmla="*/ 2147483647 w 108"/>
              <a:gd name="T33" fmla="*/ 2147483647 h 90"/>
              <a:gd name="T34" fmla="*/ 2147483647 w 108"/>
              <a:gd name="T35" fmla="*/ 0 h 90"/>
              <a:gd name="T36" fmla="*/ 2147483647 w 108"/>
              <a:gd name="T37" fmla="*/ 2147483647 h 90"/>
              <a:gd name="T38" fmla="*/ 2147483647 w 108"/>
              <a:gd name="T39" fmla="*/ 2147483647 h 90"/>
              <a:gd name="T40" fmla="*/ 2147483647 w 108"/>
              <a:gd name="T41" fmla="*/ 2147483647 h 90"/>
              <a:gd name="T42" fmla="*/ 2147483647 w 108"/>
              <a:gd name="T43" fmla="*/ 2147483647 h 90"/>
              <a:gd name="T44" fmla="*/ 2147483647 w 108"/>
              <a:gd name="T45" fmla="*/ 2147483647 h 90"/>
              <a:gd name="T46" fmla="*/ 2147483647 w 108"/>
              <a:gd name="T47" fmla="*/ 2147483647 h 9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8"/>
              <a:gd name="T73" fmla="*/ 0 h 90"/>
              <a:gd name="T74" fmla="*/ 108 w 108"/>
              <a:gd name="T75" fmla="*/ 90 h 9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8" h="90">
                <a:moveTo>
                  <a:pt x="108" y="80"/>
                </a:moveTo>
                <a:lnTo>
                  <a:pt x="90" y="80"/>
                </a:lnTo>
                <a:lnTo>
                  <a:pt x="86" y="88"/>
                </a:lnTo>
                <a:lnTo>
                  <a:pt x="70" y="88"/>
                </a:lnTo>
                <a:lnTo>
                  <a:pt x="56" y="76"/>
                </a:lnTo>
                <a:lnTo>
                  <a:pt x="44" y="72"/>
                </a:lnTo>
                <a:lnTo>
                  <a:pt x="32" y="90"/>
                </a:lnTo>
                <a:lnTo>
                  <a:pt x="24" y="84"/>
                </a:lnTo>
                <a:lnTo>
                  <a:pt x="14" y="84"/>
                </a:lnTo>
                <a:lnTo>
                  <a:pt x="18" y="72"/>
                </a:lnTo>
                <a:lnTo>
                  <a:pt x="14" y="60"/>
                </a:lnTo>
                <a:lnTo>
                  <a:pt x="6" y="62"/>
                </a:lnTo>
                <a:lnTo>
                  <a:pt x="8" y="34"/>
                </a:lnTo>
                <a:lnTo>
                  <a:pt x="0" y="28"/>
                </a:lnTo>
                <a:lnTo>
                  <a:pt x="0" y="24"/>
                </a:lnTo>
                <a:lnTo>
                  <a:pt x="48" y="20"/>
                </a:lnTo>
                <a:lnTo>
                  <a:pt x="34" y="2"/>
                </a:lnTo>
                <a:lnTo>
                  <a:pt x="48" y="0"/>
                </a:lnTo>
                <a:lnTo>
                  <a:pt x="58" y="16"/>
                </a:lnTo>
                <a:lnTo>
                  <a:pt x="54" y="34"/>
                </a:lnTo>
                <a:lnTo>
                  <a:pt x="84" y="50"/>
                </a:lnTo>
                <a:lnTo>
                  <a:pt x="92" y="72"/>
                </a:lnTo>
                <a:lnTo>
                  <a:pt x="104" y="74"/>
                </a:lnTo>
                <a:lnTo>
                  <a:pt x="108" y="8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8" name="Freeform 1296"/>
          <p:cNvSpPr>
            <a:spLocks/>
          </p:cNvSpPr>
          <p:nvPr/>
        </p:nvSpPr>
        <p:spPr bwMode="auto">
          <a:xfrm rot="222277">
            <a:off x="3130550" y="5792788"/>
            <a:ext cx="260350" cy="206375"/>
          </a:xfrm>
          <a:custGeom>
            <a:avLst/>
            <a:gdLst>
              <a:gd name="T0" fmla="*/ 2147483647 w 112"/>
              <a:gd name="T1" fmla="*/ 2147483647 h 88"/>
              <a:gd name="T2" fmla="*/ 2147483647 w 112"/>
              <a:gd name="T3" fmla="*/ 2147483647 h 88"/>
              <a:gd name="T4" fmla="*/ 2147483647 w 112"/>
              <a:gd name="T5" fmla="*/ 2147483647 h 88"/>
              <a:gd name="T6" fmla="*/ 2147483647 w 112"/>
              <a:gd name="T7" fmla="*/ 2147483647 h 88"/>
              <a:gd name="T8" fmla="*/ 2147483647 w 112"/>
              <a:gd name="T9" fmla="*/ 2147483647 h 88"/>
              <a:gd name="T10" fmla="*/ 2147483647 w 112"/>
              <a:gd name="T11" fmla="*/ 2147483647 h 88"/>
              <a:gd name="T12" fmla="*/ 2147483647 w 112"/>
              <a:gd name="T13" fmla="*/ 2147483647 h 88"/>
              <a:gd name="T14" fmla="*/ 2147483647 w 112"/>
              <a:gd name="T15" fmla="*/ 2147483647 h 88"/>
              <a:gd name="T16" fmla="*/ 2147483647 w 112"/>
              <a:gd name="T17" fmla="*/ 2147483647 h 88"/>
              <a:gd name="T18" fmla="*/ 2147483647 w 112"/>
              <a:gd name="T19" fmla="*/ 2147483647 h 88"/>
              <a:gd name="T20" fmla="*/ 2147483647 w 112"/>
              <a:gd name="T21" fmla="*/ 2147483647 h 88"/>
              <a:gd name="T22" fmla="*/ 0 w 112"/>
              <a:gd name="T23" fmla="*/ 2147483647 h 88"/>
              <a:gd name="T24" fmla="*/ 2147483647 w 112"/>
              <a:gd name="T25" fmla="*/ 0 h 88"/>
              <a:gd name="T26" fmla="*/ 2147483647 w 112"/>
              <a:gd name="T27" fmla="*/ 2147483647 h 88"/>
              <a:gd name="T28" fmla="*/ 2147483647 w 112"/>
              <a:gd name="T29" fmla="*/ 2147483647 h 88"/>
              <a:gd name="T30" fmla="*/ 2147483647 w 112"/>
              <a:gd name="T31" fmla="*/ 2147483647 h 88"/>
              <a:gd name="T32" fmla="*/ 2147483647 w 112"/>
              <a:gd name="T33" fmla="*/ 2147483647 h 88"/>
              <a:gd name="T34" fmla="*/ 2147483647 w 112"/>
              <a:gd name="T35" fmla="*/ 2147483647 h 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2"/>
              <a:gd name="T55" fmla="*/ 0 h 88"/>
              <a:gd name="T56" fmla="*/ 112 w 112"/>
              <a:gd name="T57" fmla="*/ 88 h 8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2" h="88">
                <a:moveTo>
                  <a:pt x="100" y="82"/>
                </a:moveTo>
                <a:lnTo>
                  <a:pt x="82" y="88"/>
                </a:lnTo>
                <a:lnTo>
                  <a:pt x="78" y="84"/>
                </a:lnTo>
                <a:lnTo>
                  <a:pt x="74" y="80"/>
                </a:lnTo>
                <a:lnTo>
                  <a:pt x="66" y="82"/>
                </a:lnTo>
                <a:lnTo>
                  <a:pt x="60" y="82"/>
                </a:lnTo>
                <a:lnTo>
                  <a:pt x="56" y="76"/>
                </a:lnTo>
                <a:lnTo>
                  <a:pt x="44" y="74"/>
                </a:lnTo>
                <a:lnTo>
                  <a:pt x="36" y="52"/>
                </a:lnTo>
                <a:lnTo>
                  <a:pt x="6" y="36"/>
                </a:lnTo>
                <a:lnTo>
                  <a:pt x="10" y="18"/>
                </a:lnTo>
                <a:lnTo>
                  <a:pt x="0" y="2"/>
                </a:lnTo>
                <a:lnTo>
                  <a:pt x="32" y="0"/>
                </a:lnTo>
                <a:lnTo>
                  <a:pt x="60" y="34"/>
                </a:lnTo>
                <a:lnTo>
                  <a:pt x="92" y="30"/>
                </a:lnTo>
                <a:lnTo>
                  <a:pt x="112" y="26"/>
                </a:lnTo>
                <a:lnTo>
                  <a:pt x="100" y="68"/>
                </a:lnTo>
                <a:lnTo>
                  <a:pt x="100" y="8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29" name="Freeform 1297"/>
          <p:cNvSpPr>
            <a:spLocks/>
          </p:cNvSpPr>
          <p:nvPr/>
        </p:nvSpPr>
        <p:spPr bwMode="auto">
          <a:xfrm rot="222277">
            <a:off x="3130550" y="5792788"/>
            <a:ext cx="260350" cy="206375"/>
          </a:xfrm>
          <a:custGeom>
            <a:avLst/>
            <a:gdLst>
              <a:gd name="T0" fmla="*/ 2147483647 w 112"/>
              <a:gd name="T1" fmla="*/ 2147483647 h 88"/>
              <a:gd name="T2" fmla="*/ 2147483647 w 112"/>
              <a:gd name="T3" fmla="*/ 2147483647 h 88"/>
              <a:gd name="T4" fmla="*/ 2147483647 w 112"/>
              <a:gd name="T5" fmla="*/ 2147483647 h 88"/>
              <a:gd name="T6" fmla="*/ 2147483647 w 112"/>
              <a:gd name="T7" fmla="*/ 2147483647 h 88"/>
              <a:gd name="T8" fmla="*/ 2147483647 w 112"/>
              <a:gd name="T9" fmla="*/ 2147483647 h 88"/>
              <a:gd name="T10" fmla="*/ 2147483647 w 112"/>
              <a:gd name="T11" fmla="*/ 2147483647 h 88"/>
              <a:gd name="T12" fmla="*/ 2147483647 w 112"/>
              <a:gd name="T13" fmla="*/ 2147483647 h 88"/>
              <a:gd name="T14" fmla="*/ 2147483647 w 112"/>
              <a:gd name="T15" fmla="*/ 2147483647 h 88"/>
              <a:gd name="T16" fmla="*/ 2147483647 w 112"/>
              <a:gd name="T17" fmla="*/ 2147483647 h 88"/>
              <a:gd name="T18" fmla="*/ 2147483647 w 112"/>
              <a:gd name="T19" fmla="*/ 2147483647 h 88"/>
              <a:gd name="T20" fmla="*/ 2147483647 w 112"/>
              <a:gd name="T21" fmla="*/ 2147483647 h 88"/>
              <a:gd name="T22" fmla="*/ 0 w 112"/>
              <a:gd name="T23" fmla="*/ 2147483647 h 88"/>
              <a:gd name="T24" fmla="*/ 2147483647 w 112"/>
              <a:gd name="T25" fmla="*/ 0 h 88"/>
              <a:gd name="T26" fmla="*/ 2147483647 w 112"/>
              <a:gd name="T27" fmla="*/ 2147483647 h 88"/>
              <a:gd name="T28" fmla="*/ 2147483647 w 112"/>
              <a:gd name="T29" fmla="*/ 2147483647 h 88"/>
              <a:gd name="T30" fmla="*/ 2147483647 w 112"/>
              <a:gd name="T31" fmla="*/ 2147483647 h 88"/>
              <a:gd name="T32" fmla="*/ 2147483647 w 112"/>
              <a:gd name="T33" fmla="*/ 2147483647 h 88"/>
              <a:gd name="T34" fmla="*/ 2147483647 w 112"/>
              <a:gd name="T35" fmla="*/ 2147483647 h 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2"/>
              <a:gd name="T55" fmla="*/ 0 h 88"/>
              <a:gd name="T56" fmla="*/ 112 w 112"/>
              <a:gd name="T57" fmla="*/ 88 h 8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2" h="88">
                <a:moveTo>
                  <a:pt x="100" y="82"/>
                </a:moveTo>
                <a:lnTo>
                  <a:pt x="82" y="88"/>
                </a:lnTo>
                <a:lnTo>
                  <a:pt x="78" y="84"/>
                </a:lnTo>
                <a:lnTo>
                  <a:pt x="74" y="80"/>
                </a:lnTo>
                <a:lnTo>
                  <a:pt x="66" y="82"/>
                </a:lnTo>
                <a:lnTo>
                  <a:pt x="60" y="82"/>
                </a:lnTo>
                <a:lnTo>
                  <a:pt x="56" y="76"/>
                </a:lnTo>
                <a:lnTo>
                  <a:pt x="44" y="74"/>
                </a:lnTo>
                <a:lnTo>
                  <a:pt x="36" y="52"/>
                </a:lnTo>
                <a:lnTo>
                  <a:pt x="6" y="36"/>
                </a:lnTo>
                <a:lnTo>
                  <a:pt x="10" y="18"/>
                </a:lnTo>
                <a:lnTo>
                  <a:pt x="0" y="2"/>
                </a:lnTo>
                <a:lnTo>
                  <a:pt x="32" y="0"/>
                </a:lnTo>
                <a:lnTo>
                  <a:pt x="60" y="34"/>
                </a:lnTo>
                <a:lnTo>
                  <a:pt x="92" y="30"/>
                </a:lnTo>
                <a:lnTo>
                  <a:pt x="112" y="26"/>
                </a:lnTo>
                <a:lnTo>
                  <a:pt x="100" y="68"/>
                </a:lnTo>
                <a:lnTo>
                  <a:pt x="100" y="8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0" name="Freeform 1298"/>
          <p:cNvSpPr>
            <a:spLocks/>
          </p:cNvSpPr>
          <p:nvPr/>
        </p:nvSpPr>
        <p:spPr bwMode="auto">
          <a:xfrm rot="222277">
            <a:off x="3081338" y="5549900"/>
            <a:ext cx="187325" cy="247650"/>
          </a:xfrm>
          <a:custGeom>
            <a:avLst/>
            <a:gdLst>
              <a:gd name="T0" fmla="*/ 2147483647 w 80"/>
              <a:gd name="T1" fmla="*/ 2147483647 h 106"/>
              <a:gd name="T2" fmla="*/ 2147483647 w 80"/>
              <a:gd name="T3" fmla="*/ 2147483647 h 106"/>
              <a:gd name="T4" fmla="*/ 2147483647 w 80"/>
              <a:gd name="T5" fmla="*/ 2147483647 h 106"/>
              <a:gd name="T6" fmla="*/ 2147483647 w 80"/>
              <a:gd name="T7" fmla="*/ 2147483647 h 106"/>
              <a:gd name="T8" fmla="*/ 2147483647 w 80"/>
              <a:gd name="T9" fmla="*/ 2147483647 h 106"/>
              <a:gd name="T10" fmla="*/ 2147483647 w 80"/>
              <a:gd name="T11" fmla="*/ 2147483647 h 106"/>
              <a:gd name="T12" fmla="*/ 2147483647 w 80"/>
              <a:gd name="T13" fmla="*/ 2147483647 h 106"/>
              <a:gd name="T14" fmla="*/ 0 w 80"/>
              <a:gd name="T15" fmla="*/ 2147483647 h 106"/>
              <a:gd name="T16" fmla="*/ 0 w 80"/>
              <a:gd name="T17" fmla="*/ 2147483647 h 106"/>
              <a:gd name="T18" fmla="*/ 2147483647 w 80"/>
              <a:gd name="T19" fmla="*/ 0 h 106"/>
              <a:gd name="T20" fmla="*/ 2147483647 w 80"/>
              <a:gd name="T21" fmla="*/ 2147483647 h 106"/>
              <a:gd name="T22" fmla="*/ 2147483647 w 80"/>
              <a:gd name="T23" fmla="*/ 2147483647 h 106"/>
              <a:gd name="T24" fmla="*/ 2147483647 w 80"/>
              <a:gd name="T25" fmla="*/ 2147483647 h 106"/>
              <a:gd name="T26" fmla="*/ 2147483647 w 80"/>
              <a:gd name="T27" fmla="*/ 2147483647 h 106"/>
              <a:gd name="T28" fmla="*/ 2147483647 w 80"/>
              <a:gd name="T29" fmla="*/ 2147483647 h 106"/>
              <a:gd name="T30" fmla="*/ 2147483647 w 80"/>
              <a:gd name="T31" fmla="*/ 2147483647 h 106"/>
              <a:gd name="T32" fmla="*/ 2147483647 w 80"/>
              <a:gd name="T33" fmla="*/ 2147483647 h 106"/>
              <a:gd name="T34" fmla="*/ 2147483647 w 80"/>
              <a:gd name="T35" fmla="*/ 2147483647 h 106"/>
              <a:gd name="T36" fmla="*/ 2147483647 w 80"/>
              <a:gd name="T37" fmla="*/ 2147483647 h 106"/>
              <a:gd name="T38" fmla="*/ 2147483647 w 80"/>
              <a:gd name="T39" fmla="*/ 2147483647 h 106"/>
              <a:gd name="T40" fmla="*/ 2147483647 w 80"/>
              <a:gd name="T41" fmla="*/ 2147483647 h 106"/>
              <a:gd name="T42" fmla="*/ 2147483647 w 80"/>
              <a:gd name="T43" fmla="*/ 2147483647 h 106"/>
              <a:gd name="T44" fmla="*/ 2147483647 w 80"/>
              <a:gd name="T45" fmla="*/ 2147483647 h 106"/>
              <a:gd name="T46" fmla="*/ 2147483647 w 80"/>
              <a:gd name="T47" fmla="*/ 2147483647 h 106"/>
              <a:gd name="T48" fmla="*/ 2147483647 w 80"/>
              <a:gd name="T49" fmla="*/ 2147483647 h 106"/>
              <a:gd name="T50" fmla="*/ 2147483647 w 80"/>
              <a:gd name="T51" fmla="*/ 2147483647 h 106"/>
              <a:gd name="T52" fmla="*/ 2147483647 w 80"/>
              <a:gd name="T53" fmla="*/ 2147483647 h 10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"/>
              <a:gd name="T82" fmla="*/ 0 h 106"/>
              <a:gd name="T83" fmla="*/ 80 w 80"/>
              <a:gd name="T84" fmla="*/ 106 h 10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" h="106">
                <a:moveTo>
                  <a:pt x="70" y="100"/>
                </a:moveTo>
                <a:lnTo>
                  <a:pt x="58" y="102"/>
                </a:lnTo>
                <a:lnTo>
                  <a:pt x="26" y="104"/>
                </a:lnTo>
                <a:lnTo>
                  <a:pt x="12" y="106"/>
                </a:lnTo>
                <a:lnTo>
                  <a:pt x="18" y="98"/>
                </a:lnTo>
                <a:lnTo>
                  <a:pt x="10" y="90"/>
                </a:lnTo>
                <a:lnTo>
                  <a:pt x="14" y="66"/>
                </a:lnTo>
                <a:lnTo>
                  <a:pt x="0" y="38"/>
                </a:lnTo>
                <a:lnTo>
                  <a:pt x="0" y="16"/>
                </a:lnTo>
                <a:lnTo>
                  <a:pt x="8" y="0"/>
                </a:lnTo>
                <a:lnTo>
                  <a:pt x="22" y="10"/>
                </a:lnTo>
                <a:lnTo>
                  <a:pt x="26" y="20"/>
                </a:lnTo>
                <a:lnTo>
                  <a:pt x="26" y="30"/>
                </a:lnTo>
                <a:lnTo>
                  <a:pt x="34" y="36"/>
                </a:lnTo>
                <a:lnTo>
                  <a:pt x="38" y="30"/>
                </a:lnTo>
                <a:lnTo>
                  <a:pt x="32" y="26"/>
                </a:lnTo>
                <a:lnTo>
                  <a:pt x="32" y="20"/>
                </a:lnTo>
                <a:lnTo>
                  <a:pt x="44" y="22"/>
                </a:lnTo>
                <a:lnTo>
                  <a:pt x="46" y="44"/>
                </a:lnTo>
                <a:lnTo>
                  <a:pt x="34" y="52"/>
                </a:lnTo>
                <a:lnTo>
                  <a:pt x="42" y="58"/>
                </a:lnTo>
                <a:lnTo>
                  <a:pt x="60" y="56"/>
                </a:lnTo>
                <a:lnTo>
                  <a:pt x="70" y="52"/>
                </a:lnTo>
                <a:lnTo>
                  <a:pt x="80" y="60"/>
                </a:lnTo>
                <a:lnTo>
                  <a:pt x="80" y="74"/>
                </a:lnTo>
                <a:lnTo>
                  <a:pt x="72" y="86"/>
                </a:lnTo>
                <a:lnTo>
                  <a:pt x="70" y="10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1" name="Freeform 1299"/>
          <p:cNvSpPr>
            <a:spLocks/>
          </p:cNvSpPr>
          <p:nvPr/>
        </p:nvSpPr>
        <p:spPr bwMode="auto">
          <a:xfrm rot="222277">
            <a:off x="2828925" y="5624513"/>
            <a:ext cx="309563" cy="254000"/>
          </a:xfrm>
          <a:custGeom>
            <a:avLst/>
            <a:gdLst>
              <a:gd name="T0" fmla="*/ 2147483647 w 132"/>
              <a:gd name="T1" fmla="*/ 2147483647 h 108"/>
              <a:gd name="T2" fmla="*/ 2147483647 w 132"/>
              <a:gd name="T3" fmla="*/ 2147483647 h 108"/>
              <a:gd name="T4" fmla="*/ 2147483647 w 132"/>
              <a:gd name="T5" fmla="*/ 2147483647 h 108"/>
              <a:gd name="T6" fmla="*/ 2147483647 w 132"/>
              <a:gd name="T7" fmla="*/ 2147483647 h 108"/>
              <a:gd name="T8" fmla="*/ 2147483647 w 132"/>
              <a:gd name="T9" fmla="*/ 2147483647 h 108"/>
              <a:gd name="T10" fmla="*/ 2147483647 w 132"/>
              <a:gd name="T11" fmla="*/ 2147483647 h 108"/>
              <a:gd name="T12" fmla="*/ 2147483647 w 132"/>
              <a:gd name="T13" fmla="*/ 2147483647 h 108"/>
              <a:gd name="T14" fmla="*/ 2147483647 w 132"/>
              <a:gd name="T15" fmla="*/ 2147483647 h 108"/>
              <a:gd name="T16" fmla="*/ 2147483647 w 132"/>
              <a:gd name="T17" fmla="*/ 2147483647 h 108"/>
              <a:gd name="T18" fmla="*/ 2147483647 w 132"/>
              <a:gd name="T19" fmla="*/ 2147483647 h 108"/>
              <a:gd name="T20" fmla="*/ 0 w 132"/>
              <a:gd name="T21" fmla="*/ 2147483647 h 108"/>
              <a:gd name="T22" fmla="*/ 2147483647 w 132"/>
              <a:gd name="T23" fmla="*/ 2147483647 h 108"/>
              <a:gd name="T24" fmla="*/ 2147483647 w 132"/>
              <a:gd name="T25" fmla="*/ 2147483647 h 108"/>
              <a:gd name="T26" fmla="*/ 2147483647 w 132"/>
              <a:gd name="T27" fmla="*/ 2147483647 h 108"/>
              <a:gd name="T28" fmla="*/ 2147483647 w 132"/>
              <a:gd name="T29" fmla="*/ 2147483647 h 108"/>
              <a:gd name="T30" fmla="*/ 2147483647 w 132"/>
              <a:gd name="T31" fmla="*/ 2147483647 h 108"/>
              <a:gd name="T32" fmla="*/ 2147483647 w 132"/>
              <a:gd name="T33" fmla="*/ 2147483647 h 108"/>
              <a:gd name="T34" fmla="*/ 2147483647 w 132"/>
              <a:gd name="T35" fmla="*/ 0 h 108"/>
              <a:gd name="T36" fmla="*/ 2147483647 w 132"/>
              <a:gd name="T37" fmla="*/ 2147483647 h 108"/>
              <a:gd name="T38" fmla="*/ 2147483647 w 132"/>
              <a:gd name="T39" fmla="*/ 2147483647 h 108"/>
              <a:gd name="T40" fmla="*/ 2147483647 w 132"/>
              <a:gd name="T41" fmla="*/ 2147483647 h 108"/>
              <a:gd name="T42" fmla="*/ 2147483647 w 132"/>
              <a:gd name="T43" fmla="*/ 2147483647 h 108"/>
              <a:gd name="T44" fmla="*/ 2147483647 w 132"/>
              <a:gd name="T45" fmla="*/ 2147483647 h 1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32"/>
              <a:gd name="T70" fmla="*/ 0 h 108"/>
              <a:gd name="T71" fmla="*/ 132 w 132"/>
              <a:gd name="T72" fmla="*/ 108 h 10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32" h="108">
                <a:moveTo>
                  <a:pt x="132" y="86"/>
                </a:moveTo>
                <a:lnTo>
                  <a:pt x="84" y="90"/>
                </a:lnTo>
                <a:lnTo>
                  <a:pt x="84" y="94"/>
                </a:lnTo>
                <a:lnTo>
                  <a:pt x="68" y="96"/>
                </a:lnTo>
                <a:lnTo>
                  <a:pt x="58" y="108"/>
                </a:lnTo>
                <a:lnTo>
                  <a:pt x="56" y="100"/>
                </a:lnTo>
                <a:lnTo>
                  <a:pt x="52" y="100"/>
                </a:lnTo>
                <a:lnTo>
                  <a:pt x="50" y="84"/>
                </a:lnTo>
                <a:lnTo>
                  <a:pt x="42" y="84"/>
                </a:lnTo>
                <a:lnTo>
                  <a:pt x="40" y="78"/>
                </a:lnTo>
                <a:lnTo>
                  <a:pt x="0" y="82"/>
                </a:lnTo>
                <a:lnTo>
                  <a:pt x="8" y="66"/>
                </a:lnTo>
                <a:lnTo>
                  <a:pt x="36" y="66"/>
                </a:lnTo>
                <a:lnTo>
                  <a:pt x="48" y="38"/>
                </a:lnTo>
                <a:lnTo>
                  <a:pt x="48" y="20"/>
                </a:lnTo>
                <a:lnTo>
                  <a:pt x="38" y="16"/>
                </a:lnTo>
                <a:lnTo>
                  <a:pt x="38" y="8"/>
                </a:lnTo>
                <a:lnTo>
                  <a:pt x="106" y="0"/>
                </a:lnTo>
                <a:lnTo>
                  <a:pt x="120" y="28"/>
                </a:lnTo>
                <a:lnTo>
                  <a:pt x="116" y="52"/>
                </a:lnTo>
                <a:lnTo>
                  <a:pt x="124" y="60"/>
                </a:lnTo>
                <a:lnTo>
                  <a:pt x="118" y="68"/>
                </a:lnTo>
                <a:lnTo>
                  <a:pt x="132" y="8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2" name="Freeform 1300"/>
          <p:cNvSpPr>
            <a:spLocks/>
          </p:cNvSpPr>
          <p:nvPr/>
        </p:nvSpPr>
        <p:spPr bwMode="auto">
          <a:xfrm rot="222277">
            <a:off x="2765425" y="5564188"/>
            <a:ext cx="180975" cy="246062"/>
          </a:xfrm>
          <a:custGeom>
            <a:avLst/>
            <a:gdLst>
              <a:gd name="T0" fmla="*/ 2147483647 w 76"/>
              <a:gd name="T1" fmla="*/ 2147483647 h 104"/>
              <a:gd name="T2" fmla="*/ 2147483647 w 76"/>
              <a:gd name="T3" fmla="*/ 2147483647 h 104"/>
              <a:gd name="T4" fmla="*/ 2147483647 w 76"/>
              <a:gd name="T5" fmla="*/ 2147483647 h 104"/>
              <a:gd name="T6" fmla="*/ 2147483647 w 76"/>
              <a:gd name="T7" fmla="*/ 2147483647 h 104"/>
              <a:gd name="T8" fmla="*/ 2147483647 w 76"/>
              <a:gd name="T9" fmla="*/ 2147483647 h 104"/>
              <a:gd name="T10" fmla="*/ 0 w 76"/>
              <a:gd name="T11" fmla="*/ 2147483647 h 104"/>
              <a:gd name="T12" fmla="*/ 2147483647 w 76"/>
              <a:gd name="T13" fmla="*/ 2147483647 h 104"/>
              <a:gd name="T14" fmla="*/ 2147483647 w 76"/>
              <a:gd name="T15" fmla="*/ 0 h 104"/>
              <a:gd name="T16" fmla="*/ 2147483647 w 76"/>
              <a:gd name="T17" fmla="*/ 2147483647 h 104"/>
              <a:gd name="T18" fmla="*/ 2147483647 w 76"/>
              <a:gd name="T19" fmla="*/ 2147483647 h 104"/>
              <a:gd name="T20" fmla="*/ 2147483647 w 76"/>
              <a:gd name="T21" fmla="*/ 2147483647 h 104"/>
              <a:gd name="T22" fmla="*/ 2147483647 w 76"/>
              <a:gd name="T23" fmla="*/ 2147483647 h 104"/>
              <a:gd name="T24" fmla="*/ 2147483647 w 76"/>
              <a:gd name="T25" fmla="*/ 2147483647 h 104"/>
              <a:gd name="T26" fmla="*/ 2147483647 w 76"/>
              <a:gd name="T27" fmla="*/ 2147483647 h 104"/>
              <a:gd name="T28" fmla="*/ 2147483647 w 76"/>
              <a:gd name="T29" fmla="*/ 2147483647 h 104"/>
              <a:gd name="T30" fmla="*/ 2147483647 w 76"/>
              <a:gd name="T31" fmla="*/ 2147483647 h 104"/>
              <a:gd name="T32" fmla="*/ 2147483647 w 76"/>
              <a:gd name="T33" fmla="*/ 2147483647 h 104"/>
              <a:gd name="T34" fmla="*/ 2147483647 w 76"/>
              <a:gd name="T35" fmla="*/ 2147483647 h 1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6"/>
              <a:gd name="T55" fmla="*/ 0 h 104"/>
              <a:gd name="T56" fmla="*/ 76 w 76"/>
              <a:gd name="T57" fmla="*/ 104 h 10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6" h="104">
                <a:moveTo>
                  <a:pt x="28" y="104"/>
                </a:moveTo>
                <a:lnTo>
                  <a:pt x="6" y="104"/>
                </a:lnTo>
                <a:lnTo>
                  <a:pt x="4" y="94"/>
                </a:lnTo>
                <a:lnTo>
                  <a:pt x="10" y="90"/>
                </a:lnTo>
                <a:lnTo>
                  <a:pt x="6" y="82"/>
                </a:lnTo>
                <a:lnTo>
                  <a:pt x="0" y="26"/>
                </a:lnTo>
                <a:lnTo>
                  <a:pt x="16" y="24"/>
                </a:lnTo>
                <a:lnTo>
                  <a:pt x="34" y="0"/>
                </a:lnTo>
                <a:lnTo>
                  <a:pt x="44" y="6"/>
                </a:lnTo>
                <a:lnTo>
                  <a:pt x="46" y="14"/>
                </a:lnTo>
                <a:lnTo>
                  <a:pt x="54" y="14"/>
                </a:lnTo>
                <a:lnTo>
                  <a:pt x="66" y="30"/>
                </a:lnTo>
                <a:lnTo>
                  <a:pt x="66" y="38"/>
                </a:lnTo>
                <a:lnTo>
                  <a:pt x="76" y="42"/>
                </a:lnTo>
                <a:lnTo>
                  <a:pt x="76" y="60"/>
                </a:lnTo>
                <a:lnTo>
                  <a:pt x="64" y="88"/>
                </a:lnTo>
                <a:lnTo>
                  <a:pt x="36" y="88"/>
                </a:lnTo>
                <a:lnTo>
                  <a:pt x="28" y="10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3" name="Freeform 1301"/>
          <p:cNvSpPr>
            <a:spLocks/>
          </p:cNvSpPr>
          <p:nvPr/>
        </p:nvSpPr>
        <p:spPr bwMode="auto">
          <a:xfrm rot="222277">
            <a:off x="2632075" y="5341938"/>
            <a:ext cx="336550" cy="287337"/>
          </a:xfrm>
          <a:custGeom>
            <a:avLst/>
            <a:gdLst>
              <a:gd name="T0" fmla="*/ 2147483647 w 144"/>
              <a:gd name="T1" fmla="*/ 2147483647 h 122"/>
              <a:gd name="T2" fmla="*/ 2147483647 w 144"/>
              <a:gd name="T3" fmla="*/ 2147483647 h 122"/>
              <a:gd name="T4" fmla="*/ 2147483647 w 144"/>
              <a:gd name="T5" fmla="*/ 2147483647 h 122"/>
              <a:gd name="T6" fmla="*/ 2147483647 w 144"/>
              <a:gd name="T7" fmla="*/ 2147483647 h 122"/>
              <a:gd name="T8" fmla="*/ 0 w 144"/>
              <a:gd name="T9" fmla="*/ 2147483647 h 122"/>
              <a:gd name="T10" fmla="*/ 2147483647 w 144"/>
              <a:gd name="T11" fmla="*/ 2147483647 h 122"/>
              <a:gd name="T12" fmla="*/ 2147483647 w 144"/>
              <a:gd name="T13" fmla="*/ 2147483647 h 122"/>
              <a:gd name="T14" fmla="*/ 2147483647 w 144"/>
              <a:gd name="T15" fmla="*/ 2147483647 h 122"/>
              <a:gd name="T16" fmla="*/ 2147483647 w 144"/>
              <a:gd name="T17" fmla="*/ 2147483647 h 122"/>
              <a:gd name="T18" fmla="*/ 2147483647 w 144"/>
              <a:gd name="T19" fmla="*/ 0 h 122"/>
              <a:gd name="T20" fmla="*/ 2147483647 w 144"/>
              <a:gd name="T21" fmla="*/ 2147483647 h 122"/>
              <a:gd name="T22" fmla="*/ 2147483647 w 144"/>
              <a:gd name="T23" fmla="*/ 2147483647 h 122"/>
              <a:gd name="T24" fmla="*/ 2147483647 w 144"/>
              <a:gd name="T25" fmla="*/ 2147483647 h 122"/>
              <a:gd name="T26" fmla="*/ 2147483647 w 144"/>
              <a:gd name="T27" fmla="*/ 2147483647 h 122"/>
              <a:gd name="T28" fmla="*/ 2147483647 w 144"/>
              <a:gd name="T29" fmla="*/ 2147483647 h 122"/>
              <a:gd name="T30" fmla="*/ 2147483647 w 144"/>
              <a:gd name="T31" fmla="*/ 2147483647 h 122"/>
              <a:gd name="T32" fmla="*/ 2147483647 w 144"/>
              <a:gd name="T33" fmla="*/ 2147483647 h 122"/>
              <a:gd name="T34" fmla="*/ 2147483647 w 144"/>
              <a:gd name="T35" fmla="*/ 2147483647 h 12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4"/>
              <a:gd name="T55" fmla="*/ 0 h 122"/>
              <a:gd name="T56" fmla="*/ 144 w 144"/>
              <a:gd name="T57" fmla="*/ 122 h 12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4" h="122">
                <a:moveTo>
                  <a:pt x="80" y="118"/>
                </a:moveTo>
                <a:lnTo>
                  <a:pt x="64" y="120"/>
                </a:lnTo>
                <a:lnTo>
                  <a:pt x="30" y="122"/>
                </a:lnTo>
                <a:lnTo>
                  <a:pt x="26" y="56"/>
                </a:lnTo>
                <a:lnTo>
                  <a:pt x="0" y="38"/>
                </a:lnTo>
                <a:lnTo>
                  <a:pt x="36" y="2"/>
                </a:lnTo>
                <a:lnTo>
                  <a:pt x="40" y="6"/>
                </a:lnTo>
                <a:lnTo>
                  <a:pt x="38" y="10"/>
                </a:lnTo>
                <a:lnTo>
                  <a:pt x="46" y="22"/>
                </a:lnTo>
                <a:lnTo>
                  <a:pt x="122" y="0"/>
                </a:lnTo>
                <a:lnTo>
                  <a:pt x="144" y="26"/>
                </a:lnTo>
                <a:lnTo>
                  <a:pt x="134" y="36"/>
                </a:lnTo>
                <a:lnTo>
                  <a:pt x="128" y="30"/>
                </a:lnTo>
                <a:lnTo>
                  <a:pt x="116" y="30"/>
                </a:lnTo>
                <a:lnTo>
                  <a:pt x="128" y="98"/>
                </a:lnTo>
                <a:lnTo>
                  <a:pt x="108" y="100"/>
                </a:lnTo>
                <a:lnTo>
                  <a:pt x="98" y="94"/>
                </a:lnTo>
                <a:lnTo>
                  <a:pt x="80" y="11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4" name="Freeform 1302"/>
          <p:cNvSpPr>
            <a:spLocks/>
          </p:cNvSpPr>
          <p:nvPr/>
        </p:nvSpPr>
        <p:spPr bwMode="auto">
          <a:xfrm rot="222277">
            <a:off x="2984500" y="5119688"/>
            <a:ext cx="192088" cy="342900"/>
          </a:xfrm>
          <a:custGeom>
            <a:avLst/>
            <a:gdLst>
              <a:gd name="T0" fmla="*/ 2147483647 w 82"/>
              <a:gd name="T1" fmla="*/ 2147483647 h 146"/>
              <a:gd name="T2" fmla="*/ 2147483647 w 82"/>
              <a:gd name="T3" fmla="*/ 2147483647 h 146"/>
              <a:gd name="T4" fmla="*/ 2147483647 w 82"/>
              <a:gd name="T5" fmla="*/ 2147483647 h 146"/>
              <a:gd name="T6" fmla="*/ 2147483647 w 82"/>
              <a:gd name="T7" fmla="*/ 2147483647 h 146"/>
              <a:gd name="T8" fmla="*/ 2147483647 w 82"/>
              <a:gd name="T9" fmla="*/ 2147483647 h 146"/>
              <a:gd name="T10" fmla="*/ 0 w 82"/>
              <a:gd name="T11" fmla="*/ 2147483647 h 146"/>
              <a:gd name="T12" fmla="*/ 2147483647 w 82"/>
              <a:gd name="T13" fmla="*/ 2147483647 h 146"/>
              <a:gd name="T14" fmla="*/ 2147483647 w 82"/>
              <a:gd name="T15" fmla="*/ 2147483647 h 146"/>
              <a:gd name="T16" fmla="*/ 2147483647 w 82"/>
              <a:gd name="T17" fmla="*/ 2147483647 h 146"/>
              <a:gd name="T18" fmla="*/ 2147483647 w 82"/>
              <a:gd name="T19" fmla="*/ 2147483647 h 146"/>
              <a:gd name="T20" fmla="*/ 2147483647 w 82"/>
              <a:gd name="T21" fmla="*/ 0 h 146"/>
              <a:gd name="T22" fmla="*/ 2147483647 w 82"/>
              <a:gd name="T23" fmla="*/ 2147483647 h 146"/>
              <a:gd name="T24" fmla="*/ 2147483647 w 82"/>
              <a:gd name="T25" fmla="*/ 2147483647 h 146"/>
              <a:gd name="T26" fmla="*/ 2147483647 w 82"/>
              <a:gd name="T27" fmla="*/ 2147483647 h 146"/>
              <a:gd name="T28" fmla="*/ 2147483647 w 82"/>
              <a:gd name="T29" fmla="*/ 2147483647 h 146"/>
              <a:gd name="T30" fmla="*/ 2147483647 w 82"/>
              <a:gd name="T31" fmla="*/ 2147483647 h 146"/>
              <a:gd name="T32" fmla="*/ 2147483647 w 82"/>
              <a:gd name="T33" fmla="*/ 2147483647 h 146"/>
              <a:gd name="T34" fmla="*/ 2147483647 w 82"/>
              <a:gd name="T35" fmla="*/ 2147483647 h 146"/>
              <a:gd name="T36" fmla="*/ 2147483647 w 82"/>
              <a:gd name="T37" fmla="*/ 2147483647 h 146"/>
              <a:gd name="T38" fmla="*/ 2147483647 w 82"/>
              <a:gd name="T39" fmla="*/ 2147483647 h 146"/>
              <a:gd name="T40" fmla="*/ 2147483647 w 82"/>
              <a:gd name="T41" fmla="*/ 2147483647 h 146"/>
              <a:gd name="T42" fmla="*/ 2147483647 w 82"/>
              <a:gd name="T43" fmla="*/ 2147483647 h 146"/>
              <a:gd name="T44" fmla="*/ 2147483647 w 82"/>
              <a:gd name="T45" fmla="*/ 2147483647 h 146"/>
              <a:gd name="T46" fmla="*/ 2147483647 w 82"/>
              <a:gd name="T47" fmla="*/ 2147483647 h 146"/>
              <a:gd name="T48" fmla="*/ 2147483647 w 82"/>
              <a:gd name="T49" fmla="*/ 2147483647 h 146"/>
              <a:gd name="T50" fmla="*/ 2147483647 w 82"/>
              <a:gd name="T51" fmla="*/ 2147483647 h 146"/>
              <a:gd name="T52" fmla="*/ 2147483647 w 82"/>
              <a:gd name="T53" fmla="*/ 2147483647 h 146"/>
              <a:gd name="T54" fmla="*/ 2147483647 w 82"/>
              <a:gd name="T55" fmla="*/ 2147483647 h 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2"/>
              <a:gd name="T85" fmla="*/ 0 h 146"/>
              <a:gd name="T86" fmla="*/ 82 w 82"/>
              <a:gd name="T87" fmla="*/ 146 h 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2" h="146">
                <a:moveTo>
                  <a:pt x="40" y="138"/>
                </a:moveTo>
                <a:lnTo>
                  <a:pt x="22" y="134"/>
                </a:lnTo>
                <a:lnTo>
                  <a:pt x="24" y="144"/>
                </a:lnTo>
                <a:lnTo>
                  <a:pt x="12" y="146"/>
                </a:lnTo>
                <a:lnTo>
                  <a:pt x="8" y="126"/>
                </a:lnTo>
                <a:lnTo>
                  <a:pt x="0" y="18"/>
                </a:lnTo>
                <a:lnTo>
                  <a:pt x="18" y="12"/>
                </a:lnTo>
                <a:lnTo>
                  <a:pt x="18" y="2"/>
                </a:lnTo>
                <a:lnTo>
                  <a:pt x="42" y="22"/>
                </a:lnTo>
                <a:lnTo>
                  <a:pt x="58" y="2"/>
                </a:lnTo>
                <a:lnTo>
                  <a:pt x="68" y="0"/>
                </a:lnTo>
                <a:lnTo>
                  <a:pt x="70" y="16"/>
                </a:lnTo>
                <a:lnTo>
                  <a:pt x="76" y="36"/>
                </a:lnTo>
                <a:lnTo>
                  <a:pt x="82" y="42"/>
                </a:lnTo>
                <a:lnTo>
                  <a:pt x="80" y="46"/>
                </a:lnTo>
                <a:lnTo>
                  <a:pt x="70" y="42"/>
                </a:lnTo>
                <a:lnTo>
                  <a:pt x="60" y="44"/>
                </a:lnTo>
                <a:lnTo>
                  <a:pt x="48" y="70"/>
                </a:lnTo>
                <a:lnTo>
                  <a:pt x="42" y="64"/>
                </a:lnTo>
                <a:lnTo>
                  <a:pt x="34" y="72"/>
                </a:lnTo>
                <a:lnTo>
                  <a:pt x="46" y="94"/>
                </a:lnTo>
                <a:lnTo>
                  <a:pt x="58" y="100"/>
                </a:lnTo>
                <a:lnTo>
                  <a:pt x="44" y="104"/>
                </a:lnTo>
                <a:lnTo>
                  <a:pt x="36" y="94"/>
                </a:lnTo>
                <a:lnTo>
                  <a:pt x="34" y="104"/>
                </a:lnTo>
                <a:lnTo>
                  <a:pt x="40" y="116"/>
                </a:lnTo>
                <a:lnTo>
                  <a:pt x="34" y="124"/>
                </a:lnTo>
                <a:lnTo>
                  <a:pt x="40" y="13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5" name="Freeform 1304"/>
          <p:cNvSpPr>
            <a:spLocks/>
          </p:cNvSpPr>
          <p:nvPr/>
        </p:nvSpPr>
        <p:spPr bwMode="auto">
          <a:xfrm rot="222277">
            <a:off x="2854325" y="5151438"/>
            <a:ext cx="150813" cy="260350"/>
          </a:xfrm>
          <a:custGeom>
            <a:avLst/>
            <a:gdLst>
              <a:gd name="T0" fmla="*/ 2147483647 w 64"/>
              <a:gd name="T1" fmla="*/ 2147483647 h 110"/>
              <a:gd name="T2" fmla="*/ 2147483647 w 64"/>
              <a:gd name="T3" fmla="*/ 2147483647 h 110"/>
              <a:gd name="T4" fmla="*/ 2147483647 w 64"/>
              <a:gd name="T5" fmla="*/ 2147483647 h 110"/>
              <a:gd name="T6" fmla="*/ 2147483647 w 64"/>
              <a:gd name="T7" fmla="*/ 2147483647 h 110"/>
              <a:gd name="T8" fmla="*/ 0 w 64"/>
              <a:gd name="T9" fmla="*/ 2147483647 h 110"/>
              <a:gd name="T10" fmla="*/ 2147483647 w 64"/>
              <a:gd name="T11" fmla="*/ 2147483647 h 110"/>
              <a:gd name="T12" fmla="*/ 2147483647 w 64"/>
              <a:gd name="T13" fmla="*/ 2147483647 h 110"/>
              <a:gd name="T14" fmla="*/ 2147483647 w 64"/>
              <a:gd name="T15" fmla="*/ 2147483647 h 110"/>
              <a:gd name="T16" fmla="*/ 2147483647 w 64"/>
              <a:gd name="T17" fmla="*/ 2147483647 h 110"/>
              <a:gd name="T18" fmla="*/ 2147483647 w 64"/>
              <a:gd name="T19" fmla="*/ 0 h 110"/>
              <a:gd name="T20" fmla="*/ 2147483647 w 64"/>
              <a:gd name="T21" fmla="*/ 2147483647 h 1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110"/>
              <a:gd name="T35" fmla="*/ 64 w 64"/>
              <a:gd name="T36" fmla="*/ 110 h 1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110">
                <a:moveTo>
                  <a:pt x="64" y="108"/>
                </a:moveTo>
                <a:lnTo>
                  <a:pt x="54" y="110"/>
                </a:lnTo>
                <a:lnTo>
                  <a:pt x="32" y="84"/>
                </a:lnTo>
                <a:lnTo>
                  <a:pt x="4" y="62"/>
                </a:lnTo>
                <a:lnTo>
                  <a:pt x="0" y="24"/>
                </a:lnTo>
                <a:lnTo>
                  <a:pt x="2" y="14"/>
                </a:lnTo>
                <a:lnTo>
                  <a:pt x="4" y="6"/>
                </a:lnTo>
                <a:lnTo>
                  <a:pt x="6" y="4"/>
                </a:lnTo>
                <a:lnTo>
                  <a:pt x="32" y="2"/>
                </a:lnTo>
                <a:lnTo>
                  <a:pt x="56" y="0"/>
                </a:lnTo>
                <a:lnTo>
                  <a:pt x="64" y="10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6" name="Freeform 1305"/>
          <p:cNvSpPr>
            <a:spLocks/>
          </p:cNvSpPr>
          <p:nvPr/>
        </p:nvSpPr>
        <p:spPr bwMode="auto">
          <a:xfrm rot="222277">
            <a:off x="2873375" y="4989513"/>
            <a:ext cx="171450" cy="174625"/>
          </a:xfrm>
          <a:custGeom>
            <a:avLst/>
            <a:gdLst>
              <a:gd name="T0" fmla="*/ 2147483647 w 74"/>
              <a:gd name="T1" fmla="*/ 2147483647 h 74"/>
              <a:gd name="T2" fmla="*/ 2147483647 w 74"/>
              <a:gd name="T3" fmla="*/ 2147483647 h 74"/>
              <a:gd name="T4" fmla="*/ 2147483647 w 74"/>
              <a:gd name="T5" fmla="*/ 2147483647 h 74"/>
              <a:gd name="T6" fmla="*/ 0 w 74"/>
              <a:gd name="T7" fmla="*/ 2147483647 h 74"/>
              <a:gd name="T8" fmla="*/ 0 w 74"/>
              <a:gd name="T9" fmla="*/ 2147483647 h 74"/>
              <a:gd name="T10" fmla="*/ 2147483647 w 74"/>
              <a:gd name="T11" fmla="*/ 0 h 74"/>
              <a:gd name="T12" fmla="*/ 2147483647 w 74"/>
              <a:gd name="T13" fmla="*/ 2147483647 h 74"/>
              <a:gd name="T14" fmla="*/ 2147483647 w 74"/>
              <a:gd name="T15" fmla="*/ 2147483647 h 74"/>
              <a:gd name="T16" fmla="*/ 2147483647 w 74"/>
              <a:gd name="T17" fmla="*/ 2147483647 h 74"/>
              <a:gd name="T18" fmla="*/ 2147483647 w 74"/>
              <a:gd name="T19" fmla="*/ 2147483647 h 74"/>
              <a:gd name="T20" fmla="*/ 2147483647 w 74"/>
              <a:gd name="T21" fmla="*/ 2147483647 h 74"/>
              <a:gd name="T22" fmla="*/ 2147483647 w 74"/>
              <a:gd name="T23" fmla="*/ 2147483647 h 74"/>
              <a:gd name="T24" fmla="*/ 2147483647 w 74"/>
              <a:gd name="T25" fmla="*/ 2147483647 h 74"/>
              <a:gd name="T26" fmla="*/ 2147483647 w 74"/>
              <a:gd name="T27" fmla="*/ 2147483647 h 7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"/>
              <a:gd name="T43" fmla="*/ 0 h 74"/>
              <a:gd name="T44" fmla="*/ 74 w 74"/>
              <a:gd name="T45" fmla="*/ 74 h 7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" h="74">
                <a:moveTo>
                  <a:pt x="72" y="64"/>
                </a:moveTo>
                <a:lnTo>
                  <a:pt x="54" y="70"/>
                </a:lnTo>
                <a:lnTo>
                  <a:pt x="4" y="74"/>
                </a:lnTo>
                <a:lnTo>
                  <a:pt x="0" y="28"/>
                </a:lnTo>
                <a:lnTo>
                  <a:pt x="0" y="2"/>
                </a:lnTo>
                <a:lnTo>
                  <a:pt x="46" y="0"/>
                </a:lnTo>
                <a:lnTo>
                  <a:pt x="50" y="2"/>
                </a:lnTo>
                <a:lnTo>
                  <a:pt x="56" y="20"/>
                </a:lnTo>
                <a:lnTo>
                  <a:pt x="68" y="22"/>
                </a:lnTo>
                <a:lnTo>
                  <a:pt x="74" y="28"/>
                </a:lnTo>
                <a:lnTo>
                  <a:pt x="72" y="34"/>
                </a:lnTo>
                <a:lnTo>
                  <a:pt x="64" y="38"/>
                </a:lnTo>
                <a:lnTo>
                  <a:pt x="72" y="54"/>
                </a:lnTo>
                <a:lnTo>
                  <a:pt x="72" y="6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7" name="Freeform 1306"/>
          <p:cNvSpPr>
            <a:spLocks/>
          </p:cNvSpPr>
          <p:nvPr/>
        </p:nvSpPr>
        <p:spPr bwMode="auto">
          <a:xfrm rot="222277">
            <a:off x="2633663" y="5199063"/>
            <a:ext cx="293687" cy="193675"/>
          </a:xfrm>
          <a:custGeom>
            <a:avLst/>
            <a:gdLst>
              <a:gd name="T0" fmla="*/ 2147483647 w 126"/>
              <a:gd name="T1" fmla="*/ 2147483647 h 82"/>
              <a:gd name="T2" fmla="*/ 2147483647 w 126"/>
              <a:gd name="T3" fmla="*/ 2147483647 h 82"/>
              <a:gd name="T4" fmla="*/ 2147483647 w 126"/>
              <a:gd name="T5" fmla="*/ 2147483647 h 82"/>
              <a:gd name="T6" fmla="*/ 2147483647 w 126"/>
              <a:gd name="T7" fmla="*/ 2147483647 h 82"/>
              <a:gd name="T8" fmla="*/ 2147483647 w 126"/>
              <a:gd name="T9" fmla="*/ 2147483647 h 82"/>
              <a:gd name="T10" fmla="*/ 2147483647 w 126"/>
              <a:gd name="T11" fmla="*/ 2147483647 h 82"/>
              <a:gd name="T12" fmla="*/ 2147483647 w 126"/>
              <a:gd name="T13" fmla="*/ 2147483647 h 82"/>
              <a:gd name="T14" fmla="*/ 0 w 126"/>
              <a:gd name="T15" fmla="*/ 2147483647 h 82"/>
              <a:gd name="T16" fmla="*/ 2147483647 w 126"/>
              <a:gd name="T17" fmla="*/ 2147483647 h 82"/>
              <a:gd name="T18" fmla="*/ 2147483647 w 126"/>
              <a:gd name="T19" fmla="*/ 2147483647 h 82"/>
              <a:gd name="T20" fmla="*/ 2147483647 w 126"/>
              <a:gd name="T21" fmla="*/ 0 h 82"/>
              <a:gd name="T22" fmla="*/ 2147483647 w 126"/>
              <a:gd name="T23" fmla="*/ 2147483647 h 82"/>
              <a:gd name="T24" fmla="*/ 2147483647 w 126"/>
              <a:gd name="T25" fmla="*/ 2147483647 h 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6"/>
              <a:gd name="T40" fmla="*/ 0 h 82"/>
              <a:gd name="T41" fmla="*/ 126 w 126"/>
              <a:gd name="T42" fmla="*/ 82 h 8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6" h="82">
                <a:moveTo>
                  <a:pt x="126" y="60"/>
                </a:moveTo>
                <a:lnTo>
                  <a:pt x="50" y="82"/>
                </a:lnTo>
                <a:lnTo>
                  <a:pt x="42" y="70"/>
                </a:lnTo>
                <a:lnTo>
                  <a:pt x="44" y="66"/>
                </a:lnTo>
                <a:lnTo>
                  <a:pt x="40" y="62"/>
                </a:lnTo>
                <a:lnTo>
                  <a:pt x="28" y="50"/>
                </a:lnTo>
                <a:lnTo>
                  <a:pt x="12" y="44"/>
                </a:lnTo>
                <a:lnTo>
                  <a:pt x="0" y="28"/>
                </a:lnTo>
                <a:lnTo>
                  <a:pt x="54" y="22"/>
                </a:lnTo>
                <a:lnTo>
                  <a:pt x="54" y="6"/>
                </a:lnTo>
                <a:lnTo>
                  <a:pt x="94" y="0"/>
                </a:lnTo>
                <a:lnTo>
                  <a:pt x="98" y="38"/>
                </a:lnTo>
                <a:lnTo>
                  <a:pt x="126" y="6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8" name="Freeform 1307"/>
          <p:cNvSpPr>
            <a:spLocks/>
          </p:cNvSpPr>
          <p:nvPr/>
        </p:nvSpPr>
        <p:spPr bwMode="auto">
          <a:xfrm rot="222277">
            <a:off x="2447925" y="5051425"/>
            <a:ext cx="284163" cy="366713"/>
          </a:xfrm>
          <a:custGeom>
            <a:avLst/>
            <a:gdLst>
              <a:gd name="T0" fmla="*/ 2147483647 w 122"/>
              <a:gd name="T1" fmla="*/ 2147483647 h 156"/>
              <a:gd name="T2" fmla="*/ 2147483647 w 122"/>
              <a:gd name="T3" fmla="*/ 2147483647 h 156"/>
              <a:gd name="T4" fmla="*/ 2147483647 w 122"/>
              <a:gd name="T5" fmla="*/ 2147483647 h 156"/>
              <a:gd name="T6" fmla="*/ 2147483647 w 122"/>
              <a:gd name="T7" fmla="*/ 2147483647 h 156"/>
              <a:gd name="T8" fmla="*/ 2147483647 w 122"/>
              <a:gd name="T9" fmla="*/ 2147483647 h 156"/>
              <a:gd name="T10" fmla="*/ 2147483647 w 122"/>
              <a:gd name="T11" fmla="*/ 2147483647 h 156"/>
              <a:gd name="T12" fmla="*/ 2147483647 w 122"/>
              <a:gd name="T13" fmla="*/ 2147483647 h 156"/>
              <a:gd name="T14" fmla="*/ 2147483647 w 122"/>
              <a:gd name="T15" fmla="*/ 2147483647 h 156"/>
              <a:gd name="T16" fmla="*/ 0 w 122"/>
              <a:gd name="T17" fmla="*/ 2147483647 h 156"/>
              <a:gd name="T18" fmla="*/ 0 w 122"/>
              <a:gd name="T19" fmla="*/ 2147483647 h 156"/>
              <a:gd name="T20" fmla="*/ 2147483647 w 122"/>
              <a:gd name="T21" fmla="*/ 2147483647 h 156"/>
              <a:gd name="T22" fmla="*/ 2147483647 w 122"/>
              <a:gd name="T23" fmla="*/ 2147483647 h 156"/>
              <a:gd name="T24" fmla="*/ 2147483647 w 122"/>
              <a:gd name="T25" fmla="*/ 2147483647 h 156"/>
              <a:gd name="T26" fmla="*/ 2147483647 w 122"/>
              <a:gd name="T27" fmla="*/ 2147483647 h 156"/>
              <a:gd name="T28" fmla="*/ 2147483647 w 122"/>
              <a:gd name="T29" fmla="*/ 2147483647 h 156"/>
              <a:gd name="T30" fmla="*/ 2147483647 w 122"/>
              <a:gd name="T31" fmla="*/ 2147483647 h 156"/>
              <a:gd name="T32" fmla="*/ 2147483647 w 122"/>
              <a:gd name="T33" fmla="*/ 2147483647 h 156"/>
              <a:gd name="T34" fmla="*/ 2147483647 w 122"/>
              <a:gd name="T35" fmla="*/ 2147483647 h 156"/>
              <a:gd name="T36" fmla="*/ 2147483647 w 122"/>
              <a:gd name="T37" fmla="*/ 0 h 156"/>
              <a:gd name="T38" fmla="*/ 2147483647 w 122"/>
              <a:gd name="T39" fmla="*/ 2147483647 h 156"/>
              <a:gd name="T40" fmla="*/ 2147483647 w 122"/>
              <a:gd name="T41" fmla="*/ 2147483647 h 156"/>
              <a:gd name="T42" fmla="*/ 2147483647 w 122"/>
              <a:gd name="T43" fmla="*/ 2147483647 h 156"/>
              <a:gd name="T44" fmla="*/ 2147483647 w 122"/>
              <a:gd name="T45" fmla="*/ 2147483647 h 156"/>
              <a:gd name="T46" fmla="*/ 2147483647 w 122"/>
              <a:gd name="T47" fmla="*/ 2147483647 h 156"/>
              <a:gd name="T48" fmla="*/ 2147483647 w 122"/>
              <a:gd name="T49" fmla="*/ 2147483647 h 1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2"/>
              <a:gd name="T76" fmla="*/ 0 h 156"/>
              <a:gd name="T77" fmla="*/ 122 w 122"/>
              <a:gd name="T78" fmla="*/ 156 h 15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2" h="156">
                <a:moveTo>
                  <a:pt x="122" y="120"/>
                </a:moveTo>
                <a:lnTo>
                  <a:pt x="86" y="156"/>
                </a:lnTo>
                <a:lnTo>
                  <a:pt x="78" y="152"/>
                </a:lnTo>
                <a:lnTo>
                  <a:pt x="40" y="154"/>
                </a:lnTo>
                <a:lnTo>
                  <a:pt x="36" y="122"/>
                </a:lnTo>
                <a:lnTo>
                  <a:pt x="22" y="122"/>
                </a:lnTo>
                <a:lnTo>
                  <a:pt x="18" y="88"/>
                </a:lnTo>
                <a:lnTo>
                  <a:pt x="2" y="88"/>
                </a:lnTo>
                <a:lnTo>
                  <a:pt x="0" y="64"/>
                </a:lnTo>
                <a:lnTo>
                  <a:pt x="0" y="48"/>
                </a:lnTo>
                <a:lnTo>
                  <a:pt x="10" y="46"/>
                </a:lnTo>
                <a:lnTo>
                  <a:pt x="16" y="54"/>
                </a:lnTo>
                <a:lnTo>
                  <a:pt x="24" y="52"/>
                </a:lnTo>
                <a:lnTo>
                  <a:pt x="28" y="48"/>
                </a:lnTo>
                <a:lnTo>
                  <a:pt x="28" y="36"/>
                </a:lnTo>
                <a:lnTo>
                  <a:pt x="48" y="34"/>
                </a:lnTo>
                <a:lnTo>
                  <a:pt x="46" y="18"/>
                </a:lnTo>
                <a:lnTo>
                  <a:pt x="40" y="2"/>
                </a:lnTo>
                <a:lnTo>
                  <a:pt x="78" y="0"/>
                </a:lnTo>
                <a:lnTo>
                  <a:pt x="92" y="36"/>
                </a:lnTo>
                <a:lnTo>
                  <a:pt x="78" y="80"/>
                </a:lnTo>
                <a:lnTo>
                  <a:pt x="82" y="86"/>
                </a:lnTo>
                <a:lnTo>
                  <a:pt x="94" y="102"/>
                </a:lnTo>
                <a:lnTo>
                  <a:pt x="110" y="108"/>
                </a:lnTo>
                <a:lnTo>
                  <a:pt x="122" y="12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39" name="Freeform 1308"/>
          <p:cNvSpPr>
            <a:spLocks/>
          </p:cNvSpPr>
          <p:nvPr/>
        </p:nvSpPr>
        <p:spPr bwMode="auto">
          <a:xfrm rot="222277">
            <a:off x="2633663" y="5045075"/>
            <a:ext cx="244475" cy="219075"/>
          </a:xfrm>
          <a:custGeom>
            <a:avLst/>
            <a:gdLst>
              <a:gd name="T0" fmla="*/ 2147483647 w 104"/>
              <a:gd name="T1" fmla="*/ 2147483647 h 94"/>
              <a:gd name="T2" fmla="*/ 2147483647 w 104"/>
              <a:gd name="T3" fmla="*/ 2147483647 h 94"/>
              <a:gd name="T4" fmla="*/ 2147483647 w 104"/>
              <a:gd name="T5" fmla="*/ 2147483647 h 94"/>
              <a:gd name="T6" fmla="*/ 2147483647 w 104"/>
              <a:gd name="T7" fmla="*/ 2147483647 h 94"/>
              <a:gd name="T8" fmla="*/ 0 w 104"/>
              <a:gd name="T9" fmla="*/ 2147483647 h 94"/>
              <a:gd name="T10" fmla="*/ 2147483647 w 104"/>
              <a:gd name="T11" fmla="*/ 2147483647 h 94"/>
              <a:gd name="T12" fmla="*/ 0 w 104"/>
              <a:gd name="T13" fmla="*/ 2147483647 h 94"/>
              <a:gd name="T14" fmla="*/ 2147483647 w 104"/>
              <a:gd name="T15" fmla="*/ 2147483647 h 94"/>
              <a:gd name="T16" fmla="*/ 2147483647 w 104"/>
              <a:gd name="T17" fmla="*/ 0 h 94"/>
              <a:gd name="T18" fmla="*/ 2147483647 w 104"/>
              <a:gd name="T19" fmla="*/ 2147483647 h 94"/>
              <a:gd name="T20" fmla="*/ 2147483647 w 104"/>
              <a:gd name="T21" fmla="*/ 2147483647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4"/>
              <a:gd name="T34" fmla="*/ 0 h 94"/>
              <a:gd name="T35" fmla="*/ 104 w 104"/>
              <a:gd name="T36" fmla="*/ 94 h 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4" h="94">
                <a:moveTo>
                  <a:pt x="98" y="66"/>
                </a:moveTo>
                <a:lnTo>
                  <a:pt x="58" y="72"/>
                </a:lnTo>
                <a:lnTo>
                  <a:pt x="58" y="88"/>
                </a:lnTo>
                <a:lnTo>
                  <a:pt x="4" y="94"/>
                </a:lnTo>
                <a:lnTo>
                  <a:pt x="0" y="88"/>
                </a:lnTo>
                <a:lnTo>
                  <a:pt x="14" y="44"/>
                </a:lnTo>
                <a:lnTo>
                  <a:pt x="0" y="8"/>
                </a:lnTo>
                <a:lnTo>
                  <a:pt x="20" y="6"/>
                </a:lnTo>
                <a:lnTo>
                  <a:pt x="100" y="0"/>
                </a:lnTo>
                <a:lnTo>
                  <a:pt x="104" y="46"/>
                </a:lnTo>
                <a:lnTo>
                  <a:pt x="98" y="6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0" name="Freeform 1309"/>
          <p:cNvSpPr>
            <a:spLocks/>
          </p:cNvSpPr>
          <p:nvPr/>
        </p:nvSpPr>
        <p:spPr bwMode="auto">
          <a:xfrm rot="222277">
            <a:off x="2833688" y="4786313"/>
            <a:ext cx="201612" cy="204787"/>
          </a:xfrm>
          <a:custGeom>
            <a:avLst/>
            <a:gdLst>
              <a:gd name="T0" fmla="*/ 2147483647 w 86"/>
              <a:gd name="T1" fmla="*/ 2147483647 h 88"/>
              <a:gd name="T2" fmla="*/ 2147483647 w 86"/>
              <a:gd name="T3" fmla="*/ 2147483647 h 88"/>
              <a:gd name="T4" fmla="*/ 2147483647 w 86"/>
              <a:gd name="T5" fmla="*/ 2147483647 h 88"/>
              <a:gd name="T6" fmla="*/ 0 w 86"/>
              <a:gd name="T7" fmla="*/ 2147483647 h 88"/>
              <a:gd name="T8" fmla="*/ 2147483647 w 86"/>
              <a:gd name="T9" fmla="*/ 2147483647 h 88"/>
              <a:gd name="T10" fmla="*/ 2147483647 w 86"/>
              <a:gd name="T11" fmla="*/ 2147483647 h 88"/>
              <a:gd name="T12" fmla="*/ 2147483647 w 86"/>
              <a:gd name="T13" fmla="*/ 0 h 88"/>
              <a:gd name="T14" fmla="*/ 2147483647 w 86"/>
              <a:gd name="T15" fmla="*/ 2147483647 h 88"/>
              <a:gd name="T16" fmla="*/ 2147483647 w 86"/>
              <a:gd name="T17" fmla="*/ 2147483647 h 88"/>
              <a:gd name="T18" fmla="*/ 2147483647 w 86"/>
              <a:gd name="T19" fmla="*/ 2147483647 h 88"/>
              <a:gd name="T20" fmla="*/ 2147483647 w 86"/>
              <a:gd name="T21" fmla="*/ 2147483647 h 88"/>
              <a:gd name="T22" fmla="*/ 2147483647 w 86"/>
              <a:gd name="T23" fmla="*/ 2147483647 h 88"/>
              <a:gd name="T24" fmla="*/ 2147483647 w 86"/>
              <a:gd name="T25" fmla="*/ 2147483647 h 88"/>
              <a:gd name="T26" fmla="*/ 2147483647 w 86"/>
              <a:gd name="T27" fmla="*/ 2147483647 h 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6"/>
              <a:gd name="T43" fmla="*/ 0 h 88"/>
              <a:gd name="T44" fmla="*/ 86 w 86"/>
              <a:gd name="T45" fmla="*/ 88 h 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6" h="88">
                <a:moveTo>
                  <a:pt x="22" y="88"/>
                </a:moveTo>
                <a:lnTo>
                  <a:pt x="20" y="82"/>
                </a:lnTo>
                <a:lnTo>
                  <a:pt x="2" y="62"/>
                </a:lnTo>
                <a:lnTo>
                  <a:pt x="0" y="32"/>
                </a:lnTo>
                <a:lnTo>
                  <a:pt x="14" y="30"/>
                </a:lnTo>
                <a:lnTo>
                  <a:pt x="28" y="26"/>
                </a:lnTo>
                <a:lnTo>
                  <a:pt x="54" y="0"/>
                </a:lnTo>
                <a:lnTo>
                  <a:pt x="66" y="2"/>
                </a:lnTo>
                <a:lnTo>
                  <a:pt x="76" y="10"/>
                </a:lnTo>
                <a:lnTo>
                  <a:pt x="78" y="32"/>
                </a:lnTo>
                <a:lnTo>
                  <a:pt x="86" y="38"/>
                </a:lnTo>
                <a:lnTo>
                  <a:pt x="68" y="66"/>
                </a:lnTo>
                <a:lnTo>
                  <a:pt x="68" y="86"/>
                </a:lnTo>
                <a:lnTo>
                  <a:pt x="22" y="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1" name="Freeform 1310"/>
          <p:cNvSpPr>
            <a:spLocks/>
          </p:cNvSpPr>
          <p:nvPr/>
        </p:nvSpPr>
        <p:spPr bwMode="auto">
          <a:xfrm rot="222277">
            <a:off x="2693988" y="4889500"/>
            <a:ext cx="185737" cy="169863"/>
          </a:xfrm>
          <a:custGeom>
            <a:avLst/>
            <a:gdLst>
              <a:gd name="T0" fmla="*/ 2147483647 w 80"/>
              <a:gd name="T1" fmla="*/ 2147483647 h 72"/>
              <a:gd name="T2" fmla="*/ 0 w 80"/>
              <a:gd name="T3" fmla="*/ 2147483647 h 72"/>
              <a:gd name="T4" fmla="*/ 2147483647 w 80"/>
              <a:gd name="T5" fmla="*/ 2147483647 h 72"/>
              <a:gd name="T6" fmla="*/ 2147483647 w 80"/>
              <a:gd name="T7" fmla="*/ 2147483647 h 72"/>
              <a:gd name="T8" fmla="*/ 2147483647 w 80"/>
              <a:gd name="T9" fmla="*/ 2147483647 h 72"/>
              <a:gd name="T10" fmla="*/ 2147483647 w 80"/>
              <a:gd name="T11" fmla="*/ 2147483647 h 72"/>
              <a:gd name="T12" fmla="*/ 2147483647 w 80"/>
              <a:gd name="T13" fmla="*/ 0 h 72"/>
              <a:gd name="T14" fmla="*/ 2147483647 w 80"/>
              <a:gd name="T15" fmla="*/ 2147483647 h 72"/>
              <a:gd name="T16" fmla="*/ 2147483647 w 80"/>
              <a:gd name="T17" fmla="*/ 2147483647 h 72"/>
              <a:gd name="T18" fmla="*/ 2147483647 w 80"/>
              <a:gd name="T19" fmla="*/ 2147483647 h 72"/>
              <a:gd name="T20" fmla="*/ 2147483647 w 80"/>
              <a:gd name="T21" fmla="*/ 2147483647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0"/>
              <a:gd name="T34" fmla="*/ 0 h 72"/>
              <a:gd name="T35" fmla="*/ 80 w 80"/>
              <a:gd name="T36" fmla="*/ 72 h 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0" h="72">
                <a:moveTo>
                  <a:pt x="80" y="66"/>
                </a:moveTo>
                <a:lnTo>
                  <a:pt x="0" y="72"/>
                </a:lnTo>
                <a:lnTo>
                  <a:pt x="8" y="50"/>
                </a:lnTo>
                <a:lnTo>
                  <a:pt x="2" y="14"/>
                </a:lnTo>
                <a:lnTo>
                  <a:pt x="26" y="8"/>
                </a:lnTo>
                <a:lnTo>
                  <a:pt x="26" y="2"/>
                </a:lnTo>
                <a:lnTo>
                  <a:pt x="60" y="0"/>
                </a:lnTo>
                <a:lnTo>
                  <a:pt x="60" y="14"/>
                </a:lnTo>
                <a:lnTo>
                  <a:pt x="78" y="34"/>
                </a:lnTo>
                <a:lnTo>
                  <a:pt x="80" y="40"/>
                </a:lnTo>
                <a:lnTo>
                  <a:pt x="80" y="6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2" name="Freeform 1311"/>
          <p:cNvSpPr>
            <a:spLocks/>
          </p:cNvSpPr>
          <p:nvPr/>
        </p:nvSpPr>
        <p:spPr bwMode="auto">
          <a:xfrm rot="222277">
            <a:off x="2655888" y="4773613"/>
            <a:ext cx="185737" cy="147637"/>
          </a:xfrm>
          <a:custGeom>
            <a:avLst/>
            <a:gdLst>
              <a:gd name="T0" fmla="*/ 2147483647 w 78"/>
              <a:gd name="T1" fmla="*/ 2147483647 h 62"/>
              <a:gd name="T2" fmla="*/ 2147483647 w 78"/>
              <a:gd name="T3" fmla="*/ 2147483647 h 62"/>
              <a:gd name="T4" fmla="*/ 2147483647 w 78"/>
              <a:gd name="T5" fmla="*/ 2147483647 h 62"/>
              <a:gd name="T6" fmla="*/ 2147483647 w 78"/>
              <a:gd name="T7" fmla="*/ 2147483647 h 62"/>
              <a:gd name="T8" fmla="*/ 2147483647 w 78"/>
              <a:gd name="T9" fmla="*/ 2147483647 h 62"/>
              <a:gd name="T10" fmla="*/ 0 w 78"/>
              <a:gd name="T11" fmla="*/ 2147483647 h 62"/>
              <a:gd name="T12" fmla="*/ 0 w 78"/>
              <a:gd name="T13" fmla="*/ 2147483647 h 62"/>
              <a:gd name="T14" fmla="*/ 2147483647 w 78"/>
              <a:gd name="T15" fmla="*/ 2147483647 h 62"/>
              <a:gd name="T16" fmla="*/ 2147483647 w 78"/>
              <a:gd name="T17" fmla="*/ 0 h 62"/>
              <a:gd name="T18" fmla="*/ 2147483647 w 78"/>
              <a:gd name="T19" fmla="*/ 0 h 62"/>
              <a:gd name="T20" fmla="*/ 2147483647 w 78"/>
              <a:gd name="T21" fmla="*/ 2147483647 h 62"/>
              <a:gd name="T22" fmla="*/ 2147483647 w 78"/>
              <a:gd name="T23" fmla="*/ 2147483647 h 62"/>
              <a:gd name="T24" fmla="*/ 2147483647 w 78"/>
              <a:gd name="T25" fmla="*/ 2147483647 h 62"/>
              <a:gd name="T26" fmla="*/ 2147483647 w 78"/>
              <a:gd name="T27" fmla="*/ 2147483647 h 62"/>
              <a:gd name="T28" fmla="*/ 2147483647 w 78"/>
              <a:gd name="T29" fmla="*/ 2147483647 h 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8"/>
              <a:gd name="T46" fmla="*/ 0 h 62"/>
              <a:gd name="T47" fmla="*/ 78 w 78"/>
              <a:gd name="T48" fmla="*/ 62 h 6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8" h="62">
                <a:moveTo>
                  <a:pt x="78" y="48"/>
                </a:moveTo>
                <a:lnTo>
                  <a:pt x="44" y="50"/>
                </a:lnTo>
                <a:lnTo>
                  <a:pt x="44" y="56"/>
                </a:lnTo>
                <a:lnTo>
                  <a:pt x="20" y="62"/>
                </a:lnTo>
                <a:lnTo>
                  <a:pt x="6" y="62"/>
                </a:lnTo>
                <a:lnTo>
                  <a:pt x="0" y="38"/>
                </a:lnTo>
                <a:lnTo>
                  <a:pt x="0" y="14"/>
                </a:lnTo>
                <a:lnTo>
                  <a:pt x="10" y="2"/>
                </a:lnTo>
                <a:lnTo>
                  <a:pt x="22" y="0"/>
                </a:lnTo>
                <a:lnTo>
                  <a:pt x="36" y="0"/>
                </a:lnTo>
                <a:lnTo>
                  <a:pt x="56" y="4"/>
                </a:lnTo>
                <a:lnTo>
                  <a:pt x="58" y="14"/>
                </a:lnTo>
                <a:lnTo>
                  <a:pt x="74" y="12"/>
                </a:lnTo>
                <a:lnTo>
                  <a:pt x="76" y="32"/>
                </a:lnTo>
                <a:lnTo>
                  <a:pt x="78" y="4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3" name="Freeform 1312"/>
          <p:cNvSpPr>
            <a:spLocks/>
          </p:cNvSpPr>
          <p:nvPr/>
        </p:nvSpPr>
        <p:spPr bwMode="auto">
          <a:xfrm rot="222277">
            <a:off x="2459038" y="4854575"/>
            <a:ext cx="254000" cy="203200"/>
          </a:xfrm>
          <a:custGeom>
            <a:avLst/>
            <a:gdLst>
              <a:gd name="T0" fmla="*/ 2147483647 w 108"/>
              <a:gd name="T1" fmla="*/ 2147483647 h 86"/>
              <a:gd name="T2" fmla="*/ 2147483647 w 108"/>
              <a:gd name="T3" fmla="*/ 2147483647 h 86"/>
              <a:gd name="T4" fmla="*/ 2147483647 w 108"/>
              <a:gd name="T5" fmla="*/ 2147483647 h 86"/>
              <a:gd name="T6" fmla="*/ 2147483647 w 108"/>
              <a:gd name="T7" fmla="*/ 2147483647 h 86"/>
              <a:gd name="T8" fmla="*/ 0 w 108"/>
              <a:gd name="T9" fmla="*/ 2147483647 h 86"/>
              <a:gd name="T10" fmla="*/ 0 w 108"/>
              <a:gd name="T11" fmla="*/ 2147483647 h 86"/>
              <a:gd name="T12" fmla="*/ 2147483647 w 108"/>
              <a:gd name="T13" fmla="*/ 2147483647 h 86"/>
              <a:gd name="T14" fmla="*/ 2147483647 w 108"/>
              <a:gd name="T15" fmla="*/ 2147483647 h 86"/>
              <a:gd name="T16" fmla="*/ 2147483647 w 108"/>
              <a:gd name="T17" fmla="*/ 2147483647 h 86"/>
              <a:gd name="T18" fmla="*/ 2147483647 w 108"/>
              <a:gd name="T19" fmla="*/ 2147483647 h 86"/>
              <a:gd name="T20" fmla="*/ 2147483647 w 108"/>
              <a:gd name="T21" fmla="*/ 2147483647 h 86"/>
              <a:gd name="T22" fmla="*/ 2147483647 w 108"/>
              <a:gd name="T23" fmla="*/ 0 h 86"/>
              <a:gd name="T24" fmla="*/ 2147483647 w 108"/>
              <a:gd name="T25" fmla="*/ 2147483647 h 86"/>
              <a:gd name="T26" fmla="*/ 2147483647 w 108"/>
              <a:gd name="T27" fmla="*/ 2147483647 h 86"/>
              <a:gd name="T28" fmla="*/ 2147483647 w 108"/>
              <a:gd name="T29" fmla="*/ 2147483647 h 86"/>
              <a:gd name="T30" fmla="*/ 2147483647 w 108"/>
              <a:gd name="T31" fmla="*/ 2147483647 h 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8"/>
              <a:gd name="T49" fmla="*/ 0 h 86"/>
              <a:gd name="T50" fmla="*/ 108 w 108"/>
              <a:gd name="T51" fmla="*/ 86 h 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8" h="86">
                <a:moveTo>
                  <a:pt x="100" y="82"/>
                </a:moveTo>
                <a:lnTo>
                  <a:pt x="80" y="84"/>
                </a:lnTo>
                <a:lnTo>
                  <a:pt x="42" y="86"/>
                </a:lnTo>
                <a:lnTo>
                  <a:pt x="32" y="68"/>
                </a:lnTo>
                <a:lnTo>
                  <a:pt x="0" y="74"/>
                </a:lnTo>
                <a:lnTo>
                  <a:pt x="0" y="54"/>
                </a:lnTo>
                <a:lnTo>
                  <a:pt x="4" y="40"/>
                </a:lnTo>
                <a:lnTo>
                  <a:pt x="28" y="38"/>
                </a:lnTo>
                <a:lnTo>
                  <a:pt x="28" y="26"/>
                </a:lnTo>
                <a:lnTo>
                  <a:pt x="40" y="26"/>
                </a:lnTo>
                <a:lnTo>
                  <a:pt x="36" y="4"/>
                </a:lnTo>
                <a:lnTo>
                  <a:pt x="82" y="0"/>
                </a:lnTo>
                <a:lnTo>
                  <a:pt x="88" y="24"/>
                </a:lnTo>
                <a:lnTo>
                  <a:pt x="102" y="24"/>
                </a:lnTo>
                <a:lnTo>
                  <a:pt x="108" y="60"/>
                </a:lnTo>
                <a:lnTo>
                  <a:pt x="100" y="8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4" name="Freeform 1313"/>
          <p:cNvSpPr>
            <a:spLocks/>
          </p:cNvSpPr>
          <p:nvPr/>
        </p:nvSpPr>
        <p:spPr bwMode="auto">
          <a:xfrm rot="222277">
            <a:off x="3535363" y="5857875"/>
            <a:ext cx="114300" cy="206375"/>
          </a:xfrm>
          <a:custGeom>
            <a:avLst/>
            <a:gdLst>
              <a:gd name="T0" fmla="*/ 2147483647 w 48"/>
              <a:gd name="T1" fmla="*/ 0 h 88"/>
              <a:gd name="T2" fmla="*/ 2147483647 w 48"/>
              <a:gd name="T3" fmla="*/ 2147483647 h 88"/>
              <a:gd name="T4" fmla="*/ 2147483647 w 48"/>
              <a:gd name="T5" fmla="*/ 2147483647 h 88"/>
              <a:gd name="T6" fmla="*/ 2147483647 w 48"/>
              <a:gd name="T7" fmla="*/ 2147483647 h 88"/>
              <a:gd name="T8" fmla="*/ 2147483647 w 48"/>
              <a:gd name="T9" fmla="*/ 2147483647 h 88"/>
              <a:gd name="T10" fmla="*/ 2147483647 w 48"/>
              <a:gd name="T11" fmla="*/ 2147483647 h 88"/>
              <a:gd name="T12" fmla="*/ 2147483647 w 48"/>
              <a:gd name="T13" fmla="*/ 2147483647 h 88"/>
              <a:gd name="T14" fmla="*/ 2147483647 w 48"/>
              <a:gd name="T15" fmla="*/ 2147483647 h 88"/>
              <a:gd name="T16" fmla="*/ 2147483647 w 48"/>
              <a:gd name="T17" fmla="*/ 2147483647 h 88"/>
              <a:gd name="T18" fmla="*/ 0 w 48"/>
              <a:gd name="T19" fmla="*/ 2147483647 h 88"/>
              <a:gd name="T20" fmla="*/ 0 w 48"/>
              <a:gd name="T21" fmla="*/ 2147483647 h 88"/>
              <a:gd name="T22" fmla="*/ 2147483647 w 48"/>
              <a:gd name="T23" fmla="*/ 2147483647 h 88"/>
              <a:gd name="T24" fmla="*/ 2147483647 w 48"/>
              <a:gd name="T25" fmla="*/ 2147483647 h 88"/>
              <a:gd name="T26" fmla="*/ 2147483647 w 48"/>
              <a:gd name="T27" fmla="*/ 2147483647 h 88"/>
              <a:gd name="T28" fmla="*/ 2147483647 w 48"/>
              <a:gd name="T29" fmla="*/ 2147483647 h 88"/>
              <a:gd name="T30" fmla="*/ 2147483647 w 48"/>
              <a:gd name="T31" fmla="*/ 0 h 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8"/>
              <a:gd name="T49" fmla="*/ 0 h 88"/>
              <a:gd name="T50" fmla="*/ 48 w 48"/>
              <a:gd name="T51" fmla="*/ 88 h 8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8" h="88">
                <a:moveTo>
                  <a:pt x="40" y="0"/>
                </a:moveTo>
                <a:lnTo>
                  <a:pt x="48" y="2"/>
                </a:lnTo>
                <a:lnTo>
                  <a:pt x="48" y="12"/>
                </a:lnTo>
                <a:lnTo>
                  <a:pt x="38" y="30"/>
                </a:lnTo>
                <a:lnTo>
                  <a:pt x="42" y="40"/>
                </a:lnTo>
                <a:lnTo>
                  <a:pt x="36" y="54"/>
                </a:lnTo>
                <a:lnTo>
                  <a:pt x="22" y="60"/>
                </a:lnTo>
                <a:lnTo>
                  <a:pt x="22" y="86"/>
                </a:lnTo>
                <a:lnTo>
                  <a:pt x="2" y="88"/>
                </a:lnTo>
                <a:lnTo>
                  <a:pt x="0" y="74"/>
                </a:lnTo>
                <a:lnTo>
                  <a:pt x="0" y="60"/>
                </a:lnTo>
                <a:lnTo>
                  <a:pt x="2" y="46"/>
                </a:lnTo>
                <a:lnTo>
                  <a:pt x="2" y="34"/>
                </a:lnTo>
                <a:lnTo>
                  <a:pt x="4" y="24"/>
                </a:lnTo>
                <a:lnTo>
                  <a:pt x="14" y="22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5" name="Freeform 1314"/>
          <p:cNvSpPr>
            <a:spLocks/>
          </p:cNvSpPr>
          <p:nvPr/>
        </p:nvSpPr>
        <p:spPr bwMode="auto">
          <a:xfrm rot="222277">
            <a:off x="3297238" y="5973763"/>
            <a:ext cx="152400" cy="201612"/>
          </a:xfrm>
          <a:custGeom>
            <a:avLst/>
            <a:gdLst>
              <a:gd name="T0" fmla="*/ 2147483647 w 64"/>
              <a:gd name="T1" fmla="*/ 2147483647 h 86"/>
              <a:gd name="T2" fmla="*/ 2147483647 w 64"/>
              <a:gd name="T3" fmla="*/ 2147483647 h 86"/>
              <a:gd name="T4" fmla="*/ 2147483647 w 64"/>
              <a:gd name="T5" fmla="*/ 2147483647 h 86"/>
              <a:gd name="T6" fmla="*/ 0 w 64"/>
              <a:gd name="T7" fmla="*/ 2147483647 h 86"/>
              <a:gd name="T8" fmla="*/ 2147483647 w 64"/>
              <a:gd name="T9" fmla="*/ 2147483647 h 86"/>
              <a:gd name="T10" fmla="*/ 2147483647 w 64"/>
              <a:gd name="T11" fmla="*/ 2147483647 h 86"/>
              <a:gd name="T12" fmla="*/ 2147483647 w 64"/>
              <a:gd name="T13" fmla="*/ 0 h 86"/>
              <a:gd name="T14" fmla="*/ 2147483647 w 64"/>
              <a:gd name="T15" fmla="*/ 2147483647 h 86"/>
              <a:gd name="T16" fmla="*/ 2147483647 w 64"/>
              <a:gd name="T17" fmla="*/ 2147483647 h 86"/>
              <a:gd name="T18" fmla="*/ 2147483647 w 64"/>
              <a:gd name="T19" fmla="*/ 2147483647 h 86"/>
              <a:gd name="T20" fmla="*/ 2147483647 w 64"/>
              <a:gd name="T21" fmla="*/ 2147483647 h 86"/>
              <a:gd name="T22" fmla="*/ 2147483647 w 64"/>
              <a:gd name="T23" fmla="*/ 2147483647 h 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4"/>
              <a:gd name="T37" fmla="*/ 0 h 86"/>
              <a:gd name="T38" fmla="*/ 64 w 64"/>
              <a:gd name="T39" fmla="*/ 86 h 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4" h="86">
                <a:moveTo>
                  <a:pt x="36" y="86"/>
                </a:moveTo>
                <a:lnTo>
                  <a:pt x="26" y="70"/>
                </a:lnTo>
                <a:lnTo>
                  <a:pt x="28" y="52"/>
                </a:lnTo>
                <a:lnTo>
                  <a:pt x="0" y="22"/>
                </a:lnTo>
                <a:lnTo>
                  <a:pt x="4" y="14"/>
                </a:lnTo>
                <a:lnTo>
                  <a:pt x="22" y="8"/>
                </a:lnTo>
                <a:lnTo>
                  <a:pt x="40" y="0"/>
                </a:lnTo>
                <a:lnTo>
                  <a:pt x="52" y="4"/>
                </a:lnTo>
                <a:lnTo>
                  <a:pt x="54" y="18"/>
                </a:lnTo>
                <a:lnTo>
                  <a:pt x="64" y="34"/>
                </a:lnTo>
                <a:lnTo>
                  <a:pt x="48" y="70"/>
                </a:lnTo>
                <a:lnTo>
                  <a:pt x="36" y="8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6" name="Freeform 1315"/>
          <p:cNvSpPr>
            <a:spLocks/>
          </p:cNvSpPr>
          <p:nvPr/>
        </p:nvSpPr>
        <p:spPr bwMode="auto">
          <a:xfrm rot="222277">
            <a:off x="3022600" y="5959475"/>
            <a:ext cx="288925" cy="179388"/>
          </a:xfrm>
          <a:custGeom>
            <a:avLst/>
            <a:gdLst>
              <a:gd name="T0" fmla="*/ 2147483647 w 122"/>
              <a:gd name="T1" fmla="*/ 2147483647 h 76"/>
              <a:gd name="T2" fmla="*/ 2147483647 w 122"/>
              <a:gd name="T3" fmla="*/ 2147483647 h 76"/>
              <a:gd name="T4" fmla="*/ 2147483647 w 122"/>
              <a:gd name="T5" fmla="*/ 2147483647 h 76"/>
              <a:gd name="T6" fmla="*/ 2147483647 w 122"/>
              <a:gd name="T7" fmla="*/ 2147483647 h 76"/>
              <a:gd name="T8" fmla="*/ 2147483647 w 122"/>
              <a:gd name="T9" fmla="*/ 2147483647 h 76"/>
              <a:gd name="T10" fmla="*/ 2147483647 w 122"/>
              <a:gd name="T11" fmla="*/ 2147483647 h 76"/>
              <a:gd name="T12" fmla="*/ 2147483647 w 122"/>
              <a:gd name="T13" fmla="*/ 2147483647 h 76"/>
              <a:gd name="T14" fmla="*/ 2147483647 w 122"/>
              <a:gd name="T15" fmla="*/ 2147483647 h 76"/>
              <a:gd name="T16" fmla="*/ 0 w 122"/>
              <a:gd name="T17" fmla="*/ 2147483647 h 76"/>
              <a:gd name="T18" fmla="*/ 2147483647 w 122"/>
              <a:gd name="T19" fmla="*/ 2147483647 h 76"/>
              <a:gd name="T20" fmla="*/ 2147483647 w 122"/>
              <a:gd name="T21" fmla="*/ 2147483647 h 76"/>
              <a:gd name="T22" fmla="*/ 2147483647 w 122"/>
              <a:gd name="T23" fmla="*/ 2147483647 h 76"/>
              <a:gd name="T24" fmla="*/ 2147483647 w 122"/>
              <a:gd name="T25" fmla="*/ 0 h 76"/>
              <a:gd name="T26" fmla="*/ 2147483647 w 122"/>
              <a:gd name="T27" fmla="*/ 2147483647 h 76"/>
              <a:gd name="T28" fmla="*/ 2147483647 w 122"/>
              <a:gd name="T29" fmla="*/ 2147483647 h 76"/>
              <a:gd name="T30" fmla="*/ 2147483647 w 122"/>
              <a:gd name="T31" fmla="*/ 2147483647 h 76"/>
              <a:gd name="T32" fmla="*/ 2147483647 w 122"/>
              <a:gd name="T33" fmla="*/ 2147483647 h 76"/>
              <a:gd name="T34" fmla="*/ 2147483647 w 122"/>
              <a:gd name="T35" fmla="*/ 2147483647 h 76"/>
              <a:gd name="T36" fmla="*/ 2147483647 w 122"/>
              <a:gd name="T37" fmla="*/ 2147483647 h 76"/>
              <a:gd name="T38" fmla="*/ 2147483647 w 122"/>
              <a:gd name="T39" fmla="*/ 2147483647 h 76"/>
              <a:gd name="T40" fmla="*/ 2147483647 w 122"/>
              <a:gd name="T41" fmla="*/ 2147483647 h 76"/>
              <a:gd name="T42" fmla="*/ 2147483647 w 122"/>
              <a:gd name="T43" fmla="*/ 2147483647 h 76"/>
              <a:gd name="T44" fmla="*/ 2147483647 w 122"/>
              <a:gd name="T45" fmla="*/ 2147483647 h 76"/>
              <a:gd name="T46" fmla="*/ 2147483647 w 122"/>
              <a:gd name="T47" fmla="*/ 2147483647 h 76"/>
              <a:gd name="T48" fmla="*/ 2147483647 w 122"/>
              <a:gd name="T49" fmla="*/ 2147483647 h 76"/>
              <a:gd name="T50" fmla="*/ 2147483647 w 122"/>
              <a:gd name="T51" fmla="*/ 2147483647 h 7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2"/>
              <a:gd name="T79" fmla="*/ 0 h 76"/>
              <a:gd name="T80" fmla="*/ 122 w 122"/>
              <a:gd name="T81" fmla="*/ 76 h 7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2" h="76">
                <a:moveTo>
                  <a:pt x="30" y="76"/>
                </a:moveTo>
                <a:lnTo>
                  <a:pt x="20" y="76"/>
                </a:lnTo>
                <a:lnTo>
                  <a:pt x="18" y="68"/>
                </a:lnTo>
                <a:lnTo>
                  <a:pt x="24" y="64"/>
                </a:lnTo>
                <a:lnTo>
                  <a:pt x="22" y="56"/>
                </a:lnTo>
                <a:lnTo>
                  <a:pt x="14" y="56"/>
                </a:lnTo>
                <a:lnTo>
                  <a:pt x="12" y="62"/>
                </a:lnTo>
                <a:lnTo>
                  <a:pt x="2" y="58"/>
                </a:lnTo>
                <a:lnTo>
                  <a:pt x="0" y="24"/>
                </a:lnTo>
                <a:lnTo>
                  <a:pt x="6" y="12"/>
                </a:lnTo>
                <a:lnTo>
                  <a:pt x="16" y="12"/>
                </a:lnTo>
                <a:lnTo>
                  <a:pt x="24" y="18"/>
                </a:lnTo>
                <a:lnTo>
                  <a:pt x="36" y="0"/>
                </a:lnTo>
                <a:lnTo>
                  <a:pt x="48" y="4"/>
                </a:lnTo>
                <a:lnTo>
                  <a:pt x="62" y="16"/>
                </a:lnTo>
                <a:lnTo>
                  <a:pt x="78" y="16"/>
                </a:lnTo>
                <a:lnTo>
                  <a:pt x="82" y="8"/>
                </a:lnTo>
                <a:lnTo>
                  <a:pt x="100" y="8"/>
                </a:lnTo>
                <a:lnTo>
                  <a:pt x="114" y="6"/>
                </a:lnTo>
                <a:lnTo>
                  <a:pt x="122" y="14"/>
                </a:lnTo>
                <a:lnTo>
                  <a:pt x="118" y="22"/>
                </a:lnTo>
                <a:lnTo>
                  <a:pt x="80" y="32"/>
                </a:lnTo>
                <a:lnTo>
                  <a:pt x="64" y="30"/>
                </a:lnTo>
                <a:lnTo>
                  <a:pt x="54" y="46"/>
                </a:lnTo>
                <a:lnTo>
                  <a:pt x="36" y="64"/>
                </a:lnTo>
                <a:lnTo>
                  <a:pt x="30" y="7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7" name="Freeform 1317"/>
          <p:cNvSpPr>
            <a:spLocks/>
          </p:cNvSpPr>
          <p:nvPr/>
        </p:nvSpPr>
        <p:spPr bwMode="auto">
          <a:xfrm rot="222277">
            <a:off x="3209925" y="5695950"/>
            <a:ext cx="139700" cy="177800"/>
          </a:xfrm>
          <a:custGeom>
            <a:avLst/>
            <a:gdLst>
              <a:gd name="T0" fmla="*/ 2147483647 w 60"/>
              <a:gd name="T1" fmla="*/ 2147483647 h 76"/>
              <a:gd name="T2" fmla="*/ 2147483647 w 60"/>
              <a:gd name="T3" fmla="*/ 2147483647 h 76"/>
              <a:gd name="T4" fmla="*/ 0 w 60"/>
              <a:gd name="T5" fmla="*/ 2147483647 h 76"/>
              <a:gd name="T6" fmla="*/ 2147483647 w 60"/>
              <a:gd name="T7" fmla="*/ 2147483647 h 76"/>
              <a:gd name="T8" fmla="*/ 2147483647 w 60"/>
              <a:gd name="T9" fmla="*/ 2147483647 h 76"/>
              <a:gd name="T10" fmla="*/ 2147483647 w 60"/>
              <a:gd name="T11" fmla="*/ 2147483647 h 76"/>
              <a:gd name="T12" fmla="*/ 2147483647 w 60"/>
              <a:gd name="T13" fmla="*/ 0 h 76"/>
              <a:gd name="T14" fmla="*/ 2147483647 w 60"/>
              <a:gd name="T15" fmla="*/ 2147483647 h 76"/>
              <a:gd name="T16" fmla="*/ 2147483647 w 60"/>
              <a:gd name="T17" fmla="*/ 2147483647 h 76"/>
              <a:gd name="T18" fmla="*/ 2147483647 w 60"/>
              <a:gd name="T19" fmla="*/ 2147483647 h 76"/>
              <a:gd name="T20" fmla="*/ 2147483647 w 60"/>
              <a:gd name="T21" fmla="*/ 2147483647 h 76"/>
              <a:gd name="T22" fmla="*/ 2147483647 w 60"/>
              <a:gd name="T23" fmla="*/ 2147483647 h 76"/>
              <a:gd name="T24" fmla="*/ 2147483647 w 60"/>
              <a:gd name="T25" fmla="*/ 2147483647 h 76"/>
              <a:gd name="T26" fmla="*/ 2147483647 w 60"/>
              <a:gd name="T27" fmla="*/ 2147483647 h 76"/>
              <a:gd name="T28" fmla="*/ 2147483647 w 60"/>
              <a:gd name="T29" fmla="*/ 2147483647 h 76"/>
              <a:gd name="T30" fmla="*/ 2147483647 w 60"/>
              <a:gd name="T31" fmla="*/ 2147483647 h 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0"/>
              <a:gd name="T49" fmla="*/ 0 h 76"/>
              <a:gd name="T50" fmla="*/ 60 w 60"/>
              <a:gd name="T51" fmla="*/ 76 h 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0" h="76">
                <a:moveTo>
                  <a:pt x="60" y="72"/>
                </a:moveTo>
                <a:lnTo>
                  <a:pt x="28" y="76"/>
                </a:lnTo>
                <a:lnTo>
                  <a:pt x="0" y="42"/>
                </a:lnTo>
                <a:lnTo>
                  <a:pt x="12" y="40"/>
                </a:lnTo>
                <a:lnTo>
                  <a:pt x="14" y="26"/>
                </a:lnTo>
                <a:lnTo>
                  <a:pt x="22" y="14"/>
                </a:lnTo>
                <a:lnTo>
                  <a:pt x="22" y="0"/>
                </a:lnTo>
                <a:lnTo>
                  <a:pt x="24" y="2"/>
                </a:lnTo>
                <a:lnTo>
                  <a:pt x="28" y="22"/>
                </a:lnTo>
                <a:lnTo>
                  <a:pt x="34" y="22"/>
                </a:lnTo>
                <a:lnTo>
                  <a:pt x="38" y="28"/>
                </a:lnTo>
                <a:lnTo>
                  <a:pt x="34" y="36"/>
                </a:lnTo>
                <a:lnTo>
                  <a:pt x="46" y="36"/>
                </a:lnTo>
                <a:lnTo>
                  <a:pt x="42" y="64"/>
                </a:lnTo>
                <a:lnTo>
                  <a:pt x="58" y="66"/>
                </a:lnTo>
                <a:lnTo>
                  <a:pt x="60" y="7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8" name="Freeform 1318"/>
          <p:cNvSpPr>
            <a:spLocks/>
          </p:cNvSpPr>
          <p:nvPr/>
        </p:nvSpPr>
        <p:spPr bwMode="auto">
          <a:xfrm rot="222277">
            <a:off x="3740150" y="5905500"/>
            <a:ext cx="187325" cy="153988"/>
          </a:xfrm>
          <a:custGeom>
            <a:avLst/>
            <a:gdLst>
              <a:gd name="T0" fmla="*/ 0 w 80"/>
              <a:gd name="T1" fmla="*/ 2147483647 h 66"/>
              <a:gd name="T2" fmla="*/ 2147483647 w 80"/>
              <a:gd name="T3" fmla="*/ 2147483647 h 66"/>
              <a:gd name="T4" fmla="*/ 2147483647 w 80"/>
              <a:gd name="T5" fmla="*/ 2147483647 h 66"/>
              <a:gd name="T6" fmla="*/ 2147483647 w 80"/>
              <a:gd name="T7" fmla="*/ 2147483647 h 66"/>
              <a:gd name="T8" fmla="*/ 2147483647 w 80"/>
              <a:gd name="T9" fmla="*/ 2147483647 h 66"/>
              <a:gd name="T10" fmla="*/ 2147483647 w 80"/>
              <a:gd name="T11" fmla="*/ 2147483647 h 66"/>
              <a:gd name="T12" fmla="*/ 2147483647 w 80"/>
              <a:gd name="T13" fmla="*/ 2147483647 h 66"/>
              <a:gd name="T14" fmla="*/ 2147483647 w 80"/>
              <a:gd name="T15" fmla="*/ 2147483647 h 66"/>
              <a:gd name="T16" fmla="*/ 2147483647 w 80"/>
              <a:gd name="T17" fmla="*/ 0 h 66"/>
              <a:gd name="T18" fmla="*/ 2147483647 w 80"/>
              <a:gd name="T19" fmla="*/ 2147483647 h 66"/>
              <a:gd name="T20" fmla="*/ 2147483647 w 80"/>
              <a:gd name="T21" fmla="*/ 2147483647 h 66"/>
              <a:gd name="T22" fmla="*/ 2147483647 w 80"/>
              <a:gd name="T23" fmla="*/ 2147483647 h 66"/>
              <a:gd name="T24" fmla="*/ 2147483647 w 80"/>
              <a:gd name="T25" fmla="*/ 2147483647 h 66"/>
              <a:gd name="T26" fmla="*/ 2147483647 w 80"/>
              <a:gd name="T27" fmla="*/ 2147483647 h 66"/>
              <a:gd name="T28" fmla="*/ 2147483647 w 80"/>
              <a:gd name="T29" fmla="*/ 2147483647 h 66"/>
              <a:gd name="T30" fmla="*/ 2147483647 w 80"/>
              <a:gd name="T31" fmla="*/ 2147483647 h 66"/>
              <a:gd name="T32" fmla="*/ 2147483647 w 80"/>
              <a:gd name="T33" fmla="*/ 2147483647 h 66"/>
              <a:gd name="T34" fmla="*/ 2147483647 w 80"/>
              <a:gd name="T35" fmla="*/ 2147483647 h 66"/>
              <a:gd name="T36" fmla="*/ 2147483647 w 80"/>
              <a:gd name="T37" fmla="*/ 2147483647 h 66"/>
              <a:gd name="T38" fmla="*/ 2147483647 w 80"/>
              <a:gd name="T39" fmla="*/ 2147483647 h 66"/>
              <a:gd name="T40" fmla="*/ 2147483647 w 80"/>
              <a:gd name="T41" fmla="*/ 2147483647 h 66"/>
              <a:gd name="T42" fmla="*/ 2147483647 w 80"/>
              <a:gd name="T43" fmla="*/ 2147483647 h 66"/>
              <a:gd name="T44" fmla="*/ 2147483647 w 80"/>
              <a:gd name="T45" fmla="*/ 2147483647 h 66"/>
              <a:gd name="T46" fmla="*/ 2147483647 w 80"/>
              <a:gd name="T47" fmla="*/ 2147483647 h 66"/>
              <a:gd name="T48" fmla="*/ 2147483647 w 80"/>
              <a:gd name="T49" fmla="*/ 2147483647 h 66"/>
              <a:gd name="T50" fmla="*/ 2147483647 w 80"/>
              <a:gd name="T51" fmla="*/ 2147483647 h 66"/>
              <a:gd name="T52" fmla="*/ 0 w 80"/>
              <a:gd name="T53" fmla="*/ 2147483647 h 6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"/>
              <a:gd name="T82" fmla="*/ 0 h 66"/>
              <a:gd name="T83" fmla="*/ 80 w 80"/>
              <a:gd name="T84" fmla="*/ 66 h 6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" h="66">
                <a:moveTo>
                  <a:pt x="0" y="34"/>
                </a:moveTo>
                <a:lnTo>
                  <a:pt x="28" y="28"/>
                </a:lnTo>
                <a:lnTo>
                  <a:pt x="38" y="8"/>
                </a:lnTo>
                <a:lnTo>
                  <a:pt x="48" y="6"/>
                </a:lnTo>
                <a:lnTo>
                  <a:pt x="48" y="12"/>
                </a:lnTo>
                <a:lnTo>
                  <a:pt x="58" y="10"/>
                </a:lnTo>
                <a:lnTo>
                  <a:pt x="62" y="2"/>
                </a:lnTo>
                <a:lnTo>
                  <a:pt x="66" y="10"/>
                </a:lnTo>
                <a:lnTo>
                  <a:pt x="76" y="0"/>
                </a:lnTo>
                <a:lnTo>
                  <a:pt x="80" y="6"/>
                </a:lnTo>
                <a:lnTo>
                  <a:pt x="72" y="16"/>
                </a:lnTo>
                <a:lnTo>
                  <a:pt x="72" y="26"/>
                </a:lnTo>
                <a:lnTo>
                  <a:pt x="52" y="28"/>
                </a:lnTo>
                <a:lnTo>
                  <a:pt x="52" y="42"/>
                </a:lnTo>
                <a:lnTo>
                  <a:pt x="40" y="42"/>
                </a:lnTo>
                <a:lnTo>
                  <a:pt x="30" y="42"/>
                </a:lnTo>
                <a:lnTo>
                  <a:pt x="24" y="50"/>
                </a:lnTo>
                <a:lnTo>
                  <a:pt x="42" y="58"/>
                </a:lnTo>
                <a:lnTo>
                  <a:pt x="42" y="62"/>
                </a:lnTo>
                <a:lnTo>
                  <a:pt x="44" y="64"/>
                </a:lnTo>
                <a:lnTo>
                  <a:pt x="42" y="66"/>
                </a:lnTo>
                <a:lnTo>
                  <a:pt x="26" y="64"/>
                </a:lnTo>
                <a:lnTo>
                  <a:pt x="20" y="54"/>
                </a:lnTo>
                <a:lnTo>
                  <a:pt x="14" y="58"/>
                </a:lnTo>
                <a:lnTo>
                  <a:pt x="10" y="62"/>
                </a:lnTo>
                <a:lnTo>
                  <a:pt x="8" y="62"/>
                </a:lnTo>
                <a:lnTo>
                  <a:pt x="0" y="3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49" name="Freeform 1486"/>
          <p:cNvSpPr>
            <a:spLocks/>
          </p:cNvSpPr>
          <p:nvPr/>
        </p:nvSpPr>
        <p:spPr bwMode="auto">
          <a:xfrm rot="222277">
            <a:off x="2695575" y="4298950"/>
            <a:ext cx="180975" cy="241300"/>
          </a:xfrm>
          <a:custGeom>
            <a:avLst/>
            <a:gdLst>
              <a:gd name="T0" fmla="*/ 2147483647 w 78"/>
              <a:gd name="T1" fmla="*/ 2147483647 h 102"/>
              <a:gd name="T2" fmla="*/ 2147483647 w 78"/>
              <a:gd name="T3" fmla="*/ 0 h 102"/>
              <a:gd name="T4" fmla="*/ 2147483647 w 78"/>
              <a:gd name="T5" fmla="*/ 2147483647 h 102"/>
              <a:gd name="T6" fmla="*/ 2147483647 w 78"/>
              <a:gd name="T7" fmla="*/ 2147483647 h 102"/>
              <a:gd name="T8" fmla="*/ 2147483647 w 78"/>
              <a:gd name="T9" fmla="*/ 2147483647 h 102"/>
              <a:gd name="T10" fmla="*/ 2147483647 w 78"/>
              <a:gd name="T11" fmla="*/ 2147483647 h 102"/>
              <a:gd name="T12" fmla="*/ 2147483647 w 78"/>
              <a:gd name="T13" fmla="*/ 2147483647 h 102"/>
              <a:gd name="T14" fmla="*/ 2147483647 w 78"/>
              <a:gd name="T15" fmla="*/ 2147483647 h 102"/>
              <a:gd name="T16" fmla="*/ 2147483647 w 78"/>
              <a:gd name="T17" fmla="*/ 2147483647 h 102"/>
              <a:gd name="T18" fmla="*/ 0 w 78"/>
              <a:gd name="T19" fmla="*/ 2147483647 h 102"/>
              <a:gd name="T20" fmla="*/ 2147483647 w 78"/>
              <a:gd name="T21" fmla="*/ 2147483647 h 102"/>
              <a:gd name="T22" fmla="*/ 2147483647 w 78"/>
              <a:gd name="T23" fmla="*/ 2147483647 h 102"/>
              <a:gd name="T24" fmla="*/ 2147483647 w 78"/>
              <a:gd name="T25" fmla="*/ 2147483647 h 102"/>
              <a:gd name="T26" fmla="*/ 2147483647 w 78"/>
              <a:gd name="T27" fmla="*/ 2147483647 h 102"/>
              <a:gd name="T28" fmla="*/ 2147483647 w 78"/>
              <a:gd name="T29" fmla="*/ 2147483647 h 102"/>
              <a:gd name="T30" fmla="*/ 2147483647 w 78"/>
              <a:gd name="T31" fmla="*/ 2147483647 h 102"/>
              <a:gd name="T32" fmla="*/ 2147483647 w 78"/>
              <a:gd name="T33" fmla="*/ 2147483647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8"/>
              <a:gd name="T52" fmla="*/ 0 h 102"/>
              <a:gd name="T53" fmla="*/ 78 w 78"/>
              <a:gd name="T54" fmla="*/ 102 h 1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8" h="102">
                <a:moveTo>
                  <a:pt x="26" y="2"/>
                </a:moveTo>
                <a:lnTo>
                  <a:pt x="64" y="0"/>
                </a:lnTo>
                <a:lnTo>
                  <a:pt x="70" y="18"/>
                </a:lnTo>
                <a:lnTo>
                  <a:pt x="72" y="50"/>
                </a:lnTo>
                <a:lnTo>
                  <a:pt x="78" y="54"/>
                </a:lnTo>
                <a:lnTo>
                  <a:pt x="66" y="82"/>
                </a:lnTo>
                <a:lnTo>
                  <a:pt x="70" y="96"/>
                </a:lnTo>
                <a:lnTo>
                  <a:pt x="60" y="102"/>
                </a:lnTo>
                <a:lnTo>
                  <a:pt x="34" y="86"/>
                </a:lnTo>
                <a:lnTo>
                  <a:pt x="0" y="62"/>
                </a:lnTo>
                <a:lnTo>
                  <a:pt x="2" y="52"/>
                </a:lnTo>
                <a:lnTo>
                  <a:pt x="10" y="46"/>
                </a:lnTo>
                <a:lnTo>
                  <a:pt x="6" y="38"/>
                </a:lnTo>
                <a:lnTo>
                  <a:pt x="8" y="30"/>
                </a:lnTo>
                <a:lnTo>
                  <a:pt x="16" y="32"/>
                </a:lnTo>
                <a:lnTo>
                  <a:pt x="26" y="22"/>
                </a:ln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0" name="Freeform 1487"/>
          <p:cNvSpPr>
            <a:spLocks/>
          </p:cNvSpPr>
          <p:nvPr/>
        </p:nvSpPr>
        <p:spPr bwMode="auto">
          <a:xfrm rot="222277">
            <a:off x="2805113" y="4160838"/>
            <a:ext cx="196850" cy="188912"/>
          </a:xfrm>
          <a:custGeom>
            <a:avLst/>
            <a:gdLst>
              <a:gd name="T0" fmla="*/ 2147483647 w 84"/>
              <a:gd name="T1" fmla="*/ 2147483647 h 80"/>
              <a:gd name="T2" fmla="*/ 2147483647 w 84"/>
              <a:gd name="T3" fmla="*/ 2147483647 h 80"/>
              <a:gd name="T4" fmla="*/ 2147483647 w 84"/>
              <a:gd name="T5" fmla="*/ 2147483647 h 80"/>
              <a:gd name="T6" fmla="*/ 2147483647 w 84"/>
              <a:gd name="T7" fmla="*/ 2147483647 h 80"/>
              <a:gd name="T8" fmla="*/ 0 w 84"/>
              <a:gd name="T9" fmla="*/ 2147483647 h 80"/>
              <a:gd name="T10" fmla="*/ 0 w 84"/>
              <a:gd name="T11" fmla="*/ 2147483647 h 80"/>
              <a:gd name="T12" fmla="*/ 2147483647 w 84"/>
              <a:gd name="T13" fmla="*/ 2147483647 h 80"/>
              <a:gd name="T14" fmla="*/ 2147483647 w 84"/>
              <a:gd name="T15" fmla="*/ 2147483647 h 80"/>
              <a:gd name="T16" fmla="*/ 2147483647 w 84"/>
              <a:gd name="T17" fmla="*/ 0 h 80"/>
              <a:gd name="T18" fmla="*/ 2147483647 w 84"/>
              <a:gd name="T19" fmla="*/ 2147483647 h 80"/>
              <a:gd name="T20" fmla="*/ 2147483647 w 84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80"/>
              <a:gd name="T35" fmla="*/ 84 w 84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80">
                <a:moveTo>
                  <a:pt x="82" y="74"/>
                </a:moveTo>
                <a:lnTo>
                  <a:pt x="28" y="80"/>
                </a:lnTo>
                <a:lnTo>
                  <a:pt x="22" y="62"/>
                </a:lnTo>
                <a:lnTo>
                  <a:pt x="22" y="50"/>
                </a:lnTo>
                <a:lnTo>
                  <a:pt x="0" y="20"/>
                </a:lnTo>
                <a:lnTo>
                  <a:pt x="0" y="10"/>
                </a:lnTo>
                <a:lnTo>
                  <a:pt x="20" y="8"/>
                </a:lnTo>
                <a:lnTo>
                  <a:pt x="38" y="6"/>
                </a:lnTo>
                <a:lnTo>
                  <a:pt x="82" y="0"/>
                </a:lnTo>
                <a:lnTo>
                  <a:pt x="84" y="56"/>
                </a:lnTo>
                <a:lnTo>
                  <a:pt x="82" y="7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1" name="Freeform 1488"/>
          <p:cNvSpPr>
            <a:spLocks/>
          </p:cNvSpPr>
          <p:nvPr/>
        </p:nvSpPr>
        <p:spPr bwMode="auto">
          <a:xfrm rot="222277">
            <a:off x="2255838" y="4054475"/>
            <a:ext cx="217487" cy="171450"/>
          </a:xfrm>
          <a:custGeom>
            <a:avLst/>
            <a:gdLst>
              <a:gd name="T0" fmla="*/ 0 w 94"/>
              <a:gd name="T1" fmla="*/ 0 h 72"/>
              <a:gd name="T2" fmla="*/ 2147483647 w 94"/>
              <a:gd name="T3" fmla="*/ 0 h 72"/>
              <a:gd name="T4" fmla="*/ 2147483647 w 94"/>
              <a:gd name="T5" fmla="*/ 2147483647 h 72"/>
              <a:gd name="T6" fmla="*/ 2147483647 w 94"/>
              <a:gd name="T7" fmla="*/ 2147483647 h 72"/>
              <a:gd name="T8" fmla="*/ 2147483647 w 94"/>
              <a:gd name="T9" fmla="*/ 2147483647 h 72"/>
              <a:gd name="T10" fmla="*/ 2147483647 w 94"/>
              <a:gd name="T11" fmla="*/ 2147483647 h 72"/>
              <a:gd name="T12" fmla="*/ 2147483647 w 94"/>
              <a:gd name="T13" fmla="*/ 2147483647 h 72"/>
              <a:gd name="T14" fmla="*/ 2147483647 w 94"/>
              <a:gd name="T15" fmla="*/ 2147483647 h 72"/>
              <a:gd name="T16" fmla="*/ 2147483647 w 94"/>
              <a:gd name="T17" fmla="*/ 2147483647 h 72"/>
              <a:gd name="T18" fmla="*/ 2147483647 w 94"/>
              <a:gd name="T19" fmla="*/ 2147483647 h 72"/>
              <a:gd name="T20" fmla="*/ 2147483647 w 94"/>
              <a:gd name="T21" fmla="*/ 2147483647 h 72"/>
              <a:gd name="T22" fmla="*/ 2147483647 w 94"/>
              <a:gd name="T23" fmla="*/ 2147483647 h 72"/>
              <a:gd name="T24" fmla="*/ 2147483647 w 94"/>
              <a:gd name="T25" fmla="*/ 2147483647 h 72"/>
              <a:gd name="T26" fmla="*/ 0 w 94"/>
              <a:gd name="T27" fmla="*/ 0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4"/>
              <a:gd name="T43" fmla="*/ 0 h 72"/>
              <a:gd name="T44" fmla="*/ 94 w 94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4" h="72">
                <a:moveTo>
                  <a:pt x="0" y="0"/>
                </a:moveTo>
                <a:lnTo>
                  <a:pt x="72" y="0"/>
                </a:lnTo>
                <a:lnTo>
                  <a:pt x="72" y="24"/>
                </a:lnTo>
                <a:lnTo>
                  <a:pt x="80" y="24"/>
                </a:lnTo>
                <a:lnTo>
                  <a:pt x="82" y="34"/>
                </a:lnTo>
                <a:lnTo>
                  <a:pt x="78" y="40"/>
                </a:lnTo>
                <a:lnTo>
                  <a:pt x="94" y="72"/>
                </a:lnTo>
                <a:lnTo>
                  <a:pt x="84" y="72"/>
                </a:lnTo>
                <a:lnTo>
                  <a:pt x="44" y="72"/>
                </a:lnTo>
                <a:lnTo>
                  <a:pt x="34" y="66"/>
                </a:lnTo>
                <a:lnTo>
                  <a:pt x="24" y="66"/>
                </a:lnTo>
                <a:lnTo>
                  <a:pt x="18" y="32"/>
                </a:lnTo>
                <a:lnTo>
                  <a:pt x="2" y="3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2" name="Freeform 1489"/>
          <p:cNvSpPr>
            <a:spLocks/>
          </p:cNvSpPr>
          <p:nvPr/>
        </p:nvSpPr>
        <p:spPr bwMode="auto">
          <a:xfrm rot="222277">
            <a:off x="2419350" y="4064000"/>
            <a:ext cx="233363" cy="249238"/>
          </a:xfrm>
          <a:custGeom>
            <a:avLst/>
            <a:gdLst>
              <a:gd name="T0" fmla="*/ 0 w 100"/>
              <a:gd name="T1" fmla="*/ 2147483647 h 106"/>
              <a:gd name="T2" fmla="*/ 2147483647 w 100"/>
              <a:gd name="T3" fmla="*/ 0 h 106"/>
              <a:gd name="T4" fmla="*/ 2147483647 w 100"/>
              <a:gd name="T5" fmla="*/ 0 h 106"/>
              <a:gd name="T6" fmla="*/ 2147483647 w 100"/>
              <a:gd name="T7" fmla="*/ 2147483647 h 106"/>
              <a:gd name="T8" fmla="*/ 2147483647 w 100"/>
              <a:gd name="T9" fmla="*/ 2147483647 h 106"/>
              <a:gd name="T10" fmla="*/ 2147483647 w 100"/>
              <a:gd name="T11" fmla="*/ 2147483647 h 106"/>
              <a:gd name="T12" fmla="*/ 2147483647 w 100"/>
              <a:gd name="T13" fmla="*/ 2147483647 h 106"/>
              <a:gd name="T14" fmla="*/ 2147483647 w 100"/>
              <a:gd name="T15" fmla="*/ 2147483647 h 106"/>
              <a:gd name="T16" fmla="*/ 2147483647 w 100"/>
              <a:gd name="T17" fmla="*/ 2147483647 h 106"/>
              <a:gd name="T18" fmla="*/ 2147483647 w 100"/>
              <a:gd name="T19" fmla="*/ 2147483647 h 106"/>
              <a:gd name="T20" fmla="*/ 2147483647 w 100"/>
              <a:gd name="T21" fmla="*/ 2147483647 h 106"/>
              <a:gd name="T22" fmla="*/ 2147483647 w 100"/>
              <a:gd name="T23" fmla="*/ 2147483647 h 106"/>
              <a:gd name="T24" fmla="*/ 2147483647 w 100"/>
              <a:gd name="T25" fmla="*/ 2147483647 h 106"/>
              <a:gd name="T26" fmla="*/ 2147483647 w 100"/>
              <a:gd name="T27" fmla="*/ 2147483647 h 106"/>
              <a:gd name="T28" fmla="*/ 2147483647 w 100"/>
              <a:gd name="T29" fmla="*/ 2147483647 h 106"/>
              <a:gd name="T30" fmla="*/ 2147483647 w 100"/>
              <a:gd name="T31" fmla="*/ 2147483647 h 106"/>
              <a:gd name="T32" fmla="*/ 2147483647 w 100"/>
              <a:gd name="T33" fmla="*/ 2147483647 h 106"/>
              <a:gd name="T34" fmla="*/ 2147483647 w 100"/>
              <a:gd name="T35" fmla="*/ 2147483647 h 106"/>
              <a:gd name="T36" fmla="*/ 2147483647 w 100"/>
              <a:gd name="T37" fmla="*/ 2147483647 h 106"/>
              <a:gd name="T38" fmla="*/ 2147483647 w 100"/>
              <a:gd name="T39" fmla="*/ 2147483647 h 106"/>
              <a:gd name="T40" fmla="*/ 2147483647 w 100"/>
              <a:gd name="T41" fmla="*/ 2147483647 h 106"/>
              <a:gd name="T42" fmla="*/ 2147483647 w 100"/>
              <a:gd name="T43" fmla="*/ 2147483647 h 106"/>
              <a:gd name="T44" fmla="*/ 0 w 100"/>
              <a:gd name="T45" fmla="*/ 2147483647 h 106"/>
              <a:gd name="T46" fmla="*/ 0 w 100"/>
              <a:gd name="T47" fmla="*/ 2147483647 h 10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"/>
              <a:gd name="T73" fmla="*/ 0 h 106"/>
              <a:gd name="T74" fmla="*/ 100 w 100"/>
              <a:gd name="T75" fmla="*/ 106 h 10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" h="106">
                <a:moveTo>
                  <a:pt x="0" y="2"/>
                </a:moveTo>
                <a:lnTo>
                  <a:pt x="10" y="0"/>
                </a:lnTo>
                <a:lnTo>
                  <a:pt x="22" y="0"/>
                </a:lnTo>
                <a:lnTo>
                  <a:pt x="22" y="12"/>
                </a:lnTo>
                <a:lnTo>
                  <a:pt x="46" y="10"/>
                </a:lnTo>
                <a:lnTo>
                  <a:pt x="50" y="16"/>
                </a:lnTo>
                <a:lnTo>
                  <a:pt x="62" y="12"/>
                </a:lnTo>
                <a:lnTo>
                  <a:pt x="76" y="20"/>
                </a:lnTo>
                <a:lnTo>
                  <a:pt x="72" y="30"/>
                </a:lnTo>
                <a:lnTo>
                  <a:pt x="98" y="30"/>
                </a:lnTo>
                <a:lnTo>
                  <a:pt x="100" y="60"/>
                </a:lnTo>
                <a:lnTo>
                  <a:pt x="94" y="62"/>
                </a:lnTo>
                <a:lnTo>
                  <a:pt x="94" y="70"/>
                </a:lnTo>
                <a:lnTo>
                  <a:pt x="100" y="96"/>
                </a:lnTo>
                <a:lnTo>
                  <a:pt x="94" y="96"/>
                </a:lnTo>
                <a:lnTo>
                  <a:pt x="80" y="106"/>
                </a:lnTo>
                <a:lnTo>
                  <a:pt x="40" y="98"/>
                </a:lnTo>
                <a:lnTo>
                  <a:pt x="36" y="86"/>
                </a:lnTo>
                <a:lnTo>
                  <a:pt x="22" y="74"/>
                </a:lnTo>
                <a:lnTo>
                  <a:pt x="6" y="42"/>
                </a:lnTo>
                <a:lnTo>
                  <a:pt x="10" y="36"/>
                </a:lnTo>
                <a:lnTo>
                  <a:pt x="8" y="26"/>
                </a:lnTo>
                <a:lnTo>
                  <a:pt x="0" y="26"/>
                </a:lnTo>
                <a:lnTo>
                  <a:pt x="0" y="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3" name="Freeform 1492"/>
          <p:cNvSpPr>
            <a:spLocks/>
          </p:cNvSpPr>
          <p:nvPr/>
        </p:nvSpPr>
        <p:spPr bwMode="auto">
          <a:xfrm rot="222277">
            <a:off x="3090863" y="3946525"/>
            <a:ext cx="244475" cy="287338"/>
          </a:xfrm>
          <a:custGeom>
            <a:avLst/>
            <a:gdLst>
              <a:gd name="T0" fmla="*/ 2147483647 w 104"/>
              <a:gd name="T1" fmla="*/ 2147483647 h 122"/>
              <a:gd name="T2" fmla="*/ 2147483647 w 104"/>
              <a:gd name="T3" fmla="*/ 2147483647 h 122"/>
              <a:gd name="T4" fmla="*/ 2147483647 w 104"/>
              <a:gd name="T5" fmla="*/ 2147483647 h 122"/>
              <a:gd name="T6" fmla="*/ 2147483647 w 104"/>
              <a:gd name="T7" fmla="*/ 2147483647 h 122"/>
              <a:gd name="T8" fmla="*/ 2147483647 w 104"/>
              <a:gd name="T9" fmla="*/ 2147483647 h 122"/>
              <a:gd name="T10" fmla="*/ 2147483647 w 104"/>
              <a:gd name="T11" fmla="*/ 2147483647 h 122"/>
              <a:gd name="T12" fmla="*/ 2147483647 w 104"/>
              <a:gd name="T13" fmla="*/ 2147483647 h 122"/>
              <a:gd name="T14" fmla="*/ 2147483647 w 104"/>
              <a:gd name="T15" fmla="*/ 2147483647 h 122"/>
              <a:gd name="T16" fmla="*/ 0 w 104"/>
              <a:gd name="T17" fmla="*/ 2147483647 h 122"/>
              <a:gd name="T18" fmla="*/ 2147483647 w 104"/>
              <a:gd name="T19" fmla="*/ 2147483647 h 122"/>
              <a:gd name="T20" fmla="*/ 2147483647 w 104"/>
              <a:gd name="T21" fmla="*/ 2147483647 h 122"/>
              <a:gd name="T22" fmla="*/ 2147483647 w 104"/>
              <a:gd name="T23" fmla="*/ 0 h 122"/>
              <a:gd name="T24" fmla="*/ 2147483647 w 104"/>
              <a:gd name="T25" fmla="*/ 2147483647 h 122"/>
              <a:gd name="T26" fmla="*/ 2147483647 w 104"/>
              <a:gd name="T27" fmla="*/ 2147483647 h 122"/>
              <a:gd name="T28" fmla="*/ 2147483647 w 104"/>
              <a:gd name="T29" fmla="*/ 2147483647 h 122"/>
              <a:gd name="T30" fmla="*/ 2147483647 w 104"/>
              <a:gd name="T31" fmla="*/ 2147483647 h 122"/>
              <a:gd name="T32" fmla="*/ 2147483647 w 104"/>
              <a:gd name="T33" fmla="*/ 2147483647 h 122"/>
              <a:gd name="T34" fmla="*/ 2147483647 w 104"/>
              <a:gd name="T35" fmla="*/ 2147483647 h 122"/>
              <a:gd name="T36" fmla="*/ 2147483647 w 104"/>
              <a:gd name="T37" fmla="*/ 2147483647 h 122"/>
              <a:gd name="T38" fmla="*/ 2147483647 w 104"/>
              <a:gd name="T39" fmla="*/ 2147483647 h 12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4"/>
              <a:gd name="T61" fmla="*/ 0 h 122"/>
              <a:gd name="T62" fmla="*/ 104 w 104"/>
              <a:gd name="T63" fmla="*/ 122 h 12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4" h="122">
                <a:moveTo>
                  <a:pt x="96" y="122"/>
                </a:moveTo>
                <a:lnTo>
                  <a:pt x="74" y="116"/>
                </a:lnTo>
                <a:lnTo>
                  <a:pt x="70" y="110"/>
                </a:lnTo>
                <a:lnTo>
                  <a:pt x="54" y="108"/>
                </a:lnTo>
                <a:lnTo>
                  <a:pt x="50" y="94"/>
                </a:lnTo>
                <a:lnTo>
                  <a:pt x="48" y="82"/>
                </a:lnTo>
                <a:lnTo>
                  <a:pt x="30" y="66"/>
                </a:lnTo>
                <a:lnTo>
                  <a:pt x="4" y="68"/>
                </a:lnTo>
                <a:lnTo>
                  <a:pt x="0" y="22"/>
                </a:lnTo>
                <a:lnTo>
                  <a:pt x="16" y="18"/>
                </a:lnTo>
                <a:lnTo>
                  <a:pt x="14" y="2"/>
                </a:lnTo>
                <a:lnTo>
                  <a:pt x="64" y="0"/>
                </a:lnTo>
                <a:lnTo>
                  <a:pt x="86" y="28"/>
                </a:lnTo>
                <a:lnTo>
                  <a:pt x="102" y="36"/>
                </a:lnTo>
                <a:lnTo>
                  <a:pt x="104" y="60"/>
                </a:lnTo>
                <a:lnTo>
                  <a:pt x="100" y="82"/>
                </a:lnTo>
                <a:lnTo>
                  <a:pt x="92" y="84"/>
                </a:lnTo>
                <a:lnTo>
                  <a:pt x="88" y="102"/>
                </a:lnTo>
                <a:lnTo>
                  <a:pt x="98" y="114"/>
                </a:lnTo>
                <a:lnTo>
                  <a:pt x="96" y="12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4" name="Freeform 1490"/>
          <p:cNvSpPr>
            <a:spLocks/>
          </p:cNvSpPr>
          <p:nvPr/>
        </p:nvSpPr>
        <p:spPr bwMode="auto">
          <a:xfrm rot="222277">
            <a:off x="2638425" y="4137025"/>
            <a:ext cx="219075" cy="166688"/>
          </a:xfrm>
          <a:custGeom>
            <a:avLst/>
            <a:gdLst>
              <a:gd name="T0" fmla="*/ 2147483647 w 94"/>
              <a:gd name="T1" fmla="*/ 2147483647 h 70"/>
              <a:gd name="T2" fmla="*/ 2147483647 w 94"/>
              <a:gd name="T3" fmla="*/ 2147483647 h 70"/>
              <a:gd name="T4" fmla="*/ 2147483647 w 94"/>
              <a:gd name="T5" fmla="*/ 2147483647 h 70"/>
              <a:gd name="T6" fmla="*/ 0 w 94"/>
              <a:gd name="T7" fmla="*/ 2147483647 h 70"/>
              <a:gd name="T8" fmla="*/ 0 w 94"/>
              <a:gd name="T9" fmla="*/ 2147483647 h 70"/>
              <a:gd name="T10" fmla="*/ 2147483647 w 94"/>
              <a:gd name="T11" fmla="*/ 2147483647 h 70"/>
              <a:gd name="T12" fmla="*/ 2147483647 w 94"/>
              <a:gd name="T13" fmla="*/ 2147483647 h 70"/>
              <a:gd name="T14" fmla="*/ 2147483647 w 94"/>
              <a:gd name="T15" fmla="*/ 0 h 70"/>
              <a:gd name="T16" fmla="*/ 2147483647 w 94"/>
              <a:gd name="T17" fmla="*/ 2147483647 h 70"/>
              <a:gd name="T18" fmla="*/ 2147483647 w 94"/>
              <a:gd name="T19" fmla="*/ 2147483647 h 70"/>
              <a:gd name="T20" fmla="*/ 2147483647 w 94"/>
              <a:gd name="T21" fmla="*/ 2147483647 h 70"/>
              <a:gd name="T22" fmla="*/ 2147483647 w 94"/>
              <a:gd name="T23" fmla="*/ 2147483647 h 70"/>
              <a:gd name="T24" fmla="*/ 2147483647 w 94"/>
              <a:gd name="T25" fmla="*/ 2147483647 h 70"/>
              <a:gd name="T26" fmla="*/ 2147483647 w 94"/>
              <a:gd name="T27" fmla="*/ 2147483647 h 7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4"/>
              <a:gd name="T43" fmla="*/ 0 h 70"/>
              <a:gd name="T44" fmla="*/ 94 w 94"/>
              <a:gd name="T45" fmla="*/ 70 h 7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4" h="70">
                <a:moveTo>
                  <a:pt x="94" y="68"/>
                </a:moveTo>
                <a:lnTo>
                  <a:pt x="56" y="70"/>
                </a:lnTo>
                <a:lnTo>
                  <a:pt x="6" y="70"/>
                </a:lnTo>
                <a:lnTo>
                  <a:pt x="0" y="44"/>
                </a:lnTo>
                <a:lnTo>
                  <a:pt x="0" y="36"/>
                </a:lnTo>
                <a:lnTo>
                  <a:pt x="6" y="34"/>
                </a:lnTo>
                <a:lnTo>
                  <a:pt x="4" y="4"/>
                </a:lnTo>
                <a:lnTo>
                  <a:pt x="40" y="0"/>
                </a:lnTo>
                <a:lnTo>
                  <a:pt x="74" y="2"/>
                </a:lnTo>
                <a:lnTo>
                  <a:pt x="92" y="14"/>
                </a:lnTo>
                <a:lnTo>
                  <a:pt x="72" y="16"/>
                </a:lnTo>
                <a:lnTo>
                  <a:pt x="72" y="26"/>
                </a:lnTo>
                <a:lnTo>
                  <a:pt x="94" y="56"/>
                </a:lnTo>
                <a:lnTo>
                  <a:pt x="94" y="6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5" name="Freeform 1495"/>
          <p:cNvSpPr>
            <a:spLocks/>
          </p:cNvSpPr>
          <p:nvPr/>
        </p:nvSpPr>
        <p:spPr bwMode="auto">
          <a:xfrm rot="222277">
            <a:off x="3014663" y="3328988"/>
            <a:ext cx="227012" cy="190500"/>
          </a:xfrm>
          <a:custGeom>
            <a:avLst/>
            <a:gdLst>
              <a:gd name="T0" fmla="*/ 0 w 98"/>
              <a:gd name="T1" fmla="*/ 2147483647 h 82"/>
              <a:gd name="T2" fmla="*/ 2147483647 w 98"/>
              <a:gd name="T3" fmla="*/ 2147483647 h 82"/>
              <a:gd name="T4" fmla="*/ 2147483647 w 98"/>
              <a:gd name="T5" fmla="*/ 2147483647 h 82"/>
              <a:gd name="T6" fmla="*/ 2147483647 w 98"/>
              <a:gd name="T7" fmla="*/ 0 h 82"/>
              <a:gd name="T8" fmla="*/ 2147483647 w 98"/>
              <a:gd name="T9" fmla="*/ 2147483647 h 82"/>
              <a:gd name="T10" fmla="*/ 2147483647 w 98"/>
              <a:gd name="T11" fmla="*/ 2147483647 h 82"/>
              <a:gd name="T12" fmla="*/ 2147483647 w 98"/>
              <a:gd name="T13" fmla="*/ 2147483647 h 82"/>
              <a:gd name="T14" fmla="*/ 2147483647 w 98"/>
              <a:gd name="T15" fmla="*/ 2147483647 h 82"/>
              <a:gd name="T16" fmla="*/ 2147483647 w 98"/>
              <a:gd name="T17" fmla="*/ 2147483647 h 82"/>
              <a:gd name="T18" fmla="*/ 2147483647 w 98"/>
              <a:gd name="T19" fmla="*/ 2147483647 h 82"/>
              <a:gd name="T20" fmla="*/ 2147483647 w 98"/>
              <a:gd name="T21" fmla="*/ 2147483647 h 82"/>
              <a:gd name="T22" fmla="*/ 2147483647 w 98"/>
              <a:gd name="T23" fmla="*/ 2147483647 h 82"/>
              <a:gd name="T24" fmla="*/ 2147483647 w 98"/>
              <a:gd name="T25" fmla="*/ 2147483647 h 82"/>
              <a:gd name="T26" fmla="*/ 2147483647 w 98"/>
              <a:gd name="T27" fmla="*/ 2147483647 h 82"/>
              <a:gd name="T28" fmla="*/ 2147483647 w 98"/>
              <a:gd name="T29" fmla="*/ 2147483647 h 82"/>
              <a:gd name="T30" fmla="*/ 2147483647 w 98"/>
              <a:gd name="T31" fmla="*/ 2147483647 h 82"/>
              <a:gd name="T32" fmla="*/ 2147483647 w 98"/>
              <a:gd name="T33" fmla="*/ 2147483647 h 82"/>
              <a:gd name="T34" fmla="*/ 0 w 98"/>
              <a:gd name="T35" fmla="*/ 2147483647 h 8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8"/>
              <a:gd name="T55" fmla="*/ 0 h 82"/>
              <a:gd name="T56" fmla="*/ 98 w 98"/>
              <a:gd name="T57" fmla="*/ 82 h 8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8" h="82">
                <a:moveTo>
                  <a:pt x="0" y="22"/>
                </a:moveTo>
                <a:lnTo>
                  <a:pt x="14" y="4"/>
                </a:lnTo>
                <a:lnTo>
                  <a:pt x="18" y="4"/>
                </a:lnTo>
                <a:lnTo>
                  <a:pt x="58" y="0"/>
                </a:lnTo>
                <a:lnTo>
                  <a:pt x="62" y="8"/>
                </a:lnTo>
                <a:lnTo>
                  <a:pt x="78" y="8"/>
                </a:lnTo>
                <a:lnTo>
                  <a:pt x="98" y="6"/>
                </a:lnTo>
                <a:lnTo>
                  <a:pt x="82" y="42"/>
                </a:lnTo>
                <a:lnTo>
                  <a:pt x="88" y="54"/>
                </a:lnTo>
                <a:lnTo>
                  <a:pt x="82" y="58"/>
                </a:lnTo>
                <a:lnTo>
                  <a:pt x="82" y="78"/>
                </a:lnTo>
                <a:lnTo>
                  <a:pt x="50" y="78"/>
                </a:lnTo>
                <a:lnTo>
                  <a:pt x="16" y="82"/>
                </a:lnTo>
                <a:lnTo>
                  <a:pt x="14" y="50"/>
                </a:lnTo>
                <a:lnTo>
                  <a:pt x="8" y="50"/>
                </a:lnTo>
                <a:lnTo>
                  <a:pt x="8" y="44"/>
                </a:lnTo>
                <a:lnTo>
                  <a:pt x="2" y="40"/>
                </a:lnTo>
                <a:lnTo>
                  <a:pt x="0" y="2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6" name="Freeform 1496"/>
          <p:cNvSpPr>
            <a:spLocks/>
          </p:cNvSpPr>
          <p:nvPr/>
        </p:nvSpPr>
        <p:spPr bwMode="auto">
          <a:xfrm rot="222277">
            <a:off x="2814638" y="3248025"/>
            <a:ext cx="223837" cy="203200"/>
          </a:xfrm>
          <a:custGeom>
            <a:avLst/>
            <a:gdLst>
              <a:gd name="T0" fmla="*/ 2147483647 w 94"/>
              <a:gd name="T1" fmla="*/ 2147483647 h 86"/>
              <a:gd name="T2" fmla="*/ 0 w 94"/>
              <a:gd name="T3" fmla="*/ 2147483647 h 86"/>
              <a:gd name="T4" fmla="*/ 0 w 94"/>
              <a:gd name="T5" fmla="*/ 2147483647 h 86"/>
              <a:gd name="T6" fmla="*/ 2147483647 w 94"/>
              <a:gd name="T7" fmla="*/ 2147483647 h 86"/>
              <a:gd name="T8" fmla="*/ 2147483647 w 94"/>
              <a:gd name="T9" fmla="*/ 2147483647 h 86"/>
              <a:gd name="T10" fmla="*/ 2147483647 w 94"/>
              <a:gd name="T11" fmla="*/ 2147483647 h 86"/>
              <a:gd name="T12" fmla="*/ 2147483647 w 94"/>
              <a:gd name="T13" fmla="*/ 0 h 86"/>
              <a:gd name="T14" fmla="*/ 2147483647 w 94"/>
              <a:gd name="T15" fmla="*/ 2147483647 h 86"/>
              <a:gd name="T16" fmla="*/ 2147483647 w 94"/>
              <a:gd name="T17" fmla="*/ 2147483647 h 86"/>
              <a:gd name="T18" fmla="*/ 2147483647 w 94"/>
              <a:gd name="T19" fmla="*/ 2147483647 h 86"/>
              <a:gd name="T20" fmla="*/ 2147483647 w 94"/>
              <a:gd name="T21" fmla="*/ 2147483647 h 86"/>
              <a:gd name="T22" fmla="*/ 2147483647 w 94"/>
              <a:gd name="T23" fmla="*/ 2147483647 h 86"/>
              <a:gd name="T24" fmla="*/ 2147483647 w 94"/>
              <a:gd name="T25" fmla="*/ 2147483647 h 86"/>
              <a:gd name="T26" fmla="*/ 2147483647 w 94"/>
              <a:gd name="T27" fmla="*/ 2147483647 h 86"/>
              <a:gd name="T28" fmla="*/ 2147483647 w 94"/>
              <a:gd name="T29" fmla="*/ 2147483647 h 86"/>
              <a:gd name="T30" fmla="*/ 2147483647 w 94"/>
              <a:gd name="T31" fmla="*/ 2147483647 h 86"/>
              <a:gd name="T32" fmla="*/ 2147483647 w 94"/>
              <a:gd name="T33" fmla="*/ 2147483647 h 86"/>
              <a:gd name="T34" fmla="*/ 2147483647 w 94"/>
              <a:gd name="T35" fmla="*/ 2147483647 h 86"/>
              <a:gd name="T36" fmla="*/ 2147483647 w 94"/>
              <a:gd name="T37" fmla="*/ 2147483647 h 86"/>
              <a:gd name="T38" fmla="*/ 2147483647 w 94"/>
              <a:gd name="T39" fmla="*/ 2147483647 h 86"/>
              <a:gd name="T40" fmla="*/ 2147483647 w 94"/>
              <a:gd name="T41" fmla="*/ 2147483647 h 86"/>
              <a:gd name="T42" fmla="*/ 2147483647 w 94"/>
              <a:gd name="T43" fmla="*/ 2147483647 h 86"/>
              <a:gd name="T44" fmla="*/ 2147483647 w 94"/>
              <a:gd name="T45" fmla="*/ 2147483647 h 8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4"/>
              <a:gd name="T70" fmla="*/ 0 h 86"/>
              <a:gd name="T71" fmla="*/ 94 w 94"/>
              <a:gd name="T72" fmla="*/ 86 h 8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4" h="86">
                <a:moveTo>
                  <a:pt x="2" y="86"/>
                </a:moveTo>
                <a:lnTo>
                  <a:pt x="0" y="70"/>
                </a:lnTo>
                <a:lnTo>
                  <a:pt x="0" y="34"/>
                </a:lnTo>
                <a:lnTo>
                  <a:pt x="14" y="32"/>
                </a:lnTo>
                <a:lnTo>
                  <a:pt x="12" y="14"/>
                </a:lnTo>
                <a:lnTo>
                  <a:pt x="28" y="12"/>
                </a:lnTo>
                <a:lnTo>
                  <a:pt x="26" y="0"/>
                </a:lnTo>
                <a:lnTo>
                  <a:pt x="36" y="2"/>
                </a:lnTo>
                <a:lnTo>
                  <a:pt x="40" y="10"/>
                </a:lnTo>
                <a:lnTo>
                  <a:pt x="50" y="12"/>
                </a:lnTo>
                <a:lnTo>
                  <a:pt x="42" y="34"/>
                </a:lnTo>
                <a:lnTo>
                  <a:pt x="48" y="38"/>
                </a:lnTo>
                <a:lnTo>
                  <a:pt x="52" y="32"/>
                </a:lnTo>
                <a:lnTo>
                  <a:pt x="58" y="42"/>
                </a:lnTo>
                <a:lnTo>
                  <a:pt x="66" y="36"/>
                </a:lnTo>
                <a:lnTo>
                  <a:pt x="76" y="44"/>
                </a:lnTo>
                <a:lnTo>
                  <a:pt x="82" y="42"/>
                </a:lnTo>
                <a:lnTo>
                  <a:pt x="86" y="50"/>
                </a:lnTo>
                <a:lnTo>
                  <a:pt x="88" y="68"/>
                </a:lnTo>
                <a:lnTo>
                  <a:pt x="94" y="72"/>
                </a:lnTo>
                <a:lnTo>
                  <a:pt x="94" y="78"/>
                </a:lnTo>
                <a:lnTo>
                  <a:pt x="26" y="84"/>
                </a:lnTo>
                <a:lnTo>
                  <a:pt x="2" y="8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7" name="Freeform 1497"/>
          <p:cNvSpPr>
            <a:spLocks/>
          </p:cNvSpPr>
          <p:nvPr/>
        </p:nvSpPr>
        <p:spPr bwMode="auto">
          <a:xfrm rot="222277">
            <a:off x="2865438" y="3433763"/>
            <a:ext cx="184150" cy="166687"/>
          </a:xfrm>
          <a:custGeom>
            <a:avLst/>
            <a:gdLst>
              <a:gd name="T0" fmla="*/ 0 w 78"/>
              <a:gd name="T1" fmla="*/ 2147483647 h 72"/>
              <a:gd name="T2" fmla="*/ 2147483647 w 78"/>
              <a:gd name="T3" fmla="*/ 0 h 72"/>
              <a:gd name="T4" fmla="*/ 2147483647 w 78"/>
              <a:gd name="T5" fmla="*/ 0 h 72"/>
              <a:gd name="T6" fmla="*/ 2147483647 w 78"/>
              <a:gd name="T7" fmla="*/ 2147483647 h 72"/>
              <a:gd name="T8" fmla="*/ 2147483647 w 78"/>
              <a:gd name="T9" fmla="*/ 2147483647 h 72"/>
              <a:gd name="T10" fmla="*/ 2147483647 w 78"/>
              <a:gd name="T11" fmla="*/ 2147483647 h 72"/>
              <a:gd name="T12" fmla="*/ 2147483647 w 78"/>
              <a:gd name="T13" fmla="*/ 2147483647 h 72"/>
              <a:gd name="T14" fmla="*/ 2147483647 w 78"/>
              <a:gd name="T15" fmla="*/ 2147483647 h 72"/>
              <a:gd name="T16" fmla="*/ 2147483647 w 78"/>
              <a:gd name="T17" fmla="*/ 2147483647 h 72"/>
              <a:gd name="T18" fmla="*/ 0 w 78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8"/>
              <a:gd name="T31" fmla="*/ 0 h 72"/>
              <a:gd name="T32" fmla="*/ 78 w 78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8" h="72">
                <a:moveTo>
                  <a:pt x="0" y="6"/>
                </a:moveTo>
                <a:lnTo>
                  <a:pt x="68" y="0"/>
                </a:lnTo>
                <a:lnTo>
                  <a:pt x="74" y="0"/>
                </a:lnTo>
                <a:lnTo>
                  <a:pt x="76" y="32"/>
                </a:lnTo>
                <a:lnTo>
                  <a:pt x="78" y="48"/>
                </a:lnTo>
                <a:lnTo>
                  <a:pt x="70" y="54"/>
                </a:lnTo>
                <a:lnTo>
                  <a:pt x="68" y="68"/>
                </a:lnTo>
                <a:lnTo>
                  <a:pt x="30" y="72"/>
                </a:lnTo>
                <a:lnTo>
                  <a:pt x="6" y="72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8" name="Freeform 1500"/>
          <p:cNvSpPr>
            <a:spLocks/>
          </p:cNvSpPr>
          <p:nvPr/>
        </p:nvSpPr>
        <p:spPr bwMode="auto">
          <a:xfrm rot="222277">
            <a:off x="2730500" y="3978275"/>
            <a:ext cx="174625" cy="195263"/>
          </a:xfrm>
          <a:custGeom>
            <a:avLst/>
            <a:gdLst>
              <a:gd name="T0" fmla="*/ 2147483647 w 74"/>
              <a:gd name="T1" fmla="*/ 2147483647 h 84"/>
              <a:gd name="T2" fmla="*/ 2147483647 w 74"/>
              <a:gd name="T3" fmla="*/ 2147483647 h 84"/>
              <a:gd name="T4" fmla="*/ 2147483647 w 74"/>
              <a:gd name="T5" fmla="*/ 2147483647 h 84"/>
              <a:gd name="T6" fmla="*/ 2147483647 w 74"/>
              <a:gd name="T7" fmla="*/ 2147483647 h 84"/>
              <a:gd name="T8" fmla="*/ 0 w 74"/>
              <a:gd name="T9" fmla="*/ 2147483647 h 84"/>
              <a:gd name="T10" fmla="*/ 2147483647 w 74"/>
              <a:gd name="T11" fmla="*/ 2147483647 h 84"/>
              <a:gd name="T12" fmla="*/ 2147483647 w 74"/>
              <a:gd name="T13" fmla="*/ 2147483647 h 84"/>
              <a:gd name="T14" fmla="*/ 2147483647 w 74"/>
              <a:gd name="T15" fmla="*/ 2147483647 h 84"/>
              <a:gd name="T16" fmla="*/ 2147483647 w 74"/>
              <a:gd name="T17" fmla="*/ 2147483647 h 84"/>
              <a:gd name="T18" fmla="*/ 2147483647 w 74"/>
              <a:gd name="T19" fmla="*/ 0 h 84"/>
              <a:gd name="T20" fmla="*/ 2147483647 w 74"/>
              <a:gd name="T21" fmla="*/ 2147483647 h 84"/>
              <a:gd name="T22" fmla="*/ 2147483647 w 74"/>
              <a:gd name="T23" fmla="*/ 2147483647 h 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4"/>
              <a:gd name="T37" fmla="*/ 0 h 84"/>
              <a:gd name="T38" fmla="*/ 74 w 74"/>
              <a:gd name="T39" fmla="*/ 84 h 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4" h="84">
                <a:moveTo>
                  <a:pt x="74" y="82"/>
                </a:moveTo>
                <a:lnTo>
                  <a:pt x="56" y="84"/>
                </a:lnTo>
                <a:lnTo>
                  <a:pt x="38" y="72"/>
                </a:lnTo>
                <a:lnTo>
                  <a:pt x="4" y="70"/>
                </a:lnTo>
                <a:lnTo>
                  <a:pt x="0" y="22"/>
                </a:lnTo>
                <a:lnTo>
                  <a:pt x="6" y="20"/>
                </a:lnTo>
                <a:lnTo>
                  <a:pt x="14" y="12"/>
                </a:lnTo>
                <a:lnTo>
                  <a:pt x="40" y="10"/>
                </a:lnTo>
                <a:lnTo>
                  <a:pt x="40" y="2"/>
                </a:lnTo>
                <a:lnTo>
                  <a:pt x="70" y="0"/>
                </a:lnTo>
                <a:lnTo>
                  <a:pt x="70" y="38"/>
                </a:lnTo>
                <a:lnTo>
                  <a:pt x="74" y="8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59" name="Freeform 1501"/>
          <p:cNvSpPr>
            <a:spLocks/>
          </p:cNvSpPr>
          <p:nvPr/>
        </p:nvSpPr>
        <p:spPr bwMode="auto">
          <a:xfrm rot="222277">
            <a:off x="2260600" y="3868738"/>
            <a:ext cx="200025" cy="185737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2147483647 h 80"/>
              <a:gd name="T4" fmla="*/ 2147483647 w 86"/>
              <a:gd name="T5" fmla="*/ 2147483647 h 80"/>
              <a:gd name="T6" fmla="*/ 0 w 86"/>
              <a:gd name="T7" fmla="*/ 2147483647 h 80"/>
              <a:gd name="T8" fmla="*/ 2147483647 w 86"/>
              <a:gd name="T9" fmla="*/ 2147483647 h 80"/>
              <a:gd name="T10" fmla="*/ 2147483647 w 86"/>
              <a:gd name="T11" fmla="*/ 2147483647 h 80"/>
              <a:gd name="T12" fmla="*/ 2147483647 w 86"/>
              <a:gd name="T13" fmla="*/ 2147483647 h 80"/>
              <a:gd name="T14" fmla="*/ 2147483647 w 86"/>
              <a:gd name="T15" fmla="*/ 0 h 80"/>
              <a:gd name="T16" fmla="*/ 2147483647 w 86"/>
              <a:gd name="T17" fmla="*/ 2147483647 h 80"/>
              <a:gd name="T18" fmla="*/ 2147483647 w 86"/>
              <a:gd name="T19" fmla="*/ 2147483647 h 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6"/>
              <a:gd name="T31" fmla="*/ 0 h 80"/>
              <a:gd name="T32" fmla="*/ 86 w 86"/>
              <a:gd name="T33" fmla="*/ 80 h 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6" h="80">
                <a:moveTo>
                  <a:pt x="84" y="78"/>
                </a:moveTo>
                <a:lnTo>
                  <a:pt x="74" y="80"/>
                </a:lnTo>
                <a:lnTo>
                  <a:pt x="2" y="80"/>
                </a:lnTo>
                <a:lnTo>
                  <a:pt x="0" y="26"/>
                </a:lnTo>
                <a:lnTo>
                  <a:pt x="8" y="20"/>
                </a:lnTo>
                <a:lnTo>
                  <a:pt x="6" y="12"/>
                </a:lnTo>
                <a:lnTo>
                  <a:pt x="36" y="4"/>
                </a:lnTo>
                <a:lnTo>
                  <a:pt x="82" y="0"/>
                </a:lnTo>
                <a:lnTo>
                  <a:pt x="86" y="68"/>
                </a:lnTo>
                <a:lnTo>
                  <a:pt x="84" y="7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0" name="Freeform 1502"/>
          <p:cNvSpPr>
            <a:spLocks/>
          </p:cNvSpPr>
          <p:nvPr/>
        </p:nvSpPr>
        <p:spPr bwMode="auto">
          <a:xfrm rot="222277">
            <a:off x="2455863" y="3868738"/>
            <a:ext cx="238125" cy="173037"/>
          </a:xfrm>
          <a:custGeom>
            <a:avLst/>
            <a:gdLst>
              <a:gd name="T0" fmla="*/ 2147483647 w 102"/>
              <a:gd name="T1" fmla="*/ 2147483647 h 74"/>
              <a:gd name="T2" fmla="*/ 2147483647 w 102"/>
              <a:gd name="T3" fmla="*/ 2147483647 h 74"/>
              <a:gd name="T4" fmla="*/ 0 w 102"/>
              <a:gd name="T5" fmla="*/ 2147483647 h 74"/>
              <a:gd name="T6" fmla="*/ 2147483647 w 102"/>
              <a:gd name="T7" fmla="*/ 2147483647 h 74"/>
              <a:gd name="T8" fmla="*/ 2147483647 w 102"/>
              <a:gd name="T9" fmla="*/ 0 h 74"/>
              <a:gd name="T10" fmla="*/ 2147483647 w 102"/>
              <a:gd name="T11" fmla="*/ 0 h 74"/>
              <a:gd name="T12" fmla="*/ 2147483647 w 102"/>
              <a:gd name="T13" fmla="*/ 2147483647 h 74"/>
              <a:gd name="T14" fmla="*/ 2147483647 w 102"/>
              <a:gd name="T15" fmla="*/ 2147483647 h 74"/>
              <a:gd name="T16" fmla="*/ 2147483647 w 102"/>
              <a:gd name="T17" fmla="*/ 2147483647 h 74"/>
              <a:gd name="T18" fmla="*/ 2147483647 w 102"/>
              <a:gd name="T19" fmla="*/ 2147483647 h 74"/>
              <a:gd name="T20" fmla="*/ 2147483647 w 102"/>
              <a:gd name="T21" fmla="*/ 2147483647 h 74"/>
              <a:gd name="T22" fmla="*/ 2147483647 w 102"/>
              <a:gd name="T23" fmla="*/ 2147483647 h 74"/>
              <a:gd name="T24" fmla="*/ 2147483647 w 102"/>
              <a:gd name="T25" fmla="*/ 2147483647 h 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2"/>
              <a:gd name="T40" fmla="*/ 0 h 74"/>
              <a:gd name="T41" fmla="*/ 102 w 102"/>
              <a:gd name="T42" fmla="*/ 74 h 7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2" h="74">
                <a:moveTo>
                  <a:pt x="76" y="68"/>
                </a:moveTo>
                <a:lnTo>
                  <a:pt x="4" y="74"/>
                </a:lnTo>
                <a:lnTo>
                  <a:pt x="0" y="4"/>
                </a:lnTo>
                <a:lnTo>
                  <a:pt x="16" y="2"/>
                </a:lnTo>
                <a:lnTo>
                  <a:pt x="52" y="0"/>
                </a:lnTo>
                <a:lnTo>
                  <a:pt x="68" y="0"/>
                </a:lnTo>
                <a:lnTo>
                  <a:pt x="70" y="20"/>
                </a:lnTo>
                <a:lnTo>
                  <a:pt x="84" y="24"/>
                </a:lnTo>
                <a:lnTo>
                  <a:pt x="84" y="30"/>
                </a:lnTo>
                <a:lnTo>
                  <a:pt x="98" y="30"/>
                </a:lnTo>
                <a:lnTo>
                  <a:pt x="102" y="44"/>
                </a:lnTo>
                <a:lnTo>
                  <a:pt x="84" y="44"/>
                </a:lnTo>
                <a:lnTo>
                  <a:pt x="76" y="6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1" name="Freeform 1503"/>
          <p:cNvSpPr>
            <a:spLocks/>
          </p:cNvSpPr>
          <p:nvPr/>
        </p:nvSpPr>
        <p:spPr bwMode="auto">
          <a:xfrm rot="222277">
            <a:off x="2341563" y="3624263"/>
            <a:ext cx="284162" cy="261937"/>
          </a:xfrm>
          <a:custGeom>
            <a:avLst/>
            <a:gdLst>
              <a:gd name="T0" fmla="*/ 2147483647 w 122"/>
              <a:gd name="T1" fmla="*/ 2147483647 h 112"/>
              <a:gd name="T2" fmla="*/ 2147483647 w 122"/>
              <a:gd name="T3" fmla="*/ 2147483647 h 112"/>
              <a:gd name="T4" fmla="*/ 2147483647 w 122"/>
              <a:gd name="T5" fmla="*/ 2147483647 h 112"/>
              <a:gd name="T6" fmla="*/ 0 w 122"/>
              <a:gd name="T7" fmla="*/ 2147483647 h 112"/>
              <a:gd name="T8" fmla="*/ 0 w 122"/>
              <a:gd name="T9" fmla="*/ 2147483647 h 112"/>
              <a:gd name="T10" fmla="*/ 2147483647 w 122"/>
              <a:gd name="T11" fmla="*/ 2147483647 h 112"/>
              <a:gd name="T12" fmla="*/ 2147483647 w 122"/>
              <a:gd name="T13" fmla="*/ 2147483647 h 112"/>
              <a:gd name="T14" fmla="*/ 2147483647 w 122"/>
              <a:gd name="T15" fmla="*/ 2147483647 h 112"/>
              <a:gd name="T16" fmla="*/ 2147483647 w 122"/>
              <a:gd name="T17" fmla="*/ 0 h 112"/>
              <a:gd name="T18" fmla="*/ 2147483647 w 122"/>
              <a:gd name="T19" fmla="*/ 2147483647 h 112"/>
              <a:gd name="T20" fmla="*/ 2147483647 w 122"/>
              <a:gd name="T21" fmla="*/ 2147483647 h 112"/>
              <a:gd name="T22" fmla="*/ 2147483647 w 122"/>
              <a:gd name="T23" fmla="*/ 2147483647 h 112"/>
              <a:gd name="T24" fmla="*/ 2147483647 w 122"/>
              <a:gd name="T25" fmla="*/ 2147483647 h 112"/>
              <a:gd name="T26" fmla="*/ 2147483647 w 122"/>
              <a:gd name="T27" fmla="*/ 2147483647 h 112"/>
              <a:gd name="T28" fmla="*/ 2147483647 w 122"/>
              <a:gd name="T29" fmla="*/ 2147483647 h 112"/>
              <a:gd name="T30" fmla="*/ 2147483647 w 122"/>
              <a:gd name="T31" fmla="*/ 2147483647 h 112"/>
              <a:gd name="T32" fmla="*/ 2147483647 w 122"/>
              <a:gd name="T33" fmla="*/ 2147483647 h 112"/>
              <a:gd name="T34" fmla="*/ 2147483647 w 122"/>
              <a:gd name="T35" fmla="*/ 2147483647 h 112"/>
              <a:gd name="T36" fmla="*/ 2147483647 w 122"/>
              <a:gd name="T37" fmla="*/ 2147483647 h 112"/>
              <a:gd name="T38" fmla="*/ 2147483647 w 122"/>
              <a:gd name="T39" fmla="*/ 2147483647 h 112"/>
              <a:gd name="T40" fmla="*/ 2147483647 w 122"/>
              <a:gd name="T41" fmla="*/ 2147483647 h 1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22"/>
              <a:gd name="T64" fmla="*/ 0 h 112"/>
              <a:gd name="T65" fmla="*/ 122 w 122"/>
              <a:gd name="T66" fmla="*/ 112 h 1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22" h="112">
                <a:moveTo>
                  <a:pt x="8" y="112"/>
                </a:moveTo>
                <a:lnTo>
                  <a:pt x="4" y="60"/>
                </a:lnTo>
                <a:lnTo>
                  <a:pt x="2" y="54"/>
                </a:lnTo>
                <a:lnTo>
                  <a:pt x="0" y="54"/>
                </a:lnTo>
                <a:lnTo>
                  <a:pt x="0" y="38"/>
                </a:lnTo>
                <a:lnTo>
                  <a:pt x="26" y="36"/>
                </a:lnTo>
                <a:lnTo>
                  <a:pt x="44" y="18"/>
                </a:lnTo>
                <a:lnTo>
                  <a:pt x="66" y="16"/>
                </a:lnTo>
                <a:lnTo>
                  <a:pt x="66" y="0"/>
                </a:lnTo>
                <a:lnTo>
                  <a:pt x="80" y="10"/>
                </a:lnTo>
                <a:lnTo>
                  <a:pt x="100" y="34"/>
                </a:lnTo>
                <a:lnTo>
                  <a:pt x="116" y="22"/>
                </a:lnTo>
                <a:lnTo>
                  <a:pt x="122" y="24"/>
                </a:lnTo>
                <a:lnTo>
                  <a:pt x="118" y="30"/>
                </a:lnTo>
                <a:lnTo>
                  <a:pt x="106" y="38"/>
                </a:lnTo>
                <a:lnTo>
                  <a:pt x="104" y="42"/>
                </a:lnTo>
                <a:lnTo>
                  <a:pt x="66" y="86"/>
                </a:lnTo>
                <a:lnTo>
                  <a:pt x="70" y="104"/>
                </a:lnTo>
                <a:lnTo>
                  <a:pt x="54" y="106"/>
                </a:lnTo>
                <a:lnTo>
                  <a:pt x="54" y="108"/>
                </a:lnTo>
                <a:lnTo>
                  <a:pt x="8" y="11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2" name="Freeform 1504"/>
          <p:cNvSpPr>
            <a:spLocks/>
          </p:cNvSpPr>
          <p:nvPr/>
        </p:nvSpPr>
        <p:spPr bwMode="auto">
          <a:xfrm rot="222277">
            <a:off x="2570163" y="3822700"/>
            <a:ext cx="328612" cy="203200"/>
          </a:xfrm>
          <a:custGeom>
            <a:avLst/>
            <a:gdLst>
              <a:gd name="T0" fmla="*/ 2147483647 w 142"/>
              <a:gd name="T1" fmla="*/ 2147483647 h 86"/>
              <a:gd name="T2" fmla="*/ 2147483647 w 142"/>
              <a:gd name="T3" fmla="*/ 2147483647 h 86"/>
              <a:gd name="T4" fmla="*/ 2147483647 w 142"/>
              <a:gd name="T5" fmla="*/ 2147483647 h 86"/>
              <a:gd name="T6" fmla="*/ 2147483647 w 142"/>
              <a:gd name="T7" fmla="*/ 2147483647 h 86"/>
              <a:gd name="T8" fmla="*/ 2147483647 w 142"/>
              <a:gd name="T9" fmla="*/ 2147483647 h 86"/>
              <a:gd name="T10" fmla="*/ 2147483647 w 142"/>
              <a:gd name="T11" fmla="*/ 2147483647 h 86"/>
              <a:gd name="T12" fmla="*/ 2147483647 w 142"/>
              <a:gd name="T13" fmla="*/ 2147483647 h 86"/>
              <a:gd name="T14" fmla="*/ 2147483647 w 142"/>
              <a:gd name="T15" fmla="*/ 2147483647 h 86"/>
              <a:gd name="T16" fmla="*/ 2147483647 w 142"/>
              <a:gd name="T17" fmla="*/ 2147483647 h 86"/>
              <a:gd name="T18" fmla="*/ 2147483647 w 142"/>
              <a:gd name="T19" fmla="*/ 2147483647 h 86"/>
              <a:gd name="T20" fmla="*/ 2147483647 w 142"/>
              <a:gd name="T21" fmla="*/ 2147483647 h 86"/>
              <a:gd name="T22" fmla="*/ 2147483647 w 142"/>
              <a:gd name="T23" fmla="*/ 2147483647 h 86"/>
              <a:gd name="T24" fmla="*/ 2147483647 w 142"/>
              <a:gd name="T25" fmla="*/ 2147483647 h 86"/>
              <a:gd name="T26" fmla="*/ 2147483647 w 142"/>
              <a:gd name="T27" fmla="*/ 2147483647 h 86"/>
              <a:gd name="T28" fmla="*/ 2147483647 w 142"/>
              <a:gd name="T29" fmla="*/ 2147483647 h 86"/>
              <a:gd name="T30" fmla="*/ 2147483647 w 142"/>
              <a:gd name="T31" fmla="*/ 2147483647 h 86"/>
              <a:gd name="T32" fmla="*/ 2147483647 w 142"/>
              <a:gd name="T33" fmla="*/ 2147483647 h 86"/>
              <a:gd name="T34" fmla="*/ 0 w 142"/>
              <a:gd name="T35" fmla="*/ 2147483647 h 86"/>
              <a:gd name="T36" fmla="*/ 2147483647 w 142"/>
              <a:gd name="T37" fmla="*/ 2147483647 h 86"/>
              <a:gd name="T38" fmla="*/ 2147483647 w 142"/>
              <a:gd name="T39" fmla="*/ 2147483647 h 86"/>
              <a:gd name="T40" fmla="*/ 2147483647 w 142"/>
              <a:gd name="T41" fmla="*/ 2147483647 h 86"/>
              <a:gd name="T42" fmla="*/ 2147483647 w 142"/>
              <a:gd name="T43" fmla="*/ 0 h 86"/>
              <a:gd name="T44" fmla="*/ 2147483647 w 142"/>
              <a:gd name="T45" fmla="*/ 0 h 86"/>
              <a:gd name="T46" fmla="*/ 2147483647 w 142"/>
              <a:gd name="T47" fmla="*/ 2147483647 h 86"/>
              <a:gd name="T48" fmla="*/ 2147483647 w 142"/>
              <a:gd name="T49" fmla="*/ 2147483647 h 86"/>
              <a:gd name="T50" fmla="*/ 2147483647 w 142"/>
              <a:gd name="T51" fmla="*/ 2147483647 h 86"/>
              <a:gd name="T52" fmla="*/ 2147483647 w 142"/>
              <a:gd name="T53" fmla="*/ 2147483647 h 86"/>
              <a:gd name="T54" fmla="*/ 2147483647 w 142"/>
              <a:gd name="T55" fmla="*/ 2147483647 h 86"/>
              <a:gd name="T56" fmla="*/ 2147483647 w 142"/>
              <a:gd name="T57" fmla="*/ 2147483647 h 86"/>
              <a:gd name="T58" fmla="*/ 2147483647 w 142"/>
              <a:gd name="T59" fmla="*/ 2147483647 h 86"/>
              <a:gd name="T60" fmla="*/ 2147483647 w 142"/>
              <a:gd name="T61" fmla="*/ 2147483647 h 86"/>
              <a:gd name="T62" fmla="*/ 2147483647 w 142"/>
              <a:gd name="T63" fmla="*/ 2147483647 h 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2"/>
              <a:gd name="T97" fmla="*/ 0 h 86"/>
              <a:gd name="T98" fmla="*/ 142 w 142"/>
              <a:gd name="T99" fmla="*/ 86 h 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2" h="86">
                <a:moveTo>
                  <a:pt x="142" y="64"/>
                </a:moveTo>
                <a:lnTo>
                  <a:pt x="114" y="66"/>
                </a:lnTo>
                <a:lnTo>
                  <a:pt x="114" y="74"/>
                </a:lnTo>
                <a:lnTo>
                  <a:pt x="88" y="76"/>
                </a:lnTo>
                <a:lnTo>
                  <a:pt x="80" y="84"/>
                </a:lnTo>
                <a:lnTo>
                  <a:pt x="74" y="86"/>
                </a:lnTo>
                <a:lnTo>
                  <a:pt x="70" y="86"/>
                </a:lnTo>
                <a:lnTo>
                  <a:pt x="68" y="72"/>
                </a:lnTo>
                <a:lnTo>
                  <a:pt x="62" y="74"/>
                </a:lnTo>
                <a:lnTo>
                  <a:pt x="62" y="68"/>
                </a:lnTo>
                <a:lnTo>
                  <a:pt x="54" y="68"/>
                </a:lnTo>
                <a:lnTo>
                  <a:pt x="50" y="54"/>
                </a:lnTo>
                <a:lnTo>
                  <a:pt x="36" y="54"/>
                </a:lnTo>
                <a:lnTo>
                  <a:pt x="36" y="48"/>
                </a:lnTo>
                <a:lnTo>
                  <a:pt x="22" y="44"/>
                </a:lnTo>
                <a:lnTo>
                  <a:pt x="20" y="24"/>
                </a:lnTo>
                <a:lnTo>
                  <a:pt x="4" y="24"/>
                </a:lnTo>
                <a:lnTo>
                  <a:pt x="0" y="6"/>
                </a:lnTo>
                <a:lnTo>
                  <a:pt x="42" y="2"/>
                </a:lnTo>
                <a:lnTo>
                  <a:pt x="50" y="6"/>
                </a:lnTo>
                <a:lnTo>
                  <a:pt x="56" y="6"/>
                </a:lnTo>
                <a:lnTo>
                  <a:pt x="56" y="0"/>
                </a:lnTo>
                <a:lnTo>
                  <a:pt x="66" y="0"/>
                </a:lnTo>
                <a:lnTo>
                  <a:pt x="70" y="18"/>
                </a:lnTo>
                <a:lnTo>
                  <a:pt x="86" y="18"/>
                </a:lnTo>
                <a:lnTo>
                  <a:pt x="88" y="30"/>
                </a:lnTo>
                <a:lnTo>
                  <a:pt x="104" y="32"/>
                </a:lnTo>
                <a:lnTo>
                  <a:pt x="106" y="42"/>
                </a:lnTo>
                <a:lnTo>
                  <a:pt x="120" y="40"/>
                </a:lnTo>
                <a:lnTo>
                  <a:pt x="120" y="50"/>
                </a:lnTo>
                <a:lnTo>
                  <a:pt x="140" y="50"/>
                </a:lnTo>
                <a:lnTo>
                  <a:pt x="142" y="6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3" name="Freeform 1505"/>
          <p:cNvSpPr>
            <a:spLocks/>
          </p:cNvSpPr>
          <p:nvPr/>
        </p:nvSpPr>
        <p:spPr bwMode="auto">
          <a:xfrm rot="222277">
            <a:off x="2695575" y="3756025"/>
            <a:ext cx="280988" cy="230188"/>
          </a:xfrm>
          <a:custGeom>
            <a:avLst/>
            <a:gdLst>
              <a:gd name="T0" fmla="*/ 2147483647 w 122"/>
              <a:gd name="T1" fmla="*/ 2147483647 h 98"/>
              <a:gd name="T2" fmla="*/ 2147483647 w 122"/>
              <a:gd name="T3" fmla="*/ 2147483647 h 98"/>
              <a:gd name="T4" fmla="*/ 2147483647 w 122"/>
              <a:gd name="T5" fmla="*/ 2147483647 h 98"/>
              <a:gd name="T6" fmla="*/ 2147483647 w 122"/>
              <a:gd name="T7" fmla="*/ 2147483647 h 98"/>
              <a:gd name="T8" fmla="*/ 2147483647 w 122"/>
              <a:gd name="T9" fmla="*/ 2147483647 h 98"/>
              <a:gd name="T10" fmla="*/ 2147483647 w 122"/>
              <a:gd name="T11" fmla="*/ 2147483647 h 98"/>
              <a:gd name="T12" fmla="*/ 2147483647 w 122"/>
              <a:gd name="T13" fmla="*/ 0 h 98"/>
              <a:gd name="T14" fmla="*/ 2147483647 w 122"/>
              <a:gd name="T15" fmla="*/ 0 h 98"/>
              <a:gd name="T16" fmla="*/ 2147483647 w 122"/>
              <a:gd name="T17" fmla="*/ 2147483647 h 98"/>
              <a:gd name="T18" fmla="*/ 2147483647 w 122"/>
              <a:gd name="T19" fmla="*/ 2147483647 h 98"/>
              <a:gd name="T20" fmla="*/ 2147483647 w 122"/>
              <a:gd name="T21" fmla="*/ 2147483647 h 98"/>
              <a:gd name="T22" fmla="*/ 2147483647 w 122"/>
              <a:gd name="T23" fmla="*/ 2147483647 h 98"/>
              <a:gd name="T24" fmla="*/ 2147483647 w 122"/>
              <a:gd name="T25" fmla="*/ 2147483647 h 98"/>
              <a:gd name="T26" fmla="*/ 2147483647 w 122"/>
              <a:gd name="T27" fmla="*/ 2147483647 h 98"/>
              <a:gd name="T28" fmla="*/ 2147483647 w 122"/>
              <a:gd name="T29" fmla="*/ 2147483647 h 98"/>
              <a:gd name="T30" fmla="*/ 2147483647 w 122"/>
              <a:gd name="T31" fmla="*/ 2147483647 h 98"/>
              <a:gd name="T32" fmla="*/ 2147483647 w 122"/>
              <a:gd name="T33" fmla="*/ 2147483647 h 98"/>
              <a:gd name="T34" fmla="*/ 2147483647 w 122"/>
              <a:gd name="T35" fmla="*/ 2147483647 h 98"/>
              <a:gd name="T36" fmla="*/ 2147483647 w 122"/>
              <a:gd name="T37" fmla="*/ 2147483647 h 98"/>
              <a:gd name="T38" fmla="*/ 2147483647 w 122"/>
              <a:gd name="T39" fmla="*/ 2147483647 h 98"/>
              <a:gd name="T40" fmla="*/ 2147483647 w 122"/>
              <a:gd name="T41" fmla="*/ 2147483647 h 98"/>
              <a:gd name="T42" fmla="*/ 2147483647 w 122"/>
              <a:gd name="T43" fmla="*/ 2147483647 h 98"/>
              <a:gd name="T44" fmla="*/ 2147483647 w 122"/>
              <a:gd name="T45" fmla="*/ 2147483647 h 98"/>
              <a:gd name="T46" fmla="*/ 0 w 122"/>
              <a:gd name="T47" fmla="*/ 2147483647 h 98"/>
              <a:gd name="T48" fmla="*/ 2147483647 w 122"/>
              <a:gd name="T49" fmla="*/ 2147483647 h 98"/>
              <a:gd name="T50" fmla="*/ 2147483647 w 122"/>
              <a:gd name="T51" fmla="*/ 2147483647 h 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2"/>
              <a:gd name="T79" fmla="*/ 0 h 98"/>
              <a:gd name="T80" fmla="*/ 122 w 122"/>
              <a:gd name="T81" fmla="*/ 98 h 9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2" h="98">
                <a:moveTo>
                  <a:pt x="32" y="16"/>
                </a:moveTo>
                <a:lnTo>
                  <a:pt x="42" y="16"/>
                </a:lnTo>
                <a:lnTo>
                  <a:pt x="48" y="24"/>
                </a:lnTo>
                <a:lnTo>
                  <a:pt x="58" y="16"/>
                </a:lnTo>
                <a:lnTo>
                  <a:pt x="82" y="16"/>
                </a:lnTo>
                <a:lnTo>
                  <a:pt x="82" y="2"/>
                </a:lnTo>
                <a:lnTo>
                  <a:pt x="98" y="0"/>
                </a:lnTo>
                <a:lnTo>
                  <a:pt x="104" y="0"/>
                </a:lnTo>
                <a:lnTo>
                  <a:pt x="110" y="56"/>
                </a:lnTo>
                <a:lnTo>
                  <a:pt x="106" y="70"/>
                </a:lnTo>
                <a:lnTo>
                  <a:pt x="120" y="74"/>
                </a:lnTo>
                <a:lnTo>
                  <a:pt x="122" y="96"/>
                </a:lnTo>
                <a:lnTo>
                  <a:pt x="90" y="98"/>
                </a:lnTo>
                <a:lnTo>
                  <a:pt x="88" y="84"/>
                </a:lnTo>
                <a:lnTo>
                  <a:pt x="68" y="84"/>
                </a:lnTo>
                <a:lnTo>
                  <a:pt x="68" y="74"/>
                </a:lnTo>
                <a:lnTo>
                  <a:pt x="54" y="76"/>
                </a:lnTo>
                <a:lnTo>
                  <a:pt x="52" y="66"/>
                </a:lnTo>
                <a:lnTo>
                  <a:pt x="36" y="64"/>
                </a:lnTo>
                <a:lnTo>
                  <a:pt x="34" y="52"/>
                </a:lnTo>
                <a:lnTo>
                  <a:pt x="18" y="52"/>
                </a:lnTo>
                <a:lnTo>
                  <a:pt x="14" y="34"/>
                </a:lnTo>
                <a:lnTo>
                  <a:pt x="2" y="34"/>
                </a:lnTo>
                <a:lnTo>
                  <a:pt x="0" y="26"/>
                </a:lnTo>
                <a:lnTo>
                  <a:pt x="32" y="20"/>
                </a:lnTo>
                <a:lnTo>
                  <a:pt x="32" y="1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4" name="Freeform 1506"/>
          <p:cNvSpPr>
            <a:spLocks/>
          </p:cNvSpPr>
          <p:nvPr/>
        </p:nvSpPr>
        <p:spPr bwMode="auto">
          <a:xfrm rot="222277">
            <a:off x="2755900" y="3592513"/>
            <a:ext cx="174625" cy="212725"/>
          </a:xfrm>
          <a:custGeom>
            <a:avLst/>
            <a:gdLst>
              <a:gd name="T0" fmla="*/ 2147483647 w 76"/>
              <a:gd name="T1" fmla="*/ 2147483647 h 90"/>
              <a:gd name="T2" fmla="*/ 2147483647 w 76"/>
              <a:gd name="T3" fmla="*/ 2147483647 h 90"/>
              <a:gd name="T4" fmla="*/ 2147483647 w 76"/>
              <a:gd name="T5" fmla="*/ 2147483647 h 90"/>
              <a:gd name="T6" fmla="*/ 2147483647 w 76"/>
              <a:gd name="T7" fmla="*/ 2147483647 h 90"/>
              <a:gd name="T8" fmla="*/ 2147483647 w 76"/>
              <a:gd name="T9" fmla="*/ 2147483647 h 90"/>
              <a:gd name="T10" fmla="*/ 2147483647 w 76"/>
              <a:gd name="T11" fmla="*/ 2147483647 h 90"/>
              <a:gd name="T12" fmla="*/ 2147483647 w 76"/>
              <a:gd name="T13" fmla="*/ 2147483647 h 90"/>
              <a:gd name="T14" fmla="*/ 0 w 76"/>
              <a:gd name="T15" fmla="*/ 2147483647 h 90"/>
              <a:gd name="T16" fmla="*/ 0 w 76"/>
              <a:gd name="T17" fmla="*/ 2147483647 h 90"/>
              <a:gd name="T18" fmla="*/ 2147483647 w 76"/>
              <a:gd name="T19" fmla="*/ 2147483647 h 90"/>
              <a:gd name="T20" fmla="*/ 2147483647 w 76"/>
              <a:gd name="T21" fmla="*/ 2147483647 h 90"/>
              <a:gd name="T22" fmla="*/ 2147483647 w 76"/>
              <a:gd name="T23" fmla="*/ 2147483647 h 90"/>
              <a:gd name="T24" fmla="*/ 2147483647 w 76"/>
              <a:gd name="T25" fmla="*/ 2147483647 h 90"/>
              <a:gd name="T26" fmla="*/ 2147483647 w 76"/>
              <a:gd name="T27" fmla="*/ 2147483647 h 90"/>
              <a:gd name="T28" fmla="*/ 2147483647 w 76"/>
              <a:gd name="T29" fmla="*/ 2147483647 h 90"/>
              <a:gd name="T30" fmla="*/ 2147483647 w 76"/>
              <a:gd name="T31" fmla="*/ 0 h 90"/>
              <a:gd name="T32" fmla="*/ 2147483647 w 76"/>
              <a:gd name="T33" fmla="*/ 0 h 90"/>
              <a:gd name="T34" fmla="*/ 2147483647 w 76"/>
              <a:gd name="T35" fmla="*/ 0 h 90"/>
              <a:gd name="T36" fmla="*/ 2147483647 w 76"/>
              <a:gd name="T37" fmla="*/ 2147483647 h 90"/>
              <a:gd name="T38" fmla="*/ 2147483647 w 76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6"/>
              <a:gd name="T61" fmla="*/ 0 h 90"/>
              <a:gd name="T62" fmla="*/ 76 w 76"/>
              <a:gd name="T63" fmla="*/ 90 h 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6" h="90">
                <a:moveTo>
                  <a:pt x="76" y="66"/>
                </a:moveTo>
                <a:lnTo>
                  <a:pt x="60" y="68"/>
                </a:lnTo>
                <a:lnTo>
                  <a:pt x="60" y="82"/>
                </a:lnTo>
                <a:lnTo>
                  <a:pt x="36" y="82"/>
                </a:lnTo>
                <a:lnTo>
                  <a:pt x="26" y="90"/>
                </a:lnTo>
                <a:lnTo>
                  <a:pt x="20" y="82"/>
                </a:lnTo>
                <a:lnTo>
                  <a:pt x="10" y="82"/>
                </a:lnTo>
                <a:lnTo>
                  <a:pt x="0" y="76"/>
                </a:lnTo>
                <a:lnTo>
                  <a:pt x="0" y="72"/>
                </a:lnTo>
                <a:lnTo>
                  <a:pt x="8" y="62"/>
                </a:lnTo>
                <a:lnTo>
                  <a:pt x="8" y="50"/>
                </a:lnTo>
                <a:lnTo>
                  <a:pt x="12" y="50"/>
                </a:lnTo>
                <a:lnTo>
                  <a:pt x="14" y="40"/>
                </a:lnTo>
                <a:lnTo>
                  <a:pt x="8" y="30"/>
                </a:lnTo>
                <a:lnTo>
                  <a:pt x="16" y="18"/>
                </a:lnTo>
                <a:lnTo>
                  <a:pt x="14" y="0"/>
                </a:lnTo>
                <a:lnTo>
                  <a:pt x="48" y="0"/>
                </a:lnTo>
                <a:lnTo>
                  <a:pt x="72" y="0"/>
                </a:lnTo>
                <a:lnTo>
                  <a:pt x="76" y="54"/>
                </a:lnTo>
                <a:lnTo>
                  <a:pt x="76" y="6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5" name="Freeform 1507"/>
          <p:cNvSpPr>
            <a:spLocks/>
          </p:cNvSpPr>
          <p:nvPr/>
        </p:nvSpPr>
        <p:spPr bwMode="auto">
          <a:xfrm rot="222277">
            <a:off x="2593975" y="3552825"/>
            <a:ext cx="200025" cy="177800"/>
          </a:xfrm>
          <a:custGeom>
            <a:avLst/>
            <a:gdLst>
              <a:gd name="T0" fmla="*/ 2147483647 w 86"/>
              <a:gd name="T1" fmla="*/ 2147483647 h 76"/>
              <a:gd name="T2" fmla="*/ 2147483647 w 86"/>
              <a:gd name="T3" fmla="*/ 2147483647 h 76"/>
              <a:gd name="T4" fmla="*/ 2147483647 w 86"/>
              <a:gd name="T5" fmla="*/ 2147483647 h 76"/>
              <a:gd name="T6" fmla="*/ 0 w 86"/>
              <a:gd name="T7" fmla="*/ 2147483647 h 76"/>
              <a:gd name="T8" fmla="*/ 0 w 86"/>
              <a:gd name="T9" fmla="*/ 2147483647 h 76"/>
              <a:gd name="T10" fmla="*/ 2147483647 w 86"/>
              <a:gd name="T11" fmla="*/ 2147483647 h 76"/>
              <a:gd name="T12" fmla="*/ 2147483647 w 86"/>
              <a:gd name="T13" fmla="*/ 2147483647 h 76"/>
              <a:gd name="T14" fmla="*/ 2147483647 w 86"/>
              <a:gd name="T15" fmla="*/ 2147483647 h 76"/>
              <a:gd name="T16" fmla="*/ 2147483647 w 86"/>
              <a:gd name="T17" fmla="*/ 2147483647 h 76"/>
              <a:gd name="T18" fmla="*/ 2147483647 w 86"/>
              <a:gd name="T19" fmla="*/ 0 h 76"/>
              <a:gd name="T20" fmla="*/ 2147483647 w 86"/>
              <a:gd name="T21" fmla="*/ 2147483647 h 76"/>
              <a:gd name="T22" fmla="*/ 2147483647 w 86"/>
              <a:gd name="T23" fmla="*/ 2147483647 h 76"/>
              <a:gd name="T24" fmla="*/ 2147483647 w 86"/>
              <a:gd name="T25" fmla="*/ 2147483647 h 76"/>
              <a:gd name="T26" fmla="*/ 2147483647 w 86"/>
              <a:gd name="T27" fmla="*/ 2147483647 h 76"/>
              <a:gd name="T28" fmla="*/ 2147483647 w 86"/>
              <a:gd name="T29" fmla="*/ 2147483647 h 76"/>
              <a:gd name="T30" fmla="*/ 2147483647 w 86"/>
              <a:gd name="T31" fmla="*/ 2147483647 h 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6"/>
              <a:gd name="T49" fmla="*/ 0 h 76"/>
              <a:gd name="T50" fmla="*/ 86 w 86"/>
              <a:gd name="T51" fmla="*/ 76 h 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6" h="76">
                <a:moveTo>
                  <a:pt x="78" y="64"/>
                </a:moveTo>
                <a:lnTo>
                  <a:pt x="78" y="68"/>
                </a:lnTo>
                <a:lnTo>
                  <a:pt x="52" y="74"/>
                </a:lnTo>
                <a:lnTo>
                  <a:pt x="0" y="76"/>
                </a:lnTo>
                <a:lnTo>
                  <a:pt x="0" y="74"/>
                </a:lnTo>
                <a:lnTo>
                  <a:pt x="14" y="66"/>
                </a:lnTo>
                <a:lnTo>
                  <a:pt x="16" y="60"/>
                </a:lnTo>
                <a:lnTo>
                  <a:pt x="28" y="60"/>
                </a:lnTo>
                <a:lnTo>
                  <a:pt x="24" y="4"/>
                </a:lnTo>
                <a:lnTo>
                  <a:pt x="82" y="0"/>
                </a:lnTo>
                <a:lnTo>
                  <a:pt x="84" y="14"/>
                </a:lnTo>
                <a:lnTo>
                  <a:pt x="86" y="32"/>
                </a:lnTo>
                <a:lnTo>
                  <a:pt x="78" y="44"/>
                </a:lnTo>
                <a:lnTo>
                  <a:pt x="84" y="54"/>
                </a:lnTo>
                <a:lnTo>
                  <a:pt x="82" y="64"/>
                </a:lnTo>
                <a:lnTo>
                  <a:pt x="78" y="6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6" name="Freeform 1508"/>
          <p:cNvSpPr>
            <a:spLocks/>
          </p:cNvSpPr>
          <p:nvPr/>
        </p:nvSpPr>
        <p:spPr bwMode="auto">
          <a:xfrm rot="222277">
            <a:off x="2660650" y="3403600"/>
            <a:ext cx="222250" cy="185738"/>
          </a:xfrm>
          <a:custGeom>
            <a:avLst/>
            <a:gdLst>
              <a:gd name="T0" fmla="*/ 2147483647 w 94"/>
              <a:gd name="T1" fmla="*/ 2147483647 h 80"/>
              <a:gd name="T2" fmla="*/ 2147483647 w 94"/>
              <a:gd name="T3" fmla="*/ 2147483647 h 80"/>
              <a:gd name="T4" fmla="*/ 2147483647 w 94"/>
              <a:gd name="T5" fmla="*/ 2147483647 h 80"/>
              <a:gd name="T6" fmla="*/ 0 w 94"/>
              <a:gd name="T7" fmla="*/ 2147483647 h 80"/>
              <a:gd name="T8" fmla="*/ 0 w 94"/>
              <a:gd name="T9" fmla="*/ 2147483647 h 80"/>
              <a:gd name="T10" fmla="*/ 2147483647 w 94"/>
              <a:gd name="T11" fmla="*/ 2147483647 h 80"/>
              <a:gd name="T12" fmla="*/ 2147483647 w 94"/>
              <a:gd name="T13" fmla="*/ 2147483647 h 80"/>
              <a:gd name="T14" fmla="*/ 2147483647 w 94"/>
              <a:gd name="T15" fmla="*/ 2147483647 h 80"/>
              <a:gd name="T16" fmla="*/ 2147483647 w 94"/>
              <a:gd name="T17" fmla="*/ 2147483647 h 80"/>
              <a:gd name="T18" fmla="*/ 2147483647 w 94"/>
              <a:gd name="T19" fmla="*/ 0 h 80"/>
              <a:gd name="T20" fmla="*/ 2147483647 w 94"/>
              <a:gd name="T21" fmla="*/ 2147483647 h 80"/>
              <a:gd name="T22" fmla="*/ 2147483647 w 94"/>
              <a:gd name="T23" fmla="*/ 2147483647 h 80"/>
              <a:gd name="T24" fmla="*/ 2147483647 w 94"/>
              <a:gd name="T25" fmla="*/ 2147483647 h 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4"/>
              <a:gd name="T40" fmla="*/ 0 h 80"/>
              <a:gd name="T41" fmla="*/ 94 w 94"/>
              <a:gd name="T42" fmla="*/ 80 h 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4" h="80">
                <a:moveTo>
                  <a:pt x="94" y="80"/>
                </a:moveTo>
                <a:lnTo>
                  <a:pt x="60" y="80"/>
                </a:lnTo>
                <a:lnTo>
                  <a:pt x="58" y="66"/>
                </a:lnTo>
                <a:lnTo>
                  <a:pt x="0" y="70"/>
                </a:lnTo>
                <a:lnTo>
                  <a:pt x="0" y="54"/>
                </a:lnTo>
                <a:lnTo>
                  <a:pt x="6" y="52"/>
                </a:lnTo>
                <a:lnTo>
                  <a:pt x="4" y="18"/>
                </a:lnTo>
                <a:lnTo>
                  <a:pt x="32" y="14"/>
                </a:lnTo>
                <a:lnTo>
                  <a:pt x="34" y="2"/>
                </a:lnTo>
                <a:lnTo>
                  <a:pt x="62" y="0"/>
                </a:lnTo>
                <a:lnTo>
                  <a:pt x="64" y="16"/>
                </a:lnTo>
                <a:lnTo>
                  <a:pt x="88" y="14"/>
                </a:lnTo>
                <a:lnTo>
                  <a:pt x="94" y="8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7" name="Freeform 1509"/>
          <p:cNvSpPr>
            <a:spLocks/>
          </p:cNvSpPr>
          <p:nvPr/>
        </p:nvSpPr>
        <p:spPr bwMode="auto">
          <a:xfrm rot="222277">
            <a:off x="2611438" y="3257550"/>
            <a:ext cx="201612" cy="184150"/>
          </a:xfrm>
          <a:custGeom>
            <a:avLst/>
            <a:gdLst>
              <a:gd name="T0" fmla="*/ 2147483647 w 88"/>
              <a:gd name="T1" fmla="*/ 2147483647 h 78"/>
              <a:gd name="T2" fmla="*/ 2147483647 w 88"/>
              <a:gd name="T3" fmla="*/ 2147483647 h 78"/>
              <a:gd name="T4" fmla="*/ 2147483647 w 88"/>
              <a:gd name="T5" fmla="*/ 2147483647 h 78"/>
              <a:gd name="T6" fmla="*/ 2147483647 w 88"/>
              <a:gd name="T7" fmla="*/ 2147483647 h 78"/>
              <a:gd name="T8" fmla="*/ 2147483647 w 88"/>
              <a:gd name="T9" fmla="*/ 2147483647 h 78"/>
              <a:gd name="T10" fmla="*/ 0 w 88"/>
              <a:gd name="T11" fmla="*/ 2147483647 h 78"/>
              <a:gd name="T12" fmla="*/ 2147483647 w 88"/>
              <a:gd name="T13" fmla="*/ 0 h 78"/>
              <a:gd name="T14" fmla="*/ 2147483647 w 88"/>
              <a:gd name="T15" fmla="*/ 2147483647 h 78"/>
              <a:gd name="T16" fmla="*/ 2147483647 w 88"/>
              <a:gd name="T17" fmla="*/ 2147483647 h 78"/>
              <a:gd name="T18" fmla="*/ 2147483647 w 88"/>
              <a:gd name="T19" fmla="*/ 2147483647 h 78"/>
              <a:gd name="T20" fmla="*/ 2147483647 w 88"/>
              <a:gd name="T21" fmla="*/ 2147483647 h 78"/>
              <a:gd name="T22" fmla="*/ 2147483647 w 88"/>
              <a:gd name="T23" fmla="*/ 2147483647 h 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8"/>
              <a:gd name="T37" fmla="*/ 0 h 78"/>
              <a:gd name="T38" fmla="*/ 88 w 88"/>
              <a:gd name="T39" fmla="*/ 78 h 7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8" h="78">
                <a:moveTo>
                  <a:pt x="88" y="60"/>
                </a:moveTo>
                <a:lnTo>
                  <a:pt x="60" y="62"/>
                </a:lnTo>
                <a:lnTo>
                  <a:pt x="58" y="74"/>
                </a:lnTo>
                <a:lnTo>
                  <a:pt x="30" y="78"/>
                </a:lnTo>
                <a:lnTo>
                  <a:pt x="8" y="78"/>
                </a:lnTo>
                <a:lnTo>
                  <a:pt x="0" y="2"/>
                </a:lnTo>
                <a:lnTo>
                  <a:pt x="12" y="0"/>
                </a:lnTo>
                <a:lnTo>
                  <a:pt x="20" y="2"/>
                </a:lnTo>
                <a:lnTo>
                  <a:pt x="20" y="10"/>
                </a:lnTo>
                <a:lnTo>
                  <a:pt x="86" y="6"/>
                </a:lnTo>
                <a:lnTo>
                  <a:pt x="88" y="24"/>
                </a:lnTo>
                <a:lnTo>
                  <a:pt x="88" y="6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8" name="Freeform 1510"/>
          <p:cNvSpPr>
            <a:spLocks/>
          </p:cNvSpPr>
          <p:nvPr/>
        </p:nvSpPr>
        <p:spPr bwMode="auto">
          <a:xfrm rot="222277">
            <a:off x="2492375" y="3433763"/>
            <a:ext cx="177800" cy="276225"/>
          </a:xfrm>
          <a:custGeom>
            <a:avLst/>
            <a:gdLst>
              <a:gd name="T0" fmla="*/ 2147483647 w 76"/>
              <a:gd name="T1" fmla="*/ 2147483647 h 118"/>
              <a:gd name="T2" fmla="*/ 2147483647 w 76"/>
              <a:gd name="T3" fmla="*/ 2147483647 h 118"/>
              <a:gd name="T4" fmla="*/ 2147483647 w 76"/>
              <a:gd name="T5" fmla="*/ 2147483647 h 118"/>
              <a:gd name="T6" fmla="*/ 2147483647 w 76"/>
              <a:gd name="T7" fmla="*/ 2147483647 h 118"/>
              <a:gd name="T8" fmla="*/ 2147483647 w 76"/>
              <a:gd name="T9" fmla="*/ 2147483647 h 118"/>
              <a:gd name="T10" fmla="*/ 2147483647 w 76"/>
              <a:gd name="T11" fmla="*/ 2147483647 h 118"/>
              <a:gd name="T12" fmla="*/ 2147483647 w 76"/>
              <a:gd name="T13" fmla="*/ 2147483647 h 118"/>
              <a:gd name="T14" fmla="*/ 0 w 76"/>
              <a:gd name="T15" fmla="*/ 2147483647 h 118"/>
              <a:gd name="T16" fmla="*/ 2147483647 w 76"/>
              <a:gd name="T17" fmla="*/ 2147483647 h 118"/>
              <a:gd name="T18" fmla="*/ 2147483647 w 76"/>
              <a:gd name="T19" fmla="*/ 2147483647 h 118"/>
              <a:gd name="T20" fmla="*/ 2147483647 w 76"/>
              <a:gd name="T21" fmla="*/ 2147483647 h 118"/>
              <a:gd name="T22" fmla="*/ 2147483647 w 76"/>
              <a:gd name="T23" fmla="*/ 2147483647 h 118"/>
              <a:gd name="T24" fmla="*/ 2147483647 w 76"/>
              <a:gd name="T25" fmla="*/ 0 h 118"/>
              <a:gd name="T26" fmla="*/ 2147483647 w 76"/>
              <a:gd name="T27" fmla="*/ 0 h 118"/>
              <a:gd name="T28" fmla="*/ 2147483647 w 76"/>
              <a:gd name="T29" fmla="*/ 2147483647 h 118"/>
              <a:gd name="T30" fmla="*/ 2147483647 w 76"/>
              <a:gd name="T31" fmla="*/ 2147483647 h 118"/>
              <a:gd name="T32" fmla="*/ 2147483647 w 76"/>
              <a:gd name="T33" fmla="*/ 2147483647 h 118"/>
              <a:gd name="T34" fmla="*/ 2147483647 w 76"/>
              <a:gd name="T35" fmla="*/ 2147483647 h 11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6"/>
              <a:gd name="T55" fmla="*/ 0 h 118"/>
              <a:gd name="T56" fmla="*/ 76 w 76"/>
              <a:gd name="T57" fmla="*/ 118 h 11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6" h="118">
                <a:moveTo>
                  <a:pt x="74" y="108"/>
                </a:moveTo>
                <a:lnTo>
                  <a:pt x="62" y="108"/>
                </a:lnTo>
                <a:lnTo>
                  <a:pt x="56" y="106"/>
                </a:lnTo>
                <a:lnTo>
                  <a:pt x="40" y="118"/>
                </a:lnTo>
                <a:lnTo>
                  <a:pt x="20" y="94"/>
                </a:lnTo>
                <a:lnTo>
                  <a:pt x="6" y="84"/>
                </a:lnTo>
                <a:lnTo>
                  <a:pt x="2" y="82"/>
                </a:lnTo>
                <a:lnTo>
                  <a:pt x="0" y="54"/>
                </a:lnTo>
                <a:lnTo>
                  <a:pt x="10" y="52"/>
                </a:lnTo>
                <a:lnTo>
                  <a:pt x="8" y="28"/>
                </a:lnTo>
                <a:lnTo>
                  <a:pt x="16" y="26"/>
                </a:lnTo>
                <a:lnTo>
                  <a:pt x="16" y="4"/>
                </a:lnTo>
                <a:lnTo>
                  <a:pt x="52" y="0"/>
                </a:lnTo>
                <a:lnTo>
                  <a:pt x="74" y="0"/>
                </a:lnTo>
                <a:lnTo>
                  <a:pt x="76" y="34"/>
                </a:lnTo>
                <a:lnTo>
                  <a:pt x="70" y="36"/>
                </a:lnTo>
                <a:lnTo>
                  <a:pt x="70" y="52"/>
                </a:lnTo>
                <a:lnTo>
                  <a:pt x="74" y="10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69" name="Freeform 1511"/>
          <p:cNvSpPr>
            <a:spLocks/>
          </p:cNvSpPr>
          <p:nvPr/>
        </p:nvSpPr>
        <p:spPr bwMode="auto">
          <a:xfrm rot="222277">
            <a:off x="2339975" y="3421063"/>
            <a:ext cx="193675" cy="200025"/>
          </a:xfrm>
          <a:custGeom>
            <a:avLst/>
            <a:gdLst>
              <a:gd name="T0" fmla="*/ 2147483647 w 84"/>
              <a:gd name="T1" fmla="*/ 2147483647 h 86"/>
              <a:gd name="T2" fmla="*/ 2147483647 w 84"/>
              <a:gd name="T3" fmla="*/ 2147483647 h 86"/>
              <a:gd name="T4" fmla="*/ 2147483647 w 84"/>
              <a:gd name="T5" fmla="*/ 2147483647 h 86"/>
              <a:gd name="T6" fmla="*/ 2147483647 w 84"/>
              <a:gd name="T7" fmla="*/ 2147483647 h 86"/>
              <a:gd name="T8" fmla="*/ 2147483647 w 84"/>
              <a:gd name="T9" fmla="*/ 2147483647 h 86"/>
              <a:gd name="T10" fmla="*/ 2147483647 w 84"/>
              <a:gd name="T11" fmla="*/ 2147483647 h 86"/>
              <a:gd name="T12" fmla="*/ 2147483647 w 84"/>
              <a:gd name="T13" fmla="*/ 2147483647 h 86"/>
              <a:gd name="T14" fmla="*/ 0 w 84"/>
              <a:gd name="T15" fmla="*/ 2147483647 h 86"/>
              <a:gd name="T16" fmla="*/ 2147483647 w 84"/>
              <a:gd name="T17" fmla="*/ 0 h 86"/>
              <a:gd name="T18" fmla="*/ 2147483647 w 84"/>
              <a:gd name="T19" fmla="*/ 2147483647 h 86"/>
              <a:gd name="T20" fmla="*/ 2147483647 w 84"/>
              <a:gd name="T21" fmla="*/ 2147483647 h 86"/>
              <a:gd name="T22" fmla="*/ 2147483647 w 84"/>
              <a:gd name="T23" fmla="*/ 2147483647 h 86"/>
              <a:gd name="T24" fmla="*/ 2147483647 w 84"/>
              <a:gd name="T25" fmla="*/ 2147483647 h 86"/>
              <a:gd name="T26" fmla="*/ 2147483647 w 84"/>
              <a:gd name="T27" fmla="*/ 2147483647 h 86"/>
              <a:gd name="T28" fmla="*/ 2147483647 w 84"/>
              <a:gd name="T29" fmla="*/ 2147483647 h 86"/>
              <a:gd name="T30" fmla="*/ 2147483647 w 84"/>
              <a:gd name="T31" fmla="*/ 2147483647 h 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4"/>
              <a:gd name="T49" fmla="*/ 0 h 86"/>
              <a:gd name="T50" fmla="*/ 84 w 84"/>
              <a:gd name="T51" fmla="*/ 86 h 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4" h="86">
                <a:moveTo>
                  <a:pt x="70" y="84"/>
                </a:moveTo>
                <a:lnTo>
                  <a:pt x="56" y="86"/>
                </a:lnTo>
                <a:lnTo>
                  <a:pt x="50" y="82"/>
                </a:lnTo>
                <a:lnTo>
                  <a:pt x="54" y="76"/>
                </a:lnTo>
                <a:lnTo>
                  <a:pt x="42" y="66"/>
                </a:lnTo>
                <a:lnTo>
                  <a:pt x="32" y="74"/>
                </a:lnTo>
                <a:lnTo>
                  <a:pt x="4" y="76"/>
                </a:lnTo>
                <a:lnTo>
                  <a:pt x="0" y="2"/>
                </a:lnTo>
                <a:lnTo>
                  <a:pt x="30" y="0"/>
                </a:lnTo>
                <a:lnTo>
                  <a:pt x="30" y="6"/>
                </a:lnTo>
                <a:lnTo>
                  <a:pt x="84" y="6"/>
                </a:lnTo>
                <a:lnTo>
                  <a:pt x="84" y="28"/>
                </a:lnTo>
                <a:lnTo>
                  <a:pt x="76" y="30"/>
                </a:lnTo>
                <a:lnTo>
                  <a:pt x="78" y="54"/>
                </a:lnTo>
                <a:lnTo>
                  <a:pt x="68" y="56"/>
                </a:lnTo>
                <a:lnTo>
                  <a:pt x="70" y="8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0" name="Freeform 1512"/>
          <p:cNvSpPr>
            <a:spLocks/>
          </p:cNvSpPr>
          <p:nvPr/>
        </p:nvSpPr>
        <p:spPr bwMode="auto">
          <a:xfrm rot="222277">
            <a:off x="2205038" y="3413125"/>
            <a:ext cx="139700" cy="257175"/>
          </a:xfrm>
          <a:custGeom>
            <a:avLst/>
            <a:gdLst>
              <a:gd name="T0" fmla="*/ 2147483647 w 60"/>
              <a:gd name="T1" fmla="*/ 2147483647 h 110"/>
              <a:gd name="T2" fmla="*/ 2147483647 w 60"/>
              <a:gd name="T3" fmla="*/ 2147483647 h 110"/>
              <a:gd name="T4" fmla="*/ 2147483647 w 60"/>
              <a:gd name="T5" fmla="*/ 0 h 110"/>
              <a:gd name="T6" fmla="*/ 2147483647 w 60"/>
              <a:gd name="T7" fmla="*/ 2147483647 h 110"/>
              <a:gd name="T8" fmla="*/ 2147483647 w 60"/>
              <a:gd name="T9" fmla="*/ 2147483647 h 110"/>
              <a:gd name="T10" fmla="*/ 2147483647 w 60"/>
              <a:gd name="T11" fmla="*/ 2147483647 h 110"/>
              <a:gd name="T12" fmla="*/ 2147483647 w 60"/>
              <a:gd name="T13" fmla="*/ 2147483647 h 110"/>
              <a:gd name="T14" fmla="*/ 2147483647 w 60"/>
              <a:gd name="T15" fmla="*/ 2147483647 h 110"/>
              <a:gd name="T16" fmla="*/ 2147483647 w 60"/>
              <a:gd name="T17" fmla="*/ 2147483647 h 110"/>
              <a:gd name="T18" fmla="*/ 2147483647 w 60"/>
              <a:gd name="T19" fmla="*/ 2147483647 h 110"/>
              <a:gd name="T20" fmla="*/ 2147483647 w 60"/>
              <a:gd name="T21" fmla="*/ 2147483647 h 110"/>
              <a:gd name="T22" fmla="*/ 2147483647 w 60"/>
              <a:gd name="T23" fmla="*/ 2147483647 h 110"/>
              <a:gd name="T24" fmla="*/ 0 w 60"/>
              <a:gd name="T25" fmla="*/ 2147483647 h 110"/>
              <a:gd name="T26" fmla="*/ 2147483647 w 60"/>
              <a:gd name="T27" fmla="*/ 2147483647 h 110"/>
              <a:gd name="T28" fmla="*/ 0 w 60"/>
              <a:gd name="T29" fmla="*/ 2147483647 h 110"/>
              <a:gd name="T30" fmla="*/ 0 w 60"/>
              <a:gd name="T31" fmla="*/ 2147483647 h 110"/>
              <a:gd name="T32" fmla="*/ 2147483647 w 60"/>
              <a:gd name="T33" fmla="*/ 2147483647 h 110"/>
              <a:gd name="T34" fmla="*/ 2147483647 w 60"/>
              <a:gd name="T35" fmla="*/ 2147483647 h 110"/>
              <a:gd name="T36" fmla="*/ 2147483647 w 60"/>
              <a:gd name="T37" fmla="*/ 2147483647 h 110"/>
              <a:gd name="T38" fmla="*/ 2147483647 w 60"/>
              <a:gd name="T39" fmla="*/ 2147483647 h 110"/>
              <a:gd name="T40" fmla="*/ 2147483647 w 60"/>
              <a:gd name="T41" fmla="*/ 2147483647 h 11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0"/>
              <a:gd name="T64" fmla="*/ 0 h 110"/>
              <a:gd name="T65" fmla="*/ 60 w 60"/>
              <a:gd name="T66" fmla="*/ 110 h 11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0" h="110">
                <a:moveTo>
                  <a:pt x="24" y="6"/>
                </a:moveTo>
                <a:lnTo>
                  <a:pt x="22" y="2"/>
                </a:lnTo>
                <a:lnTo>
                  <a:pt x="56" y="0"/>
                </a:lnTo>
                <a:lnTo>
                  <a:pt x="60" y="74"/>
                </a:lnTo>
                <a:lnTo>
                  <a:pt x="52" y="78"/>
                </a:lnTo>
                <a:lnTo>
                  <a:pt x="44" y="70"/>
                </a:lnTo>
                <a:lnTo>
                  <a:pt x="44" y="88"/>
                </a:lnTo>
                <a:lnTo>
                  <a:pt x="30" y="90"/>
                </a:lnTo>
                <a:lnTo>
                  <a:pt x="30" y="104"/>
                </a:lnTo>
                <a:lnTo>
                  <a:pt x="12" y="106"/>
                </a:lnTo>
                <a:lnTo>
                  <a:pt x="12" y="110"/>
                </a:lnTo>
                <a:lnTo>
                  <a:pt x="2" y="110"/>
                </a:lnTo>
                <a:lnTo>
                  <a:pt x="0" y="68"/>
                </a:lnTo>
                <a:lnTo>
                  <a:pt x="10" y="44"/>
                </a:lnTo>
                <a:lnTo>
                  <a:pt x="0" y="42"/>
                </a:lnTo>
                <a:lnTo>
                  <a:pt x="0" y="26"/>
                </a:lnTo>
                <a:lnTo>
                  <a:pt x="12" y="26"/>
                </a:lnTo>
                <a:lnTo>
                  <a:pt x="14" y="12"/>
                </a:lnTo>
                <a:lnTo>
                  <a:pt x="24" y="12"/>
                </a:lnTo>
                <a:lnTo>
                  <a:pt x="28" y="6"/>
                </a:lnTo>
                <a:lnTo>
                  <a:pt x="24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1" name="Freeform 1513"/>
          <p:cNvSpPr>
            <a:spLocks/>
          </p:cNvSpPr>
          <p:nvPr/>
        </p:nvSpPr>
        <p:spPr bwMode="auto">
          <a:xfrm rot="222277">
            <a:off x="2565400" y="4298950"/>
            <a:ext cx="206375" cy="200025"/>
          </a:xfrm>
          <a:custGeom>
            <a:avLst/>
            <a:gdLst>
              <a:gd name="T0" fmla="*/ 0 w 88"/>
              <a:gd name="T1" fmla="*/ 2147483647 h 86"/>
              <a:gd name="T2" fmla="*/ 2147483647 w 88"/>
              <a:gd name="T3" fmla="*/ 2147483647 h 86"/>
              <a:gd name="T4" fmla="*/ 2147483647 w 88"/>
              <a:gd name="T5" fmla="*/ 0 h 86"/>
              <a:gd name="T6" fmla="*/ 2147483647 w 88"/>
              <a:gd name="T7" fmla="*/ 0 h 86"/>
              <a:gd name="T8" fmla="*/ 2147483647 w 88"/>
              <a:gd name="T9" fmla="*/ 2147483647 h 86"/>
              <a:gd name="T10" fmla="*/ 2147483647 w 88"/>
              <a:gd name="T11" fmla="*/ 2147483647 h 86"/>
              <a:gd name="T12" fmla="*/ 2147483647 w 88"/>
              <a:gd name="T13" fmla="*/ 2147483647 h 86"/>
              <a:gd name="T14" fmla="*/ 2147483647 w 88"/>
              <a:gd name="T15" fmla="*/ 2147483647 h 86"/>
              <a:gd name="T16" fmla="*/ 2147483647 w 88"/>
              <a:gd name="T17" fmla="*/ 2147483647 h 86"/>
              <a:gd name="T18" fmla="*/ 2147483647 w 88"/>
              <a:gd name="T19" fmla="*/ 2147483647 h 86"/>
              <a:gd name="T20" fmla="*/ 2147483647 w 88"/>
              <a:gd name="T21" fmla="*/ 2147483647 h 86"/>
              <a:gd name="T22" fmla="*/ 2147483647 w 88"/>
              <a:gd name="T23" fmla="*/ 2147483647 h 86"/>
              <a:gd name="T24" fmla="*/ 2147483647 w 88"/>
              <a:gd name="T25" fmla="*/ 2147483647 h 86"/>
              <a:gd name="T26" fmla="*/ 2147483647 w 88"/>
              <a:gd name="T27" fmla="*/ 2147483647 h 86"/>
              <a:gd name="T28" fmla="*/ 2147483647 w 88"/>
              <a:gd name="T29" fmla="*/ 2147483647 h 86"/>
              <a:gd name="T30" fmla="*/ 2147483647 w 88"/>
              <a:gd name="T31" fmla="*/ 2147483647 h 86"/>
              <a:gd name="T32" fmla="*/ 2147483647 w 88"/>
              <a:gd name="T33" fmla="*/ 2147483647 h 86"/>
              <a:gd name="T34" fmla="*/ 0 w 88"/>
              <a:gd name="T35" fmla="*/ 2147483647 h 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8"/>
              <a:gd name="T55" fmla="*/ 0 h 86"/>
              <a:gd name="T56" fmla="*/ 88 w 88"/>
              <a:gd name="T57" fmla="*/ 86 h 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8" h="86">
                <a:moveTo>
                  <a:pt x="0" y="8"/>
                </a:moveTo>
                <a:lnTo>
                  <a:pt x="12" y="10"/>
                </a:lnTo>
                <a:lnTo>
                  <a:pt x="26" y="0"/>
                </a:lnTo>
                <a:lnTo>
                  <a:pt x="82" y="0"/>
                </a:lnTo>
                <a:lnTo>
                  <a:pt x="82" y="20"/>
                </a:lnTo>
                <a:lnTo>
                  <a:pt x="72" y="30"/>
                </a:lnTo>
                <a:lnTo>
                  <a:pt x="64" y="28"/>
                </a:lnTo>
                <a:lnTo>
                  <a:pt x="62" y="36"/>
                </a:lnTo>
                <a:lnTo>
                  <a:pt x="66" y="44"/>
                </a:lnTo>
                <a:lnTo>
                  <a:pt x="58" y="50"/>
                </a:lnTo>
                <a:lnTo>
                  <a:pt x="56" y="60"/>
                </a:lnTo>
                <a:lnTo>
                  <a:pt x="88" y="82"/>
                </a:lnTo>
                <a:lnTo>
                  <a:pt x="72" y="86"/>
                </a:lnTo>
                <a:lnTo>
                  <a:pt x="64" y="82"/>
                </a:lnTo>
                <a:lnTo>
                  <a:pt x="26" y="86"/>
                </a:lnTo>
                <a:lnTo>
                  <a:pt x="4" y="86"/>
                </a:lnTo>
                <a:lnTo>
                  <a:pt x="2" y="74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2" name="Freeform 1514"/>
          <p:cNvSpPr>
            <a:spLocks/>
          </p:cNvSpPr>
          <p:nvPr/>
        </p:nvSpPr>
        <p:spPr bwMode="auto">
          <a:xfrm rot="222277">
            <a:off x="2435225" y="4237038"/>
            <a:ext cx="136525" cy="233362"/>
          </a:xfrm>
          <a:custGeom>
            <a:avLst/>
            <a:gdLst>
              <a:gd name="T0" fmla="*/ 2147483647 w 58"/>
              <a:gd name="T1" fmla="*/ 2147483647 h 100"/>
              <a:gd name="T2" fmla="*/ 2147483647 w 58"/>
              <a:gd name="T3" fmla="*/ 2147483647 h 100"/>
              <a:gd name="T4" fmla="*/ 2147483647 w 58"/>
              <a:gd name="T5" fmla="*/ 2147483647 h 100"/>
              <a:gd name="T6" fmla="*/ 2147483647 w 58"/>
              <a:gd name="T7" fmla="*/ 0 h 100"/>
              <a:gd name="T8" fmla="*/ 0 w 58"/>
              <a:gd name="T9" fmla="*/ 0 h 100"/>
              <a:gd name="T10" fmla="*/ 0 w 58"/>
              <a:gd name="T11" fmla="*/ 2147483647 h 100"/>
              <a:gd name="T12" fmla="*/ 2147483647 w 58"/>
              <a:gd name="T13" fmla="*/ 2147483647 h 100"/>
              <a:gd name="T14" fmla="*/ 2147483647 w 58"/>
              <a:gd name="T15" fmla="*/ 2147483647 h 100"/>
              <a:gd name="T16" fmla="*/ 2147483647 w 58"/>
              <a:gd name="T17" fmla="*/ 2147483647 h 100"/>
              <a:gd name="T18" fmla="*/ 2147483647 w 58"/>
              <a:gd name="T19" fmla="*/ 2147483647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"/>
              <a:gd name="T31" fmla="*/ 0 h 100"/>
              <a:gd name="T32" fmla="*/ 58 w 58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" h="100">
                <a:moveTo>
                  <a:pt x="56" y="30"/>
                </a:moveTo>
                <a:lnTo>
                  <a:pt x="28" y="24"/>
                </a:lnTo>
                <a:lnTo>
                  <a:pt x="24" y="12"/>
                </a:lnTo>
                <a:lnTo>
                  <a:pt x="10" y="0"/>
                </a:lnTo>
                <a:lnTo>
                  <a:pt x="0" y="0"/>
                </a:lnTo>
                <a:lnTo>
                  <a:pt x="0" y="94"/>
                </a:lnTo>
                <a:lnTo>
                  <a:pt x="2" y="100"/>
                </a:lnTo>
                <a:lnTo>
                  <a:pt x="18" y="100"/>
                </a:lnTo>
                <a:lnTo>
                  <a:pt x="58" y="96"/>
                </a:lnTo>
                <a:lnTo>
                  <a:pt x="56" y="3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3" name="Freeform 1515"/>
          <p:cNvSpPr>
            <a:spLocks/>
          </p:cNvSpPr>
          <p:nvPr/>
        </p:nvSpPr>
        <p:spPr bwMode="auto">
          <a:xfrm rot="222277">
            <a:off x="3187700" y="4403725"/>
            <a:ext cx="161925" cy="254000"/>
          </a:xfrm>
          <a:custGeom>
            <a:avLst/>
            <a:gdLst>
              <a:gd name="T0" fmla="*/ 2147483647 w 70"/>
              <a:gd name="T1" fmla="*/ 2147483647 h 108"/>
              <a:gd name="T2" fmla="*/ 2147483647 w 70"/>
              <a:gd name="T3" fmla="*/ 2147483647 h 108"/>
              <a:gd name="T4" fmla="*/ 2147483647 w 70"/>
              <a:gd name="T5" fmla="*/ 2147483647 h 108"/>
              <a:gd name="T6" fmla="*/ 2147483647 w 70"/>
              <a:gd name="T7" fmla="*/ 2147483647 h 108"/>
              <a:gd name="T8" fmla="*/ 0 w 70"/>
              <a:gd name="T9" fmla="*/ 2147483647 h 108"/>
              <a:gd name="T10" fmla="*/ 2147483647 w 70"/>
              <a:gd name="T11" fmla="*/ 2147483647 h 108"/>
              <a:gd name="T12" fmla="*/ 2147483647 w 70"/>
              <a:gd name="T13" fmla="*/ 2147483647 h 108"/>
              <a:gd name="T14" fmla="*/ 2147483647 w 70"/>
              <a:gd name="T15" fmla="*/ 2147483647 h 108"/>
              <a:gd name="T16" fmla="*/ 2147483647 w 70"/>
              <a:gd name="T17" fmla="*/ 0 h 108"/>
              <a:gd name="T18" fmla="*/ 2147483647 w 70"/>
              <a:gd name="T19" fmla="*/ 0 h 108"/>
              <a:gd name="T20" fmla="*/ 2147483647 w 70"/>
              <a:gd name="T21" fmla="*/ 2147483647 h 108"/>
              <a:gd name="T22" fmla="*/ 2147483647 w 70"/>
              <a:gd name="T23" fmla="*/ 2147483647 h 108"/>
              <a:gd name="T24" fmla="*/ 2147483647 w 70"/>
              <a:gd name="T25" fmla="*/ 2147483647 h 108"/>
              <a:gd name="T26" fmla="*/ 2147483647 w 70"/>
              <a:gd name="T27" fmla="*/ 2147483647 h 108"/>
              <a:gd name="T28" fmla="*/ 2147483647 w 70"/>
              <a:gd name="T29" fmla="*/ 2147483647 h 108"/>
              <a:gd name="T30" fmla="*/ 2147483647 w 70"/>
              <a:gd name="T31" fmla="*/ 2147483647 h 108"/>
              <a:gd name="T32" fmla="*/ 2147483647 w 70"/>
              <a:gd name="T33" fmla="*/ 2147483647 h 108"/>
              <a:gd name="T34" fmla="*/ 2147483647 w 70"/>
              <a:gd name="T35" fmla="*/ 2147483647 h 108"/>
              <a:gd name="T36" fmla="*/ 2147483647 w 70"/>
              <a:gd name="T37" fmla="*/ 2147483647 h 108"/>
              <a:gd name="T38" fmla="*/ 2147483647 w 70"/>
              <a:gd name="T39" fmla="*/ 2147483647 h 108"/>
              <a:gd name="T40" fmla="*/ 2147483647 w 70"/>
              <a:gd name="T41" fmla="*/ 2147483647 h 108"/>
              <a:gd name="T42" fmla="*/ 2147483647 w 70"/>
              <a:gd name="T43" fmla="*/ 2147483647 h 108"/>
              <a:gd name="T44" fmla="*/ 2147483647 w 70"/>
              <a:gd name="T45" fmla="*/ 2147483647 h 108"/>
              <a:gd name="T46" fmla="*/ 2147483647 w 70"/>
              <a:gd name="T47" fmla="*/ 2147483647 h 108"/>
              <a:gd name="T48" fmla="*/ 2147483647 w 70"/>
              <a:gd name="T49" fmla="*/ 2147483647 h 108"/>
              <a:gd name="T50" fmla="*/ 2147483647 w 70"/>
              <a:gd name="T51" fmla="*/ 2147483647 h 108"/>
              <a:gd name="T52" fmla="*/ 2147483647 w 70"/>
              <a:gd name="T53" fmla="*/ 2147483647 h 10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0"/>
              <a:gd name="T82" fmla="*/ 0 h 108"/>
              <a:gd name="T83" fmla="*/ 70 w 70"/>
              <a:gd name="T84" fmla="*/ 108 h 10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0" h="108">
                <a:moveTo>
                  <a:pt x="52" y="104"/>
                </a:moveTo>
                <a:lnTo>
                  <a:pt x="36" y="106"/>
                </a:lnTo>
                <a:lnTo>
                  <a:pt x="6" y="108"/>
                </a:lnTo>
                <a:lnTo>
                  <a:pt x="2" y="34"/>
                </a:lnTo>
                <a:lnTo>
                  <a:pt x="0" y="2"/>
                </a:lnTo>
                <a:lnTo>
                  <a:pt x="12" y="2"/>
                </a:lnTo>
                <a:lnTo>
                  <a:pt x="14" y="8"/>
                </a:lnTo>
                <a:lnTo>
                  <a:pt x="28" y="6"/>
                </a:lnTo>
                <a:lnTo>
                  <a:pt x="28" y="0"/>
                </a:lnTo>
                <a:lnTo>
                  <a:pt x="34" y="0"/>
                </a:lnTo>
                <a:lnTo>
                  <a:pt x="38" y="2"/>
                </a:lnTo>
                <a:lnTo>
                  <a:pt x="36" y="16"/>
                </a:lnTo>
                <a:lnTo>
                  <a:pt x="50" y="8"/>
                </a:lnTo>
                <a:lnTo>
                  <a:pt x="52" y="12"/>
                </a:lnTo>
                <a:lnTo>
                  <a:pt x="46" y="26"/>
                </a:lnTo>
                <a:lnTo>
                  <a:pt x="58" y="14"/>
                </a:lnTo>
                <a:lnTo>
                  <a:pt x="62" y="18"/>
                </a:lnTo>
                <a:lnTo>
                  <a:pt x="48" y="38"/>
                </a:lnTo>
                <a:lnTo>
                  <a:pt x="58" y="54"/>
                </a:lnTo>
                <a:lnTo>
                  <a:pt x="64" y="46"/>
                </a:lnTo>
                <a:lnTo>
                  <a:pt x="70" y="50"/>
                </a:lnTo>
                <a:lnTo>
                  <a:pt x="64" y="60"/>
                </a:lnTo>
                <a:lnTo>
                  <a:pt x="64" y="70"/>
                </a:lnTo>
                <a:lnTo>
                  <a:pt x="54" y="74"/>
                </a:lnTo>
                <a:lnTo>
                  <a:pt x="50" y="80"/>
                </a:lnTo>
                <a:lnTo>
                  <a:pt x="58" y="90"/>
                </a:lnTo>
                <a:lnTo>
                  <a:pt x="52" y="10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4" name="Freeform 1516"/>
          <p:cNvSpPr>
            <a:spLocks/>
          </p:cNvSpPr>
          <p:nvPr/>
        </p:nvSpPr>
        <p:spPr bwMode="auto">
          <a:xfrm rot="222277">
            <a:off x="2938463" y="4471988"/>
            <a:ext cx="260350" cy="193675"/>
          </a:xfrm>
          <a:custGeom>
            <a:avLst/>
            <a:gdLst>
              <a:gd name="T0" fmla="*/ 2147483647 w 112"/>
              <a:gd name="T1" fmla="*/ 2147483647 h 82"/>
              <a:gd name="T2" fmla="*/ 2147483647 w 112"/>
              <a:gd name="T3" fmla="*/ 2147483647 h 82"/>
              <a:gd name="T4" fmla="*/ 0 w 112"/>
              <a:gd name="T5" fmla="*/ 2147483647 h 82"/>
              <a:gd name="T6" fmla="*/ 0 w 112"/>
              <a:gd name="T7" fmla="*/ 2147483647 h 82"/>
              <a:gd name="T8" fmla="*/ 2147483647 w 112"/>
              <a:gd name="T9" fmla="*/ 2147483647 h 82"/>
              <a:gd name="T10" fmla="*/ 2147483647 w 112"/>
              <a:gd name="T11" fmla="*/ 2147483647 h 82"/>
              <a:gd name="T12" fmla="*/ 2147483647 w 112"/>
              <a:gd name="T13" fmla="*/ 2147483647 h 82"/>
              <a:gd name="T14" fmla="*/ 2147483647 w 112"/>
              <a:gd name="T15" fmla="*/ 0 h 82"/>
              <a:gd name="T16" fmla="*/ 2147483647 w 112"/>
              <a:gd name="T17" fmla="*/ 2147483647 h 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2"/>
              <a:gd name="T28" fmla="*/ 0 h 82"/>
              <a:gd name="T29" fmla="*/ 112 w 112"/>
              <a:gd name="T30" fmla="*/ 82 h 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2" h="82">
                <a:moveTo>
                  <a:pt x="112" y="74"/>
                </a:moveTo>
                <a:lnTo>
                  <a:pt x="14" y="82"/>
                </a:lnTo>
                <a:lnTo>
                  <a:pt x="0" y="66"/>
                </a:lnTo>
                <a:lnTo>
                  <a:pt x="0" y="52"/>
                </a:lnTo>
                <a:lnTo>
                  <a:pt x="4" y="38"/>
                </a:lnTo>
                <a:lnTo>
                  <a:pt x="24" y="24"/>
                </a:lnTo>
                <a:lnTo>
                  <a:pt x="26" y="8"/>
                </a:lnTo>
                <a:lnTo>
                  <a:pt x="108" y="0"/>
                </a:lnTo>
                <a:lnTo>
                  <a:pt x="112" y="7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5" name="Freeform 1522"/>
          <p:cNvSpPr>
            <a:spLocks/>
          </p:cNvSpPr>
          <p:nvPr/>
        </p:nvSpPr>
        <p:spPr bwMode="auto">
          <a:xfrm rot="222277">
            <a:off x="3322638" y="3536950"/>
            <a:ext cx="204787" cy="147638"/>
          </a:xfrm>
          <a:custGeom>
            <a:avLst/>
            <a:gdLst>
              <a:gd name="T0" fmla="*/ 2147483647 w 88"/>
              <a:gd name="T1" fmla="*/ 2147483647 h 62"/>
              <a:gd name="T2" fmla="*/ 2147483647 w 88"/>
              <a:gd name="T3" fmla="*/ 2147483647 h 62"/>
              <a:gd name="T4" fmla="*/ 2147483647 w 88"/>
              <a:gd name="T5" fmla="*/ 2147483647 h 62"/>
              <a:gd name="T6" fmla="*/ 0 w 88"/>
              <a:gd name="T7" fmla="*/ 2147483647 h 62"/>
              <a:gd name="T8" fmla="*/ 2147483647 w 88"/>
              <a:gd name="T9" fmla="*/ 0 h 62"/>
              <a:gd name="T10" fmla="*/ 2147483647 w 88"/>
              <a:gd name="T11" fmla="*/ 2147483647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8"/>
              <a:gd name="T19" fmla="*/ 0 h 62"/>
              <a:gd name="T20" fmla="*/ 88 w 88"/>
              <a:gd name="T21" fmla="*/ 62 h 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8" h="62">
                <a:moveTo>
                  <a:pt x="88" y="58"/>
                </a:moveTo>
                <a:lnTo>
                  <a:pt x="6" y="62"/>
                </a:lnTo>
                <a:lnTo>
                  <a:pt x="2" y="24"/>
                </a:lnTo>
                <a:lnTo>
                  <a:pt x="0" y="6"/>
                </a:lnTo>
                <a:lnTo>
                  <a:pt x="86" y="0"/>
                </a:lnTo>
                <a:lnTo>
                  <a:pt x="88" y="5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6" name="Freeform 1525"/>
          <p:cNvSpPr>
            <a:spLocks/>
          </p:cNvSpPr>
          <p:nvPr/>
        </p:nvSpPr>
        <p:spPr bwMode="auto">
          <a:xfrm rot="222277">
            <a:off x="3387725" y="3165475"/>
            <a:ext cx="234950" cy="146050"/>
          </a:xfrm>
          <a:custGeom>
            <a:avLst/>
            <a:gdLst>
              <a:gd name="T0" fmla="*/ 2147483647 w 102"/>
              <a:gd name="T1" fmla="*/ 2147483647 h 63"/>
              <a:gd name="T2" fmla="*/ 2147483647 w 102"/>
              <a:gd name="T3" fmla="*/ 2147483647 h 63"/>
              <a:gd name="T4" fmla="*/ 2147483647 w 102"/>
              <a:gd name="T5" fmla="*/ 2147483647 h 63"/>
              <a:gd name="T6" fmla="*/ 0 w 102"/>
              <a:gd name="T7" fmla="*/ 2147483647 h 63"/>
              <a:gd name="T8" fmla="*/ 2147483647 w 102"/>
              <a:gd name="T9" fmla="*/ 2147483647 h 63"/>
              <a:gd name="T10" fmla="*/ 2147483647 w 102"/>
              <a:gd name="T11" fmla="*/ 2147483647 h 63"/>
              <a:gd name="T12" fmla="*/ 2147483647 w 102"/>
              <a:gd name="T13" fmla="*/ 2147483647 h 63"/>
              <a:gd name="T14" fmla="*/ 2147483647 w 102"/>
              <a:gd name="T15" fmla="*/ 0 h 63"/>
              <a:gd name="T16" fmla="*/ 2147483647 w 102"/>
              <a:gd name="T17" fmla="*/ 2147483647 h 63"/>
              <a:gd name="T18" fmla="*/ 2147483647 w 102"/>
              <a:gd name="T19" fmla="*/ 2147483647 h 63"/>
              <a:gd name="T20" fmla="*/ 2147483647 w 102"/>
              <a:gd name="T21" fmla="*/ 2147483647 h 6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2"/>
              <a:gd name="T34" fmla="*/ 0 h 63"/>
              <a:gd name="T35" fmla="*/ 102 w 102"/>
              <a:gd name="T36" fmla="*/ 63 h 6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2" h="63">
                <a:moveTo>
                  <a:pt x="76" y="47"/>
                </a:moveTo>
                <a:lnTo>
                  <a:pt x="72" y="57"/>
                </a:lnTo>
                <a:lnTo>
                  <a:pt x="4" y="63"/>
                </a:lnTo>
                <a:lnTo>
                  <a:pt x="0" y="55"/>
                </a:lnTo>
                <a:lnTo>
                  <a:pt x="14" y="22"/>
                </a:lnTo>
                <a:lnTo>
                  <a:pt x="4" y="27"/>
                </a:lnTo>
                <a:lnTo>
                  <a:pt x="2" y="4"/>
                </a:lnTo>
                <a:lnTo>
                  <a:pt x="76" y="0"/>
                </a:lnTo>
                <a:lnTo>
                  <a:pt x="80" y="10"/>
                </a:lnTo>
                <a:lnTo>
                  <a:pt x="102" y="8"/>
                </a:lnTo>
                <a:lnTo>
                  <a:pt x="76" y="47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7" name="Freeform 1527"/>
          <p:cNvSpPr>
            <a:spLocks/>
          </p:cNvSpPr>
          <p:nvPr/>
        </p:nvSpPr>
        <p:spPr bwMode="auto">
          <a:xfrm rot="222277">
            <a:off x="3168650" y="3057525"/>
            <a:ext cx="252413" cy="166688"/>
          </a:xfrm>
          <a:custGeom>
            <a:avLst/>
            <a:gdLst>
              <a:gd name="T0" fmla="*/ 2147483647 w 108"/>
              <a:gd name="T1" fmla="*/ 2147483647 h 71"/>
              <a:gd name="T2" fmla="*/ 2147483647 w 108"/>
              <a:gd name="T3" fmla="*/ 2147483647 h 71"/>
              <a:gd name="T4" fmla="*/ 2147483647 w 108"/>
              <a:gd name="T5" fmla="*/ 2147483647 h 71"/>
              <a:gd name="T6" fmla="*/ 2147483647 w 108"/>
              <a:gd name="T7" fmla="*/ 2147483647 h 71"/>
              <a:gd name="T8" fmla="*/ 0 w 108"/>
              <a:gd name="T9" fmla="*/ 2147483647 h 71"/>
              <a:gd name="T10" fmla="*/ 2147483647 w 108"/>
              <a:gd name="T11" fmla="*/ 2147483647 h 71"/>
              <a:gd name="T12" fmla="*/ 2147483647 w 108"/>
              <a:gd name="T13" fmla="*/ 0 h 71"/>
              <a:gd name="T14" fmla="*/ 2147483647 w 108"/>
              <a:gd name="T15" fmla="*/ 2147483647 h 71"/>
              <a:gd name="T16" fmla="*/ 2147483647 w 108"/>
              <a:gd name="T17" fmla="*/ 2147483647 h 71"/>
              <a:gd name="T18" fmla="*/ 2147483647 w 108"/>
              <a:gd name="T19" fmla="*/ 2147483647 h 71"/>
              <a:gd name="T20" fmla="*/ 2147483647 w 108"/>
              <a:gd name="T21" fmla="*/ 2147483647 h 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71"/>
              <a:gd name="T35" fmla="*/ 108 w 108"/>
              <a:gd name="T36" fmla="*/ 71 h 7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71">
                <a:moveTo>
                  <a:pt x="100" y="67"/>
                </a:moveTo>
                <a:lnTo>
                  <a:pt x="54" y="71"/>
                </a:lnTo>
                <a:lnTo>
                  <a:pt x="28" y="56"/>
                </a:lnTo>
                <a:lnTo>
                  <a:pt x="18" y="22"/>
                </a:lnTo>
                <a:lnTo>
                  <a:pt x="0" y="8"/>
                </a:lnTo>
                <a:lnTo>
                  <a:pt x="42" y="4"/>
                </a:lnTo>
                <a:lnTo>
                  <a:pt x="98" y="0"/>
                </a:lnTo>
                <a:lnTo>
                  <a:pt x="106" y="14"/>
                </a:lnTo>
                <a:lnTo>
                  <a:pt x="108" y="38"/>
                </a:lnTo>
                <a:lnTo>
                  <a:pt x="98" y="42"/>
                </a:lnTo>
                <a:lnTo>
                  <a:pt x="100" y="67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8" name="Freeform 1529"/>
          <p:cNvSpPr>
            <a:spLocks/>
          </p:cNvSpPr>
          <p:nvPr/>
        </p:nvSpPr>
        <p:spPr bwMode="auto">
          <a:xfrm rot="222277">
            <a:off x="3070225" y="3068638"/>
            <a:ext cx="157163" cy="277812"/>
          </a:xfrm>
          <a:custGeom>
            <a:avLst/>
            <a:gdLst>
              <a:gd name="T0" fmla="*/ 2147483647 w 68"/>
              <a:gd name="T1" fmla="*/ 2147483647 h 119"/>
              <a:gd name="T2" fmla="*/ 2147483647 w 68"/>
              <a:gd name="T3" fmla="*/ 2147483647 h 119"/>
              <a:gd name="T4" fmla="*/ 2147483647 w 68"/>
              <a:gd name="T5" fmla="*/ 2147483647 h 119"/>
              <a:gd name="T6" fmla="*/ 0 w 68"/>
              <a:gd name="T7" fmla="*/ 2147483647 h 119"/>
              <a:gd name="T8" fmla="*/ 2147483647 w 68"/>
              <a:gd name="T9" fmla="*/ 2147483647 h 119"/>
              <a:gd name="T10" fmla="*/ 2147483647 w 68"/>
              <a:gd name="T11" fmla="*/ 2147483647 h 119"/>
              <a:gd name="T12" fmla="*/ 2147483647 w 68"/>
              <a:gd name="T13" fmla="*/ 2147483647 h 119"/>
              <a:gd name="T14" fmla="*/ 2147483647 w 68"/>
              <a:gd name="T15" fmla="*/ 2147483647 h 119"/>
              <a:gd name="T16" fmla="*/ 2147483647 w 68"/>
              <a:gd name="T17" fmla="*/ 2147483647 h 119"/>
              <a:gd name="T18" fmla="*/ 2147483647 w 68"/>
              <a:gd name="T19" fmla="*/ 0 h 119"/>
              <a:gd name="T20" fmla="*/ 2147483647 w 68"/>
              <a:gd name="T21" fmla="*/ 0 h 119"/>
              <a:gd name="T22" fmla="*/ 2147483647 w 68"/>
              <a:gd name="T23" fmla="*/ 2147483647 h 119"/>
              <a:gd name="T24" fmla="*/ 2147483647 w 68"/>
              <a:gd name="T25" fmla="*/ 2147483647 h 119"/>
              <a:gd name="T26" fmla="*/ 2147483647 w 68"/>
              <a:gd name="T27" fmla="*/ 2147483647 h 119"/>
              <a:gd name="T28" fmla="*/ 2147483647 w 68"/>
              <a:gd name="T29" fmla="*/ 2147483647 h 119"/>
              <a:gd name="T30" fmla="*/ 2147483647 w 68"/>
              <a:gd name="T31" fmla="*/ 2147483647 h 1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8"/>
              <a:gd name="T49" fmla="*/ 0 h 119"/>
              <a:gd name="T50" fmla="*/ 68 w 68"/>
              <a:gd name="T51" fmla="*/ 119 h 1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8" h="119">
                <a:moveTo>
                  <a:pt x="60" y="119"/>
                </a:moveTo>
                <a:lnTo>
                  <a:pt x="44" y="119"/>
                </a:lnTo>
                <a:lnTo>
                  <a:pt x="40" y="111"/>
                </a:lnTo>
                <a:lnTo>
                  <a:pt x="0" y="115"/>
                </a:lnTo>
                <a:lnTo>
                  <a:pt x="6" y="99"/>
                </a:lnTo>
                <a:lnTo>
                  <a:pt x="2" y="52"/>
                </a:lnTo>
                <a:lnTo>
                  <a:pt x="20" y="50"/>
                </a:lnTo>
                <a:lnTo>
                  <a:pt x="18" y="36"/>
                </a:lnTo>
                <a:lnTo>
                  <a:pt x="36" y="32"/>
                </a:lnTo>
                <a:lnTo>
                  <a:pt x="34" y="0"/>
                </a:lnTo>
                <a:lnTo>
                  <a:pt x="40" y="0"/>
                </a:lnTo>
                <a:lnTo>
                  <a:pt x="58" y="14"/>
                </a:lnTo>
                <a:lnTo>
                  <a:pt x="68" y="48"/>
                </a:lnTo>
                <a:lnTo>
                  <a:pt x="60" y="46"/>
                </a:lnTo>
                <a:lnTo>
                  <a:pt x="54" y="57"/>
                </a:lnTo>
                <a:lnTo>
                  <a:pt x="60" y="119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79" name="Freeform 1530"/>
          <p:cNvSpPr>
            <a:spLocks/>
          </p:cNvSpPr>
          <p:nvPr/>
        </p:nvSpPr>
        <p:spPr bwMode="auto">
          <a:xfrm rot="222277">
            <a:off x="2895600" y="3060700"/>
            <a:ext cx="261938" cy="138113"/>
          </a:xfrm>
          <a:custGeom>
            <a:avLst/>
            <a:gdLst>
              <a:gd name="T0" fmla="*/ 2147483647 w 112"/>
              <a:gd name="T1" fmla="*/ 2147483647 h 59"/>
              <a:gd name="T2" fmla="*/ 2147483647 w 112"/>
              <a:gd name="T3" fmla="*/ 2147483647 h 59"/>
              <a:gd name="T4" fmla="*/ 0 w 112"/>
              <a:gd name="T5" fmla="*/ 2147483647 h 59"/>
              <a:gd name="T6" fmla="*/ 2147483647 w 112"/>
              <a:gd name="T7" fmla="*/ 2147483647 h 59"/>
              <a:gd name="T8" fmla="*/ 2147483647 w 112"/>
              <a:gd name="T9" fmla="*/ 2147483647 h 59"/>
              <a:gd name="T10" fmla="*/ 2147483647 w 112"/>
              <a:gd name="T11" fmla="*/ 0 h 59"/>
              <a:gd name="T12" fmla="*/ 2147483647 w 112"/>
              <a:gd name="T13" fmla="*/ 2147483647 h 59"/>
              <a:gd name="T14" fmla="*/ 2147483647 w 112"/>
              <a:gd name="T15" fmla="*/ 2147483647 h 59"/>
              <a:gd name="T16" fmla="*/ 2147483647 w 112"/>
              <a:gd name="T17" fmla="*/ 2147483647 h 59"/>
              <a:gd name="T18" fmla="*/ 2147483647 w 112"/>
              <a:gd name="T19" fmla="*/ 2147483647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2"/>
              <a:gd name="T31" fmla="*/ 0 h 59"/>
              <a:gd name="T32" fmla="*/ 112 w 112"/>
              <a:gd name="T33" fmla="*/ 59 h 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2" h="59">
                <a:moveTo>
                  <a:pt x="78" y="52"/>
                </a:moveTo>
                <a:lnTo>
                  <a:pt x="6" y="59"/>
                </a:lnTo>
                <a:lnTo>
                  <a:pt x="0" y="12"/>
                </a:lnTo>
                <a:lnTo>
                  <a:pt x="6" y="10"/>
                </a:lnTo>
                <a:lnTo>
                  <a:pt x="78" y="4"/>
                </a:lnTo>
                <a:lnTo>
                  <a:pt x="110" y="0"/>
                </a:lnTo>
                <a:lnTo>
                  <a:pt x="112" y="32"/>
                </a:lnTo>
                <a:lnTo>
                  <a:pt x="94" y="36"/>
                </a:lnTo>
                <a:lnTo>
                  <a:pt x="96" y="50"/>
                </a:lnTo>
                <a:lnTo>
                  <a:pt x="78" y="5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0" name="Freeform 1531"/>
          <p:cNvSpPr>
            <a:spLocks/>
          </p:cNvSpPr>
          <p:nvPr/>
        </p:nvSpPr>
        <p:spPr bwMode="auto">
          <a:xfrm rot="222277">
            <a:off x="2759075" y="3076575"/>
            <a:ext cx="147638" cy="242888"/>
          </a:xfrm>
          <a:custGeom>
            <a:avLst/>
            <a:gdLst>
              <a:gd name="T0" fmla="*/ 2147483647 w 64"/>
              <a:gd name="T1" fmla="*/ 2147483647 h 105"/>
              <a:gd name="T2" fmla="*/ 2147483647 w 64"/>
              <a:gd name="T3" fmla="*/ 2147483647 h 105"/>
              <a:gd name="T4" fmla="*/ 2147483647 w 64"/>
              <a:gd name="T5" fmla="*/ 2147483647 h 105"/>
              <a:gd name="T6" fmla="*/ 2147483647 w 64"/>
              <a:gd name="T7" fmla="*/ 2147483647 h 105"/>
              <a:gd name="T8" fmla="*/ 2147483647 w 64"/>
              <a:gd name="T9" fmla="*/ 2147483647 h 105"/>
              <a:gd name="T10" fmla="*/ 2147483647 w 64"/>
              <a:gd name="T11" fmla="*/ 2147483647 h 105"/>
              <a:gd name="T12" fmla="*/ 2147483647 w 64"/>
              <a:gd name="T13" fmla="*/ 2147483647 h 105"/>
              <a:gd name="T14" fmla="*/ 2147483647 w 64"/>
              <a:gd name="T15" fmla="*/ 2147483647 h 105"/>
              <a:gd name="T16" fmla="*/ 2147483647 w 64"/>
              <a:gd name="T17" fmla="*/ 2147483647 h 105"/>
              <a:gd name="T18" fmla="*/ 2147483647 w 64"/>
              <a:gd name="T19" fmla="*/ 2147483647 h 105"/>
              <a:gd name="T20" fmla="*/ 0 w 64"/>
              <a:gd name="T21" fmla="*/ 2147483647 h 105"/>
              <a:gd name="T22" fmla="*/ 0 w 64"/>
              <a:gd name="T23" fmla="*/ 2147483647 h 105"/>
              <a:gd name="T24" fmla="*/ 2147483647 w 64"/>
              <a:gd name="T25" fmla="*/ 0 h 105"/>
              <a:gd name="T26" fmla="*/ 2147483647 w 64"/>
              <a:gd name="T27" fmla="*/ 2147483647 h 10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"/>
              <a:gd name="T43" fmla="*/ 0 h 105"/>
              <a:gd name="T44" fmla="*/ 64 w 64"/>
              <a:gd name="T45" fmla="*/ 105 h 10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" h="105">
                <a:moveTo>
                  <a:pt x="64" y="47"/>
                </a:moveTo>
                <a:lnTo>
                  <a:pt x="64" y="63"/>
                </a:lnTo>
                <a:lnTo>
                  <a:pt x="56" y="65"/>
                </a:lnTo>
                <a:lnTo>
                  <a:pt x="58" y="83"/>
                </a:lnTo>
                <a:lnTo>
                  <a:pt x="42" y="85"/>
                </a:lnTo>
                <a:lnTo>
                  <a:pt x="44" y="103"/>
                </a:lnTo>
                <a:lnTo>
                  <a:pt x="30" y="105"/>
                </a:lnTo>
                <a:lnTo>
                  <a:pt x="28" y="87"/>
                </a:lnTo>
                <a:lnTo>
                  <a:pt x="26" y="63"/>
                </a:lnTo>
                <a:lnTo>
                  <a:pt x="14" y="53"/>
                </a:lnTo>
                <a:lnTo>
                  <a:pt x="0" y="40"/>
                </a:lnTo>
                <a:lnTo>
                  <a:pt x="0" y="4"/>
                </a:lnTo>
                <a:lnTo>
                  <a:pt x="58" y="0"/>
                </a:lnTo>
                <a:lnTo>
                  <a:pt x="64" y="47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1" name="Freeform 1532"/>
          <p:cNvSpPr>
            <a:spLocks/>
          </p:cNvSpPr>
          <p:nvPr/>
        </p:nvSpPr>
        <p:spPr bwMode="auto">
          <a:xfrm rot="222277">
            <a:off x="2641600" y="3078163"/>
            <a:ext cx="182563" cy="204787"/>
          </a:xfrm>
          <a:custGeom>
            <a:avLst/>
            <a:gdLst>
              <a:gd name="T0" fmla="*/ 2147483647 w 78"/>
              <a:gd name="T1" fmla="*/ 2147483647 h 87"/>
              <a:gd name="T2" fmla="*/ 2147483647 w 78"/>
              <a:gd name="T3" fmla="*/ 2147483647 h 87"/>
              <a:gd name="T4" fmla="*/ 2147483647 w 78"/>
              <a:gd name="T5" fmla="*/ 2147483647 h 87"/>
              <a:gd name="T6" fmla="*/ 2147483647 w 78"/>
              <a:gd name="T7" fmla="*/ 2147483647 h 87"/>
              <a:gd name="T8" fmla="*/ 0 w 78"/>
              <a:gd name="T9" fmla="*/ 2147483647 h 87"/>
              <a:gd name="T10" fmla="*/ 2147483647 w 78"/>
              <a:gd name="T11" fmla="*/ 2147483647 h 87"/>
              <a:gd name="T12" fmla="*/ 2147483647 w 78"/>
              <a:gd name="T13" fmla="*/ 2147483647 h 87"/>
              <a:gd name="T14" fmla="*/ 2147483647 w 78"/>
              <a:gd name="T15" fmla="*/ 0 h 87"/>
              <a:gd name="T16" fmla="*/ 2147483647 w 78"/>
              <a:gd name="T17" fmla="*/ 2147483647 h 87"/>
              <a:gd name="T18" fmla="*/ 2147483647 w 78"/>
              <a:gd name="T19" fmla="*/ 2147483647 h 87"/>
              <a:gd name="T20" fmla="*/ 2147483647 w 78"/>
              <a:gd name="T21" fmla="*/ 2147483647 h 8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87"/>
              <a:gd name="T35" fmla="*/ 78 w 78"/>
              <a:gd name="T36" fmla="*/ 87 h 8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87">
                <a:moveTo>
                  <a:pt x="78" y="83"/>
                </a:moveTo>
                <a:lnTo>
                  <a:pt x="12" y="87"/>
                </a:lnTo>
                <a:lnTo>
                  <a:pt x="12" y="79"/>
                </a:lnTo>
                <a:lnTo>
                  <a:pt x="4" y="77"/>
                </a:lnTo>
                <a:lnTo>
                  <a:pt x="0" y="14"/>
                </a:lnTo>
                <a:lnTo>
                  <a:pt x="4" y="4"/>
                </a:lnTo>
                <a:lnTo>
                  <a:pt x="16" y="2"/>
                </a:lnTo>
                <a:lnTo>
                  <a:pt x="50" y="0"/>
                </a:lnTo>
                <a:lnTo>
                  <a:pt x="50" y="36"/>
                </a:lnTo>
                <a:lnTo>
                  <a:pt x="76" y="59"/>
                </a:lnTo>
                <a:lnTo>
                  <a:pt x="78" y="83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2" name="Freeform 1533"/>
          <p:cNvSpPr>
            <a:spLocks/>
          </p:cNvSpPr>
          <p:nvPr/>
        </p:nvSpPr>
        <p:spPr bwMode="auto">
          <a:xfrm rot="222277">
            <a:off x="2486025" y="3079750"/>
            <a:ext cx="165100" cy="184150"/>
          </a:xfrm>
          <a:custGeom>
            <a:avLst/>
            <a:gdLst>
              <a:gd name="T0" fmla="*/ 2147483647 w 70"/>
              <a:gd name="T1" fmla="*/ 2147483647 h 79"/>
              <a:gd name="T2" fmla="*/ 2147483647 w 70"/>
              <a:gd name="T3" fmla="*/ 2147483647 h 79"/>
              <a:gd name="T4" fmla="*/ 2147483647 w 70"/>
              <a:gd name="T5" fmla="*/ 2147483647 h 79"/>
              <a:gd name="T6" fmla="*/ 0 w 70"/>
              <a:gd name="T7" fmla="*/ 2147483647 h 79"/>
              <a:gd name="T8" fmla="*/ 2147483647 w 70"/>
              <a:gd name="T9" fmla="*/ 0 h 79"/>
              <a:gd name="T10" fmla="*/ 2147483647 w 70"/>
              <a:gd name="T11" fmla="*/ 2147483647 h 79"/>
              <a:gd name="T12" fmla="*/ 2147483647 w 70"/>
              <a:gd name="T13" fmla="*/ 2147483647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"/>
              <a:gd name="T22" fmla="*/ 0 h 79"/>
              <a:gd name="T23" fmla="*/ 70 w 70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" h="79">
                <a:moveTo>
                  <a:pt x="70" y="73"/>
                </a:moveTo>
                <a:lnTo>
                  <a:pt x="58" y="75"/>
                </a:lnTo>
                <a:lnTo>
                  <a:pt x="4" y="79"/>
                </a:lnTo>
                <a:lnTo>
                  <a:pt x="0" y="6"/>
                </a:lnTo>
                <a:lnTo>
                  <a:pt x="70" y="0"/>
                </a:lnTo>
                <a:lnTo>
                  <a:pt x="66" y="10"/>
                </a:lnTo>
                <a:lnTo>
                  <a:pt x="70" y="73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3" name="Freeform 1534"/>
          <p:cNvSpPr>
            <a:spLocks/>
          </p:cNvSpPr>
          <p:nvPr/>
        </p:nvSpPr>
        <p:spPr bwMode="auto">
          <a:xfrm rot="222277">
            <a:off x="2281238" y="3073400"/>
            <a:ext cx="215900" cy="185738"/>
          </a:xfrm>
          <a:custGeom>
            <a:avLst/>
            <a:gdLst>
              <a:gd name="T0" fmla="*/ 2147483647 w 92"/>
              <a:gd name="T1" fmla="*/ 2147483647 h 79"/>
              <a:gd name="T2" fmla="*/ 2147483647 w 92"/>
              <a:gd name="T3" fmla="*/ 2147483647 h 79"/>
              <a:gd name="T4" fmla="*/ 2147483647 w 92"/>
              <a:gd name="T5" fmla="*/ 2147483647 h 79"/>
              <a:gd name="T6" fmla="*/ 2147483647 w 92"/>
              <a:gd name="T7" fmla="*/ 2147483647 h 79"/>
              <a:gd name="T8" fmla="*/ 0 w 92"/>
              <a:gd name="T9" fmla="*/ 2147483647 h 79"/>
              <a:gd name="T10" fmla="*/ 0 w 92"/>
              <a:gd name="T11" fmla="*/ 2147483647 h 79"/>
              <a:gd name="T12" fmla="*/ 2147483647 w 92"/>
              <a:gd name="T13" fmla="*/ 2147483647 h 79"/>
              <a:gd name="T14" fmla="*/ 2147483647 w 92"/>
              <a:gd name="T15" fmla="*/ 0 h 79"/>
              <a:gd name="T16" fmla="*/ 2147483647 w 92"/>
              <a:gd name="T17" fmla="*/ 2147483647 h 79"/>
              <a:gd name="T18" fmla="*/ 2147483647 w 92"/>
              <a:gd name="T19" fmla="*/ 2147483647 h 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2"/>
              <a:gd name="T31" fmla="*/ 0 h 79"/>
              <a:gd name="T32" fmla="*/ 92 w 92"/>
              <a:gd name="T33" fmla="*/ 79 h 7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2" h="79">
                <a:moveTo>
                  <a:pt x="92" y="75"/>
                </a:moveTo>
                <a:lnTo>
                  <a:pt x="64" y="79"/>
                </a:lnTo>
                <a:lnTo>
                  <a:pt x="40" y="63"/>
                </a:lnTo>
                <a:lnTo>
                  <a:pt x="32" y="43"/>
                </a:lnTo>
                <a:lnTo>
                  <a:pt x="0" y="45"/>
                </a:lnTo>
                <a:lnTo>
                  <a:pt x="0" y="8"/>
                </a:lnTo>
                <a:lnTo>
                  <a:pt x="42" y="2"/>
                </a:lnTo>
                <a:lnTo>
                  <a:pt x="82" y="0"/>
                </a:lnTo>
                <a:lnTo>
                  <a:pt x="88" y="2"/>
                </a:lnTo>
                <a:lnTo>
                  <a:pt x="92" y="75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4" name="Freeform 1535"/>
          <p:cNvSpPr>
            <a:spLocks/>
          </p:cNvSpPr>
          <p:nvPr/>
        </p:nvSpPr>
        <p:spPr bwMode="auto">
          <a:xfrm rot="222277">
            <a:off x="2009775" y="3078163"/>
            <a:ext cx="269875" cy="190500"/>
          </a:xfrm>
          <a:custGeom>
            <a:avLst/>
            <a:gdLst>
              <a:gd name="T0" fmla="*/ 0 w 116"/>
              <a:gd name="T1" fmla="*/ 2147483647 h 81"/>
              <a:gd name="T2" fmla="*/ 2147483647 w 116"/>
              <a:gd name="T3" fmla="*/ 0 h 81"/>
              <a:gd name="T4" fmla="*/ 2147483647 w 116"/>
              <a:gd name="T5" fmla="*/ 0 h 81"/>
              <a:gd name="T6" fmla="*/ 2147483647 w 116"/>
              <a:gd name="T7" fmla="*/ 2147483647 h 81"/>
              <a:gd name="T8" fmla="*/ 2147483647 w 116"/>
              <a:gd name="T9" fmla="*/ 2147483647 h 81"/>
              <a:gd name="T10" fmla="*/ 2147483647 w 116"/>
              <a:gd name="T11" fmla="*/ 2147483647 h 81"/>
              <a:gd name="T12" fmla="*/ 2147483647 w 116"/>
              <a:gd name="T13" fmla="*/ 2147483647 h 81"/>
              <a:gd name="T14" fmla="*/ 2147483647 w 116"/>
              <a:gd name="T15" fmla="*/ 2147483647 h 81"/>
              <a:gd name="T16" fmla="*/ 2147483647 w 116"/>
              <a:gd name="T17" fmla="*/ 2147483647 h 81"/>
              <a:gd name="T18" fmla="*/ 2147483647 w 116"/>
              <a:gd name="T19" fmla="*/ 2147483647 h 81"/>
              <a:gd name="T20" fmla="*/ 2147483647 w 116"/>
              <a:gd name="T21" fmla="*/ 2147483647 h 81"/>
              <a:gd name="T22" fmla="*/ 2147483647 w 116"/>
              <a:gd name="T23" fmla="*/ 2147483647 h 81"/>
              <a:gd name="T24" fmla="*/ 2147483647 w 116"/>
              <a:gd name="T25" fmla="*/ 2147483647 h 81"/>
              <a:gd name="T26" fmla="*/ 2147483647 w 116"/>
              <a:gd name="T27" fmla="*/ 2147483647 h 81"/>
              <a:gd name="T28" fmla="*/ 2147483647 w 116"/>
              <a:gd name="T29" fmla="*/ 2147483647 h 81"/>
              <a:gd name="T30" fmla="*/ 0 w 116"/>
              <a:gd name="T31" fmla="*/ 2147483647 h 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81"/>
              <a:gd name="T50" fmla="*/ 116 w 116"/>
              <a:gd name="T51" fmla="*/ 81 h 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81">
                <a:moveTo>
                  <a:pt x="0" y="2"/>
                </a:moveTo>
                <a:lnTo>
                  <a:pt x="82" y="0"/>
                </a:lnTo>
                <a:lnTo>
                  <a:pt x="116" y="0"/>
                </a:lnTo>
                <a:lnTo>
                  <a:pt x="116" y="37"/>
                </a:lnTo>
                <a:lnTo>
                  <a:pt x="116" y="51"/>
                </a:lnTo>
                <a:lnTo>
                  <a:pt x="96" y="53"/>
                </a:lnTo>
                <a:lnTo>
                  <a:pt x="96" y="55"/>
                </a:lnTo>
                <a:lnTo>
                  <a:pt x="96" y="57"/>
                </a:lnTo>
                <a:lnTo>
                  <a:pt x="94" y="57"/>
                </a:lnTo>
                <a:lnTo>
                  <a:pt x="48" y="61"/>
                </a:lnTo>
                <a:lnTo>
                  <a:pt x="46" y="71"/>
                </a:lnTo>
                <a:lnTo>
                  <a:pt x="38" y="71"/>
                </a:lnTo>
                <a:lnTo>
                  <a:pt x="38" y="81"/>
                </a:lnTo>
                <a:lnTo>
                  <a:pt x="12" y="81"/>
                </a:lnTo>
                <a:lnTo>
                  <a:pt x="10" y="67"/>
                </a:lnTo>
                <a:lnTo>
                  <a:pt x="0" y="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5" name="Freeform 1536"/>
          <p:cNvSpPr>
            <a:spLocks/>
          </p:cNvSpPr>
          <p:nvPr/>
        </p:nvSpPr>
        <p:spPr bwMode="auto">
          <a:xfrm rot="222277">
            <a:off x="2030413" y="3205163"/>
            <a:ext cx="244475" cy="220662"/>
          </a:xfrm>
          <a:custGeom>
            <a:avLst/>
            <a:gdLst>
              <a:gd name="T0" fmla="*/ 0 w 106"/>
              <a:gd name="T1" fmla="*/ 2147483647 h 94"/>
              <a:gd name="T2" fmla="*/ 2147483647 w 106"/>
              <a:gd name="T3" fmla="*/ 2147483647 h 94"/>
              <a:gd name="T4" fmla="*/ 2147483647 w 106"/>
              <a:gd name="T5" fmla="*/ 2147483647 h 94"/>
              <a:gd name="T6" fmla="*/ 2147483647 w 106"/>
              <a:gd name="T7" fmla="*/ 2147483647 h 94"/>
              <a:gd name="T8" fmla="*/ 2147483647 w 106"/>
              <a:gd name="T9" fmla="*/ 2147483647 h 94"/>
              <a:gd name="T10" fmla="*/ 2147483647 w 106"/>
              <a:gd name="T11" fmla="*/ 2147483647 h 94"/>
              <a:gd name="T12" fmla="*/ 2147483647 w 106"/>
              <a:gd name="T13" fmla="*/ 0 h 94"/>
              <a:gd name="T14" fmla="*/ 2147483647 w 106"/>
              <a:gd name="T15" fmla="*/ 0 h 94"/>
              <a:gd name="T16" fmla="*/ 2147483647 w 106"/>
              <a:gd name="T17" fmla="*/ 2147483647 h 94"/>
              <a:gd name="T18" fmla="*/ 2147483647 w 106"/>
              <a:gd name="T19" fmla="*/ 2147483647 h 94"/>
              <a:gd name="T20" fmla="*/ 2147483647 w 106"/>
              <a:gd name="T21" fmla="*/ 2147483647 h 94"/>
              <a:gd name="T22" fmla="*/ 2147483647 w 106"/>
              <a:gd name="T23" fmla="*/ 2147483647 h 94"/>
              <a:gd name="T24" fmla="*/ 2147483647 w 106"/>
              <a:gd name="T25" fmla="*/ 2147483647 h 94"/>
              <a:gd name="T26" fmla="*/ 0 w 106"/>
              <a:gd name="T27" fmla="*/ 2147483647 h 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6"/>
              <a:gd name="T43" fmla="*/ 0 h 94"/>
              <a:gd name="T44" fmla="*/ 106 w 106"/>
              <a:gd name="T45" fmla="*/ 94 h 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6" h="94">
                <a:moveTo>
                  <a:pt x="0" y="28"/>
                </a:moveTo>
                <a:lnTo>
                  <a:pt x="26" y="28"/>
                </a:lnTo>
                <a:lnTo>
                  <a:pt x="26" y="18"/>
                </a:lnTo>
                <a:lnTo>
                  <a:pt x="34" y="18"/>
                </a:lnTo>
                <a:lnTo>
                  <a:pt x="36" y="8"/>
                </a:lnTo>
                <a:lnTo>
                  <a:pt x="82" y="4"/>
                </a:lnTo>
                <a:lnTo>
                  <a:pt x="84" y="0"/>
                </a:lnTo>
                <a:lnTo>
                  <a:pt x="102" y="0"/>
                </a:lnTo>
                <a:lnTo>
                  <a:pt x="96" y="30"/>
                </a:lnTo>
                <a:lnTo>
                  <a:pt x="98" y="84"/>
                </a:lnTo>
                <a:lnTo>
                  <a:pt x="104" y="88"/>
                </a:lnTo>
                <a:lnTo>
                  <a:pt x="106" y="92"/>
                </a:lnTo>
                <a:lnTo>
                  <a:pt x="14" y="94"/>
                </a:lnTo>
                <a:lnTo>
                  <a:pt x="0" y="2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6" name="Freeform 1537"/>
          <p:cNvSpPr>
            <a:spLocks/>
          </p:cNvSpPr>
          <p:nvPr/>
        </p:nvSpPr>
        <p:spPr bwMode="auto">
          <a:xfrm rot="222277">
            <a:off x="2254250" y="3175000"/>
            <a:ext cx="184150" cy="246063"/>
          </a:xfrm>
          <a:custGeom>
            <a:avLst/>
            <a:gdLst>
              <a:gd name="T0" fmla="*/ 2147483647 w 78"/>
              <a:gd name="T1" fmla="*/ 2147483647 h 106"/>
              <a:gd name="T2" fmla="*/ 2147483647 w 78"/>
              <a:gd name="T3" fmla="*/ 0 h 106"/>
              <a:gd name="T4" fmla="*/ 2147483647 w 78"/>
              <a:gd name="T5" fmla="*/ 2147483647 h 106"/>
              <a:gd name="T6" fmla="*/ 2147483647 w 78"/>
              <a:gd name="T7" fmla="*/ 2147483647 h 106"/>
              <a:gd name="T8" fmla="*/ 2147483647 w 78"/>
              <a:gd name="T9" fmla="*/ 2147483647 h 106"/>
              <a:gd name="T10" fmla="*/ 2147483647 w 78"/>
              <a:gd name="T11" fmla="*/ 2147483647 h 106"/>
              <a:gd name="T12" fmla="*/ 2147483647 w 78"/>
              <a:gd name="T13" fmla="*/ 2147483647 h 106"/>
              <a:gd name="T14" fmla="*/ 2147483647 w 78"/>
              <a:gd name="T15" fmla="*/ 2147483647 h 106"/>
              <a:gd name="T16" fmla="*/ 2147483647 w 78"/>
              <a:gd name="T17" fmla="*/ 2147483647 h 106"/>
              <a:gd name="T18" fmla="*/ 2147483647 w 78"/>
              <a:gd name="T19" fmla="*/ 2147483647 h 106"/>
              <a:gd name="T20" fmla="*/ 2147483647 w 78"/>
              <a:gd name="T21" fmla="*/ 2147483647 h 106"/>
              <a:gd name="T22" fmla="*/ 2147483647 w 78"/>
              <a:gd name="T23" fmla="*/ 2147483647 h 106"/>
              <a:gd name="T24" fmla="*/ 0 w 78"/>
              <a:gd name="T25" fmla="*/ 2147483647 h 106"/>
              <a:gd name="T26" fmla="*/ 2147483647 w 78"/>
              <a:gd name="T27" fmla="*/ 2147483647 h 106"/>
              <a:gd name="T28" fmla="*/ 2147483647 w 78"/>
              <a:gd name="T29" fmla="*/ 2147483647 h 106"/>
              <a:gd name="T30" fmla="*/ 2147483647 w 78"/>
              <a:gd name="T31" fmla="*/ 2147483647 h 10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8"/>
              <a:gd name="T49" fmla="*/ 0 h 106"/>
              <a:gd name="T50" fmla="*/ 78 w 78"/>
              <a:gd name="T51" fmla="*/ 106 h 10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8" h="106">
                <a:moveTo>
                  <a:pt x="8" y="2"/>
                </a:moveTo>
                <a:lnTo>
                  <a:pt x="40" y="0"/>
                </a:lnTo>
                <a:lnTo>
                  <a:pt x="48" y="20"/>
                </a:lnTo>
                <a:lnTo>
                  <a:pt x="72" y="36"/>
                </a:lnTo>
                <a:lnTo>
                  <a:pt x="74" y="44"/>
                </a:lnTo>
                <a:lnTo>
                  <a:pt x="78" y="42"/>
                </a:lnTo>
                <a:lnTo>
                  <a:pt x="78" y="62"/>
                </a:lnTo>
                <a:lnTo>
                  <a:pt x="68" y="86"/>
                </a:lnTo>
                <a:lnTo>
                  <a:pt x="72" y="102"/>
                </a:lnTo>
                <a:lnTo>
                  <a:pt x="42" y="104"/>
                </a:lnTo>
                <a:lnTo>
                  <a:pt x="8" y="106"/>
                </a:lnTo>
                <a:lnTo>
                  <a:pt x="2" y="102"/>
                </a:lnTo>
                <a:lnTo>
                  <a:pt x="0" y="48"/>
                </a:lnTo>
                <a:lnTo>
                  <a:pt x="6" y="18"/>
                </a:lnTo>
                <a:lnTo>
                  <a:pt x="8" y="16"/>
                </a:lnTo>
                <a:lnTo>
                  <a:pt x="8" y="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7" name="Freeform 1538"/>
          <p:cNvSpPr>
            <a:spLocks/>
          </p:cNvSpPr>
          <p:nvPr/>
        </p:nvSpPr>
        <p:spPr bwMode="auto">
          <a:xfrm rot="222277">
            <a:off x="2409825" y="3249613"/>
            <a:ext cx="219075" cy="187325"/>
          </a:xfrm>
          <a:custGeom>
            <a:avLst/>
            <a:gdLst>
              <a:gd name="T0" fmla="*/ 2147483647 w 94"/>
              <a:gd name="T1" fmla="*/ 2147483647 h 80"/>
              <a:gd name="T2" fmla="*/ 2147483647 w 94"/>
              <a:gd name="T3" fmla="*/ 2147483647 h 80"/>
              <a:gd name="T4" fmla="*/ 2147483647 w 94"/>
              <a:gd name="T5" fmla="*/ 2147483647 h 80"/>
              <a:gd name="T6" fmla="*/ 2147483647 w 94"/>
              <a:gd name="T7" fmla="*/ 2147483647 h 80"/>
              <a:gd name="T8" fmla="*/ 0 w 94"/>
              <a:gd name="T9" fmla="*/ 2147483647 h 80"/>
              <a:gd name="T10" fmla="*/ 2147483647 w 94"/>
              <a:gd name="T11" fmla="*/ 2147483647 h 80"/>
              <a:gd name="T12" fmla="*/ 2147483647 w 94"/>
              <a:gd name="T13" fmla="*/ 2147483647 h 80"/>
              <a:gd name="T14" fmla="*/ 2147483647 w 94"/>
              <a:gd name="T15" fmla="*/ 2147483647 h 80"/>
              <a:gd name="T16" fmla="*/ 2147483647 w 94"/>
              <a:gd name="T17" fmla="*/ 2147483647 h 80"/>
              <a:gd name="T18" fmla="*/ 2147483647 w 94"/>
              <a:gd name="T19" fmla="*/ 2147483647 h 80"/>
              <a:gd name="T20" fmla="*/ 2147483647 w 94"/>
              <a:gd name="T21" fmla="*/ 0 h 80"/>
              <a:gd name="T22" fmla="*/ 2147483647 w 94"/>
              <a:gd name="T23" fmla="*/ 2147483647 h 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4"/>
              <a:gd name="T37" fmla="*/ 0 h 80"/>
              <a:gd name="T38" fmla="*/ 94 w 94"/>
              <a:gd name="T39" fmla="*/ 80 h 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4" h="80">
                <a:moveTo>
                  <a:pt x="94" y="76"/>
                </a:moveTo>
                <a:lnTo>
                  <a:pt x="58" y="80"/>
                </a:lnTo>
                <a:lnTo>
                  <a:pt x="4" y="80"/>
                </a:lnTo>
                <a:lnTo>
                  <a:pt x="4" y="74"/>
                </a:lnTo>
                <a:lnTo>
                  <a:pt x="0" y="58"/>
                </a:lnTo>
                <a:lnTo>
                  <a:pt x="10" y="34"/>
                </a:lnTo>
                <a:lnTo>
                  <a:pt x="10" y="14"/>
                </a:lnTo>
                <a:lnTo>
                  <a:pt x="6" y="16"/>
                </a:lnTo>
                <a:lnTo>
                  <a:pt x="4" y="8"/>
                </a:lnTo>
                <a:lnTo>
                  <a:pt x="32" y="4"/>
                </a:lnTo>
                <a:lnTo>
                  <a:pt x="86" y="0"/>
                </a:lnTo>
                <a:lnTo>
                  <a:pt x="94" y="7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8" name="Freeform 1539"/>
          <p:cNvSpPr>
            <a:spLocks/>
          </p:cNvSpPr>
          <p:nvPr/>
        </p:nvSpPr>
        <p:spPr bwMode="auto">
          <a:xfrm rot="222277">
            <a:off x="2066925" y="3565525"/>
            <a:ext cx="157163" cy="215900"/>
          </a:xfrm>
          <a:custGeom>
            <a:avLst/>
            <a:gdLst>
              <a:gd name="T0" fmla="*/ 0 w 68"/>
              <a:gd name="T1" fmla="*/ 0 h 92"/>
              <a:gd name="T2" fmla="*/ 2147483647 w 68"/>
              <a:gd name="T3" fmla="*/ 2147483647 h 92"/>
              <a:gd name="T4" fmla="*/ 2147483647 w 68"/>
              <a:gd name="T5" fmla="*/ 2147483647 h 92"/>
              <a:gd name="T6" fmla="*/ 2147483647 w 68"/>
              <a:gd name="T7" fmla="*/ 2147483647 h 92"/>
              <a:gd name="T8" fmla="*/ 2147483647 w 68"/>
              <a:gd name="T9" fmla="*/ 2147483647 h 92"/>
              <a:gd name="T10" fmla="*/ 2147483647 w 68"/>
              <a:gd name="T11" fmla="*/ 2147483647 h 92"/>
              <a:gd name="T12" fmla="*/ 2147483647 w 68"/>
              <a:gd name="T13" fmla="*/ 0 h 92"/>
              <a:gd name="T14" fmla="*/ 2147483647 w 68"/>
              <a:gd name="T15" fmla="*/ 2147483647 h 92"/>
              <a:gd name="T16" fmla="*/ 2147483647 w 68"/>
              <a:gd name="T17" fmla="*/ 2147483647 h 92"/>
              <a:gd name="T18" fmla="*/ 2147483647 w 68"/>
              <a:gd name="T19" fmla="*/ 2147483647 h 92"/>
              <a:gd name="T20" fmla="*/ 2147483647 w 68"/>
              <a:gd name="T21" fmla="*/ 2147483647 h 92"/>
              <a:gd name="T22" fmla="*/ 2147483647 w 68"/>
              <a:gd name="T23" fmla="*/ 2147483647 h 92"/>
              <a:gd name="T24" fmla="*/ 2147483647 w 68"/>
              <a:gd name="T25" fmla="*/ 2147483647 h 92"/>
              <a:gd name="T26" fmla="*/ 2147483647 w 68"/>
              <a:gd name="T27" fmla="*/ 2147483647 h 92"/>
              <a:gd name="T28" fmla="*/ 2147483647 w 68"/>
              <a:gd name="T29" fmla="*/ 2147483647 h 92"/>
              <a:gd name="T30" fmla="*/ 2147483647 w 68"/>
              <a:gd name="T31" fmla="*/ 2147483647 h 92"/>
              <a:gd name="T32" fmla="*/ 0 w 68"/>
              <a:gd name="T33" fmla="*/ 0 h 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8"/>
              <a:gd name="T52" fmla="*/ 0 h 92"/>
              <a:gd name="T53" fmla="*/ 68 w 68"/>
              <a:gd name="T54" fmla="*/ 92 h 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8" h="92">
                <a:moveTo>
                  <a:pt x="0" y="0"/>
                </a:moveTo>
                <a:lnTo>
                  <a:pt x="14" y="4"/>
                </a:lnTo>
                <a:lnTo>
                  <a:pt x="14" y="14"/>
                </a:lnTo>
                <a:lnTo>
                  <a:pt x="26" y="22"/>
                </a:lnTo>
                <a:lnTo>
                  <a:pt x="42" y="14"/>
                </a:lnTo>
                <a:lnTo>
                  <a:pt x="50" y="6"/>
                </a:lnTo>
                <a:lnTo>
                  <a:pt x="56" y="0"/>
                </a:lnTo>
                <a:lnTo>
                  <a:pt x="58" y="42"/>
                </a:lnTo>
                <a:lnTo>
                  <a:pt x="68" y="42"/>
                </a:lnTo>
                <a:lnTo>
                  <a:pt x="68" y="54"/>
                </a:lnTo>
                <a:lnTo>
                  <a:pt x="52" y="56"/>
                </a:lnTo>
                <a:lnTo>
                  <a:pt x="48" y="68"/>
                </a:lnTo>
                <a:lnTo>
                  <a:pt x="36" y="68"/>
                </a:lnTo>
                <a:lnTo>
                  <a:pt x="38" y="92"/>
                </a:lnTo>
                <a:lnTo>
                  <a:pt x="6" y="90"/>
                </a:lnTo>
                <a:lnTo>
                  <a:pt x="4" y="1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89" name="Freeform 1540"/>
          <p:cNvSpPr>
            <a:spLocks/>
          </p:cNvSpPr>
          <p:nvPr/>
        </p:nvSpPr>
        <p:spPr bwMode="auto">
          <a:xfrm rot="222277">
            <a:off x="2070100" y="3727450"/>
            <a:ext cx="285750" cy="192088"/>
          </a:xfrm>
          <a:custGeom>
            <a:avLst/>
            <a:gdLst>
              <a:gd name="T0" fmla="*/ 0 w 122"/>
              <a:gd name="T1" fmla="*/ 2147483647 h 82"/>
              <a:gd name="T2" fmla="*/ 2147483647 w 122"/>
              <a:gd name="T3" fmla="*/ 2147483647 h 82"/>
              <a:gd name="T4" fmla="*/ 2147483647 w 122"/>
              <a:gd name="T5" fmla="*/ 0 h 82"/>
              <a:gd name="T6" fmla="*/ 2147483647 w 122"/>
              <a:gd name="T7" fmla="*/ 0 h 82"/>
              <a:gd name="T8" fmla="*/ 2147483647 w 122"/>
              <a:gd name="T9" fmla="*/ 2147483647 h 82"/>
              <a:gd name="T10" fmla="*/ 2147483647 w 122"/>
              <a:gd name="T11" fmla="*/ 2147483647 h 82"/>
              <a:gd name="T12" fmla="*/ 2147483647 w 122"/>
              <a:gd name="T13" fmla="*/ 2147483647 h 82"/>
              <a:gd name="T14" fmla="*/ 2147483647 w 122"/>
              <a:gd name="T15" fmla="*/ 2147483647 h 82"/>
              <a:gd name="T16" fmla="*/ 2147483647 w 122"/>
              <a:gd name="T17" fmla="*/ 2147483647 h 82"/>
              <a:gd name="T18" fmla="*/ 2147483647 w 122"/>
              <a:gd name="T19" fmla="*/ 2147483647 h 82"/>
              <a:gd name="T20" fmla="*/ 2147483647 w 122"/>
              <a:gd name="T21" fmla="*/ 2147483647 h 82"/>
              <a:gd name="T22" fmla="*/ 2147483647 w 122"/>
              <a:gd name="T23" fmla="*/ 2147483647 h 82"/>
              <a:gd name="T24" fmla="*/ 2147483647 w 122"/>
              <a:gd name="T25" fmla="*/ 2147483647 h 82"/>
              <a:gd name="T26" fmla="*/ 2147483647 w 122"/>
              <a:gd name="T27" fmla="*/ 2147483647 h 82"/>
              <a:gd name="T28" fmla="*/ 2147483647 w 122"/>
              <a:gd name="T29" fmla="*/ 2147483647 h 82"/>
              <a:gd name="T30" fmla="*/ 0 w 122"/>
              <a:gd name="T31" fmla="*/ 2147483647 h 82"/>
              <a:gd name="T32" fmla="*/ 0 w 122"/>
              <a:gd name="T33" fmla="*/ 2147483647 h 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2"/>
              <a:gd name="T52" fmla="*/ 0 h 82"/>
              <a:gd name="T53" fmla="*/ 122 w 122"/>
              <a:gd name="T54" fmla="*/ 82 h 8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2" h="82">
                <a:moveTo>
                  <a:pt x="0" y="22"/>
                </a:moveTo>
                <a:lnTo>
                  <a:pt x="32" y="24"/>
                </a:lnTo>
                <a:lnTo>
                  <a:pt x="30" y="0"/>
                </a:lnTo>
                <a:lnTo>
                  <a:pt x="42" y="0"/>
                </a:lnTo>
                <a:lnTo>
                  <a:pt x="42" y="4"/>
                </a:lnTo>
                <a:lnTo>
                  <a:pt x="56" y="4"/>
                </a:lnTo>
                <a:lnTo>
                  <a:pt x="56" y="12"/>
                </a:lnTo>
                <a:lnTo>
                  <a:pt x="118" y="8"/>
                </a:lnTo>
                <a:lnTo>
                  <a:pt x="122" y="60"/>
                </a:lnTo>
                <a:lnTo>
                  <a:pt x="92" y="68"/>
                </a:lnTo>
                <a:lnTo>
                  <a:pt x="94" y="76"/>
                </a:lnTo>
                <a:lnTo>
                  <a:pt x="86" y="82"/>
                </a:lnTo>
                <a:lnTo>
                  <a:pt x="84" y="74"/>
                </a:lnTo>
                <a:lnTo>
                  <a:pt x="22" y="76"/>
                </a:lnTo>
                <a:lnTo>
                  <a:pt x="20" y="68"/>
                </a:lnTo>
                <a:lnTo>
                  <a:pt x="0" y="68"/>
                </a:lnTo>
                <a:lnTo>
                  <a:pt x="0" y="2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0" name="Freeform 1541"/>
          <p:cNvSpPr>
            <a:spLocks/>
          </p:cNvSpPr>
          <p:nvPr/>
        </p:nvSpPr>
        <p:spPr bwMode="auto">
          <a:xfrm rot="222277">
            <a:off x="2054225" y="3884613"/>
            <a:ext cx="209550" cy="239712"/>
          </a:xfrm>
          <a:custGeom>
            <a:avLst/>
            <a:gdLst>
              <a:gd name="T0" fmla="*/ 2147483647 w 90"/>
              <a:gd name="T1" fmla="*/ 0 h 102"/>
              <a:gd name="T2" fmla="*/ 2147483647 w 90"/>
              <a:gd name="T3" fmla="*/ 0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2147483647 h 102"/>
              <a:gd name="T12" fmla="*/ 2147483647 w 90"/>
              <a:gd name="T13" fmla="*/ 2147483647 h 102"/>
              <a:gd name="T14" fmla="*/ 2147483647 w 90"/>
              <a:gd name="T15" fmla="*/ 2147483647 h 102"/>
              <a:gd name="T16" fmla="*/ 2147483647 w 90"/>
              <a:gd name="T17" fmla="*/ 2147483647 h 102"/>
              <a:gd name="T18" fmla="*/ 0 w 90"/>
              <a:gd name="T19" fmla="*/ 2147483647 h 102"/>
              <a:gd name="T20" fmla="*/ 2147483647 w 90"/>
              <a:gd name="T21" fmla="*/ 0 h 1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0"/>
              <a:gd name="T34" fmla="*/ 0 h 102"/>
              <a:gd name="T35" fmla="*/ 90 w 90"/>
              <a:gd name="T36" fmla="*/ 102 h 1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0" h="102">
                <a:moveTo>
                  <a:pt x="2" y="0"/>
                </a:moveTo>
                <a:lnTo>
                  <a:pt x="22" y="0"/>
                </a:lnTo>
                <a:lnTo>
                  <a:pt x="24" y="8"/>
                </a:lnTo>
                <a:lnTo>
                  <a:pt x="86" y="6"/>
                </a:lnTo>
                <a:lnTo>
                  <a:pt x="88" y="14"/>
                </a:lnTo>
                <a:lnTo>
                  <a:pt x="90" y="68"/>
                </a:lnTo>
                <a:lnTo>
                  <a:pt x="38" y="72"/>
                </a:lnTo>
                <a:lnTo>
                  <a:pt x="42" y="102"/>
                </a:lnTo>
                <a:lnTo>
                  <a:pt x="6" y="102"/>
                </a:lnTo>
                <a:lnTo>
                  <a:pt x="0" y="42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1" name="Freeform 1542"/>
          <p:cNvSpPr>
            <a:spLocks/>
          </p:cNvSpPr>
          <p:nvPr/>
        </p:nvSpPr>
        <p:spPr bwMode="auto">
          <a:xfrm rot="222277">
            <a:off x="2052638" y="4124325"/>
            <a:ext cx="204787" cy="200025"/>
          </a:xfrm>
          <a:custGeom>
            <a:avLst/>
            <a:gdLst>
              <a:gd name="T0" fmla="*/ 0 w 88"/>
              <a:gd name="T1" fmla="*/ 0 h 86"/>
              <a:gd name="T2" fmla="*/ 2147483647 w 88"/>
              <a:gd name="T3" fmla="*/ 0 h 86"/>
              <a:gd name="T4" fmla="*/ 2147483647 w 88"/>
              <a:gd name="T5" fmla="*/ 0 h 86"/>
              <a:gd name="T6" fmla="*/ 2147483647 w 88"/>
              <a:gd name="T7" fmla="*/ 2147483647 h 86"/>
              <a:gd name="T8" fmla="*/ 2147483647 w 88"/>
              <a:gd name="T9" fmla="*/ 2147483647 h 86"/>
              <a:gd name="T10" fmla="*/ 2147483647 w 88"/>
              <a:gd name="T11" fmla="*/ 2147483647 h 86"/>
              <a:gd name="T12" fmla="*/ 2147483647 w 88"/>
              <a:gd name="T13" fmla="*/ 2147483647 h 86"/>
              <a:gd name="T14" fmla="*/ 2147483647 w 88"/>
              <a:gd name="T15" fmla="*/ 2147483647 h 86"/>
              <a:gd name="T16" fmla="*/ 2147483647 w 88"/>
              <a:gd name="T17" fmla="*/ 2147483647 h 86"/>
              <a:gd name="T18" fmla="*/ 2147483647 w 88"/>
              <a:gd name="T19" fmla="*/ 2147483647 h 86"/>
              <a:gd name="T20" fmla="*/ 2147483647 w 88"/>
              <a:gd name="T21" fmla="*/ 2147483647 h 86"/>
              <a:gd name="T22" fmla="*/ 2147483647 w 88"/>
              <a:gd name="T23" fmla="*/ 2147483647 h 86"/>
              <a:gd name="T24" fmla="*/ 2147483647 w 88"/>
              <a:gd name="T25" fmla="*/ 2147483647 h 86"/>
              <a:gd name="T26" fmla="*/ 2147483647 w 88"/>
              <a:gd name="T27" fmla="*/ 2147483647 h 86"/>
              <a:gd name="T28" fmla="*/ 0 w 88"/>
              <a:gd name="T29" fmla="*/ 2147483647 h 86"/>
              <a:gd name="T30" fmla="*/ 0 w 88"/>
              <a:gd name="T31" fmla="*/ 0 h 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8"/>
              <a:gd name="T49" fmla="*/ 0 h 86"/>
              <a:gd name="T50" fmla="*/ 88 w 88"/>
              <a:gd name="T51" fmla="*/ 86 h 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8" h="86">
                <a:moveTo>
                  <a:pt x="0" y="0"/>
                </a:moveTo>
                <a:lnTo>
                  <a:pt x="36" y="0"/>
                </a:lnTo>
                <a:lnTo>
                  <a:pt x="60" y="0"/>
                </a:lnTo>
                <a:lnTo>
                  <a:pt x="64" y="34"/>
                </a:lnTo>
                <a:lnTo>
                  <a:pt x="68" y="54"/>
                </a:lnTo>
                <a:lnTo>
                  <a:pt x="88" y="78"/>
                </a:lnTo>
                <a:lnTo>
                  <a:pt x="88" y="86"/>
                </a:lnTo>
                <a:lnTo>
                  <a:pt x="74" y="86"/>
                </a:lnTo>
                <a:lnTo>
                  <a:pt x="72" y="76"/>
                </a:lnTo>
                <a:lnTo>
                  <a:pt x="60" y="76"/>
                </a:lnTo>
                <a:lnTo>
                  <a:pt x="56" y="80"/>
                </a:lnTo>
                <a:lnTo>
                  <a:pt x="32" y="74"/>
                </a:lnTo>
                <a:lnTo>
                  <a:pt x="14" y="62"/>
                </a:lnTo>
                <a:lnTo>
                  <a:pt x="16" y="52"/>
                </a:lnTo>
                <a:lnTo>
                  <a:pt x="0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2" name="Freeform 1543"/>
          <p:cNvSpPr>
            <a:spLocks/>
          </p:cNvSpPr>
          <p:nvPr/>
        </p:nvSpPr>
        <p:spPr bwMode="auto">
          <a:xfrm rot="222277">
            <a:off x="2046288" y="4241800"/>
            <a:ext cx="252412" cy="173038"/>
          </a:xfrm>
          <a:custGeom>
            <a:avLst/>
            <a:gdLst>
              <a:gd name="T0" fmla="*/ 0 w 108"/>
              <a:gd name="T1" fmla="*/ 0 h 74"/>
              <a:gd name="T2" fmla="*/ 2147483647 w 108"/>
              <a:gd name="T3" fmla="*/ 2147483647 h 74"/>
              <a:gd name="T4" fmla="*/ 2147483647 w 108"/>
              <a:gd name="T5" fmla="*/ 2147483647 h 74"/>
              <a:gd name="T6" fmla="*/ 2147483647 w 108"/>
              <a:gd name="T7" fmla="*/ 2147483647 h 74"/>
              <a:gd name="T8" fmla="*/ 2147483647 w 108"/>
              <a:gd name="T9" fmla="*/ 2147483647 h 74"/>
              <a:gd name="T10" fmla="*/ 2147483647 w 108"/>
              <a:gd name="T11" fmla="*/ 2147483647 h 74"/>
              <a:gd name="T12" fmla="*/ 2147483647 w 108"/>
              <a:gd name="T13" fmla="*/ 2147483647 h 74"/>
              <a:gd name="T14" fmla="*/ 2147483647 w 108"/>
              <a:gd name="T15" fmla="*/ 2147483647 h 74"/>
              <a:gd name="T16" fmla="*/ 2147483647 w 108"/>
              <a:gd name="T17" fmla="*/ 2147483647 h 74"/>
              <a:gd name="T18" fmla="*/ 2147483647 w 108"/>
              <a:gd name="T19" fmla="*/ 2147483647 h 74"/>
              <a:gd name="T20" fmla="*/ 2147483647 w 108"/>
              <a:gd name="T21" fmla="*/ 2147483647 h 74"/>
              <a:gd name="T22" fmla="*/ 2147483647 w 108"/>
              <a:gd name="T23" fmla="*/ 2147483647 h 74"/>
              <a:gd name="T24" fmla="*/ 2147483647 w 108"/>
              <a:gd name="T25" fmla="*/ 2147483647 h 74"/>
              <a:gd name="T26" fmla="*/ 2147483647 w 108"/>
              <a:gd name="T27" fmla="*/ 2147483647 h 74"/>
              <a:gd name="T28" fmla="*/ 2147483647 w 108"/>
              <a:gd name="T29" fmla="*/ 2147483647 h 74"/>
              <a:gd name="T30" fmla="*/ 2147483647 w 108"/>
              <a:gd name="T31" fmla="*/ 2147483647 h 74"/>
              <a:gd name="T32" fmla="*/ 2147483647 w 108"/>
              <a:gd name="T33" fmla="*/ 2147483647 h 74"/>
              <a:gd name="T34" fmla="*/ 2147483647 w 108"/>
              <a:gd name="T35" fmla="*/ 2147483647 h 74"/>
              <a:gd name="T36" fmla="*/ 2147483647 w 108"/>
              <a:gd name="T37" fmla="*/ 2147483647 h 74"/>
              <a:gd name="T38" fmla="*/ 2147483647 w 108"/>
              <a:gd name="T39" fmla="*/ 2147483647 h 74"/>
              <a:gd name="T40" fmla="*/ 2147483647 w 108"/>
              <a:gd name="T41" fmla="*/ 2147483647 h 74"/>
              <a:gd name="T42" fmla="*/ 0 w 108"/>
              <a:gd name="T43" fmla="*/ 0 h 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8"/>
              <a:gd name="T67" fmla="*/ 0 h 74"/>
              <a:gd name="T68" fmla="*/ 108 w 108"/>
              <a:gd name="T69" fmla="*/ 74 h 7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8" h="74">
                <a:moveTo>
                  <a:pt x="0" y="0"/>
                </a:moveTo>
                <a:lnTo>
                  <a:pt x="16" y="2"/>
                </a:lnTo>
                <a:lnTo>
                  <a:pt x="14" y="12"/>
                </a:lnTo>
                <a:lnTo>
                  <a:pt x="32" y="24"/>
                </a:lnTo>
                <a:lnTo>
                  <a:pt x="56" y="30"/>
                </a:lnTo>
                <a:lnTo>
                  <a:pt x="60" y="26"/>
                </a:lnTo>
                <a:lnTo>
                  <a:pt x="72" y="26"/>
                </a:lnTo>
                <a:lnTo>
                  <a:pt x="74" y="36"/>
                </a:lnTo>
                <a:lnTo>
                  <a:pt x="88" y="36"/>
                </a:lnTo>
                <a:lnTo>
                  <a:pt x="88" y="50"/>
                </a:lnTo>
                <a:lnTo>
                  <a:pt x="98" y="54"/>
                </a:lnTo>
                <a:lnTo>
                  <a:pt x="104" y="58"/>
                </a:lnTo>
                <a:lnTo>
                  <a:pt x="108" y="62"/>
                </a:lnTo>
                <a:lnTo>
                  <a:pt x="100" y="68"/>
                </a:lnTo>
                <a:lnTo>
                  <a:pt x="78" y="72"/>
                </a:lnTo>
                <a:lnTo>
                  <a:pt x="68" y="66"/>
                </a:lnTo>
                <a:lnTo>
                  <a:pt x="60" y="70"/>
                </a:lnTo>
                <a:lnTo>
                  <a:pt x="48" y="64"/>
                </a:lnTo>
                <a:lnTo>
                  <a:pt x="34" y="74"/>
                </a:lnTo>
                <a:lnTo>
                  <a:pt x="20" y="74"/>
                </a:lnTo>
                <a:lnTo>
                  <a:pt x="2" y="5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3" name="Freeform 1544"/>
          <p:cNvSpPr>
            <a:spLocks/>
          </p:cNvSpPr>
          <p:nvPr/>
        </p:nvSpPr>
        <p:spPr bwMode="auto">
          <a:xfrm rot="222277">
            <a:off x="2130425" y="4044950"/>
            <a:ext cx="180975" cy="284163"/>
          </a:xfrm>
          <a:custGeom>
            <a:avLst/>
            <a:gdLst>
              <a:gd name="T0" fmla="*/ 0 w 78"/>
              <a:gd name="T1" fmla="*/ 2147483647 h 120"/>
              <a:gd name="T2" fmla="*/ 2147483647 w 78"/>
              <a:gd name="T3" fmla="*/ 0 h 120"/>
              <a:gd name="T4" fmla="*/ 2147483647 w 78"/>
              <a:gd name="T5" fmla="*/ 2147483647 h 120"/>
              <a:gd name="T6" fmla="*/ 2147483647 w 78"/>
              <a:gd name="T7" fmla="*/ 2147483647 h 120"/>
              <a:gd name="T8" fmla="*/ 2147483647 w 78"/>
              <a:gd name="T9" fmla="*/ 2147483647 h 120"/>
              <a:gd name="T10" fmla="*/ 2147483647 w 78"/>
              <a:gd name="T11" fmla="*/ 2147483647 h 120"/>
              <a:gd name="T12" fmla="*/ 2147483647 w 78"/>
              <a:gd name="T13" fmla="*/ 2147483647 h 120"/>
              <a:gd name="T14" fmla="*/ 2147483647 w 78"/>
              <a:gd name="T15" fmla="*/ 2147483647 h 120"/>
              <a:gd name="T16" fmla="*/ 2147483647 w 78"/>
              <a:gd name="T17" fmla="*/ 2147483647 h 120"/>
              <a:gd name="T18" fmla="*/ 2147483647 w 78"/>
              <a:gd name="T19" fmla="*/ 2147483647 h 120"/>
              <a:gd name="T20" fmla="*/ 2147483647 w 78"/>
              <a:gd name="T21" fmla="*/ 2147483647 h 120"/>
              <a:gd name="T22" fmla="*/ 2147483647 w 78"/>
              <a:gd name="T23" fmla="*/ 2147483647 h 120"/>
              <a:gd name="T24" fmla="*/ 0 w 78"/>
              <a:gd name="T25" fmla="*/ 2147483647 h 1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8"/>
              <a:gd name="T40" fmla="*/ 0 h 120"/>
              <a:gd name="T41" fmla="*/ 78 w 78"/>
              <a:gd name="T42" fmla="*/ 120 h 12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8" h="120">
                <a:moveTo>
                  <a:pt x="0" y="4"/>
                </a:moveTo>
                <a:lnTo>
                  <a:pt x="52" y="0"/>
                </a:lnTo>
                <a:lnTo>
                  <a:pt x="54" y="32"/>
                </a:lnTo>
                <a:lnTo>
                  <a:pt x="70" y="32"/>
                </a:lnTo>
                <a:lnTo>
                  <a:pt x="76" y="66"/>
                </a:lnTo>
                <a:lnTo>
                  <a:pt x="78" y="118"/>
                </a:lnTo>
                <a:lnTo>
                  <a:pt x="56" y="120"/>
                </a:lnTo>
                <a:lnTo>
                  <a:pt x="56" y="112"/>
                </a:lnTo>
                <a:lnTo>
                  <a:pt x="36" y="88"/>
                </a:lnTo>
                <a:lnTo>
                  <a:pt x="32" y="66"/>
                </a:lnTo>
                <a:lnTo>
                  <a:pt x="28" y="34"/>
                </a:lnTo>
                <a:lnTo>
                  <a:pt x="4" y="34"/>
                </a:lnTo>
                <a:lnTo>
                  <a:pt x="0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4" name="Freeform 1545"/>
          <p:cNvSpPr>
            <a:spLocks/>
          </p:cNvSpPr>
          <p:nvPr/>
        </p:nvSpPr>
        <p:spPr bwMode="auto">
          <a:xfrm rot="222277">
            <a:off x="2216150" y="4392613"/>
            <a:ext cx="141288" cy="261937"/>
          </a:xfrm>
          <a:custGeom>
            <a:avLst/>
            <a:gdLst>
              <a:gd name="T0" fmla="*/ 2147483647 w 60"/>
              <a:gd name="T1" fmla="*/ 2147483647 h 112"/>
              <a:gd name="T2" fmla="*/ 2147483647 w 60"/>
              <a:gd name="T3" fmla="*/ 2147483647 h 112"/>
              <a:gd name="T4" fmla="*/ 2147483647 w 60"/>
              <a:gd name="T5" fmla="*/ 2147483647 h 112"/>
              <a:gd name="T6" fmla="*/ 0 w 60"/>
              <a:gd name="T7" fmla="*/ 2147483647 h 112"/>
              <a:gd name="T8" fmla="*/ 0 w 60"/>
              <a:gd name="T9" fmla="*/ 2147483647 h 112"/>
              <a:gd name="T10" fmla="*/ 0 w 60"/>
              <a:gd name="T11" fmla="*/ 2147483647 h 112"/>
              <a:gd name="T12" fmla="*/ 2147483647 w 60"/>
              <a:gd name="T13" fmla="*/ 2147483647 h 112"/>
              <a:gd name="T14" fmla="*/ 2147483647 w 60"/>
              <a:gd name="T15" fmla="*/ 2147483647 h 112"/>
              <a:gd name="T16" fmla="*/ 2147483647 w 60"/>
              <a:gd name="T17" fmla="*/ 0 h 112"/>
              <a:gd name="T18" fmla="*/ 2147483647 w 60"/>
              <a:gd name="T19" fmla="*/ 2147483647 h 112"/>
              <a:gd name="T20" fmla="*/ 2147483647 w 60"/>
              <a:gd name="T21" fmla="*/ 2147483647 h 112"/>
              <a:gd name="T22" fmla="*/ 2147483647 w 60"/>
              <a:gd name="T23" fmla="*/ 2147483647 h 112"/>
              <a:gd name="T24" fmla="*/ 2147483647 w 60"/>
              <a:gd name="T25" fmla="*/ 2147483647 h 112"/>
              <a:gd name="T26" fmla="*/ 2147483647 w 60"/>
              <a:gd name="T27" fmla="*/ 2147483647 h 112"/>
              <a:gd name="T28" fmla="*/ 2147483647 w 60"/>
              <a:gd name="T29" fmla="*/ 2147483647 h 112"/>
              <a:gd name="T30" fmla="*/ 2147483647 w 60"/>
              <a:gd name="T31" fmla="*/ 2147483647 h 112"/>
              <a:gd name="T32" fmla="*/ 2147483647 w 60"/>
              <a:gd name="T33" fmla="*/ 2147483647 h 112"/>
              <a:gd name="T34" fmla="*/ 2147483647 w 60"/>
              <a:gd name="T35" fmla="*/ 2147483647 h 112"/>
              <a:gd name="T36" fmla="*/ 2147483647 w 60"/>
              <a:gd name="T37" fmla="*/ 2147483647 h 112"/>
              <a:gd name="T38" fmla="*/ 2147483647 w 60"/>
              <a:gd name="T39" fmla="*/ 2147483647 h 112"/>
              <a:gd name="T40" fmla="*/ 2147483647 w 60"/>
              <a:gd name="T41" fmla="*/ 2147483647 h 112"/>
              <a:gd name="T42" fmla="*/ 2147483647 w 60"/>
              <a:gd name="T43" fmla="*/ 2147483647 h 1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0"/>
              <a:gd name="T67" fmla="*/ 0 h 112"/>
              <a:gd name="T68" fmla="*/ 60 w 60"/>
              <a:gd name="T69" fmla="*/ 112 h 11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0" h="112">
                <a:moveTo>
                  <a:pt x="40" y="112"/>
                </a:moveTo>
                <a:lnTo>
                  <a:pt x="4" y="112"/>
                </a:lnTo>
                <a:lnTo>
                  <a:pt x="2" y="88"/>
                </a:lnTo>
                <a:lnTo>
                  <a:pt x="0" y="62"/>
                </a:lnTo>
                <a:lnTo>
                  <a:pt x="0" y="36"/>
                </a:lnTo>
                <a:lnTo>
                  <a:pt x="0" y="12"/>
                </a:lnTo>
                <a:lnTo>
                  <a:pt x="22" y="8"/>
                </a:lnTo>
                <a:lnTo>
                  <a:pt x="30" y="2"/>
                </a:lnTo>
                <a:lnTo>
                  <a:pt x="36" y="0"/>
                </a:lnTo>
                <a:lnTo>
                  <a:pt x="42" y="20"/>
                </a:lnTo>
                <a:lnTo>
                  <a:pt x="52" y="26"/>
                </a:lnTo>
                <a:lnTo>
                  <a:pt x="54" y="42"/>
                </a:lnTo>
                <a:lnTo>
                  <a:pt x="56" y="42"/>
                </a:lnTo>
                <a:lnTo>
                  <a:pt x="58" y="42"/>
                </a:lnTo>
                <a:lnTo>
                  <a:pt x="60" y="44"/>
                </a:lnTo>
                <a:lnTo>
                  <a:pt x="60" y="62"/>
                </a:lnTo>
                <a:lnTo>
                  <a:pt x="58" y="60"/>
                </a:lnTo>
                <a:lnTo>
                  <a:pt x="56" y="60"/>
                </a:lnTo>
                <a:lnTo>
                  <a:pt x="56" y="62"/>
                </a:lnTo>
                <a:lnTo>
                  <a:pt x="54" y="80"/>
                </a:lnTo>
                <a:lnTo>
                  <a:pt x="34" y="94"/>
                </a:lnTo>
                <a:lnTo>
                  <a:pt x="40" y="11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5" name="Freeform 1546"/>
          <p:cNvSpPr>
            <a:spLocks/>
          </p:cNvSpPr>
          <p:nvPr/>
        </p:nvSpPr>
        <p:spPr bwMode="auto">
          <a:xfrm rot="222277">
            <a:off x="2292350" y="4448175"/>
            <a:ext cx="173038" cy="211138"/>
          </a:xfrm>
          <a:custGeom>
            <a:avLst/>
            <a:gdLst>
              <a:gd name="T0" fmla="*/ 2147483647 w 74"/>
              <a:gd name="T1" fmla="*/ 2147483647 h 90"/>
              <a:gd name="T2" fmla="*/ 2147483647 w 74"/>
              <a:gd name="T3" fmla="*/ 0 h 90"/>
              <a:gd name="T4" fmla="*/ 2147483647 w 74"/>
              <a:gd name="T5" fmla="*/ 2147483647 h 90"/>
              <a:gd name="T6" fmla="*/ 2147483647 w 74"/>
              <a:gd name="T7" fmla="*/ 2147483647 h 90"/>
              <a:gd name="T8" fmla="*/ 2147483647 w 74"/>
              <a:gd name="T9" fmla="*/ 2147483647 h 90"/>
              <a:gd name="T10" fmla="*/ 2147483647 w 74"/>
              <a:gd name="T11" fmla="*/ 2147483647 h 90"/>
              <a:gd name="T12" fmla="*/ 2147483647 w 74"/>
              <a:gd name="T13" fmla="*/ 2147483647 h 90"/>
              <a:gd name="T14" fmla="*/ 2147483647 w 74"/>
              <a:gd name="T15" fmla="*/ 2147483647 h 90"/>
              <a:gd name="T16" fmla="*/ 2147483647 w 74"/>
              <a:gd name="T17" fmla="*/ 2147483647 h 90"/>
              <a:gd name="T18" fmla="*/ 0 w 74"/>
              <a:gd name="T19" fmla="*/ 2147483647 h 90"/>
              <a:gd name="T20" fmla="*/ 2147483647 w 74"/>
              <a:gd name="T21" fmla="*/ 2147483647 h 90"/>
              <a:gd name="T22" fmla="*/ 2147483647 w 74"/>
              <a:gd name="T23" fmla="*/ 2147483647 h 90"/>
              <a:gd name="T24" fmla="*/ 2147483647 w 74"/>
              <a:gd name="T25" fmla="*/ 2147483647 h 90"/>
              <a:gd name="T26" fmla="*/ 2147483647 w 74"/>
              <a:gd name="T27" fmla="*/ 2147483647 h 90"/>
              <a:gd name="T28" fmla="*/ 2147483647 w 74"/>
              <a:gd name="T29" fmla="*/ 2147483647 h 90"/>
              <a:gd name="T30" fmla="*/ 2147483647 w 74"/>
              <a:gd name="T31" fmla="*/ 2147483647 h 90"/>
              <a:gd name="T32" fmla="*/ 2147483647 w 74"/>
              <a:gd name="T33" fmla="*/ 2147483647 h 90"/>
              <a:gd name="T34" fmla="*/ 2147483647 w 74"/>
              <a:gd name="T35" fmla="*/ 2147483647 h 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4"/>
              <a:gd name="T55" fmla="*/ 0 h 90"/>
              <a:gd name="T56" fmla="*/ 74 w 74"/>
              <a:gd name="T57" fmla="*/ 90 h 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4" h="90">
                <a:moveTo>
                  <a:pt x="18" y="4"/>
                </a:moveTo>
                <a:lnTo>
                  <a:pt x="56" y="0"/>
                </a:lnTo>
                <a:lnTo>
                  <a:pt x="58" y="6"/>
                </a:lnTo>
                <a:lnTo>
                  <a:pt x="74" y="6"/>
                </a:lnTo>
                <a:lnTo>
                  <a:pt x="68" y="40"/>
                </a:lnTo>
                <a:lnTo>
                  <a:pt x="58" y="42"/>
                </a:lnTo>
                <a:lnTo>
                  <a:pt x="64" y="90"/>
                </a:lnTo>
                <a:lnTo>
                  <a:pt x="58" y="90"/>
                </a:lnTo>
                <a:lnTo>
                  <a:pt x="6" y="90"/>
                </a:lnTo>
                <a:lnTo>
                  <a:pt x="0" y="72"/>
                </a:lnTo>
                <a:lnTo>
                  <a:pt x="20" y="58"/>
                </a:lnTo>
                <a:lnTo>
                  <a:pt x="22" y="38"/>
                </a:lnTo>
                <a:lnTo>
                  <a:pt x="26" y="40"/>
                </a:lnTo>
                <a:lnTo>
                  <a:pt x="26" y="22"/>
                </a:lnTo>
                <a:lnTo>
                  <a:pt x="22" y="22"/>
                </a:lnTo>
                <a:lnTo>
                  <a:pt x="20" y="22"/>
                </a:lnTo>
                <a:lnTo>
                  <a:pt x="20" y="20"/>
                </a:lnTo>
                <a:lnTo>
                  <a:pt x="18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6" name="Freeform 1547"/>
          <p:cNvSpPr>
            <a:spLocks/>
          </p:cNvSpPr>
          <p:nvPr/>
        </p:nvSpPr>
        <p:spPr bwMode="auto">
          <a:xfrm rot="222277">
            <a:off x="2427288" y="4459288"/>
            <a:ext cx="201612" cy="211137"/>
          </a:xfrm>
          <a:custGeom>
            <a:avLst/>
            <a:gdLst>
              <a:gd name="T0" fmla="*/ 2147483647 w 86"/>
              <a:gd name="T1" fmla="*/ 2147483647 h 88"/>
              <a:gd name="T2" fmla="*/ 2147483647 w 86"/>
              <a:gd name="T3" fmla="*/ 0 h 88"/>
              <a:gd name="T4" fmla="*/ 2147483647 w 86"/>
              <a:gd name="T5" fmla="*/ 2147483647 h 88"/>
              <a:gd name="T6" fmla="*/ 2147483647 w 86"/>
              <a:gd name="T7" fmla="*/ 2147483647 h 88"/>
              <a:gd name="T8" fmla="*/ 2147483647 w 86"/>
              <a:gd name="T9" fmla="*/ 2147483647 h 88"/>
              <a:gd name="T10" fmla="*/ 2147483647 w 86"/>
              <a:gd name="T11" fmla="*/ 2147483647 h 88"/>
              <a:gd name="T12" fmla="*/ 2147483647 w 86"/>
              <a:gd name="T13" fmla="*/ 2147483647 h 88"/>
              <a:gd name="T14" fmla="*/ 0 w 86"/>
              <a:gd name="T15" fmla="*/ 2147483647 h 88"/>
              <a:gd name="T16" fmla="*/ 2147483647 w 86"/>
              <a:gd name="T17" fmla="*/ 2147483647 h 88"/>
              <a:gd name="T18" fmla="*/ 2147483647 w 86"/>
              <a:gd name="T19" fmla="*/ 2147483647 h 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6"/>
              <a:gd name="T31" fmla="*/ 0 h 88"/>
              <a:gd name="T32" fmla="*/ 86 w 86"/>
              <a:gd name="T33" fmla="*/ 88 h 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6" h="88">
                <a:moveTo>
                  <a:pt x="16" y="4"/>
                </a:moveTo>
                <a:lnTo>
                  <a:pt x="56" y="0"/>
                </a:lnTo>
                <a:lnTo>
                  <a:pt x="58" y="12"/>
                </a:lnTo>
                <a:lnTo>
                  <a:pt x="80" y="12"/>
                </a:lnTo>
                <a:lnTo>
                  <a:pt x="86" y="80"/>
                </a:lnTo>
                <a:lnTo>
                  <a:pt x="46" y="84"/>
                </a:lnTo>
                <a:lnTo>
                  <a:pt x="6" y="88"/>
                </a:lnTo>
                <a:lnTo>
                  <a:pt x="0" y="40"/>
                </a:lnTo>
                <a:lnTo>
                  <a:pt x="10" y="38"/>
                </a:lnTo>
                <a:lnTo>
                  <a:pt x="16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7" name="Freeform 1548"/>
          <p:cNvSpPr>
            <a:spLocks/>
          </p:cNvSpPr>
          <p:nvPr/>
        </p:nvSpPr>
        <p:spPr bwMode="auto">
          <a:xfrm rot="222277">
            <a:off x="2614613" y="4497388"/>
            <a:ext cx="354012" cy="169862"/>
          </a:xfrm>
          <a:custGeom>
            <a:avLst/>
            <a:gdLst>
              <a:gd name="T0" fmla="*/ 2147483647 w 152"/>
              <a:gd name="T1" fmla="*/ 2147483647 h 72"/>
              <a:gd name="T2" fmla="*/ 2147483647 w 152"/>
              <a:gd name="T3" fmla="*/ 2147483647 h 72"/>
              <a:gd name="T4" fmla="*/ 2147483647 w 152"/>
              <a:gd name="T5" fmla="*/ 2147483647 h 72"/>
              <a:gd name="T6" fmla="*/ 0 w 152"/>
              <a:gd name="T7" fmla="*/ 2147483647 h 72"/>
              <a:gd name="T8" fmla="*/ 2147483647 w 152"/>
              <a:gd name="T9" fmla="*/ 0 h 72"/>
              <a:gd name="T10" fmla="*/ 2147483647 w 152"/>
              <a:gd name="T11" fmla="*/ 2147483647 h 72"/>
              <a:gd name="T12" fmla="*/ 2147483647 w 152"/>
              <a:gd name="T13" fmla="*/ 2147483647 h 72"/>
              <a:gd name="T14" fmla="*/ 2147483647 w 152"/>
              <a:gd name="T15" fmla="*/ 2147483647 h 72"/>
              <a:gd name="T16" fmla="*/ 2147483647 w 152"/>
              <a:gd name="T17" fmla="*/ 2147483647 h 72"/>
              <a:gd name="T18" fmla="*/ 2147483647 w 152"/>
              <a:gd name="T19" fmla="*/ 2147483647 h 72"/>
              <a:gd name="T20" fmla="*/ 2147483647 w 152"/>
              <a:gd name="T21" fmla="*/ 2147483647 h 72"/>
              <a:gd name="T22" fmla="*/ 2147483647 w 152"/>
              <a:gd name="T23" fmla="*/ 2147483647 h 72"/>
              <a:gd name="T24" fmla="*/ 2147483647 w 152"/>
              <a:gd name="T25" fmla="*/ 2147483647 h 72"/>
              <a:gd name="T26" fmla="*/ 2147483647 w 152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2"/>
              <a:gd name="T43" fmla="*/ 0 h 72"/>
              <a:gd name="T44" fmla="*/ 152 w 15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2" h="72">
                <a:moveTo>
                  <a:pt x="152" y="64"/>
                </a:moveTo>
                <a:lnTo>
                  <a:pt x="44" y="70"/>
                </a:lnTo>
                <a:lnTo>
                  <a:pt x="6" y="72"/>
                </a:lnTo>
                <a:lnTo>
                  <a:pt x="0" y="4"/>
                </a:lnTo>
                <a:lnTo>
                  <a:pt x="36" y="0"/>
                </a:lnTo>
                <a:lnTo>
                  <a:pt x="46" y="4"/>
                </a:lnTo>
                <a:lnTo>
                  <a:pt x="64" y="2"/>
                </a:lnTo>
                <a:lnTo>
                  <a:pt x="90" y="18"/>
                </a:lnTo>
                <a:lnTo>
                  <a:pt x="100" y="12"/>
                </a:lnTo>
                <a:lnTo>
                  <a:pt x="122" y="20"/>
                </a:lnTo>
                <a:lnTo>
                  <a:pt x="134" y="34"/>
                </a:lnTo>
                <a:lnTo>
                  <a:pt x="138" y="34"/>
                </a:lnTo>
                <a:lnTo>
                  <a:pt x="138" y="48"/>
                </a:lnTo>
                <a:lnTo>
                  <a:pt x="152" y="6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8" name="Freeform 1549"/>
          <p:cNvSpPr>
            <a:spLocks/>
          </p:cNvSpPr>
          <p:nvPr/>
        </p:nvSpPr>
        <p:spPr bwMode="auto">
          <a:xfrm rot="222277">
            <a:off x="2986088" y="4295775"/>
            <a:ext cx="212725" cy="196850"/>
          </a:xfrm>
          <a:custGeom>
            <a:avLst/>
            <a:gdLst>
              <a:gd name="T0" fmla="*/ 2147483647 w 92"/>
              <a:gd name="T1" fmla="*/ 2147483647 h 84"/>
              <a:gd name="T2" fmla="*/ 0 w 92"/>
              <a:gd name="T3" fmla="*/ 2147483647 h 84"/>
              <a:gd name="T4" fmla="*/ 0 w 92"/>
              <a:gd name="T5" fmla="*/ 2147483647 h 84"/>
              <a:gd name="T6" fmla="*/ 2147483647 w 92"/>
              <a:gd name="T7" fmla="*/ 2147483647 h 84"/>
              <a:gd name="T8" fmla="*/ 0 w 92"/>
              <a:gd name="T9" fmla="*/ 2147483647 h 84"/>
              <a:gd name="T10" fmla="*/ 2147483647 w 92"/>
              <a:gd name="T11" fmla="*/ 2147483647 h 84"/>
              <a:gd name="T12" fmla="*/ 2147483647 w 92"/>
              <a:gd name="T13" fmla="*/ 0 h 84"/>
              <a:gd name="T14" fmla="*/ 2147483647 w 92"/>
              <a:gd name="T15" fmla="*/ 0 h 84"/>
              <a:gd name="T16" fmla="*/ 2147483647 w 92"/>
              <a:gd name="T17" fmla="*/ 2147483647 h 84"/>
              <a:gd name="T18" fmla="*/ 2147483647 w 92"/>
              <a:gd name="T19" fmla="*/ 2147483647 h 84"/>
              <a:gd name="T20" fmla="*/ 2147483647 w 92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2"/>
              <a:gd name="T34" fmla="*/ 0 h 84"/>
              <a:gd name="T35" fmla="*/ 92 w 92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2" h="84">
                <a:moveTo>
                  <a:pt x="10" y="84"/>
                </a:moveTo>
                <a:lnTo>
                  <a:pt x="0" y="72"/>
                </a:lnTo>
                <a:lnTo>
                  <a:pt x="0" y="56"/>
                </a:lnTo>
                <a:lnTo>
                  <a:pt x="4" y="54"/>
                </a:lnTo>
                <a:lnTo>
                  <a:pt x="0" y="22"/>
                </a:lnTo>
                <a:lnTo>
                  <a:pt x="2" y="4"/>
                </a:lnTo>
                <a:lnTo>
                  <a:pt x="70" y="0"/>
                </a:lnTo>
                <a:lnTo>
                  <a:pt x="84" y="0"/>
                </a:lnTo>
                <a:lnTo>
                  <a:pt x="90" y="44"/>
                </a:lnTo>
                <a:lnTo>
                  <a:pt x="92" y="76"/>
                </a:lnTo>
                <a:lnTo>
                  <a:pt x="10" y="8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599" name="Freeform 1550"/>
          <p:cNvSpPr>
            <a:spLocks/>
          </p:cNvSpPr>
          <p:nvPr/>
        </p:nvSpPr>
        <p:spPr bwMode="auto">
          <a:xfrm rot="222277">
            <a:off x="2846388" y="4337050"/>
            <a:ext cx="157162" cy="247650"/>
          </a:xfrm>
          <a:custGeom>
            <a:avLst/>
            <a:gdLst>
              <a:gd name="T0" fmla="*/ 2147483647 w 68"/>
              <a:gd name="T1" fmla="*/ 2147483647 h 106"/>
              <a:gd name="T2" fmla="*/ 2147483647 w 68"/>
              <a:gd name="T3" fmla="*/ 2147483647 h 106"/>
              <a:gd name="T4" fmla="*/ 2147483647 w 68"/>
              <a:gd name="T5" fmla="*/ 2147483647 h 106"/>
              <a:gd name="T6" fmla="*/ 2147483647 w 68"/>
              <a:gd name="T7" fmla="*/ 2147483647 h 106"/>
              <a:gd name="T8" fmla="*/ 2147483647 w 68"/>
              <a:gd name="T9" fmla="*/ 2147483647 h 106"/>
              <a:gd name="T10" fmla="*/ 2147483647 w 68"/>
              <a:gd name="T11" fmla="*/ 2147483647 h 106"/>
              <a:gd name="T12" fmla="*/ 2147483647 w 68"/>
              <a:gd name="T13" fmla="*/ 2147483647 h 106"/>
              <a:gd name="T14" fmla="*/ 0 w 68"/>
              <a:gd name="T15" fmla="*/ 2147483647 h 106"/>
              <a:gd name="T16" fmla="*/ 2147483647 w 68"/>
              <a:gd name="T17" fmla="*/ 2147483647 h 106"/>
              <a:gd name="T18" fmla="*/ 2147483647 w 68"/>
              <a:gd name="T19" fmla="*/ 2147483647 h 106"/>
              <a:gd name="T20" fmla="*/ 2147483647 w 68"/>
              <a:gd name="T21" fmla="*/ 2147483647 h 106"/>
              <a:gd name="T22" fmla="*/ 2147483647 w 68"/>
              <a:gd name="T23" fmla="*/ 0 h 106"/>
              <a:gd name="T24" fmla="*/ 2147483647 w 68"/>
              <a:gd name="T25" fmla="*/ 2147483647 h 106"/>
              <a:gd name="T26" fmla="*/ 2147483647 w 68"/>
              <a:gd name="T27" fmla="*/ 2147483647 h 106"/>
              <a:gd name="T28" fmla="*/ 2147483647 w 68"/>
              <a:gd name="T29" fmla="*/ 2147483647 h 106"/>
              <a:gd name="T30" fmla="*/ 2147483647 w 68"/>
              <a:gd name="T31" fmla="*/ 2147483647 h 10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8"/>
              <a:gd name="T49" fmla="*/ 0 h 106"/>
              <a:gd name="T50" fmla="*/ 68 w 68"/>
              <a:gd name="T51" fmla="*/ 106 h 10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8" h="106">
                <a:moveTo>
                  <a:pt x="68" y="62"/>
                </a:moveTo>
                <a:lnTo>
                  <a:pt x="66" y="78"/>
                </a:lnTo>
                <a:lnTo>
                  <a:pt x="46" y="92"/>
                </a:lnTo>
                <a:lnTo>
                  <a:pt x="42" y="106"/>
                </a:lnTo>
                <a:lnTo>
                  <a:pt x="38" y="106"/>
                </a:lnTo>
                <a:lnTo>
                  <a:pt x="26" y="92"/>
                </a:lnTo>
                <a:lnTo>
                  <a:pt x="4" y="84"/>
                </a:lnTo>
                <a:lnTo>
                  <a:pt x="0" y="70"/>
                </a:lnTo>
                <a:lnTo>
                  <a:pt x="12" y="42"/>
                </a:lnTo>
                <a:lnTo>
                  <a:pt x="6" y="38"/>
                </a:lnTo>
                <a:lnTo>
                  <a:pt x="4" y="6"/>
                </a:lnTo>
                <a:lnTo>
                  <a:pt x="58" y="0"/>
                </a:lnTo>
                <a:lnTo>
                  <a:pt x="62" y="32"/>
                </a:lnTo>
                <a:lnTo>
                  <a:pt x="58" y="34"/>
                </a:lnTo>
                <a:lnTo>
                  <a:pt x="58" y="50"/>
                </a:lnTo>
                <a:lnTo>
                  <a:pt x="68" y="6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0" name="Freeform 1551"/>
          <p:cNvSpPr>
            <a:spLocks/>
          </p:cNvSpPr>
          <p:nvPr/>
        </p:nvSpPr>
        <p:spPr bwMode="auto">
          <a:xfrm rot="222277">
            <a:off x="3182938" y="3748088"/>
            <a:ext cx="173037" cy="287337"/>
          </a:xfrm>
          <a:custGeom>
            <a:avLst/>
            <a:gdLst>
              <a:gd name="T0" fmla="*/ 2147483647 w 74"/>
              <a:gd name="T1" fmla="*/ 2147483647 h 122"/>
              <a:gd name="T2" fmla="*/ 2147483647 w 74"/>
              <a:gd name="T3" fmla="*/ 2147483647 h 122"/>
              <a:gd name="T4" fmla="*/ 2147483647 w 74"/>
              <a:gd name="T5" fmla="*/ 2147483647 h 122"/>
              <a:gd name="T6" fmla="*/ 2147483647 w 74"/>
              <a:gd name="T7" fmla="*/ 2147483647 h 122"/>
              <a:gd name="T8" fmla="*/ 2147483647 w 74"/>
              <a:gd name="T9" fmla="*/ 2147483647 h 122"/>
              <a:gd name="T10" fmla="*/ 0 w 74"/>
              <a:gd name="T11" fmla="*/ 2147483647 h 122"/>
              <a:gd name="T12" fmla="*/ 0 w 74"/>
              <a:gd name="T13" fmla="*/ 2147483647 h 122"/>
              <a:gd name="T14" fmla="*/ 2147483647 w 74"/>
              <a:gd name="T15" fmla="*/ 2147483647 h 122"/>
              <a:gd name="T16" fmla="*/ 2147483647 w 74"/>
              <a:gd name="T17" fmla="*/ 2147483647 h 122"/>
              <a:gd name="T18" fmla="*/ 2147483647 w 74"/>
              <a:gd name="T19" fmla="*/ 2147483647 h 122"/>
              <a:gd name="T20" fmla="*/ 2147483647 w 74"/>
              <a:gd name="T21" fmla="*/ 0 h 122"/>
              <a:gd name="T22" fmla="*/ 2147483647 w 74"/>
              <a:gd name="T23" fmla="*/ 0 h 122"/>
              <a:gd name="T24" fmla="*/ 2147483647 w 74"/>
              <a:gd name="T25" fmla="*/ 2147483647 h 122"/>
              <a:gd name="T26" fmla="*/ 2147483647 w 74"/>
              <a:gd name="T27" fmla="*/ 2147483647 h 122"/>
              <a:gd name="T28" fmla="*/ 2147483647 w 74"/>
              <a:gd name="T29" fmla="*/ 2147483647 h 122"/>
              <a:gd name="T30" fmla="*/ 2147483647 w 74"/>
              <a:gd name="T31" fmla="*/ 2147483647 h 122"/>
              <a:gd name="T32" fmla="*/ 2147483647 w 74"/>
              <a:gd name="T33" fmla="*/ 2147483647 h 122"/>
              <a:gd name="T34" fmla="*/ 2147483647 w 74"/>
              <a:gd name="T35" fmla="*/ 2147483647 h 122"/>
              <a:gd name="T36" fmla="*/ 2147483647 w 74"/>
              <a:gd name="T37" fmla="*/ 2147483647 h 122"/>
              <a:gd name="T38" fmla="*/ 2147483647 w 74"/>
              <a:gd name="T39" fmla="*/ 2147483647 h 122"/>
              <a:gd name="T40" fmla="*/ 2147483647 w 74"/>
              <a:gd name="T41" fmla="*/ 2147483647 h 12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4"/>
              <a:gd name="T64" fmla="*/ 0 h 122"/>
              <a:gd name="T65" fmla="*/ 74 w 74"/>
              <a:gd name="T66" fmla="*/ 122 h 12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4" h="122">
                <a:moveTo>
                  <a:pt x="66" y="122"/>
                </a:moveTo>
                <a:lnTo>
                  <a:pt x="50" y="114"/>
                </a:lnTo>
                <a:lnTo>
                  <a:pt x="28" y="86"/>
                </a:lnTo>
                <a:lnTo>
                  <a:pt x="16" y="86"/>
                </a:lnTo>
                <a:lnTo>
                  <a:pt x="12" y="80"/>
                </a:lnTo>
                <a:lnTo>
                  <a:pt x="0" y="78"/>
                </a:lnTo>
                <a:lnTo>
                  <a:pt x="0" y="68"/>
                </a:lnTo>
                <a:lnTo>
                  <a:pt x="10" y="66"/>
                </a:lnTo>
                <a:lnTo>
                  <a:pt x="10" y="18"/>
                </a:lnTo>
                <a:lnTo>
                  <a:pt x="20" y="16"/>
                </a:lnTo>
                <a:lnTo>
                  <a:pt x="24" y="0"/>
                </a:lnTo>
                <a:lnTo>
                  <a:pt x="40" y="0"/>
                </a:lnTo>
                <a:lnTo>
                  <a:pt x="44" y="24"/>
                </a:lnTo>
                <a:lnTo>
                  <a:pt x="52" y="24"/>
                </a:lnTo>
                <a:lnTo>
                  <a:pt x="52" y="50"/>
                </a:lnTo>
                <a:lnTo>
                  <a:pt x="60" y="50"/>
                </a:lnTo>
                <a:lnTo>
                  <a:pt x="64" y="64"/>
                </a:lnTo>
                <a:lnTo>
                  <a:pt x="64" y="100"/>
                </a:lnTo>
                <a:lnTo>
                  <a:pt x="72" y="100"/>
                </a:lnTo>
                <a:lnTo>
                  <a:pt x="74" y="122"/>
                </a:lnTo>
                <a:lnTo>
                  <a:pt x="66" y="12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1" name="Freeform 1553"/>
          <p:cNvSpPr>
            <a:spLocks/>
          </p:cNvSpPr>
          <p:nvPr/>
        </p:nvSpPr>
        <p:spPr bwMode="auto">
          <a:xfrm rot="222277">
            <a:off x="2882900" y="3178175"/>
            <a:ext cx="193675" cy="188913"/>
          </a:xfrm>
          <a:custGeom>
            <a:avLst/>
            <a:gdLst>
              <a:gd name="T0" fmla="*/ 2147483647 w 84"/>
              <a:gd name="T1" fmla="*/ 2147483647 h 81"/>
              <a:gd name="T2" fmla="*/ 2147483647 w 84"/>
              <a:gd name="T3" fmla="*/ 0 h 81"/>
              <a:gd name="T4" fmla="*/ 2147483647 w 84"/>
              <a:gd name="T5" fmla="*/ 2147483647 h 81"/>
              <a:gd name="T6" fmla="*/ 2147483647 w 84"/>
              <a:gd name="T7" fmla="*/ 2147483647 h 81"/>
              <a:gd name="T8" fmla="*/ 2147483647 w 84"/>
              <a:gd name="T9" fmla="*/ 2147483647 h 81"/>
              <a:gd name="T10" fmla="*/ 2147483647 w 84"/>
              <a:gd name="T11" fmla="*/ 2147483647 h 81"/>
              <a:gd name="T12" fmla="*/ 2147483647 w 84"/>
              <a:gd name="T13" fmla="*/ 2147483647 h 81"/>
              <a:gd name="T14" fmla="*/ 2147483647 w 84"/>
              <a:gd name="T15" fmla="*/ 2147483647 h 81"/>
              <a:gd name="T16" fmla="*/ 2147483647 w 84"/>
              <a:gd name="T17" fmla="*/ 2147483647 h 81"/>
              <a:gd name="T18" fmla="*/ 2147483647 w 84"/>
              <a:gd name="T19" fmla="*/ 2147483647 h 81"/>
              <a:gd name="T20" fmla="*/ 2147483647 w 84"/>
              <a:gd name="T21" fmla="*/ 2147483647 h 81"/>
              <a:gd name="T22" fmla="*/ 2147483647 w 84"/>
              <a:gd name="T23" fmla="*/ 2147483647 h 81"/>
              <a:gd name="T24" fmla="*/ 2147483647 w 84"/>
              <a:gd name="T25" fmla="*/ 2147483647 h 81"/>
              <a:gd name="T26" fmla="*/ 2147483647 w 84"/>
              <a:gd name="T27" fmla="*/ 2147483647 h 81"/>
              <a:gd name="T28" fmla="*/ 2147483647 w 84"/>
              <a:gd name="T29" fmla="*/ 2147483647 h 81"/>
              <a:gd name="T30" fmla="*/ 2147483647 w 84"/>
              <a:gd name="T31" fmla="*/ 2147483647 h 81"/>
              <a:gd name="T32" fmla="*/ 0 w 84"/>
              <a:gd name="T33" fmla="*/ 2147483647 h 81"/>
              <a:gd name="T34" fmla="*/ 0 w 84"/>
              <a:gd name="T35" fmla="*/ 2147483647 h 81"/>
              <a:gd name="T36" fmla="*/ 2147483647 w 84"/>
              <a:gd name="T37" fmla="*/ 2147483647 h 81"/>
              <a:gd name="T38" fmla="*/ 2147483647 w 84"/>
              <a:gd name="T39" fmla="*/ 2147483647 h 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"/>
              <a:gd name="T61" fmla="*/ 0 h 81"/>
              <a:gd name="T62" fmla="*/ 84 w 84"/>
              <a:gd name="T63" fmla="*/ 81 h 8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" h="81">
                <a:moveTo>
                  <a:pt x="8" y="7"/>
                </a:moveTo>
                <a:lnTo>
                  <a:pt x="80" y="0"/>
                </a:lnTo>
                <a:lnTo>
                  <a:pt x="84" y="47"/>
                </a:lnTo>
                <a:lnTo>
                  <a:pt x="78" y="63"/>
                </a:lnTo>
                <a:lnTo>
                  <a:pt x="74" y="63"/>
                </a:lnTo>
                <a:lnTo>
                  <a:pt x="60" y="81"/>
                </a:lnTo>
                <a:lnTo>
                  <a:pt x="56" y="73"/>
                </a:lnTo>
                <a:lnTo>
                  <a:pt x="50" y="75"/>
                </a:lnTo>
                <a:lnTo>
                  <a:pt x="40" y="67"/>
                </a:lnTo>
                <a:lnTo>
                  <a:pt x="32" y="73"/>
                </a:lnTo>
                <a:lnTo>
                  <a:pt x="26" y="63"/>
                </a:lnTo>
                <a:lnTo>
                  <a:pt x="22" y="69"/>
                </a:lnTo>
                <a:lnTo>
                  <a:pt x="16" y="65"/>
                </a:lnTo>
                <a:lnTo>
                  <a:pt x="24" y="43"/>
                </a:lnTo>
                <a:lnTo>
                  <a:pt x="14" y="41"/>
                </a:lnTo>
                <a:lnTo>
                  <a:pt x="10" y="33"/>
                </a:lnTo>
                <a:lnTo>
                  <a:pt x="0" y="31"/>
                </a:lnTo>
                <a:lnTo>
                  <a:pt x="0" y="25"/>
                </a:lnTo>
                <a:lnTo>
                  <a:pt x="8" y="23"/>
                </a:lnTo>
                <a:lnTo>
                  <a:pt x="8" y="7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2" name="Freeform 1554"/>
          <p:cNvSpPr>
            <a:spLocks/>
          </p:cNvSpPr>
          <p:nvPr/>
        </p:nvSpPr>
        <p:spPr bwMode="auto">
          <a:xfrm rot="222277">
            <a:off x="2452688" y="3975100"/>
            <a:ext cx="288925" cy="161925"/>
          </a:xfrm>
          <a:custGeom>
            <a:avLst/>
            <a:gdLst>
              <a:gd name="T0" fmla="*/ 2147483647 w 124"/>
              <a:gd name="T1" fmla="*/ 2147483647 h 70"/>
              <a:gd name="T2" fmla="*/ 2147483647 w 124"/>
              <a:gd name="T3" fmla="*/ 2147483647 h 70"/>
              <a:gd name="T4" fmla="*/ 2147483647 w 124"/>
              <a:gd name="T5" fmla="*/ 2147483647 h 70"/>
              <a:gd name="T6" fmla="*/ 2147483647 w 124"/>
              <a:gd name="T7" fmla="*/ 2147483647 h 70"/>
              <a:gd name="T8" fmla="*/ 2147483647 w 124"/>
              <a:gd name="T9" fmla="*/ 2147483647 h 70"/>
              <a:gd name="T10" fmla="*/ 2147483647 w 124"/>
              <a:gd name="T11" fmla="*/ 2147483647 h 70"/>
              <a:gd name="T12" fmla="*/ 2147483647 w 124"/>
              <a:gd name="T13" fmla="*/ 2147483647 h 70"/>
              <a:gd name="T14" fmla="*/ 2147483647 w 124"/>
              <a:gd name="T15" fmla="*/ 2147483647 h 70"/>
              <a:gd name="T16" fmla="*/ 2147483647 w 124"/>
              <a:gd name="T17" fmla="*/ 2147483647 h 70"/>
              <a:gd name="T18" fmla="*/ 0 w 124"/>
              <a:gd name="T19" fmla="*/ 2147483647 h 70"/>
              <a:gd name="T20" fmla="*/ 2147483647 w 124"/>
              <a:gd name="T21" fmla="*/ 2147483647 h 70"/>
              <a:gd name="T22" fmla="*/ 2147483647 w 124"/>
              <a:gd name="T23" fmla="*/ 2147483647 h 70"/>
              <a:gd name="T24" fmla="*/ 2147483647 w 124"/>
              <a:gd name="T25" fmla="*/ 0 h 70"/>
              <a:gd name="T26" fmla="*/ 2147483647 w 124"/>
              <a:gd name="T27" fmla="*/ 0 h 70"/>
              <a:gd name="T28" fmla="*/ 2147483647 w 124"/>
              <a:gd name="T29" fmla="*/ 2147483647 h 70"/>
              <a:gd name="T30" fmla="*/ 2147483647 w 124"/>
              <a:gd name="T31" fmla="*/ 2147483647 h 70"/>
              <a:gd name="T32" fmla="*/ 2147483647 w 124"/>
              <a:gd name="T33" fmla="*/ 2147483647 h 70"/>
              <a:gd name="T34" fmla="*/ 2147483647 w 124"/>
              <a:gd name="T35" fmla="*/ 2147483647 h 70"/>
              <a:gd name="T36" fmla="*/ 2147483647 w 124"/>
              <a:gd name="T37" fmla="*/ 2147483647 h 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4"/>
              <a:gd name="T58" fmla="*/ 0 h 70"/>
              <a:gd name="T59" fmla="*/ 124 w 124"/>
              <a:gd name="T60" fmla="*/ 70 h 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4" h="70">
                <a:moveTo>
                  <a:pt x="124" y="66"/>
                </a:moveTo>
                <a:lnTo>
                  <a:pt x="88" y="70"/>
                </a:lnTo>
                <a:lnTo>
                  <a:pt x="62" y="70"/>
                </a:lnTo>
                <a:lnTo>
                  <a:pt x="66" y="60"/>
                </a:lnTo>
                <a:lnTo>
                  <a:pt x="52" y="52"/>
                </a:lnTo>
                <a:lnTo>
                  <a:pt x="40" y="56"/>
                </a:lnTo>
                <a:lnTo>
                  <a:pt x="36" y="50"/>
                </a:lnTo>
                <a:lnTo>
                  <a:pt x="12" y="52"/>
                </a:lnTo>
                <a:lnTo>
                  <a:pt x="12" y="40"/>
                </a:lnTo>
                <a:lnTo>
                  <a:pt x="0" y="40"/>
                </a:lnTo>
                <a:lnTo>
                  <a:pt x="2" y="30"/>
                </a:lnTo>
                <a:lnTo>
                  <a:pt x="74" y="24"/>
                </a:lnTo>
                <a:lnTo>
                  <a:pt x="82" y="0"/>
                </a:lnTo>
                <a:lnTo>
                  <a:pt x="108" y="0"/>
                </a:lnTo>
                <a:lnTo>
                  <a:pt x="108" y="6"/>
                </a:lnTo>
                <a:lnTo>
                  <a:pt x="114" y="4"/>
                </a:lnTo>
                <a:lnTo>
                  <a:pt x="116" y="18"/>
                </a:lnTo>
                <a:lnTo>
                  <a:pt x="120" y="18"/>
                </a:lnTo>
                <a:lnTo>
                  <a:pt x="124" y="6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3" name="Freeform 1555"/>
          <p:cNvSpPr>
            <a:spLocks/>
          </p:cNvSpPr>
          <p:nvPr/>
        </p:nvSpPr>
        <p:spPr bwMode="auto">
          <a:xfrm rot="222277">
            <a:off x="2493963" y="3708400"/>
            <a:ext cx="279400" cy="168275"/>
          </a:xfrm>
          <a:custGeom>
            <a:avLst/>
            <a:gdLst>
              <a:gd name="T0" fmla="*/ 2147483647 w 120"/>
              <a:gd name="T1" fmla="*/ 2147483647 h 72"/>
              <a:gd name="T2" fmla="*/ 0 w 120"/>
              <a:gd name="T3" fmla="*/ 2147483647 h 72"/>
              <a:gd name="T4" fmla="*/ 2147483647 w 120"/>
              <a:gd name="T5" fmla="*/ 2147483647 h 72"/>
              <a:gd name="T6" fmla="*/ 2147483647 w 120"/>
              <a:gd name="T7" fmla="*/ 2147483647 h 72"/>
              <a:gd name="T8" fmla="*/ 2147483647 w 120"/>
              <a:gd name="T9" fmla="*/ 2147483647 h 72"/>
              <a:gd name="T10" fmla="*/ 2147483647 w 120"/>
              <a:gd name="T11" fmla="*/ 0 h 72"/>
              <a:gd name="T12" fmla="*/ 2147483647 w 120"/>
              <a:gd name="T13" fmla="*/ 2147483647 h 72"/>
              <a:gd name="T14" fmla="*/ 2147483647 w 120"/>
              <a:gd name="T15" fmla="*/ 2147483647 h 72"/>
              <a:gd name="T16" fmla="*/ 2147483647 w 120"/>
              <a:gd name="T17" fmla="*/ 2147483647 h 72"/>
              <a:gd name="T18" fmla="*/ 2147483647 w 120"/>
              <a:gd name="T19" fmla="*/ 2147483647 h 72"/>
              <a:gd name="T20" fmla="*/ 2147483647 w 120"/>
              <a:gd name="T21" fmla="*/ 2147483647 h 72"/>
              <a:gd name="T22" fmla="*/ 2147483647 w 120"/>
              <a:gd name="T23" fmla="*/ 2147483647 h 72"/>
              <a:gd name="T24" fmla="*/ 2147483647 w 120"/>
              <a:gd name="T25" fmla="*/ 2147483647 h 72"/>
              <a:gd name="T26" fmla="*/ 2147483647 w 120"/>
              <a:gd name="T27" fmla="*/ 2147483647 h 72"/>
              <a:gd name="T28" fmla="*/ 2147483647 w 120"/>
              <a:gd name="T29" fmla="*/ 2147483647 h 72"/>
              <a:gd name="T30" fmla="*/ 2147483647 w 120"/>
              <a:gd name="T31" fmla="*/ 2147483647 h 72"/>
              <a:gd name="T32" fmla="*/ 2147483647 w 120"/>
              <a:gd name="T33" fmla="*/ 2147483647 h 72"/>
              <a:gd name="T34" fmla="*/ 2147483647 w 120"/>
              <a:gd name="T35" fmla="*/ 2147483647 h 72"/>
              <a:gd name="T36" fmla="*/ 2147483647 w 120"/>
              <a:gd name="T37" fmla="*/ 2147483647 h 72"/>
              <a:gd name="T38" fmla="*/ 2147483647 w 120"/>
              <a:gd name="T39" fmla="*/ 2147483647 h 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0"/>
              <a:gd name="T61" fmla="*/ 0 h 72"/>
              <a:gd name="T62" fmla="*/ 120 w 120"/>
              <a:gd name="T63" fmla="*/ 72 h 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0" h="72">
                <a:moveTo>
                  <a:pt x="4" y="72"/>
                </a:moveTo>
                <a:lnTo>
                  <a:pt x="0" y="54"/>
                </a:lnTo>
                <a:lnTo>
                  <a:pt x="38" y="10"/>
                </a:lnTo>
                <a:lnTo>
                  <a:pt x="40" y="8"/>
                </a:lnTo>
                <a:lnTo>
                  <a:pt x="92" y="6"/>
                </a:lnTo>
                <a:lnTo>
                  <a:pt x="118" y="0"/>
                </a:lnTo>
                <a:lnTo>
                  <a:pt x="118" y="8"/>
                </a:lnTo>
                <a:lnTo>
                  <a:pt x="110" y="18"/>
                </a:lnTo>
                <a:lnTo>
                  <a:pt x="110" y="22"/>
                </a:lnTo>
                <a:lnTo>
                  <a:pt x="120" y="28"/>
                </a:lnTo>
                <a:lnTo>
                  <a:pt x="120" y="32"/>
                </a:lnTo>
                <a:lnTo>
                  <a:pt x="88" y="38"/>
                </a:lnTo>
                <a:lnTo>
                  <a:pt x="90" y="46"/>
                </a:lnTo>
                <a:lnTo>
                  <a:pt x="92" y="46"/>
                </a:lnTo>
                <a:lnTo>
                  <a:pt x="92" y="52"/>
                </a:lnTo>
                <a:lnTo>
                  <a:pt x="86" y="52"/>
                </a:lnTo>
                <a:lnTo>
                  <a:pt x="78" y="48"/>
                </a:lnTo>
                <a:lnTo>
                  <a:pt x="36" y="52"/>
                </a:lnTo>
                <a:lnTo>
                  <a:pt x="40" y="70"/>
                </a:lnTo>
                <a:lnTo>
                  <a:pt x="4" y="7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4" name="Freeform 1556"/>
          <p:cNvSpPr>
            <a:spLocks/>
          </p:cNvSpPr>
          <p:nvPr/>
        </p:nvSpPr>
        <p:spPr bwMode="auto">
          <a:xfrm rot="222277">
            <a:off x="2174875" y="3567113"/>
            <a:ext cx="327025" cy="198437"/>
          </a:xfrm>
          <a:custGeom>
            <a:avLst/>
            <a:gdLst>
              <a:gd name="T0" fmla="*/ 2147483647 w 140"/>
              <a:gd name="T1" fmla="*/ 2147483647 h 84"/>
              <a:gd name="T2" fmla="*/ 2147483647 w 140"/>
              <a:gd name="T3" fmla="*/ 2147483647 h 84"/>
              <a:gd name="T4" fmla="*/ 2147483647 w 140"/>
              <a:gd name="T5" fmla="*/ 2147483647 h 84"/>
              <a:gd name="T6" fmla="*/ 2147483647 w 140"/>
              <a:gd name="T7" fmla="*/ 2147483647 h 84"/>
              <a:gd name="T8" fmla="*/ 2147483647 w 140"/>
              <a:gd name="T9" fmla="*/ 2147483647 h 84"/>
              <a:gd name="T10" fmla="*/ 2147483647 w 140"/>
              <a:gd name="T11" fmla="*/ 2147483647 h 84"/>
              <a:gd name="T12" fmla="*/ 2147483647 w 140"/>
              <a:gd name="T13" fmla="*/ 2147483647 h 84"/>
              <a:gd name="T14" fmla="*/ 2147483647 w 140"/>
              <a:gd name="T15" fmla="*/ 2147483647 h 84"/>
              <a:gd name="T16" fmla="*/ 2147483647 w 140"/>
              <a:gd name="T17" fmla="*/ 2147483647 h 84"/>
              <a:gd name="T18" fmla="*/ 2147483647 w 140"/>
              <a:gd name="T19" fmla="*/ 2147483647 h 84"/>
              <a:gd name="T20" fmla="*/ 0 w 140"/>
              <a:gd name="T21" fmla="*/ 2147483647 h 84"/>
              <a:gd name="T22" fmla="*/ 2147483647 w 140"/>
              <a:gd name="T23" fmla="*/ 2147483647 h 84"/>
              <a:gd name="T24" fmla="*/ 2147483647 w 140"/>
              <a:gd name="T25" fmla="*/ 2147483647 h 84"/>
              <a:gd name="T26" fmla="*/ 2147483647 w 140"/>
              <a:gd name="T27" fmla="*/ 2147483647 h 84"/>
              <a:gd name="T28" fmla="*/ 2147483647 w 140"/>
              <a:gd name="T29" fmla="*/ 2147483647 h 84"/>
              <a:gd name="T30" fmla="*/ 2147483647 w 140"/>
              <a:gd name="T31" fmla="*/ 2147483647 h 84"/>
              <a:gd name="T32" fmla="*/ 2147483647 w 140"/>
              <a:gd name="T33" fmla="*/ 2147483647 h 84"/>
              <a:gd name="T34" fmla="*/ 2147483647 w 140"/>
              <a:gd name="T35" fmla="*/ 2147483647 h 84"/>
              <a:gd name="T36" fmla="*/ 2147483647 w 140"/>
              <a:gd name="T37" fmla="*/ 2147483647 h 84"/>
              <a:gd name="T38" fmla="*/ 2147483647 w 140"/>
              <a:gd name="T39" fmla="*/ 2147483647 h 84"/>
              <a:gd name="T40" fmla="*/ 2147483647 w 140"/>
              <a:gd name="T41" fmla="*/ 2147483647 h 84"/>
              <a:gd name="T42" fmla="*/ 2147483647 w 140"/>
              <a:gd name="T43" fmla="*/ 2147483647 h 84"/>
              <a:gd name="T44" fmla="*/ 2147483647 w 140"/>
              <a:gd name="T45" fmla="*/ 2147483647 h 84"/>
              <a:gd name="T46" fmla="*/ 2147483647 w 140"/>
              <a:gd name="T47" fmla="*/ 0 h 84"/>
              <a:gd name="T48" fmla="*/ 2147483647 w 140"/>
              <a:gd name="T49" fmla="*/ 2147483647 h 84"/>
              <a:gd name="T50" fmla="*/ 2147483647 w 140"/>
              <a:gd name="T51" fmla="*/ 2147483647 h 84"/>
              <a:gd name="T52" fmla="*/ 2147483647 w 140"/>
              <a:gd name="T53" fmla="*/ 2147483647 h 84"/>
              <a:gd name="T54" fmla="*/ 2147483647 w 140"/>
              <a:gd name="T55" fmla="*/ 2147483647 h 84"/>
              <a:gd name="T56" fmla="*/ 2147483647 w 140"/>
              <a:gd name="T57" fmla="*/ 2147483647 h 84"/>
              <a:gd name="T58" fmla="*/ 2147483647 w 140"/>
              <a:gd name="T59" fmla="*/ 2147483647 h 8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0"/>
              <a:gd name="T91" fmla="*/ 0 h 84"/>
              <a:gd name="T92" fmla="*/ 140 w 140"/>
              <a:gd name="T93" fmla="*/ 84 h 8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0" h="84">
                <a:moveTo>
                  <a:pt x="140" y="36"/>
                </a:moveTo>
                <a:lnTo>
                  <a:pt x="118" y="38"/>
                </a:lnTo>
                <a:lnTo>
                  <a:pt x="100" y="56"/>
                </a:lnTo>
                <a:lnTo>
                  <a:pt x="74" y="58"/>
                </a:lnTo>
                <a:lnTo>
                  <a:pt x="74" y="74"/>
                </a:lnTo>
                <a:lnTo>
                  <a:pt x="76" y="74"/>
                </a:lnTo>
                <a:lnTo>
                  <a:pt x="78" y="80"/>
                </a:lnTo>
                <a:lnTo>
                  <a:pt x="16" y="84"/>
                </a:lnTo>
                <a:lnTo>
                  <a:pt x="16" y="76"/>
                </a:lnTo>
                <a:lnTo>
                  <a:pt x="2" y="76"/>
                </a:lnTo>
                <a:lnTo>
                  <a:pt x="0" y="74"/>
                </a:lnTo>
                <a:lnTo>
                  <a:pt x="2" y="72"/>
                </a:lnTo>
                <a:lnTo>
                  <a:pt x="4" y="66"/>
                </a:lnTo>
                <a:lnTo>
                  <a:pt x="6" y="60"/>
                </a:lnTo>
                <a:lnTo>
                  <a:pt x="22" y="58"/>
                </a:lnTo>
                <a:lnTo>
                  <a:pt x="22" y="42"/>
                </a:lnTo>
                <a:lnTo>
                  <a:pt x="40" y="40"/>
                </a:lnTo>
                <a:lnTo>
                  <a:pt x="40" y="26"/>
                </a:lnTo>
                <a:lnTo>
                  <a:pt x="54" y="24"/>
                </a:lnTo>
                <a:lnTo>
                  <a:pt x="54" y="6"/>
                </a:lnTo>
                <a:lnTo>
                  <a:pt x="62" y="14"/>
                </a:lnTo>
                <a:lnTo>
                  <a:pt x="70" y="10"/>
                </a:lnTo>
                <a:lnTo>
                  <a:pt x="98" y="8"/>
                </a:lnTo>
                <a:lnTo>
                  <a:pt x="108" y="0"/>
                </a:lnTo>
                <a:lnTo>
                  <a:pt x="120" y="10"/>
                </a:lnTo>
                <a:lnTo>
                  <a:pt x="116" y="16"/>
                </a:lnTo>
                <a:lnTo>
                  <a:pt x="122" y="20"/>
                </a:lnTo>
                <a:lnTo>
                  <a:pt x="136" y="18"/>
                </a:lnTo>
                <a:lnTo>
                  <a:pt x="140" y="20"/>
                </a:lnTo>
                <a:lnTo>
                  <a:pt x="140" y="3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5" name="Freeform 1558"/>
          <p:cNvSpPr>
            <a:spLocks/>
          </p:cNvSpPr>
          <p:nvPr/>
        </p:nvSpPr>
        <p:spPr bwMode="auto">
          <a:xfrm rot="222277">
            <a:off x="2249488" y="4211638"/>
            <a:ext cx="187325" cy="242887"/>
          </a:xfrm>
          <a:custGeom>
            <a:avLst/>
            <a:gdLst>
              <a:gd name="T0" fmla="*/ 2147483647 w 80"/>
              <a:gd name="T1" fmla="*/ 0 h 104"/>
              <a:gd name="T2" fmla="*/ 2147483647 w 80"/>
              <a:gd name="T3" fmla="*/ 0 h 104"/>
              <a:gd name="T4" fmla="*/ 2147483647 w 80"/>
              <a:gd name="T5" fmla="*/ 2147483647 h 104"/>
              <a:gd name="T6" fmla="*/ 2147483647 w 80"/>
              <a:gd name="T7" fmla="*/ 2147483647 h 104"/>
              <a:gd name="T8" fmla="*/ 2147483647 w 80"/>
              <a:gd name="T9" fmla="*/ 2147483647 h 104"/>
              <a:gd name="T10" fmla="*/ 2147483647 w 80"/>
              <a:gd name="T11" fmla="*/ 2147483647 h 104"/>
              <a:gd name="T12" fmla="*/ 2147483647 w 80"/>
              <a:gd name="T13" fmla="*/ 2147483647 h 104"/>
              <a:gd name="T14" fmla="*/ 2147483647 w 80"/>
              <a:gd name="T15" fmla="*/ 2147483647 h 104"/>
              <a:gd name="T16" fmla="*/ 2147483647 w 80"/>
              <a:gd name="T17" fmla="*/ 2147483647 h 104"/>
              <a:gd name="T18" fmla="*/ 0 w 80"/>
              <a:gd name="T19" fmla="*/ 2147483647 h 104"/>
              <a:gd name="T20" fmla="*/ 0 w 80"/>
              <a:gd name="T21" fmla="*/ 2147483647 h 104"/>
              <a:gd name="T22" fmla="*/ 2147483647 w 80"/>
              <a:gd name="T23" fmla="*/ 2147483647 h 104"/>
              <a:gd name="T24" fmla="*/ 2147483647 w 80"/>
              <a:gd name="T25" fmla="*/ 0 h 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0"/>
              <a:gd name="T40" fmla="*/ 0 h 104"/>
              <a:gd name="T41" fmla="*/ 80 w 80"/>
              <a:gd name="T42" fmla="*/ 104 h 1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0" h="104">
                <a:moveTo>
                  <a:pt x="20" y="0"/>
                </a:moveTo>
                <a:lnTo>
                  <a:pt x="30" y="0"/>
                </a:lnTo>
                <a:lnTo>
                  <a:pt x="40" y="6"/>
                </a:lnTo>
                <a:lnTo>
                  <a:pt x="80" y="6"/>
                </a:lnTo>
                <a:lnTo>
                  <a:pt x="80" y="100"/>
                </a:lnTo>
                <a:lnTo>
                  <a:pt x="42" y="104"/>
                </a:lnTo>
                <a:lnTo>
                  <a:pt x="32" y="98"/>
                </a:lnTo>
                <a:lnTo>
                  <a:pt x="26" y="78"/>
                </a:lnTo>
                <a:lnTo>
                  <a:pt x="20" y="80"/>
                </a:lnTo>
                <a:lnTo>
                  <a:pt x="0" y="68"/>
                </a:lnTo>
                <a:lnTo>
                  <a:pt x="0" y="54"/>
                </a:lnTo>
                <a:lnTo>
                  <a:pt x="22" y="52"/>
                </a:lnTo>
                <a:lnTo>
                  <a:pt x="2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6" name="Freeform 1772"/>
          <p:cNvSpPr>
            <a:spLocks/>
          </p:cNvSpPr>
          <p:nvPr/>
        </p:nvSpPr>
        <p:spPr bwMode="auto">
          <a:xfrm rot="222277">
            <a:off x="8186738" y="2860675"/>
            <a:ext cx="214312" cy="228600"/>
          </a:xfrm>
          <a:custGeom>
            <a:avLst/>
            <a:gdLst>
              <a:gd name="T0" fmla="*/ 0 w 92"/>
              <a:gd name="T1" fmla="*/ 2147483647 h 96"/>
              <a:gd name="T2" fmla="*/ 2147483647 w 92"/>
              <a:gd name="T3" fmla="*/ 2147483647 h 96"/>
              <a:gd name="T4" fmla="*/ 2147483647 w 92"/>
              <a:gd name="T5" fmla="*/ 2147483647 h 96"/>
              <a:gd name="T6" fmla="*/ 2147483647 w 92"/>
              <a:gd name="T7" fmla="*/ 0 h 96"/>
              <a:gd name="T8" fmla="*/ 2147483647 w 92"/>
              <a:gd name="T9" fmla="*/ 2147483647 h 96"/>
              <a:gd name="T10" fmla="*/ 2147483647 w 92"/>
              <a:gd name="T11" fmla="*/ 2147483647 h 96"/>
              <a:gd name="T12" fmla="*/ 2147483647 w 92"/>
              <a:gd name="T13" fmla="*/ 2147483647 h 96"/>
              <a:gd name="T14" fmla="*/ 2147483647 w 92"/>
              <a:gd name="T15" fmla="*/ 2147483647 h 96"/>
              <a:gd name="T16" fmla="*/ 2147483647 w 92"/>
              <a:gd name="T17" fmla="*/ 2147483647 h 96"/>
              <a:gd name="T18" fmla="*/ 2147483647 w 92"/>
              <a:gd name="T19" fmla="*/ 2147483647 h 96"/>
              <a:gd name="T20" fmla="*/ 2147483647 w 92"/>
              <a:gd name="T21" fmla="*/ 2147483647 h 96"/>
              <a:gd name="T22" fmla="*/ 2147483647 w 92"/>
              <a:gd name="T23" fmla="*/ 2147483647 h 96"/>
              <a:gd name="T24" fmla="*/ 2147483647 w 92"/>
              <a:gd name="T25" fmla="*/ 2147483647 h 96"/>
              <a:gd name="T26" fmla="*/ 2147483647 w 92"/>
              <a:gd name="T27" fmla="*/ 2147483647 h 96"/>
              <a:gd name="T28" fmla="*/ 2147483647 w 92"/>
              <a:gd name="T29" fmla="*/ 2147483647 h 96"/>
              <a:gd name="T30" fmla="*/ 2147483647 w 92"/>
              <a:gd name="T31" fmla="*/ 2147483647 h 96"/>
              <a:gd name="T32" fmla="*/ 2147483647 w 92"/>
              <a:gd name="T33" fmla="*/ 2147483647 h 96"/>
              <a:gd name="T34" fmla="*/ 2147483647 w 92"/>
              <a:gd name="T35" fmla="*/ 2147483647 h 96"/>
              <a:gd name="T36" fmla="*/ 2147483647 w 92"/>
              <a:gd name="T37" fmla="*/ 2147483647 h 96"/>
              <a:gd name="T38" fmla="*/ 2147483647 w 92"/>
              <a:gd name="T39" fmla="*/ 2147483647 h 96"/>
              <a:gd name="T40" fmla="*/ 0 w 92"/>
              <a:gd name="T41" fmla="*/ 2147483647 h 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2"/>
              <a:gd name="T64" fmla="*/ 0 h 96"/>
              <a:gd name="T65" fmla="*/ 92 w 92"/>
              <a:gd name="T66" fmla="*/ 96 h 9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2" h="96">
                <a:moveTo>
                  <a:pt x="0" y="48"/>
                </a:moveTo>
                <a:lnTo>
                  <a:pt x="6" y="42"/>
                </a:lnTo>
                <a:lnTo>
                  <a:pt x="28" y="10"/>
                </a:lnTo>
                <a:lnTo>
                  <a:pt x="38" y="0"/>
                </a:lnTo>
                <a:lnTo>
                  <a:pt x="44" y="2"/>
                </a:lnTo>
                <a:lnTo>
                  <a:pt x="76" y="10"/>
                </a:lnTo>
                <a:lnTo>
                  <a:pt x="86" y="36"/>
                </a:lnTo>
                <a:lnTo>
                  <a:pt x="90" y="36"/>
                </a:lnTo>
                <a:lnTo>
                  <a:pt x="92" y="46"/>
                </a:lnTo>
                <a:lnTo>
                  <a:pt x="86" y="50"/>
                </a:lnTo>
                <a:lnTo>
                  <a:pt x="88" y="72"/>
                </a:lnTo>
                <a:lnTo>
                  <a:pt x="82" y="80"/>
                </a:lnTo>
                <a:lnTo>
                  <a:pt x="82" y="86"/>
                </a:lnTo>
                <a:lnTo>
                  <a:pt x="74" y="84"/>
                </a:lnTo>
                <a:lnTo>
                  <a:pt x="68" y="96"/>
                </a:lnTo>
                <a:lnTo>
                  <a:pt x="60" y="92"/>
                </a:lnTo>
                <a:lnTo>
                  <a:pt x="52" y="90"/>
                </a:lnTo>
                <a:lnTo>
                  <a:pt x="42" y="76"/>
                </a:lnTo>
                <a:lnTo>
                  <a:pt x="32" y="64"/>
                </a:lnTo>
                <a:lnTo>
                  <a:pt x="24" y="64"/>
                </a:lnTo>
                <a:lnTo>
                  <a:pt x="0" y="4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7" name="Freeform 1773"/>
          <p:cNvSpPr>
            <a:spLocks/>
          </p:cNvSpPr>
          <p:nvPr/>
        </p:nvSpPr>
        <p:spPr bwMode="auto">
          <a:xfrm rot="222277">
            <a:off x="7980363" y="2741613"/>
            <a:ext cx="166687" cy="222250"/>
          </a:xfrm>
          <a:custGeom>
            <a:avLst/>
            <a:gdLst>
              <a:gd name="T0" fmla="*/ 2147483647 w 72"/>
              <a:gd name="T1" fmla="*/ 2147483647 h 96"/>
              <a:gd name="T2" fmla="*/ 2147483647 w 72"/>
              <a:gd name="T3" fmla="*/ 0 h 96"/>
              <a:gd name="T4" fmla="*/ 2147483647 w 72"/>
              <a:gd name="T5" fmla="*/ 2147483647 h 96"/>
              <a:gd name="T6" fmla="*/ 2147483647 w 72"/>
              <a:gd name="T7" fmla="*/ 2147483647 h 96"/>
              <a:gd name="T8" fmla="*/ 2147483647 w 72"/>
              <a:gd name="T9" fmla="*/ 0 h 96"/>
              <a:gd name="T10" fmla="*/ 2147483647 w 72"/>
              <a:gd name="T11" fmla="*/ 2147483647 h 96"/>
              <a:gd name="T12" fmla="*/ 2147483647 w 72"/>
              <a:gd name="T13" fmla="*/ 2147483647 h 96"/>
              <a:gd name="T14" fmla="*/ 2147483647 w 72"/>
              <a:gd name="T15" fmla="*/ 2147483647 h 96"/>
              <a:gd name="T16" fmla="*/ 2147483647 w 72"/>
              <a:gd name="T17" fmla="*/ 2147483647 h 96"/>
              <a:gd name="T18" fmla="*/ 2147483647 w 72"/>
              <a:gd name="T19" fmla="*/ 2147483647 h 96"/>
              <a:gd name="T20" fmla="*/ 2147483647 w 72"/>
              <a:gd name="T21" fmla="*/ 2147483647 h 96"/>
              <a:gd name="T22" fmla="*/ 2147483647 w 72"/>
              <a:gd name="T23" fmla="*/ 2147483647 h 96"/>
              <a:gd name="T24" fmla="*/ 2147483647 w 72"/>
              <a:gd name="T25" fmla="*/ 2147483647 h 96"/>
              <a:gd name="T26" fmla="*/ 2147483647 w 72"/>
              <a:gd name="T27" fmla="*/ 2147483647 h 96"/>
              <a:gd name="T28" fmla="*/ 2147483647 w 72"/>
              <a:gd name="T29" fmla="*/ 2147483647 h 96"/>
              <a:gd name="T30" fmla="*/ 0 w 72"/>
              <a:gd name="T31" fmla="*/ 2147483647 h 96"/>
              <a:gd name="T32" fmla="*/ 2147483647 w 72"/>
              <a:gd name="T33" fmla="*/ 2147483647 h 96"/>
              <a:gd name="T34" fmla="*/ 2147483647 w 72"/>
              <a:gd name="T35" fmla="*/ 2147483647 h 96"/>
              <a:gd name="T36" fmla="*/ 2147483647 w 72"/>
              <a:gd name="T37" fmla="*/ 2147483647 h 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2"/>
              <a:gd name="T58" fmla="*/ 0 h 96"/>
              <a:gd name="T59" fmla="*/ 72 w 72"/>
              <a:gd name="T60" fmla="*/ 96 h 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2" h="96">
                <a:moveTo>
                  <a:pt x="24" y="2"/>
                </a:moveTo>
                <a:lnTo>
                  <a:pt x="34" y="0"/>
                </a:lnTo>
                <a:lnTo>
                  <a:pt x="42" y="8"/>
                </a:lnTo>
                <a:lnTo>
                  <a:pt x="58" y="4"/>
                </a:lnTo>
                <a:lnTo>
                  <a:pt x="64" y="0"/>
                </a:lnTo>
                <a:lnTo>
                  <a:pt x="72" y="2"/>
                </a:lnTo>
                <a:lnTo>
                  <a:pt x="68" y="28"/>
                </a:lnTo>
                <a:lnTo>
                  <a:pt x="64" y="58"/>
                </a:lnTo>
                <a:lnTo>
                  <a:pt x="60" y="64"/>
                </a:lnTo>
                <a:lnTo>
                  <a:pt x="58" y="62"/>
                </a:lnTo>
                <a:lnTo>
                  <a:pt x="56" y="60"/>
                </a:lnTo>
                <a:lnTo>
                  <a:pt x="54" y="62"/>
                </a:lnTo>
                <a:lnTo>
                  <a:pt x="34" y="80"/>
                </a:lnTo>
                <a:lnTo>
                  <a:pt x="14" y="96"/>
                </a:lnTo>
                <a:lnTo>
                  <a:pt x="6" y="94"/>
                </a:lnTo>
                <a:lnTo>
                  <a:pt x="0" y="80"/>
                </a:lnTo>
                <a:lnTo>
                  <a:pt x="8" y="54"/>
                </a:lnTo>
                <a:lnTo>
                  <a:pt x="12" y="28"/>
                </a:lnTo>
                <a:lnTo>
                  <a:pt x="24" y="2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8" name="Freeform 1802"/>
          <p:cNvSpPr>
            <a:spLocks/>
          </p:cNvSpPr>
          <p:nvPr/>
        </p:nvSpPr>
        <p:spPr bwMode="auto">
          <a:xfrm rot="222277">
            <a:off x="4046538" y="2667000"/>
            <a:ext cx="174625" cy="117475"/>
          </a:xfrm>
          <a:custGeom>
            <a:avLst/>
            <a:gdLst>
              <a:gd name="T0" fmla="*/ 2147483647 w 74"/>
              <a:gd name="T1" fmla="*/ 2147483647 h 48"/>
              <a:gd name="T2" fmla="*/ 0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2147483647 w 74"/>
              <a:gd name="T9" fmla="*/ 2147483647 h 48"/>
              <a:gd name="T10" fmla="*/ 2147483647 w 74"/>
              <a:gd name="T11" fmla="*/ 2147483647 h 48"/>
              <a:gd name="T12" fmla="*/ 2147483647 w 74"/>
              <a:gd name="T13" fmla="*/ 2147483647 h 48"/>
              <a:gd name="T14" fmla="*/ 2147483647 w 74"/>
              <a:gd name="T15" fmla="*/ 2147483647 h 48"/>
              <a:gd name="T16" fmla="*/ 2147483647 w 74"/>
              <a:gd name="T17" fmla="*/ 2147483647 h 48"/>
              <a:gd name="T18" fmla="*/ 2147483647 w 74"/>
              <a:gd name="T19" fmla="*/ 2147483647 h 48"/>
              <a:gd name="T20" fmla="*/ 2147483647 w 74"/>
              <a:gd name="T21" fmla="*/ 2147483647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4"/>
              <a:gd name="T34" fmla="*/ 0 h 48"/>
              <a:gd name="T35" fmla="*/ 74 w 74"/>
              <a:gd name="T36" fmla="*/ 48 h 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4" h="48">
                <a:moveTo>
                  <a:pt x="2" y="24"/>
                </a:moveTo>
                <a:lnTo>
                  <a:pt x="0" y="12"/>
                </a:lnTo>
                <a:lnTo>
                  <a:pt x="0" y="2"/>
                </a:lnTo>
                <a:lnTo>
                  <a:pt x="34" y="0"/>
                </a:lnTo>
                <a:lnTo>
                  <a:pt x="70" y="30"/>
                </a:lnTo>
                <a:lnTo>
                  <a:pt x="74" y="46"/>
                </a:lnTo>
                <a:lnTo>
                  <a:pt x="64" y="48"/>
                </a:lnTo>
                <a:lnTo>
                  <a:pt x="36" y="38"/>
                </a:lnTo>
                <a:lnTo>
                  <a:pt x="16" y="26"/>
                </a:lnTo>
                <a:lnTo>
                  <a:pt x="4" y="26"/>
                </a:lnTo>
                <a:lnTo>
                  <a:pt x="2" y="2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09" name="Freeform 1803"/>
          <p:cNvSpPr>
            <a:spLocks/>
          </p:cNvSpPr>
          <p:nvPr/>
        </p:nvSpPr>
        <p:spPr bwMode="auto">
          <a:xfrm rot="222277">
            <a:off x="4113213" y="2538413"/>
            <a:ext cx="127000" cy="239712"/>
          </a:xfrm>
          <a:custGeom>
            <a:avLst/>
            <a:gdLst>
              <a:gd name="T0" fmla="*/ 2147483647 w 54"/>
              <a:gd name="T1" fmla="*/ 2147483647 h 100"/>
              <a:gd name="T2" fmla="*/ 2147483647 w 54"/>
              <a:gd name="T3" fmla="*/ 2147483647 h 100"/>
              <a:gd name="T4" fmla="*/ 2147483647 w 54"/>
              <a:gd name="T5" fmla="*/ 2147483647 h 100"/>
              <a:gd name="T6" fmla="*/ 2147483647 w 54"/>
              <a:gd name="T7" fmla="*/ 2147483647 h 100"/>
              <a:gd name="T8" fmla="*/ 2147483647 w 54"/>
              <a:gd name="T9" fmla="*/ 2147483647 h 100"/>
              <a:gd name="T10" fmla="*/ 2147483647 w 54"/>
              <a:gd name="T11" fmla="*/ 2147483647 h 100"/>
              <a:gd name="T12" fmla="*/ 2147483647 w 54"/>
              <a:gd name="T13" fmla="*/ 0 h 100"/>
              <a:gd name="T14" fmla="*/ 0 w 54"/>
              <a:gd name="T15" fmla="*/ 2147483647 h 100"/>
              <a:gd name="T16" fmla="*/ 2147483647 w 54"/>
              <a:gd name="T17" fmla="*/ 2147483647 h 100"/>
              <a:gd name="T18" fmla="*/ 2147483647 w 54"/>
              <a:gd name="T19" fmla="*/ 2147483647 h 100"/>
              <a:gd name="T20" fmla="*/ 2147483647 w 54"/>
              <a:gd name="T21" fmla="*/ 2147483647 h 100"/>
              <a:gd name="T22" fmla="*/ 2147483647 w 54"/>
              <a:gd name="T23" fmla="*/ 2147483647 h 1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"/>
              <a:gd name="T37" fmla="*/ 0 h 100"/>
              <a:gd name="T38" fmla="*/ 54 w 54"/>
              <a:gd name="T39" fmla="*/ 100 h 1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" h="100">
                <a:moveTo>
                  <a:pt x="50" y="100"/>
                </a:moveTo>
                <a:lnTo>
                  <a:pt x="52" y="78"/>
                </a:lnTo>
                <a:lnTo>
                  <a:pt x="38" y="60"/>
                </a:lnTo>
                <a:lnTo>
                  <a:pt x="42" y="52"/>
                </a:lnTo>
                <a:lnTo>
                  <a:pt x="46" y="32"/>
                </a:lnTo>
                <a:lnTo>
                  <a:pt x="54" y="32"/>
                </a:lnTo>
                <a:lnTo>
                  <a:pt x="48" y="0"/>
                </a:lnTo>
                <a:lnTo>
                  <a:pt x="0" y="6"/>
                </a:lnTo>
                <a:lnTo>
                  <a:pt x="8" y="54"/>
                </a:lnTo>
                <a:lnTo>
                  <a:pt x="44" y="84"/>
                </a:lnTo>
                <a:lnTo>
                  <a:pt x="48" y="100"/>
                </a:lnTo>
                <a:lnTo>
                  <a:pt x="50" y="10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0" name="Freeform 1804"/>
          <p:cNvSpPr>
            <a:spLocks/>
          </p:cNvSpPr>
          <p:nvPr/>
        </p:nvSpPr>
        <p:spPr bwMode="auto">
          <a:xfrm rot="222277">
            <a:off x="3833813" y="2546350"/>
            <a:ext cx="180975" cy="139700"/>
          </a:xfrm>
          <a:custGeom>
            <a:avLst/>
            <a:gdLst>
              <a:gd name="T0" fmla="*/ 2147483647 w 78"/>
              <a:gd name="T1" fmla="*/ 2147483647 h 58"/>
              <a:gd name="T2" fmla="*/ 2147483647 w 78"/>
              <a:gd name="T3" fmla="*/ 2147483647 h 58"/>
              <a:gd name="T4" fmla="*/ 0 w 78"/>
              <a:gd name="T5" fmla="*/ 2147483647 h 58"/>
              <a:gd name="T6" fmla="*/ 2147483647 w 78"/>
              <a:gd name="T7" fmla="*/ 2147483647 h 58"/>
              <a:gd name="T8" fmla="*/ 2147483647 w 78"/>
              <a:gd name="T9" fmla="*/ 2147483647 h 58"/>
              <a:gd name="T10" fmla="*/ 2147483647 w 78"/>
              <a:gd name="T11" fmla="*/ 2147483647 h 58"/>
              <a:gd name="T12" fmla="*/ 2147483647 w 78"/>
              <a:gd name="T13" fmla="*/ 0 h 58"/>
              <a:gd name="T14" fmla="*/ 2147483647 w 78"/>
              <a:gd name="T15" fmla="*/ 2147483647 h 58"/>
              <a:gd name="T16" fmla="*/ 2147483647 w 78"/>
              <a:gd name="T17" fmla="*/ 2147483647 h 58"/>
              <a:gd name="T18" fmla="*/ 2147483647 w 78"/>
              <a:gd name="T19" fmla="*/ 2147483647 h 58"/>
              <a:gd name="T20" fmla="*/ 2147483647 w 78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58"/>
              <a:gd name="T35" fmla="*/ 78 w 78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58">
                <a:moveTo>
                  <a:pt x="16" y="58"/>
                </a:moveTo>
                <a:lnTo>
                  <a:pt x="22" y="50"/>
                </a:lnTo>
                <a:lnTo>
                  <a:pt x="0" y="14"/>
                </a:lnTo>
                <a:lnTo>
                  <a:pt x="4" y="12"/>
                </a:lnTo>
                <a:lnTo>
                  <a:pt x="8" y="16"/>
                </a:lnTo>
                <a:lnTo>
                  <a:pt x="12" y="8"/>
                </a:lnTo>
                <a:lnTo>
                  <a:pt x="56" y="0"/>
                </a:lnTo>
                <a:lnTo>
                  <a:pt x="72" y="2"/>
                </a:lnTo>
                <a:lnTo>
                  <a:pt x="78" y="52"/>
                </a:lnTo>
                <a:lnTo>
                  <a:pt x="52" y="52"/>
                </a:lnTo>
                <a:lnTo>
                  <a:pt x="16" y="5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1" name="Freeform 1805"/>
          <p:cNvSpPr>
            <a:spLocks/>
          </p:cNvSpPr>
          <p:nvPr/>
        </p:nvSpPr>
        <p:spPr bwMode="auto">
          <a:xfrm rot="222277">
            <a:off x="3998913" y="2544763"/>
            <a:ext cx="138112" cy="150812"/>
          </a:xfrm>
          <a:custGeom>
            <a:avLst/>
            <a:gdLst>
              <a:gd name="T0" fmla="*/ 0 w 58"/>
              <a:gd name="T1" fmla="*/ 2147483647 h 62"/>
              <a:gd name="T2" fmla="*/ 2147483647 w 58"/>
              <a:gd name="T3" fmla="*/ 0 h 62"/>
              <a:gd name="T4" fmla="*/ 2147483647 w 58"/>
              <a:gd name="T5" fmla="*/ 2147483647 h 62"/>
              <a:gd name="T6" fmla="*/ 2147483647 w 58"/>
              <a:gd name="T7" fmla="*/ 2147483647 h 62"/>
              <a:gd name="T8" fmla="*/ 2147483647 w 58"/>
              <a:gd name="T9" fmla="*/ 2147483647 h 62"/>
              <a:gd name="T10" fmla="*/ 2147483647 w 58"/>
              <a:gd name="T11" fmla="*/ 2147483647 h 62"/>
              <a:gd name="T12" fmla="*/ 2147483647 w 58"/>
              <a:gd name="T13" fmla="*/ 2147483647 h 62"/>
              <a:gd name="T14" fmla="*/ 2147483647 w 58"/>
              <a:gd name="T15" fmla="*/ 2147483647 h 62"/>
              <a:gd name="T16" fmla="*/ 0 w 58"/>
              <a:gd name="T17" fmla="*/ 2147483647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62"/>
              <a:gd name="T29" fmla="*/ 58 w 58"/>
              <a:gd name="T30" fmla="*/ 62 h 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62">
                <a:moveTo>
                  <a:pt x="0" y="6"/>
                </a:moveTo>
                <a:lnTo>
                  <a:pt x="50" y="0"/>
                </a:lnTo>
                <a:lnTo>
                  <a:pt x="58" y="48"/>
                </a:lnTo>
                <a:lnTo>
                  <a:pt x="24" y="50"/>
                </a:lnTo>
                <a:lnTo>
                  <a:pt x="24" y="62"/>
                </a:lnTo>
                <a:lnTo>
                  <a:pt x="14" y="56"/>
                </a:lnTo>
                <a:lnTo>
                  <a:pt x="8" y="60"/>
                </a:lnTo>
                <a:lnTo>
                  <a:pt x="6" y="56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2" name="Freeform 1806"/>
          <p:cNvSpPr>
            <a:spLocks/>
          </p:cNvSpPr>
          <p:nvPr/>
        </p:nvSpPr>
        <p:spPr bwMode="auto">
          <a:xfrm rot="222277">
            <a:off x="4230688" y="2393950"/>
            <a:ext cx="133350" cy="147638"/>
          </a:xfrm>
          <a:custGeom>
            <a:avLst/>
            <a:gdLst>
              <a:gd name="T0" fmla="*/ 2147483647 w 58"/>
              <a:gd name="T1" fmla="*/ 2147483647 h 62"/>
              <a:gd name="T2" fmla="*/ 0 w 58"/>
              <a:gd name="T3" fmla="*/ 2147483647 h 62"/>
              <a:gd name="T4" fmla="*/ 2147483647 w 58"/>
              <a:gd name="T5" fmla="*/ 0 h 62"/>
              <a:gd name="T6" fmla="*/ 2147483647 w 58"/>
              <a:gd name="T7" fmla="*/ 2147483647 h 62"/>
              <a:gd name="T8" fmla="*/ 2147483647 w 58"/>
              <a:gd name="T9" fmla="*/ 2147483647 h 62"/>
              <a:gd name="T10" fmla="*/ 2147483647 w 58"/>
              <a:gd name="T11" fmla="*/ 2147483647 h 62"/>
              <a:gd name="T12" fmla="*/ 2147483647 w 58"/>
              <a:gd name="T13" fmla="*/ 2147483647 h 62"/>
              <a:gd name="T14" fmla="*/ 2147483647 w 58"/>
              <a:gd name="T15" fmla="*/ 2147483647 h 62"/>
              <a:gd name="T16" fmla="*/ 2147483647 w 58"/>
              <a:gd name="T17" fmla="*/ 2147483647 h 62"/>
              <a:gd name="T18" fmla="*/ 2147483647 w 58"/>
              <a:gd name="T19" fmla="*/ 2147483647 h 62"/>
              <a:gd name="T20" fmla="*/ 2147483647 w 58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62"/>
              <a:gd name="T35" fmla="*/ 58 w 58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62">
                <a:moveTo>
                  <a:pt x="8" y="62"/>
                </a:moveTo>
                <a:lnTo>
                  <a:pt x="0" y="6"/>
                </a:lnTo>
                <a:lnTo>
                  <a:pt x="46" y="0"/>
                </a:lnTo>
                <a:lnTo>
                  <a:pt x="52" y="6"/>
                </a:lnTo>
                <a:lnTo>
                  <a:pt x="48" y="12"/>
                </a:lnTo>
                <a:lnTo>
                  <a:pt x="58" y="18"/>
                </a:lnTo>
                <a:lnTo>
                  <a:pt x="44" y="36"/>
                </a:lnTo>
                <a:lnTo>
                  <a:pt x="40" y="50"/>
                </a:lnTo>
                <a:lnTo>
                  <a:pt x="46" y="62"/>
                </a:lnTo>
                <a:lnTo>
                  <a:pt x="36" y="60"/>
                </a:lnTo>
                <a:lnTo>
                  <a:pt x="8" y="6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3" name="Freeform 1807"/>
          <p:cNvSpPr>
            <a:spLocks/>
          </p:cNvSpPr>
          <p:nvPr/>
        </p:nvSpPr>
        <p:spPr bwMode="auto">
          <a:xfrm rot="222277">
            <a:off x="4225925" y="2233613"/>
            <a:ext cx="160338" cy="174625"/>
          </a:xfrm>
          <a:custGeom>
            <a:avLst/>
            <a:gdLst>
              <a:gd name="T0" fmla="*/ 2147483647 w 70"/>
              <a:gd name="T1" fmla="*/ 2147483647 h 72"/>
              <a:gd name="T2" fmla="*/ 0 w 70"/>
              <a:gd name="T3" fmla="*/ 2147483647 h 72"/>
              <a:gd name="T4" fmla="*/ 2147483647 w 70"/>
              <a:gd name="T5" fmla="*/ 0 h 72"/>
              <a:gd name="T6" fmla="*/ 2147483647 w 70"/>
              <a:gd name="T7" fmla="*/ 0 h 72"/>
              <a:gd name="T8" fmla="*/ 2147483647 w 70"/>
              <a:gd name="T9" fmla="*/ 2147483647 h 72"/>
              <a:gd name="T10" fmla="*/ 2147483647 w 70"/>
              <a:gd name="T11" fmla="*/ 2147483647 h 72"/>
              <a:gd name="T12" fmla="*/ 2147483647 w 70"/>
              <a:gd name="T13" fmla="*/ 2147483647 h 72"/>
              <a:gd name="T14" fmla="*/ 2147483647 w 70"/>
              <a:gd name="T15" fmla="*/ 2147483647 h 72"/>
              <a:gd name="T16" fmla="*/ 2147483647 w 70"/>
              <a:gd name="T17" fmla="*/ 2147483647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0"/>
              <a:gd name="T28" fmla="*/ 0 h 72"/>
              <a:gd name="T29" fmla="*/ 70 w 70"/>
              <a:gd name="T30" fmla="*/ 72 h 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0" h="72">
                <a:moveTo>
                  <a:pt x="6" y="72"/>
                </a:moveTo>
                <a:lnTo>
                  <a:pt x="0" y="4"/>
                </a:lnTo>
                <a:lnTo>
                  <a:pt x="34" y="0"/>
                </a:lnTo>
                <a:lnTo>
                  <a:pt x="58" y="0"/>
                </a:lnTo>
                <a:lnTo>
                  <a:pt x="70" y="12"/>
                </a:lnTo>
                <a:lnTo>
                  <a:pt x="58" y="36"/>
                </a:lnTo>
                <a:lnTo>
                  <a:pt x="60" y="62"/>
                </a:lnTo>
                <a:lnTo>
                  <a:pt x="52" y="66"/>
                </a:lnTo>
                <a:lnTo>
                  <a:pt x="6" y="7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4" name="Freeform 1808"/>
          <p:cNvSpPr>
            <a:spLocks/>
          </p:cNvSpPr>
          <p:nvPr/>
        </p:nvSpPr>
        <p:spPr bwMode="auto">
          <a:xfrm rot="222277">
            <a:off x="3779838" y="2381250"/>
            <a:ext cx="193675" cy="198438"/>
          </a:xfrm>
          <a:custGeom>
            <a:avLst/>
            <a:gdLst>
              <a:gd name="T0" fmla="*/ 2147483647 w 84"/>
              <a:gd name="T1" fmla="*/ 2147483647 h 84"/>
              <a:gd name="T2" fmla="*/ 2147483647 w 84"/>
              <a:gd name="T3" fmla="*/ 2147483647 h 84"/>
              <a:gd name="T4" fmla="*/ 2147483647 w 84"/>
              <a:gd name="T5" fmla="*/ 2147483647 h 84"/>
              <a:gd name="T6" fmla="*/ 0 w 84"/>
              <a:gd name="T7" fmla="*/ 2147483647 h 84"/>
              <a:gd name="T8" fmla="*/ 2147483647 w 84"/>
              <a:gd name="T9" fmla="*/ 2147483647 h 84"/>
              <a:gd name="T10" fmla="*/ 2147483647 w 84"/>
              <a:gd name="T11" fmla="*/ 0 h 84"/>
              <a:gd name="T12" fmla="*/ 2147483647 w 84"/>
              <a:gd name="T13" fmla="*/ 2147483647 h 84"/>
              <a:gd name="T14" fmla="*/ 2147483647 w 84"/>
              <a:gd name="T15" fmla="*/ 2147483647 h 84"/>
              <a:gd name="T16" fmla="*/ 2147483647 w 84"/>
              <a:gd name="T17" fmla="*/ 2147483647 h 84"/>
              <a:gd name="T18" fmla="*/ 2147483647 w 84"/>
              <a:gd name="T19" fmla="*/ 2147483647 h 84"/>
              <a:gd name="T20" fmla="*/ 2147483647 w 84"/>
              <a:gd name="T21" fmla="*/ 2147483647 h 84"/>
              <a:gd name="T22" fmla="*/ 2147483647 w 84"/>
              <a:gd name="T23" fmla="*/ 2147483647 h 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4"/>
              <a:gd name="T37" fmla="*/ 0 h 84"/>
              <a:gd name="T38" fmla="*/ 84 w 84"/>
              <a:gd name="T39" fmla="*/ 84 h 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4" h="84">
                <a:moveTo>
                  <a:pt x="28" y="82"/>
                </a:moveTo>
                <a:lnTo>
                  <a:pt x="30" y="66"/>
                </a:lnTo>
                <a:lnTo>
                  <a:pt x="6" y="50"/>
                </a:lnTo>
                <a:lnTo>
                  <a:pt x="0" y="40"/>
                </a:lnTo>
                <a:lnTo>
                  <a:pt x="12" y="10"/>
                </a:lnTo>
                <a:lnTo>
                  <a:pt x="76" y="0"/>
                </a:lnTo>
                <a:lnTo>
                  <a:pt x="80" y="20"/>
                </a:lnTo>
                <a:lnTo>
                  <a:pt x="84" y="68"/>
                </a:lnTo>
                <a:lnTo>
                  <a:pt x="40" y="76"/>
                </a:lnTo>
                <a:lnTo>
                  <a:pt x="36" y="84"/>
                </a:lnTo>
                <a:lnTo>
                  <a:pt x="32" y="80"/>
                </a:lnTo>
                <a:lnTo>
                  <a:pt x="28" y="82"/>
                </a:lnTo>
                <a:close/>
              </a:path>
            </a:pathLst>
          </a:custGeom>
          <a:solidFill>
            <a:srgbClr val="00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5" name="Freeform 1809"/>
          <p:cNvSpPr>
            <a:spLocks/>
          </p:cNvSpPr>
          <p:nvPr/>
        </p:nvSpPr>
        <p:spPr bwMode="auto">
          <a:xfrm rot="222277">
            <a:off x="3590925" y="2271713"/>
            <a:ext cx="223838" cy="193675"/>
          </a:xfrm>
          <a:custGeom>
            <a:avLst/>
            <a:gdLst>
              <a:gd name="T0" fmla="*/ 2147483647 w 96"/>
              <a:gd name="T1" fmla="*/ 2147483647 h 80"/>
              <a:gd name="T2" fmla="*/ 2147483647 w 96"/>
              <a:gd name="T3" fmla="*/ 2147483647 h 80"/>
              <a:gd name="T4" fmla="*/ 2147483647 w 96"/>
              <a:gd name="T5" fmla="*/ 2147483647 h 80"/>
              <a:gd name="T6" fmla="*/ 2147483647 w 96"/>
              <a:gd name="T7" fmla="*/ 2147483647 h 80"/>
              <a:gd name="T8" fmla="*/ 2147483647 w 96"/>
              <a:gd name="T9" fmla="*/ 2147483647 h 80"/>
              <a:gd name="T10" fmla="*/ 2147483647 w 96"/>
              <a:gd name="T11" fmla="*/ 2147483647 h 80"/>
              <a:gd name="T12" fmla="*/ 2147483647 w 96"/>
              <a:gd name="T13" fmla="*/ 2147483647 h 80"/>
              <a:gd name="T14" fmla="*/ 2147483647 w 96"/>
              <a:gd name="T15" fmla="*/ 2147483647 h 80"/>
              <a:gd name="T16" fmla="*/ 0 w 96"/>
              <a:gd name="T17" fmla="*/ 2147483647 h 80"/>
              <a:gd name="T18" fmla="*/ 2147483647 w 96"/>
              <a:gd name="T19" fmla="*/ 2147483647 h 80"/>
              <a:gd name="T20" fmla="*/ 2147483647 w 96"/>
              <a:gd name="T21" fmla="*/ 2147483647 h 80"/>
              <a:gd name="T22" fmla="*/ 2147483647 w 96"/>
              <a:gd name="T23" fmla="*/ 2147483647 h 80"/>
              <a:gd name="T24" fmla="*/ 2147483647 w 96"/>
              <a:gd name="T25" fmla="*/ 2147483647 h 80"/>
              <a:gd name="T26" fmla="*/ 2147483647 w 96"/>
              <a:gd name="T27" fmla="*/ 0 h 80"/>
              <a:gd name="T28" fmla="*/ 2147483647 w 96"/>
              <a:gd name="T29" fmla="*/ 2147483647 h 80"/>
              <a:gd name="T30" fmla="*/ 2147483647 w 96"/>
              <a:gd name="T31" fmla="*/ 2147483647 h 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6"/>
              <a:gd name="T49" fmla="*/ 0 h 80"/>
              <a:gd name="T50" fmla="*/ 96 w 96"/>
              <a:gd name="T51" fmla="*/ 80 h 8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6" h="80">
                <a:moveTo>
                  <a:pt x="84" y="80"/>
                </a:moveTo>
                <a:lnTo>
                  <a:pt x="80" y="80"/>
                </a:lnTo>
                <a:lnTo>
                  <a:pt x="58" y="68"/>
                </a:lnTo>
                <a:lnTo>
                  <a:pt x="44" y="68"/>
                </a:lnTo>
                <a:lnTo>
                  <a:pt x="34" y="62"/>
                </a:lnTo>
                <a:lnTo>
                  <a:pt x="42" y="54"/>
                </a:lnTo>
                <a:lnTo>
                  <a:pt x="40" y="50"/>
                </a:lnTo>
                <a:lnTo>
                  <a:pt x="32" y="56"/>
                </a:lnTo>
                <a:lnTo>
                  <a:pt x="0" y="36"/>
                </a:lnTo>
                <a:lnTo>
                  <a:pt x="24" y="22"/>
                </a:lnTo>
                <a:lnTo>
                  <a:pt x="24" y="6"/>
                </a:lnTo>
                <a:lnTo>
                  <a:pt x="42" y="6"/>
                </a:lnTo>
                <a:lnTo>
                  <a:pt x="72" y="2"/>
                </a:lnTo>
                <a:lnTo>
                  <a:pt x="90" y="0"/>
                </a:lnTo>
                <a:lnTo>
                  <a:pt x="96" y="50"/>
                </a:lnTo>
                <a:lnTo>
                  <a:pt x="84" y="8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6" name="Freeform 1810"/>
          <p:cNvSpPr>
            <a:spLocks/>
          </p:cNvSpPr>
          <p:nvPr/>
        </p:nvSpPr>
        <p:spPr bwMode="auto">
          <a:xfrm rot="222277">
            <a:off x="3513138" y="2162175"/>
            <a:ext cx="179387" cy="190500"/>
          </a:xfrm>
          <a:custGeom>
            <a:avLst/>
            <a:gdLst>
              <a:gd name="T0" fmla="*/ 2147483647 w 78"/>
              <a:gd name="T1" fmla="*/ 2147483647 h 80"/>
              <a:gd name="T2" fmla="*/ 2147483647 w 78"/>
              <a:gd name="T3" fmla="*/ 2147483647 h 80"/>
              <a:gd name="T4" fmla="*/ 0 w 78"/>
              <a:gd name="T5" fmla="*/ 2147483647 h 80"/>
              <a:gd name="T6" fmla="*/ 2147483647 w 78"/>
              <a:gd name="T7" fmla="*/ 2147483647 h 80"/>
              <a:gd name="T8" fmla="*/ 2147483647 w 78"/>
              <a:gd name="T9" fmla="*/ 2147483647 h 80"/>
              <a:gd name="T10" fmla="*/ 2147483647 w 78"/>
              <a:gd name="T11" fmla="*/ 0 h 80"/>
              <a:gd name="T12" fmla="*/ 2147483647 w 78"/>
              <a:gd name="T13" fmla="*/ 2147483647 h 80"/>
              <a:gd name="T14" fmla="*/ 2147483647 w 78"/>
              <a:gd name="T15" fmla="*/ 2147483647 h 80"/>
              <a:gd name="T16" fmla="*/ 2147483647 w 78"/>
              <a:gd name="T17" fmla="*/ 2147483647 h 80"/>
              <a:gd name="T18" fmla="*/ 2147483647 w 78"/>
              <a:gd name="T19" fmla="*/ 2147483647 h 80"/>
              <a:gd name="T20" fmla="*/ 2147483647 w 78"/>
              <a:gd name="T21" fmla="*/ 2147483647 h 80"/>
              <a:gd name="T22" fmla="*/ 2147483647 w 78"/>
              <a:gd name="T23" fmla="*/ 2147483647 h 80"/>
              <a:gd name="T24" fmla="*/ 2147483647 w 78"/>
              <a:gd name="T25" fmla="*/ 2147483647 h 80"/>
              <a:gd name="T26" fmla="*/ 2147483647 w 78"/>
              <a:gd name="T27" fmla="*/ 2147483647 h 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80"/>
              <a:gd name="T44" fmla="*/ 78 w 78"/>
              <a:gd name="T45" fmla="*/ 80 h 8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80">
                <a:moveTo>
                  <a:pt x="36" y="80"/>
                </a:moveTo>
                <a:lnTo>
                  <a:pt x="6" y="54"/>
                </a:lnTo>
                <a:lnTo>
                  <a:pt x="0" y="34"/>
                </a:lnTo>
                <a:lnTo>
                  <a:pt x="8" y="20"/>
                </a:lnTo>
                <a:lnTo>
                  <a:pt x="14" y="14"/>
                </a:lnTo>
                <a:lnTo>
                  <a:pt x="18" y="0"/>
                </a:lnTo>
                <a:lnTo>
                  <a:pt x="36" y="12"/>
                </a:lnTo>
                <a:lnTo>
                  <a:pt x="36" y="18"/>
                </a:lnTo>
                <a:lnTo>
                  <a:pt x="56" y="36"/>
                </a:lnTo>
                <a:lnTo>
                  <a:pt x="74" y="34"/>
                </a:lnTo>
                <a:lnTo>
                  <a:pt x="78" y="50"/>
                </a:lnTo>
                <a:lnTo>
                  <a:pt x="60" y="50"/>
                </a:lnTo>
                <a:lnTo>
                  <a:pt x="60" y="66"/>
                </a:lnTo>
                <a:lnTo>
                  <a:pt x="36" y="80"/>
                </a:lnTo>
                <a:close/>
              </a:path>
            </a:pathLst>
          </a:custGeom>
          <a:solidFill>
            <a:srgbClr val="CCEC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7" name="Freeform 1811"/>
          <p:cNvSpPr>
            <a:spLocks/>
          </p:cNvSpPr>
          <p:nvPr/>
        </p:nvSpPr>
        <p:spPr bwMode="auto">
          <a:xfrm rot="222277">
            <a:off x="3562350" y="2073275"/>
            <a:ext cx="209550" cy="214313"/>
          </a:xfrm>
          <a:custGeom>
            <a:avLst/>
            <a:gdLst>
              <a:gd name="T0" fmla="*/ 0 w 90"/>
              <a:gd name="T1" fmla="*/ 2147483647 h 88"/>
              <a:gd name="T2" fmla="*/ 2147483647 w 90"/>
              <a:gd name="T3" fmla="*/ 2147483647 h 88"/>
              <a:gd name="T4" fmla="*/ 2147483647 w 90"/>
              <a:gd name="T5" fmla="*/ 2147483647 h 88"/>
              <a:gd name="T6" fmla="*/ 2147483647 w 90"/>
              <a:gd name="T7" fmla="*/ 0 h 88"/>
              <a:gd name="T8" fmla="*/ 2147483647 w 90"/>
              <a:gd name="T9" fmla="*/ 2147483647 h 88"/>
              <a:gd name="T10" fmla="*/ 2147483647 w 90"/>
              <a:gd name="T11" fmla="*/ 2147483647 h 88"/>
              <a:gd name="T12" fmla="*/ 2147483647 w 90"/>
              <a:gd name="T13" fmla="*/ 2147483647 h 88"/>
              <a:gd name="T14" fmla="*/ 2147483647 w 90"/>
              <a:gd name="T15" fmla="*/ 2147483647 h 88"/>
              <a:gd name="T16" fmla="*/ 2147483647 w 90"/>
              <a:gd name="T17" fmla="*/ 2147483647 h 88"/>
              <a:gd name="T18" fmla="*/ 2147483647 w 90"/>
              <a:gd name="T19" fmla="*/ 2147483647 h 88"/>
              <a:gd name="T20" fmla="*/ 2147483647 w 90"/>
              <a:gd name="T21" fmla="*/ 2147483647 h 88"/>
              <a:gd name="T22" fmla="*/ 0 w 90"/>
              <a:gd name="T23" fmla="*/ 2147483647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"/>
              <a:gd name="T37" fmla="*/ 0 h 88"/>
              <a:gd name="T38" fmla="*/ 90 w 90"/>
              <a:gd name="T39" fmla="*/ 88 h 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" h="88">
                <a:moveTo>
                  <a:pt x="0" y="38"/>
                </a:moveTo>
                <a:lnTo>
                  <a:pt x="2" y="28"/>
                </a:lnTo>
                <a:lnTo>
                  <a:pt x="10" y="8"/>
                </a:lnTo>
                <a:lnTo>
                  <a:pt x="82" y="0"/>
                </a:lnTo>
                <a:lnTo>
                  <a:pt x="86" y="44"/>
                </a:lnTo>
                <a:lnTo>
                  <a:pt x="90" y="84"/>
                </a:lnTo>
                <a:lnTo>
                  <a:pt x="60" y="88"/>
                </a:lnTo>
                <a:lnTo>
                  <a:pt x="56" y="72"/>
                </a:lnTo>
                <a:lnTo>
                  <a:pt x="38" y="74"/>
                </a:lnTo>
                <a:lnTo>
                  <a:pt x="18" y="56"/>
                </a:lnTo>
                <a:lnTo>
                  <a:pt x="18" y="50"/>
                </a:lnTo>
                <a:lnTo>
                  <a:pt x="0" y="3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8" name="Freeform 1852"/>
          <p:cNvSpPr>
            <a:spLocks/>
          </p:cNvSpPr>
          <p:nvPr/>
        </p:nvSpPr>
        <p:spPr bwMode="auto">
          <a:xfrm rot="222277">
            <a:off x="4371975" y="1938338"/>
            <a:ext cx="152400" cy="149225"/>
          </a:xfrm>
          <a:custGeom>
            <a:avLst/>
            <a:gdLst>
              <a:gd name="T0" fmla="*/ 0 w 66"/>
              <a:gd name="T1" fmla="*/ 2147483647 h 62"/>
              <a:gd name="T2" fmla="*/ 2147483647 w 66"/>
              <a:gd name="T3" fmla="*/ 0 h 62"/>
              <a:gd name="T4" fmla="*/ 2147483647 w 66"/>
              <a:gd name="T5" fmla="*/ 2147483647 h 62"/>
              <a:gd name="T6" fmla="*/ 2147483647 w 66"/>
              <a:gd name="T7" fmla="*/ 2147483647 h 62"/>
              <a:gd name="T8" fmla="*/ 2147483647 w 66"/>
              <a:gd name="T9" fmla="*/ 2147483647 h 62"/>
              <a:gd name="T10" fmla="*/ 0 w 66"/>
              <a:gd name="T11" fmla="*/ 2147483647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"/>
              <a:gd name="T19" fmla="*/ 0 h 62"/>
              <a:gd name="T20" fmla="*/ 66 w 66"/>
              <a:gd name="T21" fmla="*/ 62 h 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" h="62">
                <a:moveTo>
                  <a:pt x="0" y="8"/>
                </a:moveTo>
                <a:lnTo>
                  <a:pt x="56" y="0"/>
                </a:lnTo>
                <a:lnTo>
                  <a:pt x="66" y="22"/>
                </a:lnTo>
                <a:lnTo>
                  <a:pt x="44" y="56"/>
                </a:lnTo>
                <a:lnTo>
                  <a:pt x="8" y="62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19" name="Freeform 1853"/>
          <p:cNvSpPr>
            <a:spLocks/>
          </p:cNvSpPr>
          <p:nvPr/>
        </p:nvSpPr>
        <p:spPr bwMode="auto">
          <a:xfrm rot="222277">
            <a:off x="4368800" y="2070100"/>
            <a:ext cx="101600" cy="144463"/>
          </a:xfrm>
          <a:custGeom>
            <a:avLst/>
            <a:gdLst>
              <a:gd name="T0" fmla="*/ 2147483647 w 44"/>
              <a:gd name="T1" fmla="*/ 2147483647 h 60"/>
              <a:gd name="T2" fmla="*/ 2147483647 w 44"/>
              <a:gd name="T3" fmla="*/ 2147483647 h 60"/>
              <a:gd name="T4" fmla="*/ 0 w 44"/>
              <a:gd name="T5" fmla="*/ 2147483647 h 60"/>
              <a:gd name="T6" fmla="*/ 2147483647 w 44"/>
              <a:gd name="T7" fmla="*/ 2147483647 h 60"/>
              <a:gd name="T8" fmla="*/ 2147483647 w 44"/>
              <a:gd name="T9" fmla="*/ 0 h 60"/>
              <a:gd name="T10" fmla="*/ 2147483647 w 44"/>
              <a:gd name="T11" fmla="*/ 2147483647 h 60"/>
              <a:gd name="T12" fmla="*/ 2147483647 w 44"/>
              <a:gd name="T13" fmla="*/ 2147483647 h 60"/>
              <a:gd name="T14" fmla="*/ 2147483647 w 44"/>
              <a:gd name="T15" fmla="*/ 2147483647 h 60"/>
              <a:gd name="T16" fmla="*/ 2147483647 w 44"/>
              <a:gd name="T17" fmla="*/ 2147483647 h 60"/>
              <a:gd name="T18" fmla="*/ 2147483647 w 44"/>
              <a:gd name="T19" fmla="*/ 2147483647 h 60"/>
              <a:gd name="T20" fmla="*/ 2147483647 w 44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"/>
              <a:gd name="T34" fmla="*/ 0 h 60"/>
              <a:gd name="T35" fmla="*/ 44 w 44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" h="60">
                <a:moveTo>
                  <a:pt x="8" y="60"/>
                </a:moveTo>
                <a:lnTo>
                  <a:pt x="4" y="44"/>
                </a:lnTo>
                <a:lnTo>
                  <a:pt x="0" y="6"/>
                </a:lnTo>
                <a:lnTo>
                  <a:pt x="6" y="6"/>
                </a:lnTo>
                <a:lnTo>
                  <a:pt x="42" y="0"/>
                </a:lnTo>
                <a:lnTo>
                  <a:pt x="44" y="8"/>
                </a:lnTo>
                <a:lnTo>
                  <a:pt x="32" y="20"/>
                </a:lnTo>
                <a:lnTo>
                  <a:pt x="34" y="28"/>
                </a:lnTo>
                <a:lnTo>
                  <a:pt x="26" y="36"/>
                </a:lnTo>
                <a:lnTo>
                  <a:pt x="24" y="56"/>
                </a:lnTo>
                <a:lnTo>
                  <a:pt x="8" y="6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0" name="Freeform 1854"/>
          <p:cNvSpPr>
            <a:spLocks/>
          </p:cNvSpPr>
          <p:nvPr/>
        </p:nvSpPr>
        <p:spPr bwMode="auto">
          <a:xfrm rot="222277">
            <a:off x="4291013" y="2081213"/>
            <a:ext cx="93662" cy="152400"/>
          </a:xfrm>
          <a:custGeom>
            <a:avLst/>
            <a:gdLst>
              <a:gd name="T0" fmla="*/ 0 w 40"/>
              <a:gd name="T1" fmla="*/ 2147483647 h 64"/>
              <a:gd name="T2" fmla="*/ 2147483647 w 40"/>
              <a:gd name="T3" fmla="*/ 0 h 64"/>
              <a:gd name="T4" fmla="*/ 2147483647 w 40"/>
              <a:gd name="T5" fmla="*/ 2147483647 h 64"/>
              <a:gd name="T6" fmla="*/ 2147483647 w 40"/>
              <a:gd name="T7" fmla="*/ 2147483647 h 64"/>
              <a:gd name="T8" fmla="*/ 2147483647 w 40"/>
              <a:gd name="T9" fmla="*/ 2147483647 h 64"/>
              <a:gd name="T10" fmla="*/ 2147483647 w 40"/>
              <a:gd name="T11" fmla="*/ 2147483647 h 64"/>
              <a:gd name="T12" fmla="*/ 2147483647 w 40"/>
              <a:gd name="T13" fmla="*/ 2147483647 h 64"/>
              <a:gd name="T14" fmla="*/ 2147483647 w 40"/>
              <a:gd name="T15" fmla="*/ 2147483647 h 64"/>
              <a:gd name="T16" fmla="*/ 0 w 40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64"/>
              <a:gd name="T29" fmla="*/ 40 w 40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64">
                <a:moveTo>
                  <a:pt x="0" y="4"/>
                </a:moveTo>
                <a:lnTo>
                  <a:pt x="32" y="0"/>
                </a:lnTo>
                <a:lnTo>
                  <a:pt x="36" y="38"/>
                </a:lnTo>
                <a:lnTo>
                  <a:pt x="40" y="54"/>
                </a:lnTo>
                <a:lnTo>
                  <a:pt x="34" y="64"/>
                </a:lnTo>
                <a:lnTo>
                  <a:pt x="22" y="64"/>
                </a:lnTo>
                <a:lnTo>
                  <a:pt x="14" y="64"/>
                </a:lnTo>
                <a:lnTo>
                  <a:pt x="10" y="64"/>
                </a:lnTo>
                <a:lnTo>
                  <a:pt x="0" y="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1" name="Freeform 1855"/>
          <p:cNvSpPr>
            <a:spLocks/>
          </p:cNvSpPr>
          <p:nvPr/>
        </p:nvSpPr>
        <p:spPr bwMode="auto">
          <a:xfrm rot="222277">
            <a:off x="4105275" y="2068513"/>
            <a:ext cx="209550" cy="180975"/>
          </a:xfrm>
          <a:custGeom>
            <a:avLst/>
            <a:gdLst>
              <a:gd name="T0" fmla="*/ 2147483647 w 90"/>
              <a:gd name="T1" fmla="*/ 2147483647 h 76"/>
              <a:gd name="T2" fmla="*/ 2147483647 w 90"/>
              <a:gd name="T3" fmla="*/ 2147483647 h 76"/>
              <a:gd name="T4" fmla="*/ 2147483647 w 90"/>
              <a:gd name="T5" fmla="*/ 2147483647 h 76"/>
              <a:gd name="T6" fmla="*/ 0 w 90"/>
              <a:gd name="T7" fmla="*/ 2147483647 h 76"/>
              <a:gd name="T8" fmla="*/ 2147483647 w 90"/>
              <a:gd name="T9" fmla="*/ 2147483647 h 76"/>
              <a:gd name="T10" fmla="*/ 2147483647 w 90"/>
              <a:gd name="T11" fmla="*/ 0 h 76"/>
              <a:gd name="T12" fmla="*/ 2147483647 w 90"/>
              <a:gd name="T13" fmla="*/ 2147483647 h 76"/>
              <a:gd name="T14" fmla="*/ 2147483647 w 90"/>
              <a:gd name="T15" fmla="*/ 2147483647 h 76"/>
              <a:gd name="T16" fmla="*/ 2147483647 w 90"/>
              <a:gd name="T17" fmla="*/ 2147483647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"/>
              <a:gd name="T28" fmla="*/ 0 h 76"/>
              <a:gd name="T29" fmla="*/ 90 w 90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" h="76">
                <a:moveTo>
                  <a:pt x="56" y="70"/>
                </a:moveTo>
                <a:lnTo>
                  <a:pt x="8" y="76"/>
                </a:lnTo>
                <a:lnTo>
                  <a:pt x="2" y="34"/>
                </a:lnTo>
                <a:lnTo>
                  <a:pt x="0" y="8"/>
                </a:lnTo>
                <a:lnTo>
                  <a:pt x="64" y="2"/>
                </a:lnTo>
                <a:lnTo>
                  <a:pt x="78" y="0"/>
                </a:lnTo>
                <a:lnTo>
                  <a:pt x="80" y="6"/>
                </a:lnTo>
                <a:lnTo>
                  <a:pt x="90" y="66"/>
                </a:lnTo>
                <a:lnTo>
                  <a:pt x="56" y="7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2" name="Freeform 1856"/>
          <p:cNvSpPr>
            <a:spLocks/>
          </p:cNvSpPr>
          <p:nvPr/>
        </p:nvSpPr>
        <p:spPr bwMode="auto">
          <a:xfrm rot="222277">
            <a:off x="4113213" y="2400300"/>
            <a:ext cx="134937" cy="150813"/>
          </a:xfrm>
          <a:custGeom>
            <a:avLst/>
            <a:gdLst>
              <a:gd name="T0" fmla="*/ 2147483647 w 58"/>
              <a:gd name="T1" fmla="*/ 2147483647 h 64"/>
              <a:gd name="T2" fmla="*/ 0 w 58"/>
              <a:gd name="T3" fmla="*/ 2147483647 h 64"/>
              <a:gd name="T4" fmla="*/ 2147483647 w 58"/>
              <a:gd name="T5" fmla="*/ 2147483647 h 64"/>
              <a:gd name="T6" fmla="*/ 2147483647 w 58"/>
              <a:gd name="T7" fmla="*/ 0 h 64"/>
              <a:gd name="T8" fmla="*/ 2147483647 w 58"/>
              <a:gd name="T9" fmla="*/ 2147483647 h 64"/>
              <a:gd name="T10" fmla="*/ 2147483647 w 58"/>
              <a:gd name="T11" fmla="*/ 2147483647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8"/>
              <a:gd name="T19" fmla="*/ 0 h 64"/>
              <a:gd name="T20" fmla="*/ 58 w 58"/>
              <a:gd name="T21" fmla="*/ 64 h 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8" h="64">
                <a:moveTo>
                  <a:pt x="6" y="64"/>
                </a:moveTo>
                <a:lnTo>
                  <a:pt x="0" y="12"/>
                </a:lnTo>
                <a:lnTo>
                  <a:pt x="4" y="4"/>
                </a:lnTo>
                <a:lnTo>
                  <a:pt x="50" y="0"/>
                </a:lnTo>
                <a:lnTo>
                  <a:pt x="58" y="56"/>
                </a:lnTo>
                <a:lnTo>
                  <a:pt x="6" y="6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3" name="Freeform 1857"/>
          <p:cNvSpPr>
            <a:spLocks/>
          </p:cNvSpPr>
          <p:nvPr/>
        </p:nvSpPr>
        <p:spPr bwMode="auto">
          <a:xfrm rot="222277">
            <a:off x="3963988" y="2419350"/>
            <a:ext cx="160337" cy="141288"/>
          </a:xfrm>
          <a:custGeom>
            <a:avLst/>
            <a:gdLst>
              <a:gd name="T0" fmla="*/ 0 w 70"/>
              <a:gd name="T1" fmla="*/ 2147483647 h 58"/>
              <a:gd name="T2" fmla="*/ 2147483647 w 70"/>
              <a:gd name="T3" fmla="*/ 0 h 58"/>
              <a:gd name="T4" fmla="*/ 2147483647 w 70"/>
              <a:gd name="T5" fmla="*/ 2147483647 h 58"/>
              <a:gd name="T6" fmla="*/ 2147483647 w 70"/>
              <a:gd name="T7" fmla="*/ 2147483647 h 58"/>
              <a:gd name="T8" fmla="*/ 2147483647 w 70"/>
              <a:gd name="T9" fmla="*/ 2147483647 h 58"/>
              <a:gd name="T10" fmla="*/ 0 w 70"/>
              <a:gd name="T11" fmla="*/ 2147483647 h 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0"/>
              <a:gd name="T19" fmla="*/ 0 h 58"/>
              <a:gd name="T20" fmla="*/ 70 w 70"/>
              <a:gd name="T21" fmla="*/ 58 h 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0" h="58">
                <a:moveTo>
                  <a:pt x="0" y="8"/>
                </a:moveTo>
                <a:lnTo>
                  <a:pt x="64" y="0"/>
                </a:lnTo>
                <a:lnTo>
                  <a:pt x="70" y="52"/>
                </a:lnTo>
                <a:lnTo>
                  <a:pt x="20" y="58"/>
                </a:lnTo>
                <a:lnTo>
                  <a:pt x="4" y="56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4" name="Freeform 1858"/>
          <p:cNvSpPr>
            <a:spLocks/>
          </p:cNvSpPr>
          <p:nvPr/>
        </p:nvSpPr>
        <p:spPr bwMode="auto">
          <a:xfrm rot="222277">
            <a:off x="3954463" y="2424113"/>
            <a:ext cx="174625" cy="136525"/>
          </a:xfrm>
          <a:custGeom>
            <a:avLst/>
            <a:gdLst>
              <a:gd name="T0" fmla="*/ 0 w 76"/>
              <a:gd name="T1" fmla="*/ 2147483647 h 56"/>
              <a:gd name="T2" fmla="*/ 2147483647 w 76"/>
              <a:gd name="T3" fmla="*/ 2147483647 h 56"/>
              <a:gd name="T4" fmla="*/ 2147483647 w 76"/>
              <a:gd name="T5" fmla="*/ 2147483647 h 56"/>
              <a:gd name="T6" fmla="*/ 2147483647 w 76"/>
              <a:gd name="T7" fmla="*/ 0 h 56"/>
              <a:gd name="T8" fmla="*/ 2147483647 w 76"/>
              <a:gd name="T9" fmla="*/ 2147483647 h 56"/>
              <a:gd name="T10" fmla="*/ 2147483647 w 76"/>
              <a:gd name="T11" fmla="*/ 2147483647 h 56"/>
              <a:gd name="T12" fmla="*/ 2147483647 w 76"/>
              <a:gd name="T13" fmla="*/ 2147483647 h 56"/>
              <a:gd name="T14" fmla="*/ 2147483647 w 76"/>
              <a:gd name="T15" fmla="*/ 2147483647 h 56"/>
              <a:gd name="T16" fmla="*/ 0 w 76"/>
              <a:gd name="T17" fmla="*/ 2147483647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"/>
              <a:gd name="T28" fmla="*/ 0 h 56"/>
              <a:gd name="T29" fmla="*/ 76 w 76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" h="56">
                <a:moveTo>
                  <a:pt x="0" y="36"/>
                </a:moveTo>
                <a:lnTo>
                  <a:pt x="6" y="26"/>
                </a:lnTo>
                <a:lnTo>
                  <a:pt x="6" y="8"/>
                </a:lnTo>
                <a:lnTo>
                  <a:pt x="68" y="0"/>
                </a:lnTo>
                <a:lnTo>
                  <a:pt x="76" y="40"/>
                </a:lnTo>
                <a:lnTo>
                  <a:pt x="72" y="48"/>
                </a:lnTo>
                <a:lnTo>
                  <a:pt x="8" y="56"/>
                </a:lnTo>
                <a:lnTo>
                  <a:pt x="4" y="36"/>
                </a:lnTo>
                <a:lnTo>
                  <a:pt x="0" y="3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5" name="Freeform 1859"/>
          <p:cNvSpPr>
            <a:spLocks/>
          </p:cNvSpPr>
          <p:nvPr/>
        </p:nvSpPr>
        <p:spPr bwMode="auto">
          <a:xfrm rot="222277">
            <a:off x="4113213" y="2235200"/>
            <a:ext cx="125412" cy="174625"/>
          </a:xfrm>
          <a:custGeom>
            <a:avLst/>
            <a:gdLst>
              <a:gd name="T0" fmla="*/ 0 w 54"/>
              <a:gd name="T1" fmla="*/ 2147483647 h 72"/>
              <a:gd name="T2" fmla="*/ 2147483647 w 54"/>
              <a:gd name="T3" fmla="*/ 0 h 72"/>
              <a:gd name="T4" fmla="*/ 2147483647 w 54"/>
              <a:gd name="T5" fmla="*/ 2147483647 h 72"/>
              <a:gd name="T6" fmla="*/ 2147483647 w 54"/>
              <a:gd name="T7" fmla="*/ 2147483647 h 72"/>
              <a:gd name="T8" fmla="*/ 0 w 54"/>
              <a:gd name="T9" fmla="*/ 2147483647 h 72"/>
              <a:gd name="T10" fmla="*/ 0 w 54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"/>
              <a:gd name="T19" fmla="*/ 0 h 72"/>
              <a:gd name="T20" fmla="*/ 54 w 54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" h="72">
                <a:moveTo>
                  <a:pt x="0" y="6"/>
                </a:moveTo>
                <a:lnTo>
                  <a:pt x="48" y="0"/>
                </a:lnTo>
                <a:lnTo>
                  <a:pt x="54" y="68"/>
                </a:lnTo>
                <a:lnTo>
                  <a:pt x="8" y="72"/>
                </a:lnTo>
                <a:lnTo>
                  <a:pt x="0" y="32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6" name="Freeform 1860"/>
          <p:cNvSpPr>
            <a:spLocks/>
          </p:cNvSpPr>
          <p:nvPr/>
        </p:nvSpPr>
        <p:spPr bwMode="auto">
          <a:xfrm rot="222277">
            <a:off x="3948113" y="2141538"/>
            <a:ext cx="173037" cy="180975"/>
          </a:xfrm>
          <a:custGeom>
            <a:avLst/>
            <a:gdLst>
              <a:gd name="T0" fmla="*/ 2147483647 w 74"/>
              <a:gd name="T1" fmla="*/ 2147483647 h 76"/>
              <a:gd name="T2" fmla="*/ 2147483647 w 74"/>
              <a:gd name="T3" fmla="*/ 2147483647 h 76"/>
              <a:gd name="T4" fmla="*/ 2147483647 w 74"/>
              <a:gd name="T5" fmla="*/ 2147483647 h 76"/>
              <a:gd name="T6" fmla="*/ 2147483647 w 74"/>
              <a:gd name="T7" fmla="*/ 2147483647 h 76"/>
              <a:gd name="T8" fmla="*/ 0 w 74"/>
              <a:gd name="T9" fmla="*/ 2147483647 h 76"/>
              <a:gd name="T10" fmla="*/ 2147483647 w 74"/>
              <a:gd name="T11" fmla="*/ 0 h 76"/>
              <a:gd name="T12" fmla="*/ 2147483647 w 74"/>
              <a:gd name="T13" fmla="*/ 2147483647 h 76"/>
              <a:gd name="T14" fmla="*/ 2147483647 w 74"/>
              <a:gd name="T15" fmla="*/ 2147483647 h 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"/>
              <a:gd name="T25" fmla="*/ 0 h 76"/>
              <a:gd name="T26" fmla="*/ 74 w 74"/>
              <a:gd name="T27" fmla="*/ 76 h 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" h="76">
                <a:moveTo>
                  <a:pt x="74" y="68"/>
                </a:moveTo>
                <a:lnTo>
                  <a:pt x="12" y="76"/>
                </a:lnTo>
                <a:lnTo>
                  <a:pt x="8" y="76"/>
                </a:lnTo>
                <a:lnTo>
                  <a:pt x="4" y="56"/>
                </a:lnTo>
                <a:lnTo>
                  <a:pt x="0" y="8"/>
                </a:lnTo>
                <a:lnTo>
                  <a:pt x="68" y="0"/>
                </a:lnTo>
                <a:lnTo>
                  <a:pt x="74" y="42"/>
                </a:lnTo>
                <a:lnTo>
                  <a:pt x="74" y="6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7" name="Freeform 1861"/>
          <p:cNvSpPr>
            <a:spLocks/>
          </p:cNvSpPr>
          <p:nvPr/>
        </p:nvSpPr>
        <p:spPr bwMode="auto">
          <a:xfrm rot="222277">
            <a:off x="3803650" y="2263775"/>
            <a:ext cx="163513" cy="141288"/>
          </a:xfrm>
          <a:custGeom>
            <a:avLst/>
            <a:gdLst>
              <a:gd name="T0" fmla="*/ 2147483647 w 72"/>
              <a:gd name="T1" fmla="*/ 2147483647 h 58"/>
              <a:gd name="T2" fmla="*/ 2147483647 w 72"/>
              <a:gd name="T3" fmla="*/ 2147483647 h 58"/>
              <a:gd name="T4" fmla="*/ 0 w 72"/>
              <a:gd name="T5" fmla="*/ 2147483647 h 58"/>
              <a:gd name="T6" fmla="*/ 2147483647 w 72"/>
              <a:gd name="T7" fmla="*/ 0 h 58"/>
              <a:gd name="T8" fmla="*/ 2147483647 w 72"/>
              <a:gd name="T9" fmla="*/ 2147483647 h 58"/>
              <a:gd name="T10" fmla="*/ 2147483647 w 72"/>
              <a:gd name="T11" fmla="*/ 2147483647 h 58"/>
              <a:gd name="T12" fmla="*/ 2147483647 w 72"/>
              <a:gd name="T13" fmla="*/ 2147483647 h 58"/>
              <a:gd name="T14" fmla="*/ 2147483647 w 72"/>
              <a:gd name="T15" fmla="*/ 2147483647 h 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58"/>
              <a:gd name="T26" fmla="*/ 72 w 72"/>
              <a:gd name="T27" fmla="*/ 58 h 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58">
                <a:moveTo>
                  <a:pt x="66" y="48"/>
                </a:moveTo>
                <a:lnTo>
                  <a:pt x="6" y="58"/>
                </a:lnTo>
                <a:lnTo>
                  <a:pt x="0" y="8"/>
                </a:lnTo>
                <a:lnTo>
                  <a:pt x="64" y="0"/>
                </a:lnTo>
                <a:lnTo>
                  <a:pt x="68" y="20"/>
                </a:lnTo>
                <a:lnTo>
                  <a:pt x="72" y="20"/>
                </a:lnTo>
                <a:lnTo>
                  <a:pt x="72" y="38"/>
                </a:lnTo>
                <a:lnTo>
                  <a:pt x="66" y="4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8" name="Freeform 1862"/>
          <p:cNvSpPr>
            <a:spLocks/>
          </p:cNvSpPr>
          <p:nvPr/>
        </p:nvSpPr>
        <p:spPr bwMode="auto">
          <a:xfrm rot="222277">
            <a:off x="3757613" y="2133600"/>
            <a:ext cx="201612" cy="153988"/>
          </a:xfrm>
          <a:custGeom>
            <a:avLst/>
            <a:gdLst>
              <a:gd name="T0" fmla="*/ 2147483647 w 86"/>
              <a:gd name="T1" fmla="*/ 2147483647 h 64"/>
              <a:gd name="T2" fmla="*/ 0 w 86"/>
              <a:gd name="T3" fmla="*/ 2147483647 h 64"/>
              <a:gd name="T4" fmla="*/ 2147483647 w 86"/>
              <a:gd name="T5" fmla="*/ 2147483647 h 64"/>
              <a:gd name="T6" fmla="*/ 2147483647 w 86"/>
              <a:gd name="T7" fmla="*/ 2147483647 h 64"/>
              <a:gd name="T8" fmla="*/ 2147483647 w 86"/>
              <a:gd name="T9" fmla="*/ 0 h 64"/>
              <a:gd name="T10" fmla="*/ 2147483647 w 86"/>
              <a:gd name="T11" fmla="*/ 0 h 64"/>
              <a:gd name="T12" fmla="*/ 2147483647 w 86"/>
              <a:gd name="T13" fmla="*/ 2147483647 h 64"/>
              <a:gd name="T14" fmla="*/ 2147483647 w 86"/>
              <a:gd name="T15" fmla="*/ 2147483647 h 64"/>
              <a:gd name="T16" fmla="*/ 2147483647 w 86"/>
              <a:gd name="T17" fmla="*/ 2147483647 h 64"/>
              <a:gd name="T18" fmla="*/ 2147483647 w 86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6"/>
              <a:gd name="T31" fmla="*/ 0 h 64"/>
              <a:gd name="T32" fmla="*/ 86 w 86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6" h="64">
                <a:moveTo>
                  <a:pt x="4" y="64"/>
                </a:moveTo>
                <a:lnTo>
                  <a:pt x="0" y="24"/>
                </a:lnTo>
                <a:lnTo>
                  <a:pt x="18" y="12"/>
                </a:lnTo>
                <a:lnTo>
                  <a:pt x="48" y="8"/>
                </a:lnTo>
                <a:lnTo>
                  <a:pt x="54" y="0"/>
                </a:lnTo>
                <a:lnTo>
                  <a:pt x="82" y="0"/>
                </a:lnTo>
                <a:lnTo>
                  <a:pt x="82" y="6"/>
                </a:lnTo>
                <a:lnTo>
                  <a:pt x="86" y="54"/>
                </a:lnTo>
                <a:lnTo>
                  <a:pt x="22" y="62"/>
                </a:lnTo>
                <a:lnTo>
                  <a:pt x="4" y="64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29" name="Freeform 1863"/>
          <p:cNvSpPr>
            <a:spLocks/>
          </p:cNvSpPr>
          <p:nvPr/>
        </p:nvSpPr>
        <p:spPr bwMode="auto">
          <a:xfrm rot="222277">
            <a:off x="3756025" y="2028825"/>
            <a:ext cx="200025" cy="161925"/>
          </a:xfrm>
          <a:custGeom>
            <a:avLst/>
            <a:gdLst>
              <a:gd name="T0" fmla="*/ 2147483647 w 86"/>
              <a:gd name="T1" fmla="*/ 2147483647 h 68"/>
              <a:gd name="T2" fmla="*/ 0 w 86"/>
              <a:gd name="T3" fmla="*/ 2147483647 h 68"/>
              <a:gd name="T4" fmla="*/ 2147483647 w 86"/>
              <a:gd name="T5" fmla="*/ 2147483647 h 68"/>
              <a:gd name="T6" fmla="*/ 2147483647 w 86"/>
              <a:gd name="T7" fmla="*/ 2147483647 h 68"/>
              <a:gd name="T8" fmla="*/ 2147483647 w 86"/>
              <a:gd name="T9" fmla="*/ 2147483647 h 68"/>
              <a:gd name="T10" fmla="*/ 2147483647 w 86"/>
              <a:gd name="T11" fmla="*/ 0 h 68"/>
              <a:gd name="T12" fmla="*/ 2147483647 w 86"/>
              <a:gd name="T13" fmla="*/ 2147483647 h 68"/>
              <a:gd name="T14" fmla="*/ 2147483647 w 86"/>
              <a:gd name="T15" fmla="*/ 2147483647 h 68"/>
              <a:gd name="T16" fmla="*/ 2147483647 w 86"/>
              <a:gd name="T17" fmla="*/ 2147483647 h 68"/>
              <a:gd name="T18" fmla="*/ 2147483647 w 86"/>
              <a:gd name="T19" fmla="*/ 2147483647 h 68"/>
              <a:gd name="T20" fmla="*/ 2147483647 w 86"/>
              <a:gd name="T21" fmla="*/ 2147483647 h 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6"/>
              <a:gd name="T34" fmla="*/ 0 h 68"/>
              <a:gd name="T35" fmla="*/ 86 w 86"/>
              <a:gd name="T36" fmla="*/ 68 h 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6" h="68">
                <a:moveTo>
                  <a:pt x="4" y="68"/>
                </a:moveTo>
                <a:lnTo>
                  <a:pt x="0" y="24"/>
                </a:lnTo>
                <a:lnTo>
                  <a:pt x="14" y="22"/>
                </a:lnTo>
                <a:lnTo>
                  <a:pt x="14" y="6"/>
                </a:lnTo>
                <a:lnTo>
                  <a:pt x="62" y="2"/>
                </a:lnTo>
                <a:lnTo>
                  <a:pt x="80" y="0"/>
                </a:lnTo>
                <a:lnTo>
                  <a:pt x="86" y="44"/>
                </a:lnTo>
                <a:lnTo>
                  <a:pt x="58" y="44"/>
                </a:lnTo>
                <a:lnTo>
                  <a:pt x="52" y="52"/>
                </a:lnTo>
                <a:lnTo>
                  <a:pt x="22" y="56"/>
                </a:lnTo>
                <a:lnTo>
                  <a:pt x="4" y="6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30" name="Freeform 1864"/>
          <p:cNvSpPr>
            <a:spLocks/>
          </p:cNvSpPr>
          <p:nvPr/>
        </p:nvSpPr>
        <p:spPr bwMode="auto">
          <a:xfrm rot="222277">
            <a:off x="3946525" y="1971675"/>
            <a:ext cx="173038" cy="185738"/>
          </a:xfrm>
          <a:custGeom>
            <a:avLst/>
            <a:gdLst>
              <a:gd name="T0" fmla="*/ 0 w 74"/>
              <a:gd name="T1" fmla="*/ 2147483647 h 78"/>
              <a:gd name="T2" fmla="*/ 2147483647 w 74"/>
              <a:gd name="T3" fmla="*/ 2147483647 h 78"/>
              <a:gd name="T4" fmla="*/ 2147483647 w 74"/>
              <a:gd name="T5" fmla="*/ 0 h 78"/>
              <a:gd name="T6" fmla="*/ 2147483647 w 74"/>
              <a:gd name="T7" fmla="*/ 2147483647 h 78"/>
              <a:gd name="T8" fmla="*/ 2147483647 w 74"/>
              <a:gd name="T9" fmla="*/ 2147483647 h 78"/>
              <a:gd name="T10" fmla="*/ 2147483647 w 74"/>
              <a:gd name="T11" fmla="*/ 2147483647 h 78"/>
              <a:gd name="T12" fmla="*/ 2147483647 w 74"/>
              <a:gd name="T13" fmla="*/ 2147483647 h 78"/>
              <a:gd name="T14" fmla="*/ 0 w 74"/>
              <a:gd name="T15" fmla="*/ 2147483647 h 7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"/>
              <a:gd name="T25" fmla="*/ 0 h 78"/>
              <a:gd name="T26" fmla="*/ 74 w 74"/>
              <a:gd name="T27" fmla="*/ 78 h 7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" h="78">
                <a:moveTo>
                  <a:pt x="0" y="28"/>
                </a:moveTo>
                <a:lnTo>
                  <a:pt x="2" y="8"/>
                </a:lnTo>
                <a:lnTo>
                  <a:pt x="66" y="0"/>
                </a:lnTo>
                <a:lnTo>
                  <a:pt x="72" y="44"/>
                </a:lnTo>
                <a:lnTo>
                  <a:pt x="74" y="70"/>
                </a:lnTo>
                <a:lnTo>
                  <a:pt x="6" y="78"/>
                </a:lnTo>
                <a:lnTo>
                  <a:pt x="6" y="72"/>
                </a:lnTo>
                <a:lnTo>
                  <a:pt x="0" y="28"/>
                </a:lnTo>
                <a:close/>
              </a:path>
            </a:pathLst>
          </a:custGeom>
          <a:solidFill>
            <a:srgbClr val="0099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31" name="Freeform 1865"/>
          <p:cNvSpPr>
            <a:spLocks/>
          </p:cNvSpPr>
          <p:nvPr/>
        </p:nvSpPr>
        <p:spPr bwMode="auto">
          <a:xfrm rot="222277">
            <a:off x="4094163" y="1925638"/>
            <a:ext cx="169862" cy="158750"/>
          </a:xfrm>
          <a:custGeom>
            <a:avLst/>
            <a:gdLst>
              <a:gd name="T0" fmla="*/ 2147483647 w 72"/>
              <a:gd name="T1" fmla="*/ 2147483647 h 66"/>
              <a:gd name="T2" fmla="*/ 2147483647 w 72"/>
              <a:gd name="T3" fmla="*/ 2147483647 h 66"/>
              <a:gd name="T4" fmla="*/ 0 w 72"/>
              <a:gd name="T5" fmla="*/ 2147483647 h 66"/>
              <a:gd name="T6" fmla="*/ 2147483647 w 72"/>
              <a:gd name="T7" fmla="*/ 0 h 66"/>
              <a:gd name="T8" fmla="*/ 2147483647 w 72"/>
              <a:gd name="T9" fmla="*/ 2147483647 h 66"/>
              <a:gd name="T10" fmla="*/ 2147483647 w 72"/>
              <a:gd name="T11" fmla="*/ 2147483647 h 66"/>
              <a:gd name="T12" fmla="*/ 2147483647 w 72"/>
              <a:gd name="T13" fmla="*/ 2147483647 h 66"/>
              <a:gd name="T14" fmla="*/ 2147483647 w 72"/>
              <a:gd name="T15" fmla="*/ 2147483647 h 66"/>
              <a:gd name="T16" fmla="*/ 2147483647 w 72"/>
              <a:gd name="T17" fmla="*/ 2147483647 h 66"/>
              <a:gd name="T18" fmla="*/ 2147483647 w 72"/>
              <a:gd name="T19" fmla="*/ 2147483647 h 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2"/>
              <a:gd name="T31" fmla="*/ 0 h 66"/>
              <a:gd name="T32" fmla="*/ 72 w 72"/>
              <a:gd name="T33" fmla="*/ 66 h 6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2" h="66">
                <a:moveTo>
                  <a:pt x="8" y="66"/>
                </a:moveTo>
                <a:lnTo>
                  <a:pt x="2" y="22"/>
                </a:lnTo>
                <a:lnTo>
                  <a:pt x="0" y="6"/>
                </a:lnTo>
                <a:lnTo>
                  <a:pt x="50" y="0"/>
                </a:lnTo>
                <a:lnTo>
                  <a:pt x="52" y="14"/>
                </a:lnTo>
                <a:lnTo>
                  <a:pt x="66" y="12"/>
                </a:lnTo>
                <a:lnTo>
                  <a:pt x="68" y="32"/>
                </a:lnTo>
                <a:lnTo>
                  <a:pt x="66" y="54"/>
                </a:lnTo>
                <a:lnTo>
                  <a:pt x="72" y="60"/>
                </a:lnTo>
                <a:lnTo>
                  <a:pt x="8" y="6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32" name="Freeform 1866"/>
          <p:cNvSpPr>
            <a:spLocks/>
          </p:cNvSpPr>
          <p:nvPr/>
        </p:nvSpPr>
        <p:spPr bwMode="auto">
          <a:xfrm rot="222277">
            <a:off x="4251325" y="1951038"/>
            <a:ext cx="136525" cy="141287"/>
          </a:xfrm>
          <a:custGeom>
            <a:avLst/>
            <a:gdLst>
              <a:gd name="T0" fmla="*/ 0 w 60"/>
              <a:gd name="T1" fmla="*/ 2147483647 h 58"/>
              <a:gd name="T2" fmla="*/ 2147483647 w 60"/>
              <a:gd name="T3" fmla="*/ 0 h 58"/>
              <a:gd name="T4" fmla="*/ 2147483647 w 60"/>
              <a:gd name="T5" fmla="*/ 0 h 58"/>
              <a:gd name="T6" fmla="*/ 2147483647 w 60"/>
              <a:gd name="T7" fmla="*/ 2147483647 h 58"/>
              <a:gd name="T8" fmla="*/ 2147483647 w 60"/>
              <a:gd name="T9" fmla="*/ 2147483647 h 58"/>
              <a:gd name="T10" fmla="*/ 2147483647 w 60"/>
              <a:gd name="T11" fmla="*/ 2147483647 h 58"/>
              <a:gd name="T12" fmla="*/ 2147483647 w 60"/>
              <a:gd name="T13" fmla="*/ 2147483647 h 58"/>
              <a:gd name="T14" fmla="*/ 2147483647 w 60"/>
              <a:gd name="T15" fmla="*/ 2147483647 h 58"/>
              <a:gd name="T16" fmla="*/ 0 w 60"/>
              <a:gd name="T17" fmla="*/ 2147483647 h 58"/>
              <a:gd name="T18" fmla="*/ 2147483647 w 60"/>
              <a:gd name="T19" fmla="*/ 2147483647 h 58"/>
              <a:gd name="T20" fmla="*/ 0 w 60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58"/>
              <a:gd name="T35" fmla="*/ 60 w 60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58">
                <a:moveTo>
                  <a:pt x="0" y="6"/>
                </a:moveTo>
                <a:lnTo>
                  <a:pt x="48" y="0"/>
                </a:lnTo>
                <a:lnTo>
                  <a:pt x="52" y="0"/>
                </a:lnTo>
                <a:lnTo>
                  <a:pt x="60" y="54"/>
                </a:lnTo>
                <a:lnTo>
                  <a:pt x="54" y="54"/>
                </a:lnTo>
                <a:lnTo>
                  <a:pt x="22" y="58"/>
                </a:lnTo>
                <a:lnTo>
                  <a:pt x="20" y="52"/>
                </a:lnTo>
                <a:lnTo>
                  <a:pt x="6" y="54"/>
                </a:lnTo>
                <a:lnTo>
                  <a:pt x="0" y="48"/>
                </a:lnTo>
                <a:lnTo>
                  <a:pt x="2" y="26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33" name="Freeform 1902"/>
          <p:cNvSpPr>
            <a:spLocks/>
          </p:cNvSpPr>
          <p:nvPr/>
        </p:nvSpPr>
        <p:spPr bwMode="auto">
          <a:xfrm rot="222277">
            <a:off x="3844925" y="2671763"/>
            <a:ext cx="128588" cy="166687"/>
          </a:xfrm>
          <a:custGeom>
            <a:avLst/>
            <a:gdLst>
              <a:gd name="T0" fmla="*/ 2147483647 w 56"/>
              <a:gd name="T1" fmla="*/ 2147483647 h 70"/>
              <a:gd name="T2" fmla="*/ 2147483647 w 56"/>
              <a:gd name="T3" fmla="*/ 0 h 70"/>
              <a:gd name="T4" fmla="*/ 2147483647 w 56"/>
              <a:gd name="T5" fmla="*/ 2147483647 h 70"/>
              <a:gd name="T6" fmla="*/ 2147483647 w 56"/>
              <a:gd name="T7" fmla="*/ 2147483647 h 70"/>
              <a:gd name="T8" fmla="*/ 2147483647 w 56"/>
              <a:gd name="T9" fmla="*/ 2147483647 h 70"/>
              <a:gd name="T10" fmla="*/ 2147483647 w 56"/>
              <a:gd name="T11" fmla="*/ 2147483647 h 70"/>
              <a:gd name="T12" fmla="*/ 2147483647 w 56"/>
              <a:gd name="T13" fmla="*/ 2147483647 h 70"/>
              <a:gd name="T14" fmla="*/ 2147483647 w 56"/>
              <a:gd name="T15" fmla="*/ 2147483647 h 70"/>
              <a:gd name="T16" fmla="*/ 2147483647 w 56"/>
              <a:gd name="T17" fmla="*/ 2147483647 h 70"/>
              <a:gd name="T18" fmla="*/ 2147483647 w 56"/>
              <a:gd name="T19" fmla="*/ 2147483647 h 70"/>
              <a:gd name="T20" fmla="*/ 2147483647 w 56"/>
              <a:gd name="T21" fmla="*/ 2147483647 h 70"/>
              <a:gd name="T22" fmla="*/ 2147483647 w 56"/>
              <a:gd name="T23" fmla="*/ 2147483647 h 70"/>
              <a:gd name="T24" fmla="*/ 2147483647 w 56"/>
              <a:gd name="T25" fmla="*/ 2147483647 h 70"/>
              <a:gd name="T26" fmla="*/ 2147483647 w 56"/>
              <a:gd name="T27" fmla="*/ 2147483647 h 70"/>
              <a:gd name="T28" fmla="*/ 2147483647 w 56"/>
              <a:gd name="T29" fmla="*/ 2147483647 h 70"/>
              <a:gd name="T30" fmla="*/ 2147483647 w 56"/>
              <a:gd name="T31" fmla="*/ 2147483647 h 70"/>
              <a:gd name="T32" fmla="*/ 2147483647 w 56"/>
              <a:gd name="T33" fmla="*/ 2147483647 h 70"/>
              <a:gd name="T34" fmla="*/ 2147483647 w 56"/>
              <a:gd name="T35" fmla="*/ 2147483647 h 70"/>
              <a:gd name="T36" fmla="*/ 2147483647 w 56"/>
              <a:gd name="T37" fmla="*/ 2147483647 h 70"/>
              <a:gd name="T38" fmla="*/ 2147483647 w 56"/>
              <a:gd name="T39" fmla="*/ 2147483647 h 70"/>
              <a:gd name="T40" fmla="*/ 2147483647 w 56"/>
              <a:gd name="T41" fmla="*/ 2147483647 h 70"/>
              <a:gd name="T42" fmla="*/ 2147483647 w 56"/>
              <a:gd name="T43" fmla="*/ 2147483647 h 70"/>
              <a:gd name="T44" fmla="*/ 0 w 56"/>
              <a:gd name="T45" fmla="*/ 2147483647 h 70"/>
              <a:gd name="T46" fmla="*/ 2147483647 w 56"/>
              <a:gd name="T47" fmla="*/ 2147483647 h 70"/>
              <a:gd name="T48" fmla="*/ 2147483647 w 56"/>
              <a:gd name="T49" fmla="*/ 2147483647 h 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6"/>
              <a:gd name="T76" fmla="*/ 0 h 70"/>
              <a:gd name="T77" fmla="*/ 56 w 56"/>
              <a:gd name="T78" fmla="*/ 70 h 7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6" h="70">
                <a:moveTo>
                  <a:pt x="8" y="6"/>
                </a:moveTo>
                <a:lnTo>
                  <a:pt x="44" y="0"/>
                </a:lnTo>
                <a:lnTo>
                  <a:pt x="48" y="6"/>
                </a:lnTo>
                <a:lnTo>
                  <a:pt x="42" y="16"/>
                </a:lnTo>
                <a:lnTo>
                  <a:pt x="40" y="28"/>
                </a:lnTo>
                <a:lnTo>
                  <a:pt x="42" y="44"/>
                </a:lnTo>
                <a:lnTo>
                  <a:pt x="48" y="48"/>
                </a:lnTo>
                <a:lnTo>
                  <a:pt x="56" y="52"/>
                </a:lnTo>
                <a:lnTo>
                  <a:pt x="52" y="58"/>
                </a:lnTo>
                <a:lnTo>
                  <a:pt x="56" y="62"/>
                </a:lnTo>
                <a:lnTo>
                  <a:pt x="46" y="56"/>
                </a:lnTo>
                <a:lnTo>
                  <a:pt x="42" y="52"/>
                </a:lnTo>
                <a:lnTo>
                  <a:pt x="40" y="52"/>
                </a:lnTo>
                <a:lnTo>
                  <a:pt x="42" y="60"/>
                </a:lnTo>
                <a:lnTo>
                  <a:pt x="44" y="66"/>
                </a:lnTo>
                <a:lnTo>
                  <a:pt x="38" y="70"/>
                </a:lnTo>
                <a:lnTo>
                  <a:pt x="34" y="66"/>
                </a:lnTo>
                <a:lnTo>
                  <a:pt x="22" y="50"/>
                </a:lnTo>
                <a:lnTo>
                  <a:pt x="20" y="42"/>
                </a:lnTo>
                <a:lnTo>
                  <a:pt x="16" y="40"/>
                </a:lnTo>
                <a:lnTo>
                  <a:pt x="12" y="38"/>
                </a:lnTo>
                <a:lnTo>
                  <a:pt x="8" y="22"/>
                </a:lnTo>
                <a:lnTo>
                  <a:pt x="0" y="18"/>
                </a:lnTo>
                <a:lnTo>
                  <a:pt x="2" y="12"/>
                </a:lnTo>
                <a:lnTo>
                  <a:pt x="8" y="6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34" name="Freeform 1903"/>
          <p:cNvSpPr>
            <a:spLocks/>
          </p:cNvSpPr>
          <p:nvPr/>
        </p:nvSpPr>
        <p:spPr bwMode="auto">
          <a:xfrm rot="222277">
            <a:off x="3933825" y="2665413"/>
            <a:ext cx="117475" cy="120650"/>
          </a:xfrm>
          <a:custGeom>
            <a:avLst/>
            <a:gdLst>
              <a:gd name="T0" fmla="*/ 2147483647 w 50"/>
              <a:gd name="T1" fmla="*/ 0 h 52"/>
              <a:gd name="T2" fmla="*/ 2147483647 w 50"/>
              <a:gd name="T3" fmla="*/ 0 h 52"/>
              <a:gd name="T4" fmla="*/ 2147483647 w 50"/>
              <a:gd name="T5" fmla="*/ 2147483647 h 52"/>
              <a:gd name="T6" fmla="*/ 2147483647 w 50"/>
              <a:gd name="T7" fmla="*/ 2147483647 h 52"/>
              <a:gd name="T8" fmla="*/ 2147483647 w 50"/>
              <a:gd name="T9" fmla="*/ 2147483647 h 52"/>
              <a:gd name="T10" fmla="*/ 2147483647 w 50"/>
              <a:gd name="T11" fmla="*/ 0 h 52"/>
              <a:gd name="T12" fmla="*/ 2147483647 w 50"/>
              <a:gd name="T13" fmla="*/ 2147483647 h 52"/>
              <a:gd name="T14" fmla="*/ 2147483647 w 50"/>
              <a:gd name="T15" fmla="*/ 2147483647 h 52"/>
              <a:gd name="T16" fmla="*/ 2147483647 w 50"/>
              <a:gd name="T17" fmla="*/ 2147483647 h 52"/>
              <a:gd name="T18" fmla="*/ 2147483647 w 50"/>
              <a:gd name="T19" fmla="*/ 2147483647 h 52"/>
              <a:gd name="T20" fmla="*/ 2147483647 w 50"/>
              <a:gd name="T21" fmla="*/ 2147483647 h 52"/>
              <a:gd name="T22" fmla="*/ 2147483647 w 50"/>
              <a:gd name="T23" fmla="*/ 2147483647 h 52"/>
              <a:gd name="T24" fmla="*/ 0 w 50"/>
              <a:gd name="T25" fmla="*/ 2147483647 h 52"/>
              <a:gd name="T26" fmla="*/ 2147483647 w 50"/>
              <a:gd name="T27" fmla="*/ 2147483647 h 52"/>
              <a:gd name="T28" fmla="*/ 2147483647 w 50"/>
              <a:gd name="T29" fmla="*/ 2147483647 h 52"/>
              <a:gd name="T30" fmla="*/ 2147483647 w 50"/>
              <a:gd name="T31" fmla="*/ 0 h 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0"/>
              <a:gd name="T49" fmla="*/ 0 h 52"/>
              <a:gd name="T50" fmla="*/ 50 w 50"/>
              <a:gd name="T51" fmla="*/ 52 h 5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0" h="52">
                <a:moveTo>
                  <a:pt x="4" y="0"/>
                </a:moveTo>
                <a:lnTo>
                  <a:pt x="30" y="0"/>
                </a:lnTo>
                <a:lnTo>
                  <a:pt x="30" y="2"/>
                </a:lnTo>
                <a:lnTo>
                  <a:pt x="30" y="4"/>
                </a:lnTo>
                <a:lnTo>
                  <a:pt x="32" y="4"/>
                </a:lnTo>
                <a:lnTo>
                  <a:pt x="38" y="0"/>
                </a:lnTo>
                <a:lnTo>
                  <a:pt x="48" y="6"/>
                </a:lnTo>
                <a:lnTo>
                  <a:pt x="50" y="16"/>
                </a:lnTo>
                <a:lnTo>
                  <a:pt x="44" y="14"/>
                </a:lnTo>
                <a:lnTo>
                  <a:pt x="28" y="26"/>
                </a:lnTo>
                <a:lnTo>
                  <a:pt x="16" y="52"/>
                </a:lnTo>
                <a:lnTo>
                  <a:pt x="2" y="44"/>
                </a:lnTo>
                <a:lnTo>
                  <a:pt x="0" y="28"/>
                </a:lnTo>
                <a:lnTo>
                  <a:pt x="2" y="16"/>
                </a:lnTo>
                <a:lnTo>
                  <a:pt x="8" y="6"/>
                </a:lnTo>
                <a:lnTo>
                  <a:pt x="4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35" name="Freeform 2109"/>
          <p:cNvSpPr>
            <a:spLocks/>
          </p:cNvSpPr>
          <p:nvPr/>
        </p:nvSpPr>
        <p:spPr bwMode="auto">
          <a:xfrm rot="222277">
            <a:off x="8050213" y="2592388"/>
            <a:ext cx="274637" cy="188912"/>
          </a:xfrm>
          <a:custGeom>
            <a:avLst/>
            <a:gdLst>
              <a:gd name="T0" fmla="*/ 0 w 118"/>
              <a:gd name="T1" fmla="*/ 2147483647 h 82"/>
              <a:gd name="T2" fmla="*/ 2147483647 w 118"/>
              <a:gd name="T3" fmla="*/ 2147483647 h 82"/>
              <a:gd name="T4" fmla="*/ 0 w 118"/>
              <a:gd name="T5" fmla="*/ 2147483647 h 82"/>
              <a:gd name="T6" fmla="*/ 2147483647 w 118"/>
              <a:gd name="T7" fmla="*/ 0 h 82"/>
              <a:gd name="T8" fmla="*/ 2147483647 w 118"/>
              <a:gd name="T9" fmla="*/ 2147483647 h 82"/>
              <a:gd name="T10" fmla="*/ 2147483647 w 118"/>
              <a:gd name="T11" fmla="*/ 2147483647 h 82"/>
              <a:gd name="T12" fmla="*/ 2147483647 w 118"/>
              <a:gd name="T13" fmla="*/ 2147483647 h 82"/>
              <a:gd name="T14" fmla="*/ 2147483647 w 118"/>
              <a:gd name="T15" fmla="*/ 2147483647 h 82"/>
              <a:gd name="T16" fmla="*/ 2147483647 w 118"/>
              <a:gd name="T17" fmla="*/ 2147483647 h 82"/>
              <a:gd name="T18" fmla="*/ 2147483647 w 118"/>
              <a:gd name="T19" fmla="*/ 2147483647 h 82"/>
              <a:gd name="T20" fmla="*/ 2147483647 w 118"/>
              <a:gd name="T21" fmla="*/ 2147483647 h 82"/>
              <a:gd name="T22" fmla="*/ 2147483647 w 118"/>
              <a:gd name="T23" fmla="*/ 2147483647 h 82"/>
              <a:gd name="T24" fmla="*/ 2147483647 w 118"/>
              <a:gd name="T25" fmla="*/ 2147483647 h 82"/>
              <a:gd name="T26" fmla="*/ 2147483647 w 118"/>
              <a:gd name="T27" fmla="*/ 2147483647 h 82"/>
              <a:gd name="T28" fmla="*/ 2147483647 w 118"/>
              <a:gd name="T29" fmla="*/ 2147483647 h 82"/>
              <a:gd name="T30" fmla="*/ 2147483647 w 118"/>
              <a:gd name="T31" fmla="*/ 2147483647 h 82"/>
              <a:gd name="T32" fmla="*/ 2147483647 w 118"/>
              <a:gd name="T33" fmla="*/ 2147483647 h 82"/>
              <a:gd name="T34" fmla="*/ 2147483647 w 118"/>
              <a:gd name="T35" fmla="*/ 2147483647 h 82"/>
              <a:gd name="T36" fmla="*/ 2147483647 w 118"/>
              <a:gd name="T37" fmla="*/ 2147483647 h 82"/>
              <a:gd name="T38" fmla="*/ 2147483647 w 118"/>
              <a:gd name="T39" fmla="*/ 2147483647 h 82"/>
              <a:gd name="T40" fmla="*/ 2147483647 w 118"/>
              <a:gd name="T41" fmla="*/ 2147483647 h 82"/>
              <a:gd name="T42" fmla="*/ 2147483647 w 118"/>
              <a:gd name="T43" fmla="*/ 2147483647 h 82"/>
              <a:gd name="T44" fmla="*/ 2147483647 w 118"/>
              <a:gd name="T45" fmla="*/ 2147483647 h 82"/>
              <a:gd name="T46" fmla="*/ 2147483647 w 118"/>
              <a:gd name="T47" fmla="*/ 2147483647 h 82"/>
              <a:gd name="T48" fmla="*/ 2147483647 w 118"/>
              <a:gd name="T49" fmla="*/ 2147483647 h 82"/>
              <a:gd name="T50" fmla="*/ 2147483647 w 118"/>
              <a:gd name="T51" fmla="*/ 2147483647 h 82"/>
              <a:gd name="T52" fmla="*/ 2147483647 w 118"/>
              <a:gd name="T53" fmla="*/ 2147483647 h 82"/>
              <a:gd name="T54" fmla="*/ 2147483647 w 118"/>
              <a:gd name="T55" fmla="*/ 2147483647 h 82"/>
              <a:gd name="T56" fmla="*/ 0 w 118"/>
              <a:gd name="T57" fmla="*/ 2147483647 h 8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18"/>
              <a:gd name="T88" fmla="*/ 0 h 82"/>
              <a:gd name="T89" fmla="*/ 118 w 118"/>
              <a:gd name="T90" fmla="*/ 82 h 8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18" h="82">
                <a:moveTo>
                  <a:pt x="0" y="68"/>
                </a:moveTo>
                <a:lnTo>
                  <a:pt x="6" y="32"/>
                </a:lnTo>
                <a:lnTo>
                  <a:pt x="0" y="2"/>
                </a:lnTo>
                <a:lnTo>
                  <a:pt x="18" y="0"/>
                </a:lnTo>
                <a:lnTo>
                  <a:pt x="28" y="6"/>
                </a:lnTo>
                <a:lnTo>
                  <a:pt x="44" y="4"/>
                </a:lnTo>
                <a:lnTo>
                  <a:pt x="58" y="14"/>
                </a:lnTo>
                <a:lnTo>
                  <a:pt x="60" y="18"/>
                </a:lnTo>
                <a:lnTo>
                  <a:pt x="54" y="24"/>
                </a:lnTo>
                <a:lnTo>
                  <a:pt x="62" y="30"/>
                </a:lnTo>
                <a:lnTo>
                  <a:pt x="76" y="24"/>
                </a:lnTo>
                <a:lnTo>
                  <a:pt x="92" y="40"/>
                </a:lnTo>
                <a:lnTo>
                  <a:pt x="96" y="42"/>
                </a:lnTo>
                <a:lnTo>
                  <a:pt x="100" y="44"/>
                </a:lnTo>
                <a:lnTo>
                  <a:pt x="104" y="46"/>
                </a:lnTo>
                <a:lnTo>
                  <a:pt x="112" y="52"/>
                </a:lnTo>
                <a:lnTo>
                  <a:pt x="118" y="56"/>
                </a:lnTo>
                <a:lnTo>
                  <a:pt x="104" y="64"/>
                </a:lnTo>
                <a:lnTo>
                  <a:pt x="106" y="72"/>
                </a:lnTo>
                <a:lnTo>
                  <a:pt x="98" y="82"/>
                </a:lnTo>
                <a:lnTo>
                  <a:pt x="88" y="78"/>
                </a:lnTo>
                <a:lnTo>
                  <a:pt x="80" y="80"/>
                </a:lnTo>
                <a:lnTo>
                  <a:pt x="56" y="66"/>
                </a:lnTo>
                <a:lnTo>
                  <a:pt x="48" y="68"/>
                </a:lnTo>
                <a:lnTo>
                  <a:pt x="40" y="66"/>
                </a:lnTo>
                <a:lnTo>
                  <a:pt x="34" y="70"/>
                </a:lnTo>
                <a:lnTo>
                  <a:pt x="18" y="74"/>
                </a:lnTo>
                <a:lnTo>
                  <a:pt x="10" y="66"/>
                </a:lnTo>
                <a:lnTo>
                  <a:pt x="0" y="6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36" name="Oval 2167"/>
          <p:cNvSpPr>
            <a:spLocks noChangeArrowheads="1"/>
          </p:cNvSpPr>
          <p:nvPr/>
        </p:nvSpPr>
        <p:spPr bwMode="auto">
          <a:xfrm>
            <a:off x="0" y="3344863"/>
            <a:ext cx="1938338" cy="6159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sz="1600" b="1" i="1">
                <a:solidFill>
                  <a:srgbClr val="FFFFFF"/>
                </a:solidFill>
              </a:rPr>
              <a:t>Amaranthus rudis</a:t>
            </a:r>
            <a:endParaRPr lang="en-US" sz="1600" b="1" i="1">
              <a:solidFill>
                <a:srgbClr val="FFFFFF"/>
              </a:solidFill>
            </a:endParaRPr>
          </a:p>
        </p:txBody>
      </p:sp>
      <p:sp>
        <p:nvSpPr>
          <p:cNvPr id="79637" name="Oval 2168"/>
          <p:cNvSpPr>
            <a:spLocks noChangeArrowheads="1"/>
          </p:cNvSpPr>
          <p:nvPr/>
        </p:nvSpPr>
        <p:spPr bwMode="auto">
          <a:xfrm>
            <a:off x="4578350" y="615950"/>
            <a:ext cx="2814638" cy="58578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sz="1600" b="1" i="1">
                <a:solidFill>
                  <a:srgbClr val="000000"/>
                </a:solidFill>
              </a:rPr>
              <a:t>Amaranthus palmeri</a:t>
            </a:r>
            <a:endParaRPr lang="en-US" sz="1600" b="1" i="1">
              <a:solidFill>
                <a:srgbClr val="000000"/>
              </a:solidFill>
            </a:endParaRPr>
          </a:p>
        </p:txBody>
      </p:sp>
      <p:sp>
        <p:nvSpPr>
          <p:cNvPr id="79638" name="Text Box 2195"/>
          <p:cNvSpPr txBox="1">
            <a:spLocks noChangeArrowheads="1"/>
          </p:cNvSpPr>
          <p:nvPr/>
        </p:nvSpPr>
        <p:spPr bwMode="auto">
          <a:xfrm>
            <a:off x="3927475" y="2597150"/>
            <a:ext cx="11080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Kentucky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79639" name="Text Box 2196"/>
          <p:cNvSpPr txBox="1">
            <a:spLocks noChangeArrowheads="1"/>
          </p:cNvSpPr>
          <p:nvPr/>
        </p:nvSpPr>
        <p:spPr bwMode="auto">
          <a:xfrm>
            <a:off x="4281488" y="3160713"/>
            <a:ext cx="1265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Tennessee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79640" name="Text Box 2197"/>
          <p:cNvSpPr txBox="1">
            <a:spLocks noChangeArrowheads="1"/>
          </p:cNvSpPr>
          <p:nvPr/>
        </p:nvSpPr>
        <p:spPr bwMode="auto">
          <a:xfrm>
            <a:off x="2276475" y="2365375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Missouri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79641" name="Text Box 2208"/>
          <p:cNvSpPr txBox="1">
            <a:spLocks noChangeArrowheads="1"/>
          </p:cNvSpPr>
          <p:nvPr/>
        </p:nvSpPr>
        <p:spPr bwMode="auto">
          <a:xfrm rot="-251160">
            <a:off x="3505200" y="2057400"/>
            <a:ext cx="11461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Illinois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79642" name="Text Box 2214"/>
          <p:cNvSpPr txBox="1">
            <a:spLocks noChangeArrowheads="1"/>
          </p:cNvSpPr>
          <p:nvPr/>
        </p:nvSpPr>
        <p:spPr bwMode="auto">
          <a:xfrm>
            <a:off x="3265488" y="4318000"/>
            <a:ext cx="11461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Mississippi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79643" name="Text Box 2215"/>
          <p:cNvSpPr txBox="1">
            <a:spLocks noChangeArrowheads="1"/>
          </p:cNvSpPr>
          <p:nvPr/>
        </p:nvSpPr>
        <p:spPr bwMode="auto">
          <a:xfrm>
            <a:off x="5729288" y="4419600"/>
            <a:ext cx="1025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Georgia</a:t>
            </a:r>
          </a:p>
        </p:txBody>
      </p:sp>
      <p:sp>
        <p:nvSpPr>
          <p:cNvPr id="79644" name="Text Box 2216"/>
          <p:cNvSpPr txBox="1">
            <a:spLocks noChangeArrowheads="1"/>
          </p:cNvSpPr>
          <p:nvPr/>
        </p:nvSpPr>
        <p:spPr bwMode="auto">
          <a:xfrm>
            <a:off x="6248400" y="3735388"/>
            <a:ext cx="13970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S Carolina</a:t>
            </a:r>
          </a:p>
        </p:txBody>
      </p:sp>
      <p:sp>
        <p:nvSpPr>
          <p:cNvPr id="79645" name="Text Box 2217"/>
          <p:cNvSpPr txBox="1">
            <a:spLocks noChangeArrowheads="1"/>
          </p:cNvSpPr>
          <p:nvPr/>
        </p:nvSpPr>
        <p:spPr bwMode="auto">
          <a:xfrm rot="-298904">
            <a:off x="6661150" y="2922588"/>
            <a:ext cx="1406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N Carolina</a:t>
            </a:r>
          </a:p>
        </p:txBody>
      </p:sp>
      <p:sp>
        <p:nvSpPr>
          <p:cNvPr id="79646" name="Text Box 2218"/>
          <p:cNvSpPr txBox="1">
            <a:spLocks noChangeArrowheads="1"/>
          </p:cNvSpPr>
          <p:nvPr/>
        </p:nvSpPr>
        <p:spPr bwMode="auto">
          <a:xfrm rot="-158134">
            <a:off x="4430713" y="4665663"/>
            <a:ext cx="1298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Alabama</a:t>
            </a:r>
          </a:p>
        </p:txBody>
      </p:sp>
      <p:sp>
        <p:nvSpPr>
          <p:cNvPr id="79647" name="Text Box 2311"/>
          <p:cNvSpPr txBox="1">
            <a:spLocks noChangeArrowheads="1"/>
          </p:cNvSpPr>
          <p:nvPr/>
        </p:nvSpPr>
        <p:spPr bwMode="auto">
          <a:xfrm>
            <a:off x="2238375" y="5199063"/>
            <a:ext cx="11477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Louisiana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79648" name="Line 867"/>
          <p:cNvSpPr>
            <a:spLocks noChangeShapeType="1"/>
          </p:cNvSpPr>
          <p:nvPr/>
        </p:nvSpPr>
        <p:spPr bwMode="auto">
          <a:xfrm rot="222277" flipV="1">
            <a:off x="1931988" y="2259013"/>
            <a:ext cx="250825" cy="1347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649" name="Line 869"/>
          <p:cNvSpPr>
            <a:spLocks noChangeShapeType="1"/>
          </p:cNvSpPr>
          <p:nvPr/>
        </p:nvSpPr>
        <p:spPr bwMode="auto">
          <a:xfrm rot="222277">
            <a:off x="5948363" y="1270000"/>
            <a:ext cx="1638300" cy="150812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650" name="Line 870"/>
          <p:cNvSpPr>
            <a:spLocks noChangeShapeType="1"/>
          </p:cNvSpPr>
          <p:nvPr/>
        </p:nvSpPr>
        <p:spPr bwMode="auto">
          <a:xfrm rot="222277">
            <a:off x="5878513" y="1222375"/>
            <a:ext cx="268287" cy="31067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651" name="Freeform 1279"/>
          <p:cNvSpPr>
            <a:spLocks/>
          </p:cNvSpPr>
          <p:nvPr/>
        </p:nvSpPr>
        <p:spPr bwMode="auto">
          <a:xfrm rot="222277">
            <a:off x="2286000" y="4664075"/>
            <a:ext cx="190500" cy="349250"/>
          </a:xfrm>
          <a:custGeom>
            <a:avLst/>
            <a:gdLst>
              <a:gd name="T0" fmla="*/ 0 w 82"/>
              <a:gd name="T1" fmla="*/ 0 h 150"/>
              <a:gd name="T2" fmla="*/ 2147483647 w 82"/>
              <a:gd name="T3" fmla="*/ 0 h 150"/>
              <a:gd name="T4" fmla="*/ 2147483647 w 82"/>
              <a:gd name="T5" fmla="*/ 2147483647 h 150"/>
              <a:gd name="T6" fmla="*/ 2147483647 w 82"/>
              <a:gd name="T7" fmla="*/ 2147483647 h 150"/>
              <a:gd name="T8" fmla="*/ 2147483647 w 82"/>
              <a:gd name="T9" fmla="*/ 2147483647 h 150"/>
              <a:gd name="T10" fmla="*/ 2147483647 w 82"/>
              <a:gd name="T11" fmla="*/ 2147483647 h 150"/>
              <a:gd name="T12" fmla="*/ 2147483647 w 82"/>
              <a:gd name="T13" fmla="*/ 2147483647 h 150"/>
              <a:gd name="T14" fmla="*/ 2147483647 w 82"/>
              <a:gd name="T15" fmla="*/ 2147483647 h 150"/>
              <a:gd name="T16" fmla="*/ 2147483647 w 82"/>
              <a:gd name="T17" fmla="*/ 2147483647 h 150"/>
              <a:gd name="T18" fmla="*/ 2147483647 w 82"/>
              <a:gd name="T19" fmla="*/ 2147483647 h 150"/>
              <a:gd name="T20" fmla="*/ 2147483647 w 82"/>
              <a:gd name="T21" fmla="*/ 2147483647 h 150"/>
              <a:gd name="T22" fmla="*/ 2147483647 w 82"/>
              <a:gd name="T23" fmla="*/ 2147483647 h 150"/>
              <a:gd name="T24" fmla="*/ 2147483647 w 82"/>
              <a:gd name="T25" fmla="*/ 2147483647 h 150"/>
              <a:gd name="T26" fmla="*/ 2147483647 w 82"/>
              <a:gd name="T27" fmla="*/ 2147483647 h 150"/>
              <a:gd name="T28" fmla="*/ 0 w 82"/>
              <a:gd name="T29" fmla="*/ 0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2"/>
              <a:gd name="T46" fmla="*/ 0 h 150"/>
              <a:gd name="T47" fmla="*/ 82 w 82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2" h="150">
                <a:moveTo>
                  <a:pt x="0" y="0"/>
                </a:moveTo>
                <a:lnTo>
                  <a:pt x="50" y="0"/>
                </a:lnTo>
                <a:lnTo>
                  <a:pt x="64" y="26"/>
                </a:lnTo>
                <a:lnTo>
                  <a:pt x="70" y="114"/>
                </a:lnTo>
                <a:lnTo>
                  <a:pt x="82" y="116"/>
                </a:lnTo>
                <a:lnTo>
                  <a:pt x="78" y="130"/>
                </a:lnTo>
                <a:lnTo>
                  <a:pt x="78" y="150"/>
                </a:lnTo>
                <a:lnTo>
                  <a:pt x="68" y="150"/>
                </a:lnTo>
                <a:lnTo>
                  <a:pt x="54" y="130"/>
                </a:lnTo>
                <a:lnTo>
                  <a:pt x="34" y="118"/>
                </a:lnTo>
                <a:lnTo>
                  <a:pt x="20" y="94"/>
                </a:lnTo>
                <a:lnTo>
                  <a:pt x="6" y="56"/>
                </a:lnTo>
                <a:lnTo>
                  <a:pt x="12" y="32"/>
                </a:lnTo>
                <a:lnTo>
                  <a:pt x="6" y="3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52" name="Freeform 1278"/>
          <p:cNvSpPr>
            <a:spLocks/>
          </p:cNvSpPr>
          <p:nvPr/>
        </p:nvSpPr>
        <p:spPr bwMode="auto">
          <a:xfrm rot="222277">
            <a:off x="2222500" y="4656138"/>
            <a:ext cx="242888" cy="381000"/>
          </a:xfrm>
          <a:custGeom>
            <a:avLst/>
            <a:gdLst>
              <a:gd name="T0" fmla="*/ 2147483647 w 104"/>
              <a:gd name="T1" fmla="*/ 2147483647 h 162"/>
              <a:gd name="T2" fmla="*/ 2147483647 w 104"/>
              <a:gd name="T3" fmla="*/ 2147483647 h 162"/>
              <a:gd name="T4" fmla="*/ 2147483647 w 104"/>
              <a:gd name="T5" fmla="*/ 2147483647 h 162"/>
              <a:gd name="T6" fmla="*/ 2147483647 w 104"/>
              <a:gd name="T7" fmla="*/ 2147483647 h 162"/>
              <a:gd name="T8" fmla="*/ 0 w 104"/>
              <a:gd name="T9" fmla="*/ 2147483647 h 162"/>
              <a:gd name="T10" fmla="*/ 2147483647 w 104"/>
              <a:gd name="T11" fmla="*/ 0 h 162"/>
              <a:gd name="T12" fmla="*/ 2147483647 w 104"/>
              <a:gd name="T13" fmla="*/ 2147483647 h 162"/>
              <a:gd name="T14" fmla="*/ 2147483647 w 104"/>
              <a:gd name="T15" fmla="*/ 2147483647 h 162"/>
              <a:gd name="T16" fmla="*/ 2147483647 w 104"/>
              <a:gd name="T17" fmla="*/ 2147483647 h 162"/>
              <a:gd name="T18" fmla="*/ 2147483647 w 104"/>
              <a:gd name="T19" fmla="*/ 2147483647 h 162"/>
              <a:gd name="T20" fmla="*/ 2147483647 w 104"/>
              <a:gd name="T21" fmla="*/ 2147483647 h 162"/>
              <a:gd name="T22" fmla="*/ 2147483647 w 104"/>
              <a:gd name="T23" fmla="*/ 2147483647 h 162"/>
              <a:gd name="T24" fmla="*/ 2147483647 w 104"/>
              <a:gd name="T25" fmla="*/ 2147483647 h 162"/>
              <a:gd name="T26" fmla="*/ 2147483647 w 104"/>
              <a:gd name="T27" fmla="*/ 2147483647 h 162"/>
              <a:gd name="T28" fmla="*/ 2147483647 w 104"/>
              <a:gd name="T29" fmla="*/ 2147483647 h 162"/>
              <a:gd name="T30" fmla="*/ 2147483647 w 104"/>
              <a:gd name="T31" fmla="*/ 2147483647 h 162"/>
              <a:gd name="T32" fmla="*/ 2147483647 w 104"/>
              <a:gd name="T33" fmla="*/ 2147483647 h 162"/>
              <a:gd name="T34" fmla="*/ 2147483647 w 104"/>
              <a:gd name="T35" fmla="*/ 2147483647 h 162"/>
              <a:gd name="T36" fmla="*/ 2147483647 w 104"/>
              <a:gd name="T37" fmla="*/ 2147483647 h 162"/>
              <a:gd name="T38" fmla="*/ 2147483647 w 104"/>
              <a:gd name="T39" fmla="*/ 2147483647 h 16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4"/>
              <a:gd name="T61" fmla="*/ 0 h 162"/>
              <a:gd name="T62" fmla="*/ 104 w 104"/>
              <a:gd name="T63" fmla="*/ 162 h 16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4" h="162">
                <a:moveTo>
                  <a:pt x="10" y="160"/>
                </a:moveTo>
                <a:lnTo>
                  <a:pt x="10" y="144"/>
                </a:lnTo>
                <a:lnTo>
                  <a:pt x="8" y="126"/>
                </a:lnTo>
                <a:lnTo>
                  <a:pt x="4" y="64"/>
                </a:lnTo>
                <a:lnTo>
                  <a:pt x="0" y="2"/>
                </a:lnTo>
                <a:lnTo>
                  <a:pt x="36" y="0"/>
                </a:lnTo>
                <a:lnTo>
                  <a:pt x="42" y="32"/>
                </a:lnTo>
                <a:lnTo>
                  <a:pt x="48" y="32"/>
                </a:lnTo>
                <a:lnTo>
                  <a:pt x="42" y="56"/>
                </a:lnTo>
                <a:lnTo>
                  <a:pt x="56" y="94"/>
                </a:lnTo>
                <a:lnTo>
                  <a:pt x="70" y="118"/>
                </a:lnTo>
                <a:lnTo>
                  <a:pt x="90" y="130"/>
                </a:lnTo>
                <a:lnTo>
                  <a:pt x="104" y="150"/>
                </a:lnTo>
                <a:lnTo>
                  <a:pt x="90" y="152"/>
                </a:lnTo>
                <a:lnTo>
                  <a:pt x="82" y="148"/>
                </a:lnTo>
                <a:lnTo>
                  <a:pt x="78" y="138"/>
                </a:lnTo>
                <a:lnTo>
                  <a:pt x="50" y="132"/>
                </a:lnTo>
                <a:lnTo>
                  <a:pt x="40" y="152"/>
                </a:lnTo>
                <a:lnTo>
                  <a:pt x="28" y="162"/>
                </a:lnTo>
                <a:lnTo>
                  <a:pt x="10" y="16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53" name="Freeform 1303"/>
          <p:cNvSpPr>
            <a:spLocks/>
          </p:cNvSpPr>
          <p:nvPr/>
        </p:nvSpPr>
        <p:spPr bwMode="auto">
          <a:xfrm rot="222277">
            <a:off x="3006725" y="5116513"/>
            <a:ext cx="192088" cy="342900"/>
          </a:xfrm>
          <a:custGeom>
            <a:avLst/>
            <a:gdLst>
              <a:gd name="T0" fmla="*/ 2147483647 w 82"/>
              <a:gd name="T1" fmla="*/ 2147483647 h 146"/>
              <a:gd name="T2" fmla="*/ 2147483647 w 82"/>
              <a:gd name="T3" fmla="*/ 2147483647 h 146"/>
              <a:gd name="T4" fmla="*/ 2147483647 w 82"/>
              <a:gd name="T5" fmla="*/ 2147483647 h 146"/>
              <a:gd name="T6" fmla="*/ 2147483647 w 82"/>
              <a:gd name="T7" fmla="*/ 2147483647 h 146"/>
              <a:gd name="T8" fmla="*/ 2147483647 w 82"/>
              <a:gd name="T9" fmla="*/ 2147483647 h 146"/>
              <a:gd name="T10" fmla="*/ 0 w 82"/>
              <a:gd name="T11" fmla="*/ 2147483647 h 146"/>
              <a:gd name="T12" fmla="*/ 2147483647 w 82"/>
              <a:gd name="T13" fmla="*/ 2147483647 h 146"/>
              <a:gd name="T14" fmla="*/ 2147483647 w 82"/>
              <a:gd name="T15" fmla="*/ 2147483647 h 146"/>
              <a:gd name="T16" fmla="*/ 2147483647 w 82"/>
              <a:gd name="T17" fmla="*/ 2147483647 h 146"/>
              <a:gd name="T18" fmla="*/ 2147483647 w 82"/>
              <a:gd name="T19" fmla="*/ 2147483647 h 146"/>
              <a:gd name="T20" fmla="*/ 2147483647 w 82"/>
              <a:gd name="T21" fmla="*/ 0 h 146"/>
              <a:gd name="T22" fmla="*/ 2147483647 w 82"/>
              <a:gd name="T23" fmla="*/ 2147483647 h 146"/>
              <a:gd name="T24" fmla="*/ 2147483647 w 82"/>
              <a:gd name="T25" fmla="*/ 2147483647 h 146"/>
              <a:gd name="T26" fmla="*/ 2147483647 w 82"/>
              <a:gd name="T27" fmla="*/ 2147483647 h 146"/>
              <a:gd name="T28" fmla="*/ 2147483647 w 82"/>
              <a:gd name="T29" fmla="*/ 2147483647 h 146"/>
              <a:gd name="T30" fmla="*/ 2147483647 w 82"/>
              <a:gd name="T31" fmla="*/ 2147483647 h 146"/>
              <a:gd name="T32" fmla="*/ 2147483647 w 82"/>
              <a:gd name="T33" fmla="*/ 2147483647 h 146"/>
              <a:gd name="T34" fmla="*/ 2147483647 w 82"/>
              <a:gd name="T35" fmla="*/ 2147483647 h 146"/>
              <a:gd name="T36" fmla="*/ 2147483647 w 82"/>
              <a:gd name="T37" fmla="*/ 2147483647 h 146"/>
              <a:gd name="T38" fmla="*/ 2147483647 w 82"/>
              <a:gd name="T39" fmla="*/ 2147483647 h 146"/>
              <a:gd name="T40" fmla="*/ 2147483647 w 82"/>
              <a:gd name="T41" fmla="*/ 2147483647 h 146"/>
              <a:gd name="T42" fmla="*/ 2147483647 w 82"/>
              <a:gd name="T43" fmla="*/ 2147483647 h 146"/>
              <a:gd name="T44" fmla="*/ 2147483647 w 82"/>
              <a:gd name="T45" fmla="*/ 2147483647 h 146"/>
              <a:gd name="T46" fmla="*/ 2147483647 w 82"/>
              <a:gd name="T47" fmla="*/ 2147483647 h 146"/>
              <a:gd name="T48" fmla="*/ 2147483647 w 82"/>
              <a:gd name="T49" fmla="*/ 2147483647 h 146"/>
              <a:gd name="T50" fmla="*/ 2147483647 w 82"/>
              <a:gd name="T51" fmla="*/ 2147483647 h 146"/>
              <a:gd name="T52" fmla="*/ 2147483647 w 82"/>
              <a:gd name="T53" fmla="*/ 2147483647 h 146"/>
              <a:gd name="T54" fmla="*/ 2147483647 w 82"/>
              <a:gd name="T55" fmla="*/ 2147483647 h 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2"/>
              <a:gd name="T85" fmla="*/ 0 h 146"/>
              <a:gd name="T86" fmla="*/ 82 w 82"/>
              <a:gd name="T87" fmla="*/ 146 h 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2" h="146">
                <a:moveTo>
                  <a:pt x="40" y="138"/>
                </a:moveTo>
                <a:lnTo>
                  <a:pt x="22" y="134"/>
                </a:lnTo>
                <a:lnTo>
                  <a:pt x="24" y="144"/>
                </a:lnTo>
                <a:lnTo>
                  <a:pt x="12" y="146"/>
                </a:lnTo>
                <a:lnTo>
                  <a:pt x="8" y="126"/>
                </a:lnTo>
                <a:lnTo>
                  <a:pt x="0" y="18"/>
                </a:lnTo>
                <a:lnTo>
                  <a:pt x="18" y="12"/>
                </a:lnTo>
                <a:lnTo>
                  <a:pt x="18" y="2"/>
                </a:lnTo>
                <a:lnTo>
                  <a:pt x="42" y="22"/>
                </a:lnTo>
                <a:lnTo>
                  <a:pt x="58" y="2"/>
                </a:lnTo>
                <a:lnTo>
                  <a:pt x="68" y="0"/>
                </a:lnTo>
                <a:lnTo>
                  <a:pt x="70" y="16"/>
                </a:lnTo>
                <a:lnTo>
                  <a:pt x="76" y="36"/>
                </a:lnTo>
                <a:lnTo>
                  <a:pt x="82" y="42"/>
                </a:lnTo>
                <a:lnTo>
                  <a:pt x="80" y="46"/>
                </a:lnTo>
                <a:lnTo>
                  <a:pt x="70" y="42"/>
                </a:lnTo>
                <a:lnTo>
                  <a:pt x="60" y="44"/>
                </a:lnTo>
                <a:lnTo>
                  <a:pt x="48" y="70"/>
                </a:lnTo>
                <a:lnTo>
                  <a:pt x="42" y="64"/>
                </a:lnTo>
                <a:lnTo>
                  <a:pt x="34" y="72"/>
                </a:lnTo>
                <a:lnTo>
                  <a:pt x="46" y="94"/>
                </a:lnTo>
                <a:lnTo>
                  <a:pt x="58" y="100"/>
                </a:lnTo>
                <a:lnTo>
                  <a:pt x="44" y="104"/>
                </a:lnTo>
                <a:lnTo>
                  <a:pt x="36" y="94"/>
                </a:lnTo>
                <a:lnTo>
                  <a:pt x="34" y="104"/>
                </a:lnTo>
                <a:lnTo>
                  <a:pt x="40" y="116"/>
                </a:lnTo>
                <a:lnTo>
                  <a:pt x="34" y="124"/>
                </a:lnTo>
                <a:lnTo>
                  <a:pt x="40" y="13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54" name="Freeform 1286"/>
          <p:cNvSpPr>
            <a:spLocks/>
          </p:cNvSpPr>
          <p:nvPr/>
        </p:nvSpPr>
        <p:spPr bwMode="auto">
          <a:xfrm rot="222277">
            <a:off x="3190875" y="4843463"/>
            <a:ext cx="233363" cy="177800"/>
          </a:xfrm>
          <a:custGeom>
            <a:avLst/>
            <a:gdLst>
              <a:gd name="T0" fmla="*/ 2147483647 w 100"/>
              <a:gd name="T1" fmla="*/ 2147483647 h 76"/>
              <a:gd name="T2" fmla="*/ 2147483647 w 100"/>
              <a:gd name="T3" fmla="*/ 2147483647 h 76"/>
              <a:gd name="T4" fmla="*/ 2147483647 w 100"/>
              <a:gd name="T5" fmla="*/ 0 h 76"/>
              <a:gd name="T6" fmla="*/ 2147483647 w 100"/>
              <a:gd name="T7" fmla="*/ 2147483647 h 76"/>
              <a:gd name="T8" fmla="*/ 2147483647 w 100"/>
              <a:gd name="T9" fmla="*/ 2147483647 h 76"/>
              <a:gd name="T10" fmla="*/ 2147483647 w 100"/>
              <a:gd name="T11" fmla="*/ 2147483647 h 76"/>
              <a:gd name="T12" fmla="*/ 2147483647 w 100"/>
              <a:gd name="T13" fmla="*/ 2147483647 h 76"/>
              <a:gd name="T14" fmla="*/ 2147483647 w 100"/>
              <a:gd name="T15" fmla="*/ 2147483647 h 76"/>
              <a:gd name="T16" fmla="*/ 2147483647 w 100"/>
              <a:gd name="T17" fmla="*/ 2147483647 h 76"/>
              <a:gd name="T18" fmla="*/ 2147483647 w 100"/>
              <a:gd name="T19" fmla="*/ 2147483647 h 76"/>
              <a:gd name="T20" fmla="*/ 2147483647 w 100"/>
              <a:gd name="T21" fmla="*/ 2147483647 h 76"/>
              <a:gd name="T22" fmla="*/ 2147483647 w 100"/>
              <a:gd name="T23" fmla="*/ 2147483647 h 76"/>
              <a:gd name="T24" fmla="*/ 2147483647 w 100"/>
              <a:gd name="T25" fmla="*/ 2147483647 h 76"/>
              <a:gd name="T26" fmla="*/ 2147483647 w 100"/>
              <a:gd name="T27" fmla="*/ 2147483647 h 76"/>
              <a:gd name="T28" fmla="*/ 2147483647 w 100"/>
              <a:gd name="T29" fmla="*/ 2147483647 h 76"/>
              <a:gd name="T30" fmla="*/ 2147483647 w 100"/>
              <a:gd name="T31" fmla="*/ 2147483647 h 76"/>
              <a:gd name="T32" fmla="*/ 0 w 100"/>
              <a:gd name="T33" fmla="*/ 2147483647 h 76"/>
              <a:gd name="T34" fmla="*/ 2147483647 w 100"/>
              <a:gd name="T35" fmla="*/ 2147483647 h 76"/>
              <a:gd name="T36" fmla="*/ 2147483647 w 100"/>
              <a:gd name="T37" fmla="*/ 2147483647 h 76"/>
              <a:gd name="T38" fmla="*/ 2147483647 w 100"/>
              <a:gd name="T39" fmla="*/ 2147483647 h 76"/>
              <a:gd name="T40" fmla="*/ 2147483647 w 100"/>
              <a:gd name="T41" fmla="*/ 2147483647 h 7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0"/>
              <a:gd name="T64" fmla="*/ 0 h 76"/>
              <a:gd name="T65" fmla="*/ 100 w 100"/>
              <a:gd name="T66" fmla="*/ 76 h 7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0" h="76">
                <a:moveTo>
                  <a:pt x="12" y="10"/>
                </a:moveTo>
                <a:lnTo>
                  <a:pt x="62" y="4"/>
                </a:lnTo>
                <a:lnTo>
                  <a:pt x="74" y="0"/>
                </a:lnTo>
                <a:lnTo>
                  <a:pt x="82" y="8"/>
                </a:lnTo>
                <a:lnTo>
                  <a:pt x="80" y="14"/>
                </a:lnTo>
                <a:lnTo>
                  <a:pt x="68" y="8"/>
                </a:lnTo>
                <a:lnTo>
                  <a:pt x="66" y="14"/>
                </a:lnTo>
                <a:lnTo>
                  <a:pt x="86" y="34"/>
                </a:lnTo>
                <a:lnTo>
                  <a:pt x="94" y="40"/>
                </a:lnTo>
                <a:lnTo>
                  <a:pt x="100" y="42"/>
                </a:lnTo>
                <a:lnTo>
                  <a:pt x="94" y="64"/>
                </a:lnTo>
                <a:lnTo>
                  <a:pt x="70" y="66"/>
                </a:lnTo>
                <a:lnTo>
                  <a:pt x="68" y="62"/>
                </a:lnTo>
                <a:lnTo>
                  <a:pt x="60" y="62"/>
                </a:lnTo>
                <a:lnTo>
                  <a:pt x="32" y="74"/>
                </a:lnTo>
                <a:lnTo>
                  <a:pt x="4" y="76"/>
                </a:lnTo>
                <a:lnTo>
                  <a:pt x="0" y="64"/>
                </a:lnTo>
                <a:lnTo>
                  <a:pt x="10" y="44"/>
                </a:lnTo>
                <a:lnTo>
                  <a:pt x="4" y="34"/>
                </a:lnTo>
                <a:lnTo>
                  <a:pt x="6" y="16"/>
                </a:lnTo>
                <a:lnTo>
                  <a:pt x="12" y="1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55" name="Text Box 877"/>
          <p:cNvSpPr txBox="1">
            <a:spLocks noChangeArrowheads="1"/>
          </p:cNvSpPr>
          <p:nvPr/>
        </p:nvSpPr>
        <p:spPr bwMode="auto">
          <a:xfrm>
            <a:off x="-15875" y="4110038"/>
            <a:ext cx="2043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rgbClr val="FFFFFF"/>
                </a:solidFill>
                <a:latin typeface="Times"/>
              </a:rPr>
              <a:t>4 Counties in Mid-South</a:t>
            </a:r>
          </a:p>
        </p:txBody>
      </p:sp>
      <p:sp>
        <p:nvSpPr>
          <p:cNvPr id="79656" name="Text Box 878"/>
          <p:cNvSpPr txBox="1">
            <a:spLocks noChangeArrowheads="1"/>
          </p:cNvSpPr>
          <p:nvPr/>
        </p:nvSpPr>
        <p:spPr bwMode="auto">
          <a:xfrm>
            <a:off x="2362200" y="3352800"/>
            <a:ext cx="842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900" b="1">
                <a:solidFill>
                  <a:srgbClr val="FF0000"/>
                </a:solidFill>
              </a:rPr>
              <a:t>Arkansas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79657" name="Freeform 879"/>
          <p:cNvSpPr>
            <a:spLocks/>
          </p:cNvSpPr>
          <p:nvPr/>
        </p:nvSpPr>
        <p:spPr bwMode="auto">
          <a:xfrm rot="185745">
            <a:off x="3587750" y="2749550"/>
            <a:ext cx="220663" cy="241300"/>
          </a:xfrm>
          <a:custGeom>
            <a:avLst/>
            <a:gdLst>
              <a:gd name="T0" fmla="*/ 2147483647 w 92"/>
              <a:gd name="T1" fmla="*/ 2147483647 h 102"/>
              <a:gd name="T2" fmla="*/ 2147483647 w 92"/>
              <a:gd name="T3" fmla="*/ 2147483647 h 102"/>
              <a:gd name="T4" fmla="*/ 2147483647 w 92"/>
              <a:gd name="T5" fmla="*/ 2147483647 h 102"/>
              <a:gd name="T6" fmla="*/ 2147483647 w 92"/>
              <a:gd name="T7" fmla="*/ 2147483647 h 102"/>
              <a:gd name="T8" fmla="*/ 2147483647 w 92"/>
              <a:gd name="T9" fmla="*/ 2147483647 h 102"/>
              <a:gd name="T10" fmla="*/ 0 w 92"/>
              <a:gd name="T11" fmla="*/ 2147483647 h 102"/>
              <a:gd name="T12" fmla="*/ 0 w 92"/>
              <a:gd name="T13" fmla="*/ 2147483647 h 102"/>
              <a:gd name="T14" fmla="*/ 2147483647 w 92"/>
              <a:gd name="T15" fmla="*/ 2147483647 h 102"/>
              <a:gd name="T16" fmla="*/ 2147483647 w 92"/>
              <a:gd name="T17" fmla="*/ 2147483647 h 102"/>
              <a:gd name="T18" fmla="*/ 2147483647 w 92"/>
              <a:gd name="T19" fmla="*/ 2147483647 h 102"/>
              <a:gd name="T20" fmla="*/ 2147483647 w 92"/>
              <a:gd name="T21" fmla="*/ 2147483647 h 102"/>
              <a:gd name="T22" fmla="*/ 2147483647 w 92"/>
              <a:gd name="T23" fmla="*/ 0 h 102"/>
              <a:gd name="T24" fmla="*/ 2147483647 w 92"/>
              <a:gd name="T25" fmla="*/ 2147483647 h 102"/>
              <a:gd name="T26" fmla="*/ 2147483647 w 92"/>
              <a:gd name="T27" fmla="*/ 2147483647 h 102"/>
              <a:gd name="T28" fmla="*/ 2147483647 w 92"/>
              <a:gd name="T29" fmla="*/ 2147483647 h 102"/>
              <a:gd name="T30" fmla="*/ 2147483647 w 92"/>
              <a:gd name="T31" fmla="*/ 2147483647 h 102"/>
              <a:gd name="T32" fmla="*/ 2147483647 w 92"/>
              <a:gd name="T33" fmla="*/ 2147483647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2"/>
              <a:gd name="T52" fmla="*/ 0 h 102"/>
              <a:gd name="T53" fmla="*/ 92 w 92"/>
              <a:gd name="T54" fmla="*/ 102 h 1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2" h="102">
                <a:moveTo>
                  <a:pt x="92" y="94"/>
                </a:moveTo>
                <a:lnTo>
                  <a:pt x="50" y="100"/>
                </a:lnTo>
                <a:lnTo>
                  <a:pt x="22" y="102"/>
                </a:lnTo>
                <a:lnTo>
                  <a:pt x="20" y="86"/>
                </a:lnTo>
                <a:lnTo>
                  <a:pt x="6" y="60"/>
                </a:lnTo>
                <a:lnTo>
                  <a:pt x="0" y="56"/>
                </a:lnTo>
                <a:lnTo>
                  <a:pt x="0" y="50"/>
                </a:lnTo>
                <a:lnTo>
                  <a:pt x="20" y="22"/>
                </a:lnTo>
                <a:lnTo>
                  <a:pt x="42" y="18"/>
                </a:lnTo>
                <a:lnTo>
                  <a:pt x="40" y="4"/>
                </a:lnTo>
                <a:lnTo>
                  <a:pt x="54" y="2"/>
                </a:lnTo>
                <a:lnTo>
                  <a:pt x="68" y="0"/>
                </a:lnTo>
                <a:lnTo>
                  <a:pt x="78" y="30"/>
                </a:lnTo>
                <a:lnTo>
                  <a:pt x="86" y="36"/>
                </a:lnTo>
                <a:lnTo>
                  <a:pt x="86" y="46"/>
                </a:lnTo>
                <a:lnTo>
                  <a:pt x="90" y="50"/>
                </a:lnTo>
                <a:lnTo>
                  <a:pt x="92" y="94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9658" name="Group 881"/>
          <p:cNvGrpSpPr>
            <a:grpSpLocks/>
          </p:cNvGrpSpPr>
          <p:nvPr/>
        </p:nvGrpSpPr>
        <p:grpSpPr bwMode="auto">
          <a:xfrm>
            <a:off x="2881313" y="1165225"/>
            <a:ext cx="3028950" cy="4479925"/>
            <a:chOff x="1812" y="728"/>
            <a:chExt cx="1908" cy="2822"/>
          </a:xfrm>
        </p:grpSpPr>
        <p:sp>
          <p:nvSpPr>
            <p:cNvPr id="79668" name="Freeform 1291"/>
            <p:cNvSpPr>
              <a:spLocks/>
            </p:cNvSpPr>
            <p:nvPr/>
          </p:nvSpPr>
          <p:spPr bwMode="auto">
            <a:xfrm rot="222277">
              <a:off x="1812" y="3404"/>
              <a:ext cx="160" cy="146"/>
            </a:xfrm>
            <a:custGeom>
              <a:avLst/>
              <a:gdLst>
                <a:gd name="T0" fmla="*/ 4573 w 108"/>
                <a:gd name="T1" fmla="*/ 4049 h 100"/>
                <a:gd name="T2" fmla="*/ 1141 w 108"/>
                <a:gd name="T3" fmla="*/ 4398 h 100"/>
                <a:gd name="T4" fmla="*/ 520 w 108"/>
                <a:gd name="T5" fmla="*/ 3722 h 100"/>
                <a:gd name="T6" fmla="*/ 90 w 108"/>
                <a:gd name="T7" fmla="*/ 3722 h 100"/>
                <a:gd name="T8" fmla="*/ 0 w 108"/>
                <a:gd name="T9" fmla="*/ 3349 h 100"/>
                <a:gd name="T10" fmla="*/ 1012 w 108"/>
                <a:gd name="T11" fmla="*/ 3262 h 100"/>
                <a:gd name="T12" fmla="*/ 419 w 108"/>
                <a:gd name="T13" fmla="*/ 273 h 100"/>
                <a:gd name="T14" fmla="*/ 1012 w 108"/>
                <a:gd name="T15" fmla="*/ 273 h 100"/>
                <a:gd name="T16" fmla="*/ 1344 w 108"/>
                <a:gd name="T17" fmla="*/ 533 h 100"/>
                <a:gd name="T18" fmla="*/ 1824 w 108"/>
                <a:gd name="T19" fmla="*/ 88 h 100"/>
                <a:gd name="T20" fmla="*/ 2344 w 108"/>
                <a:gd name="T21" fmla="*/ 0 h 100"/>
                <a:gd name="T22" fmla="*/ 2548 w 108"/>
                <a:gd name="T23" fmla="*/ 861 h 100"/>
                <a:gd name="T24" fmla="*/ 3145 w 108"/>
                <a:gd name="T25" fmla="*/ 778 h 100"/>
                <a:gd name="T26" fmla="*/ 3071 w 108"/>
                <a:gd name="T27" fmla="*/ 365 h 100"/>
                <a:gd name="T28" fmla="*/ 3999 w 108"/>
                <a:gd name="T29" fmla="*/ 533 h 100"/>
                <a:gd name="T30" fmla="*/ 4573 w 108"/>
                <a:gd name="T31" fmla="*/ 861 h 100"/>
                <a:gd name="T32" fmla="*/ 5496 w 108"/>
                <a:gd name="T33" fmla="*/ 1242 h 100"/>
                <a:gd name="T34" fmla="*/ 5073 w 108"/>
                <a:gd name="T35" fmla="*/ 1426 h 100"/>
                <a:gd name="T36" fmla="*/ 5073 w 108"/>
                <a:gd name="T37" fmla="*/ 2024 h 100"/>
                <a:gd name="T38" fmla="*/ 5004 w 108"/>
                <a:gd name="T39" fmla="*/ 2377 h 100"/>
                <a:gd name="T40" fmla="*/ 4573 w 108"/>
                <a:gd name="T41" fmla="*/ 3073 h 100"/>
                <a:gd name="T42" fmla="*/ 4573 w 108"/>
                <a:gd name="T43" fmla="*/ 4049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8"/>
                <a:gd name="T67" fmla="*/ 0 h 100"/>
                <a:gd name="T68" fmla="*/ 108 w 108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8" h="100">
                  <a:moveTo>
                    <a:pt x="90" y="92"/>
                  </a:moveTo>
                  <a:lnTo>
                    <a:pt x="22" y="100"/>
                  </a:lnTo>
                  <a:lnTo>
                    <a:pt x="10" y="84"/>
                  </a:lnTo>
                  <a:lnTo>
                    <a:pt x="2" y="84"/>
                  </a:lnTo>
                  <a:lnTo>
                    <a:pt x="0" y="76"/>
                  </a:lnTo>
                  <a:lnTo>
                    <a:pt x="20" y="74"/>
                  </a:lnTo>
                  <a:lnTo>
                    <a:pt x="8" y="6"/>
                  </a:lnTo>
                  <a:lnTo>
                    <a:pt x="20" y="6"/>
                  </a:lnTo>
                  <a:lnTo>
                    <a:pt x="26" y="12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50" y="20"/>
                  </a:lnTo>
                  <a:lnTo>
                    <a:pt x="62" y="18"/>
                  </a:lnTo>
                  <a:lnTo>
                    <a:pt x="60" y="8"/>
                  </a:lnTo>
                  <a:lnTo>
                    <a:pt x="78" y="12"/>
                  </a:lnTo>
                  <a:lnTo>
                    <a:pt x="90" y="20"/>
                  </a:lnTo>
                  <a:lnTo>
                    <a:pt x="108" y="28"/>
                  </a:lnTo>
                  <a:lnTo>
                    <a:pt x="100" y="32"/>
                  </a:lnTo>
                  <a:lnTo>
                    <a:pt x="100" y="46"/>
                  </a:lnTo>
                  <a:lnTo>
                    <a:pt x="98" y="54"/>
                  </a:lnTo>
                  <a:lnTo>
                    <a:pt x="90" y="70"/>
                  </a:lnTo>
                  <a:lnTo>
                    <a:pt x="90" y="9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69" name="Freeform 552"/>
            <p:cNvSpPr>
              <a:spLocks/>
            </p:cNvSpPr>
            <p:nvPr/>
          </p:nvSpPr>
          <p:spPr bwMode="auto">
            <a:xfrm rot="222277">
              <a:off x="2209" y="2381"/>
              <a:ext cx="88" cy="126"/>
            </a:xfrm>
            <a:custGeom>
              <a:avLst/>
              <a:gdLst>
                <a:gd name="T0" fmla="*/ 88 w 60"/>
                <a:gd name="T1" fmla="*/ 3207 h 86"/>
                <a:gd name="T2" fmla="*/ 277 w 60"/>
                <a:gd name="T3" fmla="*/ 3020 h 86"/>
                <a:gd name="T4" fmla="*/ 277 w 60"/>
                <a:gd name="T5" fmla="*/ 2743 h 86"/>
                <a:gd name="T6" fmla="*/ 0 w 60"/>
                <a:gd name="T7" fmla="*/ 2366 h 86"/>
                <a:gd name="T8" fmla="*/ 88 w 60"/>
                <a:gd name="T9" fmla="*/ 1831 h 86"/>
                <a:gd name="T10" fmla="*/ 725 w 60"/>
                <a:gd name="T11" fmla="*/ 2089 h 86"/>
                <a:gd name="T12" fmla="*/ 725 w 60"/>
                <a:gd name="T13" fmla="*/ 1656 h 86"/>
                <a:gd name="T14" fmla="*/ 88 w 60"/>
                <a:gd name="T15" fmla="*/ 1365 h 86"/>
                <a:gd name="T16" fmla="*/ 189 w 60"/>
                <a:gd name="T17" fmla="*/ 1089 h 86"/>
                <a:gd name="T18" fmla="*/ 656 w 60"/>
                <a:gd name="T19" fmla="*/ 1190 h 86"/>
                <a:gd name="T20" fmla="*/ 914 w 60"/>
                <a:gd name="T21" fmla="*/ 378 h 86"/>
                <a:gd name="T22" fmla="*/ 1470 w 60"/>
                <a:gd name="T23" fmla="*/ 88 h 86"/>
                <a:gd name="T24" fmla="*/ 2382 w 60"/>
                <a:gd name="T25" fmla="*/ 0 h 86"/>
                <a:gd name="T26" fmla="*/ 2564 w 60"/>
                <a:gd name="T27" fmla="*/ 1089 h 86"/>
                <a:gd name="T28" fmla="*/ 2382 w 60"/>
                <a:gd name="T29" fmla="*/ 2366 h 86"/>
                <a:gd name="T30" fmla="*/ 2753 w 60"/>
                <a:gd name="T31" fmla="*/ 2655 h 86"/>
                <a:gd name="T32" fmla="*/ 2753 w 60"/>
                <a:gd name="T33" fmla="*/ 3020 h 86"/>
                <a:gd name="T34" fmla="*/ 2096 w 60"/>
                <a:gd name="T35" fmla="*/ 3119 h 86"/>
                <a:gd name="T36" fmla="*/ 2096 w 60"/>
                <a:gd name="T37" fmla="*/ 3831 h 86"/>
                <a:gd name="T38" fmla="*/ 1386 w 60"/>
                <a:gd name="T39" fmla="*/ 3931 h 86"/>
                <a:gd name="T40" fmla="*/ 88 w 60"/>
                <a:gd name="T41" fmla="*/ 3207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86"/>
                <a:gd name="T65" fmla="*/ 60 w 60"/>
                <a:gd name="T66" fmla="*/ 86 h 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86">
                  <a:moveTo>
                    <a:pt x="2" y="70"/>
                  </a:moveTo>
                  <a:lnTo>
                    <a:pt x="6" y="66"/>
                  </a:lnTo>
                  <a:lnTo>
                    <a:pt x="6" y="60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16" y="46"/>
                  </a:lnTo>
                  <a:lnTo>
                    <a:pt x="16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4" y="26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52" y="0"/>
                  </a:lnTo>
                  <a:lnTo>
                    <a:pt x="56" y="24"/>
                  </a:lnTo>
                  <a:lnTo>
                    <a:pt x="52" y="52"/>
                  </a:lnTo>
                  <a:lnTo>
                    <a:pt x="60" y="58"/>
                  </a:lnTo>
                  <a:lnTo>
                    <a:pt x="60" y="66"/>
                  </a:lnTo>
                  <a:lnTo>
                    <a:pt x="46" y="68"/>
                  </a:lnTo>
                  <a:lnTo>
                    <a:pt x="46" y="84"/>
                  </a:lnTo>
                  <a:lnTo>
                    <a:pt x="30" y="86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0" name="Freeform 553"/>
            <p:cNvSpPr>
              <a:spLocks/>
            </p:cNvSpPr>
            <p:nvPr/>
          </p:nvSpPr>
          <p:spPr bwMode="auto">
            <a:xfrm rot="222277">
              <a:off x="2259" y="2341"/>
              <a:ext cx="144" cy="83"/>
            </a:xfrm>
            <a:custGeom>
              <a:avLst/>
              <a:gdLst>
                <a:gd name="T0" fmla="*/ 0 w 98"/>
                <a:gd name="T1" fmla="*/ 1632 h 56"/>
                <a:gd name="T2" fmla="*/ 560 w 98"/>
                <a:gd name="T3" fmla="*/ 1012 h 56"/>
                <a:gd name="T4" fmla="*/ 381 w 98"/>
                <a:gd name="T5" fmla="*/ 299 h 56"/>
                <a:gd name="T6" fmla="*/ 4408 w 98"/>
                <a:gd name="T7" fmla="*/ 0 h 56"/>
                <a:gd name="T8" fmla="*/ 4609 w 98"/>
                <a:gd name="T9" fmla="*/ 2022 h 56"/>
                <a:gd name="T10" fmla="*/ 3280 w 98"/>
                <a:gd name="T11" fmla="*/ 2223 h 56"/>
                <a:gd name="T12" fmla="*/ 2264 w 98"/>
                <a:gd name="T13" fmla="*/ 2862 h 56"/>
                <a:gd name="T14" fmla="*/ 1581 w 98"/>
                <a:gd name="T15" fmla="*/ 2446 h 56"/>
                <a:gd name="T16" fmla="*/ 1109 w 98"/>
                <a:gd name="T17" fmla="*/ 2770 h 56"/>
                <a:gd name="T18" fmla="*/ 935 w 98"/>
                <a:gd name="T19" fmla="*/ 1500 h 56"/>
                <a:gd name="T20" fmla="*/ 0 w 98"/>
                <a:gd name="T21" fmla="*/ 1632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8"/>
                <a:gd name="T34" fmla="*/ 0 h 56"/>
                <a:gd name="T35" fmla="*/ 98 w 98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8" h="56">
                  <a:moveTo>
                    <a:pt x="0" y="32"/>
                  </a:moveTo>
                  <a:lnTo>
                    <a:pt x="12" y="20"/>
                  </a:lnTo>
                  <a:lnTo>
                    <a:pt x="8" y="6"/>
                  </a:lnTo>
                  <a:lnTo>
                    <a:pt x="94" y="0"/>
                  </a:lnTo>
                  <a:lnTo>
                    <a:pt x="98" y="40"/>
                  </a:lnTo>
                  <a:lnTo>
                    <a:pt x="70" y="44"/>
                  </a:lnTo>
                  <a:lnTo>
                    <a:pt x="48" y="56"/>
                  </a:lnTo>
                  <a:lnTo>
                    <a:pt x="34" y="48"/>
                  </a:lnTo>
                  <a:lnTo>
                    <a:pt x="24" y="54"/>
                  </a:lnTo>
                  <a:lnTo>
                    <a:pt x="20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1" name="Freeform 625"/>
            <p:cNvSpPr>
              <a:spLocks/>
            </p:cNvSpPr>
            <p:nvPr/>
          </p:nvSpPr>
          <p:spPr bwMode="auto">
            <a:xfrm rot="222277">
              <a:off x="2277" y="2221"/>
              <a:ext cx="149" cy="135"/>
            </a:xfrm>
            <a:custGeom>
              <a:avLst/>
              <a:gdLst>
                <a:gd name="T0" fmla="*/ 4517 w 102"/>
                <a:gd name="T1" fmla="*/ 3698 h 92"/>
                <a:gd name="T2" fmla="*/ 3903 w 102"/>
                <a:gd name="T3" fmla="*/ 3975 h 92"/>
                <a:gd name="T4" fmla="*/ 88 w 102"/>
                <a:gd name="T5" fmla="*/ 4266 h 92"/>
                <a:gd name="T6" fmla="*/ 0 w 102"/>
                <a:gd name="T7" fmla="*/ 3861 h 92"/>
                <a:gd name="T8" fmla="*/ 275 w 102"/>
                <a:gd name="T9" fmla="*/ 3698 h 92"/>
                <a:gd name="T10" fmla="*/ 593 w 102"/>
                <a:gd name="T11" fmla="*/ 3441 h 92"/>
                <a:gd name="T12" fmla="*/ 1252 w 102"/>
                <a:gd name="T13" fmla="*/ 3353 h 92"/>
                <a:gd name="T14" fmla="*/ 1515 w 102"/>
                <a:gd name="T15" fmla="*/ 2216 h 92"/>
                <a:gd name="T16" fmla="*/ 866 w 102"/>
                <a:gd name="T17" fmla="*/ 556 h 92"/>
                <a:gd name="T18" fmla="*/ 2904 w 102"/>
                <a:gd name="T19" fmla="*/ 379 h 92"/>
                <a:gd name="T20" fmla="*/ 3361 w 102"/>
                <a:gd name="T21" fmla="*/ 0 h 92"/>
                <a:gd name="T22" fmla="*/ 4242 w 102"/>
                <a:gd name="T23" fmla="*/ 467 h 92"/>
                <a:gd name="T24" fmla="*/ 4517 w 102"/>
                <a:gd name="T25" fmla="*/ 3698 h 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92"/>
                <a:gd name="T41" fmla="*/ 102 w 102"/>
                <a:gd name="T42" fmla="*/ 92 h 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92">
                  <a:moveTo>
                    <a:pt x="102" y="80"/>
                  </a:moveTo>
                  <a:lnTo>
                    <a:pt x="88" y="86"/>
                  </a:lnTo>
                  <a:lnTo>
                    <a:pt x="2" y="92"/>
                  </a:lnTo>
                  <a:lnTo>
                    <a:pt x="0" y="84"/>
                  </a:lnTo>
                  <a:lnTo>
                    <a:pt x="6" y="80"/>
                  </a:lnTo>
                  <a:lnTo>
                    <a:pt x="14" y="74"/>
                  </a:lnTo>
                  <a:lnTo>
                    <a:pt x="28" y="72"/>
                  </a:lnTo>
                  <a:lnTo>
                    <a:pt x="34" y="48"/>
                  </a:lnTo>
                  <a:lnTo>
                    <a:pt x="20" y="12"/>
                  </a:lnTo>
                  <a:lnTo>
                    <a:pt x="66" y="8"/>
                  </a:lnTo>
                  <a:lnTo>
                    <a:pt x="76" y="0"/>
                  </a:lnTo>
                  <a:lnTo>
                    <a:pt x="96" y="10"/>
                  </a:lnTo>
                  <a:lnTo>
                    <a:pt x="102" y="8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2" name="Freeform 626"/>
            <p:cNvSpPr>
              <a:spLocks/>
            </p:cNvSpPr>
            <p:nvPr/>
          </p:nvSpPr>
          <p:spPr bwMode="auto">
            <a:xfrm rot="222277">
              <a:off x="2287" y="2159"/>
              <a:ext cx="170" cy="92"/>
            </a:xfrm>
            <a:custGeom>
              <a:avLst/>
              <a:gdLst>
                <a:gd name="T0" fmla="*/ 554 w 116"/>
                <a:gd name="T1" fmla="*/ 2807 h 62"/>
                <a:gd name="T2" fmla="*/ 277 w 116"/>
                <a:gd name="T3" fmla="*/ 3214 h 62"/>
                <a:gd name="T4" fmla="*/ 0 w 116"/>
                <a:gd name="T5" fmla="*/ 2585 h 62"/>
                <a:gd name="T6" fmla="*/ 378 w 116"/>
                <a:gd name="T7" fmla="*/ 2466 h 62"/>
                <a:gd name="T8" fmla="*/ 554 w 116"/>
                <a:gd name="T9" fmla="*/ 1957 h 62"/>
                <a:gd name="T10" fmla="*/ 812 w 116"/>
                <a:gd name="T11" fmla="*/ 2466 h 62"/>
                <a:gd name="T12" fmla="*/ 1190 w 116"/>
                <a:gd name="T13" fmla="*/ 2466 h 62"/>
                <a:gd name="T14" fmla="*/ 1278 w 116"/>
                <a:gd name="T15" fmla="*/ 1565 h 62"/>
                <a:gd name="T16" fmla="*/ 1832 w 116"/>
                <a:gd name="T17" fmla="*/ 1460 h 62"/>
                <a:gd name="T18" fmla="*/ 1933 w 116"/>
                <a:gd name="T19" fmla="*/ 843 h 62"/>
                <a:gd name="T20" fmla="*/ 2556 w 116"/>
                <a:gd name="T21" fmla="*/ 843 h 62"/>
                <a:gd name="T22" fmla="*/ 2556 w 116"/>
                <a:gd name="T23" fmla="*/ 427 h 62"/>
                <a:gd name="T24" fmla="*/ 4111 w 116"/>
                <a:gd name="T25" fmla="*/ 0 h 62"/>
                <a:gd name="T26" fmla="*/ 5112 w 116"/>
                <a:gd name="T27" fmla="*/ 634 h 62"/>
                <a:gd name="T28" fmla="*/ 5301 w 116"/>
                <a:gd name="T29" fmla="*/ 2071 h 62"/>
                <a:gd name="T30" fmla="*/ 4577 w 116"/>
                <a:gd name="T31" fmla="*/ 2071 h 62"/>
                <a:gd name="T32" fmla="*/ 4023 w 116"/>
                <a:gd name="T33" fmla="*/ 2675 h 62"/>
                <a:gd name="T34" fmla="*/ 3123 w 116"/>
                <a:gd name="T35" fmla="*/ 2166 h 62"/>
                <a:gd name="T36" fmla="*/ 2657 w 116"/>
                <a:gd name="T37" fmla="*/ 2585 h 62"/>
                <a:gd name="T38" fmla="*/ 554 w 116"/>
                <a:gd name="T39" fmla="*/ 2807 h 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6"/>
                <a:gd name="T61" fmla="*/ 0 h 62"/>
                <a:gd name="T62" fmla="*/ 116 w 116"/>
                <a:gd name="T63" fmla="*/ 62 h 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6" h="62">
                  <a:moveTo>
                    <a:pt x="12" y="54"/>
                  </a:moveTo>
                  <a:lnTo>
                    <a:pt x="6" y="62"/>
                  </a:lnTo>
                  <a:lnTo>
                    <a:pt x="0" y="50"/>
                  </a:lnTo>
                  <a:lnTo>
                    <a:pt x="8" y="48"/>
                  </a:lnTo>
                  <a:lnTo>
                    <a:pt x="12" y="38"/>
                  </a:lnTo>
                  <a:lnTo>
                    <a:pt x="18" y="48"/>
                  </a:lnTo>
                  <a:lnTo>
                    <a:pt x="26" y="48"/>
                  </a:lnTo>
                  <a:lnTo>
                    <a:pt x="28" y="30"/>
                  </a:lnTo>
                  <a:lnTo>
                    <a:pt x="40" y="28"/>
                  </a:lnTo>
                  <a:lnTo>
                    <a:pt x="42" y="16"/>
                  </a:lnTo>
                  <a:lnTo>
                    <a:pt x="56" y="16"/>
                  </a:lnTo>
                  <a:lnTo>
                    <a:pt x="56" y="8"/>
                  </a:lnTo>
                  <a:lnTo>
                    <a:pt x="90" y="0"/>
                  </a:lnTo>
                  <a:lnTo>
                    <a:pt x="112" y="12"/>
                  </a:lnTo>
                  <a:lnTo>
                    <a:pt x="116" y="40"/>
                  </a:lnTo>
                  <a:lnTo>
                    <a:pt x="100" y="40"/>
                  </a:lnTo>
                  <a:lnTo>
                    <a:pt x="88" y="52"/>
                  </a:lnTo>
                  <a:lnTo>
                    <a:pt x="68" y="42"/>
                  </a:lnTo>
                  <a:lnTo>
                    <a:pt x="58" y="50"/>
                  </a:lnTo>
                  <a:lnTo>
                    <a:pt x="12" y="5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3" name="Freeform 627"/>
            <p:cNvSpPr>
              <a:spLocks/>
            </p:cNvSpPr>
            <p:nvPr/>
          </p:nvSpPr>
          <p:spPr bwMode="auto">
            <a:xfrm rot="222277">
              <a:off x="2341" y="2076"/>
              <a:ext cx="135" cy="106"/>
            </a:xfrm>
            <a:custGeom>
              <a:avLst/>
              <a:gdLst>
                <a:gd name="T0" fmla="*/ 467 w 92"/>
                <a:gd name="T1" fmla="*/ 3452 h 72"/>
                <a:gd name="T2" fmla="*/ 657 w 92"/>
                <a:gd name="T3" fmla="*/ 2668 h 72"/>
                <a:gd name="T4" fmla="*/ 277 w 92"/>
                <a:gd name="T5" fmla="*/ 2668 h 72"/>
                <a:gd name="T6" fmla="*/ 0 w 92"/>
                <a:gd name="T7" fmla="*/ 2326 h 72"/>
                <a:gd name="T8" fmla="*/ 189 w 92"/>
                <a:gd name="T9" fmla="*/ 1812 h 72"/>
                <a:gd name="T10" fmla="*/ 1475 w 92"/>
                <a:gd name="T11" fmla="*/ 947 h 72"/>
                <a:gd name="T12" fmla="*/ 1387 w 92"/>
                <a:gd name="T13" fmla="*/ 408 h 72"/>
                <a:gd name="T14" fmla="*/ 1966 w 92"/>
                <a:gd name="T15" fmla="*/ 88 h 72"/>
                <a:gd name="T16" fmla="*/ 4057 w 92"/>
                <a:gd name="T17" fmla="*/ 0 h 72"/>
                <a:gd name="T18" fmla="*/ 4266 w 92"/>
                <a:gd name="T19" fmla="*/ 408 h 72"/>
                <a:gd name="T20" fmla="*/ 4173 w 92"/>
                <a:gd name="T21" fmla="*/ 885 h 72"/>
                <a:gd name="T22" fmla="*/ 3592 w 92"/>
                <a:gd name="T23" fmla="*/ 2198 h 72"/>
                <a:gd name="T24" fmla="*/ 3698 w 92"/>
                <a:gd name="T25" fmla="*/ 3236 h 72"/>
                <a:gd name="T26" fmla="*/ 2690 w 92"/>
                <a:gd name="T27" fmla="*/ 2668 h 72"/>
                <a:gd name="T28" fmla="*/ 1093 w 92"/>
                <a:gd name="T29" fmla="*/ 3043 h 72"/>
                <a:gd name="T30" fmla="*/ 1093 w 92"/>
                <a:gd name="T31" fmla="*/ 3452 h 72"/>
                <a:gd name="T32" fmla="*/ 467 w 92"/>
                <a:gd name="T33" fmla="*/ 345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2"/>
                <a:gd name="T52" fmla="*/ 0 h 72"/>
                <a:gd name="T53" fmla="*/ 92 w 92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2" h="72">
                  <a:moveTo>
                    <a:pt x="10" y="72"/>
                  </a:moveTo>
                  <a:lnTo>
                    <a:pt x="14" y="56"/>
                  </a:lnTo>
                  <a:lnTo>
                    <a:pt x="6" y="56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32" y="20"/>
                  </a:lnTo>
                  <a:lnTo>
                    <a:pt x="30" y="8"/>
                  </a:lnTo>
                  <a:lnTo>
                    <a:pt x="42" y="2"/>
                  </a:lnTo>
                  <a:lnTo>
                    <a:pt x="88" y="0"/>
                  </a:lnTo>
                  <a:lnTo>
                    <a:pt x="92" y="8"/>
                  </a:lnTo>
                  <a:lnTo>
                    <a:pt x="90" y="18"/>
                  </a:lnTo>
                  <a:lnTo>
                    <a:pt x="78" y="46"/>
                  </a:lnTo>
                  <a:lnTo>
                    <a:pt x="80" y="68"/>
                  </a:lnTo>
                  <a:lnTo>
                    <a:pt x="58" y="56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10" y="72"/>
                  </a:lnTo>
                  <a:close/>
                </a:path>
              </a:pathLst>
            </a:custGeom>
            <a:gradFill rotWithShape="1">
              <a:gsLst>
                <a:gs pos="0">
                  <a:srgbClr val="FF6600"/>
                </a:gs>
                <a:gs pos="100000">
                  <a:srgbClr val="008000"/>
                </a:gs>
              </a:gsLst>
              <a:lin ang="5400000" scaled="1"/>
            </a:gra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4" name="Freeform 628"/>
            <p:cNvSpPr>
              <a:spLocks/>
            </p:cNvSpPr>
            <p:nvPr/>
          </p:nvSpPr>
          <p:spPr bwMode="auto">
            <a:xfrm rot="222277">
              <a:off x="2453" y="2109"/>
              <a:ext cx="98" cy="116"/>
            </a:xfrm>
            <a:custGeom>
              <a:avLst/>
              <a:gdLst>
                <a:gd name="T0" fmla="*/ 640 w 66"/>
                <a:gd name="T1" fmla="*/ 0 h 78"/>
                <a:gd name="T2" fmla="*/ 1255 w 66"/>
                <a:gd name="T3" fmla="*/ 431 h 78"/>
                <a:gd name="T4" fmla="*/ 2095 w 66"/>
                <a:gd name="T5" fmla="*/ 532 h 78"/>
                <a:gd name="T6" fmla="*/ 3118 w 66"/>
                <a:gd name="T7" fmla="*/ 1285 h 78"/>
                <a:gd name="T8" fmla="*/ 3451 w 66"/>
                <a:gd name="T9" fmla="*/ 3595 h 78"/>
                <a:gd name="T10" fmla="*/ 2484 w 66"/>
                <a:gd name="T11" fmla="*/ 3722 h 78"/>
                <a:gd name="T12" fmla="*/ 2484 w 66"/>
                <a:gd name="T13" fmla="*/ 4018 h 78"/>
                <a:gd name="T14" fmla="*/ 301 w 66"/>
                <a:gd name="T15" fmla="*/ 4134 h 78"/>
                <a:gd name="T16" fmla="*/ 92 w 66"/>
                <a:gd name="T17" fmla="*/ 2641 h 78"/>
                <a:gd name="T18" fmla="*/ 0 w 66"/>
                <a:gd name="T19" fmla="*/ 1484 h 78"/>
                <a:gd name="T20" fmla="*/ 640 w 66"/>
                <a:gd name="T21" fmla="*/ 0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"/>
                <a:gd name="T34" fmla="*/ 0 h 78"/>
                <a:gd name="T35" fmla="*/ 66 w 66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" h="78">
                  <a:moveTo>
                    <a:pt x="12" y="0"/>
                  </a:moveTo>
                  <a:lnTo>
                    <a:pt x="24" y="8"/>
                  </a:lnTo>
                  <a:lnTo>
                    <a:pt x="40" y="10"/>
                  </a:lnTo>
                  <a:lnTo>
                    <a:pt x="60" y="24"/>
                  </a:lnTo>
                  <a:lnTo>
                    <a:pt x="66" y="68"/>
                  </a:lnTo>
                  <a:lnTo>
                    <a:pt x="48" y="70"/>
                  </a:lnTo>
                  <a:lnTo>
                    <a:pt x="48" y="76"/>
                  </a:lnTo>
                  <a:lnTo>
                    <a:pt x="6" y="78"/>
                  </a:lnTo>
                  <a:lnTo>
                    <a:pt x="2" y="50"/>
                  </a:lnTo>
                  <a:lnTo>
                    <a:pt x="0" y="2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5" name="Freeform 629"/>
            <p:cNvSpPr>
              <a:spLocks/>
            </p:cNvSpPr>
            <p:nvPr/>
          </p:nvSpPr>
          <p:spPr bwMode="auto">
            <a:xfrm rot="222277">
              <a:off x="2392" y="1990"/>
              <a:ext cx="130" cy="102"/>
            </a:xfrm>
            <a:custGeom>
              <a:avLst/>
              <a:gdLst>
                <a:gd name="T0" fmla="*/ 616 w 88"/>
                <a:gd name="T1" fmla="*/ 3127 h 69"/>
                <a:gd name="T2" fmla="*/ 616 w 88"/>
                <a:gd name="T3" fmla="*/ 2943 h 69"/>
                <a:gd name="T4" fmla="*/ 0 w 88"/>
                <a:gd name="T5" fmla="*/ 2418 h 69"/>
                <a:gd name="T6" fmla="*/ 417 w 88"/>
                <a:gd name="T7" fmla="*/ 1768 h 69"/>
                <a:gd name="T8" fmla="*/ 799 w 88"/>
                <a:gd name="T9" fmla="*/ 710 h 69"/>
                <a:gd name="T10" fmla="*/ 1380 w 88"/>
                <a:gd name="T11" fmla="*/ 616 h 69"/>
                <a:gd name="T12" fmla="*/ 1380 w 88"/>
                <a:gd name="T13" fmla="*/ 291 h 69"/>
                <a:gd name="T14" fmla="*/ 4142 w 88"/>
                <a:gd name="T15" fmla="*/ 0 h 69"/>
                <a:gd name="T16" fmla="*/ 4362 w 88"/>
                <a:gd name="T17" fmla="*/ 1390 h 69"/>
                <a:gd name="T18" fmla="*/ 3859 w 88"/>
                <a:gd name="T19" fmla="*/ 1849 h 69"/>
                <a:gd name="T20" fmla="*/ 4052 w 88"/>
                <a:gd name="T21" fmla="*/ 2157 h 69"/>
                <a:gd name="T22" fmla="*/ 3092 w 88"/>
                <a:gd name="T23" fmla="*/ 3444 h 69"/>
                <a:gd name="T24" fmla="*/ 2891 w 88"/>
                <a:gd name="T25" fmla="*/ 3038 h 69"/>
                <a:gd name="T26" fmla="*/ 616 w 88"/>
                <a:gd name="T27" fmla="*/ 3127 h 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8"/>
                <a:gd name="T43" fmla="*/ 0 h 69"/>
                <a:gd name="T44" fmla="*/ 88 w 88"/>
                <a:gd name="T45" fmla="*/ 69 h 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8" h="69">
                  <a:moveTo>
                    <a:pt x="12" y="63"/>
                  </a:moveTo>
                  <a:lnTo>
                    <a:pt x="12" y="59"/>
                  </a:lnTo>
                  <a:lnTo>
                    <a:pt x="0" y="49"/>
                  </a:lnTo>
                  <a:lnTo>
                    <a:pt x="8" y="35"/>
                  </a:lnTo>
                  <a:lnTo>
                    <a:pt x="16" y="14"/>
                  </a:lnTo>
                  <a:lnTo>
                    <a:pt x="28" y="12"/>
                  </a:lnTo>
                  <a:lnTo>
                    <a:pt x="28" y="6"/>
                  </a:lnTo>
                  <a:lnTo>
                    <a:pt x="84" y="0"/>
                  </a:lnTo>
                  <a:lnTo>
                    <a:pt x="88" y="28"/>
                  </a:lnTo>
                  <a:lnTo>
                    <a:pt x="78" y="37"/>
                  </a:lnTo>
                  <a:lnTo>
                    <a:pt x="82" y="43"/>
                  </a:lnTo>
                  <a:lnTo>
                    <a:pt x="62" y="69"/>
                  </a:lnTo>
                  <a:lnTo>
                    <a:pt x="58" y="61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6" name="Freeform 630"/>
            <p:cNvSpPr>
              <a:spLocks/>
            </p:cNvSpPr>
            <p:nvPr/>
          </p:nvSpPr>
          <p:spPr bwMode="auto">
            <a:xfrm rot="222277">
              <a:off x="2439" y="1901"/>
              <a:ext cx="146" cy="99"/>
            </a:xfrm>
            <a:custGeom>
              <a:avLst/>
              <a:gdLst>
                <a:gd name="T0" fmla="*/ 861 w 100"/>
                <a:gd name="T1" fmla="*/ 344 h 68"/>
                <a:gd name="T2" fmla="*/ 4211 w 100"/>
                <a:gd name="T3" fmla="*/ 0 h 68"/>
                <a:gd name="T4" fmla="*/ 4398 w 100"/>
                <a:gd name="T5" fmla="*/ 759 h 68"/>
                <a:gd name="T6" fmla="*/ 3622 w 100"/>
                <a:gd name="T7" fmla="*/ 847 h 68"/>
                <a:gd name="T8" fmla="*/ 3722 w 100"/>
                <a:gd name="T9" fmla="*/ 2249 h 68"/>
                <a:gd name="T10" fmla="*/ 3939 w 100"/>
                <a:gd name="T11" fmla="*/ 2465 h 68"/>
                <a:gd name="T12" fmla="*/ 2481 w 100"/>
                <a:gd name="T13" fmla="*/ 2651 h 68"/>
                <a:gd name="T14" fmla="*/ 0 w 100"/>
                <a:gd name="T15" fmla="*/ 2910 h 68"/>
                <a:gd name="T16" fmla="*/ 533 w 100"/>
                <a:gd name="T17" fmla="*/ 2465 h 68"/>
                <a:gd name="T18" fmla="*/ 365 w 100"/>
                <a:gd name="T19" fmla="*/ 1981 h 68"/>
                <a:gd name="T20" fmla="*/ 977 w 100"/>
                <a:gd name="T21" fmla="*/ 943 h 68"/>
                <a:gd name="T22" fmla="*/ 861 w 100"/>
                <a:gd name="T23" fmla="*/ 344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68"/>
                <a:gd name="T38" fmla="*/ 100 w 100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68">
                  <a:moveTo>
                    <a:pt x="20" y="8"/>
                  </a:moveTo>
                  <a:lnTo>
                    <a:pt x="96" y="0"/>
                  </a:lnTo>
                  <a:lnTo>
                    <a:pt x="100" y="18"/>
                  </a:lnTo>
                  <a:lnTo>
                    <a:pt x="82" y="20"/>
                  </a:lnTo>
                  <a:lnTo>
                    <a:pt x="84" y="52"/>
                  </a:lnTo>
                  <a:lnTo>
                    <a:pt x="90" y="58"/>
                  </a:lnTo>
                  <a:lnTo>
                    <a:pt x="56" y="62"/>
                  </a:lnTo>
                  <a:lnTo>
                    <a:pt x="0" y="68"/>
                  </a:lnTo>
                  <a:lnTo>
                    <a:pt x="12" y="58"/>
                  </a:lnTo>
                  <a:lnTo>
                    <a:pt x="8" y="46"/>
                  </a:lnTo>
                  <a:lnTo>
                    <a:pt x="22" y="22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7" name="Freeform 632"/>
            <p:cNvSpPr>
              <a:spLocks/>
            </p:cNvSpPr>
            <p:nvPr/>
          </p:nvSpPr>
          <p:spPr bwMode="auto">
            <a:xfrm rot="222277">
              <a:off x="2506" y="1989"/>
              <a:ext cx="123" cy="117"/>
            </a:xfrm>
            <a:custGeom>
              <a:avLst/>
              <a:gdLst>
                <a:gd name="T0" fmla="*/ 277 w 84"/>
                <a:gd name="T1" fmla="*/ 197 h 79"/>
                <a:gd name="T2" fmla="*/ 1811 w 84"/>
                <a:gd name="T3" fmla="*/ 0 h 79"/>
                <a:gd name="T4" fmla="*/ 2355 w 84"/>
                <a:gd name="T5" fmla="*/ 621 h 79"/>
                <a:gd name="T6" fmla="*/ 3334 w 84"/>
                <a:gd name="T7" fmla="*/ 1140 h 79"/>
                <a:gd name="T8" fmla="*/ 3538 w 84"/>
                <a:gd name="T9" fmla="*/ 1140 h 79"/>
                <a:gd name="T10" fmla="*/ 3814 w 84"/>
                <a:gd name="T11" fmla="*/ 3703 h 79"/>
                <a:gd name="T12" fmla="*/ 2355 w 84"/>
                <a:gd name="T13" fmla="*/ 3999 h 79"/>
                <a:gd name="T14" fmla="*/ 1811 w 84"/>
                <a:gd name="T15" fmla="*/ 3507 h 79"/>
                <a:gd name="T16" fmla="*/ 1186 w 84"/>
                <a:gd name="T17" fmla="*/ 3612 h 79"/>
                <a:gd name="T18" fmla="*/ 553 w 84"/>
                <a:gd name="T19" fmla="*/ 2411 h 79"/>
                <a:gd name="T20" fmla="*/ 189 w 84"/>
                <a:gd name="T21" fmla="*/ 2411 h 79"/>
                <a:gd name="T22" fmla="*/ 0 w 84"/>
                <a:gd name="T23" fmla="*/ 2079 h 79"/>
                <a:gd name="T24" fmla="*/ 189 w 84"/>
                <a:gd name="T25" fmla="*/ 1819 h 79"/>
                <a:gd name="T26" fmla="*/ 466 w 84"/>
                <a:gd name="T27" fmla="*/ 1628 h 79"/>
                <a:gd name="T28" fmla="*/ 277 w 84"/>
                <a:gd name="T29" fmla="*/ 197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4"/>
                <a:gd name="T46" fmla="*/ 0 h 79"/>
                <a:gd name="T47" fmla="*/ 84 w 84"/>
                <a:gd name="T48" fmla="*/ 79 h 7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4" h="79">
                  <a:moveTo>
                    <a:pt x="6" y="4"/>
                  </a:moveTo>
                  <a:lnTo>
                    <a:pt x="40" y="0"/>
                  </a:lnTo>
                  <a:lnTo>
                    <a:pt x="52" y="12"/>
                  </a:lnTo>
                  <a:lnTo>
                    <a:pt x="74" y="22"/>
                  </a:lnTo>
                  <a:lnTo>
                    <a:pt x="78" y="22"/>
                  </a:lnTo>
                  <a:lnTo>
                    <a:pt x="84" y="73"/>
                  </a:lnTo>
                  <a:lnTo>
                    <a:pt x="52" y="79"/>
                  </a:lnTo>
                  <a:lnTo>
                    <a:pt x="40" y="69"/>
                  </a:lnTo>
                  <a:lnTo>
                    <a:pt x="26" y="71"/>
                  </a:lnTo>
                  <a:lnTo>
                    <a:pt x="12" y="47"/>
                  </a:lnTo>
                  <a:lnTo>
                    <a:pt x="4" y="47"/>
                  </a:lnTo>
                  <a:lnTo>
                    <a:pt x="0" y="41"/>
                  </a:lnTo>
                  <a:lnTo>
                    <a:pt x="4" y="36"/>
                  </a:lnTo>
                  <a:lnTo>
                    <a:pt x="10" y="32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8" name="Freeform 679"/>
            <p:cNvSpPr>
              <a:spLocks/>
            </p:cNvSpPr>
            <p:nvPr/>
          </p:nvSpPr>
          <p:spPr bwMode="auto">
            <a:xfrm rot="222277">
              <a:off x="2620" y="1994"/>
              <a:ext cx="126" cy="113"/>
            </a:xfrm>
            <a:custGeom>
              <a:avLst/>
              <a:gdLst>
                <a:gd name="T0" fmla="*/ 3931 w 86"/>
                <a:gd name="T1" fmla="*/ 2907 h 77"/>
                <a:gd name="T2" fmla="*/ 1278 w 86"/>
                <a:gd name="T3" fmla="*/ 3177 h 77"/>
                <a:gd name="T4" fmla="*/ 1001 w 86"/>
                <a:gd name="T5" fmla="*/ 3571 h 77"/>
                <a:gd name="T6" fmla="*/ 277 w 86"/>
                <a:gd name="T7" fmla="*/ 3460 h 77"/>
                <a:gd name="T8" fmla="*/ 0 w 86"/>
                <a:gd name="T9" fmla="*/ 1095 h 77"/>
                <a:gd name="T10" fmla="*/ 277 w 86"/>
                <a:gd name="T11" fmla="*/ 1005 h 77"/>
                <a:gd name="T12" fmla="*/ 378 w 86"/>
                <a:gd name="T13" fmla="*/ 556 h 77"/>
                <a:gd name="T14" fmla="*/ 1190 w 86"/>
                <a:gd name="T15" fmla="*/ 467 h 77"/>
                <a:gd name="T16" fmla="*/ 1190 w 86"/>
                <a:gd name="T17" fmla="*/ 189 h 77"/>
                <a:gd name="T18" fmla="*/ 3340 w 86"/>
                <a:gd name="T19" fmla="*/ 0 h 77"/>
                <a:gd name="T20" fmla="*/ 3638 w 86"/>
                <a:gd name="T21" fmla="*/ 2449 h 77"/>
                <a:gd name="T22" fmla="*/ 3931 w 86"/>
                <a:gd name="T23" fmla="*/ 2652 h 77"/>
                <a:gd name="T24" fmla="*/ 3931 w 86"/>
                <a:gd name="T25" fmla="*/ 2907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7"/>
                <a:gd name="T41" fmla="*/ 86 w 86"/>
                <a:gd name="T42" fmla="*/ 77 h 7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7">
                  <a:moveTo>
                    <a:pt x="86" y="63"/>
                  </a:moveTo>
                  <a:lnTo>
                    <a:pt x="28" y="69"/>
                  </a:lnTo>
                  <a:lnTo>
                    <a:pt x="22" y="77"/>
                  </a:lnTo>
                  <a:lnTo>
                    <a:pt x="6" y="75"/>
                  </a:lnTo>
                  <a:lnTo>
                    <a:pt x="0" y="24"/>
                  </a:lnTo>
                  <a:lnTo>
                    <a:pt x="6" y="22"/>
                  </a:lnTo>
                  <a:lnTo>
                    <a:pt x="8" y="12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74" y="0"/>
                  </a:lnTo>
                  <a:lnTo>
                    <a:pt x="80" y="53"/>
                  </a:lnTo>
                  <a:lnTo>
                    <a:pt x="86" y="57"/>
                  </a:lnTo>
                  <a:lnTo>
                    <a:pt x="86" y="63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79" name="Freeform 684"/>
            <p:cNvSpPr>
              <a:spLocks/>
            </p:cNvSpPr>
            <p:nvPr/>
          </p:nvSpPr>
          <p:spPr bwMode="auto">
            <a:xfrm rot="222277">
              <a:off x="2475" y="2056"/>
              <a:ext cx="103" cy="88"/>
            </a:xfrm>
            <a:custGeom>
              <a:avLst/>
              <a:gdLst>
                <a:gd name="T0" fmla="*/ 88 w 70"/>
                <a:gd name="T1" fmla="*/ 1192 h 60"/>
                <a:gd name="T2" fmla="*/ 1034 w 70"/>
                <a:gd name="T3" fmla="*/ 0 h 60"/>
                <a:gd name="T4" fmla="*/ 1432 w 70"/>
                <a:gd name="T5" fmla="*/ 0 h 60"/>
                <a:gd name="T6" fmla="*/ 2107 w 70"/>
                <a:gd name="T7" fmla="*/ 1091 h 60"/>
                <a:gd name="T8" fmla="*/ 2752 w 70"/>
                <a:gd name="T9" fmla="*/ 1002 h 60"/>
                <a:gd name="T10" fmla="*/ 3352 w 70"/>
                <a:gd name="T11" fmla="*/ 1470 h 60"/>
                <a:gd name="T12" fmla="*/ 2284 w 70"/>
                <a:gd name="T13" fmla="*/ 2753 h 60"/>
                <a:gd name="T14" fmla="*/ 1313 w 70"/>
                <a:gd name="T15" fmla="*/ 2096 h 60"/>
                <a:gd name="T16" fmla="*/ 568 w 70"/>
                <a:gd name="T17" fmla="*/ 2033 h 60"/>
                <a:gd name="T18" fmla="*/ 0 w 70"/>
                <a:gd name="T19" fmla="*/ 1663 h 60"/>
                <a:gd name="T20" fmla="*/ 88 w 70"/>
                <a:gd name="T21" fmla="*/ 1192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60"/>
                <a:gd name="T35" fmla="*/ 70 w 70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60">
                  <a:moveTo>
                    <a:pt x="2" y="26"/>
                  </a:moveTo>
                  <a:lnTo>
                    <a:pt x="22" y="0"/>
                  </a:lnTo>
                  <a:lnTo>
                    <a:pt x="30" y="0"/>
                  </a:lnTo>
                  <a:lnTo>
                    <a:pt x="44" y="24"/>
                  </a:lnTo>
                  <a:lnTo>
                    <a:pt x="58" y="22"/>
                  </a:lnTo>
                  <a:lnTo>
                    <a:pt x="70" y="32"/>
                  </a:lnTo>
                  <a:lnTo>
                    <a:pt x="48" y="60"/>
                  </a:lnTo>
                  <a:lnTo>
                    <a:pt x="28" y="46"/>
                  </a:lnTo>
                  <a:lnTo>
                    <a:pt x="12" y="44"/>
                  </a:lnTo>
                  <a:lnTo>
                    <a:pt x="0" y="3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0" name="Freeform 708"/>
            <p:cNvSpPr>
              <a:spLocks/>
            </p:cNvSpPr>
            <p:nvPr/>
          </p:nvSpPr>
          <p:spPr bwMode="auto">
            <a:xfrm rot="222277">
              <a:off x="2397" y="1879"/>
              <a:ext cx="77" cy="122"/>
            </a:xfrm>
            <a:custGeom>
              <a:avLst/>
              <a:gdLst>
                <a:gd name="T0" fmla="*/ 918 w 52"/>
                <a:gd name="T1" fmla="*/ 4376 h 82"/>
                <a:gd name="T2" fmla="*/ 0 w 52"/>
                <a:gd name="T3" fmla="*/ 3827 h 82"/>
                <a:gd name="T4" fmla="*/ 197 w 52"/>
                <a:gd name="T5" fmla="*/ 3382 h 82"/>
                <a:gd name="T6" fmla="*/ 829 w 52"/>
                <a:gd name="T7" fmla="*/ 3508 h 82"/>
                <a:gd name="T8" fmla="*/ 1228 w 52"/>
                <a:gd name="T9" fmla="*/ 3166 h 82"/>
                <a:gd name="T10" fmla="*/ 520 w 52"/>
                <a:gd name="T11" fmla="*/ 2645 h 82"/>
                <a:gd name="T12" fmla="*/ 918 w 52"/>
                <a:gd name="T13" fmla="*/ 2318 h 82"/>
                <a:gd name="T14" fmla="*/ 1404 w 52"/>
                <a:gd name="T15" fmla="*/ 2128 h 82"/>
                <a:gd name="T16" fmla="*/ 829 w 52"/>
                <a:gd name="T17" fmla="*/ 1181 h 82"/>
                <a:gd name="T18" fmla="*/ 1140 w 52"/>
                <a:gd name="T19" fmla="*/ 735 h 82"/>
                <a:gd name="T20" fmla="*/ 721 w 52"/>
                <a:gd name="T21" fmla="*/ 434 h 82"/>
                <a:gd name="T22" fmla="*/ 1011 w 52"/>
                <a:gd name="T23" fmla="*/ 0 h 82"/>
                <a:gd name="T24" fmla="*/ 1497 w 52"/>
                <a:gd name="T25" fmla="*/ 434 h 82"/>
                <a:gd name="T26" fmla="*/ 1497 w 52"/>
                <a:gd name="T27" fmla="*/ 1181 h 82"/>
                <a:gd name="T28" fmla="*/ 1716 w 52"/>
                <a:gd name="T29" fmla="*/ 1385 h 82"/>
                <a:gd name="T30" fmla="*/ 2012 w 52"/>
                <a:gd name="T31" fmla="*/ 735 h 82"/>
                <a:gd name="T32" fmla="*/ 2541 w 52"/>
                <a:gd name="T33" fmla="*/ 735 h 82"/>
                <a:gd name="T34" fmla="*/ 2633 w 52"/>
                <a:gd name="T35" fmla="*/ 1488 h 82"/>
                <a:gd name="T36" fmla="*/ 1924 w 52"/>
                <a:gd name="T37" fmla="*/ 2754 h 82"/>
                <a:gd name="T38" fmla="*/ 2120 w 52"/>
                <a:gd name="T39" fmla="*/ 3382 h 82"/>
                <a:gd name="T40" fmla="*/ 1497 w 52"/>
                <a:gd name="T41" fmla="*/ 3935 h 82"/>
                <a:gd name="T42" fmla="*/ 1497 w 52"/>
                <a:gd name="T43" fmla="*/ 4242 h 82"/>
                <a:gd name="T44" fmla="*/ 918 w 52"/>
                <a:gd name="T45" fmla="*/ 4376 h 8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2"/>
                <a:gd name="T70" fmla="*/ 0 h 82"/>
                <a:gd name="T71" fmla="*/ 52 w 52"/>
                <a:gd name="T72" fmla="*/ 82 h 8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2" h="82">
                  <a:moveTo>
                    <a:pt x="18" y="82"/>
                  </a:moveTo>
                  <a:lnTo>
                    <a:pt x="0" y="72"/>
                  </a:lnTo>
                  <a:lnTo>
                    <a:pt x="4" y="64"/>
                  </a:lnTo>
                  <a:lnTo>
                    <a:pt x="16" y="66"/>
                  </a:lnTo>
                  <a:lnTo>
                    <a:pt x="24" y="60"/>
                  </a:lnTo>
                  <a:lnTo>
                    <a:pt x="10" y="50"/>
                  </a:lnTo>
                  <a:lnTo>
                    <a:pt x="18" y="44"/>
                  </a:lnTo>
                  <a:lnTo>
                    <a:pt x="28" y="40"/>
                  </a:lnTo>
                  <a:lnTo>
                    <a:pt x="16" y="22"/>
                  </a:lnTo>
                  <a:lnTo>
                    <a:pt x="22" y="14"/>
                  </a:lnTo>
                  <a:lnTo>
                    <a:pt x="14" y="8"/>
                  </a:lnTo>
                  <a:lnTo>
                    <a:pt x="20" y="0"/>
                  </a:lnTo>
                  <a:lnTo>
                    <a:pt x="30" y="8"/>
                  </a:lnTo>
                  <a:lnTo>
                    <a:pt x="30" y="22"/>
                  </a:lnTo>
                  <a:lnTo>
                    <a:pt x="34" y="26"/>
                  </a:lnTo>
                  <a:lnTo>
                    <a:pt x="40" y="14"/>
                  </a:lnTo>
                  <a:lnTo>
                    <a:pt x="50" y="14"/>
                  </a:lnTo>
                  <a:lnTo>
                    <a:pt x="52" y="28"/>
                  </a:lnTo>
                  <a:lnTo>
                    <a:pt x="38" y="52"/>
                  </a:lnTo>
                  <a:lnTo>
                    <a:pt x="42" y="64"/>
                  </a:lnTo>
                  <a:lnTo>
                    <a:pt x="30" y="74"/>
                  </a:lnTo>
                  <a:lnTo>
                    <a:pt x="30" y="80"/>
                  </a:lnTo>
                  <a:lnTo>
                    <a:pt x="18" y="82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1" name="Freeform 1493"/>
            <p:cNvSpPr>
              <a:spLocks/>
            </p:cNvSpPr>
            <p:nvPr/>
          </p:nvSpPr>
          <p:spPr bwMode="auto">
            <a:xfrm rot="222277">
              <a:off x="1915" y="2332"/>
              <a:ext cx="113" cy="173"/>
            </a:xfrm>
            <a:custGeom>
              <a:avLst/>
              <a:gdLst>
                <a:gd name="T0" fmla="*/ 4017 w 76"/>
                <a:gd name="T1" fmla="*/ 4497 h 118"/>
                <a:gd name="T2" fmla="*/ 1976 w 76"/>
                <a:gd name="T3" fmla="*/ 4620 h 118"/>
                <a:gd name="T4" fmla="*/ 2107 w 76"/>
                <a:gd name="T5" fmla="*/ 5309 h 118"/>
                <a:gd name="T6" fmla="*/ 1377 w 76"/>
                <a:gd name="T7" fmla="*/ 5410 h 118"/>
                <a:gd name="T8" fmla="*/ 1707 w 76"/>
                <a:gd name="T9" fmla="*/ 4708 h 118"/>
                <a:gd name="T10" fmla="*/ 1377 w 76"/>
                <a:gd name="T11" fmla="*/ 4497 h 118"/>
                <a:gd name="T12" fmla="*/ 1707 w 76"/>
                <a:gd name="T13" fmla="*/ 4131 h 118"/>
                <a:gd name="T14" fmla="*/ 1085 w 76"/>
                <a:gd name="T15" fmla="*/ 3561 h 118"/>
                <a:gd name="T16" fmla="*/ 864 w 76"/>
                <a:gd name="T17" fmla="*/ 1657 h 118"/>
                <a:gd name="T18" fmla="*/ 0 w 76"/>
                <a:gd name="T19" fmla="*/ 1657 h 118"/>
                <a:gd name="T20" fmla="*/ 0 w 76"/>
                <a:gd name="T21" fmla="*/ 655 h 118"/>
                <a:gd name="T22" fmla="*/ 532 w 76"/>
                <a:gd name="T23" fmla="*/ 277 h 118"/>
                <a:gd name="T24" fmla="*/ 1176 w 76"/>
                <a:gd name="T25" fmla="*/ 378 h 118"/>
                <a:gd name="T26" fmla="*/ 1377 w 76"/>
                <a:gd name="T27" fmla="*/ 724 h 118"/>
                <a:gd name="T28" fmla="*/ 1707 w 76"/>
                <a:gd name="T29" fmla="*/ 655 h 118"/>
                <a:gd name="T30" fmla="*/ 1613 w 76"/>
                <a:gd name="T31" fmla="*/ 88 h 118"/>
                <a:gd name="T32" fmla="*/ 2712 w 76"/>
                <a:gd name="T33" fmla="*/ 0 h 118"/>
                <a:gd name="T34" fmla="*/ 2938 w 76"/>
                <a:gd name="T35" fmla="*/ 277 h 118"/>
                <a:gd name="T36" fmla="*/ 3491 w 76"/>
                <a:gd name="T37" fmla="*/ 277 h 118"/>
                <a:gd name="T38" fmla="*/ 3692 w 76"/>
                <a:gd name="T39" fmla="*/ 1380 h 118"/>
                <a:gd name="T40" fmla="*/ 3692 w 76"/>
                <a:gd name="T41" fmla="*/ 3561 h 118"/>
                <a:gd name="T42" fmla="*/ 3148 w 76"/>
                <a:gd name="T43" fmla="*/ 3665 h 118"/>
                <a:gd name="T44" fmla="*/ 3148 w 76"/>
                <a:gd name="T45" fmla="*/ 4131 h 118"/>
                <a:gd name="T46" fmla="*/ 3793 w 76"/>
                <a:gd name="T47" fmla="*/ 4219 h 118"/>
                <a:gd name="T48" fmla="*/ 4017 w 76"/>
                <a:gd name="T49" fmla="*/ 4497 h 1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118"/>
                <a:gd name="T77" fmla="*/ 76 w 76"/>
                <a:gd name="T78" fmla="*/ 118 h 11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118">
                  <a:moveTo>
                    <a:pt x="76" y="98"/>
                  </a:moveTo>
                  <a:lnTo>
                    <a:pt x="38" y="100"/>
                  </a:lnTo>
                  <a:lnTo>
                    <a:pt x="40" y="116"/>
                  </a:lnTo>
                  <a:lnTo>
                    <a:pt x="26" y="118"/>
                  </a:lnTo>
                  <a:lnTo>
                    <a:pt x="32" y="102"/>
                  </a:lnTo>
                  <a:lnTo>
                    <a:pt x="26" y="98"/>
                  </a:lnTo>
                  <a:lnTo>
                    <a:pt x="32" y="90"/>
                  </a:lnTo>
                  <a:lnTo>
                    <a:pt x="20" y="78"/>
                  </a:lnTo>
                  <a:lnTo>
                    <a:pt x="16" y="36"/>
                  </a:lnTo>
                  <a:lnTo>
                    <a:pt x="0" y="36"/>
                  </a:lnTo>
                  <a:lnTo>
                    <a:pt x="0" y="14"/>
                  </a:lnTo>
                  <a:lnTo>
                    <a:pt x="10" y="6"/>
                  </a:lnTo>
                  <a:lnTo>
                    <a:pt x="22" y="8"/>
                  </a:lnTo>
                  <a:lnTo>
                    <a:pt x="26" y="16"/>
                  </a:lnTo>
                  <a:lnTo>
                    <a:pt x="32" y="14"/>
                  </a:lnTo>
                  <a:lnTo>
                    <a:pt x="30" y="2"/>
                  </a:lnTo>
                  <a:lnTo>
                    <a:pt x="52" y="0"/>
                  </a:lnTo>
                  <a:lnTo>
                    <a:pt x="56" y="6"/>
                  </a:lnTo>
                  <a:lnTo>
                    <a:pt x="66" y="6"/>
                  </a:lnTo>
                  <a:lnTo>
                    <a:pt x="70" y="30"/>
                  </a:lnTo>
                  <a:lnTo>
                    <a:pt x="70" y="78"/>
                  </a:lnTo>
                  <a:lnTo>
                    <a:pt x="60" y="80"/>
                  </a:lnTo>
                  <a:lnTo>
                    <a:pt x="60" y="90"/>
                  </a:lnTo>
                  <a:lnTo>
                    <a:pt x="72" y="92"/>
                  </a:lnTo>
                  <a:lnTo>
                    <a:pt x="76" y="9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2" name="Freeform 1494"/>
            <p:cNvSpPr>
              <a:spLocks/>
            </p:cNvSpPr>
            <p:nvPr/>
          </p:nvSpPr>
          <p:spPr bwMode="auto">
            <a:xfrm rot="222277">
              <a:off x="1969" y="2099"/>
              <a:ext cx="128" cy="154"/>
            </a:xfrm>
            <a:custGeom>
              <a:avLst/>
              <a:gdLst>
                <a:gd name="T0" fmla="*/ 2215 w 88"/>
                <a:gd name="T1" fmla="*/ 4559 h 104"/>
                <a:gd name="T2" fmla="*/ 1604 w 88"/>
                <a:gd name="T3" fmla="*/ 4559 h 104"/>
                <a:gd name="T4" fmla="*/ 0 w 88"/>
                <a:gd name="T5" fmla="*/ 4762 h 104"/>
                <a:gd name="T6" fmla="*/ 0 w 88"/>
                <a:gd name="T7" fmla="*/ 3763 h 104"/>
                <a:gd name="T8" fmla="*/ 1360 w 88"/>
                <a:gd name="T9" fmla="*/ 3763 h 104"/>
                <a:gd name="T10" fmla="*/ 1360 w 88"/>
                <a:gd name="T11" fmla="*/ 2736 h 104"/>
                <a:gd name="T12" fmla="*/ 1604 w 88"/>
                <a:gd name="T13" fmla="*/ 2541 h 104"/>
                <a:gd name="T14" fmla="*/ 1360 w 88"/>
                <a:gd name="T15" fmla="*/ 1924 h 104"/>
                <a:gd name="T16" fmla="*/ 2038 w 88"/>
                <a:gd name="T17" fmla="*/ 90 h 104"/>
                <a:gd name="T18" fmla="*/ 3222 w 88"/>
                <a:gd name="T19" fmla="*/ 0 h 104"/>
                <a:gd name="T20" fmla="*/ 3478 w 88"/>
                <a:gd name="T21" fmla="*/ 1716 h 104"/>
                <a:gd name="T22" fmla="*/ 3648 w 88"/>
                <a:gd name="T23" fmla="*/ 4250 h 104"/>
                <a:gd name="T24" fmla="*/ 3729 w 88"/>
                <a:gd name="T25" fmla="*/ 5189 h 104"/>
                <a:gd name="T26" fmla="*/ 2295 w 88"/>
                <a:gd name="T27" fmla="*/ 5282 h 104"/>
                <a:gd name="T28" fmla="*/ 2215 w 88"/>
                <a:gd name="T29" fmla="*/ 4559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104"/>
                <a:gd name="T47" fmla="*/ 88 w 88"/>
                <a:gd name="T48" fmla="*/ 104 h 1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104">
                  <a:moveTo>
                    <a:pt x="52" y="90"/>
                  </a:moveTo>
                  <a:lnTo>
                    <a:pt x="38" y="90"/>
                  </a:lnTo>
                  <a:lnTo>
                    <a:pt x="0" y="94"/>
                  </a:lnTo>
                  <a:lnTo>
                    <a:pt x="0" y="74"/>
                  </a:lnTo>
                  <a:lnTo>
                    <a:pt x="32" y="74"/>
                  </a:lnTo>
                  <a:lnTo>
                    <a:pt x="32" y="54"/>
                  </a:lnTo>
                  <a:lnTo>
                    <a:pt x="38" y="50"/>
                  </a:lnTo>
                  <a:lnTo>
                    <a:pt x="32" y="38"/>
                  </a:lnTo>
                  <a:lnTo>
                    <a:pt x="48" y="2"/>
                  </a:lnTo>
                  <a:lnTo>
                    <a:pt x="76" y="0"/>
                  </a:lnTo>
                  <a:lnTo>
                    <a:pt x="82" y="34"/>
                  </a:lnTo>
                  <a:lnTo>
                    <a:pt x="86" y="84"/>
                  </a:lnTo>
                  <a:lnTo>
                    <a:pt x="88" y="102"/>
                  </a:lnTo>
                  <a:lnTo>
                    <a:pt x="54" y="104"/>
                  </a:lnTo>
                  <a:lnTo>
                    <a:pt x="52" y="9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3" name="Freeform 1498"/>
            <p:cNvSpPr>
              <a:spLocks/>
            </p:cNvSpPr>
            <p:nvPr/>
          </p:nvSpPr>
          <p:spPr bwMode="auto">
            <a:xfrm rot="222277">
              <a:off x="1843" y="2203"/>
              <a:ext cx="173" cy="151"/>
            </a:xfrm>
            <a:custGeom>
              <a:avLst/>
              <a:gdLst>
                <a:gd name="T0" fmla="*/ 189 w 118"/>
                <a:gd name="T1" fmla="*/ 4958 h 102"/>
                <a:gd name="T2" fmla="*/ 0 w 118"/>
                <a:gd name="T3" fmla="*/ 2209 h 102"/>
                <a:gd name="T4" fmla="*/ 1745 w 118"/>
                <a:gd name="T5" fmla="*/ 2012 h 102"/>
                <a:gd name="T6" fmla="*/ 1872 w 118"/>
                <a:gd name="T7" fmla="*/ 1291 h 102"/>
                <a:gd name="T8" fmla="*/ 2192 w 118"/>
                <a:gd name="T9" fmla="*/ 1008 h 102"/>
                <a:gd name="T10" fmla="*/ 2092 w 118"/>
                <a:gd name="T11" fmla="*/ 197 h 102"/>
                <a:gd name="T12" fmla="*/ 3665 w 118"/>
                <a:gd name="T13" fmla="*/ 0 h 102"/>
                <a:gd name="T14" fmla="*/ 3665 w 118"/>
                <a:gd name="T15" fmla="*/ 1008 h 102"/>
                <a:gd name="T16" fmla="*/ 5410 w 118"/>
                <a:gd name="T17" fmla="*/ 817 h 102"/>
                <a:gd name="T18" fmla="*/ 5410 w 118"/>
                <a:gd name="T19" fmla="*/ 1140 h 102"/>
                <a:gd name="T20" fmla="*/ 4841 w 118"/>
                <a:gd name="T21" fmla="*/ 2209 h 102"/>
                <a:gd name="T22" fmla="*/ 5309 w 118"/>
                <a:gd name="T23" fmla="*/ 2339 h 102"/>
                <a:gd name="T24" fmla="*/ 5032 w 118"/>
                <a:gd name="T25" fmla="*/ 3249 h 102"/>
                <a:gd name="T26" fmla="*/ 5032 w 118"/>
                <a:gd name="T27" fmla="*/ 3851 h 102"/>
                <a:gd name="T28" fmla="*/ 5032 w 118"/>
                <a:gd name="T29" fmla="*/ 4127 h 102"/>
                <a:gd name="T30" fmla="*/ 4944 w 118"/>
                <a:gd name="T31" fmla="*/ 4338 h 102"/>
                <a:gd name="T32" fmla="*/ 3942 w 118"/>
                <a:gd name="T33" fmla="*/ 4422 h 102"/>
                <a:gd name="T34" fmla="*/ 4027 w 118"/>
                <a:gd name="T35" fmla="*/ 5058 h 102"/>
                <a:gd name="T36" fmla="*/ 3750 w 118"/>
                <a:gd name="T37" fmla="*/ 5168 h 102"/>
                <a:gd name="T38" fmla="*/ 3561 w 118"/>
                <a:gd name="T39" fmla="*/ 4755 h 102"/>
                <a:gd name="T40" fmla="*/ 3025 w 118"/>
                <a:gd name="T41" fmla="*/ 4645 h 102"/>
                <a:gd name="T42" fmla="*/ 2558 w 118"/>
                <a:gd name="T43" fmla="*/ 5058 h 102"/>
                <a:gd name="T44" fmla="*/ 1190 w 118"/>
                <a:gd name="T45" fmla="*/ 5058 h 102"/>
                <a:gd name="T46" fmla="*/ 189 w 118"/>
                <a:gd name="T47" fmla="*/ 4958 h 10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8"/>
                <a:gd name="T73" fmla="*/ 0 h 102"/>
                <a:gd name="T74" fmla="*/ 118 w 118"/>
                <a:gd name="T75" fmla="*/ 102 h 10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8" h="102">
                  <a:moveTo>
                    <a:pt x="4" y="98"/>
                  </a:moveTo>
                  <a:lnTo>
                    <a:pt x="0" y="44"/>
                  </a:lnTo>
                  <a:lnTo>
                    <a:pt x="38" y="40"/>
                  </a:lnTo>
                  <a:lnTo>
                    <a:pt x="40" y="26"/>
                  </a:lnTo>
                  <a:lnTo>
                    <a:pt x="48" y="20"/>
                  </a:lnTo>
                  <a:lnTo>
                    <a:pt x="46" y="4"/>
                  </a:lnTo>
                  <a:lnTo>
                    <a:pt x="80" y="0"/>
                  </a:lnTo>
                  <a:lnTo>
                    <a:pt x="80" y="20"/>
                  </a:lnTo>
                  <a:lnTo>
                    <a:pt x="118" y="16"/>
                  </a:lnTo>
                  <a:lnTo>
                    <a:pt x="118" y="22"/>
                  </a:lnTo>
                  <a:lnTo>
                    <a:pt x="106" y="44"/>
                  </a:lnTo>
                  <a:lnTo>
                    <a:pt x="116" y="46"/>
                  </a:lnTo>
                  <a:lnTo>
                    <a:pt x="110" y="64"/>
                  </a:lnTo>
                  <a:lnTo>
                    <a:pt x="110" y="76"/>
                  </a:lnTo>
                  <a:lnTo>
                    <a:pt x="110" y="82"/>
                  </a:lnTo>
                  <a:lnTo>
                    <a:pt x="108" y="86"/>
                  </a:lnTo>
                  <a:lnTo>
                    <a:pt x="86" y="88"/>
                  </a:lnTo>
                  <a:lnTo>
                    <a:pt x="88" y="100"/>
                  </a:lnTo>
                  <a:lnTo>
                    <a:pt x="82" y="102"/>
                  </a:lnTo>
                  <a:lnTo>
                    <a:pt x="78" y="94"/>
                  </a:lnTo>
                  <a:lnTo>
                    <a:pt x="66" y="92"/>
                  </a:lnTo>
                  <a:lnTo>
                    <a:pt x="56" y="100"/>
                  </a:lnTo>
                  <a:lnTo>
                    <a:pt x="26" y="100"/>
                  </a:lnTo>
                  <a:lnTo>
                    <a:pt x="4" y="9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4" name="Freeform 1499"/>
            <p:cNvSpPr>
              <a:spLocks/>
            </p:cNvSpPr>
            <p:nvPr/>
          </p:nvSpPr>
          <p:spPr bwMode="auto">
            <a:xfrm rot="222277">
              <a:off x="1839" y="2345"/>
              <a:ext cx="125" cy="160"/>
            </a:xfrm>
            <a:custGeom>
              <a:avLst/>
              <a:gdLst>
                <a:gd name="T0" fmla="*/ 1289 w 84"/>
                <a:gd name="T1" fmla="*/ 5496 h 108"/>
                <a:gd name="T2" fmla="*/ 1183 w 84"/>
                <a:gd name="T3" fmla="*/ 4370 h 108"/>
                <a:gd name="T4" fmla="*/ 435 w 84"/>
                <a:gd name="T5" fmla="*/ 4153 h 108"/>
                <a:gd name="T6" fmla="*/ 647 w 84"/>
                <a:gd name="T7" fmla="*/ 3473 h 108"/>
                <a:gd name="T8" fmla="*/ 310 w 84"/>
                <a:gd name="T9" fmla="*/ 621 h 108"/>
                <a:gd name="T10" fmla="*/ 0 w 84"/>
                <a:gd name="T11" fmla="*/ 621 h 108"/>
                <a:gd name="T12" fmla="*/ 0 w 84"/>
                <a:gd name="T13" fmla="*/ 0 h 108"/>
                <a:gd name="T14" fmla="*/ 1183 w 84"/>
                <a:gd name="T15" fmla="*/ 90 h 108"/>
                <a:gd name="T16" fmla="*/ 2754 w 84"/>
                <a:gd name="T17" fmla="*/ 90 h 108"/>
                <a:gd name="T18" fmla="*/ 2754 w 84"/>
                <a:gd name="T19" fmla="*/ 1231 h 108"/>
                <a:gd name="T20" fmla="*/ 3606 w 84"/>
                <a:gd name="T21" fmla="*/ 1231 h 108"/>
                <a:gd name="T22" fmla="*/ 3829 w 84"/>
                <a:gd name="T23" fmla="*/ 3378 h 108"/>
                <a:gd name="T24" fmla="*/ 4470 w 84"/>
                <a:gd name="T25" fmla="*/ 3999 h 108"/>
                <a:gd name="T26" fmla="*/ 4143 w 84"/>
                <a:gd name="T27" fmla="*/ 4370 h 108"/>
                <a:gd name="T28" fmla="*/ 4470 w 84"/>
                <a:gd name="T29" fmla="*/ 4573 h 108"/>
                <a:gd name="T30" fmla="*/ 4143 w 84"/>
                <a:gd name="T31" fmla="*/ 5401 h 108"/>
                <a:gd name="T32" fmla="*/ 3829 w 84"/>
                <a:gd name="T33" fmla="*/ 5496 h 108"/>
                <a:gd name="T34" fmla="*/ 1289 w 84"/>
                <a:gd name="T35" fmla="*/ 5496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4"/>
                <a:gd name="T55" fmla="*/ 0 h 108"/>
                <a:gd name="T56" fmla="*/ 84 w 84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4" h="108">
                  <a:moveTo>
                    <a:pt x="24" y="108"/>
                  </a:moveTo>
                  <a:lnTo>
                    <a:pt x="22" y="86"/>
                  </a:lnTo>
                  <a:lnTo>
                    <a:pt x="8" y="82"/>
                  </a:lnTo>
                  <a:lnTo>
                    <a:pt x="12" y="6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2" y="2"/>
                  </a:lnTo>
                  <a:lnTo>
                    <a:pt x="52" y="2"/>
                  </a:lnTo>
                  <a:lnTo>
                    <a:pt x="52" y="24"/>
                  </a:lnTo>
                  <a:lnTo>
                    <a:pt x="68" y="24"/>
                  </a:lnTo>
                  <a:lnTo>
                    <a:pt x="72" y="66"/>
                  </a:lnTo>
                  <a:lnTo>
                    <a:pt x="84" y="78"/>
                  </a:lnTo>
                  <a:lnTo>
                    <a:pt x="78" y="86"/>
                  </a:lnTo>
                  <a:lnTo>
                    <a:pt x="84" y="90"/>
                  </a:lnTo>
                  <a:lnTo>
                    <a:pt x="78" y="106"/>
                  </a:lnTo>
                  <a:lnTo>
                    <a:pt x="72" y="108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5" name="Freeform 1517"/>
            <p:cNvSpPr>
              <a:spLocks/>
            </p:cNvSpPr>
            <p:nvPr/>
          </p:nvSpPr>
          <p:spPr bwMode="auto">
            <a:xfrm rot="222277">
              <a:off x="2092" y="2451"/>
              <a:ext cx="123" cy="159"/>
            </a:xfrm>
            <a:custGeom>
              <a:avLst/>
              <a:gdLst>
                <a:gd name="T0" fmla="*/ 1086 w 84"/>
                <a:gd name="T1" fmla="*/ 4866 h 108"/>
                <a:gd name="T2" fmla="*/ 0 w 84"/>
                <a:gd name="T3" fmla="*/ 5154 h 108"/>
                <a:gd name="T4" fmla="*/ 189 w 84"/>
                <a:gd name="T5" fmla="*/ 4121 h 108"/>
                <a:gd name="T6" fmla="*/ 88 w 84"/>
                <a:gd name="T7" fmla="*/ 2955 h 108"/>
                <a:gd name="T8" fmla="*/ 466 w 84"/>
                <a:gd name="T9" fmla="*/ 2955 h 108"/>
                <a:gd name="T10" fmla="*/ 378 w 84"/>
                <a:gd name="T11" fmla="*/ 1918 h 108"/>
                <a:gd name="T12" fmla="*/ 0 w 84"/>
                <a:gd name="T13" fmla="*/ 1918 h 108"/>
                <a:gd name="T14" fmla="*/ 0 w 84"/>
                <a:gd name="T15" fmla="*/ 191 h 108"/>
                <a:gd name="T16" fmla="*/ 3448 w 84"/>
                <a:gd name="T17" fmla="*/ 0 h 108"/>
                <a:gd name="T18" fmla="*/ 3724 w 84"/>
                <a:gd name="T19" fmla="*/ 408 h 108"/>
                <a:gd name="T20" fmla="*/ 3814 w 84"/>
                <a:gd name="T21" fmla="*/ 779 h 108"/>
                <a:gd name="T22" fmla="*/ 3607 w 84"/>
                <a:gd name="T23" fmla="*/ 947 h 108"/>
                <a:gd name="T24" fmla="*/ 3607 w 84"/>
                <a:gd name="T25" fmla="*/ 1812 h 108"/>
                <a:gd name="T26" fmla="*/ 3191 w 84"/>
                <a:gd name="T27" fmla="*/ 2400 h 108"/>
                <a:gd name="T28" fmla="*/ 2543 w 84"/>
                <a:gd name="T29" fmla="*/ 2400 h 108"/>
                <a:gd name="T30" fmla="*/ 2543 w 84"/>
                <a:gd name="T31" fmla="*/ 3164 h 108"/>
                <a:gd name="T32" fmla="*/ 1652 w 84"/>
                <a:gd name="T33" fmla="*/ 3928 h 108"/>
                <a:gd name="T34" fmla="*/ 1359 w 84"/>
                <a:gd name="T35" fmla="*/ 3735 h 108"/>
                <a:gd name="T36" fmla="*/ 1274 w 84"/>
                <a:gd name="T37" fmla="*/ 4121 h 108"/>
                <a:gd name="T38" fmla="*/ 2060 w 84"/>
                <a:gd name="T39" fmla="*/ 4331 h 108"/>
                <a:gd name="T40" fmla="*/ 1990 w 84"/>
                <a:gd name="T41" fmla="*/ 4595 h 108"/>
                <a:gd name="T42" fmla="*/ 899 w 84"/>
                <a:gd name="T43" fmla="*/ 4595 h 108"/>
                <a:gd name="T44" fmla="*/ 1086 w 84"/>
                <a:gd name="T45" fmla="*/ 4866 h 1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4"/>
                <a:gd name="T70" fmla="*/ 0 h 108"/>
                <a:gd name="T71" fmla="*/ 84 w 84"/>
                <a:gd name="T72" fmla="*/ 108 h 10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4" h="108">
                  <a:moveTo>
                    <a:pt x="24" y="102"/>
                  </a:moveTo>
                  <a:lnTo>
                    <a:pt x="0" y="108"/>
                  </a:lnTo>
                  <a:lnTo>
                    <a:pt x="4" y="86"/>
                  </a:lnTo>
                  <a:lnTo>
                    <a:pt x="2" y="62"/>
                  </a:lnTo>
                  <a:lnTo>
                    <a:pt x="10" y="62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0" y="4"/>
                  </a:lnTo>
                  <a:lnTo>
                    <a:pt x="76" y="0"/>
                  </a:lnTo>
                  <a:lnTo>
                    <a:pt x="82" y="8"/>
                  </a:lnTo>
                  <a:lnTo>
                    <a:pt x="84" y="16"/>
                  </a:lnTo>
                  <a:lnTo>
                    <a:pt x="80" y="20"/>
                  </a:lnTo>
                  <a:lnTo>
                    <a:pt x="80" y="38"/>
                  </a:lnTo>
                  <a:lnTo>
                    <a:pt x="70" y="50"/>
                  </a:lnTo>
                  <a:lnTo>
                    <a:pt x="56" y="50"/>
                  </a:lnTo>
                  <a:lnTo>
                    <a:pt x="56" y="66"/>
                  </a:lnTo>
                  <a:lnTo>
                    <a:pt x="36" y="8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46" y="90"/>
                  </a:lnTo>
                  <a:lnTo>
                    <a:pt x="44" y="96"/>
                  </a:lnTo>
                  <a:lnTo>
                    <a:pt x="20" y="96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6" name="Freeform 1518"/>
            <p:cNvSpPr>
              <a:spLocks/>
            </p:cNvSpPr>
            <p:nvPr/>
          </p:nvSpPr>
          <p:spPr bwMode="auto">
            <a:xfrm rot="222277">
              <a:off x="2082" y="2369"/>
              <a:ext cx="159" cy="86"/>
            </a:xfrm>
            <a:custGeom>
              <a:avLst/>
              <a:gdLst>
                <a:gd name="T0" fmla="*/ 4218 w 108"/>
                <a:gd name="T1" fmla="*/ 2774 h 58"/>
                <a:gd name="T2" fmla="*/ 601 w 108"/>
                <a:gd name="T3" fmla="*/ 2997 h 58"/>
                <a:gd name="T4" fmla="*/ 408 w 108"/>
                <a:gd name="T5" fmla="*/ 2242 h 58"/>
                <a:gd name="T6" fmla="*/ 0 w 108"/>
                <a:gd name="T7" fmla="*/ 2242 h 58"/>
                <a:gd name="T8" fmla="*/ 0 w 108"/>
                <a:gd name="T9" fmla="*/ 924 h 58"/>
                <a:gd name="T10" fmla="*/ 0 w 108"/>
                <a:gd name="T11" fmla="*/ 420 h 58"/>
                <a:gd name="T12" fmla="*/ 5082 w 108"/>
                <a:gd name="T13" fmla="*/ 0 h 58"/>
                <a:gd name="T14" fmla="*/ 5154 w 108"/>
                <a:gd name="T15" fmla="*/ 623 h 58"/>
                <a:gd name="T16" fmla="*/ 4866 w 108"/>
                <a:gd name="T17" fmla="*/ 1512 h 58"/>
                <a:gd name="T18" fmla="*/ 4393 w 108"/>
                <a:gd name="T19" fmla="*/ 1452 h 58"/>
                <a:gd name="T20" fmla="*/ 4331 w 108"/>
                <a:gd name="T21" fmla="*/ 1735 h 58"/>
                <a:gd name="T22" fmla="*/ 4866 w 108"/>
                <a:gd name="T23" fmla="*/ 2031 h 58"/>
                <a:gd name="T24" fmla="*/ 4961 w 108"/>
                <a:gd name="T25" fmla="*/ 2667 h 58"/>
                <a:gd name="T26" fmla="*/ 4331 w 108"/>
                <a:gd name="T27" fmla="*/ 2242 h 58"/>
                <a:gd name="T28" fmla="*/ 4218 w 108"/>
                <a:gd name="T29" fmla="*/ 2774 h 5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8"/>
                <a:gd name="T46" fmla="*/ 0 h 58"/>
                <a:gd name="T47" fmla="*/ 108 w 108"/>
                <a:gd name="T48" fmla="*/ 58 h 5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8" h="58">
                  <a:moveTo>
                    <a:pt x="88" y="54"/>
                  </a:moveTo>
                  <a:lnTo>
                    <a:pt x="12" y="58"/>
                  </a:lnTo>
                  <a:lnTo>
                    <a:pt x="8" y="44"/>
                  </a:lnTo>
                  <a:lnTo>
                    <a:pt x="0" y="44"/>
                  </a:lnTo>
                  <a:lnTo>
                    <a:pt x="0" y="18"/>
                  </a:lnTo>
                  <a:lnTo>
                    <a:pt x="0" y="8"/>
                  </a:lnTo>
                  <a:lnTo>
                    <a:pt x="106" y="0"/>
                  </a:lnTo>
                  <a:lnTo>
                    <a:pt x="108" y="12"/>
                  </a:lnTo>
                  <a:lnTo>
                    <a:pt x="102" y="30"/>
                  </a:lnTo>
                  <a:lnTo>
                    <a:pt x="92" y="28"/>
                  </a:lnTo>
                  <a:lnTo>
                    <a:pt x="90" y="34"/>
                  </a:lnTo>
                  <a:lnTo>
                    <a:pt x="102" y="40"/>
                  </a:lnTo>
                  <a:lnTo>
                    <a:pt x="104" y="52"/>
                  </a:lnTo>
                  <a:lnTo>
                    <a:pt x="90" y="44"/>
                  </a:lnTo>
                  <a:lnTo>
                    <a:pt x="88" y="5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7" name="Freeform 1519"/>
            <p:cNvSpPr>
              <a:spLocks/>
            </p:cNvSpPr>
            <p:nvPr/>
          </p:nvSpPr>
          <p:spPr bwMode="auto">
            <a:xfrm rot="222277">
              <a:off x="2069" y="2305"/>
              <a:ext cx="173" cy="92"/>
            </a:xfrm>
            <a:custGeom>
              <a:avLst/>
              <a:gdLst>
                <a:gd name="T0" fmla="*/ 5410 w 118"/>
                <a:gd name="T1" fmla="*/ 2251 h 62"/>
                <a:gd name="T2" fmla="*/ 554 w 118"/>
                <a:gd name="T3" fmla="*/ 2675 h 62"/>
                <a:gd name="T4" fmla="*/ 554 w 118"/>
                <a:gd name="T5" fmla="*/ 3214 h 62"/>
                <a:gd name="T6" fmla="*/ 189 w 118"/>
                <a:gd name="T7" fmla="*/ 3214 h 62"/>
                <a:gd name="T8" fmla="*/ 0 w 118"/>
                <a:gd name="T9" fmla="*/ 1957 h 62"/>
                <a:gd name="T10" fmla="*/ 724 w 118"/>
                <a:gd name="T11" fmla="*/ 1742 h 62"/>
                <a:gd name="T12" fmla="*/ 724 w 118"/>
                <a:gd name="T13" fmla="*/ 301 h 62"/>
                <a:gd name="T14" fmla="*/ 4497 w 118"/>
                <a:gd name="T15" fmla="*/ 92 h 62"/>
                <a:gd name="T16" fmla="*/ 5309 w 118"/>
                <a:gd name="T17" fmla="*/ 0 h 62"/>
                <a:gd name="T18" fmla="*/ 5410 w 118"/>
                <a:gd name="T19" fmla="*/ 2251 h 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8"/>
                <a:gd name="T31" fmla="*/ 0 h 62"/>
                <a:gd name="T32" fmla="*/ 118 w 118"/>
                <a:gd name="T33" fmla="*/ 62 h 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8" h="62">
                  <a:moveTo>
                    <a:pt x="118" y="44"/>
                  </a:moveTo>
                  <a:lnTo>
                    <a:pt x="12" y="52"/>
                  </a:lnTo>
                  <a:lnTo>
                    <a:pt x="12" y="62"/>
                  </a:lnTo>
                  <a:lnTo>
                    <a:pt x="4" y="62"/>
                  </a:lnTo>
                  <a:lnTo>
                    <a:pt x="0" y="38"/>
                  </a:lnTo>
                  <a:lnTo>
                    <a:pt x="16" y="34"/>
                  </a:lnTo>
                  <a:lnTo>
                    <a:pt x="16" y="6"/>
                  </a:lnTo>
                  <a:lnTo>
                    <a:pt x="98" y="2"/>
                  </a:lnTo>
                  <a:lnTo>
                    <a:pt x="116" y="0"/>
                  </a:lnTo>
                  <a:lnTo>
                    <a:pt x="118" y="4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8" name="Freeform 1520"/>
            <p:cNvSpPr>
              <a:spLocks/>
            </p:cNvSpPr>
            <p:nvPr/>
          </p:nvSpPr>
          <p:spPr bwMode="auto">
            <a:xfrm rot="222277">
              <a:off x="2218" y="2225"/>
              <a:ext cx="106" cy="170"/>
            </a:xfrm>
            <a:custGeom>
              <a:avLst/>
              <a:gdLst>
                <a:gd name="T0" fmla="*/ 2326 w 72"/>
                <a:gd name="T1" fmla="*/ 4489 h 116"/>
                <a:gd name="T2" fmla="*/ 1147 w 72"/>
                <a:gd name="T3" fmla="*/ 5301 h 116"/>
                <a:gd name="T4" fmla="*/ 1036 w 72"/>
                <a:gd name="T5" fmla="*/ 4747 h 116"/>
                <a:gd name="T6" fmla="*/ 947 w 72"/>
                <a:gd name="T7" fmla="*/ 2745 h 116"/>
                <a:gd name="T8" fmla="*/ 88 w 72"/>
                <a:gd name="T9" fmla="*/ 2833 h 116"/>
                <a:gd name="T10" fmla="*/ 0 w 72"/>
                <a:gd name="T11" fmla="*/ 189 h 116"/>
                <a:gd name="T12" fmla="*/ 2326 w 72"/>
                <a:gd name="T13" fmla="*/ 0 h 116"/>
                <a:gd name="T14" fmla="*/ 2566 w 72"/>
                <a:gd name="T15" fmla="*/ 554 h 116"/>
                <a:gd name="T16" fmla="*/ 2863 w 72"/>
                <a:gd name="T17" fmla="*/ 189 h 116"/>
                <a:gd name="T18" fmla="*/ 3452 w 72"/>
                <a:gd name="T19" fmla="*/ 1832 h 116"/>
                <a:gd name="T20" fmla="*/ 3236 w 72"/>
                <a:gd name="T21" fmla="*/ 2934 h 116"/>
                <a:gd name="T22" fmla="*/ 2668 w 72"/>
                <a:gd name="T23" fmla="*/ 2934 h 116"/>
                <a:gd name="T24" fmla="*/ 1918 w 72"/>
                <a:gd name="T25" fmla="*/ 3469 h 116"/>
                <a:gd name="T26" fmla="*/ 2007 w 72"/>
                <a:gd name="T27" fmla="*/ 3834 h 116"/>
                <a:gd name="T28" fmla="*/ 2326 w 72"/>
                <a:gd name="T29" fmla="*/ 4489 h 1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116"/>
                <a:gd name="T47" fmla="*/ 72 w 72"/>
                <a:gd name="T48" fmla="*/ 116 h 1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116">
                  <a:moveTo>
                    <a:pt x="48" y="98"/>
                  </a:moveTo>
                  <a:lnTo>
                    <a:pt x="24" y="116"/>
                  </a:lnTo>
                  <a:lnTo>
                    <a:pt x="22" y="104"/>
                  </a:lnTo>
                  <a:lnTo>
                    <a:pt x="20" y="60"/>
                  </a:lnTo>
                  <a:lnTo>
                    <a:pt x="2" y="62"/>
                  </a:lnTo>
                  <a:lnTo>
                    <a:pt x="0" y="4"/>
                  </a:lnTo>
                  <a:lnTo>
                    <a:pt x="48" y="0"/>
                  </a:lnTo>
                  <a:lnTo>
                    <a:pt x="54" y="12"/>
                  </a:lnTo>
                  <a:lnTo>
                    <a:pt x="60" y="4"/>
                  </a:lnTo>
                  <a:lnTo>
                    <a:pt x="72" y="40"/>
                  </a:lnTo>
                  <a:lnTo>
                    <a:pt x="68" y="64"/>
                  </a:lnTo>
                  <a:lnTo>
                    <a:pt x="56" y="64"/>
                  </a:lnTo>
                  <a:lnTo>
                    <a:pt x="40" y="76"/>
                  </a:lnTo>
                  <a:lnTo>
                    <a:pt x="42" y="84"/>
                  </a:lnTo>
                  <a:lnTo>
                    <a:pt x="48" y="9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89" name="Freeform 1523"/>
            <p:cNvSpPr>
              <a:spLocks/>
            </p:cNvSpPr>
            <p:nvPr/>
          </p:nvSpPr>
          <p:spPr bwMode="auto">
            <a:xfrm rot="222277">
              <a:off x="2086" y="2145"/>
              <a:ext cx="180" cy="88"/>
            </a:xfrm>
            <a:custGeom>
              <a:avLst/>
              <a:gdLst>
                <a:gd name="T0" fmla="*/ 6926 w 120"/>
                <a:gd name="T1" fmla="*/ 2287 h 60"/>
                <a:gd name="T2" fmla="*/ 5223 w 120"/>
                <a:gd name="T3" fmla="*/ 2476 h 60"/>
                <a:gd name="T4" fmla="*/ 243 w 120"/>
                <a:gd name="T5" fmla="*/ 2753 h 60"/>
                <a:gd name="T6" fmla="*/ 0 w 120"/>
                <a:gd name="T7" fmla="*/ 466 h 60"/>
                <a:gd name="T8" fmla="*/ 6699 w 120"/>
                <a:gd name="T9" fmla="*/ 0 h 60"/>
                <a:gd name="T10" fmla="*/ 6926 w 120"/>
                <a:gd name="T11" fmla="*/ 2287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60"/>
                <a:gd name="T20" fmla="*/ 120 w 120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60">
                  <a:moveTo>
                    <a:pt x="120" y="50"/>
                  </a:moveTo>
                  <a:lnTo>
                    <a:pt x="90" y="54"/>
                  </a:lnTo>
                  <a:lnTo>
                    <a:pt x="4" y="60"/>
                  </a:lnTo>
                  <a:lnTo>
                    <a:pt x="0" y="10"/>
                  </a:lnTo>
                  <a:lnTo>
                    <a:pt x="116" y="0"/>
                  </a:lnTo>
                  <a:lnTo>
                    <a:pt x="120" y="5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90" name="Freeform 1524"/>
            <p:cNvSpPr>
              <a:spLocks/>
            </p:cNvSpPr>
            <p:nvPr/>
          </p:nvSpPr>
          <p:spPr bwMode="auto">
            <a:xfrm rot="222277">
              <a:off x="2085" y="2056"/>
              <a:ext cx="178" cy="103"/>
            </a:xfrm>
            <a:custGeom>
              <a:avLst/>
              <a:gdLst>
                <a:gd name="T0" fmla="*/ 5333 w 122"/>
                <a:gd name="T1" fmla="*/ 2843 h 70"/>
                <a:gd name="T2" fmla="*/ 273 w 122"/>
                <a:gd name="T3" fmla="*/ 3352 h 70"/>
                <a:gd name="T4" fmla="*/ 0 w 122"/>
                <a:gd name="T5" fmla="*/ 1717 h 70"/>
                <a:gd name="T6" fmla="*/ 1128 w 122"/>
                <a:gd name="T7" fmla="*/ 1521 h 70"/>
                <a:gd name="T8" fmla="*/ 1414 w 122"/>
                <a:gd name="T9" fmla="*/ 777 h 70"/>
                <a:gd name="T10" fmla="*/ 4377 w 122"/>
                <a:gd name="T11" fmla="*/ 478 h 70"/>
                <a:gd name="T12" fmla="*/ 4562 w 122"/>
                <a:gd name="T13" fmla="*/ 0 h 70"/>
                <a:gd name="T14" fmla="*/ 5066 w 122"/>
                <a:gd name="T15" fmla="*/ 88 h 70"/>
                <a:gd name="T16" fmla="*/ 5333 w 122"/>
                <a:gd name="T17" fmla="*/ 2843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2"/>
                <a:gd name="T28" fmla="*/ 0 h 70"/>
                <a:gd name="T29" fmla="*/ 122 w 12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2" h="70">
                  <a:moveTo>
                    <a:pt x="122" y="60"/>
                  </a:moveTo>
                  <a:lnTo>
                    <a:pt x="6" y="70"/>
                  </a:lnTo>
                  <a:lnTo>
                    <a:pt x="0" y="36"/>
                  </a:lnTo>
                  <a:lnTo>
                    <a:pt x="26" y="32"/>
                  </a:lnTo>
                  <a:lnTo>
                    <a:pt x="32" y="16"/>
                  </a:lnTo>
                  <a:lnTo>
                    <a:pt x="100" y="10"/>
                  </a:lnTo>
                  <a:lnTo>
                    <a:pt x="104" y="0"/>
                  </a:lnTo>
                  <a:lnTo>
                    <a:pt x="116" y="2"/>
                  </a:lnTo>
                  <a:lnTo>
                    <a:pt x="122" y="6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91" name="Freeform 1526"/>
            <p:cNvSpPr>
              <a:spLocks/>
            </p:cNvSpPr>
            <p:nvPr/>
          </p:nvSpPr>
          <p:spPr bwMode="auto">
            <a:xfrm rot="222277">
              <a:off x="2138" y="1911"/>
              <a:ext cx="168" cy="92"/>
            </a:xfrm>
            <a:custGeom>
              <a:avLst/>
              <a:gdLst>
                <a:gd name="T0" fmla="*/ 0 w 114"/>
                <a:gd name="T1" fmla="*/ 2904 h 62"/>
                <a:gd name="T2" fmla="*/ 0 w 114"/>
                <a:gd name="T3" fmla="*/ 2807 h 62"/>
                <a:gd name="T4" fmla="*/ 480 w 114"/>
                <a:gd name="T5" fmla="*/ 2585 h 62"/>
                <a:gd name="T6" fmla="*/ 411 w 114"/>
                <a:gd name="T7" fmla="*/ 1365 h 62"/>
                <a:gd name="T8" fmla="*/ 0 w 114"/>
                <a:gd name="T9" fmla="*/ 634 h 62"/>
                <a:gd name="T10" fmla="*/ 1645 w 114"/>
                <a:gd name="T11" fmla="*/ 203 h 62"/>
                <a:gd name="T12" fmla="*/ 4272 w 114"/>
                <a:gd name="T13" fmla="*/ 0 h 62"/>
                <a:gd name="T14" fmla="*/ 4916 w 114"/>
                <a:gd name="T15" fmla="*/ 427 h 62"/>
                <a:gd name="T16" fmla="*/ 5015 w 114"/>
                <a:gd name="T17" fmla="*/ 941 h 62"/>
                <a:gd name="T18" fmla="*/ 5515 w 114"/>
                <a:gd name="T19" fmla="*/ 1251 h 62"/>
                <a:gd name="T20" fmla="*/ 5515 w 114"/>
                <a:gd name="T21" fmla="*/ 1649 h 62"/>
                <a:gd name="T22" fmla="*/ 5121 w 114"/>
                <a:gd name="T23" fmla="*/ 2807 h 62"/>
                <a:gd name="T24" fmla="*/ 4838 w 114"/>
                <a:gd name="T25" fmla="*/ 3107 h 62"/>
                <a:gd name="T26" fmla="*/ 3761 w 114"/>
                <a:gd name="T27" fmla="*/ 3214 h 62"/>
                <a:gd name="T28" fmla="*/ 3572 w 114"/>
                <a:gd name="T29" fmla="*/ 2675 h 62"/>
                <a:gd name="T30" fmla="*/ 0 w 114"/>
                <a:gd name="T31" fmla="*/ 2904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4"/>
                <a:gd name="T49" fmla="*/ 0 h 62"/>
                <a:gd name="T50" fmla="*/ 114 w 114"/>
                <a:gd name="T51" fmla="*/ 62 h 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4" h="62">
                  <a:moveTo>
                    <a:pt x="0" y="56"/>
                  </a:moveTo>
                  <a:lnTo>
                    <a:pt x="0" y="54"/>
                  </a:lnTo>
                  <a:lnTo>
                    <a:pt x="10" y="50"/>
                  </a:lnTo>
                  <a:lnTo>
                    <a:pt x="8" y="26"/>
                  </a:lnTo>
                  <a:lnTo>
                    <a:pt x="0" y="12"/>
                  </a:lnTo>
                  <a:lnTo>
                    <a:pt x="34" y="4"/>
                  </a:lnTo>
                  <a:lnTo>
                    <a:pt x="88" y="0"/>
                  </a:lnTo>
                  <a:lnTo>
                    <a:pt x="102" y="8"/>
                  </a:lnTo>
                  <a:lnTo>
                    <a:pt x="104" y="18"/>
                  </a:lnTo>
                  <a:lnTo>
                    <a:pt x="114" y="24"/>
                  </a:lnTo>
                  <a:lnTo>
                    <a:pt x="114" y="32"/>
                  </a:lnTo>
                  <a:lnTo>
                    <a:pt x="106" y="54"/>
                  </a:lnTo>
                  <a:lnTo>
                    <a:pt x="100" y="60"/>
                  </a:lnTo>
                  <a:lnTo>
                    <a:pt x="78" y="62"/>
                  </a:lnTo>
                  <a:lnTo>
                    <a:pt x="74" y="5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92" name="Freeform 1528"/>
            <p:cNvSpPr>
              <a:spLocks/>
            </p:cNvSpPr>
            <p:nvPr/>
          </p:nvSpPr>
          <p:spPr bwMode="auto">
            <a:xfrm rot="222277">
              <a:off x="2006" y="2001"/>
              <a:ext cx="142" cy="107"/>
            </a:xfrm>
            <a:custGeom>
              <a:avLst/>
              <a:gdLst>
                <a:gd name="T0" fmla="*/ 4017 w 96"/>
                <a:gd name="T1" fmla="*/ 2962 h 73"/>
                <a:gd name="T2" fmla="*/ 2716 w 96"/>
                <a:gd name="T3" fmla="*/ 3151 h 73"/>
                <a:gd name="T4" fmla="*/ 1288 w 96"/>
                <a:gd name="T5" fmla="*/ 3239 h 73"/>
                <a:gd name="T6" fmla="*/ 291 w 96"/>
                <a:gd name="T7" fmla="*/ 3340 h 73"/>
                <a:gd name="T8" fmla="*/ 0 w 96"/>
                <a:gd name="T9" fmla="*/ 494 h 73"/>
                <a:gd name="T10" fmla="*/ 291 w 96"/>
                <a:gd name="T11" fmla="*/ 0 h 73"/>
                <a:gd name="T12" fmla="*/ 711 w 96"/>
                <a:gd name="T13" fmla="*/ 88 h 73"/>
                <a:gd name="T14" fmla="*/ 2006 w 96"/>
                <a:gd name="T15" fmla="*/ 784 h 73"/>
                <a:gd name="T16" fmla="*/ 4304 w 96"/>
                <a:gd name="T17" fmla="*/ 595 h 73"/>
                <a:gd name="T18" fmla="*/ 4816 w 96"/>
                <a:gd name="T19" fmla="*/ 378 h 73"/>
                <a:gd name="T20" fmla="*/ 4106 w 96"/>
                <a:gd name="T21" fmla="*/ 1873 h 73"/>
                <a:gd name="T22" fmla="*/ 4304 w 96"/>
                <a:gd name="T23" fmla="*/ 2251 h 73"/>
                <a:gd name="T24" fmla="*/ 4017 w 96"/>
                <a:gd name="T25" fmla="*/ 2962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73"/>
                <a:gd name="T41" fmla="*/ 96 w 9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73">
                  <a:moveTo>
                    <a:pt x="80" y="65"/>
                  </a:moveTo>
                  <a:lnTo>
                    <a:pt x="54" y="69"/>
                  </a:lnTo>
                  <a:lnTo>
                    <a:pt x="26" y="71"/>
                  </a:lnTo>
                  <a:lnTo>
                    <a:pt x="6" y="73"/>
                  </a:lnTo>
                  <a:lnTo>
                    <a:pt x="0" y="11"/>
                  </a:lnTo>
                  <a:lnTo>
                    <a:pt x="6" y="0"/>
                  </a:lnTo>
                  <a:lnTo>
                    <a:pt x="14" y="2"/>
                  </a:lnTo>
                  <a:lnTo>
                    <a:pt x="40" y="17"/>
                  </a:lnTo>
                  <a:lnTo>
                    <a:pt x="86" y="13"/>
                  </a:lnTo>
                  <a:lnTo>
                    <a:pt x="96" y="8"/>
                  </a:lnTo>
                  <a:lnTo>
                    <a:pt x="82" y="41"/>
                  </a:lnTo>
                  <a:lnTo>
                    <a:pt x="86" y="49"/>
                  </a:lnTo>
                  <a:lnTo>
                    <a:pt x="80" y="65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93" name="Freeform 1552"/>
            <p:cNvSpPr>
              <a:spLocks/>
            </p:cNvSpPr>
            <p:nvPr/>
          </p:nvSpPr>
          <p:spPr bwMode="auto">
            <a:xfrm rot="222277">
              <a:off x="1997" y="2232"/>
              <a:ext cx="98" cy="148"/>
            </a:xfrm>
            <a:custGeom>
              <a:avLst/>
              <a:gdLst>
                <a:gd name="T0" fmla="*/ 1060 w 66"/>
                <a:gd name="T1" fmla="*/ 5039 h 100"/>
                <a:gd name="T2" fmla="*/ 845 w 66"/>
                <a:gd name="T3" fmla="*/ 3829 h 100"/>
                <a:gd name="T4" fmla="*/ 301 w 66"/>
                <a:gd name="T5" fmla="*/ 3829 h 100"/>
                <a:gd name="T6" fmla="*/ 92 w 66"/>
                <a:gd name="T7" fmla="*/ 3546 h 100"/>
                <a:gd name="T8" fmla="*/ 203 w 66"/>
                <a:gd name="T9" fmla="*/ 2409 h 100"/>
                <a:gd name="T10" fmla="*/ 524 w 66"/>
                <a:gd name="T11" fmla="*/ 1492 h 100"/>
                <a:gd name="T12" fmla="*/ 0 w 66"/>
                <a:gd name="T13" fmla="*/ 1400 h 100"/>
                <a:gd name="T14" fmla="*/ 640 w 66"/>
                <a:gd name="T15" fmla="*/ 292 h 100"/>
                <a:gd name="T16" fmla="*/ 640 w 66"/>
                <a:gd name="T17" fmla="*/ 0 h 100"/>
                <a:gd name="T18" fmla="*/ 1372 w 66"/>
                <a:gd name="T19" fmla="*/ 0 h 100"/>
                <a:gd name="T20" fmla="*/ 1464 w 66"/>
                <a:gd name="T21" fmla="*/ 716 h 100"/>
                <a:gd name="T22" fmla="*/ 3228 w 66"/>
                <a:gd name="T23" fmla="*/ 620 h 100"/>
                <a:gd name="T24" fmla="*/ 3451 w 66"/>
                <a:gd name="T25" fmla="*/ 2532 h 100"/>
                <a:gd name="T26" fmla="*/ 3451 w 66"/>
                <a:gd name="T27" fmla="*/ 3919 h 100"/>
                <a:gd name="T28" fmla="*/ 2591 w 66"/>
                <a:gd name="T29" fmla="*/ 4117 h 100"/>
                <a:gd name="T30" fmla="*/ 1745 w 66"/>
                <a:gd name="T31" fmla="*/ 4117 h 100"/>
                <a:gd name="T32" fmla="*/ 1574 w 66"/>
                <a:gd name="T33" fmla="*/ 4951 h 100"/>
                <a:gd name="T34" fmla="*/ 1060 w 66"/>
                <a:gd name="T35" fmla="*/ 5039 h 1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00"/>
                <a:gd name="T56" fmla="*/ 66 w 66"/>
                <a:gd name="T57" fmla="*/ 100 h 1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00">
                  <a:moveTo>
                    <a:pt x="20" y="100"/>
                  </a:moveTo>
                  <a:lnTo>
                    <a:pt x="16" y="76"/>
                  </a:lnTo>
                  <a:lnTo>
                    <a:pt x="6" y="76"/>
                  </a:lnTo>
                  <a:lnTo>
                    <a:pt x="2" y="70"/>
                  </a:lnTo>
                  <a:lnTo>
                    <a:pt x="4" y="48"/>
                  </a:lnTo>
                  <a:lnTo>
                    <a:pt x="10" y="30"/>
                  </a:lnTo>
                  <a:lnTo>
                    <a:pt x="0" y="28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28" y="14"/>
                  </a:lnTo>
                  <a:lnTo>
                    <a:pt x="62" y="12"/>
                  </a:lnTo>
                  <a:lnTo>
                    <a:pt x="66" y="50"/>
                  </a:lnTo>
                  <a:lnTo>
                    <a:pt x="66" y="78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30" y="98"/>
                  </a:lnTo>
                  <a:lnTo>
                    <a:pt x="20" y="1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94" name="Freeform 1557"/>
            <p:cNvSpPr>
              <a:spLocks/>
            </p:cNvSpPr>
            <p:nvPr/>
          </p:nvSpPr>
          <p:spPr bwMode="auto">
            <a:xfrm rot="222277">
              <a:off x="1885" y="2591"/>
              <a:ext cx="131" cy="118"/>
            </a:xfrm>
            <a:custGeom>
              <a:avLst/>
              <a:gdLst>
                <a:gd name="T0" fmla="*/ 3741 w 88"/>
                <a:gd name="T1" fmla="*/ 4637 h 78"/>
                <a:gd name="T2" fmla="*/ 94 w 88"/>
                <a:gd name="T3" fmla="*/ 4914 h 78"/>
                <a:gd name="T4" fmla="*/ 0 w 88"/>
                <a:gd name="T5" fmla="*/ 1378 h 78"/>
                <a:gd name="T6" fmla="*/ 0 w 88"/>
                <a:gd name="T7" fmla="*/ 1126 h 78"/>
                <a:gd name="T8" fmla="*/ 1719 w 88"/>
                <a:gd name="T9" fmla="*/ 985 h 78"/>
                <a:gd name="T10" fmla="*/ 2051 w 88"/>
                <a:gd name="T11" fmla="*/ 1490 h 78"/>
                <a:gd name="T12" fmla="*/ 2051 w 88"/>
                <a:gd name="T13" fmla="*/ 0 h 78"/>
                <a:gd name="T14" fmla="*/ 2867 w 88"/>
                <a:gd name="T15" fmla="*/ 380 h 78"/>
                <a:gd name="T16" fmla="*/ 3409 w 88"/>
                <a:gd name="T17" fmla="*/ 870 h 78"/>
                <a:gd name="T18" fmla="*/ 3309 w 88"/>
                <a:gd name="T19" fmla="*/ 1126 h 78"/>
                <a:gd name="T20" fmla="*/ 3610 w 88"/>
                <a:gd name="T21" fmla="*/ 1378 h 78"/>
                <a:gd name="T22" fmla="*/ 3949 w 88"/>
                <a:gd name="T23" fmla="*/ 870 h 78"/>
                <a:gd name="T24" fmla="*/ 4484 w 88"/>
                <a:gd name="T25" fmla="*/ 985 h 78"/>
                <a:gd name="T26" fmla="*/ 4700 w 88"/>
                <a:gd name="T27" fmla="*/ 1870 h 78"/>
                <a:gd name="T28" fmla="*/ 3516 w 88"/>
                <a:gd name="T29" fmla="*/ 2362 h 78"/>
                <a:gd name="T30" fmla="*/ 3741 w 88"/>
                <a:gd name="T31" fmla="*/ 4637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8"/>
                <a:gd name="T49" fmla="*/ 0 h 78"/>
                <a:gd name="T50" fmla="*/ 88 w 88"/>
                <a:gd name="T51" fmla="*/ 78 h 7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8" h="78">
                  <a:moveTo>
                    <a:pt x="70" y="74"/>
                  </a:moveTo>
                  <a:lnTo>
                    <a:pt x="2" y="78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2" y="16"/>
                  </a:lnTo>
                  <a:lnTo>
                    <a:pt x="38" y="24"/>
                  </a:lnTo>
                  <a:lnTo>
                    <a:pt x="38" y="0"/>
                  </a:lnTo>
                  <a:lnTo>
                    <a:pt x="54" y="6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68" y="22"/>
                  </a:lnTo>
                  <a:lnTo>
                    <a:pt x="74" y="14"/>
                  </a:lnTo>
                  <a:lnTo>
                    <a:pt x="84" y="16"/>
                  </a:lnTo>
                  <a:lnTo>
                    <a:pt x="88" y="30"/>
                  </a:lnTo>
                  <a:lnTo>
                    <a:pt x="66" y="38"/>
                  </a:lnTo>
                  <a:lnTo>
                    <a:pt x="70" y="7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95" name="Freeform 2477"/>
            <p:cNvSpPr>
              <a:spLocks/>
            </p:cNvSpPr>
            <p:nvPr/>
          </p:nvSpPr>
          <p:spPr bwMode="auto">
            <a:xfrm rot="222277">
              <a:off x="2250" y="2052"/>
              <a:ext cx="152" cy="174"/>
            </a:xfrm>
            <a:custGeom>
              <a:avLst/>
              <a:gdLst>
                <a:gd name="T0" fmla="*/ 1532 w 102"/>
                <a:gd name="T1" fmla="*/ 5745 h 118"/>
                <a:gd name="T2" fmla="*/ 535 w 102"/>
                <a:gd name="T3" fmla="*/ 5745 h 118"/>
                <a:gd name="T4" fmla="*/ 311 w 102"/>
                <a:gd name="T5" fmla="*/ 3290 h 118"/>
                <a:gd name="T6" fmla="*/ 0 w 102"/>
                <a:gd name="T7" fmla="*/ 481 h 118"/>
                <a:gd name="T8" fmla="*/ 2790 w 102"/>
                <a:gd name="T9" fmla="*/ 192 h 118"/>
                <a:gd name="T10" fmla="*/ 4868 w 102"/>
                <a:gd name="T11" fmla="*/ 0 h 118"/>
                <a:gd name="T12" fmla="*/ 5521 w 102"/>
                <a:gd name="T13" fmla="*/ 411 h 118"/>
                <a:gd name="T14" fmla="*/ 5521 w 102"/>
                <a:gd name="T15" fmla="*/ 696 h 118"/>
                <a:gd name="T16" fmla="*/ 4868 w 102"/>
                <a:gd name="T17" fmla="*/ 954 h 118"/>
                <a:gd name="T18" fmla="*/ 4961 w 102"/>
                <a:gd name="T19" fmla="*/ 1541 h 118"/>
                <a:gd name="T20" fmla="*/ 3462 w 102"/>
                <a:gd name="T21" fmla="*/ 2433 h 118"/>
                <a:gd name="T22" fmla="*/ 3235 w 102"/>
                <a:gd name="T23" fmla="*/ 2837 h 118"/>
                <a:gd name="T24" fmla="*/ 3553 w 102"/>
                <a:gd name="T25" fmla="*/ 3290 h 118"/>
                <a:gd name="T26" fmla="*/ 3983 w 102"/>
                <a:gd name="T27" fmla="*/ 3290 h 118"/>
                <a:gd name="T28" fmla="*/ 3866 w 102"/>
                <a:gd name="T29" fmla="*/ 3967 h 118"/>
                <a:gd name="T30" fmla="*/ 3670 w 102"/>
                <a:gd name="T31" fmla="*/ 4661 h 118"/>
                <a:gd name="T32" fmla="*/ 3018 w 102"/>
                <a:gd name="T33" fmla="*/ 4789 h 118"/>
                <a:gd name="T34" fmla="*/ 2889 w 102"/>
                <a:gd name="T35" fmla="*/ 5549 h 118"/>
                <a:gd name="T36" fmla="*/ 2502 w 102"/>
                <a:gd name="T37" fmla="*/ 5646 h 118"/>
                <a:gd name="T38" fmla="*/ 2171 w 102"/>
                <a:gd name="T39" fmla="*/ 5140 h 118"/>
                <a:gd name="T40" fmla="*/ 1939 w 102"/>
                <a:gd name="T41" fmla="*/ 5646 h 118"/>
                <a:gd name="T42" fmla="*/ 1532 w 102"/>
                <a:gd name="T43" fmla="*/ 5745 h 1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2"/>
                <a:gd name="T67" fmla="*/ 0 h 118"/>
                <a:gd name="T68" fmla="*/ 102 w 102"/>
                <a:gd name="T69" fmla="*/ 118 h 1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2" h="118">
                  <a:moveTo>
                    <a:pt x="28" y="118"/>
                  </a:moveTo>
                  <a:lnTo>
                    <a:pt x="10" y="118"/>
                  </a:lnTo>
                  <a:lnTo>
                    <a:pt x="6" y="68"/>
                  </a:lnTo>
                  <a:lnTo>
                    <a:pt x="0" y="10"/>
                  </a:lnTo>
                  <a:lnTo>
                    <a:pt x="52" y="4"/>
                  </a:lnTo>
                  <a:lnTo>
                    <a:pt x="90" y="0"/>
                  </a:lnTo>
                  <a:lnTo>
                    <a:pt x="102" y="8"/>
                  </a:lnTo>
                  <a:lnTo>
                    <a:pt x="102" y="14"/>
                  </a:lnTo>
                  <a:lnTo>
                    <a:pt x="90" y="20"/>
                  </a:lnTo>
                  <a:lnTo>
                    <a:pt x="92" y="32"/>
                  </a:lnTo>
                  <a:lnTo>
                    <a:pt x="64" y="50"/>
                  </a:lnTo>
                  <a:lnTo>
                    <a:pt x="60" y="58"/>
                  </a:lnTo>
                  <a:lnTo>
                    <a:pt x="66" y="68"/>
                  </a:lnTo>
                  <a:lnTo>
                    <a:pt x="74" y="68"/>
                  </a:lnTo>
                  <a:lnTo>
                    <a:pt x="72" y="82"/>
                  </a:lnTo>
                  <a:lnTo>
                    <a:pt x="68" y="96"/>
                  </a:lnTo>
                  <a:lnTo>
                    <a:pt x="56" y="98"/>
                  </a:lnTo>
                  <a:lnTo>
                    <a:pt x="54" y="114"/>
                  </a:lnTo>
                  <a:lnTo>
                    <a:pt x="46" y="116"/>
                  </a:lnTo>
                  <a:lnTo>
                    <a:pt x="40" y="106"/>
                  </a:lnTo>
                  <a:lnTo>
                    <a:pt x="36" y="116"/>
                  </a:lnTo>
                  <a:lnTo>
                    <a:pt x="28" y="11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96" name="Freeform 910"/>
            <p:cNvSpPr>
              <a:spLocks/>
            </p:cNvSpPr>
            <p:nvPr/>
          </p:nvSpPr>
          <p:spPr bwMode="auto">
            <a:xfrm rot="222277">
              <a:off x="1821" y="2506"/>
              <a:ext cx="194" cy="124"/>
            </a:xfrm>
            <a:custGeom>
              <a:avLst/>
              <a:gdLst>
                <a:gd name="T0" fmla="*/ 1542 w 132"/>
                <a:gd name="T1" fmla="*/ 2603 h 84"/>
                <a:gd name="T2" fmla="*/ 129 w 132"/>
                <a:gd name="T3" fmla="*/ 2796 h 84"/>
                <a:gd name="T4" fmla="*/ 0 w 132"/>
                <a:gd name="T5" fmla="*/ 1410 h 84"/>
                <a:gd name="T6" fmla="*/ 0 w 132"/>
                <a:gd name="T7" fmla="*/ 475 h 84"/>
                <a:gd name="T8" fmla="*/ 0 w 132"/>
                <a:gd name="T9" fmla="*/ 61 h 84"/>
                <a:gd name="T10" fmla="*/ 514 w 132"/>
                <a:gd name="T11" fmla="*/ 61 h 84"/>
                <a:gd name="T12" fmla="*/ 966 w 132"/>
                <a:gd name="T13" fmla="*/ 0 h 84"/>
                <a:gd name="T14" fmla="*/ 2641 w 132"/>
                <a:gd name="T15" fmla="*/ 0 h 84"/>
                <a:gd name="T16" fmla="*/ 2744 w 132"/>
                <a:gd name="T17" fmla="*/ 1528 h 84"/>
                <a:gd name="T18" fmla="*/ 3588 w 132"/>
                <a:gd name="T19" fmla="*/ 1473 h 84"/>
                <a:gd name="T20" fmla="*/ 4162 w 132"/>
                <a:gd name="T21" fmla="*/ 1999 h 84"/>
                <a:gd name="T22" fmla="*/ 4222 w 132"/>
                <a:gd name="T23" fmla="*/ 2384 h 84"/>
                <a:gd name="T24" fmla="*/ 3901 w 132"/>
                <a:gd name="T25" fmla="*/ 2324 h 84"/>
                <a:gd name="T26" fmla="*/ 3696 w 132"/>
                <a:gd name="T27" fmla="*/ 2603 h 84"/>
                <a:gd name="T28" fmla="*/ 3523 w 132"/>
                <a:gd name="T29" fmla="*/ 2461 h 84"/>
                <a:gd name="T30" fmla="*/ 3588 w 132"/>
                <a:gd name="T31" fmla="*/ 2324 h 84"/>
                <a:gd name="T32" fmla="*/ 3257 w 132"/>
                <a:gd name="T33" fmla="*/ 2081 h 84"/>
                <a:gd name="T34" fmla="*/ 2744 w 132"/>
                <a:gd name="T35" fmla="*/ 1885 h 84"/>
                <a:gd name="T36" fmla="*/ 2744 w 132"/>
                <a:gd name="T37" fmla="*/ 2654 h 84"/>
                <a:gd name="T38" fmla="*/ 2556 w 132"/>
                <a:gd name="T39" fmla="*/ 2384 h 84"/>
                <a:gd name="T40" fmla="*/ 1542 w 132"/>
                <a:gd name="T41" fmla="*/ 2461 h 84"/>
                <a:gd name="T42" fmla="*/ 1542 w 132"/>
                <a:gd name="T43" fmla="*/ 2603 h 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2"/>
                <a:gd name="T67" fmla="*/ 0 h 84"/>
                <a:gd name="T68" fmla="*/ 132 w 132"/>
                <a:gd name="T69" fmla="*/ 84 h 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2" h="84">
                  <a:moveTo>
                    <a:pt x="48" y="78"/>
                  </a:moveTo>
                  <a:lnTo>
                    <a:pt x="4" y="84"/>
                  </a:lnTo>
                  <a:lnTo>
                    <a:pt x="0" y="42"/>
                  </a:lnTo>
                  <a:lnTo>
                    <a:pt x="0" y="14"/>
                  </a:lnTo>
                  <a:lnTo>
                    <a:pt x="0" y="2"/>
                  </a:lnTo>
                  <a:lnTo>
                    <a:pt x="16" y="2"/>
                  </a:lnTo>
                  <a:lnTo>
                    <a:pt x="30" y="0"/>
                  </a:lnTo>
                  <a:lnTo>
                    <a:pt x="82" y="0"/>
                  </a:lnTo>
                  <a:lnTo>
                    <a:pt x="86" y="46"/>
                  </a:lnTo>
                  <a:lnTo>
                    <a:pt x="112" y="44"/>
                  </a:lnTo>
                  <a:lnTo>
                    <a:pt x="130" y="60"/>
                  </a:lnTo>
                  <a:lnTo>
                    <a:pt x="132" y="72"/>
                  </a:lnTo>
                  <a:lnTo>
                    <a:pt x="122" y="70"/>
                  </a:lnTo>
                  <a:lnTo>
                    <a:pt x="116" y="78"/>
                  </a:lnTo>
                  <a:lnTo>
                    <a:pt x="110" y="74"/>
                  </a:lnTo>
                  <a:lnTo>
                    <a:pt x="112" y="70"/>
                  </a:lnTo>
                  <a:lnTo>
                    <a:pt x="102" y="62"/>
                  </a:lnTo>
                  <a:lnTo>
                    <a:pt x="86" y="56"/>
                  </a:lnTo>
                  <a:lnTo>
                    <a:pt x="86" y="80"/>
                  </a:lnTo>
                  <a:lnTo>
                    <a:pt x="80" y="72"/>
                  </a:lnTo>
                  <a:lnTo>
                    <a:pt x="48" y="74"/>
                  </a:lnTo>
                  <a:lnTo>
                    <a:pt x="48" y="7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16" name="Line 911"/>
            <p:cNvSpPr>
              <a:spLocks noChangeShapeType="1"/>
            </p:cNvSpPr>
            <p:nvPr/>
          </p:nvSpPr>
          <p:spPr bwMode="auto">
            <a:xfrm rot="222277" flipH="1">
              <a:off x="2753" y="728"/>
              <a:ext cx="967" cy="1228"/>
            </a:xfrm>
            <a:prstGeom prst="lin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698" name="Freeform 1316"/>
            <p:cNvSpPr>
              <a:spLocks/>
            </p:cNvSpPr>
            <p:nvPr/>
          </p:nvSpPr>
          <p:spPr bwMode="auto">
            <a:xfrm rot="222277">
              <a:off x="1925" y="3282"/>
              <a:ext cx="109" cy="213"/>
            </a:xfrm>
            <a:custGeom>
              <a:avLst/>
              <a:gdLst>
                <a:gd name="T0" fmla="*/ 281 w 74"/>
                <a:gd name="T1" fmla="*/ 4917 h 144"/>
                <a:gd name="T2" fmla="*/ 0 w 74"/>
                <a:gd name="T3" fmla="*/ 4196 h 144"/>
                <a:gd name="T4" fmla="*/ 281 w 74"/>
                <a:gd name="T5" fmla="*/ 3809 h 144"/>
                <a:gd name="T6" fmla="*/ 0 w 74"/>
                <a:gd name="T7" fmla="*/ 3236 h 144"/>
                <a:gd name="T8" fmla="*/ 88 w 74"/>
                <a:gd name="T9" fmla="*/ 2716 h 144"/>
                <a:gd name="T10" fmla="*/ 480 w 74"/>
                <a:gd name="T11" fmla="*/ 3236 h 144"/>
                <a:gd name="T12" fmla="*/ 1155 w 74"/>
                <a:gd name="T13" fmla="*/ 3017 h 144"/>
                <a:gd name="T14" fmla="*/ 602 w 74"/>
                <a:gd name="T15" fmla="*/ 2716 h 144"/>
                <a:gd name="T16" fmla="*/ 0 w 74"/>
                <a:gd name="T17" fmla="*/ 1612 h 144"/>
                <a:gd name="T18" fmla="*/ 409 w 74"/>
                <a:gd name="T19" fmla="*/ 1197 h 144"/>
                <a:gd name="T20" fmla="*/ 694 w 74"/>
                <a:gd name="T21" fmla="*/ 1488 h 144"/>
                <a:gd name="T22" fmla="*/ 1234 w 74"/>
                <a:gd name="T23" fmla="*/ 197 h 144"/>
                <a:gd name="T24" fmla="*/ 1729 w 74"/>
                <a:gd name="T25" fmla="*/ 90 h 144"/>
                <a:gd name="T26" fmla="*/ 2217 w 74"/>
                <a:gd name="T27" fmla="*/ 291 h 144"/>
                <a:gd name="T28" fmla="*/ 2330 w 74"/>
                <a:gd name="T29" fmla="*/ 90 h 144"/>
                <a:gd name="T30" fmla="*/ 3563 w 74"/>
                <a:gd name="T31" fmla="*/ 0 h 144"/>
                <a:gd name="T32" fmla="*/ 3266 w 74"/>
                <a:gd name="T33" fmla="*/ 1120 h 144"/>
                <a:gd name="T34" fmla="*/ 2872 w 74"/>
                <a:gd name="T35" fmla="*/ 1006 h 144"/>
                <a:gd name="T36" fmla="*/ 2678 w 74"/>
                <a:gd name="T37" fmla="*/ 1288 h 144"/>
                <a:gd name="T38" fmla="*/ 3266 w 74"/>
                <a:gd name="T39" fmla="*/ 1686 h 144"/>
                <a:gd name="T40" fmla="*/ 2769 w 74"/>
                <a:gd name="T41" fmla="*/ 2100 h 144"/>
                <a:gd name="T42" fmla="*/ 2678 w 74"/>
                <a:gd name="T43" fmla="*/ 2716 h 144"/>
                <a:gd name="T44" fmla="*/ 3049 w 74"/>
                <a:gd name="T45" fmla="*/ 3106 h 144"/>
                <a:gd name="T46" fmla="*/ 3049 w 74"/>
                <a:gd name="T47" fmla="*/ 3405 h 144"/>
                <a:gd name="T48" fmla="*/ 2419 w 74"/>
                <a:gd name="T49" fmla="*/ 3324 h 144"/>
                <a:gd name="T50" fmla="*/ 2330 w 74"/>
                <a:gd name="T51" fmla="*/ 3809 h 144"/>
                <a:gd name="T52" fmla="*/ 2769 w 74"/>
                <a:gd name="T53" fmla="*/ 4106 h 144"/>
                <a:gd name="T54" fmla="*/ 2506 w 74"/>
                <a:gd name="T55" fmla="*/ 4726 h 144"/>
                <a:gd name="T56" fmla="*/ 1925 w 74"/>
                <a:gd name="T57" fmla="*/ 4917 h 144"/>
                <a:gd name="T58" fmla="*/ 2123 w 74"/>
                <a:gd name="T59" fmla="*/ 5437 h 144"/>
                <a:gd name="T60" fmla="*/ 2123 w 74"/>
                <a:gd name="T61" fmla="*/ 6085 h 144"/>
                <a:gd name="T62" fmla="*/ 2615 w 74"/>
                <a:gd name="T63" fmla="*/ 6707 h 144"/>
                <a:gd name="T64" fmla="*/ 2217 w 74"/>
                <a:gd name="T65" fmla="*/ 7214 h 144"/>
                <a:gd name="T66" fmla="*/ 1818 w 74"/>
                <a:gd name="T67" fmla="*/ 6925 h 144"/>
                <a:gd name="T68" fmla="*/ 1533 w 74"/>
                <a:gd name="T69" fmla="*/ 6795 h 144"/>
                <a:gd name="T70" fmla="*/ 1324 w 74"/>
                <a:gd name="T71" fmla="*/ 6602 h 144"/>
                <a:gd name="T72" fmla="*/ 1324 w 74"/>
                <a:gd name="T73" fmla="*/ 6207 h 144"/>
                <a:gd name="T74" fmla="*/ 1324 w 74"/>
                <a:gd name="T75" fmla="*/ 5942 h 144"/>
                <a:gd name="T76" fmla="*/ 1729 w 74"/>
                <a:gd name="T77" fmla="*/ 5732 h 144"/>
                <a:gd name="T78" fmla="*/ 784 w 74"/>
                <a:gd name="T79" fmla="*/ 5216 h 144"/>
                <a:gd name="T80" fmla="*/ 281 w 74"/>
                <a:gd name="T81" fmla="*/ 4917 h 14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4"/>
                <a:gd name="T124" fmla="*/ 0 h 144"/>
                <a:gd name="T125" fmla="*/ 74 w 74"/>
                <a:gd name="T126" fmla="*/ 144 h 14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4" h="144">
                  <a:moveTo>
                    <a:pt x="6" y="98"/>
                  </a:moveTo>
                  <a:lnTo>
                    <a:pt x="0" y="84"/>
                  </a:lnTo>
                  <a:lnTo>
                    <a:pt x="6" y="76"/>
                  </a:lnTo>
                  <a:lnTo>
                    <a:pt x="0" y="64"/>
                  </a:lnTo>
                  <a:lnTo>
                    <a:pt x="2" y="54"/>
                  </a:lnTo>
                  <a:lnTo>
                    <a:pt x="10" y="64"/>
                  </a:lnTo>
                  <a:lnTo>
                    <a:pt x="24" y="60"/>
                  </a:lnTo>
                  <a:lnTo>
                    <a:pt x="12" y="54"/>
                  </a:lnTo>
                  <a:lnTo>
                    <a:pt x="0" y="32"/>
                  </a:lnTo>
                  <a:lnTo>
                    <a:pt x="8" y="24"/>
                  </a:lnTo>
                  <a:lnTo>
                    <a:pt x="14" y="30"/>
                  </a:lnTo>
                  <a:lnTo>
                    <a:pt x="26" y="4"/>
                  </a:lnTo>
                  <a:lnTo>
                    <a:pt x="36" y="2"/>
                  </a:lnTo>
                  <a:lnTo>
                    <a:pt x="46" y="6"/>
                  </a:lnTo>
                  <a:lnTo>
                    <a:pt x="48" y="2"/>
                  </a:lnTo>
                  <a:lnTo>
                    <a:pt x="74" y="0"/>
                  </a:lnTo>
                  <a:lnTo>
                    <a:pt x="68" y="22"/>
                  </a:lnTo>
                  <a:lnTo>
                    <a:pt x="60" y="20"/>
                  </a:lnTo>
                  <a:lnTo>
                    <a:pt x="56" y="26"/>
                  </a:lnTo>
                  <a:lnTo>
                    <a:pt x="68" y="34"/>
                  </a:lnTo>
                  <a:lnTo>
                    <a:pt x="58" y="42"/>
                  </a:lnTo>
                  <a:lnTo>
                    <a:pt x="56" y="54"/>
                  </a:lnTo>
                  <a:lnTo>
                    <a:pt x="64" y="62"/>
                  </a:lnTo>
                  <a:lnTo>
                    <a:pt x="64" y="68"/>
                  </a:lnTo>
                  <a:lnTo>
                    <a:pt x="50" y="66"/>
                  </a:lnTo>
                  <a:lnTo>
                    <a:pt x="48" y="76"/>
                  </a:lnTo>
                  <a:lnTo>
                    <a:pt x="58" y="82"/>
                  </a:lnTo>
                  <a:lnTo>
                    <a:pt x="52" y="94"/>
                  </a:lnTo>
                  <a:lnTo>
                    <a:pt x="40" y="98"/>
                  </a:lnTo>
                  <a:lnTo>
                    <a:pt x="44" y="108"/>
                  </a:lnTo>
                  <a:lnTo>
                    <a:pt x="44" y="122"/>
                  </a:lnTo>
                  <a:lnTo>
                    <a:pt x="54" y="134"/>
                  </a:lnTo>
                  <a:lnTo>
                    <a:pt x="46" y="144"/>
                  </a:lnTo>
                  <a:lnTo>
                    <a:pt x="38" y="138"/>
                  </a:lnTo>
                  <a:lnTo>
                    <a:pt x="32" y="136"/>
                  </a:lnTo>
                  <a:lnTo>
                    <a:pt x="28" y="132"/>
                  </a:lnTo>
                  <a:lnTo>
                    <a:pt x="28" y="124"/>
                  </a:lnTo>
                  <a:lnTo>
                    <a:pt x="28" y="118"/>
                  </a:lnTo>
                  <a:lnTo>
                    <a:pt x="36" y="114"/>
                  </a:lnTo>
                  <a:lnTo>
                    <a:pt x="16" y="104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659" name="Line 914"/>
          <p:cNvSpPr>
            <a:spLocks noChangeShapeType="1"/>
          </p:cNvSpPr>
          <p:nvPr/>
        </p:nvSpPr>
        <p:spPr bwMode="auto">
          <a:xfrm rot="222277" flipH="1">
            <a:off x="4451350" y="1179513"/>
            <a:ext cx="1454150" cy="183197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9660" name="Picture 915" descr="Plantscience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6091238"/>
            <a:ext cx="152400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661" name="Rectangle 916"/>
          <p:cNvSpPr>
            <a:spLocks noChangeArrowheads="1"/>
          </p:cNvSpPr>
          <p:nvPr/>
        </p:nvSpPr>
        <p:spPr bwMode="auto">
          <a:xfrm>
            <a:off x="3962400" y="2286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9662" name="Freeform 549"/>
          <p:cNvSpPr>
            <a:spLocks/>
          </p:cNvSpPr>
          <p:nvPr/>
        </p:nvSpPr>
        <p:spPr bwMode="auto">
          <a:xfrm rot="222277">
            <a:off x="3279775" y="4121150"/>
            <a:ext cx="215900" cy="292100"/>
          </a:xfrm>
          <a:custGeom>
            <a:avLst/>
            <a:gdLst>
              <a:gd name="T0" fmla="*/ 2147483647 w 92"/>
              <a:gd name="T1" fmla="*/ 2147483647 h 124"/>
              <a:gd name="T2" fmla="*/ 2147483647 w 92"/>
              <a:gd name="T3" fmla="*/ 2147483647 h 124"/>
              <a:gd name="T4" fmla="*/ 0 w 92"/>
              <a:gd name="T5" fmla="*/ 2147483647 h 124"/>
              <a:gd name="T6" fmla="*/ 0 w 92"/>
              <a:gd name="T7" fmla="*/ 2147483647 h 124"/>
              <a:gd name="T8" fmla="*/ 2147483647 w 92"/>
              <a:gd name="T9" fmla="*/ 2147483647 h 124"/>
              <a:gd name="T10" fmla="*/ 2147483647 w 92"/>
              <a:gd name="T11" fmla="*/ 2147483647 h 124"/>
              <a:gd name="T12" fmla="*/ 0 w 92"/>
              <a:gd name="T13" fmla="*/ 2147483647 h 124"/>
              <a:gd name="T14" fmla="*/ 2147483647 w 92"/>
              <a:gd name="T15" fmla="*/ 2147483647 h 124"/>
              <a:gd name="T16" fmla="*/ 2147483647 w 92"/>
              <a:gd name="T17" fmla="*/ 2147483647 h 124"/>
              <a:gd name="T18" fmla="*/ 2147483647 w 92"/>
              <a:gd name="T19" fmla="*/ 2147483647 h 124"/>
              <a:gd name="T20" fmla="*/ 2147483647 w 92"/>
              <a:gd name="T21" fmla="*/ 2147483647 h 124"/>
              <a:gd name="T22" fmla="*/ 2147483647 w 92"/>
              <a:gd name="T23" fmla="*/ 2147483647 h 124"/>
              <a:gd name="T24" fmla="*/ 2147483647 w 92"/>
              <a:gd name="T25" fmla="*/ 2147483647 h 124"/>
              <a:gd name="T26" fmla="*/ 2147483647 w 92"/>
              <a:gd name="T27" fmla="*/ 2147483647 h 124"/>
              <a:gd name="T28" fmla="*/ 2147483647 w 92"/>
              <a:gd name="T29" fmla="*/ 2147483647 h 124"/>
              <a:gd name="T30" fmla="*/ 2147483647 w 92"/>
              <a:gd name="T31" fmla="*/ 2147483647 h 124"/>
              <a:gd name="T32" fmla="*/ 2147483647 w 92"/>
              <a:gd name="T33" fmla="*/ 2147483647 h 124"/>
              <a:gd name="T34" fmla="*/ 2147483647 w 92"/>
              <a:gd name="T35" fmla="*/ 2147483647 h 124"/>
              <a:gd name="T36" fmla="*/ 2147483647 w 92"/>
              <a:gd name="T37" fmla="*/ 2147483647 h 124"/>
              <a:gd name="T38" fmla="*/ 2147483647 w 92"/>
              <a:gd name="T39" fmla="*/ 2147483647 h 124"/>
              <a:gd name="T40" fmla="*/ 2147483647 w 92"/>
              <a:gd name="T41" fmla="*/ 0 h 124"/>
              <a:gd name="T42" fmla="*/ 2147483647 w 92"/>
              <a:gd name="T43" fmla="*/ 2147483647 h 124"/>
              <a:gd name="T44" fmla="*/ 2147483647 w 92"/>
              <a:gd name="T45" fmla="*/ 2147483647 h 124"/>
              <a:gd name="T46" fmla="*/ 2147483647 w 92"/>
              <a:gd name="T47" fmla="*/ 2147483647 h 124"/>
              <a:gd name="T48" fmla="*/ 2147483647 w 92"/>
              <a:gd name="T49" fmla="*/ 2147483647 h 12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2"/>
              <a:gd name="T76" fmla="*/ 0 h 124"/>
              <a:gd name="T77" fmla="*/ 92 w 92"/>
              <a:gd name="T78" fmla="*/ 124 h 12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2" h="124">
                <a:moveTo>
                  <a:pt x="74" y="118"/>
                </a:moveTo>
                <a:lnTo>
                  <a:pt x="4" y="124"/>
                </a:lnTo>
                <a:lnTo>
                  <a:pt x="0" y="122"/>
                </a:lnTo>
                <a:lnTo>
                  <a:pt x="0" y="112"/>
                </a:lnTo>
                <a:lnTo>
                  <a:pt x="10" y="110"/>
                </a:lnTo>
                <a:lnTo>
                  <a:pt x="10" y="106"/>
                </a:lnTo>
                <a:lnTo>
                  <a:pt x="0" y="96"/>
                </a:lnTo>
                <a:lnTo>
                  <a:pt x="2" y="86"/>
                </a:lnTo>
                <a:lnTo>
                  <a:pt x="16" y="94"/>
                </a:lnTo>
                <a:lnTo>
                  <a:pt x="22" y="94"/>
                </a:lnTo>
                <a:lnTo>
                  <a:pt x="24" y="88"/>
                </a:lnTo>
                <a:lnTo>
                  <a:pt x="14" y="84"/>
                </a:lnTo>
                <a:lnTo>
                  <a:pt x="26" y="64"/>
                </a:lnTo>
                <a:lnTo>
                  <a:pt x="22" y="40"/>
                </a:lnTo>
                <a:lnTo>
                  <a:pt x="16" y="34"/>
                </a:lnTo>
                <a:lnTo>
                  <a:pt x="16" y="28"/>
                </a:lnTo>
                <a:lnTo>
                  <a:pt x="22" y="28"/>
                </a:lnTo>
                <a:lnTo>
                  <a:pt x="32" y="34"/>
                </a:lnTo>
                <a:lnTo>
                  <a:pt x="40" y="16"/>
                </a:lnTo>
                <a:lnTo>
                  <a:pt x="34" y="4"/>
                </a:lnTo>
                <a:lnTo>
                  <a:pt x="80" y="0"/>
                </a:lnTo>
                <a:lnTo>
                  <a:pt x="86" y="26"/>
                </a:lnTo>
                <a:lnTo>
                  <a:pt x="92" y="98"/>
                </a:lnTo>
                <a:lnTo>
                  <a:pt x="74" y="102"/>
                </a:lnTo>
                <a:lnTo>
                  <a:pt x="74" y="118"/>
                </a:lnTo>
                <a:close/>
              </a:path>
            </a:pathLst>
          </a:custGeom>
          <a:gradFill rotWithShape="0">
            <a:gsLst>
              <a:gs pos="0">
                <a:srgbClr val="FF6600"/>
              </a:gs>
              <a:gs pos="100000">
                <a:srgbClr val="008000"/>
              </a:gs>
            </a:gsLst>
            <a:lin ang="5400000" scaled="1"/>
          </a:gra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63" name="Freeform 547"/>
          <p:cNvSpPr>
            <a:spLocks/>
          </p:cNvSpPr>
          <p:nvPr/>
        </p:nvSpPr>
        <p:spPr bwMode="auto">
          <a:xfrm rot="222277">
            <a:off x="3275013" y="4383088"/>
            <a:ext cx="222250" cy="271462"/>
          </a:xfrm>
          <a:custGeom>
            <a:avLst/>
            <a:gdLst>
              <a:gd name="T0" fmla="*/ 2147483647 w 94"/>
              <a:gd name="T1" fmla="*/ 2147483647 h 110"/>
              <a:gd name="T2" fmla="*/ 2147483647 w 94"/>
              <a:gd name="T3" fmla="*/ 2147483647 h 110"/>
              <a:gd name="T4" fmla="*/ 2147483647 w 94"/>
              <a:gd name="T5" fmla="*/ 2147483647 h 110"/>
              <a:gd name="T6" fmla="*/ 2147483647 w 94"/>
              <a:gd name="T7" fmla="*/ 2147483647 h 110"/>
              <a:gd name="T8" fmla="*/ 2147483647 w 94"/>
              <a:gd name="T9" fmla="*/ 2147483647 h 110"/>
              <a:gd name="T10" fmla="*/ 2147483647 w 94"/>
              <a:gd name="T11" fmla="*/ 2147483647 h 110"/>
              <a:gd name="T12" fmla="*/ 2147483647 w 94"/>
              <a:gd name="T13" fmla="*/ 2147483647 h 110"/>
              <a:gd name="T14" fmla="*/ 2147483647 w 94"/>
              <a:gd name="T15" fmla="*/ 2147483647 h 110"/>
              <a:gd name="T16" fmla="*/ 2147483647 w 94"/>
              <a:gd name="T17" fmla="*/ 2147483647 h 110"/>
              <a:gd name="T18" fmla="*/ 2147483647 w 94"/>
              <a:gd name="T19" fmla="*/ 2147483647 h 110"/>
              <a:gd name="T20" fmla="*/ 2147483647 w 94"/>
              <a:gd name="T21" fmla="*/ 2147483647 h 110"/>
              <a:gd name="T22" fmla="*/ 2147483647 w 94"/>
              <a:gd name="T23" fmla="*/ 2147483647 h 110"/>
              <a:gd name="T24" fmla="*/ 2147483647 w 94"/>
              <a:gd name="T25" fmla="*/ 2147483647 h 110"/>
              <a:gd name="T26" fmla="*/ 2147483647 w 94"/>
              <a:gd name="T27" fmla="*/ 2147483647 h 110"/>
              <a:gd name="T28" fmla="*/ 2147483647 w 94"/>
              <a:gd name="T29" fmla="*/ 2147483647 h 110"/>
              <a:gd name="T30" fmla="*/ 2147483647 w 94"/>
              <a:gd name="T31" fmla="*/ 2147483647 h 110"/>
              <a:gd name="T32" fmla="*/ 2147483647 w 94"/>
              <a:gd name="T33" fmla="*/ 2147483647 h 110"/>
              <a:gd name="T34" fmla="*/ 2147483647 w 94"/>
              <a:gd name="T35" fmla="*/ 2147483647 h 110"/>
              <a:gd name="T36" fmla="*/ 0 w 94"/>
              <a:gd name="T37" fmla="*/ 2147483647 h 110"/>
              <a:gd name="T38" fmla="*/ 2147483647 w 94"/>
              <a:gd name="T39" fmla="*/ 2147483647 h 110"/>
              <a:gd name="T40" fmla="*/ 2147483647 w 94"/>
              <a:gd name="T41" fmla="*/ 0 h 110"/>
              <a:gd name="T42" fmla="*/ 2147483647 w 94"/>
              <a:gd name="T43" fmla="*/ 2147483647 h 110"/>
              <a:gd name="T44" fmla="*/ 2147483647 w 94"/>
              <a:gd name="T45" fmla="*/ 2147483647 h 110"/>
              <a:gd name="T46" fmla="*/ 2147483647 w 94"/>
              <a:gd name="T47" fmla="*/ 2147483647 h 110"/>
              <a:gd name="T48" fmla="*/ 2147483647 w 94"/>
              <a:gd name="T49" fmla="*/ 2147483647 h 110"/>
              <a:gd name="T50" fmla="*/ 2147483647 w 94"/>
              <a:gd name="T51" fmla="*/ 2147483647 h 110"/>
              <a:gd name="T52" fmla="*/ 2147483647 w 94"/>
              <a:gd name="T53" fmla="*/ 2147483647 h 11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4"/>
              <a:gd name="T82" fmla="*/ 0 h 110"/>
              <a:gd name="T83" fmla="*/ 94 w 94"/>
              <a:gd name="T84" fmla="*/ 110 h 11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4" h="110">
                <a:moveTo>
                  <a:pt x="60" y="108"/>
                </a:moveTo>
                <a:lnTo>
                  <a:pt x="50" y="110"/>
                </a:lnTo>
                <a:lnTo>
                  <a:pt x="44" y="104"/>
                </a:lnTo>
                <a:lnTo>
                  <a:pt x="16" y="108"/>
                </a:lnTo>
                <a:lnTo>
                  <a:pt x="22" y="92"/>
                </a:lnTo>
                <a:lnTo>
                  <a:pt x="14" y="86"/>
                </a:lnTo>
                <a:lnTo>
                  <a:pt x="18" y="78"/>
                </a:lnTo>
                <a:lnTo>
                  <a:pt x="28" y="74"/>
                </a:lnTo>
                <a:lnTo>
                  <a:pt x="28" y="66"/>
                </a:lnTo>
                <a:lnTo>
                  <a:pt x="34" y="54"/>
                </a:lnTo>
                <a:lnTo>
                  <a:pt x="28" y="50"/>
                </a:lnTo>
                <a:lnTo>
                  <a:pt x="22" y="58"/>
                </a:lnTo>
                <a:lnTo>
                  <a:pt x="12" y="42"/>
                </a:lnTo>
                <a:lnTo>
                  <a:pt x="26" y="24"/>
                </a:lnTo>
                <a:lnTo>
                  <a:pt x="22" y="18"/>
                </a:lnTo>
                <a:lnTo>
                  <a:pt x="8" y="32"/>
                </a:lnTo>
                <a:lnTo>
                  <a:pt x="16" y="16"/>
                </a:lnTo>
                <a:lnTo>
                  <a:pt x="14" y="12"/>
                </a:lnTo>
                <a:lnTo>
                  <a:pt x="0" y="22"/>
                </a:lnTo>
                <a:lnTo>
                  <a:pt x="2" y="6"/>
                </a:lnTo>
                <a:lnTo>
                  <a:pt x="72" y="0"/>
                </a:lnTo>
                <a:lnTo>
                  <a:pt x="78" y="46"/>
                </a:lnTo>
                <a:lnTo>
                  <a:pt x="84" y="50"/>
                </a:lnTo>
                <a:lnTo>
                  <a:pt x="94" y="64"/>
                </a:lnTo>
                <a:lnTo>
                  <a:pt x="94" y="82"/>
                </a:lnTo>
                <a:lnTo>
                  <a:pt x="58" y="84"/>
                </a:lnTo>
                <a:lnTo>
                  <a:pt x="60" y="108"/>
                </a:lnTo>
                <a:close/>
              </a:path>
            </a:pathLst>
          </a:custGeom>
          <a:gradFill rotWithShape="0">
            <a:gsLst>
              <a:gs pos="0">
                <a:srgbClr val="FF6600"/>
              </a:gs>
              <a:gs pos="100000">
                <a:srgbClr val="008000"/>
              </a:gs>
            </a:gsLst>
            <a:lin ang="5400000" scaled="1"/>
          </a:gra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664" name="Line 868"/>
          <p:cNvSpPr>
            <a:spLocks noChangeShapeType="1"/>
          </p:cNvSpPr>
          <p:nvPr/>
        </p:nvSpPr>
        <p:spPr bwMode="auto">
          <a:xfrm rot="222277">
            <a:off x="1876425" y="3627438"/>
            <a:ext cx="1428750" cy="822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665" name="Line 868"/>
          <p:cNvSpPr>
            <a:spLocks noChangeShapeType="1"/>
          </p:cNvSpPr>
          <p:nvPr/>
        </p:nvSpPr>
        <p:spPr bwMode="auto">
          <a:xfrm rot="222277" flipV="1">
            <a:off x="1889125" y="3371850"/>
            <a:ext cx="1760538" cy="296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666" name="TextBox 3"/>
          <p:cNvSpPr txBox="1">
            <a:spLocks noChangeArrowheads="1"/>
          </p:cNvSpPr>
          <p:nvPr/>
        </p:nvSpPr>
        <p:spPr bwMode="auto">
          <a:xfrm>
            <a:off x="161925" y="6338888"/>
            <a:ext cx="1460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Larry Steckel (UT)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September 2010</a:t>
            </a:r>
          </a:p>
        </p:txBody>
      </p:sp>
      <p:sp>
        <p:nvSpPr>
          <p:cNvPr id="79667" name="TextBox 4"/>
          <p:cNvSpPr txBox="1">
            <a:spLocks noChangeArrowheads="1"/>
          </p:cNvSpPr>
          <p:nvPr/>
        </p:nvSpPr>
        <p:spPr bwMode="auto">
          <a:xfrm>
            <a:off x="428625" y="152400"/>
            <a:ext cx="222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GR-</a:t>
            </a:r>
            <a:r>
              <a:rPr lang="en-US" i="1">
                <a:solidFill>
                  <a:srgbClr val="000000"/>
                </a:solidFill>
              </a:rPr>
              <a:t>Amaranthus</a:t>
            </a:r>
            <a:r>
              <a:rPr lang="en-US">
                <a:solidFill>
                  <a:srgbClr val="000000"/>
                </a:solidFill>
              </a:rPr>
              <a:t> sp.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Palmer Amaranth Control Tactics – Field Corn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55713"/>
            <a:ext cx="5410200" cy="4530725"/>
          </a:xfrm>
        </p:spPr>
        <p:txBody>
          <a:bodyPr/>
          <a:lstStyle/>
          <a:p>
            <a:r>
              <a:rPr lang="en-US" smtClean="0"/>
              <a:t>Start Clean!!!!!</a:t>
            </a:r>
          </a:p>
          <a:p>
            <a:r>
              <a:rPr lang="en-US" smtClean="0"/>
              <a:t>Irrigation</a:t>
            </a:r>
          </a:p>
          <a:p>
            <a:r>
              <a:rPr lang="en-US" smtClean="0"/>
              <a:t>Tillage</a:t>
            </a:r>
          </a:p>
          <a:p>
            <a:r>
              <a:rPr lang="en-US" smtClean="0"/>
              <a:t>Extreme Cover Crops</a:t>
            </a:r>
          </a:p>
          <a:p>
            <a:r>
              <a:rPr lang="en-US" smtClean="0"/>
              <a:t>Residual Herbicides</a:t>
            </a:r>
          </a:p>
          <a:p>
            <a:pPr lvl="1"/>
            <a:r>
              <a:rPr lang="en-US" i="1" smtClean="0">
                <a:solidFill>
                  <a:srgbClr val="66FFFF"/>
                </a:solidFill>
              </a:rPr>
              <a:t>More than 1</a:t>
            </a:r>
          </a:p>
          <a:p>
            <a:r>
              <a:rPr lang="en-US" u="sng" smtClean="0"/>
              <a:t>Timely </a:t>
            </a:r>
            <a:r>
              <a:rPr lang="en-US" smtClean="0"/>
              <a:t>POST’s</a:t>
            </a:r>
          </a:p>
          <a:p>
            <a:r>
              <a:rPr lang="en-US" smtClean="0"/>
              <a:t>Post-Harvest</a:t>
            </a:r>
          </a:p>
        </p:txBody>
      </p:sp>
      <p:pic>
        <p:nvPicPr>
          <p:cNvPr id="8089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63675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Palmer Control in Field Corn</a:t>
            </a:r>
            <a:endParaRPr lang="en-US" dirty="0"/>
          </a:p>
        </p:txBody>
      </p:sp>
      <p:sp>
        <p:nvSpPr>
          <p:cNvPr id="82946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30725"/>
          </a:xfrm>
        </p:spPr>
        <p:txBody>
          <a:bodyPr/>
          <a:lstStyle/>
          <a:p>
            <a:r>
              <a:rPr lang="en-US" u="sng" smtClean="0"/>
              <a:t>Residuals</a:t>
            </a:r>
          </a:p>
          <a:p>
            <a:pPr lvl="1"/>
            <a:r>
              <a:rPr lang="en-US" sz="1600" i="1" smtClean="0">
                <a:solidFill>
                  <a:srgbClr val="66FFFF"/>
                </a:solidFill>
              </a:rPr>
              <a:t>Atrazine</a:t>
            </a:r>
          </a:p>
          <a:p>
            <a:pPr lvl="1"/>
            <a:r>
              <a:rPr lang="en-US" sz="1600" i="1" smtClean="0">
                <a:solidFill>
                  <a:srgbClr val="66FFFF"/>
                </a:solidFill>
              </a:rPr>
              <a:t>Dual Magnum/Generics</a:t>
            </a:r>
          </a:p>
          <a:p>
            <a:pPr lvl="1"/>
            <a:r>
              <a:rPr lang="en-US" sz="1600" i="1" smtClean="0">
                <a:solidFill>
                  <a:srgbClr val="66FFFF"/>
                </a:solidFill>
              </a:rPr>
              <a:t>Micro-Tech</a:t>
            </a:r>
          </a:p>
          <a:p>
            <a:r>
              <a:rPr lang="en-US" u="sng" smtClean="0"/>
              <a:t>RR corn</a:t>
            </a:r>
          </a:p>
          <a:p>
            <a:pPr lvl="1"/>
            <a:r>
              <a:rPr lang="en-US" sz="1800" i="1" smtClean="0">
                <a:solidFill>
                  <a:srgbClr val="66FFFF"/>
                </a:solidFill>
              </a:rPr>
              <a:t>Glyphosate + atrazine + Prowl</a:t>
            </a:r>
          </a:p>
          <a:p>
            <a:pPr lvl="1"/>
            <a:r>
              <a:rPr lang="en-US" sz="1800" i="1" smtClean="0">
                <a:solidFill>
                  <a:srgbClr val="66FFFF"/>
                </a:solidFill>
              </a:rPr>
              <a:t>Expert</a:t>
            </a:r>
          </a:p>
          <a:p>
            <a:pPr lvl="1"/>
            <a:r>
              <a:rPr lang="en-US" sz="1800" i="1" smtClean="0">
                <a:solidFill>
                  <a:srgbClr val="66FFFF"/>
                </a:solidFill>
              </a:rPr>
              <a:t>Halex GT ( + atrazine?)</a:t>
            </a:r>
          </a:p>
          <a:p>
            <a:r>
              <a:rPr lang="en-US" u="sng" smtClean="0"/>
              <a:t>LL Corn</a:t>
            </a:r>
          </a:p>
          <a:p>
            <a:pPr lvl="1"/>
            <a:r>
              <a:rPr lang="en-US" sz="1800" i="1" smtClean="0">
                <a:solidFill>
                  <a:srgbClr val="66FFFF"/>
                </a:solidFill>
              </a:rPr>
              <a:t>Ignite + atrazine + Prowl(?)</a:t>
            </a:r>
          </a:p>
          <a:p>
            <a:r>
              <a:rPr lang="en-US" u="sng" smtClean="0"/>
              <a:t>Conventional</a:t>
            </a:r>
          </a:p>
          <a:p>
            <a:pPr lvl="1"/>
            <a:r>
              <a:rPr lang="en-US" sz="1800" i="1" smtClean="0">
                <a:solidFill>
                  <a:srgbClr val="66FFFF"/>
                </a:solidFill>
              </a:rPr>
              <a:t>Steadfast Q + atrazine (ALS?)</a:t>
            </a:r>
          </a:p>
          <a:p>
            <a:pPr lvl="1"/>
            <a:r>
              <a:rPr lang="en-US" sz="1800" i="1" smtClean="0">
                <a:solidFill>
                  <a:srgbClr val="66FFFF"/>
                </a:solidFill>
              </a:rPr>
              <a:t>Laudis + atrazine</a:t>
            </a:r>
          </a:p>
          <a:p>
            <a:pPr lvl="1"/>
            <a:r>
              <a:rPr lang="en-US" sz="1800" i="1" smtClean="0">
                <a:solidFill>
                  <a:srgbClr val="66FFFF"/>
                </a:solidFill>
              </a:rPr>
              <a:t>Callisto + atrazine</a:t>
            </a:r>
          </a:p>
        </p:txBody>
      </p:sp>
      <p:pic>
        <p:nvPicPr>
          <p:cNvPr id="82947" name="Content Placeholder 8" descr="barrington-2-201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1371600"/>
            <a:ext cx="4038600" cy="3027363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Roundup + Atrazine + Prowl - 2010</a:t>
            </a:r>
            <a:endParaRPr lang="en-US" dirty="0"/>
          </a:p>
        </p:txBody>
      </p:sp>
      <p:pic>
        <p:nvPicPr>
          <p:cNvPr id="83970" name="Picture 2" descr="I:\field pictures\2010 field shots\cn-04-10\june 4\Picture 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219200"/>
            <a:ext cx="3641725" cy="4856163"/>
          </a:xfrm>
        </p:spPr>
      </p:pic>
      <p:pic>
        <p:nvPicPr>
          <p:cNvPr id="83971" name="Picture 3" descr="I:\field pictures\2010 field shots\cn-04-10\june 4\Picture 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239838"/>
            <a:ext cx="3643313" cy="4856162"/>
          </a:xfrm>
        </p:spPr>
      </p:pic>
      <p:sp>
        <p:nvSpPr>
          <p:cNvPr id="83972" name="TextBox 4"/>
          <p:cNvSpPr txBox="1">
            <a:spLocks noChangeArrowheads="1"/>
          </p:cNvSpPr>
          <p:nvPr/>
        </p:nvSpPr>
        <p:spPr bwMode="auto">
          <a:xfrm>
            <a:off x="1752600" y="6064250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83973" name="TextBox 5"/>
          <p:cNvSpPr txBox="1">
            <a:spLocks noChangeArrowheads="1"/>
          </p:cNvSpPr>
          <p:nvPr/>
        </p:nvSpPr>
        <p:spPr bwMode="auto">
          <a:xfrm>
            <a:off x="5486400" y="6064250"/>
            <a:ext cx="24495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RUWM 5.5SL @ 22 oz/A</a:t>
            </a:r>
          </a:p>
          <a:p>
            <a:r>
              <a:rPr lang="en-US" sz="1600">
                <a:solidFill>
                  <a:srgbClr val="FFFFFF"/>
                </a:solidFill>
              </a:rPr>
              <a:t>Atrazine 4L @ 1.5 qt/A</a:t>
            </a:r>
          </a:p>
          <a:p>
            <a:r>
              <a:rPr lang="en-US" sz="1600">
                <a:solidFill>
                  <a:srgbClr val="FFFFFF"/>
                </a:solidFill>
              </a:rPr>
              <a:t>Prowl H</a:t>
            </a:r>
            <a:r>
              <a:rPr lang="en-US" sz="1600" baseline="-25000">
                <a:solidFill>
                  <a:srgbClr val="FFFFFF"/>
                </a:solidFill>
              </a:rPr>
              <a:t>2</a:t>
            </a:r>
            <a:r>
              <a:rPr lang="en-US" sz="1600">
                <a:solidFill>
                  <a:srgbClr val="FFFFFF"/>
                </a:solidFill>
              </a:rPr>
              <a:t>0 @ 1 qt/A</a:t>
            </a:r>
          </a:p>
        </p:txBody>
      </p:sp>
      <p:sp>
        <p:nvSpPr>
          <p:cNvPr id="83974" name="TextBox 6"/>
          <p:cNvSpPr txBox="1">
            <a:spLocks noChangeArrowheads="1"/>
          </p:cNvSpPr>
          <p:nvPr/>
        </p:nvSpPr>
        <p:spPr bwMode="auto">
          <a:xfrm>
            <a:off x="76200" y="6303963"/>
            <a:ext cx="7397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>
                <a:solidFill>
                  <a:srgbClr val="FFFF00"/>
                </a:solidFill>
              </a:rPr>
              <a:t>CN-04-10</a:t>
            </a:r>
          </a:p>
          <a:p>
            <a:r>
              <a:rPr lang="en-US" sz="1000" b="1" i="1">
                <a:solidFill>
                  <a:srgbClr val="FFFF00"/>
                </a:solidFill>
              </a:rPr>
              <a:t>June 4</a:t>
            </a:r>
          </a:p>
          <a:p>
            <a:r>
              <a:rPr lang="en-US" sz="1000" b="1" i="1">
                <a:solidFill>
                  <a:srgbClr val="FFFF00"/>
                </a:solidFill>
              </a:rPr>
              <a:t>53 DAT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Halex GT - 2010</a:t>
            </a:r>
            <a:endParaRPr lang="en-US" dirty="0"/>
          </a:p>
        </p:txBody>
      </p:sp>
      <p:pic>
        <p:nvPicPr>
          <p:cNvPr id="84994" name="Picture 2" descr="I:\field pictures\2010 field shots\cn-14-10\june 3\Picture 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43000"/>
            <a:ext cx="3302000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 descr="I:\field pictures\2010 field shots\cn-14-10\june 3\Picture 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155700"/>
            <a:ext cx="3298825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Box 5"/>
          <p:cNvSpPr txBox="1">
            <a:spLocks noChangeArrowheads="1"/>
          </p:cNvSpPr>
          <p:nvPr/>
        </p:nvSpPr>
        <p:spPr bwMode="auto">
          <a:xfrm>
            <a:off x="76200" y="6172200"/>
            <a:ext cx="976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  <a:latin typeface="Times New Roman" pitchFamily="18" charset="0"/>
              </a:rPr>
              <a:t>CN-14-10</a:t>
            </a:r>
          </a:p>
          <a:p>
            <a:r>
              <a:rPr lang="en-US" sz="1200" i="1">
                <a:solidFill>
                  <a:srgbClr val="FFC000"/>
                </a:solidFill>
                <a:latin typeface="Times New Roman" pitchFamily="18" charset="0"/>
              </a:rPr>
              <a:t>June 3, 2010</a:t>
            </a:r>
          </a:p>
          <a:p>
            <a:r>
              <a:rPr lang="en-US" sz="1200" i="1">
                <a:solidFill>
                  <a:srgbClr val="FFC000"/>
                </a:solidFill>
                <a:latin typeface="Times New Roman" pitchFamily="18" charset="0"/>
              </a:rPr>
              <a:t>51 DAT</a:t>
            </a:r>
          </a:p>
        </p:txBody>
      </p:sp>
      <p:sp>
        <p:nvSpPr>
          <p:cNvPr id="84997" name="TextBox 6"/>
          <p:cNvSpPr txBox="1">
            <a:spLocks noChangeArrowheads="1"/>
          </p:cNvSpPr>
          <p:nvPr/>
        </p:nvSpPr>
        <p:spPr bwMode="auto">
          <a:xfrm>
            <a:off x="2220913" y="5564188"/>
            <a:ext cx="69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NTC</a:t>
            </a:r>
          </a:p>
        </p:txBody>
      </p:sp>
      <p:sp>
        <p:nvSpPr>
          <p:cNvPr id="84998" name="TextBox 7"/>
          <p:cNvSpPr txBox="1">
            <a:spLocks noChangeArrowheads="1"/>
          </p:cNvSpPr>
          <p:nvPr/>
        </p:nvSpPr>
        <p:spPr bwMode="auto">
          <a:xfrm>
            <a:off x="5216525" y="5564188"/>
            <a:ext cx="2619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Halex GT 4.39SC @ 3.6 pt/A</a:t>
            </a:r>
          </a:p>
          <a:p>
            <a:pPr algn="ctr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80/20 @ 0.25% v/v</a:t>
            </a:r>
          </a:p>
          <a:p>
            <a:pPr algn="ctr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AMS X-TRA @ 2.5% v/v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Post-Harvest AMAPA Problems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7775" y="1230313"/>
            <a:ext cx="5029200" cy="4530725"/>
          </a:xfrm>
        </p:spPr>
        <p:txBody>
          <a:bodyPr/>
          <a:lstStyle/>
          <a:p>
            <a:pPr>
              <a:buFont typeface="Monotype Sorts" pitchFamily="2" charset="2"/>
              <a:buChar char="t"/>
              <a:defRPr/>
            </a:pPr>
            <a:r>
              <a:rPr lang="en-US" sz="2400" dirty="0" smtClean="0"/>
              <a:t>Decreasing daylight hastens flower and seed production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Flowering (3-4 weeks)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Seed production (2-3 weeks)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Some germination at 41</a:t>
            </a:r>
            <a:r>
              <a:rPr lang="en-US" sz="1800" i="1" baseline="30000" dirty="0" smtClean="0">
                <a:solidFill>
                  <a:srgbClr val="66FFFF"/>
                </a:solidFill>
              </a:rPr>
              <a:t>0</a:t>
            </a:r>
            <a:r>
              <a:rPr lang="en-US" sz="1800" i="1" dirty="0" smtClean="0">
                <a:solidFill>
                  <a:srgbClr val="66FFFF"/>
                </a:solidFill>
              </a:rPr>
              <a:t>F (8%)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400" dirty="0" smtClean="0"/>
              <a:t>Control Options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Mowing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Tillage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Herbicides</a:t>
            </a:r>
          </a:p>
          <a:p>
            <a:pPr lvl="2"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paraquat + 2,4-D amine or dicamba</a:t>
            </a:r>
          </a:p>
          <a:p>
            <a:pPr lvl="2">
              <a:defRPr/>
            </a:pPr>
            <a:r>
              <a:rPr lang="en-US" sz="1800" i="1" dirty="0" smtClean="0">
                <a:solidFill>
                  <a:srgbClr val="66FFFF"/>
                </a:solidFill>
              </a:rPr>
              <a:t>Residuals </a:t>
            </a:r>
            <a:r>
              <a:rPr lang="en-US" sz="1800" i="1" dirty="0" err="1" smtClean="0">
                <a:solidFill>
                  <a:srgbClr val="66FFFF"/>
                </a:solidFill>
              </a:rPr>
              <a:t>i.e</a:t>
            </a:r>
            <a:r>
              <a:rPr lang="en-US" sz="1800" i="1" dirty="0" smtClean="0">
                <a:solidFill>
                  <a:srgbClr val="66FFFF"/>
                </a:solidFill>
              </a:rPr>
              <a:t> Dual Magnum?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400" dirty="0"/>
              <a:t>When can we stop worrying about seed production?</a:t>
            </a:r>
          </a:p>
          <a:p>
            <a:pPr>
              <a:buFont typeface="Monotype Sorts" pitchFamily="2" charset="2"/>
              <a:buChar char="t"/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6019" name="Picture 2" descr="C:\prostkoeric C drive\weeds\pigweeds\september 1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92238"/>
            <a:ext cx="28051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3" descr="C:\prostkoeric C drive\weeds\pigweeds\september 1\Pictur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28543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Box 4"/>
          <p:cNvSpPr txBox="1">
            <a:spLocks noChangeArrowheads="1"/>
          </p:cNvSpPr>
          <p:nvPr/>
        </p:nvSpPr>
        <p:spPr bwMode="auto">
          <a:xfrm>
            <a:off x="228600" y="6269038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FFC000"/>
                </a:solidFill>
              </a:rPr>
              <a:t>Keeley et al.  1987.  Weed Science 35:199-204 </a:t>
            </a:r>
          </a:p>
          <a:p>
            <a:r>
              <a:rPr lang="en-US" sz="1400" i="1">
                <a:solidFill>
                  <a:srgbClr val="FFC000"/>
                </a:solidFill>
              </a:rPr>
              <a:t>Steckel et al., 2004.  Weed Science 52:217-221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Topics for Discussion</a:t>
            </a:r>
            <a:endParaRPr lang="en-US" dirty="0"/>
          </a:p>
        </p:txBody>
      </p:sp>
      <p:sp>
        <p:nvSpPr>
          <p:cNvPr id="65538" name="Content Placeholder 8"/>
          <p:cNvSpPr>
            <a:spLocks noGrp="1"/>
          </p:cNvSpPr>
          <p:nvPr>
            <p:ph sz="half" idx="2"/>
          </p:nvPr>
        </p:nvSpPr>
        <p:spPr>
          <a:xfrm>
            <a:off x="4800600" y="1447800"/>
            <a:ext cx="4289425" cy="4856163"/>
          </a:xfrm>
        </p:spPr>
        <p:txBody>
          <a:bodyPr/>
          <a:lstStyle/>
          <a:p>
            <a:r>
              <a:rPr lang="en-US" smtClean="0"/>
              <a:t>Atrazine Review</a:t>
            </a:r>
          </a:p>
          <a:p>
            <a:r>
              <a:rPr lang="en-US" smtClean="0"/>
              <a:t>RR Corn Control (replant)</a:t>
            </a:r>
          </a:p>
          <a:p>
            <a:r>
              <a:rPr lang="en-US" smtClean="0"/>
              <a:t>Steadfast Q</a:t>
            </a:r>
          </a:p>
          <a:p>
            <a:r>
              <a:rPr lang="en-US" smtClean="0"/>
              <a:t>LL Corn</a:t>
            </a:r>
          </a:p>
          <a:p>
            <a:r>
              <a:rPr lang="en-US" smtClean="0"/>
              <a:t>Palmer Amaranth</a:t>
            </a:r>
          </a:p>
          <a:p>
            <a:r>
              <a:rPr lang="en-US" smtClean="0"/>
              <a:t>New (er) Products</a:t>
            </a:r>
          </a:p>
        </p:txBody>
      </p:sp>
      <p:pic>
        <p:nvPicPr>
          <p:cNvPr id="65539" name="Content Placeholder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600200"/>
            <a:ext cx="4144963" cy="2752725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When can we stop worrying about Palmer seed production?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447800" y="1524000"/>
          <a:ext cx="5562600" cy="3597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33"/>
                <a:gridCol w="2472267"/>
                <a:gridCol w="1854200"/>
              </a:tblGrid>
              <a:tr h="1047565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First Frost</a:t>
                      </a:r>
                      <a:r>
                        <a:rPr lang="en-US" baseline="0" dirty="0" smtClean="0"/>
                        <a:t> Date (FFD)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FFD-35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15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16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4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15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 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16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27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7076" name="TextBox 6"/>
          <p:cNvSpPr txBox="1">
            <a:spLocks noChangeArrowheads="1"/>
          </p:cNvSpPr>
          <p:nvPr/>
        </p:nvSpPr>
        <p:spPr bwMode="auto">
          <a:xfrm>
            <a:off x="1447800" y="5181600"/>
            <a:ext cx="4929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</a:rPr>
              <a:t>Source: UGA Automated Environmental Monitoring Network</a:t>
            </a:r>
          </a:p>
          <a:p>
            <a:r>
              <a:rPr lang="en-US" sz="1400" i="1">
                <a:solidFill>
                  <a:srgbClr val="000000"/>
                </a:solidFill>
              </a:rPr>
              <a:t>Tifton Campus Conference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Other Herbicides We Might Need to More  Seriously Consider in GA Field Corn?</a:t>
            </a:r>
            <a:endParaRPr lang="en-US" sz="3200" dirty="0"/>
          </a:p>
        </p:txBody>
      </p:sp>
      <p:pic>
        <p:nvPicPr>
          <p:cNvPr id="3284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030413"/>
            <a:ext cx="337185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838" name="Object 70" descr="Status"/>
          <p:cNvGraphicFramePr>
            <a:graphicFrameLocks noChangeAspect="1"/>
          </p:cNvGraphicFramePr>
          <p:nvPr/>
        </p:nvGraphicFramePr>
        <p:xfrm>
          <a:off x="2819400" y="4191000"/>
          <a:ext cx="3505200" cy="1408113"/>
        </p:xfrm>
        <a:graphic>
          <a:graphicData uri="http://schemas.openxmlformats.org/presentationml/2006/ole">
            <p:oleObj spid="_x0000_s32838" name="Bitmap Image" r:id="rId4" imgW="2038095" imgH="819048" progId="PBrush">
              <p:embed/>
            </p:oleObj>
          </a:graphicData>
        </a:graphic>
      </p:graphicFrame>
      <p:pic>
        <p:nvPicPr>
          <p:cNvPr id="32841" name="Picture 6" descr="http://www.bayercropscienceus.com/export/sites/bcsus/bcsus_resources/products/product_banners/laudis-product-banner.jpg"/>
          <p:cNvPicPr>
            <a:picLocks noChangeAspect="1" noChangeArrowheads="1"/>
          </p:cNvPicPr>
          <p:nvPr/>
        </p:nvPicPr>
        <p:blipFill>
          <a:blip r:embed="rId5"/>
          <a:srcRect l="4224" r="78876" b="26666"/>
          <a:stretch>
            <a:fillRect/>
          </a:stretch>
        </p:blipFill>
        <p:spPr bwMode="auto">
          <a:xfrm>
            <a:off x="5562600" y="1828800"/>
            <a:ext cx="17526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Callisto 4SC</a:t>
            </a:r>
            <a:endParaRPr lang="en-US" dirty="0"/>
          </a:p>
        </p:txBody>
      </p:sp>
      <p:pic>
        <p:nvPicPr>
          <p:cNvPr id="90114" name="Picture 4" descr="callisto_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1447800"/>
            <a:ext cx="2743200" cy="785813"/>
          </a:xfrm>
        </p:spPr>
      </p:pic>
      <p:sp>
        <p:nvSpPr>
          <p:cNvPr id="90115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066800"/>
            <a:ext cx="4495800" cy="4856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smtClean="0"/>
              <a:t>Syngenta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POST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3 oz/A + COC + UAN or AMS </a:t>
            </a:r>
            <a:r>
              <a:rPr lang="en-US" sz="2200" smtClean="0">
                <a:solidFill>
                  <a:srgbClr val="FFFF00"/>
                </a:solidFill>
              </a:rPr>
              <a:t>($12-13/A)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Up to 30” tall or 8-leaf corn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Palmer amaranth up to 5”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Tank-mix with atrazine</a:t>
            </a:r>
          </a:p>
          <a:p>
            <a:pPr lvl="1">
              <a:lnSpc>
                <a:spcPct val="90000"/>
              </a:lnSpc>
            </a:pPr>
            <a:r>
              <a:rPr lang="en-US" sz="2200" smtClean="0">
                <a:solidFill>
                  <a:srgbClr val="FFFF00"/>
                </a:solidFill>
              </a:rPr>
              <a:t>Callisto Xtra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also good on horsenettle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Interaction with OP’s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Weak on PANTE and CASOB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Good option for atrazine, ALS and GR-Palmer</a:t>
            </a:r>
          </a:p>
          <a:p>
            <a:pPr>
              <a:lnSpc>
                <a:spcPct val="90000"/>
              </a:lnSpc>
            </a:pPr>
            <a:r>
              <a:rPr lang="en-US" sz="2200" smtClean="0"/>
              <a:t>Unique mode of action</a:t>
            </a:r>
          </a:p>
          <a:p>
            <a:pPr lvl="1">
              <a:lnSpc>
                <a:spcPct val="90000"/>
              </a:lnSpc>
            </a:pPr>
            <a:r>
              <a:rPr lang="en-US" sz="2200" smtClean="0"/>
              <a:t>“Bleacher”</a:t>
            </a:r>
          </a:p>
        </p:txBody>
      </p:sp>
      <p:pic>
        <p:nvPicPr>
          <p:cNvPr id="90116" name="Picture 18" descr="Mesotrione herbicide drift on tomato.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486400" y="2667000"/>
            <a:ext cx="3136900" cy="2352675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Callisto 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FFC000"/>
                </a:solidFill>
              </a:rPr>
              <a:t>7 DAT</a:t>
            </a:r>
            <a:endParaRPr lang="en-US" sz="3200" i="1" dirty="0">
              <a:solidFill>
                <a:srgbClr val="FFC000"/>
              </a:solidFill>
            </a:endParaRPr>
          </a:p>
        </p:txBody>
      </p:sp>
      <p:pic>
        <p:nvPicPr>
          <p:cNvPr id="91138" name="Picture 2" descr="I:\field pictures\2009 field pictures\2009 dump\2009_05_15\IMG_19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1838" y="1239838"/>
            <a:ext cx="3643312" cy="4856162"/>
          </a:xfrm>
        </p:spPr>
      </p:pic>
      <p:pic>
        <p:nvPicPr>
          <p:cNvPr id="91139" name="Picture 3" descr="I:\field pictures\2009 field pictures\2009 dump\2009_05_15\IMG_1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239838"/>
            <a:ext cx="3643313" cy="4856162"/>
          </a:xfrm>
        </p:spPr>
      </p:pic>
      <p:sp>
        <p:nvSpPr>
          <p:cNvPr id="91140" name="TextBox 6"/>
          <p:cNvSpPr txBox="1">
            <a:spLocks noChangeArrowheads="1"/>
          </p:cNvSpPr>
          <p:nvPr/>
        </p:nvSpPr>
        <p:spPr bwMode="auto">
          <a:xfrm>
            <a:off x="2133600" y="6129338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91141" name="TextBox 7"/>
          <p:cNvSpPr txBox="1">
            <a:spLocks noChangeArrowheads="1"/>
          </p:cNvSpPr>
          <p:nvPr/>
        </p:nvSpPr>
        <p:spPr bwMode="auto">
          <a:xfrm>
            <a:off x="5943600" y="6126163"/>
            <a:ext cx="1706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</a:rPr>
              <a:t>Callisto 4SC @ 4 oz/A</a:t>
            </a:r>
          </a:p>
          <a:p>
            <a:pPr algn="ctr"/>
            <a:r>
              <a:rPr lang="en-US" sz="1200">
                <a:solidFill>
                  <a:srgbClr val="FFFFFF"/>
                </a:solidFill>
              </a:rPr>
              <a:t>Agrioil @ 1% v/v</a:t>
            </a:r>
          </a:p>
          <a:p>
            <a:pPr algn="ctr"/>
            <a:r>
              <a:rPr lang="en-US" sz="1200">
                <a:solidFill>
                  <a:srgbClr val="FFFFFF"/>
                </a:solidFill>
              </a:rPr>
              <a:t>AMS @ 1.28 lb/A</a:t>
            </a:r>
          </a:p>
        </p:txBody>
      </p:sp>
      <p:sp>
        <p:nvSpPr>
          <p:cNvPr id="91142" name="TextBox 8"/>
          <p:cNvSpPr txBox="1">
            <a:spLocks noChangeArrowheads="1"/>
          </p:cNvSpPr>
          <p:nvPr/>
        </p:nvSpPr>
        <p:spPr bwMode="auto">
          <a:xfrm>
            <a:off x="6350" y="6526213"/>
            <a:ext cx="960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FFFF00"/>
                </a:solidFill>
              </a:rPr>
              <a:t>CN-01-09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Laudis 3.5SC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mtClean="0"/>
              <a:t>Bayer</a:t>
            </a:r>
          </a:p>
          <a:p>
            <a:r>
              <a:rPr lang="en-US" sz="2400" smtClean="0"/>
              <a:t>Tembotrione + isoxadifen (safener)</a:t>
            </a:r>
          </a:p>
          <a:p>
            <a:r>
              <a:rPr lang="en-US" sz="2400" smtClean="0"/>
              <a:t>“Bleacher”</a:t>
            </a:r>
          </a:p>
          <a:p>
            <a:r>
              <a:rPr lang="en-US" sz="2400" smtClean="0"/>
              <a:t>POST</a:t>
            </a:r>
          </a:p>
          <a:p>
            <a:pPr lvl="1"/>
            <a:r>
              <a:rPr lang="en-US" sz="2400" i="1" smtClean="0">
                <a:solidFill>
                  <a:srgbClr val="66FFFF"/>
                </a:solidFill>
              </a:rPr>
              <a:t>3 oz/A</a:t>
            </a:r>
          </a:p>
          <a:p>
            <a:pPr lvl="1"/>
            <a:r>
              <a:rPr lang="en-US" sz="2400" i="1" smtClean="0">
                <a:solidFill>
                  <a:srgbClr val="66FFFF"/>
                </a:solidFill>
              </a:rPr>
              <a:t>Emergence to V8 stage</a:t>
            </a:r>
            <a:endParaRPr lang="en-US" sz="2400" i="1" smtClean="0"/>
          </a:p>
          <a:p>
            <a:r>
              <a:rPr lang="en-US" sz="2400" smtClean="0"/>
              <a:t>Requires use of MSO and nitrogen</a:t>
            </a:r>
          </a:p>
          <a:p>
            <a:r>
              <a:rPr lang="en-US" sz="2400" smtClean="0"/>
              <a:t>Good for pigweed management</a:t>
            </a:r>
          </a:p>
          <a:p>
            <a:r>
              <a:rPr lang="en-US" sz="2400" smtClean="0"/>
              <a:t>Also has crabgrass and BL signalgrass listed on label</a:t>
            </a:r>
          </a:p>
          <a:p>
            <a:r>
              <a:rPr lang="en-US" sz="2400" smtClean="0"/>
              <a:t>No OP interaction</a:t>
            </a:r>
          </a:p>
          <a:p>
            <a:r>
              <a:rPr lang="en-US" sz="2400" smtClean="0"/>
              <a:t>Is it as good as Accent/Steadfast Q on Texas millet?</a:t>
            </a:r>
          </a:p>
        </p:txBody>
      </p:sp>
      <p:pic>
        <p:nvPicPr>
          <p:cNvPr id="92163" name="Picture 6" descr="http://www.bayercropscienceus.com/export/sites/bcsus/bcsus_resources/products/product_banners/laudis-product-banner.jpg"/>
          <p:cNvPicPr>
            <a:picLocks noChangeAspect="1" noChangeArrowheads="1"/>
          </p:cNvPicPr>
          <p:nvPr/>
        </p:nvPicPr>
        <p:blipFill>
          <a:blip r:embed="rId2"/>
          <a:srcRect l="4224" r="78876" b="26666"/>
          <a:stretch>
            <a:fillRect/>
          </a:stretch>
        </p:blipFill>
        <p:spPr bwMode="auto">
          <a:xfrm>
            <a:off x="6453188" y="1752600"/>
            <a:ext cx="17526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Laudis – 2010</a:t>
            </a:r>
            <a:br>
              <a:rPr lang="en-US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51 DAT</a:t>
            </a:r>
            <a:endParaRPr lang="en-US" sz="2800" i="1" dirty="0">
              <a:solidFill>
                <a:srgbClr val="FFC000"/>
              </a:solidFill>
            </a:endParaRPr>
          </a:p>
        </p:txBody>
      </p:sp>
      <p:pic>
        <p:nvPicPr>
          <p:cNvPr id="93186" name="Picture 2" descr="I:\field pictures\2010 field shots\cn-14-10\june 3\Picture 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1838" y="1066800"/>
            <a:ext cx="3643312" cy="4856163"/>
          </a:xfrm>
        </p:spPr>
      </p:pic>
      <p:pic>
        <p:nvPicPr>
          <p:cNvPr id="93187" name="Picture 3" descr="I:\field pictures\2010 field shots\cn-14-10\june 3\Picture 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066800"/>
            <a:ext cx="3643313" cy="4856163"/>
          </a:xfrm>
        </p:spPr>
      </p:pic>
      <p:sp>
        <p:nvSpPr>
          <p:cNvPr id="93188" name="TextBox 6"/>
          <p:cNvSpPr txBox="1">
            <a:spLocks noChangeArrowheads="1"/>
          </p:cNvSpPr>
          <p:nvPr/>
        </p:nvSpPr>
        <p:spPr bwMode="auto">
          <a:xfrm>
            <a:off x="2224088" y="5932488"/>
            <a:ext cx="66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93189" name="TextBox 7"/>
          <p:cNvSpPr txBox="1">
            <a:spLocks noChangeArrowheads="1"/>
          </p:cNvSpPr>
          <p:nvPr/>
        </p:nvSpPr>
        <p:spPr bwMode="auto">
          <a:xfrm>
            <a:off x="5803900" y="5903913"/>
            <a:ext cx="204946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Laudis 3.5SC @ 3 oz/A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Atrazine 4L @ 16 oz/A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MSO @ 1% v/v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AMS @ 2.5% v/v</a:t>
            </a:r>
          </a:p>
          <a:p>
            <a:pPr algn="ctr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93190" name="TextBox 8"/>
          <p:cNvSpPr txBox="1">
            <a:spLocks noChangeArrowheads="1"/>
          </p:cNvSpPr>
          <p:nvPr/>
        </p:nvSpPr>
        <p:spPr bwMode="auto">
          <a:xfrm>
            <a:off x="152400" y="6483350"/>
            <a:ext cx="8477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FFFF00"/>
                </a:solidFill>
              </a:rPr>
              <a:t>CN-14-10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Status 56WG</a:t>
            </a:r>
          </a:p>
        </p:txBody>
      </p:sp>
      <p:sp>
        <p:nvSpPr>
          <p:cNvPr id="348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BASF</a:t>
            </a:r>
          </a:p>
          <a:p>
            <a:r>
              <a:rPr lang="en-US" smtClean="0"/>
              <a:t> dicamba + diflufenzopyr + isoxadifen</a:t>
            </a:r>
          </a:p>
          <a:p>
            <a:r>
              <a:rPr lang="en-US" smtClean="0"/>
              <a:t> “Super” Banvel + safener</a:t>
            </a:r>
          </a:p>
          <a:p>
            <a:r>
              <a:rPr lang="en-US" smtClean="0"/>
              <a:t> POST</a:t>
            </a:r>
          </a:p>
          <a:p>
            <a:r>
              <a:rPr lang="en-US" smtClean="0"/>
              <a:t> 5-10 oz/A ($2.20/oz)</a:t>
            </a:r>
          </a:p>
          <a:p>
            <a:r>
              <a:rPr lang="en-US" smtClean="0"/>
              <a:t> broadleaf weed control only</a:t>
            </a:r>
          </a:p>
          <a:p>
            <a:r>
              <a:rPr lang="en-US" smtClean="0"/>
              <a:t> no residual</a:t>
            </a:r>
          </a:p>
        </p:txBody>
      </p:sp>
      <p:graphicFrame>
        <p:nvGraphicFramePr>
          <p:cNvPr id="34845" name="Object 29" descr="Status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477000" y="228600"/>
          <a:ext cx="1809750" cy="727075"/>
        </p:xfrm>
        <a:graphic>
          <a:graphicData uri="http://schemas.openxmlformats.org/presentationml/2006/ole">
            <p:oleObj spid="_x0000_s34845" name="Bitmap Image" r:id="rId3" imgW="2038095" imgH="819048" progId="PBrush">
              <p:embed/>
            </p:oleObj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/>
              <a:t>GR-Palmer Amaranth Control in Field Corn with Status</a:t>
            </a:r>
            <a:br>
              <a:rPr lang="en-US" sz="2000" dirty="0" smtClean="0"/>
            </a:br>
            <a:r>
              <a:rPr lang="en-US" sz="2000" i="1" dirty="0" smtClean="0">
                <a:solidFill>
                  <a:srgbClr val="FFC000"/>
                </a:solidFill>
                <a:effectLst/>
              </a:rPr>
              <a:t>(70 DAT)</a:t>
            </a:r>
          </a:p>
        </p:txBody>
      </p:sp>
      <p:pic>
        <p:nvPicPr>
          <p:cNvPr id="96258" name="Picture 3" descr="IMG_107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9463" y="1143000"/>
            <a:ext cx="3394075" cy="4525963"/>
          </a:xfrm>
        </p:spPr>
      </p:pic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1981200" y="56388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96260" name="Text Box 5"/>
          <p:cNvSpPr txBox="1">
            <a:spLocks noChangeArrowheads="1"/>
          </p:cNvSpPr>
          <p:nvPr/>
        </p:nvSpPr>
        <p:spPr bwMode="auto">
          <a:xfrm>
            <a:off x="5521325" y="5638800"/>
            <a:ext cx="20224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Status 56WG @ 5 oz/A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NIS @ 0.25% v/v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AMS @ 3 lb/A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EPOST (21 DAP)</a:t>
            </a:r>
          </a:p>
        </p:txBody>
      </p:sp>
      <p:sp>
        <p:nvSpPr>
          <p:cNvPr id="96261" name="Text Box 6"/>
          <p:cNvSpPr txBox="1">
            <a:spLocks noChangeArrowheads="1"/>
          </p:cNvSpPr>
          <p:nvPr/>
        </p:nvSpPr>
        <p:spPr bwMode="auto">
          <a:xfrm>
            <a:off x="136525" y="6488113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CN-01-08</a:t>
            </a:r>
          </a:p>
        </p:txBody>
      </p:sp>
      <p:pic>
        <p:nvPicPr>
          <p:cNvPr id="96262" name="Picture 9" descr="IMG_1075"/>
          <p:cNvPicPr>
            <a:picLocks noGrp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1143000"/>
            <a:ext cx="3390900" cy="4524375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Horizon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447800"/>
            <a:ext cx="55626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u="sng" smtClean="0"/>
              <a:t>DHT Corn</a:t>
            </a:r>
            <a:endParaRPr lang="en-US" sz="2400" b="1" smtClean="0"/>
          </a:p>
          <a:p>
            <a:pPr lvl="1" eaLnBrk="1" hangingPunct="1">
              <a:lnSpc>
                <a:spcPct val="80000"/>
              </a:lnSpc>
            </a:pPr>
            <a:r>
              <a:rPr lang="en-US" sz="2400" b="1" i="1" u="sng" smtClean="0">
                <a:solidFill>
                  <a:srgbClr val="66FFFF"/>
                </a:solidFill>
              </a:rPr>
              <a:t>D</a:t>
            </a:r>
            <a:r>
              <a:rPr lang="en-US" sz="2400" b="1" i="1" smtClean="0">
                <a:solidFill>
                  <a:srgbClr val="66FFFF"/>
                </a:solidFill>
              </a:rPr>
              <a:t>owAgroScience </a:t>
            </a:r>
            <a:r>
              <a:rPr lang="en-US" sz="2400" b="1" i="1" u="sng" smtClean="0">
                <a:solidFill>
                  <a:srgbClr val="66FFFF"/>
                </a:solidFill>
              </a:rPr>
              <a:t>H</a:t>
            </a:r>
            <a:r>
              <a:rPr lang="en-US" sz="2400" b="1" i="1" smtClean="0">
                <a:solidFill>
                  <a:srgbClr val="66FFFF"/>
                </a:solidFill>
              </a:rPr>
              <a:t>erbicide </a:t>
            </a:r>
            <a:r>
              <a:rPr lang="en-US" sz="2400" b="1" i="1" u="sng" smtClean="0">
                <a:solidFill>
                  <a:srgbClr val="66FFFF"/>
                </a:solidFill>
              </a:rPr>
              <a:t>T</a:t>
            </a:r>
            <a:r>
              <a:rPr lang="en-US" sz="2400" b="1" i="1" smtClean="0">
                <a:solidFill>
                  <a:srgbClr val="66FFFF"/>
                </a:solidFill>
              </a:rPr>
              <a:t>olerance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i="1" smtClean="0">
                <a:solidFill>
                  <a:srgbClr val="66FFFF"/>
                </a:solidFill>
              </a:rPr>
              <a:t>Enhanced tolerance to 2,4-D and “fops”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i="1" smtClean="0">
                <a:solidFill>
                  <a:srgbClr val="66FFFF"/>
                </a:solidFill>
              </a:rPr>
              <a:t>Stacked with glyphosate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i="1" smtClean="0">
                <a:solidFill>
                  <a:srgbClr val="66FFFF"/>
                </a:solidFill>
              </a:rPr>
              <a:t>2013?</a:t>
            </a:r>
          </a:p>
          <a:p>
            <a:pPr lvl="1" eaLnBrk="1" hangingPunct="1">
              <a:lnSpc>
                <a:spcPct val="80000"/>
              </a:lnSpc>
            </a:pPr>
            <a:endParaRPr lang="en-US" sz="2400" i="1" smtClean="0">
              <a:solidFill>
                <a:srgbClr val="66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u="sng" smtClean="0"/>
              <a:t>Herbicides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i="1" smtClean="0">
                <a:solidFill>
                  <a:srgbClr val="66FFFF"/>
                </a:solidFill>
              </a:rPr>
              <a:t>Zidua (pyroxasulfone) - BASF</a:t>
            </a:r>
          </a:p>
          <a:p>
            <a:pPr lvl="1" eaLnBrk="1" hangingPunct="1">
              <a:lnSpc>
                <a:spcPct val="80000"/>
              </a:lnSpc>
            </a:pPr>
            <a:endParaRPr lang="en-US" sz="2400" i="1" smtClean="0">
              <a:solidFill>
                <a:srgbClr val="66FFFF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i="1" smtClean="0">
                <a:solidFill>
                  <a:srgbClr val="66FFFF"/>
                </a:solidFill>
              </a:rPr>
              <a:t>Capreno (Laudis + thiencarbazone + isoxadifen) - Bayer</a:t>
            </a:r>
          </a:p>
          <a:p>
            <a:pPr lvl="1" eaLnBrk="1" hangingPunct="1">
              <a:lnSpc>
                <a:spcPct val="80000"/>
              </a:lnSpc>
            </a:pPr>
            <a:endParaRPr lang="en-US" sz="2400" i="1" smtClean="0"/>
          </a:p>
          <a:p>
            <a:pPr eaLnBrk="1" hangingPunct="1">
              <a:lnSpc>
                <a:spcPct val="80000"/>
              </a:lnSpc>
            </a:pPr>
            <a:endParaRPr lang="en-US" b="1" smtClean="0"/>
          </a:p>
          <a:p>
            <a:pPr lvl="1" eaLnBrk="1" hangingPunct="1">
              <a:lnSpc>
                <a:spcPct val="80000"/>
              </a:lnSpc>
            </a:pPr>
            <a:endParaRPr lang="en-US" sz="2400" i="1" smtClean="0"/>
          </a:p>
        </p:txBody>
      </p:sp>
      <p:pic>
        <p:nvPicPr>
          <p:cNvPr id="97283" name="Picture 6" descr="Click to return to Home pag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752600"/>
            <a:ext cx="320992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DHT Corn</a:t>
            </a:r>
          </a:p>
        </p:txBody>
      </p:sp>
      <p:pic>
        <p:nvPicPr>
          <p:cNvPr id="98306" name="Picture 3" descr="dht_cor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447800"/>
            <a:ext cx="6321425" cy="4741863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Atrazine Evaluation Update</a:t>
            </a:r>
            <a:endParaRPr lang="en-US" dirty="0"/>
          </a:p>
        </p:txBody>
      </p:sp>
      <p:sp>
        <p:nvSpPr>
          <p:cNvPr id="6656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October 2009 –  EPA calls for New Evaluation</a:t>
            </a:r>
          </a:p>
          <a:p>
            <a:r>
              <a:rPr lang="en-US" smtClean="0"/>
              <a:t>Scientific Advisory Panel (SAP) Meetings</a:t>
            </a:r>
          </a:p>
          <a:p>
            <a:pPr lvl="1"/>
            <a:r>
              <a:rPr lang="en-US" sz="2400" i="1" smtClean="0">
                <a:solidFill>
                  <a:srgbClr val="66FFFF"/>
                </a:solidFill>
              </a:rPr>
              <a:t> Human Health Effects</a:t>
            </a:r>
          </a:p>
          <a:p>
            <a:pPr lvl="1"/>
            <a:r>
              <a:rPr lang="en-US" sz="2400" i="1" smtClean="0">
                <a:solidFill>
                  <a:srgbClr val="66FFFF"/>
                </a:solidFill>
              </a:rPr>
              <a:t> February, April, September (2010)</a:t>
            </a:r>
          </a:p>
          <a:p>
            <a:pPr lvl="1"/>
            <a:r>
              <a:rPr lang="en-US" sz="2400" i="1" smtClean="0">
                <a:solidFill>
                  <a:srgbClr val="66FFFF"/>
                </a:solidFill>
              </a:rPr>
              <a:t> At September meeting, results of NCI Agricultural Health Study were </a:t>
            </a:r>
            <a:r>
              <a:rPr lang="en-US" sz="2400" b="1" i="1" u="sng" smtClean="0">
                <a:solidFill>
                  <a:srgbClr val="66FFFF"/>
                </a:solidFill>
              </a:rPr>
              <a:t>not</a:t>
            </a:r>
            <a:r>
              <a:rPr lang="en-US" sz="2400" i="1" smtClean="0">
                <a:solidFill>
                  <a:srgbClr val="66FFFF"/>
                </a:solidFill>
              </a:rPr>
              <a:t> available</a:t>
            </a:r>
          </a:p>
          <a:p>
            <a:pPr lvl="1"/>
            <a:r>
              <a:rPr lang="en-US" sz="2400" i="1" smtClean="0">
                <a:solidFill>
                  <a:srgbClr val="66FFFF"/>
                </a:solidFill>
              </a:rPr>
              <a:t>Additional SAP meeting sometime in 2011</a:t>
            </a:r>
          </a:p>
          <a:p>
            <a:pPr lvl="1"/>
            <a:r>
              <a:rPr lang="en-US" sz="2400" i="1" smtClean="0">
                <a:solidFill>
                  <a:srgbClr val="66FFFF"/>
                </a:solidFill>
              </a:rPr>
              <a:t>Then, SAP review of atrazine effects on amphibians and aquatic ecosystems</a:t>
            </a:r>
          </a:p>
          <a:p>
            <a:r>
              <a:rPr lang="en-US" smtClean="0"/>
              <a:t>Registration review in 2013?</a:t>
            </a:r>
          </a:p>
        </p:txBody>
      </p:sp>
      <p:pic>
        <p:nvPicPr>
          <p:cNvPr id="6656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76200"/>
            <a:ext cx="15319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DHT Systems– 2010</a:t>
            </a:r>
            <a:br>
              <a:rPr lang="en-US" dirty="0" smtClean="0"/>
            </a:br>
            <a:r>
              <a:rPr lang="en-US" sz="3100" i="1" dirty="0" smtClean="0">
                <a:solidFill>
                  <a:srgbClr val="FFC000"/>
                </a:solidFill>
                <a:effectLst/>
              </a:rPr>
              <a:t>Palmer Amaranth (GR) + Crabgrass</a:t>
            </a:r>
            <a:endParaRPr lang="en-US" sz="3100" i="1" dirty="0">
              <a:solidFill>
                <a:srgbClr val="FFC000"/>
              </a:solidFill>
              <a:effectLst/>
            </a:endParaRPr>
          </a:p>
        </p:txBody>
      </p:sp>
      <p:pic>
        <p:nvPicPr>
          <p:cNvPr id="99330" name="Picture 2" descr="I:\field pictures\2010 field shots\may 24\Picture 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52600"/>
            <a:ext cx="2960688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Box 5"/>
          <p:cNvSpPr txBox="1">
            <a:spLocks noChangeArrowheads="1"/>
          </p:cNvSpPr>
          <p:nvPr/>
        </p:nvSpPr>
        <p:spPr bwMode="auto">
          <a:xfrm>
            <a:off x="2286000" y="5715000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99332" name="TextBox 6"/>
          <p:cNvSpPr txBox="1">
            <a:spLocks noChangeArrowheads="1"/>
          </p:cNvSpPr>
          <p:nvPr/>
        </p:nvSpPr>
        <p:spPr bwMode="auto">
          <a:xfrm>
            <a:off x="4633913" y="5715000"/>
            <a:ext cx="32432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Durango DMA 4SL @ 16 oz/A</a:t>
            </a:r>
          </a:p>
          <a:p>
            <a:pPr algn="ctr"/>
            <a:r>
              <a:rPr lang="en-US">
                <a:solidFill>
                  <a:srgbClr val="FFFFFF"/>
                </a:solidFill>
              </a:rPr>
              <a:t>Weedar 64 3.8SL @ 17 oz/A</a:t>
            </a:r>
          </a:p>
          <a:p>
            <a:pPr algn="ctr"/>
            <a:r>
              <a:rPr lang="en-US">
                <a:solidFill>
                  <a:srgbClr val="FFFFFF"/>
                </a:solidFill>
              </a:rPr>
              <a:t>N-PAK AMS @ 2.5% v/v</a:t>
            </a:r>
          </a:p>
        </p:txBody>
      </p:sp>
      <p:sp>
        <p:nvSpPr>
          <p:cNvPr id="99333" name="TextBox 7"/>
          <p:cNvSpPr txBox="1">
            <a:spLocks noChangeArrowheads="1"/>
          </p:cNvSpPr>
          <p:nvPr/>
        </p:nvSpPr>
        <p:spPr bwMode="auto">
          <a:xfrm>
            <a:off x="152400" y="6211888"/>
            <a:ext cx="847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CN-10-10</a:t>
            </a:r>
          </a:p>
          <a:p>
            <a:r>
              <a:rPr lang="en-US" sz="1200">
                <a:solidFill>
                  <a:srgbClr val="FFFFFF"/>
                </a:solidFill>
              </a:rPr>
              <a:t>9 DAT</a:t>
            </a:r>
          </a:p>
        </p:txBody>
      </p:sp>
      <p:pic>
        <p:nvPicPr>
          <p:cNvPr id="99334" name="Picture 3" descr="I:\field pictures\2010 field shots\may 24\Picture 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752600"/>
            <a:ext cx="2960688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291388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Weed Control in Georgia Field Corn with </a:t>
            </a:r>
            <a:r>
              <a:rPr lang="en-US" sz="2400" b="1" i="1" dirty="0" err="1" smtClean="0">
                <a:solidFill>
                  <a:srgbClr val="FFC000"/>
                </a:solidFill>
                <a:effectLst/>
              </a:rPr>
              <a:t>Zidua</a:t>
            </a:r>
            <a:r>
              <a:rPr lang="en-US" sz="2400" dirty="0" smtClean="0"/>
              <a:t> Applied PRE (Photo @ 32 DAT)</a:t>
            </a:r>
          </a:p>
        </p:txBody>
      </p:sp>
      <p:sp>
        <p:nvSpPr>
          <p:cNvPr id="100354" name="Text Box 5"/>
          <p:cNvSpPr txBox="1">
            <a:spLocks noChangeArrowheads="1"/>
          </p:cNvSpPr>
          <p:nvPr/>
        </p:nvSpPr>
        <p:spPr bwMode="auto">
          <a:xfrm>
            <a:off x="2089150" y="6096000"/>
            <a:ext cx="554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100355" name="Text Box 6"/>
          <p:cNvSpPr txBox="1">
            <a:spLocks noChangeArrowheads="1"/>
          </p:cNvSpPr>
          <p:nvPr/>
        </p:nvSpPr>
        <p:spPr bwMode="auto">
          <a:xfrm>
            <a:off x="5624513" y="6032500"/>
            <a:ext cx="22796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Zidua  85WG @ 1.67 oz/A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Atrazine 4L @ 1.5 qt/A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(0.09 lb ai/A)</a:t>
            </a:r>
          </a:p>
        </p:txBody>
      </p:sp>
      <p:pic>
        <p:nvPicPr>
          <p:cNvPr id="100356" name="Picture 3" descr="I:\field pictures\2008 field shots\cn-02-08\april 28\Picture 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1838" y="1239838"/>
            <a:ext cx="3643312" cy="4856162"/>
          </a:xfrm>
        </p:spPr>
      </p:pic>
      <p:pic>
        <p:nvPicPr>
          <p:cNvPr id="100357" name="Picture 4" descr="I:\field pictures\2008 field shots\cn-02-08\april 28\Picture 0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239838"/>
            <a:ext cx="3643313" cy="4856162"/>
          </a:xfrm>
        </p:spPr>
      </p:pic>
      <p:sp>
        <p:nvSpPr>
          <p:cNvPr id="100358" name="TextBox 4"/>
          <p:cNvSpPr txBox="1">
            <a:spLocks noChangeArrowheads="1"/>
          </p:cNvSpPr>
          <p:nvPr/>
        </p:nvSpPr>
        <p:spPr bwMode="auto">
          <a:xfrm>
            <a:off x="76200" y="6494463"/>
            <a:ext cx="847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FFFF00"/>
                </a:solidFill>
              </a:rPr>
              <a:t>CN-02-08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I:\field pictures\2010 field shots\cn-13-10\may 13\Picture 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371600"/>
            <a:ext cx="3236913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3" descr="I:\field pictures\2010 field shots\cn-13-10\may 13\Picture 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191000"/>
            <a:ext cx="324326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4" descr="I:\field pictures\2010 field shots\cn-13-10\may 13\Picture 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197350"/>
            <a:ext cx="324326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err="1" smtClean="0"/>
              <a:t>Capreno</a:t>
            </a:r>
            <a:r>
              <a:rPr lang="en-US" sz="2800" dirty="0" smtClean="0"/>
              <a:t> (3 oz/A) + COC (1% v/v) + 28% UAN (2.5% v/v)</a:t>
            </a:r>
            <a:endParaRPr lang="en-US" sz="2800" dirty="0"/>
          </a:p>
        </p:txBody>
      </p:sp>
      <p:sp>
        <p:nvSpPr>
          <p:cNvPr id="101381" name="TextBox 4"/>
          <p:cNvSpPr txBox="1">
            <a:spLocks noChangeArrowheads="1"/>
          </p:cNvSpPr>
          <p:nvPr/>
        </p:nvSpPr>
        <p:spPr bwMode="auto">
          <a:xfrm>
            <a:off x="9525" y="6096000"/>
            <a:ext cx="847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CN-13-10</a:t>
            </a:r>
          </a:p>
          <a:p>
            <a:r>
              <a:rPr lang="en-US" sz="1200" i="1">
                <a:solidFill>
                  <a:srgbClr val="FFC000"/>
                </a:solidFill>
              </a:rPr>
              <a:t>May 13</a:t>
            </a:r>
          </a:p>
          <a:p>
            <a:r>
              <a:rPr lang="en-US" sz="1200" i="1">
                <a:solidFill>
                  <a:srgbClr val="FFC000"/>
                </a:solidFill>
              </a:rPr>
              <a:t>43 DAP</a:t>
            </a:r>
          </a:p>
        </p:txBody>
      </p:sp>
      <p:sp>
        <p:nvSpPr>
          <p:cNvPr id="101382" name="TextBox 5"/>
          <p:cNvSpPr txBox="1">
            <a:spLocks noChangeArrowheads="1"/>
          </p:cNvSpPr>
          <p:nvPr/>
        </p:nvSpPr>
        <p:spPr bwMode="auto">
          <a:xfrm>
            <a:off x="4108450" y="1387475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01383" name="TextBox 6"/>
          <p:cNvSpPr txBox="1">
            <a:spLocks noChangeArrowheads="1"/>
          </p:cNvSpPr>
          <p:nvPr/>
        </p:nvSpPr>
        <p:spPr bwMode="auto">
          <a:xfrm>
            <a:off x="1471613" y="4191000"/>
            <a:ext cx="1976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EPOST (14 DAP)</a:t>
            </a:r>
          </a:p>
        </p:txBody>
      </p:sp>
      <p:sp>
        <p:nvSpPr>
          <p:cNvPr id="101384" name="TextBox 7"/>
          <p:cNvSpPr txBox="1">
            <a:spLocks noChangeArrowheads="1"/>
          </p:cNvSpPr>
          <p:nvPr/>
        </p:nvSpPr>
        <p:spPr bwMode="auto">
          <a:xfrm>
            <a:off x="5410200" y="4197350"/>
            <a:ext cx="2014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MPOST (23 DAP)</a:t>
            </a:r>
          </a:p>
        </p:txBody>
      </p:sp>
      <p:pic>
        <p:nvPicPr>
          <p:cNvPr id="101385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5"/>
          <a:srcRect l="3448" t="-3378" r="77798" b="20442"/>
          <a:stretch>
            <a:fillRect/>
          </a:stretch>
        </p:blipFill>
        <p:spPr bwMode="auto">
          <a:xfrm>
            <a:off x="7219950" y="1195388"/>
            <a:ext cx="123825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For More Weed Science Info</a:t>
            </a:r>
          </a:p>
        </p:txBody>
      </p:sp>
      <p:pic>
        <p:nvPicPr>
          <p:cNvPr id="102402" name="Picture 2" descr="newdog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447800"/>
            <a:ext cx="4273550" cy="4572000"/>
          </a:xfrm>
          <a:ln>
            <a:solidFill>
              <a:srgbClr val="FF0000"/>
            </a:solidFill>
          </a:ln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5181600" y="1670050"/>
            <a:ext cx="3673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rgbClr val="66FFFF"/>
                </a:solidFill>
                <a:latin typeface="Times New Roman" pitchFamily="18" charset="0"/>
              </a:rPr>
              <a:t>www.gaweed.com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52400"/>
            <a:ext cx="8077200" cy="762000"/>
          </a:xfrm>
          <a:solidFill>
            <a:schemeClr val="tx1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B050"/>
                </a:solidFill>
              </a:rPr>
              <a:t>2007, </a:t>
            </a:r>
            <a:r>
              <a:rPr lang="en-US" sz="3200" dirty="0" smtClean="0">
                <a:solidFill>
                  <a:srgbClr val="FF0000"/>
                </a:solidFill>
              </a:rPr>
              <a:t>2008, </a:t>
            </a:r>
            <a:r>
              <a:rPr lang="en-US" sz="3200" dirty="0" smtClean="0">
                <a:solidFill>
                  <a:srgbClr val="FFFF00"/>
                </a:solidFill>
              </a:rPr>
              <a:t>2010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Macon County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Triazine-Resistance Survey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8153400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305300" y="47244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38800" y="22860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10100" y="2514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225"/>
            <a:ext cx="7634288" cy="8255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Macon County Resistance Survey</a:t>
            </a:r>
            <a:endParaRPr lang="en-US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685800"/>
          <a:ext cx="8542338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478"/>
                <a:gridCol w="1688465"/>
                <a:gridCol w="1688465"/>
                <a:gridCol w="1688465"/>
                <a:gridCol w="1688465"/>
              </a:tblGrid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Atrazine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Glyphosate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Staple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Cadre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Macon County Resistance Survey</a:t>
            </a:r>
            <a:endParaRPr lang="en-US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1239838"/>
          <a:ext cx="8542338" cy="5211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478"/>
                <a:gridCol w="1688465"/>
                <a:gridCol w="1688465"/>
                <a:gridCol w="1688465"/>
                <a:gridCol w="1688465"/>
              </a:tblGrid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Atrazine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Glyphosate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Staple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Cadre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</a:t>
                      </a:r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?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</a:t>
                      </a:r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34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</a:t>
                      </a:r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</a:t>
                      </a:r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1217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RR Corn Control (Pioneer 33M57)</a:t>
            </a:r>
            <a:br>
              <a:rPr lang="en-US" dirty="0" smtClean="0"/>
            </a:br>
            <a:r>
              <a:rPr lang="en-US" i="1" dirty="0" smtClean="0">
                <a:solidFill>
                  <a:srgbClr val="FFC000"/>
                </a:solidFill>
              </a:rPr>
              <a:t>7 DAT - 2010</a:t>
            </a:r>
            <a:endParaRPr lang="en-US" i="1" dirty="0">
              <a:solidFill>
                <a:srgbClr val="FFC000"/>
              </a:solidFill>
            </a:endParaRPr>
          </a:p>
        </p:txBody>
      </p:sp>
      <p:pic>
        <p:nvPicPr>
          <p:cNvPr id="70658" name="Picture 2" descr="I:\field pictures\2010 field shots\april 23\Picture 1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600200"/>
            <a:ext cx="2903538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I:\field pictures\2010 field shots\april 23\Picture 1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2463" y="1614488"/>
            <a:ext cx="2903537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I:\field pictures\2010 field shots\april 23\Picture 1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600200"/>
            <a:ext cx="2903538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1371600" y="5486400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70662" name="TextBox 7"/>
          <p:cNvSpPr txBox="1">
            <a:spLocks noChangeArrowheads="1"/>
          </p:cNvSpPr>
          <p:nvPr/>
        </p:nvSpPr>
        <p:spPr bwMode="auto">
          <a:xfrm>
            <a:off x="3268663" y="5486400"/>
            <a:ext cx="2787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SelectMax 0.97EC @ 6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Induce @ 0.25% v/v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AMS X-TRA @ 2.5% v/v</a:t>
            </a:r>
          </a:p>
        </p:txBody>
      </p:sp>
      <p:sp>
        <p:nvSpPr>
          <p:cNvPr id="70663" name="TextBox 9"/>
          <p:cNvSpPr txBox="1">
            <a:spLocks noChangeArrowheads="1"/>
          </p:cNvSpPr>
          <p:nvPr/>
        </p:nvSpPr>
        <p:spPr bwMode="auto">
          <a:xfrm>
            <a:off x="6002338" y="5494338"/>
            <a:ext cx="33194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Gramoxone Inteon 2SL @ 40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Atrazine 4L @ 32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Agridex @ 1% v/v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RR Corn Control (Pioneer 33M57)</a:t>
            </a:r>
            <a:br>
              <a:rPr lang="en-US" dirty="0" smtClean="0"/>
            </a:br>
            <a:r>
              <a:rPr lang="en-US" i="1" dirty="0" smtClean="0">
                <a:solidFill>
                  <a:srgbClr val="FFC000"/>
                </a:solidFill>
              </a:rPr>
              <a:t>40 DAT -2010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71682" name="TextBox 6"/>
          <p:cNvSpPr txBox="1">
            <a:spLocks noChangeArrowheads="1"/>
          </p:cNvSpPr>
          <p:nvPr/>
        </p:nvSpPr>
        <p:spPr bwMode="auto">
          <a:xfrm>
            <a:off x="987425" y="4471988"/>
            <a:ext cx="12874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NTC</a:t>
            </a:r>
          </a:p>
          <a:p>
            <a:pPr algn="ctr"/>
            <a:r>
              <a:rPr lang="en-US">
                <a:solidFill>
                  <a:srgbClr val="FFFFFF"/>
                </a:solidFill>
              </a:rPr>
              <a:t>(123 Bu/A)</a:t>
            </a:r>
          </a:p>
        </p:txBody>
      </p:sp>
      <p:sp>
        <p:nvSpPr>
          <p:cNvPr id="71683" name="TextBox 7"/>
          <p:cNvSpPr txBox="1">
            <a:spLocks noChangeArrowheads="1"/>
          </p:cNvSpPr>
          <p:nvPr/>
        </p:nvSpPr>
        <p:spPr bwMode="auto">
          <a:xfrm>
            <a:off x="3116263" y="4495800"/>
            <a:ext cx="27876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SelectMax 0.97EC @ 6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Induce @ 0.25% v/v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AMS X-TRA @ 2.5% v/v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(0 Bu/A)</a:t>
            </a:r>
          </a:p>
        </p:txBody>
      </p:sp>
      <p:sp>
        <p:nvSpPr>
          <p:cNvPr id="71684" name="TextBox 9"/>
          <p:cNvSpPr txBox="1">
            <a:spLocks noChangeArrowheads="1"/>
          </p:cNvSpPr>
          <p:nvPr/>
        </p:nvSpPr>
        <p:spPr bwMode="auto">
          <a:xfrm>
            <a:off x="5849938" y="4495800"/>
            <a:ext cx="33194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Gramoxone Inteon 2SL @ 40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Atrazine 4L @ 32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Agridex @ 1% v/v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(27 Bu/A)</a:t>
            </a:r>
          </a:p>
        </p:txBody>
      </p:sp>
      <p:pic>
        <p:nvPicPr>
          <p:cNvPr id="71685" name="Picture 2" descr="I:\field pictures\2010 field shots\may 26\Pictur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62200"/>
            <a:ext cx="280511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3" descr="I:\field pictures\2010 field shots\may 26\Picture 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392363"/>
            <a:ext cx="2803525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4" descr="I:\field pictures\2010 field shots\may 26\Picture 0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392363"/>
            <a:ext cx="2803525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 Products</a:t>
            </a:r>
            <a:endParaRPr lang="en-US" dirty="0"/>
          </a:p>
        </p:txBody>
      </p:sp>
      <p:cxnSp>
        <p:nvCxnSpPr>
          <p:cNvPr id="73730" name="Straight Arrow Connector 5"/>
          <p:cNvCxnSpPr>
            <a:cxnSpLocks noChangeShapeType="1"/>
          </p:cNvCxnSpPr>
          <p:nvPr/>
        </p:nvCxnSpPr>
        <p:spPr bwMode="auto">
          <a:xfrm>
            <a:off x="4370388" y="2971800"/>
            <a:ext cx="457200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1768475" y="5133975"/>
            <a:ext cx="16208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Accent 75DG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0.67 oz/A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(0.031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lb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ai/A)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7263" y="4956175"/>
            <a:ext cx="3673475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Steadfast Q 37.7DG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1.5 oz/A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Accent (0.024 lb ai/A) i.e. 0.5 oz/A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Resolve (0.012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lb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ai/A)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Isoxadifen (safener)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3733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1075" y="304800"/>
            <a:ext cx="13223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9825" y="121285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1255713"/>
            <a:ext cx="2776537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986</Words>
  <Application>Microsoft Office PowerPoint</Application>
  <PresentationFormat>On-screen Show (4:3)</PresentationFormat>
  <Paragraphs>449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50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91" baseType="lpstr">
      <vt:lpstr>Arial</vt:lpstr>
      <vt:lpstr>Garamond</vt:lpstr>
      <vt:lpstr>Wingdings</vt:lpstr>
      <vt:lpstr>Calibri</vt:lpstr>
      <vt:lpstr>Monotype Sorts</vt:lpstr>
      <vt:lpstr>Times</vt:lpstr>
      <vt:lpstr>Times New Roman</vt:lpstr>
      <vt:lpstr>Edge</vt:lpstr>
      <vt:lpstr>Corn</vt:lpstr>
      <vt:lpstr>1_Office Theme</vt:lpstr>
      <vt:lpstr>Office Theme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Bitmap Image</vt:lpstr>
      <vt:lpstr>2011 Corn Weed Control Update</vt:lpstr>
      <vt:lpstr>Topics for Discussion</vt:lpstr>
      <vt:lpstr>Atrazine Evaluation Update</vt:lpstr>
      <vt:lpstr>2007, 2008, 2010 Macon County Triazine-Resistance Survey</vt:lpstr>
      <vt:lpstr>Macon County Resistance Survey</vt:lpstr>
      <vt:lpstr>Macon County Resistance Survey</vt:lpstr>
      <vt:lpstr>RR Corn Control (Pioneer 33M57) 7 DAT - 2010</vt:lpstr>
      <vt:lpstr>RR Corn Control (Pioneer 33M57) 40 DAT -2010</vt:lpstr>
      <vt:lpstr>Q Products</vt:lpstr>
      <vt:lpstr>Accent vs. Steadfast Q - 2010</vt:lpstr>
      <vt:lpstr>What about Liberty-Link Corn? (different mode of action compared to glyphosate)</vt:lpstr>
      <vt:lpstr>Weed Control in LL-Field Corn - 2010 Macon County - 47 DAP</vt:lpstr>
      <vt:lpstr>Concerns About LL Crops</vt:lpstr>
      <vt:lpstr>Slide 14</vt:lpstr>
      <vt:lpstr>Palmer Amaranth Control Tactics – Field Corn</vt:lpstr>
      <vt:lpstr>Palmer Control in Field Corn</vt:lpstr>
      <vt:lpstr>Roundup + Atrazine + Prowl - 2010</vt:lpstr>
      <vt:lpstr>Halex GT - 2010</vt:lpstr>
      <vt:lpstr>Post-Harvest AMAPA Problems</vt:lpstr>
      <vt:lpstr>When can we stop worrying about Palmer seed production?</vt:lpstr>
      <vt:lpstr>Other Herbicides We Might Need to More  Seriously Consider in GA Field Corn?</vt:lpstr>
      <vt:lpstr>Callisto 4SC</vt:lpstr>
      <vt:lpstr>Callisto  7 DAT</vt:lpstr>
      <vt:lpstr>Laudis 3.5SC</vt:lpstr>
      <vt:lpstr>Laudis – 2010 51 DAT</vt:lpstr>
      <vt:lpstr>Status 56WG</vt:lpstr>
      <vt:lpstr>GR-Palmer Amaranth Control in Field Corn with Status (70 DAT)</vt:lpstr>
      <vt:lpstr>On the Horizon</vt:lpstr>
      <vt:lpstr>DHT Corn</vt:lpstr>
      <vt:lpstr>DHT Systems– 2010 Palmer Amaranth (GR) + Crabgrass</vt:lpstr>
      <vt:lpstr>Weed Control in Georgia Field Corn with Zidua Applied PRE (Photo @ 32 DAT)</vt:lpstr>
      <vt:lpstr>Capreno (3 oz/A) + COC (1% v/v) + 28% UAN (2.5% v/v)</vt:lpstr>
      <vt:lpstr>For More Weed Science Info</vt:lpstr>
    </vt:vector>
  </TitlesOfParts>
  <Company>UGA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Field Corn Weed Control Update</dc:title>
  <dc:creator>eprostko</dc:creator>
  <cp:lastModifiedBy>David Krueger</cp:lastModifiedBy>
  <cp:revision>58</cp:revision>
  <dcterms:created xsi:type="dcterms:W3CDTF">2010-10-25T15:27:02Z</dcterms:created>
  <dcterms:modified xsi:type="dcterms:W3CDTF">2011-01-16T03:24:09Z</dcterms:modified>
</cp:coreProperties>
</file>