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5" r:id="rId3"/>
    <p:sldMasterId id="2147483715" r:id="rId4"/>
  </p:sldMasterIdLst>
  <p:notesMasterIdLst>
    <p:notesMasterId r:id="rId39"/>
  </p:notesMasterIdLst>
  <p:sldIdLst>
    <p:sldId id="257" r:id="rId5"/>
    <p:sldId id="267" r:id="rId6"/>
    <p:sldId id="268" r:id="rId7"/>
    <p:sldId id="259" r:id="rId8"/>
    <p:sldId id="269" r:id="rId9"/>
    <p:sldId id="301" r:id="rId10"/>
    <p:sldId id="285" r:id="rId11"/>
    <p:sldId id="284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0" r:id="rId20"/>
    <p:sldId id="281" r:id="rId21"/>
    <p:sldId id="258" r:id="rId22"/>
    <p:sldId id="299" r:id="rId23"/>
    <p:sldId id="289" r:id="rId24"/>
    <p:sldId id="291" r:id="rId25"/>
    <p:sldId id="263" r:id="rId26"/>
    <p:sldId id="300" r:id="rId27"/>
    <p:sldId id="296" r:id="rId28"/>
    <p:sldId id="297" r:id="rId29"/>
    <p:sldId id="260" r:id="rId30"/>
    <p:sldId id="264" r:id="rId31"/>
    <p:sldId id="261" r:id="rId32"/>
    <p:sldId id="265" r:id="rId33"/>
    <p:sldId id="262" r:id="rId34"/>
    <p:sldId id="282" r:id="rId35"/>
    <p:sldId id="283" r:id="rId36"/>
    <p:sldId id="298" r:id="rId37"/>
    <p:sldId id="26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2E6944-94E6-BC50-4458-CF926672A6A4}" v="25" dt="2019-05-25T01:26:01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5"/>
  </p:normalViewPr>
  <p:slideViewPr>
    <p:cSldViewPr>
      <p:cViewPr varScale="1">
        <p:scale>
          <a:sx n="94" d="100"/>
          <a:sy n="94" d="100"/>
        </p:scale>
        <p:origin x="1624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8" Type="http://schemas.microsoft.com/office/2015/10/relationships/revisionInfo" Target="revisionInfo.xml"/><Relationship Id="rId49" Type="http://schemas.microsoft.com/office/2016/11/relationships/changesInfo" Target="changesInfos/changesInfo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vesta Campbell Hand" userId="S::lch70686@uga.edu::fd9a4f18-1b67-4c11-b74a-a884c75f5af2" providerId="AD" clId="Web-{436C836D-8BEE-2FA8-7E20-FC5FEAA22B95}"/>
    <pc:docChg chg="delSld modSld">
      <pc:chgData name="Lavesta Campbell Hand" userId="S::lch70686@uga.edu::fd9a4f18-1b67-4c11-b74a-a884c75f5af2" providerId="AD" clId="Web-{436C836D-8BEE-2FA8-7E20-FC5FEAA22B95}" dt="2019-05-21T00:34:27.017" v="277" actId="1076"/>
      <pc:docMkLst>
        <pc:docMk/>
      </pc:docMkLst>
      <pc:sldChg chg="modSp">
        <pc:chgData name="Lavesta Campbell Hand" userId="S::lch70686@uga.edu::fd9a4f18-1b67-4c11-b74a-a884c75f5af2" providerId="AD" clId="Web-{436C836D-8BEE-2FA8-7E20-FC5FEAA22B95}" dt="2019-05-21T00:11:19.516" v="1" actId="20577"/>
        <pc:sldMkLst>
          <pc:docMk/>
          <pc:sldMk cId="2989555675" sldId="272"/>
        </pc:sldMkLst>
        <pc:spChg chg="mod">
          <ac:chgData name="Lavesta Campbell Hand" userId="S::lch70686@uga.edu::fd9a4f18-1b67-4c11-b74a-a884c75f5af2" providerId="AD" clId="Web-{436C836D-8BEE-2FA8-7E20-FC5FEAA22B95}" dt="2019-05-21T00:11:19.516" v="1" actId="20577"/>
          <ac:spMkLst>
            <pc:docMk/>
            <pc:sldMk cId="2989555675" sldId="272"/>
            <ac:spMk id="3" creationId="{00000000-0000-0000-0000-000000000000}"/>
          </ac:spMkLst>
        </pc:spChg>
      </pc:sldChg>
      <pc:sldChg chg="del">
        <pc:chgData name="Lavesta Campbell Hand" userId="S::lch70686@uga.edu::fd9a4f18-1b67-4c11-b74a-a884c75f5af2" providerId="AD" clId="Web-{436C836D-8BEE-2FA8-7E20-FC5FEAA22B95}" dt="2019-05-21T00:34:02.533" v="276"/>
        <pc:sldMkLst>
          <pc:docMk/>
          <pc:sldMk cId="3952345082" sldId="278"/>
        </pc:sldMkLst>
      </pc:sldChg>
      <pc:sldChg chg="modSp">
        <pc:chgData name="Lavesta Campbell Hand" userId="S::lch70686@uga.edu::fd9a4f18-1b67-4c11-b74a-a884c75f5af2" providerId="AD" clId="Web-{436C836D-8BEE-2FA8-7E20-FC5FEAA22B95}" dt="2019-05-21T00:34:27.017" v="277" actId="1076"/>
        <pc:sldMkLst>
          <pc:docMk/>
          <pc:sldMk cId="3205023279" sldId="281"/>
        </pc:sldMkLst>
        <pc:graphicFrameChg chg="mod modGraphic">
          <ac:chgData name="Lavesta Campbell Hand" userId="S::lch70686@uga.edu::fd9a4f18-1b67-4c11-b74a-a884c75f5af2" providerId="AD" clId="Web-{436C836D-8BEE-2FA8-7E20-FC5FEAA22B95}" dt="2019-05-21T00:21:59.336" v="131"/>
          <ac:graphicFrameMkLst>
            <pc:docMk/>
            <pc:sldMk cId="3205023279" sldId="281"/>
            <ac:graphicFrameMk id="6" creationId="{00000000-0000-0000-0000-000000000000}"/>
          </ac:graphicFrameMkLst>
        </pc:graphicFrameChg>
        <pc:graphicFrameChg chg="mod modGraphic">
          <ac:chgData name="Lavesta Campbell Hand" userId="S::lch70686@uga.edu::fd9a4f18-1b67-4c11-b74a-a884c75f5af2" providerId="AD" clId="Web-{436C836D-8BEE-2FA8-7E20-FC5FEAA22B95}" dt="2019-05-21T00:33:37.282" v="275"/>
          <ac:graphicFrameMkLst>
            <pc:docMk/>
            <pc:sldMk cId="3205023279" sldId="281"/>
            <ac:graphicFrameMk id="8" creationId="{00000000-0000-0000-0000-000000000000}"/>
          </ac:graphicFrameMkLst>
        </pc:graphicFrameChg>
        <pc:picChg chg="mod">
          <ac:chgData name="Lavesta Campbell Hand" userId="S::lch70686@uga.edu::fd9a4f18-1b67-4c11-b74a-a884c75f5af2" providerId="AD" clId="Web-{436C836D-8BEE-2FA8-7E20-FC5FEAA22B95}" dt="2019-05-21T00:34:27.017" v="277" actId="1076"/>
          <ac:picMkLst>
            <pc:docMk/>
            <pc:sldMk cId="3205023279" sldId="281"/>
            <ac:picMk id="1026" creationId="{00000000-0000-0000-0000-000000000000}"/>
          </ac:picMkLst>
        </pc:picChg>
      </pc:sldChg>
    </pc:docChg>
  </pc:docChgLst>
  <pc:docChgLst>
    <pc:chgData name="Lavesta Campbell Hand" userId="S::lch70686@uga.edu::fd9a4f18-1b67-4c11-b74a-a884c75f5af2" providerId="AD" clId="Web-{F12E6944-94E6-BC50-4458-CF926672A6A4}"/>
    <pc:docChg chg="addSld modSld sldOrd">
      <pc:chgData name="Lavesta Campbell Hand" userId="S::lch70686@uga.edu::fd9a4f18-1b67-4c11-b74a-a884c75f5af2" providerId="AD" clId="Web-{F12E6944-94E6-BC50-4458-CF926672A6A4}" dt="2019-05-25T01:33:04.633" v="350"/>
      <pc:docMkLst>
        <pc:docMk/>
      </pc:docMkLst>
      <pc:sldChg chg="modSp">
        <pc:chgData name="Lavesta Campbell Hand" userId="S::lch70686@uga.edu::fd9a4f18-1b67-4c11-b74a-a884c75f5af2" providerId="AD" clId="Web-{F12E6944-94E6-BC50-4458-CF926672A6A4}" dt="2019-05-25T00:55:27.657" v="2" actId="20577"/>
        <pc:sldMkLst>
          <pc:docMk/>
          <pc:sldMk cId="2989555675" sldId="272"/>
        </pc:sldMkLst>
        <pc:spChg chg="mod">
          <ac:chgData name="Lavesta Campbell Hand" userId="S::lch70686@uga.edu::fd9a4f18-1b67-4c11-b74a-a884c75f5af2" providerId="AD" clId="Web-{F12E6944-94E6-BC50-4458-CF926672A6A4}" dt="2019-05-25T00:55:27.657" v="2" actId="20577"/>
          <ac:spMkLst>
            <pc:docMk/>
            <pc:sldMk cId="2989555675" sldId="272"/>
            <ac:spMk id="3" creationId="{00000000-0000-0000-0000-000000000000}"/>
          </ac:spMkLst>
        </pc:spChg>
      </pc:sldChg>
      <pc:sldChg chg="ord">
        <pc:chgData name="Lavesta Campbell Hand" userId="S::lch70686@uga.edu::fd9a4f18-1b67-4c11-b74a-a884c75f5af2" providerId="AD" clId="Web-{F12E6944-94E6-BC50-4458-CF926672A6A4}" dt="2019-05-25T00:55:08.673" v="0"/>
        <pc:sldMkLst>
          <pc:docMk/>
          <pc:sldMk cId="1449742869" sldId="285"/>
        </pc:sldMkLst>
      </pc:sldChg>
      <pc:sldChg chg="addSp delSp modSp new">
        <pc:chgData name="Lavesta Campbell Hand" userId="S::lch70686@uga.edu::fd9a4f18-1b67-4c11-b74a-a884c75f5af2" providerId="AD" clId="Web-{F12E6944-94E6-BC50-4458-CF926672A6A4}" dt="2019-05-25T01:14:18.762" v="122" actId="1076"/>
        <pc:sldMkLst>
          <pc:docMk/>
          <pc:sldMk cId="1701705854" sldId="286"/>
        </pc:sldMkLst>
        <pc:spChg chg="mod">
          <ac:chgData name="Lavesta Campbell Hand" userId="S::lch70686@uga.edu::fd9a4f18-1b67-4c11-b74a-a884c75f5af2" providerId="AD" clId="Web-{F12E6944-94E6-BC50-4458-CF926672A6A4}" dt="2019-05-25T01:10:23.572" v="84" actId="20577"/>
          <ac:spMkLst>
            <pc:docMk/>
            <pc:sldMk cId="1701705854" sldId="286"/>
            <ac:spMk id="2" creationId="{5719AA6E-0378-4350-9825-7A5734BC6519}"/>
          </ac:spMkLst>
        </pc:spChg>
        <pc:spChg chg="del">
          <ac:chgData name="Lavesta Campbell Hand" userId="S::lch70686@uga.edu::fd9a4f18-1b67-4c11-b74a-a884c75f5af2" providerId="AD" clId="Web-{F12E6944-94E6-BC50-4458-CF926672A6A4}" dt="2019-05-25T01:03:48.178" v="4"/>
          <ac:spMkLst>
            <pc:docMk/>
            <pc:sldMk cId="1701705854" sldId="286"/>
            <ac:spMk id="3" creationId="{1EE47431-40FD-4517-96FA-C37A319D9C94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13:54.746" v="115" actId="1076"/>
          <ac:spMkLst>
            <pc:docMk/>
            <pc:sldMk cId="1701705854" sldId="286"/>
            <ac:spMk id="18" creationId="{78F7BBFF-2F96-4990-8B9E-54793EB2F5EF}"/>
          </ac:spMkLst>
        </pc:spChg>
        <pc:spChg chg="add del">
          <ac:chgData name="Lavesta Campbell Hand" userId="S::lch70686@uga.edu::fd9a4f18-1b67-4c11-b74a-a884c75f5af2" providerId="AD" clId="Web-{F12E6944-94E6-BC50-4458-CF926672A6A4}" dt="2019-05-25T01:12:56.652" v="105"/>
          <ac:spMkLst>
            <pc:docMk/>
            <pc:sldMk cId="1701705854" sldId="286"/>
            <ac:spMk id="19" creationId="{D3A70296-F169-4E06-A7A8-1CB29EAC5F1E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14:18.762" v="122" actId="1076"/>
          <ac:spMkLst>
            <pc:docMk/>
            <pc:sldMk cId="1701705854" sldId="286"/>
            <ac:spMk id="20" creationId="{3BAE2556-DD13-4BED-889B-1552DBCB3D31}"/>
          </ac:spMkLst>
        </pc:spChg>
        <pc:picChg chg="add mod ord">
          <ac:chgData name="Lavesta Campbell Hand" userId="S::lch70686@uga.edu::fd9a4f18-1b67-4c11-b74a-a884c75f5af2" providerId="AD" clId="Web-{F12E6944-94E6-BC50-4458-CF926672A6A4}" dt="2019-05-25T01:10:12.932" v="71" actId="1076"/>
          <ac:picMkLst>
            <pc:docMk/>
            <pc:sldMk cId="1701705854" sldId="286"/>
            <ac:picMk id="4" creationId="{E8F7A667-28B2-472A-9287-3E92676E30F6}"/>
          </ac:picMkLst>
        </pc:picChg>
        <pc:picChg chg="add del mod">
          <ac:chgData name="Lavesta Campbell Hand" userId="S::lch70686@uga.edu::fd9a4f18-1b67-4c11-b74a-a884c75f5af2" providerId="AD" clId="Web-{F12E6944-94E6-BC50-4458-CF926672A6A4}" dt="2019-05-25T01:08:58.618" v="53"/>
          <ac:picMkLst>
            <pc:docMk/>
            <pc:sldMk cId="1701705854" sldId="286"/>
            <ac:picMk id="6" creationId="{093A9E9D-8670-418A-BCA9-33C73715CE49}"/>
          </ac:picMkLst>
        </pc:picChg>
        <pc:picChg chg="add del mod">
          <ac:chgData name="Lavesta Campbell Hand" userId="S::lch70686@uga.edu::fd9a4f18-1b67-4c11-b74a-a884c75f5af2" providerId="AD" clId="Web-{F12E6944-94E6-BC50-4458-CF926672A6A4}" dt="2019-05-25T01:09:05.790" v="55"/>
          <ac:picMkLst>
            <pc:docMk/>
            <pc:sldMk cId="1701705854" sldId="286"/>
            <ac:picMk id="8" creationId="{409CE6C2-1EC1-4CE4-8C7F-FBF84BC53C2B}"/>
          </ac:picMkLst>
        </pc:picChg>
        <pc:picChg chg="add del mod">
          <ac:chgData name="Lavesta Campbell Hand" userId="S::lch70686@uga.edu::fd9a4f18-1b67-4c11-b74a-a884c75f5af2" providerId="AD" clId="Web-{F12E6944-94E6-BC50-4458-CF926672A6A4}" dt="2019-05-25T01:09:21.181" v="58"/>
          <ac:picMkLst>
            <pc:docMk/>
            <pc:sldMk cId="1701705854" sldId="286"/>
            <ac:picMk id="10" creationId="{C61B4892-7CD9-4C4D-BE4F-5F22AB8FE976}"/>
          </ac:picMkLst>
        </pc:picChg>
        <pc:picChg chg="add del mod">
          <ac:chgData name="Lavesta Campbell Hand" userId="S::lch70686@uga.edu::fd9a4f18-1b67-4c11-b74a-a884c75f5af2" providerId="AD" clId="Web-{F12E6944-94E6-BC50-4458-CF926672A6A4}" dt="2019-05-25T01:09:29.400" v="60"/>
          <ac:picMkLst>
            <pc:docMk/>
            <pc:sldMk cId="1701705854" sldId="286"/>
            <ac:picMk id="12" creationId="{3681DE71-8038-491A-A782-230EEB8EF366}"/>
          </ac:picMkLst>
        </pc:picChg>
        <pc:picChg chg="add del mod">
          <ac:chgData name="Lavesta Campbell Hand" userId="S::lch70686@uga.edu::fd9a4f18-1b67-4c11-b74a-a884c75f5af2" providerId="AD" clId="Web-{F12E6944-94E6-BC50-4458-CF926672A6A4}" dt="2019-05-25T01:09:37.728" v="62"/>
          <ac:picMkLst>
            <pc:docMk/>
            <pc:sldMk cId="1701705854" sldId="286"/>
            <ac:picMk id="14" creationId="{CAA274F4-8392-4E7F-81C8-CCED3564FB47}"/>
          </ac:picMkLst>
        </pc:picChg>
        <pc:picChg chg="add mod">
          <ac:chgData name="Lavesta Campbell Hand" userId="S::lch70686@uga.edu::fd9a4f18-1b67-4c11-b74a-a884c75f5af2" providerId="AD" clId="Web-{F12E6944-94E6-BC50-4458-CF926672A6A4}" dt="2019-05-25T01:10:09.322" v="70" actId="1076"/>
          <ac:picMkLst>
            <pc:docMk/>
            <pc:sldMk cId="1701705854" sldId="286"/>
            <ac:picMk id="16" creationId="{761475D2-D825-4345-94C1-F4909889566A}"/>
          </ac:picMkLst>
        </pc:picChg>
      </pc:sldChg>
      <pc:sldChg chg="addSp delSp modSp new">
        <pc:chgData name="Lavesta Campbell Hand" userId="S::lch70686@uga.edu::fd9a4f18-1b67-4c11-b74a-a884c75f5af2" providerId="AD" clId="Web-{F12E6944-94E6-BC50-4458-CF926672A6A4}" dt="2019-05-25T01:32:37.695" v="344"/>
        <pc:sldMkLst>
          <pc:docMk/>
          <pc:sldMk cId="176075729" sldId="287"/>
        </pc:sldMkLst>
        <pc:spChg chg="del">
          <ac:chgData name="Lavesta Campbell Hand" userId="S::lch70686@uga.edu::fd9a4f18-1b67-4c11-b74a-a884c75f5af2" providerId="AD" clId="Web-{F12E6944-94E6-BC50-4458-CF926672A6A4}" dt="2019-05-25T01:32:30.367" v="341"/>
          <ac:spMkLst>
            <pc:docMk/>
            <pc:sldMk cId="176075729" sldId="287"/>
            <ac:spMk id="2" creationId="{ECEA5F15-5BD0-4D3B-93C3-3E89FBB15A12}"/>
          </ac:spMkLst>
        </pc:spChg>
        <pc:spChg chg="del">
          <ac:chgData name="Lavesta Campbell Hand" userId="S::lch70686@uga.edu::fd9a4f18-1b67-4c11-b74a-a884c75f5af2" providerId="AD" clId="Web-{F12E6944-94E6-BC50-4458-CF926672A6A4}" dt="2019-05-25T01:09:02.087" v="54"/>
          <ac:spMkLst>
            <pc:docMk/>
            <pc:sldMk cId="176075729" sldId="287"/>
            <ac:spMk id="3" creationId="{3331E8CA-75E9-42BA-BE1C-828D57BC7287}"/>
          </ac:spMkLst>
        </pc:spChg>
        <pc:spChg chg="add">
          <ac:chgData name="Lavesta Campbell Hand" userId="S::lch70686@uga.edu::fd9a4f18-1b67-4c11-b74a-a884c75f5af2" providerId="AD" clId="Web-{F12E6944-94E6-BC50-4458-CF926672A6A4}" dt="2019-05-25T01:14:32.481" v="124"/>
          <ac:spMkLst>
            <pc:docMk/>
            <pc:sldMk cId="176075729" sldId="287"/>
            <ac:spMk id="9" creationId="{9569C08A-B561-4544-85E8-10F1E26C8703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15:25.544" v="137" actId="1076"/>
          <ac:spMkLst>
            <pc:docMk/>
            <pc:sldMk cId="176075729" sldId="287"/>
            <ac:spMk id="10" creationId="{11223059-98AF-4D67-88F7-366797E134AA}"/>
          </ac:spMkLst>
        </pc:spChg>
        <pc:spChg chg="add del mod">
          <ac:chgData name="Lavesta Campbell Hand" userId="S::lch70686@uga.edu::fd9a4f18-1b67-4c11-b74a-a884c75f5af2" providerId="AD" clId="Web-{F12E6944-94E6-BC50-4458-CF926672A6A4}" dt="2019-05-25T01:32:36.585" v="343"/>
          <ac:spMkLst>
            <pc:docMk/>
            <pc:sldMk cId="176075729" sldId="287"/>
            <ac:spMk id="12" creationId="{D13CB165-2E22-4DD7-9620-CEBEB4046A3C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32:37.695" v="344"/>
          <ac:spMkLst>
            <pc:docMk/>
            <pc:sldMk cId="176075729" sldId="287"/>
            <ac:spMk id="14" creationId="{B4F95D06-09E2-4E72-AD84-EB801DB368D5}"/>
          </ac:spMkLst>
        </pc:spChg>
        <pc:picChg chg="add mod ord">
          <ac:chgData name="Lavesta Campbell Hand" userId="S::lch70686@uga.edu::fd9a4f18-1b67-4c11-b74a-a884c75f5af2" providerId="AD" clId="Web-{F12E6944-94E6-BC50-4458-CF926672A6A4}" dt="2019-05-25T01:14:59.169" v="127" actId="1076"/>
          <ac:picMkLst>
            <pc:docMk/>
            <pc:sldMk cId="176075729" sldId="287"/>
            <ac:picMk id="4" creationId="{A40D8DD7-94DE-4598-B7FB-9DDA66E0CEAC}"/>
          </ac:picMkLst>
        </pc:picChg>
        <pc:picChg chg="add">
          <ac:chgData name="Lavesta Campbell Hand" userId="S::lch70686@uga.edu::fd9a4f18-1b67-4c11-b74a-a884c75f5af2" providerId="AD" clId="Web-{F12E6944-94E6-BC50-4458-CF926672A6A4}" dt="2019-05-25T01:14:32.465" v="123"/>
          <ac:picMkLst>
            <pc:docMk/>
            <pc:sldMk cId="176075729" sldId="287"/>
            <ac:picMk id="7" creationId="{FF667B88-55BF-48FB-B202-B9E4EEBECE1D}"/>
          </ac:picMkLst>
        </pc:picChg>
      </pc:sldChg>
      <pc:sldChg chg="addSp delSp modSp new">
        <pc:chgData name="Lavesta Campbell Hand" userId="S::lch70686@uga.edu::fd9a4f18-1b67-4c11-b74a-a884c75f5af2" providerId="AD" clId="Web-{F12E6944-94E6-BC50-4458-CF926672A6A4}" dt="2019-05-25T01:32:48.117" v="346"/>
        <pc:sldMkLst>
          <pc:docMk/>
          <pc:sldMk cId="2769834639" sldId="288"/>
        </pc:sldMkLst>
        <pc:spChg chg="del">
          <ac:chgData name="Lavesta Campbell Hand" userId="S::lch70686@uga.edu::fd9a4f18-1b67-4c11-b74a-a884c75f5af2" providerId="AD" clId="Web-{F12E6944-94E6-BC50-4458-CF926672A6A4}" dt="2019-05-25T01:32:47.304" v="345"/>
          <ac:spMkLst>
            <pc:docMk/>
            <pc:sldMk cId="2769834639" sldId="288"/>
            <ac:spMk id="2" creationId="{EBFF5C3F-2C30-4D8D-AA1A-D523FB17A62C}"/>
          </ac:spMkLst>
        </pc:spChg>
        <pc:spChg chg="del">
          <ac:chgData name="Lavesta Campbell Hand" userId="S::lch70686@uga.edu::fd9a4f18-1b67-4c11-b74a-a884c75f5af2" providerId="AD" clId="Web-{F12E6944-94E6-BC50-4458-CF926672A6A4}" dt="2019-05-25T01:09:08.353" v="56"/>
          <ac:spMkLst>
            <pc:docMk/>
            <pc:sldMk cId="2769834639" sldId="288"/>
            <ac:spMk id="3" creationId="{E08020E4-6465-4A03-86F1-C5C00FE64C78}"/>
          </ac:spMkLst>
        </pc:spChg>
        <pc:spChg chg="add">
          <ac:chgData name="Lavesta Campbell Hand" userId="S::lch70686@uga.edu::fd9a4f18-1b67-4c11-b74a-a884c75f5af2" providerId="AD" clId="Web-{F12E6944-94E6-BC50-4458-CF926672A6A4}" dt="2019-05-25T01:15:37.997" v="140"/>
          <ac:spMkLst>
            <pc:docMk/>
            <pc:sldMk cId="2769834639" sldId="288"/>
            <ac:spMk id="9" creationId="{ADDACA5B-12FF-49CB-BBF0-7BD3F52E3892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16:35.451" v="157" actId="1076"/>
          <ac:spMkLst>
            <pc:docMk/>
            <pc:sldMk cId="2769834639" sldId="288"/>
            <ac:spMk id="10" creationId="{FB9C0C1F-44C1-4D72-A7F6-6A7C70B8D20B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32:48.117" v="346"/>
          <ac:spMkLst>
            <pc:docMk/>
            <pc:sldMk cId="2769834639" sldId="288"/>
            <ac:spMk id="12" creationId="{027A2FAC-0E95-4134-824C-29BFA644565A}"/>
          </ac:spMkLst>
        </pc:spChg>
        <pc:picChg chg="add mod ord">
          <ac:chgData name="Lavesta Campbell Hand" userId="S::lch70686@uga.edu::fd9a4f18-1b67-4c11-b74a-a884c75f5af2" providerId="AD" clId="Web-{F12E6944-94E6-BC50-4458-CF926672A6A4}" dt="2019-05-25T01:16:04.919" v="144" actId="1076"/>
          <ac:picMkLst>
            <pc:docMk/>
            <pc:sldMk cId="2769834639" sldId="288"/>
            <ac:picMk id="4" creationId="{AD63E8CA-21A6-414F-82DE-01AFA5DBDFF6}"/>
          </ac:picMkLst>
        </pc:picChg>
        <pc:picChg chg="add">
          <ac:chgData name="Lavesta Campbell Hand" userId="S::lch70686@uga.edu::fd9a4f18-1b67-4c11-b74a-a884c75f5af2" providerId="AD" clId="Web-{F12E6944-94E6-BC50-4458-CF926672A6A4}" dt="2019-05-25T01:15:37.997" v="139"/>
          <ac:picMkLst>
            <pc:docMk/>
            <pc:sldMk cId="2769834639" sldId="288"/>
            <ac:picMk id="7" creationId="{159AAB35-5D48-4936-ACE0-E674D8D0F3CB}"/>
          </ac:picMkLst>
        </pc:picChg>
      </pc:sldChg>
      <pc:sldChg chg="addSp delSp modSp new">
        <pc:chgData name="Lavesta Campbell Hand" userId="S::lch70686@uga.edu::fd9a4f18-1b67-4c11-b74a-a884c75f5af2" providerId="AD" clId="Web-{F12E6944-94E6-BC50-4458-CF926672A6A4}" dt="2019-05-25T01:32:59.273" v="348"/>
        <pc:sldMkLst>
          <pc:docMk/>
          <pc:sldMk cId="2349844404" sldId="289"/>
        </pc:sldMkLst>
        <pc:spChg chg="del">
          <ac:chgData name="Lavesta Campbell Hand" userId="S::lch70686@uga.edu::fd9a4f18-1b67-4c11-b74a-a884c75f5af2" providerId="AD" clId="Web-{F12E6944-94E6-BC50-4458-CF926672A6A4}" dt="2019-05-25T01:32:58.461" v="347"/>
          <ac:spMkLst>
            <pc:docMk/>
            <pc:sldMk cId="2349844404" sldId="289"/>
            <ac:spMk id="2" creationId="{0E9CF9E8-CD22-4AEE-9EE0-FDAE099319BA}"/>
          </ac:spMkLst>
        </pc:spChg>
        <pc:spChg chg="del">
          <ac:chgData name="Lavesta Campbell Hand" userId="S::lch70686@uga.edu::fd9a4f18-1b67-4c11-b74a-a884c75f5af2" providerId="AD" clId="Web-{F12E6944-94E6-BC50-4458-CF926672A6A4}" dt="2019-05-25T01:09:26.025" v="59"/>
          <ac:spMkLst>
            <pc:docMk/>
            <pc:sldMk cId="2349844404" sldId="289"/>
            <ac:spMk id="3" creationId="{BBEBD891-7011-484F-9F6B-FE37F04F1725}"/>
          </ac:spMkLst>
        </pc:spChg>
        <pc:spChg chg="add del mod">
          <ac:chgData name="Lavesta Campbell Hand" userId="S::lch70686@uga.edu::fd9a4f18-1b67-4c11-b74a-a884c75f5af2" providerId="AD" clId="Web-{F12E6944-94E6-BC50-4458-CF926672A6A4}" dt="2019-05-25T01:27:26.942" v="279"/>
          <ac:spMkLst>
            <pc:docMk/>
            <pc:sldMk cId="2349844404" sldId="289"/>
            <ac:spMk id="13" creationId="{D3BB4166-650B-40B3-8B26-5F2D11D17EC1}"/>
          </ac:spMkLst>
        </pc:spChg>
        <pc:spChg chg="add del mod">
          <ac:chgData name="Lavesta Campbell Hand" userId="S::lch70686@uga.edu::fd9a4f18-1b67-4c11-b74a-a884c75f5af2" providerId="AD" clId="Web-{F12E6944-94E6-BC50-4458-CF926672A6A4}" dt="2019-05-25T01:24:33.299" v="251"/>
          <ac:spMkLst>
            <pc:docMk/>
            <pc:sldMk cId="2349844404" sldId="289"/>
            <ac:spMk id="14" creationId="{3693264C-25FD-411A-8E00-3B873CBCE0D3}"/>
          </ac:spMkLst>
        </pc:spChg>
        <pc:spChg chg="add del mod">
          <ac:chgData name="Lavesta Campbell Hand" userId="S::lch70686@uga.edu::fd9a4f18-1b67-4c11-b74a-a884c75f5af2" providerId="AD" clId="Web-{F12E6944-94E6-BC50-4458-CF926672A6A4}" dt="2019-05-25T01:28:33.958" v="293"/>
          <ac:spMkLst>
            <pc:docMk/>
            <pc:sldMk cId="2349844404" sldId="289"/>
            <ac:spMk id="16" creationId="{6B495949-1159-4F7A-BBDF-8404E54E9BEC}"/>
          </ac:spMkLst>
        </pc:spChg>
        <pc:spChg chg="add">
          <ac:chgData name="Lavesta Campbell Hand" userId="S::lch70686@uga.edu::fd9a4f18-1b67-4c11-b74a-a884c75f5af2" providerId="AD" clId="Web-{F12E6944-94E6-BC50-4458-CF926672A6A4}" dt="2019-05-25T01:28:13.787" v="290"/>
          <ac:spMkLst>
            <pc:docMk/>
            <pc:sldMk cId="2349844404" sldId="289"/>
            <ac:spMk id="20" creationId="{9224C916-3249-46DC-8F34-2AACBB1C327F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29:23.615" v="307" actId="1076"/>
          <ac:spMkLst>
            <pc:docMk/>
            <pc:sldMk cId="2349844404" sldId="289"/>
            <ac:spMk id="21" creationId="{5639382C-190F-403E-88D4-636B16C3E646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32:59.273" v="348"/>
          <ac:spMkLst>
            <pc:docMk/>
            <pc:sldMk cId="2349844404" sldId="289"/>
            <ac:spMk id="23" creationId="{C9B72A6D-55F6-4EB6-9EA2-8CA5D9758498}"/>
          </ac:spMkLst>
        </pc:spChg>
        <pc:picChg chg="add del mod ord modCrop">
          <ac:chgData name="Lavesta Campbell Hand" userId="S::lch70686@uga.edu::fd9a4f18-1b67-4c11-b74a-a884c75f5af2" providerId="AD" clId="Web-{F12E6944-94E6-BC50-4458-CF926672A6A4}" dt="2019-05-25T01:27:32.223" v="280"/>
          <ac:picMkLst>
            <pc:docMk/>
            <pc:sldMk cId="2349844404" sldId="289"/>
            <ac:picMk id="4" creationId="{60F86447-BF0E-4BD1-A421-CA7C7FB0794A}"/>
          </ac:picMkLst>
        </pc:picChg>
        <pc:picChg chg="add del mod modCrop">
          <ac:chgData name="Lavesta Campbell Hand" userId="S::lch70686@uga.edu::fd9a4f18-1b67-4c11-b74a-a884c75f5af2" providerId="AD" clId="Web-{F12E6944-94E6-BC50-4458-CF926672A6A4}" dt="2019-05-25T01:27:46.286" v="283"/>
          <ac:picMkLst>
            <pc:docMk/>
            <pc:sldMk cId="2349844404" sldId="289"/>
            <ac:picMk id="6" creationId="{8AA8553C-4795-4857-9A07-96F61209B098}"/>
          </ac:picMkLst>
        </pc:picChg>
        <pc:picChg chg="add mod modCrop">
          <ac:chgData name="Lavesta Campbell Hand" userId="S::lch70686@uga.edu::fd9a4f18-1b67-4c11-b74a-a884c75f5af2" providerId="AD" clId="Web-{F12E6944-94E6-BC50-4458-CF926672A6A4}" dt="2019-05-25T01:28:46.568" v="294" actId="1076"/>
          <ac:picMkLst>
            <pc:docMk/>
            <pc:sldMk cId="2349844404" sldId="289"/>
            <ac:picMk id="8" creationId="{39213591-3ED3-45F0-AD78-60ED718DEB43}"/>
          </ac:picMkLst>
        </pc:picChg>
        <pc:picChg chg="add del mod modCrop">
          <ac:chgData name="Lavesta Campbell Hand" userId="S::lch70686@uga.edu::fd9a4f18-1b67-4c11-b74a-a884c75f5af2" providerId="AD" clId="Web-{F12E6944-94E6-BC50-4458-CF926672A6A4}" dt="2019-05-25T01:27:24.442" v="278"/>
          <ac:picMkLst>
            <pc:docMk/>
            <pc:sldMk cId="2349844404" sldId="289"/>
            <ac:picMk id="11" creationId="{B5892040-EC52-4455-B511-0E66BA755AC8}"/>
          </ac:picMkLst>
        </pc:picChg>
        <pc:picChg chg="add">
          <ac:chgData name="Lavesta Campbell Hand" userId="S::lch70686@uga.edu::fd9a4f18-1b67-4c11-b74a-a884c75f5af2" providerId="AD" clId="Web-{F12E6944-94E6-BC50-4458-CF926672A6A4}" dt="2019-05-25T01:28:13.787" v="289"/>
          <ac:picMkLst>
            <pc:docMk/>
            <pc:sldMk cId="2349844404" sldId="289"/>
            <ac:picMk id="18" creationId="{8F8A3D11-4C6E-443A-A836-4BEC754761AA}"/>
          </ac:picMkLst>
        </pc:picChg>
      </pc:sldChg>
      <pc:sldChg chg="addSp delSp modSp new">
        <pc:chgData name="Lavesta Campbell Hand" userId="S::lch70686@uga.edu::fd9a4f18-1b67-4c11-b74a-a884c75f5af2" providerId="AD" clId="Web-{F12E6944-94E6-BC50-4458-CF926672A6A4}" dt="2019-05-25T01:33:04.633" v="350"/>
        <pc:sldMkLst>
          <pc:docMk/>
          <pc:sldMk cId="2809049137" sldId="290"/>
        </pc:sldMkLst>
        <pc:spChg chg="del">
          <ac:chgData name="Lavesta Campbell Hand" userId="S::lch70686@uga.edu::fd9a4f18-1b67-4c11-b74a-a884c75f5af2" providerId="AD" clId="Web-{F12E6944-94E6-BC50-4458-CF926672A6A4}" dt="2019-05-25T01:33:04.195" v="349"/>
          <ac:spMkLst>
            <pc:docMk/>
            <pc:sldMk cId="2809049137" sldId="290"/>
            <ac:spMk id="2" creationId="{01C34355-283D-4E70-87E1-AA2019FDBF84}"/>
          </ac:spMkLst>
        </pc:spChg>
        <pc:spChg chg="del">
          <ac:chgData name="Lavesta Campbell Hand" userId="S::lch70686@uga.edu::fd9a4f18-1b67-4c11-b74a-a884c75f5af2" providerId="AD" clId="Web-{F12E6944-94E6-BC50-4458-CF926672A6A4}" dt="2019-05-25T01:27:42.004" v="282"/>
          <ac:spMkLst>
            <pc:docMk/>
            <pc:sldMk cId="2809049137" sldId="290"/>
            <ac:spMk id="3" creationId="{FDA39208-CD77-4661-91B2-337D26A3D162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30:32.506" v="321" actId="1076"/>
          <ac:spMkLst>
            <pc:docMk/>
            <pc:sldMk cId="2809049137" sldId="290"/>
            <ac:spMk id="11" creationId="{2B30D23B-8528-4F9F-9F5C-A1B7FAE282D2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31:21.632" v="339" actId="1076"/>
          <ac:spMkLst>
            <pc:docMk/>
            <pc:sldMk cId="2809049137" sldId="290"/>
            <ac:spMk id="12" creationId="{282C17A0-E81A-43B4-8F6B-D87744629735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31:04.913" v="330" actId="1076"/>
          <ac:spMkLst>
            <pc:docMk/>
            <pc:sldMk cId="2809049137" sldId="290"/>
            <ac:spMk id="13" creationId="{3B8CF843-3E39-4F10-8075-CEF7EC1A99EB}"/>
          </ac:spMkLst>
        </pc:spChg>
        <pc:spChg chg="add mod">
          <ac:chgData name="Lavesta Campbell Hand" userId="S::lch70686@uga.edu::fd9a4f18-1b67-4c11-b74a-a884c75f5af2" providerId="AD" clId="Web-{F12E6944-94E6-BC50-4458-CF926672A6A4}" dt="2019-05-25T01:33:04.633" v="350"/>
          <ac:spMkLst>
            <pc:docMk/>
            <pc:sldMk cId="2809049137" sldId="290"/>
            <ac:spMk id="15" creationId="{ACFC8CEA-24C8-43AA-80EA-37A85C3947EF}"/>
          </ac:spMkLst>
        </pc:spChg>
        <pc:picChg chg="add mod ord">
          <ac:chgData name="Lavesta Campbell Hand" userId="S::lch70686@uga.edu::fd9a4f18-1b67-4c11-b74a-a884c75f5af2" providerId="AD" clId="Web-{F12E6944-94E6-BC50-4458-CF926672A6A4}" dt="2019-05-25T01:30:24.756" v="320" actId="14100"/>
          <ac:picMkLst>
            <pc:docMk/>
            <pc:sldMk cId="2809049137" sldId="290"/>
            <ac:picMk id="4" creationId="{D55F0A04-6B85-420F-B0EC-E404A69DE5B2}"/>
          </ac:picMkLst>
        </pc:picChg>
        <pc:picChg chg="add mod">
          <ac:chgData name="Lavesta Campbell Hand" userId="S::lch70686@uga.edu::fd9a4f18-1b67-4c11-b74a-a884c75f5af2" providerId="AD" clId="Web-{F12E6944-94E6-BC50-4458-CF926672A6A4}" dt="2019-05-25T01:30:20.069" v="319" actId="1076"/>
          <ac:picMkLst>
            <pc:docMk/>
            <pc:sldMk cId="2809049137" sldId="290"/>
            <ac:picMk id="6" creationId="{81D685BF-B430-4766-87A3-81E274DBB693}"/>
          </ac:picMkLst>
        </pc:picChg>
        <pc:picChg chg="add mod">
          <ac:chgData name="Lavesta Campbell Hand" userId="S::lch70686@uga.edu::fd9a4f18-1b67-4c11-b74a-a884c75f5af2" providerId="AD" clId="Web-{F12E6944-94E6-BC50-4458-CF926672A6A4}" dt="2019-05-25T01:30:15.381" v="318" actId="14100"/>
          <ac:picMkLst>
            <pc:docMk/>
            <pc:sldMk cId="2809049137" sldId="290"/>
            <ac:picMk id="9" creationId="{EC776061-9C65-4D09-B9F7-3B838C2B7A2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8A40B-F5BD-4062-ACEC-7C7917CB9001}" type="datetimeFigureOut">
              <a:rPr lang="en-US" smtClean="0"/>
              <a:t>7/9/19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05D7F-CC52-4BDD-875C-519B394A3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0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UPL distributed</a:t>
            </a:r>
            <a:r>
              <a:rPr lang="en-US" baseline="0" dirty="0" smtClean="0"/>
              <a:t> a section 2ee label recommending…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5D7F-CC52-4BDD-875C-519B394A39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47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280-560 = 25-80%</a:t>
            </a:r>
          </a:p>
          <a:p>
            <a:endParaRPr lang="en-US" dirty="0" smtClean="0"/>
          </a:p>
          <a:p>
            <a:r>
              <a:rPr lang="en-US" dirty="0" smtClean="0"/>
              <a:t>140 = 2%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5D7F-CC52-4BDD-875C-519B394A39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28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5D7F-CC52-4BDD-875C-519B394A39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6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some of our most important crops in Georgia (including peanuts) are not</a:t>
            </a:r>
            <a:r>
              <a:rPr lang="en-US" baseline="0" dirty="0" smtClean="0"/>
              <a:t> listed in the crop rotation section of the label, resulting in an 18 month </a:t>
            </a:r>
            <a:r>
              <a:rPr lang="en-US" baseline="0" dirty="0" err="1" smtClean="0"/>
              <a:t>plantback</a:t>
            </a:r>
            <a:r>
              <a:rPr lang="en-US" baseline="0" dirty="0" smtClean="0"/>
              <a:t> interval. With a targeted application date of late July – early August for post-harvest app in corn, that prevents us from planting peanuts for 18 months after application.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5D7F-CC52-4BDD-875C-519B394A39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9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5D7F-CC52-4BDD-875C-519B394A39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8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280-560 = 60-95%</a:t>
            </a:r>
          </a:p>
          <a:p>
            <a:endParaRPr lang="en-US" dirty="0" smtClean="0"/>
          </a:p>
          <a:p>
            <a:r>
              <a:rPr lang="en-US" dirty="0" smtClean="0"/>
              <a:t>140 – 17%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5D7F-CC52-4BDD-875C-519B394A39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3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280-560 = 35-70%</a:t>
            </a:r>
          </a:p>
          <a:p>
            <a:endParaRPr lang="en-US" dirty="0" smtClean="0"/>
          </a:p>
          <a:p>
            <a:r>
              <a:rPr lang="en-US" dirty="0" smtClean="0"/>
              <a:t>140 = 10%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5D7F-CC52-4BDD-875C-519B394A39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5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280-560 = 65-100%</a:t>
            </a:r>
          </a:p>
          <a:p>
            <a:endParaRPr lang="en-US" dirty="0" smtClean="0"/>
          </a:p>
          <a:p>
            <a:r>
              <a:rPr lang="en-US" dirty="0" smtClean="0"/>
              <a:t>140 = 10%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5D7F-CC52-4BDD-875C-519B394A39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89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280-560 =</a:t>
            </a:r>
            <a:r>
              <a:rPr lang="en-US" baseline="0" dirty="0" smtClean="0"/>
              <a:t> 42-80%</a:t>
            </a:r>
          </a:p>
          <a:p>
            <a:endParaRPr lang="en-US" baseline="0" dirty="0" smtClean="0"/>
          </a:p>
          <a:p>
            <a:r>
              <a:rPr lang="en-US" baseline="0" dirty="0" smtClean="0"/>
              <a:t>140 = 10%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5D7F-CC52-4BDD-875C-519B394A39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69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280-560 = 55-97%</a:t>
            </a:r>
          </a:p>
          <a:p>
            <a:endParaRPr lang="en-US" dirty="0" smtClean="0"/>
          </a:p>
          <a:p>
            <a:r>
              <a:rPr lang="en-US" dirty="0" smtClean="0"/>
              <a:t>140 = 11%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5D7F-CC52-4BDD-875C-519B394A39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8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280-560</a:t>
            </a:r>
            <a:r>
              <a:rPr lang="en-US" baseline="0" dirty="0" smtClean="0"/>
              <a:t> = 22-51%</a:t>
            </a:r>
          </a:p>
          <a:p>
            <a:endParaRPr lang="en-US" baseline="0" dirty="0" smtClean="0"/>
          </a:p>
          <a:p>
            <a:r>
              <a:rPr lang="en-US" baseline="0" dirty="0" smtClean="0"/>
              <a:t>140 = 2%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05D7F-CC52-4BDD-875C-519B394A39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90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0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7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16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20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6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97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84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69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19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3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87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F1587B6-8F5A-4796-ACBF-0490FFB839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1901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9B302D-9C55-4C2A-ABAE-02A6DDCA788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596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403939-7C9E-4BA0-BACA-62B8B0048C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0971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F6CA7A-F26F-4B03-A6D0-6EC3C28D5BD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5607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CD4B8C-1BD3-4F8D-9F81-6CD25A1238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9299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844257-BE92-4302-8E13-B65CF08E6E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3913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D98317-E29D-4C8D-AC5B-A7CACCDF5B3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3089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A51D47-65E4-4B4A-908B-93B0B8AFA2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6405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94DB5F7-7DCD-4893-AAB4-88CE9AAC3E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6698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A42059-7472-4A7D-99E2-F3A1622FCE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4743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62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942E07-E1CA-46FD-BD3A-4D7DF8218E7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9158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D5BDBC-CADD-4497-A4E9-10C6E57688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5880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9E8E66-2312-456F-9AD2-05867FE9F0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0998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8FBCE1-5F45-49E6-B1EA-909A507BFA2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9437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6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32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642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031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20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13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1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71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361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81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109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1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16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05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681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22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63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040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27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04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33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65970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8310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70478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39605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78018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01536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847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652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34535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411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85795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86999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5178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82845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94362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13816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5248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0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9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20" Type="http://schemas.openxmlformats.org/officeDocument/2006/relationships/theme" Target="../theme/theme3.xml"/><Relationship Id="rId21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68.xml"/><Relationship Id="rId17" Type="http://schemas.openxmlformats.org/officeDocument/2006/relationships/theme" Target="../theme/theme4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7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72888B-2522-4671-8569-180DE83DF4F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4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2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3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75688" y="3048000"/>
            <a:ext cx="7086600" cy="1219200"/>
          </a:xfrm>
        </p:spPr>
        <p:txBody>
          <a:bodyPr/>
          <a:lstStyle/>
          <a:p>
            <a:pPr algn="ctr" eaLnBrk="1" hangingPunct="1"/>
            <a:r>
              <a:rPr lang="en-US" altLang="en-US" sz="4000" dirty="0"/>
              <a:t>Peanut Response </a:t>
            </a:r>
            <a:br>
              <a:rPr lang="en-US" altLang="en-US" sz="4000" dirty="0"/>
            </a:br>
            <a:r>
              <a:rPr lang="en-US" altLang="en-US" sz="4000" dirty="0"/>
              <a:t>To Metribuzin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5029200"/>
            <a:ext cx="5567362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800" b="1" i="1" dirty="0"/>
              <a:t>L.C. Hand*</a:t>
            </a:r>
            <a:r>
              <a:rPr lang="en-US" altLang="en-US" sz="1800" dirty="0"/>
              <a:t> and </a:t>
            </a:r>
            <a:r>
              <a:rPr lang="en-US" altLang="en-US" sz="1800" dirty="0" smtClean="0"/>
              <a:t>E.P. </a:t>
            </a:r>
            <a:r>
              <a:rPr lang="en-US" altLang="en-US" sz="1800" dirty="0" err="1" smtClean="0"/>
              <a:t>Prostko</a:t>
            </a:r>
            <a:endParaRPr lang="en-US" altLang="en-US" sz="1800" dirty="0"/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/>
              <a:t>Department of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880" y="5654040"/>
            <a:ext cx="2861202" cy="112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4" t="8999" r="56131" b="81668"/>
          <a:stretch/>
        </p:blipFill>
        <p:spPr bwMode="auto">
          <a:xfrm>
            <a:off x="71873" y="6252216"/>
            <a:ext cx="1323960" cy="52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5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0"/>
            <a:ext cx="7208838" cy="4495800"/>
          </a:xfrm>
        </p:spPr>
        <p:txBody>
          <a:bodyPr/>
          <a:lstStyle/>
          <a:p>
            <a:r>
              <a:rPr lang="en-US" sz="3600" dirty="0"/>
              <a:t>Based on a targeted application rate of 280 g ai ha</a:t>
            </a:r>
            <a:r>
              <a:rPr lang="en-US" sz="3600" baseline="30000" dirty="0"/>
              <a:t>-1 </a:t>
            </a:r>
            <a:r>
              <a:rPr lang="en-US" sz="3600" dirty="0"/>
              <a:t>and an estimated half-life of ~30-60 days, we hypothesize that rates of 70 g ai ha</a:t>
            </a:r>
            <a:r>
              <a:rPr lang="en-US" sz="3600" baseline="30000" dirty="0"/>
              <a:t>-1</a:t>
            </a:r>
            <a:r>
              <a:rPr lang="en-US" sz="3600" dirty="0"/>
              <a:t> or less (~two half-lives) should not negatively affect peanut growth and development.</a:t>
            </a:r>
            <a:endParaRPr lang="en-US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29895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350" y="1308100"/>
            <a:ext cx="7208838" cy="5397500"/>
          </a:xfrm>
        </p:spPr>
        <p:txBody>
          <a:bodyPr/>
          <a:lstStyle/>
          <a:p>
            <a:r>
              <a:rPr lang="en-US" dirty="0"/>
              <a:t>Trials conducted in 2017 and 2018 in Ty </a:t>
            </a:r>
            <a:r>
              <a:rPr lang="en-US" dirty="0" err="1"/>
              <a:t>Ty</a:t>
            </a:r>
            <a:r>
              <a:rPr lang="en-US" dirty="0"/>
              <a:t>, GA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‘GA-06G’ peanut were planted in late April both years (twin-row).</a:t>
            </a:r>
          </a:p>
          <a:p>
            <a:endParaRPr lang="en-US" dirty="0"/>
          </a:p>
        </p:txBody>
      </p:sp>
      <p:grpSp>
        <p:nvGrpSpPr>
          <p:cNvPr id="181" name="Group 180"/>
          <p:cNvGrpSpPr/>
          <p:nvPr/>
        </p:nvGrpSpPr>
        <p:grpSpPr>
          <a:xfrm>
            <a:off x="4321969" y="1806578"/>
            <a:ext cx="2133600" cy="2362200"/>
            <a:chOff x="9063546" y="1426662"/>
            <a:chExt cx="4645025" cy="4955977"/>
          </a:xfrm>
        </p:grpSpPr>
        <p:sp>
          <p:nvSpPr>
            <p:cNvPr id="4" name="Freeform 3"/>
            <p:cNvSpPr>
              <a:spLocks noChangeAspect="1"/>
            </p:cNvSpPr>
            <p:nvPr/>
          </p:nvSpPr>
          <p:spPr bwMode="auto">
            <a:xfrm>
              <a:off x="12045703" y="4670418"/>
              <a:ext cx="489341" cy="513380"/>
            </a:xfrm>
            <a:custGeom>
              <a:avLst/>
              <a:gdLst>
                <a:gd name="T0" fmla="*/ 2147483647 w 353"/>
                <a:gd name="T1" fmla="*/ 2147483647 h 337"/>
                <a:gd name="T2" fmla="*/ 2147483647 w 353"/>
                <a:gd name="T3" fmla="*/ 2147483647 h 337"/>
                <a:gd name="T4" fmla="*/ 2147483647 w 353"/>
                <a:gd name="T5" fmla="*/ 2147483647 h 337"/>
                <a:gd name="T6" fmla="*/ 2147483647 w 353"/>
                <a:gd name="T7" fmla="*/ 2147483647 h 337"/>
                <a:gd name="T8" fmla="*/ 2147483647 w 353"/>
                <a:gd name="T9" fmla="*/ 2147483647 h 337"/>
                <a:gd name="T10" fmla="*/ 2147483647 w 353"/>
                <a:gd name="T11" fmla="*/ 2147483647 h 337"/>
                <a:gd name="T12" fmla="*/ 2147483647 w 353"/>
                <a:gd name="T13" fmla="*/ 2147483647 h 337"/>
                <a:gd name="T14" fmla="*/ 2147483647 w 353"/>
                <a:gd name="T15" fmla="*/ 2147483647 h 337"/>
                <a:gd name="T16" fmla="*/ 2147483647 w 353"/>
                <a:gd name="T17" fmla="*/ 2147483647 h 337"/>
                <a:gd name="T18" fmla="*/ 2147483647 w 353"/>
                <a:gd name="T19" fmla="*/ 2147483647 h 337"/>
                <a:gd name="T20" fmla="*/ 2147483647 w 353"/>
                <a:gd name="T21" fmla="*/ 2147483647 h 337"/>
                <a:gd name="T22" fmla="*/ 2147483647 w 353"/>
                <a:gd name="T23" fmla="*/ 2147483647 h 337"/>
                <a:gd name="T24" fmla="*/ 2147483647 w 353"/>
                <a:gd name="T25" fmla="*/ 2147483647 h 337"/>
                <a:gd name="T26" fmla="*/ 2147483647 w 353"/>
                <a:gd name="T27" fmla="*/ 2147483647 h 337"/>
                <a:gd name="T28" fmla="*/ 2147483647 w 353"/>
                <a:gd name="T29" fmla="*/ 2147483647 h 337"/>
                <a:gd name="T30" fmla="*/ 2147483647 w 353"/>
                <a:gd name="T31" fmla="*/ 2147483647 h 337"/>
                <a:gd name="T32" fmla="*/ 2147483647 w 353"/>
                <a:gd name="T33" fmla="*/ 2147483647 h 337"/>
                <a:gd name="T34" fmla="*/ 2147483647 w 353"/>
                <a:gd name="T35" fmla="*/ 2147483647 h 337"/>
                <a:gd name="T36" fmla="*/ 2147483647 w 353"/>
                <a:gd name="T37" fmla="*/ 2147483647 h 337"/>
                <a:gd name="T38" fmla="*/ 2147483647 w 353"/>
                <a:gd name="T39" fmla="*/ 2147483647 h 337"/>
                <a:gd name="T40" fmla="*/ 2147483647 w 353"/>
                <a:gd name="T41" fmla="*/ 2147483647 h 337"/>
                <a:gd name="T42" fmla="*/ 2147483647 w 353"/>
                <a:gd name="T43" fmla="*/ 2147483647 h 337"/>
                <a:gd name="T44" fmla="*/ 2147483647 w 353"/>
                <a:gd name="T45" fmla="*/ 0 h 337"/>
                <a:gd name="T46" fmla="*/ 2147483647 w 353"/>
                <a:gd name="T47" fmla="*/ 2147483647 h 337"/>
                <a:gd name="T48" fmla="*/ 2147483647 w 353"/>
                <a:gd name="T49" fmla="*/ 2147483647 h 337"/>
                <a:gd name="T50" fmla="*/ 2147483647 w 353"/>
                <a:gd name="T51" fmla="*/ 2147483647 h 337"/>
                <a:gd name="T52" fmla="*/ 0 w 353"/>
                <a:gd name="T53" fmla="*/ 2147483647 h 337"/>
                <a:gd name="T54" fmla="*/ 0 w 353"/>
                <a:gd name="T55" fmla="*/ 2147483647 h 337"/>
                <a:gd name="T56" fmla="*/ 2147483647 w 353"/>
                <a:gd name="T57" fmla="*/ 2147483647 h 337"/>
                <a:gd name="T58" fmla="*/ 2147483647 w 353"/>
                <a:gd name="T59" fmla="*/ 2147483647 h 337"/>
                <a:gd name="T60" fmla="*/ 2147483647 w 353"/>
                <a:gd name="T61" fmla="*/ 2147483647 h 3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53"/>
                <a:gd name="T94" fmla="*/ 0 h 337"/>
                <a:gd name="T95" fmla="*/ 353 w 353"/>
                <a:gd name="T96" fmla="*/ 337 h 3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53" h="337">
                  <a:moveTo>
                    <a:pt x="40" y="180"/>
                  </a:moveTo>
                  <a:lnTo>
                    <a:pt x="71" y="211"/>
                  </a:lnTo>
                  <a:lnTo>
                    <a:pt x="220" y="282"/>
                  </a:lnTo>
                  <a:lnTo>
                    <a:pt x="228" y="291"/>
                  </a:lnTo>
                  <a:lnTo>
                    <a:pt x="259" y="337"/>
                  </a:lnTo>
                  <a:lnTo>
                    <a:pt x="291" y="337"/>
                  </a:lnTo>
                  <a:lnTo>
                    <a:pt x="291" y="282"/>
                  </a:lnTo>
                  <a:lnTo>
                    <a:pt x="283" y="275"/>
                  </a:lnTo>
                  <a:lnTo>
                    <a:pt x="291" y="275"/>
                  </a:lnTo>
                  <a:lnTo>
                    <a:pt x="291" y="126"/>
                  </a:lnTo>
                  <a:lnTo>
                    <a:pt x="322" y="126"/>
                  </a:lnTo>
                  <a:lnTo>
                    <a:pt x="314" y="118"/>
                  </a:lnTo>
                  <a:lnTo>
                    <a:pt x="322" y="118"/>
                  </a:lnTo>
                  <a:lnTo>
                    <a:pt x="338" y="94"/>
                  </a:lnTo>
                  <a:lnTo>
                    <a:pt x="353" y="94"/>
                  </a:lnTo>
                  <a:lnTo>
                    <a:pt x="306" y="62"/>
                  </a:lnTo>
                  <a:lnTo>
                    <a:pt x="306" y="39"/>
                  </a:lnTo>
                  <a:lnTo>
                    <a:pt x="306" y="47"/>
                  </a:lnTo>
                  <a:lnTo>
                    <a:pt x="291" y="39"/>
                  </a:lnTo>
                  <a:lnTo>
                    <a:pt x="244" y="39"/>
                  </a:lnTo>
                  <a:lnTo>
                    <a:pt x="188" y="8"/>
                  </a:lnTo>
                  <a:lnTo>
                    <a:pt x="165" y="15"/>
                  </a:lnTo>
                  <a:lnTo>
                    <a:pt x="79" y="0"/>
                  </a:lnTo>
                  <a:lnTo>
                    <a:pt x="79" y="79"/>
                  </a:lnTo>
                  <a:lnTo>
                    <a:pt x="16" y="79"/>
                  </a:lnTo>
                  <a:lnTo>
                    <a:pt x="16" y="149"/>
                  </a:lnTo>
                  <a:lnTo>
                    <a:pt x="0" y="149"/>
                  </a:lnTo>
                  <a:lnTo>
                    <a:pt x="0" y="157"/>
                  </a:lnTo>
                  <a:lnTo>
                    <a:pt x="16" y="157"/>
                  </a:lnTo>
                  <a:lnTo>
                    <a:pt x="16" y="165"/>
                  </a:lnTo>
                  <a:lnTo>
                    <a:pt x="40" y="18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>
              <a:spLocks noChangeAspect="1"/>
            </p:cNvSpPr>
            <p:nvPr/>
          </p:nvSpPr>
          <p:spPr bwMode="auto">
            <a:xfrm>
              <a:off x="11470094" y="5241158"/>
              <a:ext cx="498266" cy="263860"/>
            </a:xfrm>
            <a:custGeom>
              <a:avLst/>
              <a:gdLst>
                <a:gd name="T0" fmla="*/ 0 w 361"/>
                <a:gd name="T1" fmla="*/ 2147483647 h 173"/>
                <a:gd name="T2" fmla="*/ 2147483647 w 361"/>
                <a:gd name="T3" fmla="*/ 2147483647 h 173"/>
                <a:gd name="T4" fmla="*/ 2147483647 w 361"/>
                <a:gd name="T5" fmla="*/ 2147483647 h 173"/>
                <a:gd name="T6" fmla="*/ 2147483647 w 361"/>
                <a:gd name="T7" fmla="*/ 2147483647 h 173"/>
                <a:gd name="T8" fmla="*/ 2147483647 w 361"/>
                <a:gd name="T9" fmla="*/ 2147483647 h 173"/>
                <a:gd name="T10" fmla="*/ 2147483647 w 361"/>
                <a:gd name="T11" fmla="*/ 2147483647 h 173"/>
                <a:gd name="T12" fmla="*/ 2147483647 w 361"/>
                <a:gd name="T13" fmla="*/ 2147483647 h 173"/>
                <a:gd name="T14" fmla="*/ 2147483647 w 361"/>
                <a:gd name="T15" fmla="*/ 2147483647 h 173"/>
                <a:gd name="T16" fmla="*/ 2147483647 w 361"/>
                <a:gd name="T17" fmla="*/ 2147483647 h 173"/>
                <a:gd name="T18" fmla="*/ 2147483647 w 361"/>
                <a:gd name="T19" fmla="*/ 2147483647 h 173"/>
                <a:gd name="T20" fmla="*/ 2147483647 w 361"/>
                <a:gd name="T21" fmla="*/ 2147483647 h 173"/>
                <a:gd name="T22" fmla="*/ 2147483647 w 361"/>
                <a:gd name="T23" fmla="*/ 2147483647 h 173"/>
                <a:gd name="T24" fmla="*/ 2147483647 w 361"/>
                <a:gd name="T25" fmla="*/ 2147483647 h 173"/>
                <a:gd name="T26" fmla="*/ 2147483647 w 361"/>
                <a:gd name="T27" fmla="*/ 2147483647 h 173"/>
                <a:gd name="T28" fmla="*/ 0 w 361"/>
                <a:gd name="T29" fmla="*/ 0 h 173"/>
                <a:gd name="T30" fmla="*/ 0 w 361"/>
                <a:gd name="T31" fmla="*/ 2147483647 h 1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1"/>
                <a:gd name="T49" fmla="*/ 0 h 173"/>
                <a:gd name="T50" fmla="*/ 361 w 361"/>
                <a:gd name="T51" fmla="*/ 173 h 17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1" h="173">
                  <a:moveTo>
                    <a:pt x="0" y="16"/>
                  </a:moveTo>
                  <a:lnTo>
                    <a:pt x="40" y="55"/>
                  </a:lnTo>
                  <a:lnTo>
                    <a:pt x="71" y="110"/>
                  </a:lnTo>
                  <a:lnTo>
                    <a:pt x="63" y="126"/>
                  </a:lnTo>
                  <a:lnTo>
                    <a:pt x="63" y="173"/>
                  </a:lnTo>
                  <a:lnTo>
                    <a:pt x="118" y="173"/>
                  </a:lnTo>
                  <a:lnTo>
                    <a:pt x="330" y="173"/>
                  </a:lnTo>
                  <a:lnTo>
                    <a:pt x="306" y="142"/>
                  </a:lnTo>
                  <a:lnTo>
                    <a:pt x="314" y="110"/>
                  </a:lnTo>
                  <a:lnTo>
                    <a:pt x="337" y="94"/>
                  </a:lnTo>
                  <a:lnTo>
                    <a:pt x="361" y="110"/>
                  </a:lnTo>
                  <a:lnTo>
                    <a:pt x="361" y="47"/>
                  </a:lnTo>
                  <a:lnTo>
                    <a:pt x="236" y="47"/>
                  </a:lnTo>
                  <a:lnTo>
                    <a:pt x="212" y="16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>
              <a:spLocks noChangeAspect="1"/>
            </p:cNvSpPr>
            <p:nvPr/>
          </p:nvSpPr>
          <p:spPr bwMode="auto">
            <a:xfrm>
              <a:off x="11968360" y="4919937"/>
              <a:ext cx="388200" cy="321221"/>
            </a:xfrm>
            <a:custGeom>
              <a:avLst/>
              <a:gdLst>
                <a:gd name="T0" fmla="*/ 2147483647 w 283"/>
                <a:gd name="T1" fmla="*/ 2147483647 h 212"/>
                <a:gd name="T2" fmla="*/ 2147483647 w 283"/>
                <a:gd name="T3" fmla="*/ 2147483647 h 212"/>
                <a:gd name="T4" fmla="*/ 2147483647 w 283"/>
                <a:gd name="T5" fmla="*/ 2147483647 h 212"/>
                <a:gd name="T6" fmla="*/ 2147483647 w 283"/>
                <a:gd name="T7" fmla="*/ 2147483647 h 212"/>
                <a:gd name="T8" fmla="*/ 2147483647 w 283"/>
                <a:gd name="T9" fmla="*/ 2147483647 h 212"/>
                <a:gd name="T10" fmla="*/ 2147483647 w 283"/>
                <a:gd name="T11" fmla="*/ 2147483647 h 212"/>
                <a:gd name="T12" fmla="*/ 2147483647 w 283"/>
                <a:gd name="T13" fmla="*/ 2147483647 h 212"/>
                <a:gd name="T14" fmla="*/ 2147483647 w 283"/>
                <a:gd name="T15" fmla="*/ 2147483647 h 212"/>
                <a:gd name="T16" fmla="*/ 2147483647 w 283"/>
                <a:gd name="T17" fmla="*/ 2147483647 h 212"/>
                <a:gd name="T18" fmla="*/ 2147483647 w 283"/>
                <a:gd name="T19" fmla="*/ 2147483647 h 212"/>
                <a:gd name="T20" fmla="*/ 2147483647 w 283"/>
                <a:gd name="T21" fmla="*/ 2147483647 h 212"/>
                <a:gd name="T22" fmla="*/ 2147483647 w 283"/>
                <a:gd name="T23" fmla="*/ 2147483647 h 212"/>
                <a:gd name="T24" fmla="*/ 2147483647 w 283"/>
                <a:gd name="T25" fmla="*/ 2147483647 h 212"/>
                <a:gd name="T26" fmla="*/ 2147483647 w 283"/>
                <a:gd name="T27" fmla="*/ 2147483647 h 212"/>
                <a:gd name="T28" fmla="*/ 0 w 283"/>
                <a:gd name="T29" fmla="*/ 2147483647 h 212"/>
                <a:gd name="T30" fmla="*/ 0 w 283"/>
                <a:gd name="T31" fmla="*/ 2147483647 h 212"/>
                <a:gd name="T32" fmla="*/ 2147483647 w 283"/>
                <a:gd name="T33" fmla="*/ 2147483647 h 212"/>
                <a:gd name="T34" fmla="*/ 2147483647 w 283"/>
                <a:gd name="T35" fmla="*/ 0 h 212"/>
                <a:gd name="T36" fmla="*/ 2147483647 w 283"/>
                <a:gd name="T37" fmla="*/ 2147483647 h 2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3"/>
                <a:gd name="T58" fmla="*/ 0 h 212"/>
                <a:gd name="T59" fmla="*/ 283 w 283"/>
                <a:gd name="T60" fmla="*/ 212 h 2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3" h="212">
                  <a:moveTo>
                    <a:pt x="94" y="15"/>
                  </a:moveTo>
                  <a:lnTo>
                    <a:pt x="126" y="47"/>
                  </a:lnTo>
                  <a:lnTo>
                    <a:pt x="275" y="118"/>
                  </a:lnTo>
                  <a:lnTo>
                    <a:pt x="283" y="126"/>
                  </a:lnTo>
                  <a:lnTo>
                    <a:pt x="252" y="157"/>
                  </a:lnTo>
                  <a:lnTo>
                    <a:pt x="228" y="157"/>
                  </a:lnTo>
                  <a:lnTo>
                    <a:pt x="228" y="181"/>
                  </a:lnTo>
                  <a:lnTo>
                    <a:pt x="212" y="196"/>
                  </a:lnTo>
                  <a:lnTo>
                    <a:pt x="197" y="212"/>
                  </a:lnTo>
                  <a:lnTo>
                    <a:pt x="149" y="212"/>
                  </a:lnTo>
                  <a:lnTo>
                    <a:pt x="102" y="212"/>
                  </a:lnTo>
                  <a:lnTo>
                    <a:pt x="94" y="181"/>
                  </a:lnTo>
                  <a:lnTo>
                    <a:pt x="15" y="181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31"/>
                  </a:lnTo>
                  <a:lnTo>
                    <a:pt x="71" y="31"/>
                  </a:lnTo>
                  <a:lnTo>
                    <a:pt x="71" y="0"/>
                  </a:lnTo>
                  <a:lnTo>
                    <a:pt x="94" y="15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4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Freeform 7"/>
            <p:cNvSpPr>
              <a:spLocks noChangeAspect="1"/>
            </p:cNvSpPr>
            <p:nvPr/>
          </p:nvSpPr>
          <p:spPr bwMode="auto">
            <a:xfrm>
              <a:off x="11172622" y="3351118"/>
              <a:ext cx="383739" cy="286804"/>
            </a:xfrm>
            <a:custGeom>
              <a:avLst/>
              <a:gdLst>
                <a:gd name="T0" fmla="*/ 2147483647 w 275"/>
                <a:gd name="T1" fmla="*/ 2147483647 h 189"/>
                <a:gd name="T2" fmla="*/ 2147483647 w 275"/>
                <a:gd name="T3" fmla="*/ 2147483647 h 189"/>
                <a:gd name="T4" fmla="*/ 2147483647 w 275"/>
                <a:gd name="T5" fmla="*/ 2147483647 h 189"/>
                <a:gd name="T6" fmla="*/ 2147483647 w 275"/>
                <a:gd name="T7" fmla="*/ 0 h 189"/>
                <a:gd name="T8" fmla="*/ 2147483647 w 275"/>
                <a:gd name="T9" fmla="*/ 2147483647 h 189"/>
                <a:gd name="T10" fmla="*/ 0 w 275"/>
                <a:gd name="T11" fmla="*/ 0 h 189"/>
                <a:gd name="T12" fmla="*/ 2147483647 w 275"/>
                <a:gd name="T13" fmla="*/ 2147483647 h 189"/>
                <a:gd name="T14" fmla="*/ 2147483647 w 275"/>
                <a:gd name="T15" fmla="*/ 2147483647 h 189"/>
                <a:gd name="T16" fmla="*/ 2147483647 w 275"/>
                <a:gd name="T17" fmla="*/ 2147483647 h 189"/>
                <a:gd name="T18" fmla="*/ 2147483647 w 275"/>
                <a:gd name="T19" fmla="*/ 2147483647 h 189"/>
                <a:gd name="T20" fmla="*/ 2147483647 w 275"/>
                <a:gd name="T21" fmla="*/ 2147483647 h 189"/>
                <a:gd name="T22" fmla="*/ 2147483647 w 275"/>
                <a:gd name="T23" fmla="*/ 2147483647 h 189"/>
                <a:gd name="T24" fmla="*/ 2147483647 w 275"/>
                <a:gd name="T25" fmla="*/ 2147483647 h 189"/>
                <a:gd name="T26" fmla="*/ 2147483647 w 275"/>
                <a:gd name="T27" fmla="*/ 2147483647 h 189"/>
                <a:gd name="T28" fmla="*/ 2147483647 w 275"/>
                <a:gd name="T29" fmla="*/ 2147483647 h 189"/>
                <a:gd name="T30" fmla="*/ 2147483647 w 275"/>
                <a:gd name="T31" fmla="*/ 2147483647 h 189"/>
                <a:gd name="T32" fmla="*/ 2147483647 w 275"/>
                <a:gd name="T33" fmla="*/ 2147483647 h 189"/>
                <a:gd name="T34" fmla="*/ 2147483647 w 275"/>
                <a:gd name="T35" fmla="*/ 2147483647 h 1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5"/>
                <a:gd name="T55" fmla="*/ 0 h 189"/>
                <a:gd name="T56" fmla="*/ 275 w 275"/>
                <a:gd name="T57" fmla="*/ 189 h 18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5" h="189">
                  <a:moveTo>
                    <a:pt x="236" y="95"/>
                  </a:moveTo>
                  <a:lnTo>
                    <a:pt x="236" y="79"/>
                  </a:lnTo>
                  <a:lnTo>
                    <a:pt x="243" y="24"/>
                  </a:lnTo>
                  <a:lnTo>
                    <a:pt x="118" y="0"/>
                  </a:lnTo>
                  <a:lnTo>
                    <a:pt x="87" y="24"/>
                  </a:lnTo>
                  <a:lnTo>
                    <a:pt x="0" y="0"/>
                  </a:lnTo>
                  <a:lnTo>
                    <a:pt x="63" y="189"/>
                  </a:lnTo>
                  <a:lnTo>
                    <a:pt x="173" y="150"/>
                  </a:lnTo>
                  <a:lnTo>
                    <a:pt x="189" y="157"/>
                  </a:lnTo>
                  <a:lnTo>
                    <a:pt x="189" y="150"/>
                  </a:lnTo>
                  <a:lnTo>
                    <a:pt x="212" y="125"/>
                  </a:lnTo>
                  <a:lnTo>
                    <a:pt x="252" y="173"/>
                  </a:lnTo>
                  <a:lnTo>
                    <a:pt x="267" y="150"/>
                  </a:lnTo>
                  <a:lnTo>
                    <a:pt x="275" y="150"/>
                  </a:lnTo>
                  <a:lnTo>
                    <a:pt x="267" y="118"/>
                  </a:lnTo>
                  <a:lnTo>
                    <a:pt x="275" y="86"/>
                  </a:lnTo>
                  <a:lnTo>
                    <a:pt x="275" y="79"/>
                  </a:lnTo>
                  <a:lnTo>
                    <a:pt x="236" y="9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8" name="Freeform 8"/>
            <p:cNvSpPr>
              <a:spLocks noChangeAspect="1"/>
            </p:cNvSpPr>
            <p:nvPr/>
          </p:nvSpPr>
          <p:spPr bwMode="auto">
            <a:xfrm>
              <a:off x="10958442" y="1958684"/>
              <a:ext cx="310859" cy="324089"/>
            </a:xfrm>
            <a:custGeom>
              <a:avLst/>
              <a:gdLst>
                <a:gd name="T0" fmla="*/ 2147483647 w 226"/>
                <a:gd name="T1" fmla="*/ 2147483647 h 212"/>
                <a:gd name="T2" fmla="*/ 2147483647 w 226"/>
                <a:gd name="T3" fmla="*/ 2147483647 h 212"/>
                <a:gd name="T4" fmla="*/ 2147483647 w 226"/>
                <a:gd name="T5" fmla="*/ 2147483647 h 212"/>
                <a:gd name="T6" fmla="*/ 2147483647 w 226"/>
                <a:gd name="T7" fmla="*/ 2147483647 h 212"/>
                <a:gd name="T8" fmla="*/ 2147483647 w 226"/>
                <a:gd name="T9" fmla="*/ 2147483647 h 212"/>
                <a:gd name="T10" fmla="*/ 2147483647 w 226"/>
                <a:gd name="T11" fmla="*/ 0 h 212"/>
                <a:gd name="T12" fmla="*/ 2147483647 w 226"/>
                <a:gd name="T13" fmla="*/ 2147483647 h 212"/>
                <a:gd name="T14" fmla="*/ 2147483647 w 226"/>
                <a:gd name="T15" fmla="*/ 2147483647 h 212"/>
                <a:gd name="T16" fmla="*/ 0 w 226"/>
                <a:gd name="T17" fmla="*/ 2147483647 h 212"/>
                <a:gd name="T18" fmla="*/ 2147483647 w 226"/>
                <a:gd name="T19" fmla="*/ 2147483647 h 212"/>
                <a:gd name="T20" fmla="*/ 2147483647 w 226"/>
                <a:gd name="T21" fmla="*/ 2147483647 h 212"/>
                <a:gd name="T22" fmla="*/ 2147483647 w 226"/>
                <a:gd name="T23" fmla="*/ 2147483647 h 212"/>
                <a:gd name="T24" fmla="*/ 2147483647 w 226"/>
                <a:gd name="T25" fmla="*/ 2147483647 h 212"/>
                <a:gd name="T26" fmla="*/ 2147483647 w 226"/>
                <a:gd name="T27" fmla="*/ 2147483647 h 212"/>
                <a:gd name="T28" fmla="*/ 2147483647 w 226"/>
                <a:gd name="T29" fmla="*/ 2147483647 h 2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6"/>
                <a:gd name="T46" fmla="*/ 0 h 212"/>
                <a:gd name="T47" fmla="*/ 226 w 226"/>
                <a:gd name="T48" fmla="*/ 212 h 2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6" h="212">
                  <a:moveTo>
                    <a:pt x="226" y="164"/>
                  </a:moveTo>
                  <a:lnTo>
                    <a:pt x="187" y="117"/>
                  </a:lnTo>
                  <a:lnTo>
                    <a:pt x="195" y="55"/>
                  </a:lnTo>
                  <a:lnTo>
                    <a:pt x="187" y="31"/>
                  </a:lnTo>
                  <a:lnTo>
                    <a:pt x="133" y="7"/>
                  </a:lnTo>
                  <a:lnTo>
                    <a:pt x="94" y="0"/>
                  </a:lnTo>
                  <a:lnTo>
                    <a:pt x="31" y="39"/>
                  </a:lnTo>
                  <a:lnTo>
                    <a:pt x="8" y="63"/>
                  </a:lnTo>
                  <a:lnTo>
                    <a:pt x="0" y="94"/>
                  </a:lnTo>
                  <a:lnTo>
                    <a:pt x="31" y="134"/>
                  </a:lnTo>
                  <a:lnTo>
                    <a:pt x="70" y="164"/>
                  </a:lnTo>
                  <a:lnTo>
                    <a:pt x="125" y="157"/>
                  </a:lnTo>
                  <a:lnTo>
                    <a:pt x="180" y="212"/>
                  </a:lnTo>
                  <a:lnTo>
                    <a:pt x="219" y="189"/>
                  </a:lnTo>
                  <a:lnTo>
                    <a:pt x="226" y="16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9" name="Freeform 9"/>
            <p:cNvSpPr>
              <a:spLocks noChangeAspect="1"/>
            </p:cNvSpPr>
            <p:nvPr/>
          </p:nvSpPr>
          <p:spPr bwMode="auto">
            <a:xfrm>
              <a:off x="10762111" y="2364512"/>
              <a:ext cx="330194" cy="236614"/>
            </a:xfrm>
            <a:custGeom>
              <a:avLst/>
              <a:gdLst>
                <a:gd name="T0" fmla="*/ 0 w 238"/>
                <a:gd name="T1" fmla="*/ 2147483647 h 156"/>
                <a:gd name="T2" fmla="*/ 2147483647 w 238"/>
                <a:gd name="T3" fmla="*/ 2147483647 h 156"/>
                <a:gd name="T4" fmla="*/ 2147483647 w 238"/>
                <a:gd name="T5" fmla="*/ 2147483647 h 156"/>
                <a:gd name="T6" fmla="*/ 2147483647 w 238"/>
                <a:gd name="T7" fmla="*/ 2147483647 h 156"/>
                <a:gd name="T8" fmla="*/ 2147483647 w 238"/>
                <a:gd name="T9" fmla="*/ 2147483647 h 156"/>
                <a:gd name="T10" fmla="*/ 2147483647 w 238"/>
                <a:gd name="T11" fmla="*/ 2147483647 h 156"/>
                <a:gd name="T12" fmla="*/ 2147483647 w 238"/>
                <a:gd name="T13" fmla="*/ 2147483647 h 156"/>
                <a:gd name="T14" fmla="*/ 2147483647 w 238"/>
                <a:gd name="T15" fmla="*/ 2147483647 h 156"/>
                <a:gd name="T16" fmla="*/ 2147483647 w 238"/>
                <a:gd name="T17" fmla="*/ 2147483647 h 156"/>
                <a:gd name="T18" fmla="*/ 2147483647 w 238"/>
                <a:gd name="T19" fmla="*/ 0 h 156"/>
                <a:gd name="T20" fmla="*/ 0 w 238"/>
                <a:gd name="T21" fmla="*/ 2147483647 h 1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8"/>
                <a:gd name="T34" fmla="*/ 0 h 156"/>
                <a:gd name="T35" fmla="*/ 238 w 238"/>
                <a:gd name="T36" fmla="*/ 156 h 1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8" h="156">
                  <a:moveTo>
                    <a:pt x="0" y="78"/>
                  </a:moveTo>
                  <a:lnTo>
                    <a:pt x="47" y="133"/>
                  </a:lnTo>
                  <a:lnTo>
                    <a:pt x="63" y="156"/>
                  </a:lnTo>
                  <a:lnTo>
                    <a:pt x="127" y="140"/>
                  </a:lnTo>
                  <a:lnTo>
                    <a:pt x="151" y="140"/>
                  </a:lnTo>
                  <a:lnTo>
                    <a:pt x="238" y="102"/>
                  </a:lnTo>
                  <a:lnTo>
                    <a:pt x="206" y="62"/>
                  </a:lnTo>
                  <a:lnTo>
                    <a:pt x="111" y="47"/>
                  </a:lnTo>
                  <a:lnTo>
                    <a:pt x="63" y="39"/>
                  </a:lnTo>
                  <a:lnTo>
                    <a:pt x="32" y="0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0" name="Freeform 10"/>
            <p:cNvSpPr>
              <a:spLocks noChangeAspect="1"/>
            </p:cNvSpPr>
            <p:nvPr/>
          </p:nvSpPr>
          <p:spPr bwMode="auto">
            <a:xfrm>
              <a:off x="9607920" y="2044726"/>
              <a:ext cx="391176" cy="365675"/>
            </a:xfrm>
            <a:custGeom>
              <a:avLst/>
              <a:gdLst>
                <a:gd name="T0" fmla="*/ 2147483647 w 282"/>
                <a:gd name="T1" fmla="*/ 2147483647 h 242"/>
                <a:gd name="T2" fmla="*/ 2147483647 w 282"/>
                <a:gd name="T3" fmla="*/ 2147483647 h 242"/>
                <a:gd name="T4" fmla="*/ 2147483647 w 282"/>
                <a:gd name="T5" fmla="*/ 2147483647 h 242"/>
                <a:gd name="T6" fmla="*/ 2147483647 w 282"/>
                <a:gd name="T7" fmla="*/ 0 h 242"/>
                <a:gd name="T8" fmla="*/ 2147483647 w 282"/>
                <a:gd name="T9" fmla="*/ 0 h 242"/>
                <a:gd name="T10" fmla="*/ 2147483647 w 282"/>
                <a:gd name="T11" fmla="*/ 2147483647 h 242"/>
                <a:gd name="T12" fmla="*/ 2147483647 w 282"/>
                <a:gd name="T13" fmla="*/ 2147483647 h 242"/>
                <a:gd name="T14" fmla="*/ 2147483647 w 282"/>
                <a:gd name="T15" fmla="*/ 2147483647 h 242"/>
                <a:gd name="T16" fmla="*/ 2147483647 w 282"/>
                <a:gd name="T17" fmla="*/ 2147483647 h 242"/>
                <a:gd name="T18" fmla="*/ 2147483647 w 282"/>
                <a:gd name="T19" fmla="*/ 2147483647 h 242"/>
                <a:gd name="T20" fmla="*/ 2147483647 w 282"/>
                <a:gd name="T21" fmla="*/ 2147483647 h 242"/>
                <a:gd name="T22" fmla="*/ 2147483647 w 282"/>
                <a:gd name="T23" fmla="*/ 2147483647 h 242"/>
                <a:gd name="T24" fmla="*/ 2147483647 w 282"/>
                <a:gd name="T25" fmla="*/ 2147483647 h 242"/>
                <a:gd name="T26" fmla="*/ 0 w 282"/>
                <a:gd name="T27" fmla="*/ 2147483647 h 242"/>
                <a:gd name="T28" fmla="*/ 0 w 282"/>
                <a:gd name="T29" fmla="*/ 2147483647 h 242"/>
                <a:gd name="T30" fmla="*/ 2147483647 w 282"/>
                <a:gd name="T31" fmla="*/ 2147483647 h 242"/>
                <a:gd name="T32" fmla="*/ 2147483647 w 282"/>
                <a:gd name="T33" fmla="*/ 2147483647 h 242"/>
                <a:gd name="T34" fmla="*/ 2147483647 w 282"/>
                <a:gd name="T35" fmla="*/ 2147483647 h 242"/>
                <a:gd name="T36" fmla="*/ 2147483647 w 282"/>
                <a:gd name="T37" fmla="*/ 2147483647 h 2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2"/>
                <a:gd name="T58" fmla="*/ 0 h 242"/>
                <a:gd name="T59" fmla="*/ 282 w 282"/>
                <a:gd name="T60" fmla="*/ 242 h 2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2" h="242">
                  <a:moveTo>
                    <a:pt x="275" y="47"/>
                  </a:moveTo>
                  <a:lnTo>
                    <a:pt x="282" y="39"/>
                  </a:lnTo>
                  <a:lnTo>
                    <a:pt x="275" y="39"/>
                  </a:lnTo>
                  <a:lnTo>
                    <a:pt x="275" y="0"/>
                  </a:lnTo>
                  <a:lnTo>
                    <a:pt x="220" y="0"/>
                  </a:lnTo>
                  <a:lnTo>
                    <a:pt x="220" y="16"/>
                  </a:lnTo>
                  <a:lnTo>
                    <a:pt x="62" y="16"/>
                  </a:lnTo>
                  <a:lnTo>
                    <a:pt x="47" y="16"/>
                  </a:lnTo>
                  <a:lnTo>
                    <a:pt x="39" y="16"/>
                  </a:lnTo>
                  <a:lnTo>
                    <a:pt x="31" y="8"/>
                  </a:lnTo>
                  <a:lnTo>
                    <a:pt x="31" y="47"/>
                  </a:lnTo>
                  <a:lnTo>
                    <a:pt x="8" y="47"/>
                  </a:lnTo>
                  <a:lnTo>
                    <a:pt x="8" y="140"/>
                  </a:lnTo>
                  <a:lnTo>
                    <a:pt x="0" y="140"/>
                  </a:lnTo>
                  <a:lnTo>
                    <a:pt x="0" y="226"/>
                  </a:lnTo>
                  <a:lnTo>
                    <a:pt x="86" y="226"/>
                  </a:lnTo>
                  <a:lnTo>
                    <a:pt x="220" y="242"/>
                  </a:lnTo>
                  <a:lnTo>
                    <a:pt x="275" y="242"/>
                  </a:lnTo>
                  <a:lnTo>
                    <a:pt x="275" y="4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1" name="Freeform 11"/>
            <p:cNvSpPr>
              <a:spLocks noChangeAspect="1"/>
            </p:cNvSpPr>
            <p:nvPr/>
          </p:nvSpPr>
          <p:spPr bwMode="auto">
            <a:xfrm>
              <a:off x="11130976" y="4790876"/>
              <a:ext cx="475955" cy="199329"/>
            </a:xfrm>
            <a:custGeom>
              <a:avLst/>
              <a:gdLst>
                <a:gd name="T0" fmla="*/ 2147483647 w 344"/>
                <a:gd name="T1" fmla="*/ 2147483647 h 133"/>
                <a:gd name="T2" fmla="*/ 2147483647 w 344"/>
                <a:gd name="T3" fmla="*/ 2147483647 h 133"/>
                <a:gd name="T4" fmla="*/ 2147483647 w 344"/>
                <a:gd name="T5" fmla="*/ 2147483647 h 133"/>
                <a:gd name="T6" fmla="*/ 2147483647 w 344"/>
                <a:gd name="T7" fmla="*/ 2147483647 h 133"/>
                <a:gd name="T8" fmla="*/ 2147483647 w 344"/>
                <a:gd name="T9" fmla="*/ 0 h 133"/>
                <a:gd name="T10" fmla="*/ 0 w 344"/>
                <a:gd name="T11" fmla="*/ 0 h 133"/>
                <a:gd name="T12" fmla="*/ 2147483647 w 344"/>
                <a:gd name="T13" fmla="*/ 2147483647 h 133"/>
                <a:gd name="T14" fmla="*/ 2147483647 w 344"/>
                <a:gd name="T15" fmla="*/ 2147483647 h 133"/>
                <a:gd name="T16" fmla="*/ 2147483647 w 344"/>
                <a:gd name="T17" fmla="*/ 2147483647 h 133"/>
                <a:gd name="T18" fmla="*/ 2147483647 w 344"/>
                <a:gd name="T19" fmla="*/ 2147483647 h 133"/>
                <a:gd name="T20" fmla="*/ 2147483647 w 344"/>
                <a:gd name="T21" fmla="*/ 2147483647 h 133"/>
                <a:gd name="T22" fmla="*/ 2147483647 w 344"/>
                <a:gd name="T23" fmla="*/ 2147483647 h 133"/>
                <a:gd name="T24" fmla="*/ 2147483647 w 344"/>
                <a:gd name="T25" fmla="*/ 2147483647 h 133"/>
                <a:gd name="T26" fmla="*/ 2147483647 w 344"/>
                <a:gd name="T27" fmla="*/ 2147483647 h 133"/>
                <a:gd name="T28" fmla="*/ 2147483647 w 344"/>
                <a:gd name="T29" fmla="*/ 2147483647 h 133"/>
                <a:gd name="T30" fmla="*/ 2147483647 w 344"/>
                <a:gd name="T31" fmla="*/ 2147483647 h 1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4"/>
                <a:gd name="T49" fmla="*/ 0 h 133"/>
                <a:gd name="T50" fmla="*/ 344 w 344"/>
                <a:gd name="T51" fmla="*/ 133 h 13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4" h="133">
                  <a:moveTo>
                    <a:pt x="344" y="47"/>
                  </a:moveTo>
                  <a:lnTo>
                    <a:pt x="328" y="47"/>
                  </a:lnTo>
                  <a:lnTo>
                    <a:pt x="266" y="23"/>
                  </a:lnTo>
                  <a:lnTo>
                    <a:pt x="242" y="23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24" y="70"/>
                  </a:lnTo>
                  <a:lnTo>
                    <a:pt x="102" y="55"/>
                  </a:lnTo>
                  <a:lnTo>
                    <a:pt x="118" y="70"/>
                  </a:lnTo>
                  <a:lnTo>
                    <a:pt x="118" y="110"/>
                  </a:lnTo>
                  <a:lnTo>
                    <a:pt x="157" y="118"/>
                  </a:lnTo>
                  <a:lnTo>
                    <a:pt x="157" y="133"/>
                  </a:lnTo>
                  <a:lnTo>
                    <a:pt x="220" y="133"/>
                  </a:lnTo>
                  <a:lnTo>
                    <a:pt x="220" y="118"/>
                  </a:lnTo>
                  <a:lnTo>
                    <a:pt x="344" y="118"/>
                  </a:lnTo>
                  <a:lnTo>
                    <a:pt x="344" y="4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2" name="Freeform 12"/>
            <p:cNvSpPr>
              <a:spLocks noChangeAspect="1"/>
            </p:cNvSpPr>
            <p:nvPr/>
          </p:nvSpPr>
          <p:spPr bwMode="auto">
            <a:xfrm>
              <a:off x="9700921" y="5212184"/>
              <a:ext cx="392663" cy="471793"/>
            </a:xfrm>
            <a:custGeom>
              <a:avLst/>
              <a:gdLst>
                <a:gd name="T0" fmla="*/ 2147483647 w 283"/>
                <a:gd name="T1" fmla="*/ 2147483647 h 312"/>
                <a:gd name="T2" fmla="*/ 2147483647 w 283"/>
                <a:gd name="T3" fmla="*/ 2147483647 h 312"/>
                <a:gd name="T4" fmla="*/ 2147483647 w 283"/>
                <a:gd name="T5" fmla="*/ 2147483647 h 312"/>
                <a:gd name="T6" fmla="*/ 2147483647 w 283"/>
                <a:gd name="T7" fmla="*/ 2147483647 h 312"/>
                <a:gd name="T8" fmla="*/ 2147483647 w 283"/>
                <a:gd name="T9" fmla="*/ 2147483647 h 312"/>
                <a:gd name="T10" fmla="*/ 2147483647 w 283"/>
                <a:gd name="T11" fmla="*/ 2147483647 h 312"/>
                <a:gd name="T12" fmla="*/ 2147483647 w 283"/>
                <a:gd name="T13" fmla="*/ 2147483647 h 312"/>
                <a:gd name="T14" fmla="*/ 2147483647 w 283"/>
                <a:gd name="T15" fmla="*/ 2147483647 h 312"/>
                <a:gd name="T16" fmla="*/ 2147483647 w 283"/>
                <a:gd name="T17" fmla="*/ 2147483647 h 312"/>
                <a:gd name="T18" fmla="*/ 2147483647 w 283"/>
                <a:gd name="T19" fmla="*/ 2147483647 h 312"/>
                <a:gd name="T20" fmla="*/ 2147483647 w 283"/>
                <a:gd name="T21" fmla="*/ 2147483647 h 312"/>
                <a:gd name="T22" fmla="*/ 2147483647 w 283"/>
                <a:gd name="T23" fmla="*/ 2147483647 h 312"/>
                <a:gd name="T24" fmla="*/ 2147483647 w 283"/>
                <a:gd name="T25" fmla="*/ 2147483647 h 312"/>
                <a:gd name="T26" fmla="*/ 2147483647 w 283"/>
                <a:gd name="T27" fmla="*/ 2147483647 h 312"/>
                <a:gd name="T28" fmla="*/ 2147483647 w 283"/>
                <a:gd name="T29" fmla="*/ 2147483647 h 312"/>
                <a:gd name="T30" fmla="*/ 2147483647 w 283"/>
                <a:gd name="T31" fmla="*/ 2147483647 h 312"/>
                <a:gd name="T32" fmla="*/ 0 w 283"/>
                <a:gd name="T33" fmla="*/ 2147483647 h 312"/>
                <a:gd name="T34" fmla="*/ 0 w 283"/>
                <a:gd name="T35" fmla="*/ 2147483647 h 312"/>
                <a:gd name="T36" fmla="*/ 2147483647 w 283"/>
                <a:gd name="T37" fmla="*/ 2147483647 h 312"/>
                <a:gd name="T38" fmla="*/ 2147483647 w 283"/>
                <a:gd name="T39" fmla="*/ 2147483647 h 312"/>
                <a:gd name="T40" fmla="*/ 2147483647 w 283"/>
                <a:gd name="T41" fmla="*/ 0 h 312"/>
                <a:gd name="T42" fmla="*/ 2147483647 w 283"/>
                <a:gd name="T43" fmla="*/ 0 h 312"/>
                <a:gd name="T44" fmla="*/ 2147483647 w 283"/>
                <a:gd name="T45" fmla="*/ 2147483647 h 312"/>
                <a:gd name="T46" fmla="*/ 2147483647 w 283"/>
                <a:gd name="T47" fmla="*/ 2147483647 h 3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3"/>
                <a:gd name="T73" fmla="*/ 0 h 312"/>
                <a:gd name="T74" fmla="*/ 283 w 283"/>
                <a:gd name="T75" fmla="*/ 312 h 31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3" h="312">
                  <a:moveTo>
                    <a:pt x="212" y="55"/>
                  </a:moveTo>
                  <a:lnTo>
                    <a:pt x="251" y="94"/>
                  </a:lnTo>
                  <a:lnTo>
                    <a:pt x="283" y="148"/>
                  </a:lnTo>
                  <a:lnTo>
                    <a:pt x="275" y="164"/>
                  </a:lnTo>
                  <a:lnTo>
                    <a:pt x="275" y="211"/>
                  </a:lnTo>
                  <a:lnTo>
                    <a:pt x="283" y="234"/>
                  </a:lnTo>
                  <a:lnTo>
                    <a:pt x="189" y="234"/>
                  </a:lnTo>
                  <a:lnTo>
                    <a:pt x="189" y="296"/>
                  </a:lnTo>
                  <a:lnTo>
                    <a:pt x="172" y="296"/>
                  </a:lnTo>
                  <a:lnTo>
                    <a:pt x="172" y="312"/>
                  </a:lnTo>
                  <a:lnTo>
                    <a:pt x="102" y="312"/>
                  </a:lnTo>
                  <a:lnTo>
                    <a:pt x="102" y="296"/>
                  </a:lnTo>
                  <a:lnTo>
                    <a:pt x="87" y="265"/>
                  </a:lnTo>
                  <a:lnTo>
                    <a:pt x="94" y="234"/>
                  </a:lnTo>
                  <a:lnTo>
                    <a:pt x="70" y="195"/>
                  </a:lnTo>
                  <a:lnTo>
                    <a:pt x="70" y="164"/>
                  </a:lnTo>
                  <a:lnTo>
                    <a:pt x="0" y="125"/>
                  </a:lnTo>
                  <a:lnTo>
                    <a:pt x="0" y="86"/>
                  </a:lnTo>
                  <a:lnTo>
                    <a:pt x="39" y="55"/>
                  </a:lnTo>
                  <a:lnTo>
                    <a:pt x="55" y="8"/>
                  </a:lnTo>
                  <a:lnTo>
                    <a:pt x="70" y="0"/>
                  </a:lnTo>
                  <a:lnTo>
                    <a:pt x="212" y="0"/>
                  </a:lnTo>
                  <a:lnTo>
                    <a:pt x="212" y="39"/>
                  </a:lnTo>
                  <a:lnTo>
                    <a:pt x="212" y="55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4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Freeform 13"/>
            <p:cNvSpPr>
              <a:spLocks noChangeAspect="1"/>
            </p:cNvSpPr>
            <p:nvPr/>
          </p:nvSpPr>
          <p:spPr bwMode="auto">
            <a:xfrm>
              <a:off x="10738313" y="3612110"/>
              <a:ext cx="392663" cy="296843"/>
            </a:xfrm>
            <a:custGeom>
              <a:avLst/>
              <a:gdLst>
                <a:gd name="T0" fmla="*/ 0 w 286"/>
                <a:gd name="T1" fmla="*/ 2147483647 h 195"/>
                <a:gd name="T2" fmla="*/ 2147483647 w 286"/>
                <a:gd name="T3" fmla="*/ 2147483647 h 195"/>
                <a:gd name="T4" fmla="*/ 2147483647 w 286"/>
                <a:gd name="T5" fmla="*/ 2147483647 h 195"/>
                <a:gd name="T6" fmla="*/ 2147483647 w 286"/>
                <a:gd name="T7" fmla="*/ 2147483647 h 195"/>
                <a:gd name="T8" fmla="*/ 2147483647 w 286"/>
                <a:gd name="T9" fmla="*/ 2147483647 h 195"/>
                <a:gd name="T10" fmla="*/ 2147483647 w 286"/>
                <a:gd name="T11" fmla="*/ 2147483647 h 195"/>
                <a:gd name="T12" fmla="*/ 2147483647 w 286"/>
                <a:gd name="T13" fmla="*/ 2147483647 h 195"/>
                <a:gd name="T14" fmla="*/ 2147483647 w 286"/>
                <a:gd name="T15" fmla="*/ 2147483647 h 195"/>
                <a:gd name="T16" fmla="*/ 2147483647 w 286"/>
                <a:gd name="T17" fmla="*/ 2147483647 h 195"/>
                <a:gd name="T18" fmla="*/ 2147483647 w 286"/>
                <a:gd name="T19" fmla="*/ 2147483647 h 195"/>
                <a:gd name="T20" fmla="*/ 2147483647 w 286"/>
                <a:gd name="T21" fmla="*/ 2147483647 h 195"/>
                <a:gd name="T22" fmla="*/ 2147483647 w 286"/>
                <a:gd name="T23" fmla="*/ 2147483647 h 195"/>
                <a:gd name="T24" fmla="*/ 2147483647 w 286"/>
                <a:gd name="T25" fmla="*/ 2147483647 h 195"/>
                <a:gd name="T26" fmla="*/ 2147483647 w 286"/>
                <a:gd name="T27" fmla="*/ 2147483647 h 195"/>
                <a:gd name="T28" fmla="*/ 2147483647 w 286"/>
                <a:gd name="T29" fmla="*/ 2147483647 h 195"/>
                <a:gd name="T30" fmla="*/ 2147483647 w 286"/>
                <a:gd name="T31" fmla="*/ 0 h 195"/>
                <a:gd name="T32" fmla="*/ 0 w 286"/>
                <a:gd name="T33" fmla="*/ 2147483647 h 195"/>
                <a:gd name="T34" fmla="*/ 0 w 286"/>
                <a:gd name="T35" fmla="*/ 2147483647 h 1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6"/>
                <a:gd name="T55" fmla="*/ 0 h 195"/>
                <a:gd name="T56" fmla="*/ 286 w 286"/>
                <a:gd name="T57" fmla="*/ 195 h 19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6" h="195">
                  <a:moveTo>
                    <a:pt x="0" y="85"/>
                  </a:moveTo>
                  <a:lnTo>
                    <a:pt x="40" y="148"/>
                  </a:lnTo>
                  <a:lnTo>
                    <a:pt x="127" y="179"/>
                  </a:lnTo>
                  <a:lnTo>
                    <a:pt x="207" y="195"/>
                  </a:lnTo>
                  <a:lnTo>
                    <a:pt x="190" y="179"/>
                  </a:lnTo>
                  <a:lnTo>
                    <a:pt x="207" y="148"/>
                  </a:lnTo>
                  <a:lnTo>
                    <a:pt x="223" y="148"/>
                  </a:lnTo>
                  <a:lnTo>
                    <a:pt x="278" y="102"/>
                  </a:lnTo>
                  <a:lnTo>
                    <a:pt x="286" y="85"/>
                  </a:lnTo>
                  <a:lnTo>
                    <a:pt x="262" y="70"/>
                  </a:lnTo>
                  <a:lnTo>
                    <a:pt x="231" y="47"/>
                  </a:lnTo>
                  <a:lnTo>
                    <a:pt x="223" y="63"/>
                  </a:lnTo>
                  <a:lnTo>
                    <a:pt x="207" y="39"/>
                  </a:lnTo>
                  <a:lnTo>
                    <a:pt x="159" y="39"/>
                  </a:lnTo>
                  <a:lnTo>
                    <a:pt x="135" y="16"/>
                  </a:lnTo>
                  <a:lnTo>
                    <a:pt x="127" y="0"/>
                  </a:lnTo>
                  <a:lnTo>
                    <a:pt x="0" y="70"/>
                  </a:lnTo>
                  <a:lnTo>
                    <a:pt x="0" y="8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4" name="Freeform 14"/>
            <p:cNvSpPr>
              <a:spLocks noChangeAspect="1"/>
            </p:cNvSpPr>
            <p:nvPr/>
          </p:nvSpPr>
          <p:spPr bwMode="auto">
            <a:xfrm>
              <a:off x="11123540" y="3994994"/>
              <a:ext cx="346554" cy="331258"/>
            </a:xfrm>
            <a:custGeom>
              <a:avLst/>
              <a:gdLst>
                <a:gd name="T0" fmla="*/ 2147483647 w 252"/>
                <a:gd name="T1" fmla="*/ 2147483647 h 220"/>
                <a:gd name="T2" fmla="*/ 2147483647 w 252"/>
                <a:gd name="T3" fmla="*/ 2147483647 h 220"/>
                <a:gd name="T4" fmla="*/ 2147483647 w 252"/>
                <a:gd name="T5" fmla="*/ 2147483647 h 220"/>
                <a:gd name="T6" fmla="*/ 2147483647 w 252"/>
                <a:gd name="T7" fmla="*/ 2147483647 h 220"/>
                <a:gd name="T8" fmla="*/ 2147483647 w 252"/>
                <a:gd name="T9" fmla="*/ 0 h 220"/>
                <a:gd name="T10" fmla="*/ 0 w 252"/>
                <a:gd name="T11" fmla="*/ 2147483647 h 220"/>
                <a:gd name="T12" fmla="*/ 2147483647 w 252"/>
                <a:gd name="T13" fmla="*/ 2147483647 h 220"/>
                <a:gd name="T14" fmla="*/ 0 w 252"/>
                <a:gd name="T15" fmla="*/ 2147483647 h 220"/>
                <a:gd name="T16" fmla="*/ 2147483647 w 252"/>
                <a:gd name="T17" fmla="*/ 2147483647 h 220"/>
                <a:gd name="T18" fmla="*/ 2147483647 w 252"/>
                <a:gd name="T19" fmla="*/ 2147483647 h 2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2"/>
                <a:gd name="T31" fmla="*/ 0 h 220"/>
                <a:gd name="T32" fmla="*/ 252 w 252"/>
                <a:gd name="T33" fmla="*/ 220 h 2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2" h="220">
                  <a:moveTo>
                    <a:pt x="142" y="189"/>
                  </a:moveTo>
                  <a:lnTo>
                    <a:pt x="134" y="173"/>
                  </a:lnTo>
                  <a:lnTo>
                    <a:pt x="229" y="95"/>
                  </a:lnTo>
                  <a:lnTo>
                    <a:pt x="252" y="118"/>
                  </a:lnTo>
                  <a:lnTo>
                    <a:pt x="190" y="0"/>
                  </a:lnTo>
                  <a:lnTo>
                    <a:pt x="0" y="95"/>
                  </a:lnTo>
                  <a:lnTo>
                    <a:pt x="8" y="118"/>
                  </a:lnTo>
                  <a:lnTo>
                    <a:pt x="0" y="125"/>
                  </a:lnTo>
                  <a:lnTo>
                    <a:pt x="103" y="220"/>
                  </a:lnTo>
                  <a:lnTo>
                    <a:pt x="142" y="18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5" name="Freeform 15"/>
            <p:cNvSpPr>
              <a:spLocks noChangeAspect="1"/>
            </p:cNvSpPr>
            <p:nvPr/>
          </p:nvSpPr>
          <p:spPr bwMode="auto">
            <a:xfrm>
              <a:off x="12305990" y="5287047"/>
              <a:ext cx="542887" cy="394356"/>
            </a:xfrm>
            <a:custGeom>
              <a:avLst/>
              <a:gdLst>
                <a:gd name="T0" fmla="*/ 2147483647 w 395"/>
                <a:gd name="T1" fmla="*/ 2147483647 h 260"/>
                <a:gd name="T2" fmla="*/ 2147483647 w 395"/>
                <a:gd name="T3" fmla="*/ 2147483647 h 260"/>
                <a:gd name="T4" fmla="*/ 2147483647 w 395"/>
                <a:gd name="T5" fmla="*/ 2147483647 h 260"/>
                <a:gd name="T6" fmla="*/ 2147483647 w 395"/>
                <a:gd name="T7" fmla="*/ 2147483647 h 260"/>
                <a:gd name="T8" fmla="*/ 2147483647 w 395"/>
                <a:gd name="T9" fmla="*/ 2147483647 h 260"/>
                <a:gd name="T10" fmla="*/ 2147483647 w 395"/>
                <a:gd name="T11" fmla="*/ 2147483647 h 260"/>
                <a:gd name="T12" fmla="*/ 2147483647 w 395"/>
                <a:gd name="T13" fmla="*/ 2147483647 h 260"/>
                <a:gd name="T14" fmla="*/ 2147483647 w 395"/>
                <a:gd name="T15" fmla="*/ 2147483647 h 260"/>
                <a:gd name="T16" fmla="*/ 2147483647 w 395"/>
                <a:gd name="T17" fmla="*/ 2147483647 h 260"/>
                <a:gd name="T18" fmla="*/ 2147483647 w 395"/>
                <a:gd name="T19" fmla="*/ 2147483647 h 260"/>
                <a:gd name="T20" fmla="*/ 2147483647 w 395"/>
                <a:gd name="T21" fmla="*/ 2147483647 h 260"/>
                <a:gd name="T22" fmla="*/ 2147483647 w 395"/>
                <a:gd name="T23" fmla="*/ 0 h 260"/>
                <a:gd name="T24" fmla="*/ 2147483647 w 395"/>
                <a:gd name="T25" fmla="*/ 2147483647 h 260"/>
                <a:gd name="T26" fmla="*/ 2147483647 w 395"/>
                <a:gd name="T27" fmla="*/ 2147483647 h 260"/>
                <a:gd name="T28" fmla="*/ 2147483647 w 395"/>
                <a:gd name="T29" fmla="*/ 2147483647 h 260"/>
                <a:gd name="T30" fmla="*/ 2147483647 w 395"/>
                <a:gd name="T31" fmla="*/ 2147483647 h 260"/>
                <a:gd name="T32" fmla="*/ 2147483647 w 395"/>
                <a:gd name="T33" fmla="*/ 2147483647 h 260"/>
                <a:gd name="T34" fmla="*/ 0 w 395"/>
                <a:gd name="T35" fmla="*/ 2147483647 h 260"/>
                <a:gd name="T36" fmla="*/ 0 w 395"/>
                <a:gd name="T37" fmla="*/ 2147483647 h 260"/>
                <a:gd name="T38" fmla="*/ 2147483647 w 395"/>
                <a:gd name="T39" fmla="*/ 2147483647 h 260"/>
                <a:gd name="T40" fmla="*/ 2147483647 w 395"/>
                <a:gd name="T41" fmla="*/ 2147483647 h 260"/>
                <a:gd name="T42" fmla="*/ 2147483647 w 395"/>
                <a:gd name="T43" fmla="*/ 2147483647 h 260"/>
                <a:gd name="T44" fmla="*/ 2147483647 w 395"/>
                <a:gd name="T45" fmla="*/ 2147483647 h 260"/>
                <a:gd name="T46" fmla="*/ 2147483647 w 395"/>
                <a:gd name="T47" fmla="*/ 2147483647 h 260"/>
                <a:gd name="T48" fmla="*/ 2147483647 w 395"/>
                <a:gd name="T49" fmla="*/ 2147483647 h 260"/>
                <a:gd name="T50" fmla="*/ 2147483647 w 395"/>
                <a:gd name="T51" fmla="*/ 2147483647 h 2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95"/>
                <a:gd name="T79" fmla="*/ 0 h 260"/>
                <a:gd name="T80" fmla="*/ 395 w 395"/>
                <a:gd name="T81" fmla="*/ 260 h 2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95" h="260">
                  <a:moveTo>
                    <a:pt x="244" y="228"/>
                  </a:moveTo>
                  <a:lnTo>
                    <a:pt x="261" y="205"/>
                  </a:lnTo>
                  <a:lnTo>
                    <a:pt x="307" y="205"/>
                  </a:lnTo>
                  <a:lnTo>
                    <a:pt x="316" y="165"/>
                  </a:lnTo>
                  <a:lnTo>
                    <a:pt x="347" y="150"/>
                  </a:lnTo>
                  <a:lnTo>
                    <a:pt x="347" y="165"/>
                  </a:lnTo>
                  <a:lnTo>
                    <a:pt x="370" y="150"/>
                  </a:lnTo>
                  <a:lnTo>
                    <a:pt x="347" y="150"/>
                  </a:lnTo>
                  <a:lnTo>
                    <a:pt x="395" y="31"/>
                  </a:lnTo>
                  <a:lnTo>
                    <a:pt x="339" y="16"/>
                  </a:lnTo>
                  <a:lnTo>
                    <a:pt x="252" y="24"/>
                  </a:lnTo>
                  <a:lnTo>
                    <a:pt x="166" y="0"/>
                  </a:lnTo>
                  <a:lnTo>
                    <a:pt x="181" y="31"/>
                  </a:lnTo>
                  <a:lnTo>
                    <a:pt x="197" y="55"/>
                  </a:lnTo>
                  <a:lnTo>
                    <a:pt x="190" y="78"/>
                  </a:lnTo>
                  <a:lnTo>
                    <a:pt x="118" y="78"/>
                  </a:lnTo>
                  <a:lnTo>
                    <a:pt x="71" y="118"/>
                  </a:lnTo>
                  <a:lnTo>
                    <a:pt x="0" y="110"/>
                  </a:lnTo>
                  <a:lnTo>
                    <a:pt x="0" y="126"/>
                  </a:lnTo>
                  <a:lnTo>
                    <a:pt x="56" y="142"/>
                  </a:lnTo>
                  <a:lnTo>
                    <a:pt x="56" y="205"/>
                  </a:lnTo>
                  <a:lnTo>
                    <a:pt x="103" y="260"/>
                  </a:lnTo>
                  <a:lnTo>
                    <a:pt x="135" y="260"/>
                  </a:lnTo>
                  <a:lnTo>
                    <a:pt x="158" y="213"/>
                  </a:lnTo>
                  <a:lnTo>
                    <a:pt x="252" y="236"/>
                  </a:lnTo>
                  <a:lnTo>
                    <a:pt x="244" y="22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6" name="Freeform 16"/>
            <p:cNvSpPr>
              <a:spLocks noChangeAspect="1"/>
            </p:cNvSpPr>
            <p:nvPr/>
          </p:nvSpPr>
          <p:spPr bwMode="auto">
            <a:xfrm>
              <a:off x="10881100" y="5608268"/>
              <a:ext cx="426873" cy="466057"/>
            </a:xfrm>
            <a:custGeom>
              <a:avLst/>
              <a:gdLst>
                <a:gd name="T0" fmla="*/ 2147483647 w 308"/>
                <a:gd name="T1" fmla="*/ 2147483647 h 307"/>
                <a:gd name="T2" fmla="*/ 0 w 308"/>
                <a:gd name="T3" fmla="*/ 2147483647 h 307"/>
                <a:gd name="T4" fmla="*/ 0 w 308"/>
                <a:gd name="T5" fmla="*/ 2147483647 h 307"/>
                <a:gd name="T6" fmla="*/ 2147483647 w 308"/>
                <a:gd name="T7" fmla="*/ 2147483647 h 307"/>
                <a:gd name="T8" fmla="*/ 2147483647 w 308"/>
                <a:gd name="T9" fmla="*/ 0 h 307"/>
                <a:gd name="T10" fmla="*/ 2147483647 w 308"/>
                <a:gd name="T11" fmla="*/ 2147483647 h 307"/>
                <a:gd name="T12" fmla="*/ 2147483647 w 308"/>
                <a:gd name="T13" fmla="*/ 2147483647 h 307"/>
                <a:gd name="T14" fmla="*/ 2147483647 w 308"/>
                <a:gd name="T15" fmla="*/ 2147483647 h 307"/>
                <a:gd name="T16" fmla="*/ 2147483647 w 308"/>
                <a:gd name="T17" fmla="*/ 2147483647 h 307"/>
                <a:gd name="T18" fmla="*/ 2147483647 w 308"/>
                <a:gd name="T19" fmla="*/ 2147483647 h 307"/>
                <a:gd name="T20" fmla="*/ 2147483647 w 308"/>
                <a:gd name="T21" fmla="*/ 2147483647 h 307"/>
                <a:gd name="T22" fmla="*/ 2147483647 w 308"/>
                <a:gd name="T23" fmla="*/ 2147483647 h 307"/>
                <a:gd name="T24" fmla="*/ 2147483647 w 308"/>
                <a:gd name="T25" fmla="*/ 2147483647 h 307"/>
                <a:gd name="T26" fmla="*/ 2147483647 w 308"/>
                <a:gd name="T27" fmla="*/ 2147483647 h 307"/>
                <a:gd name="T28" fmla="*/ 2147483647 w 308"/>
                <a:gd name="T29" fmla="*/ 2147483647 h 307"/>
                <a:gd name="T30" fmla="*/ 2147483647 w 308"/>
                <a:gd name="T31" fmla="*/ 2147483647 h 307"/>
                <a:gd name="T32" fmla="*/ 2147483647 w 308"/>
                <a:gd name="T33" fmla="*/ 2147483647 h 307"/>
                <a:gd name="T34" fmla="*/ 2147483647 w 308"/>
                <a:gd name="T35" fmla="*/ 2147483647 h 307"/>
                <a:gd name="T36" fmla="*/ 2147483647 w 308"/>
                <a:gd name="T37" fmla="*/ 2147483647 h 307"/>
                <a:gd name="T38" fmla="*/ 2147483647 w 308"/>
                <a:gd name="T39" fmla="*/ 2147483647 h 3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8"/>
                <a:gd name="T61" fmla="*/ 0 h 307"/>
                <a:gd name="T62" fmla="*/ 308 w 308"/>
                <a:gd name="T63" fmla="*/ 307 h 3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8" h="307">
                  <a:moveTo>
                    <a:pt x="277" y="307"/>
                  </a:moveTo>
                  <a:lnTo>
                    <a:pt x="0" y="300"/>
                  </a:lnTo>
                  <a:lnTo>
                    <a:pt x="0" y="31"/>
                  </a:lnTo>
                  <a:lnTo>
                    <a:pt x="118" y="31"/>
                  </a:lnTo>
                  <a:lnTo>
                    <a:pt x="118" y="0"/>
                  </a:lnTo>
                  <a:lnTo>
                    <a:pt x="142" y="15"/>
                  </a:lnTo>
                  <a:lnTo>
                    <a:pt x="173" y="15"/>
                  </a:lnTo>
                  <a:lnTo>
                    <a:pt x="190" y="31"/>
                  </a:lnTo>
                  <a:lnTo>
                    <a:pt x="213" y="86"/>
                  </a:lnTo>
                  <a:lnTo>
                    <a:pt x="213" y="118"/>
                  </a:lnTo>
                  <a:lnTo>
                    <a:pt x="269" y="141"/>
                  </a:lnTo>
                  <a:lnTo>
                    <a:pt x="277" y="158"/>
                  </a:lnTo>
                  <a:lnTo>
                    <a:pt x="213" y="181"/>
                  </a:lnTo>
                  <a:lnTo>
                    <a:pt x="206" y="228"/>
                  </a:lnTo>
                  <a:lnTo>
                    <a:pt x="181" y="228"/>
                  </a:lnTo>
                  <a:lnTo>
                    <a:pt x="213" y="268"/>
                  </a:lnTo>
                  <a:lnTo>
                    <a:pt x="269" y="300"/>
                  </a:lnTo>
                  <a:lnTo>
                    <a:pt x="277" y="307"/>
                  </a:lnTo>
                  <a:lnTo>
                    <a:pt x="308" y="307"/>
                  </a:lnTo>
                  <a:lnTo>
                    <a:pt x="277" y="30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7" name="Freeform 17"/>
            <p:cNvSpPr>
              <a:spLocks noChangeAspect="1"/>
            </p:cNvSpPr>
            <p:nvPr/>
          </p:nvSpPr>
          <p:spPr bwMode="auto">
            <a:xfrm>
              <a:off x="12784920" y="4360669"/>
              <a:ext cx="630641" cy="543494"/>
            </a:xfrm>
            <a:custGeom>
              <a:avLst/>
              <a:gdLst>
                <a:gd name="T0" fmla="*/ 2147483647 w 456"/>
                <a:gd name="T1" fmla="*/ 2147483647 h 360"/>
                <a:gd name="T2" fmla="*/ 2147483647 w 456"/>
                <a:gd name="T3" fmla="*/ 2147483647 h 360"/>
                <a:gd name="T4" fmla="*/ 2147483647 w 456"/>
                <a:gd name="T5" fmla="*/ 2147483647 h 360"/>
                <a:gd name="T6" fmla="*/ 2147483647 w 456"/>
                <a:gd name="T7" fmla="*/ 2147483647 h 360"/>
                <a:gd name="T8" fmla="*/ 2147483647 w 456"/>
                <a:gd name="T9" fmla="*/ 2147483647 h 360"/>
                <a:gd name="T10" fmla="*/ 2147483647 w 456"/>
                <a:gd name="T11" fmla="*/ 2147483647 h 360"/>
                <a:gd name="T12" fmla="*/ 2147483647 w 456"/>
                <a:gd name="T13" fmla="*/ 2147483647 h 360"/>
                <a:gd name="T14" fmla="*/ 2147483647 w 456"/>
                <a:gd name="T15" fmla="*/ 2147483647 h 360"/>
                <a:gd name="T16" fmla="*/ 2147483647 w 456"/>
                <a:gd name="T17" fmla="*/ 2147483647 h 360"/>
                <a:gd name="T18" fmla="*/ 2147483647 w 456"/>
                <a:gd name="T19" fmla="*/ 2147483647 h 360"/>
                <a:gd name="T20" fmla="*/ 2147483647 w 456"/>
                <a:gd name="T21" fmla="*/ 2147483647 h 360"/>
                <a:gd name="T22" fmla="*/ 2147483647 w 456"/>
                <a:gd name="T23" fmla="*/ 2147483647 h 360"/>
                <a:gd name="T24" fmla="*/ 2147483647 w 456"/>
                <a:gd name="T25" fmla="*/ 2147483647 h 360"/>
                <a:gd name="T26" fmla="*/ 2147483647 w 456"/>
                <a:gd name="T27" fmla="*/ 2147483647 h 360"/>
                <a:gd name="T28" fmla="*/ 2147483647 w 456"/>
                <a:gd name="T29" fmla="*/ 2147483647 h 360"/>
                <a:gd name="T30" fmla="*/ 2147483647 w 456"/>
                <a:gd name="T31" fmla="*/ 2147483647 h 360"/>
                <a:gd name="T32" fmla="*/ 2147483647 w 456"/>
                <a:gd name="T33" fmla="*/ 2147483647 h 360"/>
                <a:gd name="T34" fmla="*/ 2147483647 w 456"/>
                <a:gd name="T35" fmla="*/ 2147483647 h 360"/>
                <a:gd name="T36" fmla="*/ 2147483647 w 456"/>
                <a:gd name="T37" fmla="*/ 2147483647 h 360"/>
                <a:gd name="T38" fmla="*/ 2147483647 w 456"/>
                <a:gd name="T39" fmla="*/ 2147483647 h 360"/>
                <a:gd name="T40" fmla="*/ 2147483647 w 456"/>
                <a:gd name="T41" fmla="*/ 2147483647 h 360"/>
                <a:gd name="T42" fmla="*/ 2147483647 w 456"/>
                <a:gd name="T43" fmla="*/ 2147483647 h 360"/>
                <a:gd name="T44" fmla="*/ 0 w 456"/>
                <a:gd name="T45" fmla="*/ 2147483647 h 360"/>
                <a:gd name="T46" fmla="*/ 2147483647 w 456"/>
                <a:gd name="T47" fmla="*/ 0 h 360"/>
                <a:gd name="T48" fmla="*/ 2147483647 w 456"/>
                <a:gd name="T49" fmla="*/ 2147483647 h 360"/>
                <a:gd name="T50" fmla="*/ 2147483647 w 456"/>
                <a:gd name="T51" fmla="*/ 2147483647 h 360"/>
                <a:gd name="T52" fmla="*/ 2147483647 w 456"/>
                <a:gd name="T53" fmla="*/ 2147483647 h 360"/>
                <a:gd name="T54" fmla="*/ 2147483647 w 456"/>
                <a:gd name="T55" fmla="*/ 2147483647 h 360"/>
                <a:gd name="T56" fmla="*/ 2147483647 w 456"/>
                <a:gd name="T57" fmla="*/ 2147483647 h 360"/>
                <a:gd name="T58" fmla="*/ 2147483647 w 456"/>
                <a:gd name="T59" fmla="*/ 2147483647 h 360"/>
                <a:gd name="T60" fmla="*/ 2147483647 w 456"/>
                <a:gd name="T61" fmla="*/ 2147483647 h 360"/>
                <a:gd name="T62" fmla="*/ 2147483647 w 456"/>
                <a:gd name="T63" fmla="*/ 2147483647 h 360"/>
                <a:gd name="T64" fmla="*/ 2147483647 w 456"/>
                <a:gd name="T65" fmla="*/ 2147483647 h 360"/>
                <a:gd name="T66" fmla="*/ 2147483647 w 456"/>
                <a:gd name="T67" fmla="*/ 2147483647 h 360"/>
                <a:gd name="T68" fmla="*/ 2147483647 w 456"/>
                <a:gd name="T69" fmla="*/ 2147483647 h 360"/>
                <a:gd name="T70" fmla="*/ 2147483647 w 456"/>
                <a:gd name="T71" fmla="*/ 2147483647 h 360"/>
                <a:gd name="T72" fmla="*/ 2147483647 w 456"/>
                <a:gd name="T73" fmla="*/ 2147483647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56"/>
                <a:gd name="T112" fmla="*/ 0 h 360"/>
                <a:gd name="T113" fmla="*/ 456 w 456"/>
                <a:gd name="T114" fmla="*/ 360 h 3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56" h="360">
                  <a:moveTo>
                    <a:pt x="440" y="242"/>
                  </a:moveTo>
                  <a:lnTo>
                    <a:pt x="456" y="274"/>
                  </a:lnTo>
                  <a:lnTo>
                    <a:pt x="424" y="320"/>
                  </a:lnTo>
                  <a:lnTo>
                    <a:pt x="448" y="328"/>
                  </a:lnTo>
                  <a:lnTo>
                    <a:pt x="440" y="352"/>
                  </a:lnTo>
                  <a:lnTo>
                    <a:pt x="448" y="360"/>
                  </a:lnTo>
                  <a:lnTo>
                    <a:pt x="369" y="352"/>
                  </a:lnTo>
                  <a:lnTo>
                    <a:pt x="362" y="320"/>
                  </a:lnTo>
                  <a:lnTo>
                    <a:pt x="338" y="328"/>
                  </a:lnTo>
                  <a:lnTo>
                    <a:pt x="322" y="282"/>
                  </a:lnTo>
                  <a:lnTo>
                    <a:pt x="306" y="304"/>
                  </a:lnTo>
                  <a:lnTo>
                    <a:pt x="322" y="297"/>
                  </a:lnTo>
                  <a:lnTo>
                    <a:pt x="291" y="274"/>
                  </a:lnTo>
                  <a:lnTo>
                    <a:pt x="275" y="211"/>
                  </a:lnTo>
                  <a:lnTo>
                    <a:pt x="236" y="211"/>
                  </a:lnTo>
                  <a:lnTo>
                    <a:pt x="227" y="188"/>
                  </a:lnTo>
                  <a:lnTo>
                    <a:pt x="173" y="203"/>
                  </a:lnTo>
                  <a:lnTo>
                    <a:pt x="149" y="203"/>
                  </a:lnTo>
                  <a:lnTo>
                    <a:pt x="126" y="149"/>
                  </a:lnTo>
                  <a:lnTo>
                    <a:pt x="63" y="117"/>
                  </a:lnTo>
                  <a:lnTo>
                    <a:pt x="55" y="117"/>
                  </a:lnTo>
                  <a:lnTo>
                    <a:pt x="23" y="94"/>
                  </a:lnTo>
                  <a:lnTo>
                    <a:pt x="0" y="62"/>
                  </a:lnTo>
                  <a:lnTo>
                    <a:pt x="259" y="0"/>
                  </a:lnTo>
                  <a:lnTo>
                    <a:pt x="267" y="32"/>
                  </a:lnTo>
                  <a:lnTo>
                    <a:pt x="275" y="86"/>
                  </a:lnTo>
                  <a:lnTo>
                    <a:pt x="291" y="94"/>
                  </a:lnTo>
                  <a:lnTo>
                    <a:pt x="299" y="140"/>
                  </a:lnTo>
                  <a:lnTo>
                    <a:pt x="362" y="188"/>
                  </a:lnTo>
                  <a:lnTo>
                    <a:pt x="362" y="211"/>
                  </a:lnTo>
                  <a:lnTo>
                    <a:pt x="385" y="218"/>
                  </a:lnTo>
                  <a:lnTo>
                    <a:pt x="369" y="242"/>
                  </a:lnTo>
                  <a:lnTo>
                    <a:pt x="393" y="235"/>
                  </a:lnTo>
                  <a:lnTo>
                    <a:pt x="393" y="250"/>
                  </a:lnTo>
                  <a:lnTo>
                    <a:pt x="416" y="218"/>
                  </a:lnTo>
                  <a:lnTo>
                    <a:pt x="424" y="242"/>
                  </a:lnTo>
                  <a:lnTo>
                    <a:pt x="440" y="24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8" name="Freeform 18"/>
            <p:cNvSpPr>
              <a:spLocks noChangeAspect="1"/>
            </p:cNvSpPr>
            <p:nvPr/>
          </p:nvSpPr>
          <p:spPr bwMode="auto">
            <a:xfrm>
              <a:off x="12557355" y="3936199"/>
              <a:ext cx="587507" cy="517682"/>
            </a:xfrm>
            <a:custGeom>
              <a:avLst/>
              <a:gdLst>
                <a:gd name="T0" fmla="*/ 2147483647 w 425"/>
                <a:gd name="T1" fmla="*/ 2147483647 h 343"/>
                <a:gd name="T2" fmla="*/ 2147483647 w 425"/>
                <a:gd name="T3" fmla="*/ 2147483647 h 343"/>
                <a:gd name="T4" fmla="*/ 2147483647 w 425"/>
                <a:gd name="T5" fmla="*/ 2147483647 h 343"/>
                <a:gd name="T6" fmla="*/ 2147483647 w 425"/>
                <a:gd name="T7" fmla="*/ 2147483647 h 343"/>
                <a:gd name="T8" fmla="*/ 2147483647 w 425"/>
                <a:gd name="T9" fmla="*/ 2147483647 h 343"/>
                <a:gd name="T10" fmla="*/ 2147483647 w 425"/>
                <a:gd name="T11" fmla="*/ 2147483647 h 343"/>
                <a:gd name="T12" fmla="*/ 2147483647 w 425"/>
                <a:gd name="T13" fmla="*/ 2147483647 h 343"/>
                <a:gd name="T14" fmla="*/ 0 w 425"/>
                <a:gd name="T15" fmla="*/ 2147483647 h 343"/>
                <a:gd name="T16" fmla="*/ 2147483647 w 425"/>
                <a:gd name="T17" fmla="*/ 2147483647 h 343"/>
                <a:gd name="T18" fmla="*/ 2147483647 w 425"/>
                <a:gd name="T19" fmla="*/ 0 h 343"/>
                <a:gd name="T20" fmla="*/ 2147483647 w 425"/>
                <a:gd name="T21" fmla="*/ 0 h 343"/>
                <a:gd name="T22" fmla="*/ 2147483647 w 425"/>
                <a:gd name="T23" fmla="*/ 2147483647 h 343"/>
                <a:gd name="T24" fmla="*/ 2147483647 w 425"/>
                <a:gd name="T25" fmla="*/ 2147483647 h 343"/>
                <a:gd name="T26" fmla="*/ 2147483647 w 425"/>
                <a:gd name="T27" fmla="*/ 2147483647 h 343"/>
                <a:gd name="T28" fmla="*/ 2147483647 w 425"/>
                <a:gd name="T29" fmla="*/ 2147483647 h 343"/>
                <a:gd name="T30" fmla="*/ 2147483647 w 425"/>
                <a:gd name="T31" fmla="*/ 2147483647 h 343"/>
                <a:gd name="T32" fmla="*/ 2147483647 w 425"/>
                <a:gd name="T33" fmla="*/ 2147483647 h 343"/>
                <a:gd name="T34" fmla="*/ 2147483647 w 425"/>
                <a:gd name="T35" fmla="*/ 2147483647 h 343"/>
                <a:gd name="T36" fmla="*/ 2147483647 w 425"/>
                <a:gd name="T37" fmla="*/ 2147483647 h 3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5"/>
                <a:gd name="T58" fmla="*/ 0 h 343"/>
                <a:gd name="T59" fmla="*/ 425 w 425"/>
                <a:gd name="T60" fmla="*/ 343 h 3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5" h="343">
                  <a:moveTo>
                    <a:pt x="166" y="343"/>
                  </a:moveTo>
                  <a:lnTo>
                    <a:pt x="149" y="289"/>
                  </a:lnTo>
                  <a:lnTo>
                    <a:pt x="95" y="258"/>
                  </a:lnTo>
                  <a:lnTo>
                    <a:pt x="40" y="273"/>
                  </a:lnTo>
                  <a:lnTo>
                    <a:pt x="71" y="163"/>
                  </a:lnTo>
                  <a:lnTo>
                    <a:pt x="40" y="125"/>
                  </a:lnTo>
                  <a:lnTo>
                    <a:pt x="40" y="94"/>
                  </a:lnTo>
                  <a:lnTo>
                    <a:pt x="0" y="78"/>
                  </a:lnTo>
                  <a:lnTo>
                    <a:pt x="16" y="32"/>
                  </a:lnTo>
                  <a:lnTo>
                    <a:pt x="126" y="0"/>
                  </a:lnTo>
                  <a:lnTo>
                    <a:pt x="158" y="0"/>
                  </a:lnTo>
                  <a:lnTo>
                    <a:pt x="228" y="70"/>
                  </a:lnTo>
                  <a:lnTo>
                    <a:pt x="339" y="117"/>
                  </a:lnTo>
                  <a:lnTo>
                    <a:pt x="362" y="149"/>
                  </a:lnTo>
                  <a:lnTo>
                    <a:pt x="346" y="149"/>
                  </a:lnTo>
                  <a:lnTo>
                    <a:pt x="346" y="180"/>
                  </a:lnTo>
                  <a:lnTo>
                    <a:pt x="402" y="227"/>
                  </a:lnTo>
                  <a:lnTo>
                    <a:pt x="425" y="281"/>
                  </a:lnTo>
                  <a:lnTo>
                    <a:pt x="166" y="343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9" name="Freeform 19"/>
            <p:cNvSpPr>
              <a:spLocks noChangeAspect="1"/>
            </p:cNvSpPr>
            <p:nvPr/>
          </p:nvSpPr>
          <p:spPr bwMode="auto">
            <a:xfrm>
              <a:off x="12274756" y="3246435"/>
              <a:ext cx="751116" cy="523417"/>
            </a:xfrm>
            <a:custGeom>
              <a:avLst/>
              <a:gdLst>
                <a:gd name="T0" fmla="*/ 2147483647 w 544"/>
                <a:gd name="T1" fmla="*/ 2147483647 h 345"/>
                <a:gd name="T2" fmla="*/ 2147483647 w 544"/>
                <a:gd name="T3" fmla="*/ 2147483647 h 345"/>
                <a:gd name="T4" fmla="*/ 2147483647 w 544"/>
                <a:gd name="T5" fmla="*/ 2147483647 h 345"/>
                <a:gd name="T6" fmla="*/ 2147483647 w 544"/>
                <a:gd name="T7" fmla="*/ 2147483647 h 345"/>
                <a:gd name="T8" fmla="*/ 2147483647 w 544"/>
                <a:gd name="T9" fmla="*/ 2147483647 h 345"/>
                <a:gd name="T10" fmla="*/ 2147483647 w 544"/>
                <a:gd name="T11" fmla="*/ 2147483647 h 345"/>
                <a:gd name="T12" fmla="*/ 2147483647 w 544"/>
                <a:gd name="T13" fmla="*/ 2147483647 h 345"/>
                <a:gd name="T14" fmla="*/ 2147483647 w 544"/>
                <a:gd name="T15" fmla="*/ 2147483647 h 345"/>
                <a:gd name="T16" fmla="*/ 2147483647 w 544"/>
                <a:gd name="T17" fmla="*/ 2147483647 h 345"/>
                <a:gd name="T18" fmla="*/ 2147483647 w 544"/>
                <a:gd name="T19" fmla="*/ 2147483647 h 345"/>
                <a:gd name="T20" fmla="*/ 2147483647 w 544"/>
                <a:gd name="T21" fmla="*/ 2147483647 h 345"/>
                <a:gd name="T22" fmla="*/ 2147483647 w 544"/>
                <a:gd name="T23" fmla="*/ 2147483647 h 345"/>
                <a:gd name="T24" fmla="*/ 2147483647 w 544"/>
                <a:gd name="T25" fmla="*/ 2147483647 h 345"/>
                <a:gd name="T26" fmla="*/ 2147483647 w 544"/>
                <a:gd name="T27" fmla="*/ 2147483647 h 345"/>
                <a:gd name="T28" fmla="*/ 2147483647 w 544"/>
                <a:gd name="T29" fmla="*/ 2147483647 h 345"/>
                <a:gd name="T30" fmla="*/ 0 w 544"/>
                <a:gd name="T31" fmla="*/ 2147483647 h 345"/>
                <a:gd name="T32" fmla="*/ 2147483647 w 544"/>
                <a:gd name="T33" fmla="*/ 2147483647 h 345"/>
                <a:gd name="T34" fmla="*/ 2147483647 w 544"/>
                <a:gd name="T35" fmla="*/ 2147483647 h 345"/>
                <a:gd name="T36" fmla="*/ 2147483647 w 544"/>
                <a:gd name="T37" fmla="*/ 2147483647 h 345"/>
                <a:gd name="T38" fmla="*/ 2147483647 w 544"/>
                <a:gd name="T39" fmla="*/ 2147483647 h 345"/>
                <a:gd name="T40" fmla="*/ 2147483647 w 544"/>
                <a:gd name="T41" fmla="*/ 2147483647 h 345"/>
                <a:gd name="T42" fmla="*/ 2147483647 w 544"/>
                <a:gd name="T43" fmla="*/ 0 h 345"/>
                <a:gd name="T44" fmla="*/ 2147483647 w 544"/>
                <a:gd name="T45" fmla="*/ 2147483647 h 345"/>
                <a:gd name="T46" fmla="*/ 2147483647 w 544"/>
                <a:gd name="T47" fmla="*/ 2147483647 h 345"/>
                <a:gd name="T48" fmla="*/ 2147483647 w 544"/>
                <a:gd name="T49" fmla="*/ 2147483647 h 345"/>
                <a:gd name="T50" fmla="*/ 2147483647 w 544"/>
                <a:gd name="T51" fmla="*/ 2147483647 h 345"/>
                <a:gd name="T52" fmla="*/ 2147483647 w 544"/>
                <a:gd name="T53" fmla="*/ 2147483647 h 345"/>
                <a:gd name="T54" fmla="*/ 2147483647 w 544"/>
                <a:gd name="T55" fmla="*/ 2147483647 h 3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4"/>
                <a:gd name="T85" fmla="*/ 0 h 345"/>
                <a:gd name="T86" fmla="*/ 544 w 544"/>
                <a:gd name="T87" fmla="*/ 345 h 3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4" h="345">
                  <a:moveTo>
                    <a:pt x="362" y="47"/>
                  </a:moveTo>
                  <a:lnTo>
                    <a:pt x="393" y="47"/>
                  </a:lnTo>
                  <a:lnTo>
                    <a:pt x="393" y="70"/>
                  </a:lnTo>
                  <a:lnTo>
                    <a:pt x="393" y="94"/>
                  </a:lnTo>
                  <a:lnTo>
                    <a:pt x="425" y="117"/>
                  </a:lnTo>
                  <a:lnTo>
                    <a:pt x="496" y="133"/>
                  </a:lnTo>
                  <a:lnTo>
                    <a:pt x="496" y="149"/>
                  </a:lnTo>
                  <a:lnTo>
                    <a:pt x="544" y="180"/>
                  </a:lnTo>
                  <a:lnTo>
                    <a:pt x="393" y="274"/>
                  </a:lnTo>
                  <a:lnTo>
                    <a:pt x="331" y="242"/>
                  </a:lnTo>
                  <a:lnTo>
                    <a:pt x="252" y="259"/>
                  </a:lnTo>
                  <a:lnTo>
                    <a:pt x="158" y="259"/>
                  </a:lnTo>
                  <a:lnTo>
                    <a:pt x="142" y="281"/>
                  </a:lnTo>
                  <a:lnTo>
                    <a:pt x="118" y="337"/>
                  </a:lnTo>
                  <a:lnTo>
                    <a:pt x="79" y="345"/>
                  </a:lnTo>
                  <a:lnTo>
                    <a:pt x="0" y="328"/>
                  </a:lnTo>
                  <a:lnTo>
                    <a:pt x="31" y="250"/>
                  </a:lnTo>
                  <a:lnTo>
                    <a:pt x="7" y="156"/>
                  </a:lnTo>
                  <a:lnTo>
                    <a:pt x="24" y="125"/>
                  </a:lnTo>
                  <a:lnTo>
                    <a:pt x="55" y="47"/>
                  </a:lnTo>
                  <a:lnTo>
                    <a:pt x="31" y="16"/>
                  </a:lnTo>
                  <a:lnTo>
                    <a:pt x="94" y="0"/>
                  </a:lnTo>
                  <a:lnTo>
                    <a:pt x="158" y="39"/>
                  </a:lnTo>
                  <a:lnTo>
                    <a:pt x="181" y="31"/>
                  </a:lnTo>
                  <a:lnTo>
                    <a:pt x="236" y="47"/>
                  </a:lnTo>
                  <a:lnTo>
                    <a:pt x="299" y="16"/>
                  </a:lnTo>
                  <a:lnTo>
                    <a:pt x="331" y="31"/>
                  </a:lnTo>
                  <a:lnTo>
                    <a:pt x="362" y="47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20" name="Freeform 20"/>
            <p:cNvSpPr>
              <a:spLocks noChangeAspect="1"/>
            </p:cNvSpPr>
            <p:nvPr/>
          </p:nvSpPr>
          <p:spPr bwMode="auto">
            <a:xfrm>
              <a:off x="10503310" y="3074353"/>
              <a:ext cx="300447" cy="276766"/>
            </a:xfrm>
            <a:custGeom>
              <a:avLst/>
              <a:gdLst>
                <a:gd name="T0" fmla="*/ 2147483647 w 219"/>
                <a:gd name="T1" fmla="*/ 2147483647 h 182"/>
                <a:gd name="T2" fmla="*/ 2147483647 w 219"/>
                <a:gd name="T3" fmla="*/ 2147483647 h 182"/>
                <a:gd name="T4" fmla="*/ 2147483647 w 219"/>
                <a:gd name="T5" fmla="*/ 2147483647 h 182"/>
                <a:gd name="T6" fmla="*/ 2147483647 w 219"/>
                <a:gd name="T7" fmla="*/ 2147483647 h 182"/>
                <a:gd name="T8" fmla="*/ 2147483647 w 219"/>
                <a:gd name="T9" fmla="*/ 2147483647 h 182"/>
                <a:gd name="T10" fmla="*/ 0 w 219"/>
                <a:gd name="T11" fmla="*/ 2147483647 h 182"/>
                <a:gd name="T12" fmla="*/ 0 w 219"/>
                <a:gd name="T13" fmla="*/ 2147483647 h 182"/>
                <a:gd name="T14" fmla="*/ 2147483647 w 219"/>
                <a:gd name="T15" fmla="*/ 2147483647 h 182"/>
                <a:gd name="T16" fmla="*/ 2147483647 w 219"/>
                <a:gd name="T17" fmla="*/ 2147483647 h 182"/>
                <a:gd name="T18" fmla="*/ 2147483647 w 219"/>
                <a:gd name="T19" fmla="*/ 2147483647 h 182"/>
                <a:gd name="T20" fmla="*/ 2147483647 w 219"/>
                <a:gd name="T21" fmla="*/ 2147483647 h 182"/>
                <a:gd name="T22" fmla="*/ 2147483647 w 219"/>
                <a:gd name="T23" fmla="*/ 2147483647 h 182"/>
                <a:gd name="T24" fmla="*/ 2147483647 w 219"/>
                <a:gd name="T25" fmla="*/ 2147483647 h 182"/>
                <a:gd name="T26" fmla="*/ 2147483647 w 219"/>
                <a:gd name="T27" fmla="*/ 2147483647 h 182"/>
                <a:gd name="T28" fmla="*/ 2147483647 w 219"/>
                <a:gd name="T29" fmla="*/ 0 h 182"/>
                <a:gd name="T30" fmla="*/ 2147483647 w 219"/>
                <a:gd name="T31" fmla="*/ 2147483647 h 1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9"/>
                <a:gd name="T49" fmla="*/ 0 h 182"/>
                <a:gd name="T50" fmla="*/ 219 w 219"/>
                <a:gd name="T51" fmla="*/ 182 h 1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9" h="182">
                  <a:moveTo>
                    <a:pt x="86" y="63"/>
                  </a:moveTo>
                  <a:lnTo>
                    <a:pt x="62" y="63"/>
                  </a:lnTo>
                  <a:lnTo>
                    <a:pt x="55" y="96"/>
                  </a:lnTo>
                  <a:lnTo>
                    <a:pt x="23" y="111"/>
                  </a:lnTo>
                  <a:lnTo>
                    <a:pt x="31" y="119"/>
                  </a:lnTo>
                  <a:lnTo>
                    <a:pt x="0" y="142"/>
                  </a:lnTo>
                  <a:lnTo>
                    <a:pt x="0" y="175"/>
                  </a:lnTo>
                  <a:lnTo>
                    <a:pt x="62" y="175"/>
                  </a:lnTo>
                  <a:lnTo>
                    <a:pt x="188" y="175"/>
                  </a:lnTo>
                  <a:lnTo>
                    <a:pt x="211" y="182"/>
                  </a:lnTo>
                  <a:lnTo>
                    <a:pt x="219" y="182"/>
                  </a:lnTo>
                  <a:lnTo>
                    <a:pt x="211" y="159"/>
                  </a:lnTo>
                  <a:lnTo>
                    <a:pt x="219" y="142"/>
                  </a:lnTo>
                  <a:lnTo>
                    <a:pt x="188" y="55"/>
                  </a:lnTo>
                  <a:lnTo>
                    <a:pt x="148" y="0"/>
                  </a:lnTo>
                  <a:lnTo>
                    <a:pt x="86" y="6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21" name="Freeform 21"/>
            <p:cNvSpPr>
              <a:spLocks noChangeAspect="1"/>
            </p:cNvSpPr>
            <p:nvPr/>
          </p:nvSpPr>
          <p:spPr bwMode="auto">
            <a:xfrm>
              <a:off x="9826562" y="5004545"/>
              <a:ext cx="394150" cy="236613"/>
            </a:xfrm>
            <a:custGeom>
              <a:avLst/>
              <a:gdLst>
                <a:gd name="T0" fmla="*/ 2147483647 w 286"/>
                <a:gd name="T1" fmla="*/ 2147483647 h 156"/>
                <a:gd name="T2" fmla="*/ 2147483647 w 286"/>
                <a:gd name="T3" fmla="*/ 2147483647 h 156"/>
                <a:gd name="T4" fmla="*/ 2147483647 w 286"/>
                <a:gd name="T5" fmla="*/ 2147483647 h 156"/>
                <a:gd name="T6" fmla="*/ 2147483647 w 286"/>
                <a:gd name="T7" fmla="*/ 2147483647 h 156"/>
                <a:gd name="T8" fmla="*/ 2147483647 w 286"/>
                <a:gd name="T9" fmla="*/ 2147483647 h 156"/>
                <a:gd name="T10" fmla="*/ 2147483647 w 286"/>
                <a:gd name="T11" fmla="*/ 2147483647 h 156"/>
                <a:gd name="T12" fmla="*/ 0 w 286"/>
                <a:gd name="T13" fmla="*/ 2147483647 h 156"/>
                <a:gd name="T14" fmla="*/ 0 w 286"/>
                <a:gd name="T15" fmla="*/ 2147483647 h 156"/>
                <a:gd name="T16" fmla="*/ 2147483647 w 286"/>
                <a:gd name="T17" fmla="*/ 2147483647 h 156"/>
                <a:gd name="T18" fmla="*/ 0 w 286"/>
                <a:gd name="T19" fmla="*/ 2147483647 h 156"/>
                <a:gd name="T20" fmla="*/ 0 w 286"/>
                <a:gd name="T21" fmla="*/ 2147483647 h 156"/>
                <a:gd name="T22" fmla="*/ 0 w 286"/>
                <a:gd name="T23" fmla="*/ 2147483647 h 156"/>
                <a:gd name="T24" fmla="*/ 2147483647 w 286"/>
                <a:gd name="T25" fmla="*/ 2147483647 h 156"/>
                <a:gd name="T26" fmla="*/ 2147483647 w 286"/>
                <a:gd name="T27" fmla="*/ 0 h 156"/>
                <a:gd name="T28" fmla="*/ 2147483647 w 286"/>
                <a:gd name="T29" fmla="*/ 2147483647 h 156"/>
                <a:gd name="T30" fmla="*/ 2147483647 w 286"/>
                <a:gd name="T31" fmla="*/ 2147483647 h 156"/>
                <a:gd name="T32" fmla="*/ 2147483647 w 286"/>
                <a:gd name="T33" fmla="*/ 2147483647 h 156"/>
                <a:gd name="T34" fmla="*/ 2147483647 w 286"/>
                <a:gd name="T35" fmla="*/ 2147483647 h 156"/>
                <a:gd name="T36" fmla="*/ 2147483647 w 286"/>
                <a:gd name="T37" fmla="*/ 2147483647 h 156"/>
                <a:gd name="T38" fmla="*/ 2147483647 w 286"/>
                <a:gd name="T39" fmla="*/ 2147483647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6"/>
                <a:gd name="T61" fmla="*/ 0 h 156"/>
                <a:gd name="T62" fmla="*/ 286 w 286"/>
                <a:gd name="T63" fmla="*/ 156 h 1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6" h="156">
                  <a:moveTo>
                    <a:pt x="238" y="140"/>
                  </a:moveTo>
                  <a:lnTo>
                    <a:pt x="238" y="156"/>
                  </a:lnTo>
                  <a:lnTo>
                    <a:pt x="127" y="149"/>
                  </a:lnTo>
                  <a:lnTo>
                    <a:pt x="24" y="149"/>
                  </a:lnTo>
                  <a:lnTo>
                    <a:pt x="7" y="125"/>
                  </a:lnTo>
                  <a:lnTo>
                    <a:pt x="24" y="94"/>
                  </a:lnTo>
                  <a:lnTo>
                    <a:pt x="0" y="94"/>
                  </a:lnTo>
                  <a:lnTo>
                    <a:pt x="0" y="71"/>
                  </a:lnTo>
                  <a:lnTo>
                    <a:pt x="24" y="55"/>
                  </a:lnTo>
                  <a:lnTo>
                    <a:pt x="0" y="55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120" y="7"/>
                  </a:lnTo>
                  <a:lnTo>
                    <a:pt x="127" y="0"/>
                  </a:lnTo>
                  <a:lnTo>
                    <a:pt x="191" y="7"/>
                  </a:lnTo>
                  <a:lnTo>
                    <a:pt x="254" y="7"/>
                  </a:lnTo>
                  <a:lnTo>
                    <a:pt x="254" y="62"/>
                  </a:lnTo>
                  <a:lnTo>
                    <a:pt x="286" y="125"/>
                  </a:lnTo>
                  <a:lnTo>
                    <a:pt x="278" y="149"/>
                  </a:lnTo>
                  <a:lnTo>
                    <a:pt x="238" y="14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22" name="Freeform 22"/>
            <p:cNvSpPr>
              <a:spLocks noChangeAspect="1"/>
            </p:cNvSpPr>
            <p:nvPr/>
          </p:nvSpPr>
          <p:spPr bwMode="auto">
            <a:xfrm>
              <a:off x="12639159" y="5515057"/>
              <a:ext cx="475955" cy="500473"/>
            </a:xfrm>
            <a:custGeom>
              <a:avLst/>
              <a:gdLst>
                <a:gd name="T0" fmla="*/ 2147483647 w 342"/>
                <a:gd name="T1" fmla="*/ 2147483647 h 329"/>
                <a:gd name="T2" fmla="*/ 2147483647 w 342"/>
                <a:gd name="T3" fmla="*/ 2147483647 h 329"/>
                <a:gd name="T4" fmla="*/ 2147483647 w 342"/>
                <a:gd name="T5" fmla="*/ 2147483647 h 329"/>
                <a:gd name="T6" fmla="*/ 2147483647 w 342"/>
                <a:gd name="T7" fmla="*/ 2147483647 h 329"/>
                <a:gd name="T8" fmla="*/ 2147483647 w 342"/>
                <a:gd name="T9" fmla="*/ 2147483647 h 329"/>
                <a:gd name="T10" fmla="*/ 2147483647 w 342"/>
                <a:gd name="T11" fmla="*/ 2147483647 h 329"/>
                <a:gd name="T12" fmla="*/ 2147483647 w 342"/>
                <a:gd name="T13" fmla="*/ 2147483647 h 329"/>
                <a:gd name="T14" fmla="*/ 2147483647 w 342"/>
                <a:gd name="T15" fmla="*/ 2147483647 h 329"/>
                <a:gd name="T16" fmla="*/ 2147483647 w 342"/>
                <a:gd name="T17" fmla="*/ 2147483647 h 329"/>
                <a:gd name="T18" fmla="*/ 2147483647 w 342"/>
                <a:gd name="T19" fmla="*/ 2147483647 h 329"/>
                <a:gd name="T20" fmla="*/ 2147483647 w 342"/>
                <a:gd name="T21" fmla="*/ 2147483647 h 329"/>
                <a:gd name="T22" fmla="*/ 2147483647 w 342"/>
                <a:gd name="T23" fmla="*/ 2147483647 h 329"/>
                <a:gd name="T24" fmla="*/ 2147483647 w 342"/>
                <a:gd name="T25" fmla="*/ 2147483647 h 329"/>
                <a:gd name="T26" fmla="*/ 2147483647 w 342"/>
                <a:gd name="T27" fmla="*/ 2147483647 h 329"/>
                <a:gd name="T28" fmla="*/ 2147483647 w 342"/>
                <a:gd name="T29" fmla="*/ 2147483647 h 329"/>
                <a:gd name="T30" fmla="*/ 2147483647 w 342"/>
                <a:gd name="T31" fmla="*/ 2147483647 h 329"/>
                <a:gd name="T32" fmla="*/ 2147483647 w 342"/>
                <a:gd name="T33" fmla="*/ 2147483647 h 329"/>
                <a:gd name="T34" fmla="*/ 2147483647 w 342"/>
                <a:gd name="T35" fmla="*/ 2147483647 h 329"/>
                <a:gd name="T36" fmla="*/ 2147483647 w 342"/>
                <a:gd name="T37" fmla="*/ 2147483647 h 329"/>
                <a:gd name="T38" fmla="*/ 2147483647 w 342"/>
                <a:gd name="T39" fmla="*/ 2147483647 h 329"/>
                <a:gd name="T40" fmla="*/ 2147483647 w 342"/>
                <a:gd name="T41" fmla="*/ 2147483647 h 329"/>
                <a:gd name="T42" fmla="*/ 2147483647 w 342"/>
                <a:gd name="T43" fmla="*/ 2147483647 h 329"/>
                <a:gd name="T44" fmla="*/ 2147483647 w 342"/>
                <a:gd name="T45" fmla="*/ 2147483647 h 329"/>
                <a:gd name="T46" fmla="*/ 2147483647 w 342"/>
                <a:gd name="T47" fmla="*/ 2147483647 h 329"/>
                <a:gd name="T48" fmla="*/ 2147483647 w 342"/>
                <a:gd name="T49" fmla="*/ 2147483647 h 329"/>
                <a:gd name="T50" fmla="*/ 2147483647 w 342"/>
                <a:gd name="T51" fmla="*/ 2147483647 h 329"/>
                <a:gd name="T52" fmla="*/ 2147483647 w 342"/>
                <a:gd name="T53" fmla="*/ 2147483647 h 329"/>
                <a:gd name="T54" fmla="*/ 2147483647 w 342"/>
                <a:gd name="T55" fmla="*/ 2147483647 h 329"/>
                <a:gd name="T56" fmla="*/ 2147483647 w 342"/>
                <a:gd name="T57" fmla="*/ 2147483647 h 329"/>
                <a:gd name="T58" fmla="*/ 2147483647 w 342"/>
                <a:gd name="T59" fmla="*/ 2147483647 h 329"/>
                <a:gd name="T60" fmla="*/ 2147483647 w 342"/>
                <a:gd name="T61" fmla="*/ 2147483647 h 329"/>
                <a:gd name="T62" fmla="*/ 2147483647 w 342"/>
                <a:gd name="T63" fmla="*/ 2147483647 h 329"/>
                <a:gd name="T64" fmla="*/ 2147483647 w 342"/>
                <a:gd name="T65" fmla="*/ 2147483647 h 329"/>
                <a:gd name="T66" fmla="*/ 2147483647 w 342"/>
                <a:gd name="T67" fmla="*/ 2147483647 h 329"/>
                <a:gd name="T68" fmla="*/ 2147483647 w 342"/>
                <a:gd name="T69" fmla="*/ 2147483647 h 329"/>
                <a:gd name="T70" fmla="*/ 0 w 342"/>
                <a:gd name="T71" fmla="*/ 2147483647 h 329"/>
                <a:gd name="T72" fmla="*/ 2147483647 w 342"/>
                <a:gd name="T73" fmla="*/ 2147483647 h 329"/>
                <a:gd name="T74" fmla="*/ 2147483647 w 342"/>
                <a:gd name="T75" fmla="*/ 2147483647 h 329"/>
                <a:gd name="T76" fmla="*/ 2147483647 w 342"/>
                <a:gd name="T77" fmla="*/ 2147483647 h 329"/>
                <a:gd name="T78" fmla="*/ 2147483647 w 342"/>
                <a:gd name="T79" fmla="*/ 0 h 329"/>
                <a:gd name="T80" fmla="*/ 2147483647 w 342"/>
                <a:gd name="T81" fmla="*/ 2147483647 h 329"/>
                <a:gd name="T82" fmla="*/ 2147483647 w 342"/>
                <a:gd name="T83" fmla="*/ 0 h 329"/>
                <a:gd name="T84" fmla="*/ 2147483647 w 342"/>
                <a:gd name="T85" fmla="*/ 2147483647 h 329"/>
                <a:gd name="T86" fmla="*/ 2147483647 w 342"/>
                <a:gd name="T87" fmla="*/ 2147483647 h 329"/>
                <a:gd name="T88" fmla="*/ 2147483647 w 342"/>
                <a:gd name="T89" fmla="*/ 2147483647 h 329"/>
                <a:gd name="T90" fmla="*/ 2147483647 w 342"/>
                <a:gd name="T91" fmla="*/ 2147483647 h 329"/>
                <a:gd name="T92" fmla="*/ 2147483647 w 342"/>
                <a:gd name="T93" fmla="*/ 2147483647 h 329"/>
                <a:gd name="T94" fmla="*/ 2147483647 w 342"/>
                <a:gd name="T95" fmla="*/ 2147483647 h 3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42"/>
                <a:gd name="T145" fmla="*/ 0 h 329"/>
                <a:gd name="T146" fmla="*/ 342 w 342"/>
                <a:gd name="T147" fmla="*/ 329 h 32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42" h="329">
                  <a:moveTo>
                    <a:pt x="310" y="86"/>
                  </a:moveTo>
                  <a:lnTo>
                    <a:pt x="310" y="94"/>
                  </a:lnTo>
                  <a:lnTo>
                    <a:pt x="342" y="110"/>
                  </a:lnTo>
                  <a:lnTo>
                    <a:pt x="310" y="141"/>
                  </a:lnTo>
                  <a:lnTo>
                    <a:pt x="231" y="117"/>
                  </a:lnTo>
                  <a:lnTo>
                    <a:pt x="255" y="141"/>
                  </a:lnTo>
                  <a:lnTo>
                    <a:pt x="279" y="125"/>
                  </a:lnTo>
                  <a:lnTo>
                    <a:pt x="302" y="141"/>
                  </a:lnTo>
                  <a:lnTo>
                    <a:pt x="342" y="149"/>
                  </a:lnTo>
                  <a:lnTo>
                    <a:pt x="302" y="204"/>
                  </a:lnTo>
                  <a:lnTo>
                    <a:pt x="318" y="220"/>
                  </a:lnTo>
                  <a:lnTo>
                    <a:pt x="318" y="259"/>
                  </a:lnTo>
                  <a:lnTo>
                    <a:pt x="310" y="259"/>
                  </a:lnTo>
                  <a:lnTo>
                    <a:pt x="318" y="290"/>
                  </a:lnTo>
                  <a:lnTo>
                    <a:pt x="318" y="305"/>
                  </a:lnTo>
                  <a:lnTo>
                    <a:pt x="286" y="329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23" y="305"/>
                  </a:lnTo>
                  <a:lnTo>
                    <a:pt x="215" y="305"/>
                  </a:lnTo>
                  <a:lnTo>
                    <a:pt x="191" y="290"/>
                  </a:lnTo>
                  <a:lnTo>
                    <a:pt x="183" y="290"/>
                  </a:lnTo>
                  <a:lnTo>
                    <a:pt x="191" y="305"/>
                  </a:lnTo>
                  <a:lnTo>
                    <a:pt x="152" y="298"/>
                  </a:lnTo>
                  <a:lnTo>
                    <a:pt x="127" y="274"/>
                  </a:lnTo>
                  <a:lnTo>
                    <a:pt x="120" y="290"/>
                  </a:lnTo>
                  <a:lnTo>
                    <a:pt x="104" y="266"/>
                  </a:lnTo>
                  <a:lnTo>
                    <a:pt x="41" y="266"/>
                  </a:lnTo>
                  <a:lnTo>
                    <a:pt x="17" y="243"/>
                  </a:lnTo>
                  <a:lnTo>
                    <a:pt x="32" y="180"/>
                  </a:lnTo>
                  <a:lnTo>
                    <a:pt x="17" y="180"/>
                  </a:lnTo>
                  <a:lnTo>
                    <a:pt x="32" y="141"/>
                  </a:lnTo>
                  <a:lnTo>
                    <a:pt x="17" y="125"/>
                  </a:lnTo>
                  <a:lnTo>
                    <a:pt x="17" y="94"/>
                  </a:lnTo>
                  <a:lnTo>
                    <a:pt x="8" y="86"/>
                  </a:lnTo>
                  <a:lnTo>
                    <a:pt x="0" y="78"/>
                  </a:lnTo>
                  <a:lnTo>
                    <a:pt x="17" y="55"/>
                  </a:lnTo>
                  <a:lnTo>
                    <a:pt x="64" y="55"/>
                  </a:lnTo>
                  <a:lnTo>
                    <a:pt x="72" y="16"/>
                  </a:lnTo>
                  <a:lnTo>
                    <a:pt x="104" y="0"/>
                  </a:lnTo>
                  <a:lnTo>
                    <a:pt x="104" y="16"/>
                  </a:lnTo>
                  <a:lnTo>
                    <a:pt x="127" y="0"/>
                  </a:lnTo>
                  <a:lnTo>
                    <a:pt x="127" y="16"/>
                  </a:lnTo>
                  <a:lnTo>
                    <a:pt x="215" y="47"/>
                  </a:lnTo>
                  <a:lnTo>
                    <a:pt x="262" y="24"/>
                  </a:lnTo>
                  <a:lnTo>
                    <a:pt x="255" y="55"/>
                  </a:lnTo>
                  <a:lnTo>
                    <a:pt x="318" y="78"/>
                  </a:lnTo>
                  <a:lnTo>
                    <a:pt x="310" y="8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23" name="Freeform 23"/>
            <p:cNvSpPr>
              <a:spLocks noChangeAspect="1"/>
            </p:cNvSpPr>
            <p:nvPr/>
          </p:nvSpPr>
          <p:spPr bwMode="auto">
            <a:xfrm>
              <a:off x="13069006" y="5727292"/>
              <a:ext cx="96678" cy="250953"/>
            </a:xfrm>
            <a:custGeom>
              <a:avLst/>
              <a:gdLst>
                <a:gd name="T0" fmla="*/ 2147483647 w 73"/>
                <a:gd name="T1" fmla="*/ 2147483647 h 165"/>
                <a:gd name="T2" fmla="*/ 0 w 73"/>
                <a:gd name="T3" fmla="*/ 2147483647 h 165"/>
                <a:gd name="T4" fmla="*/ 2147483647 w 73"/>
                <a:gd name="T5" fmla="*/ 2147483647 h 165"/>
                <a:gd name="T6" fmla="*/ 2147483647 w 73"/>
                <a:gd name="T7" fmla="*/ 2147483647 h 165"/>
                <a:gd name="T8" fmla="*/ 2147483647 w 73"/>
                <a:gd name="T9" fmla="*/ 0 h 165"/>
                <a:gd name="T10" fmla="*/ 2147483647 w 73"/>
                <a:gd name="T11" fmla="*/ 0 h 165"/>
                <a:gd name="T12" fmla="*/ 2147483647 w 73"/>
                <a:gd name="T13" fmla="*/ 2147483647 h 165"/>
                <a:gd name="T14" fmla="*/ 2147483647 w 73"/>
                <a:gd name="T15" fmla="*/ 2147483647 h 165"/>
                <a:gd name="T16" fmla="*/ 2147483647 w 73"/>
                <a:gd name="T17" fmla="*/ 2147483647 h 165"/>
                <a:gd name="T18" fmla="*/ 2147483647 w 73"/>
                <a:gd name="T19" fmla="*/ 2147483647 h 165"/>
                <a:gd name="T20" fmla="*/ 2147483647 w 73"/>
                <a:gd name="T21" fmla="*/ 2147483647 h 165"/>
                <a:gd name="T22" fmla="*/ 2147483647 w 73"/>
                <a:gd name="T23" fmla="*/ 2147483647 h 165"/>
                <a:gd name="T24" fmla="*/ 2147483647 w 73"/>
                <a:gd name="T25" fmla="*/ 2147483647 h 165"/>
                <a:gd name="T26" fmla="*/ 2147483647 w 73"/>
                <a:gd name="T27" fmla="*/ 2147483647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65"/>
                <a:gd name="T44" fmla="*/ 73 w 73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65">
                  <a:moveTo>
                    <a:pt x="24" y="79"/>
                  </a:moveTo>
                  <a:lnTo>
                    <a:pt x="0" y="63"/>
                  </a:lnTo>
                  <a:lnTo>
                    <a:pt x="24" y="47"/>
                  </a:lnTo>
                  <a:lnTo>
                    <a:pt x="57" y="16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16"/>
                  </a:lnTo>
                  <a:lnTo>
                    <a:pt x="57" y="31"/>
                  </a:lnTo>
                  <a:lnTo>
                    <a:pt x="73" y="16"/>
                  </a:lnTo>
                  <a:lnTo>
                    <a:pt x="65" y="39"/>
                  </a:lnTo>
                  <a:lnTo>
                    <a:pt x="33" y="134"/>
                  </a:lnTo>
                  <a:lnTo>
                    <a:pt x="33" y="165"/>
                  </a:lnTo>
                  <a:lnTo>
                    <a:pt x="24" y="165"/>
                  </a:lnTo>
                  <a:lnTo>
                    <a:pt x="24" y="7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24" name="Freeform 24"/>
            <p:cNvSpPr>
              <a:spLocks noChangeAspect="1"/>
            </p:cNvSpPr>
            <p:nvPr/>
          </p:nvSpPr>
          <p:spPr bwMode="auto">
            <a:xfrm>
              <a:off x="12325326" y="4026543"/>
              <a:ext cx="328706" cy="321221"/>
            </a:xfrm>
            <a:custGeom>
              <a:avLst/>
              <a:gdLst>
                <a:gd name="T0" fmla="*/ 2147483647 w 235"/>
                <a:gd name="T1" fmla="*/ 2147483647 h 212"/>
                <a:gd name="T2" fmla="*/ 2147483647 w 235"/>
                <a:gd name="T3" fmla="*/ 2147483647 h 212"/>
                <a:gd name="T4" fmla="*/ 2147483647 w 235"/>
                <a:gd name="T5" fmla="*/ 2147483647 h 212"/>
                <a:gd name="T6" fmla="*/ 2147483647 w 235"/>
                <a:gd name="T7" fmla="*/ 2147483647 h 212"/>
                <a:gd name="T8" fmla="*/ 2147483647 w 235"/>
                <a:gd name="T9" fmla="*/ 2147483647 h 212"/>
                <a:gd name="T10" fmla="*/ 2147483647 w 235"/>
                <a:gd name="T11" fmla="*/ 2147483647 h 212"/>
                <a:gd name="T12" fmla="*/ 2147483647 w 235"/>
                <a:gd name="T13" fmla="*/ 2147483647 h 212"/>
                <a:gd name="T14" fmla="*/ 0 w 235"/>
                <a:gd name="T15" fmla="*/ 2147483647 h 212"/>
                <a:gd name="T16" fmla="*/ 2147483647 w 235"/>
                <a:gd name="T17" fmla="*/ 2147483647 h 212"/>
                <a:gd name="T18" fmla="*/ 2147483647 w 235"/>
                <a:gd name="T19" fmla="*/ 2147483647 h 212"/>
                <a:gd name="T20" fmla="*/ 2147483647 w 235"/>
                <a:gd name="T21" fmla="*/ 2147483647 h 212"/>
                <a:gd name="T22" fmla="*/ 2147483647 w 235"/>
                <a:gd name="T23" fmla="*/ 0 h 212"/>
                <a:gd name="T24" fmla="*/ 2147483647 w 235"/>
                <a:gd name="T25" fmla="*/ 2147483647 h 212"/>
                <a:gd name="T26" fmla="*/ 2147483647 w 235"/>
                <a:gd name="T27" fmla="*/ 2147483647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5"/>
                <a:gd name="T43" fmla="*/ 0 h 212"/>
                <a:gd name="T44" fmla="*/ 235 w 235"/>
                <a:gd name="T45" fmla="*/ 212 h 2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5" h="212">
                  <a:moveTo>
                    <a:pt x="204" y="32"/>
                  </a:moveTo>
                  <a:lnTo>
                    <a:pt x="204" y="63"/>
                  </a:lnTo>
                  <a:lnTo>
                    <a:pt x="235" y="102"/>
                  </a:lnTo>
                  <a:lnTo>
                    <a:pt x="204" y="212"/>
                  </a:lnTo>
                  <a:lnTo>
                    <a:pt x="164" y="197"/>
                  </a:lnTo>
                  <a:lnTo>
                    <a:pt x="16" y="166"/>
                  </a:lnTo>
                  <a:lnTo>
                    <a:pt x="16" y="149"/>
                  </a:lnTo>
                  <a:lnTo>
                    <a:pt x="0" y="149"/>
                  </a:lnTo>
                  <a:lnTo>
                    <a:pt x="55" y="87"/>
                  </a:lnTo>
                  <a:lnTo>
                    <a:pt x="55" y="63"/>
                  </a:lnTo>
                  <a:lnTo>
                    <a:pt x="79" y="15"/>
                  </a:lnTo>
                  <a:lnTo>
                    <a:pt x="118" y="0"/>
                  </a:lnTo>
                  <a:lnTo>
                    <a:pt x="164" y="15"/>
                  </a:lnTo>
                  <a:lnTo>
                    <a:pt x="204" y="3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25" name="Freeform 25"/>
            <p:cNvSpPr>
              <a:spLocks noChangeAspect="1"/>
            </p:cNvSpPr>
            <p:nvPr/>
          </p:nvSpPr>
          <p:spPr bwMode="auto">
            <a:xfrm>
              <a:off x="9325321" y="2687167"/>
              <a:ext cx="511652" cy="412998"/>
            </a:xfrm>
            <a:custGeom>
              <a:avLst/>
              <a:gdLst>
                <a:gd name="T0" fmla="*/ 0 w 370"/>
                <a:gd name="T1" fmla="*/ 2147483647 h 273"/>
                <a:gd name="T2" fmla="*/ 2147483647 w 370"/>
                <a:gd name="T3" fmla="*/ 2147483647 h 273"/>
                <a:gd name="T4" fmla="*/ 2147483647 w 370"/>
                <a:gd name="T5" fmla="*/ 0 h 273"/>
                <a:gd name="T6" fmla="*/ 2147483647 w 370"/>
                <a:gd name="T7" fmla="*/ 0 h 273"/>
                <a:gd name="T8" fmla="*/ 2147483647 w 370"/>
                <a:gd name="T9" fmla="*/ 2147483647 h 273"/>
                <a:gd name="T10" fmla="*/ 2147483647 w 370"/>
                <a:gd name="T11" fmla="*/ 2147483647 h 273"/>
                <a:gd name="T12" fmla="*/ 2147483647 w 370"/>
                <a:gd name="T13" fmla="*/ 2147483647 h 273"/>
                <a:gd name="T14" fmla="*/ 2147483647 w 370"/>
                <a:gd name="T15" fmla="*/ 2147483647 h 273"/>
                <a:gd name="T16" fmla="*/ 2147483647 w 370"/>
                <a:gd name="T17" fmla="*/ 2147483647 h 273"/>
                <a:gd name="T18" fmla="*/ 2147483647 w 370"/>
                <a:gd name="T19" fmla="*/ 2147483647 h 273"/>
                <a:gd name="T20" fmla="*/ 2147483647 w 370"/>
                <a:gd name="T21" fmla="*/ 2147483647 h 273"/>
                <a:gd name="T22" fmla="*/ 2147483647 w 370"/>
                <a:gd name="T23" fmla="*/ 2147483647 h 273"/>
                <a:gd name="T24" fmla="*/ 2147483647 w 370"/>
                <a:gd name="T25" fmla="*/ 2147483647 h 273"/>
                <a:gd name="T26" fmla="*/ 2147483647 w 370"/>
                <a:gd name="T27" fmla="*/ 2147483647 h 273"/>
                <a:gd name="T28" fmla="*/ 2147483647 w 370"/>
                <a:gd name="T29" fmla="*/ 2147483647 h 273"/>
                <a:gd name="T30" fmla="*/ 0 w 370"/>
                <a:gd name="T31" fmla="*/ 2147483647 h 2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0"/>
                <a:gd name="T49" fmla="*/ 0 h 273"/>
                <a:gd name="T50" fmla="*/ 370 w 370"/>
                <a:gd name="T51" fmla="*/ 273 h 27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0" h="273">
                  <a:moveTo>
                    <a:pt x="0" y="110"/>
                  </a:moveTo>
                  <a:lnTo>
                    <a:pt x="189" y="71"/>
                  </a:lnTo>
                  <a:lnTo>
                    <a:pt x="205" y="0"/>
                  </a:lnTo>
                  <a:lnTo>
                    <a:pt x="213" y="0"/>
                  </a:lnTo>
                  <a:lnTo>
                    <a:pt x="300" y="15"/>
                  </a:lnTo>
                  <a:lnTo>
                    <a:pt x="300" y="62"/>
                  </a:lnTo>
                  <a:lnTo>
                    <a:pt x="300" y="165"/>
                  </a:lnTo>
                  <a:lnTo>
                    <a:pt x="370" y="165"/>
                  </a:lnTo>
                  <a:lnTo>
                    <a:pt x="355" y="187"/>
                  </a:lnTo>
                  <a:lnTo>
                    <a:pt x="363" y="203"/>
                  </a:lnTo>
                  <a:lnTo>
                    <a:pt x="339" y="203"/>
                  </a:lnTo>
                  <a:lnTo>
                    <a:pt x="276" y="273"/>
                  </a:lnTo>
                  <a:lnTo>
                    <a:pt x="244" y="251"/>
                  </a:lnTo>
                  <a:lnTo>
                    <a:pt x="221" y="273"/>
                  </a:lnTo>
                  <a:lnTo>
                    <a:pt x="24" y="273"/>
                  </a:lnTo>
                  <a:lnTo>
                    <a:pt x="0" y="11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26" name="Freeform 26"/>
            <p:cNvSpPr>
              <a:spLocks noChangeAspect="1"/>
            </p:cNvSpPr>
            <p:nvPr/>
          </p:nvSpPr>
          <p:spPr bwMode="auto">
            <a:xfrm>
              <a:off x="9392253" y="1426662"/>
              <a:ext cx="282598" cy="249520"/>
            </a:xfrm>
            <a:custGeom>
              <a:avLst/>
              <a:gdLst>
                <a:gd name="T0" fmla="*/ 2147483647 w 204"/>
                <a:gd name="T1" fmla="*/ 0 h 164"/>
                <a:gd name="T2" fmla="*/ 2147483647 w 204"/>
                <a:gd name="T3" fmla="*/ 2147483647 h 164"/>
                <a:gd name="T4" fmla="*/ 2147483647 w 204"/>
                <a:gd name="T5" fmla="*/ 2147483647 h 164"/>
                <a:gd name="T6" fmla="*/ 2147483647 w 204"/>
                <a:gd name="T7" fmla="*/ 2147483647 h 164"/>
                <a:gd name="T8" fmla="*/ 2147483647 w 204"/>
                <a:gd name="T9" fmla="*/ 2147483647 h 164"/>
                <a:gd name="T10" fmla="*/ 2147483647 w 204"/>
                <a:gd name="T11" fmla="*/ 2147483647 h 164"/>
                <a:gd name="T12" fmla="*/ 2147483647 w 204"/>
                <a:gd name="T13" fmla="*/ 2147483647 h 164"/>
                <a:gd name="T14" fmla="*/ 2147483647 w 204"/>
                <a:gd name="T15" fmla="*/ 2147483647 h 164"/>
                <a:gd name="T16" fmla="*/ 2147483647 w 204"/>
                <a:gd name="T17" fmla="*/ 2147483647 h 164"/>
                <a:gd name="T18" fmla="*/ 2147483647 w 204"/>
                <a:gd name="T19" fmla="*/ 2147483647 h 164"/>
                <a:gd name="T20" fmla="*/ 0 w 204"/>
                <a:gd name="T21" fmla="*/ 2147483647 h 164"/>
                <a:gd name="T22" fmla="*/ 0 w 204"/>
                <a:gd name="T23" fmla="*/ 0 h 164"/>
                <a:gd name="T24" fmla="*/ 2147483647 w 204"/>
                <a:gd name="T25" fmla="*/ 0 h 1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4"/>
                <a:gd name="T40" fmla="*/ 0 h 164"/>
                <a:gd name="T41" fmla="*/ 204 w 204"/>
                <a:gd name="T42" fmla="*/ 164 h 1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4" h="164">
                  <a:moveTo>
                    <a:pt x="196" y="0"/>
                  </a:moveTo>
                  <a:lnTo>
                    <a:pt x="204" y="15"/>
                  </a:lnTo>
                  <a:lnTo>
                    <a:pt x="188" y="15"/>
                  </a:lnTo>
                  <a:lnTo>
                    <a:pt x="165" y="85"/>
                  </a:lnTo>
                  <a:lnTo>
                    <a:pt x="142" y="85"/>
                  </a:lnTo>
                  <a:lnTo>
                    <a:pt x="142" y="132"/>
                  </a:lnTo>
                  <a:lnTo>
                    <a:pt x="95" y="132"/>
                  </a:lnTo>
                  <a:lnTo>
                    <a:pt x="79" y="164"/>
                  </a:lnTo>
                  <a:lnTo>
                    <a:pt x="40" y="148"/>
                  </a:lnTo>
                  <a:lnTo>
                    <a:pt x="40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96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27" name="Freeform 27"/>
            <p:cNvSpPr>
              <a:spLocks noChangeAspect="1"/>
            </p:cNvSpPr>
            <p:nvPr/>
          </p:nvSpPr>
          <p:spPr bwMode="auto">
            <a:xfrm>
              <a:off x="12178077" y="5608268"/>
              <a:ext cx="508677" cy="774371"/>
            </a:xfrm>
            <a:custGeom>
              <a:avLst/>
              <a:gdLst>
                <a:gd name="T0" fmla="*/ 2147483647 w 370"/>
                <a:gd name="T1" fmla="*/ 2147483647 h 510"/>
                <a:gd name="T2" fmla="*/ 2147483647 w 370"/>
                <a:gd name="T3" fmla="*/ 2147483647 h 510"/>
                <a:gd name="T4" fmla="*/ 2147483647 w 370"/>
                <a:gd name="T5" fmla="*/ 2147483647 h 510"/>
                <a:gd name="T6" fmla="*/ 2147483647 w 370"/>
                <a:gd name="T7" fmla="*/ 2147483647 h 510"/>
                <a:gd name="T8" fmla="*/ 2147483647 w 370"/>
                <a:gd name="T9" fmla="*/ 2147483647 h 510"/>
                <a:gd name="T10" fmla="*/ 2147483647 w 370"/>
                <a:gd name="T11" fmla="*/ 2147483647 h 510"/>
                <a:gd name="T12" fmla="*/ 2147483647 w 370"/>
                <a:gd name="T13" fmla="*/ 2147483647 h 510"/>
                <a:gd name="T14" fmla="*/ 2147483647 w 370"/>
                <a:gd name="T15" fmla="*/ 2147483647 h 510"/>
                <a:gd name="T16" fmla="*/ 2147483647 w 370"/>
                <a:gd name="T17" fmla="*/ 2147483647 h 510"/>
                <a:gd name="T18" fmla="*/ 2147483647 w 370"/>
                <a:gd name="T19" fmla="*/ 2147483647 h 510"/>
                <a:gd name="T20" fmla="*/ 2147483647 w 370"/>
                <a:gd name="T21" fmla="*/ 2147483647 h 510"/>
                <a:gd name="T22" fmla="*/ 2147483647 w 370"/>
                <a:gd name="T23" fmla="*/ 2147483647 h 510"/>
                <a:gd name="T24" fmla="*/ 2147483647 w 370"/>
                <a:gd name="T25" fmla="*/ 2147483647 h 510"/>
                <a:gd name="T26" fmla="*/ 2147483647 w 370"/>
                <a:gd name="T27" fmla="*/ 2147483647 h 510"/>
                <a:gd name="T28" fmla="*/ 2147483647 w 370"/>
                <a:gd name="T29" fmla="*/ 2147483647 h 510"/>
                <a:gd name="T30" fmla="*/ 2147483647 w 370"/>
                <a:gd name="T31" fmla="*/ 2147483647 h 510"/>
                <a:gd name="T32" fmla="*/ 2147483647 w 370"/>
                <a:gd name="T33" fmla="*/ 2147483647 h 510"/>
                <a:gd name="T34" fmla="*/ 2147483647 w 370"/>
                <a:gd name="T35" fmla="*/ 2147483647 h 510"/>
                <a:gd name="T36" fmla="*/ 2147483647 w 370"/>
                <a:gd name="T37" fmla="*/ 2147483647 h 510"/>
                <a:gd name="T38" fmla="*/ 0 w 370"/>
                <a:gd name="T39" fmla="*/ 2147483647 h 510"/>
                <a:gd name="T40" fmla="*/ 0 w 370"/>
                <a:gd name="T41" fmla="*/ 2147483647 h 510"/>
                <a:gd name="T42" fmla="*/ 2147483647 w 370"/>
                <a:gd name="T43" fmla="*/ 2147483647 h 510"/>
                <a:gd name="T44" fmla="*/ 2147483647 w 370"/>
                <a:gd name="T45" fmla="*/ 2147483647 h 510"/>
                <a:gd name="T46" fmla="*/ 2147483647 w 370"/>
                <a:gd name="T47" fmla="*/ 0 h 510"/>
                <a:gd name="T48" fmla="*/ 2147483647 w 370"/>
                <a:gd name="T49" fmla="*/ 2147483647 h 510"/>
                <a:gd name="T50" fmla="*/ 2147483647 w 370"/>
                <a:gd name="T51" fmla="*/ 2147483647 h 510"/>
                <a:gd name="T52" fmla="*/ 2147483647 w 370"/>
                <a:gd name="T53" fmla="*/ 2147483647 h 510"/>
                <a:gd name="T54" fmla="*/ 2147483647 w 370"/>
                <a:gd name="T55" fmla="*/ 2147483647 h 510"/>
                <a:gd name="T56" fmla="*/ 2147483647 w 370"/>
                <a:gd name="T57" fmla="*/ 2147483647 h 510"/>
                <a:gd name="T58" fmla="*/ 2147483647 w 370"/>
                <a:gd name="T59" fmla="*/ 2147483647 h 510"/>
                <a:gd name="T60" fmla="*/ 2147483647 w 370"/>
                <a:gd name="T61" fmla="*/ 2147483647 h 510"/>
                <a:gd name="T62" fmla="*/ 2147483647 w 370"/>
                <a:gd name="T63" fmla="*/ 2147483647 h 5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0"/>
                <a:gd name="T97" fmla="*/ 0 h 510"/>
                <a:gd name="T98" fmla="*/ 370 w 370"/>
                <a:gd name="T99" fmla="*/ 510 h 5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0" h="510">
                  <a:moveTo>
                    <a:pt x="323" y="180"/>
                  </a:moveTo>
                  <a:lnTo>
                    <a:pt x="316" y="212"/>
                  </a:lnTo>
                  <a:lnTo>
                    <a:pt x="284" y="203"/>
                  </a:lnTo>
                  <a:lnTo>
                    <a:pt x="275" y="203"/>
                  </a:lnTo>
                  <a:lnTo>
                    <a:pt x="284" y="227"/>
                  </a:lnTo>
                  <a:lnTo>
                    <a:pt x="275" y="227"/>
                  </a:lnTo>
                  <a:lnTo>
                    <a:pt x="260" y="298"/>
                  </a:lnTo>
                  <a:lnTo>
                    <a:pt x="292" y="361"/>
                  </a:lnTo>
                  <a:lnTo>
                    <a:pt x="284" y="424"/>
                  </a:lnTo>
                  <a:lnTo>
                    <a:pt x="260" y="455"/>
                  </a:lnTo>
                  <a:lnTo>
                    <a:pt x="260" y="502"/>
                  </a:lnTo>
                  <a:lnTo>
                    <a:pt x="252" y="510"/>
                  </a:lnTo>
                  <a:lnTo>
                    <a:pt x="181" y="510"/>
                  </a:lnTo>
                  <a:lnTo>
                    <a:pt x="158" y="502"/>
                  </a:lnTo>
                  <a:lnTo>
                    <a:pt x="150" y="455"/>
                  </a:lnTo>
                  <a:lnTo>
                    <a:pt x="150" y="416"/>
                  </a:lnTo>
                  <a:lnTo>
                    <a:pt x="126" y="384"/>
                  </a:lnTo>
                  <a:lnTo>
                    <a:pt x="150" y="361"/>
                  </a:lnTo>
                  <a:lnTo>
                    <a:pt x="189" y="203"/>
                  </a:lnTo>
                  <a:lnTo>
                    <a:pt x="0" y="203"/>
                  </a:lnTo>
                  <a:lnTo>
                    <a:pt x="0" y="47"/>
                  </a:lnTo>
                  <a:lnTo>
                    <a:pt x="197" y="47"/>
                  </a:lnTo>
                  <a:lnTo>
                    <a:pt x="229" y="47"/>
                  </a:lnTo>
                  <a:lnTo>
                    <a:pt x="252" y="0"/>
                  </a:lnTo>
                  <a:lnTo>
                    <a:pt x="346" y="23"/>
                  </a:lnTo>
                  <a:lnTo>
                    <a:pt x="355" y="31"/>
                  </a:lnTo>
                  <a:lnTo>
                    <a:pt x="355" y="63"/>
                  </a:lnTo>
                  <a:lnTo>
                    <a:pt x="370" y="78"/>
                  </a:lnTo>
                  <a:lnTo>
                    <a:pt x="355" y="117"/>
                  </a:lnTo>
                  <a:lnTo>
                    <a:pt x="370" y="117"/>
                  </a:lnTo>
                  <a:lnTo>
                    <a:pt x="355" y="180"/>
                  </a:lnTo>
                  <a:lnTo>
                    <a:pt x="323" y="18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28" name="Freeform 28"/>
            <p:cNvSpPr>
              <a:spLocks noChangeAspect="1"/>
            </p:cNvSpPr>
            <p:nvPr/>
          </p:nvSpPr>
          <p:spPr bwMode="auto">
            <a:xfrm>
              <a:off x="13394738" y="4790876"/>
              <a:ext cx="126426" cy="129062"/>
            </a:xfrm>
            <a:custGeom>
              <a:avLst/>
              <a:gdLst>
                <a:gd name="T0" fmla="*/ 0 w 93"/>
                <a:gd name="T1" fmla="*/ 2147483647 h 86"/>
                <a:gd name="T2" fmla="*/ 2147483647 w 93"/>
                <a:gd name="T3" fmla="*/ 2147483647 h 86"/>
                <a:gd name="T4" fmla="*/ 0 w 93"/>
                <a:gd name="T5" fmla="*/ 2147483647 h 86"/>
                <a:gd name="T6" fmla="*/ 2147483647 w 93"/>
                <a:gd name="T7" fmla="*/ 0 h 86"/>
                <a:gd name="T8" fmla="*/ 2147483647 w 93"/>
                <a:gd name="T9" fmla="*/ 0 h 86"/>
                <a:gd name="T10" fmla="*/ 2147483647 w 93"/>
                <a:gd name="T11" fmla="*/ 0 h 86"/>
                <a:gd name="T12" fmla="*/ 2147483647 w 93"/>
                <a:gd name="T13" fmla="*/ 2147483647 h 86"/>
                <a:gd name="T14" fmla="*/ 2147483647 w 93"/>
                <a:gd name="T15" fmla="*/ 2147483647 h 86"/>
                <a:gd name="T16" fmla="*/ 2147483647 w 93"/>
                <a:gd name="T17" fmla="*/ 2147483647 h 86"/>
                <a:gd name="T18" fmla="*/ 2147483647 w 93"/>
                <a:gd name="T19" fmla="*/ 2147483647 h 86"/>
                <a:gd name="T20" fmla="*/ 2147483647 w 93"/>
                <a:gd name="T21" fmla="*/ 2147483647 h 86"/>
                <a:gd name="T22" fmla="*/ 2147483647 w 93"/>
                <a:gd name="T23" fmla="*/ 2147483647 h 86"/>
                <a:gd name="T24" fmla="*/ 0 w 93"/>
                <a:gd name="T25" fmla="*/ 2147483647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3"/>
                <a:gd name="T40" fmla="*/ 0 h 86"/>
                <a:gd name="T41" fmla="*/ 93 w 93"/>
                <a:gd name="T42" fmla="*/ 86 h 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3" h="86">
                  <a:moveTo>
                    <a:pt x="0" y="70"/>
                  </a:moveTo>
                  <a:lnTo>
                    <a:pt x="8" y="47"/>
                  </a:lnTo>
                  <a:lnTo>
                    <a:pt x="0" y="23"/>
                  </a:lnTo>
                  <a:lnTo>
                    <a:pt x="8" y="0"/>
                  </a:lnTo>
                  <a:lnTo>
                    <a:pt x="16" y="0"/>
                  </a:lnTo>
                  <a:lnTo>
                    <a:pt x="46" y="0"/>
                  </a:lnTo>
                  <a:lnTo>
                    <a:pt x="70" y="16"/>
                  </a:lnTo>
                  <a:lnTo>
                    <a:pt x="70" y="23"/>
                  </a:lnTo>
                  <a:lnTo>
                    <a:pt x="93" y="23"/>
                  </a:lnTo>
                  <a:lnTo>
                    <a:pt x="70" y="54"/>
                  </a:lnTo>
                  <a:lnTo>
                    <a:pt x="31" y="86"/>
                  </a:lnTo>
                  <a:lnTo>
                    <a:pt x="8" y="70"/>
                  </a:lnTo>
                  <a:lnTo>
                    <a:pt x="0" y="7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29" name="Freeform 29"/>
            <p:cNvSpPr>
              <a:spLocks noChangeAspect="1"/>
            </p:cNvSpPr>
            <p:nvPr/>
          </p:nvSpPr>
          <p:spPr bwMode="auto">
            <a:xfrm>
              <a:off x="13536037" y="4690494"/>
              <a:ext cx="86267" cy="84608"/>
            </a:xfrm>
            <a:custGeom>
              <a:avLst/>
              <a:gdLst>
                <a:gd name="T0" fmla="*/ 0 w 64"/>
                <a:gd name="T1" fmla="*/ 2147483647 h 55"/>
                <a:gd name="T2" fmla="*/ 2147483647 w 64"/>
                <a:gd name="T3" fmla="*/ 0 h 55"/>
                <a:gd name="T4" fmla="*/ 2147483647 w 64"/>
                <a:gd name="T5" fmla="*/ 2147483647 h 55"/>
                <a:gd name="T6" fmla="*/ 2147483647 w 64"/>
                <a:gd name="T7" fmla="*/ 2147483647 h 55"/>
                <a:gd name="T8" fmla="*/ 2147483647 w 64"/>
                <a:gd name="T9" fmla="*/ 2147483647 h 55"/>
                <a:gd name="T10" fmla="*/ 0 w 64"/>
                <a:gd name="T11" fmla="*/ 2147483647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55"/>
                <a:gd name="T20" fmla="*/ 64 w 6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55">
                  <a:moveTo>
                    <a:pt x="0" y="16"/>
                  </a:moveTo>
                  <a:lnTo>
                    <a:pt x="7" y="0"/>
                  </a:lnTo>
                  <a:lnTo>
                    <a:pt x="64" y="24"/>
                  </a:lnTo>
                  <a:lnTo>
                    <a:pt x="7" y="55"/>
                  </a:lnTo>
                  <a:lnTo>
                    <a:pt x="23" y="47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30" name="Freeform 30"/>
            <p:cNvSpPr>
              <a:spLocks noChangeAspect="1"/>
            </p:cNvSpPr>
            <p:nvPr/>
          </p:nvSpPr>
          <p:spPr bwMode="auto">
            <a:xfrm>
              <a:off x="13632715" y="4623096"/>
              <a:ext cx="63957" cy="67399"/>
            </a:xfrm>
            <a:custGeom>
              <a:avLst/>
              <a:gdLst>
                <a:gd name="T0" fmla="*/ 2147483647 w 48"/>
                <a:gd name="T1" fmla="*/ 0 h 45"/>
                <a:gd name="T2" fmla="*/ 2147483647 w 48"/>
                <a:gd name="T3" fmla="*/ 2147483647 h 45"/>
                <a:gd name="T4" fmla="*/ 0 w 48"/>
                <a:gd name="T5" fmla="*/ 2147483647 h 45"/>
                <a:gd name="T6" fmla="*/ 0 w 48"/>
                <a:gd name="T7" fmla="*/ 2147483647 h 45"/>
                <a:gd name="T8" fmla="*/ 2147483647 w 48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5"/>
                <a:gd name="T17" fmla="*/ 48 w 48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5">
                  <a:moveTo>
                    <a:pt x="48" y="0"/>
                  </a:moveTo>
                  <a:lnTo>
                    <a:pt x="48" y="7"/>
                  </a:lnTo>
                  <a:lnTo>
                    <a:pt x="0" y="45"/>
                  </a:lnTo>
                  <a:lnTo>
                    <a:pt x="0" y="7"/>
                  </a:lnTo>
                  <a:lnTo>
                    <a:pt x="48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31" name="Freeform 31"/>
            <p:cNvSpPr>
              <a:spLocks noChangeAspect="1"/>
            </p:cNvSpPr>
            <p:nvPr/>
          </p:nvSpPr>
          <p:spPr bwMode="auto">
            <a:xfrm>
              <a:off x="13521164" y="4554263"/>
              <a:ext cx="101140" cy="127627"/>
            </a:xfrm>
            <a:custGeom>
              <a:avLst/>
              <a:gdLst>
                <a:gd name="T0" fmla="*/ 2147483647 w 72"/>
                <a:gd name="T1" fmla="*/ 2147483647 h 86"/>
                <a:gd name="T2" fmla="*/ 0 w 72"/>
                <a:gd name="T3" fmla="*/ 2147483647 h 86"/>
                <a:gd name="T4" fmla="*/ 2147483647 w 72"/>
                <a:gd name="T5" fmla="*/ 0 h 86"/>
                <a:gd name="T6" fmla="*/ 2147483647 w 72"/>
                <a:gd name="T7" fmla="*/ 2147483647 h 86"/>
                <a:gd name="T8" fmla="*/ 2147483647 w 72"/>
                <a:gd name="T9" fmla="*/ 2147483647 h 86"/>
                <a:gd name="T10" fmla="*/ 2147483647 w 72"/>
                <a:gd name="T11" fmla="*/ 2147483647 h 86"/>
                <a:gd name="T12" fmla="*/ 2147483647 w 72"/>
                <a:gd name="T13" fmla="*/ 2147483647 h 86"/>
                <a:gd name="T14" fmla="*/ 2147483647 w 72"/>
                <a:gd name="T15" fmla="*/ 2147483647 h 86"/>
                <a:gd name="T16" fmla="*/ 2147483647 w 72"/>
                <a:gd name="T17" fmla="*/ 2147483647 h 86"/>
                <a:gd name="T18" fmla="*/ 2147483647 w 72"/>
                <a:gd name="T19" fmla="*/ 2147483647 h 86"/>
                <a:gd name="T20" fmla="*/ 2147483647 w 72"/>
                <a:gd name="T21" fmla="*/ 2147483647 h 86"/>
                <a:gd name="T22" fmla="*/ 2147483647 w 72"/>
                <a:gd name="T23" fmla="*/ 2147483647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6"/>
                <a:gd name="T38" fmla="*/ 72 w 72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6">
                  <a:moveTo>
                    <a:pt x="16" y="47"/>
                  </a:moveTo>
                  <a:lnTo>
                    <a:pt x="0" y="23"/>
                  </a:lnTo>
                  <a:lnTo>
                    <a:pt x="9" y="0"/>
                  </a:lnTo>
                  <a:lnTo>
                    <a:pt x="40" y="15"/>
                  </a:lnTo>
                  <a:lnTo>
                    <a:pt x="72" y="31"/>
                  </a:lnTo>
                  <a:lnTo>
                    <a:pt x="64" y="63"/>
                  </a:lnTo>
                  <a:lnTo>
                    <a:pt x="40" y="54"/>
                  </a:lnTo>
                  <a:lnTo>
                    <a:pt x="40" y="78"/>
                  </a:lnTo>
                  <a:lnTo>
                    <a:pt x="64" y="78"/>
                  </a:lnTo>
                  <a:lnTo>
                    <a:pt x="40" y="86"/>
                  </a:lnTo>
                  <a:lnTo>
                    <a:pt x="16" y="78"/>
                  </a:lnTo>
                  <a:lnTo>
                    <a:pt x="16" y="4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32" name="Freeform 32"/>
            <p:cNvSpPr>
              <a:spLocks noChangeAspect="1"/>
            </p:cNvSpPr>
            <p:nvPr/>
          </p:nvSpPr>
          <p:spPr bwMode="auto">
            <a:xfrm>
              <a:off x="13544961" y="4554263"/>
              <a:ext cx="163610" cy="78871"/>
            </a:xfrm>
            <a:custGeom>
              <a:avLst/>
              <a:gdLst>
                <a:gd name="T0" fmla="*/ 2147483647 w 118"/>
                <a:gd name="T1" fmla="*/ 2147483647 h 53"/>
                <a:gd name="T2" fmla="*/ 2147483647 w 118"/>
                <a:gd name="T3" fmla="*/ 2147483647 h 53"/>
                <a:gd name="T4" fmla="*/ 0 w 118"/>
                <a:gd name="T5" fmla="*/ 0 h 53"/>
                <a:gd name="T6" fmla="*/ 2147483647 w 118"/>
                <a:gd name="T7" fmla="*/ 2147483647 h 53"/>
                <a:gd name="T8" fmla="*/ 2147483647 w 118"/>
                <a:gd name="T9" fmla="*/ 2147483647 h 53"/>
                <a:gd name="T10" fmla="*/ 2147483647 w 118"/>
                <a:gd name="T11" fmla="*/ 2147483647 h 53"/>
                <a:gd name="T12" fmla="*/ 2147483647 w 118"/>
                <a:gd name="T13" fmla="*/ 2147483647 h 53"/>
                <a:gd name="T14" fmla="*/ 2147483647 w 118"/>
                <a:gd name="T15" fmla="*/ 2147483647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8"/>
                <a:gd name="T25" fmla="*/ 0 h 53"/>
                <a:gd name="T26" fmla="*/ 118 w 118"/>
                <a:gd name="T27" fmla="*/ 53 h 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8" h="53">
                  <a:moveTo>
                    <a:pt x="63" y="46"/>
                  </a:moveTo>
                  <a:lnTo>
                    <a:pt x="48" y="23"/>
                  </a:lnTo>
                  <a:lnTo>
                    <a:pt x="0" y="0"/>
                  </a:lnTo>
                  <a:lnTo>
                    <a:pt x="87" y="30"/>
                  </a:lnTo>
                  <a:lnTo>
                    <a:pt x="118" y="30"/>
                  </a:lnTo>
                  <a:lnTo>
                    <a:pt x="110" y="53"/>
                  </a:lnTo>
                  <a:lnTo>
                    <a:pt x="110" y="46"/>
                  </a:lnTo>
                  <a:lnTo>
                    <a:pt x="63" y="4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33" name="Freeform 33"/>
            <p:cNvSpPr>
              <a:spLocks noChangeAspect="1"/>
            </p:cNvSpPr>
            <p:nvPr/>
          </p:nvSpPr>
          <p:spPr bwMode="auto">
            <a:xfrm>
              <a:off x="13186507" y="4375009"/>
              <a:ext cx="380764" cy="400092"/>
            </a:xfrm>
            <a:custGeom>
              <a:avLst/>
              <a:gdLst>
                <a:gd name="T0" fmla="*/ 2147483647 w 277"/>
                <a:gd name="T1" fmla="*/ 2147483647 h 264"/>
                <a:gd name="T2" fmla="*/ 2147483647 w 277"/>
                <a:gd name="T3" fmla="*/ 2147483647 h 264"/>
                <a:gd name="T4" fmla="*/ 2147483647 w 277"/>
                <a:gd name="T5" fmla="*/ 2147483647 h 264"/>
                <a:gd name="T6" fmla="*/ 2147483647 w 277"/>
                <a:gd name="T7" fmla="*/ 2147483647 h 264"/>
                <a:gd name="T8" fmla="*/ 2147483647 w 277"/>
                <a:gd name="T9" fmla="*/ 2147483647 h 264"/>
                <a:gd name="T10" fmla="*/ 2147483647 w 277"/>
                <a:gd name="T11" fmla="*/ 2147483647 h 264"/>
                <a:gd name="T12" fmla="*/ 2147483647 w 277"/>
                <a:gd name="T13" fmla="*/ 2147483647 h 264"/>
                <a:gd name="T14" fmla="*/ 2147483647 w 277"/>
                <a:gd name="T15" fmla="*/ 2147483647 h 264"/>
                <a:gd name="T16" fmla="*/ 2147483647 w 277"/>
                <a:gd name="T17" fmla="*/ 2147483647 h 264"/>
                <a:gd name="T18" fmla="*/ 2147483647 w 277"/>
                <a:gd name="T19" fmla="*/ 2147483647 h 264"/>
                <a:gd name="T20" fmla="*/ 2147483647 w 277"/>
                <a:gd name="T21" fmla="*/ 2147483647 h 264"/>
                <a:gd name="T22" fmla="*/ 2147483647 w 277"/>
                <a:gd name="T23" fmla="*/ 2147483647 h 264"/>
                <a:gd name="T24" fmla="*/ 2147483647 w 277"/>
                <a:gd name="T25" fmla="*/ 2147483647 h 264"/>
                <a:gd name="T26" fmla="*/ 2147483647 w 277"/>
                <a:gd name="T27" fmla="*/ 2147483647 h 264"/>
                <a:gd name="T28" fmla="*/ 2147483647 w 277"/>
                <a:gd name="T29" fmla="*/ 2147483647 h 264"/>
                <a:gd name="T30" fmla="*/ 2147483647 w 277"/>
                <a:gd name="T31" fmla="*/ 2147483647 h 264"/>
                <a:gd name="T32" fmla="*/ 2147483647 w 277"/>
                <a:gd name="T33" fmla="*/ 2147483647 h 264"/>
                <a:gd name="T34" fmla="*/ 2147483647 w 277"/>
                <a:gd name="T35" fmla="*/ 2147483647 h 264"/>
                <a:gd name="T36" fmla="*/ 2147483647 w 277"/>
                <a:gd name="T37" fmla="*/ 2147483647 h 264"/>
                <a:gd name="T38" fmla="*/ 2147483647 w 277"/>
                <a:gd name="T39" fmla="*/ 2147483647 h 264"/>
                <a:gd name="T40" fmla="*/ 2147483647 w 277"/>
                <a:gd name="T41" fmla="*/ 2147483647 h 264"/>
                <a:gd name="T42" fmla="*/ 2147483647 w 277"/>
                <a:gd name="T43" fmla="*/ 2147483647 h 264"/>
                <a:gd name="T44" fmla="*/ 2147483647 w 277"/>
                <a:gd name="T45" fmla="*/ 2147483647 h 264"/>
                <a:gd name="T46" fmla="*/ 2147483647 w 277"/>
                <a:gd name="T47" fmla="*/ 2147483647 h 264"/>
                <a:gd name="T48" fmla="*/ 2147483647 w 277"/>
                <a:gd name="T49" fmla="*/ 2147483647 h 264"/>
                <a:gd name="T50" fmla="*/ 2147483647 w 277"/>
                <a:gd name="T51" fmla="*/ 2147483647 h 264"/>
                <a:gd name="T52" fmla="*/ 2147483647 w 277"/>
                <a:gd name="T53" fmla="*/ 2147483647 h 264"/>
                <a:gd name="T54" fmla="*/ 2147483647 w 277"/>
                <a:gd name="T55" fmla="*/ 2147483647 h 264"/>
                <a:gd name="T56" fmla="*/ 2147483647 w 277"/>
                <a:gd name="T57" fmla="*/ 2147483647 h 264"/>
                <a:gd name="T58" fmla="*/ 2147483647 w 277"/>
                <a:gd name="T59" fmla="*/ 2147483647 h 264"/>
                <a:gd name="T60" fmla="*/ 2147483647 w 277"/>
                <a:gd name="T61" fmla="*/ 2147483647 h 264"/>
                <a:gd name="T62" fmla="*/ 2147483647 w 277"/>
                <a:gd name="T63" fmla="*/ 2147483647 h 264"/>
                <a:gd name="T64" fmla="*/ 2147483647 w 277"/>
                <a:gd name="T65" fmla="*/ 2147483647 h 264"/>
                <a:gd name="T66" fmla="*/ 2147483647 w 277"/>
                <a:gd name="T67" fmla="*/ 2147483647 h 264"/>
                <a:gd name="T68" fmla="*/ 2147483647 w 277"/>
                <a:gd name="T69" fmla="*/ 2147483647 h 264"/>
                <a:gd name="T70" fmla="*/ 2147483647 w 277"/>
                <a:gd name="T71" fmla="*/ 2147483647 h 264"/>
                <a:gd name="T72" fmla="*/ 2147483647 w 277"/>
                <a:gd name="T73" fmla="*/ 2147483647 h 264"/>
                <a:gd name="T74" fmla="*/ 2147483647 w 277"/>
                <a:gd name="T75" fmla="*/ 2147483647 h 264"/>
                <a:gd name="T76" fmla="*/ 2147483647 w 277"/>
                <a:gd name="T77" fmla="*/ 2147483647 h 264"/>
                <a:gd name="T78" fmla="*/ 2147483647 w 277"/>
                <a:gd name="T79" fmla="*/ 2147483647 h 264"/>
                <a:gd name="T80" fmla="*/ 2147483647 w 277"/>
                <a:gd name="T81" fmla="*/ 2147483647 h 264"/>
                <a:gd name="T82" fmla="*/ 2147483647 w 277"/>
                <a:gd name="T83" fmla="*/ 2147483647 h 264"/>
                <a:gd name="T84" fmla="*/ 2147483647 w 277"/>
                <a:gd name="T85" fmla="*/ 2147483647 h 264"/>
                <a:gd name="T86" fmla="*/ 2147483647 w 277"/>
                <a:gd name="T87" fmla="*/ 2147483647 h 264"/>
                <a:gd name="T88" fmla="*/ 0 w 277"/>
                <a:gd name="T89" fmla="*/ 2147483647 h 264"/>
                <a:gd name="T90" fmla="*/ 2147483647 w 277"/>
                <a:gd name="T91" fmla="*/ 0 h 264"/>
                <a:gd name="T92" fmla="*/ 2147483647 w 277"/>
                <a:gd name="T93" fmla="*/ 0 h 264"/>
                <a:gd name="T94" fmla="*/ 2147483647 w 277"/>
                <a:gd name="T95" fmla="*/ 2147483647 h 2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7"/>
                <a:gd name="T145" fmla="*/ 0 h 264"/>
                <a:gd name="T146" fmla="*/ 277 w 277"/>
                <a:gd name="T147" fmla="*/ 264 h 2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7" h="264">
                  <a:moveTo>
                    <a:pt x="158" y="46"/>
                  </a:moveTo>
                  <a:lnTo>
                    <a:pt x="158" y="54"/>
                  </a:lnTo>
                  <a:lnTo>
                    <a:pt x="167" y="15"/>
                  </a:lnTo>
                  <a:lnTo>
                    <a:pt x="190" y="46"/>
                  </a:lnTo>
                  <a:lnTo>
                    <a:pt x="182" y="46"/>
                  </a:lnTo>
                  <a:lnTo>
                    <a:pt x="182" y="54"/>
                  </a:lnTo>
                  <a:lnTo>
                    <a:pt x="182" y="70"/>
                  </a:lnTo>
                  <a:lnTo>
                    <a:pt x="158" y="54"/>
                  </a:lnTo>
                  <a:lnTo>
                    <a:pt x="158" y="46"/>
                  </a:lnTo>
                  <a:lnTo>
                    <a:pt x="182" y="86"/>
                  </a:lnTo>
                  <a:lnTo>
                    <a:pt x="222" y="108"/>
                  </a:lnTo>
                  <a:lnTo>
                    <a:pt x="261" y="108"/>
                  </a:lnTo>
                  <a:lnTo>
                    <a:pt x="230" y="140"/>
                  </a:lnTo>
                  <a:lnTo>
                    <a:pt x="254" y="170"/>
                  </a:lnTo>
                  <a:lnTo>
                    <a:pt x="261" y="194"/>
                  </a:lnTo>
                  <a:lnTo>
                    <a:pt x="277" y="209"/>
                  </a:lnTo>
                  <a:lnTo>
                    <a:pt x="245" y="209"/>
                  </a:lnTo>
                  <a:lnTo>
                    <a:pt x="245" y="233"/>
                  </a:lnTo>
                  <a:lnTo>
                    <a:pt x="222" y="256"/>
                  </a:lnTo>
                  <a:lnTo>
                    <a:pt x="198" y="209"/>
                  </a:lnTo>
                  <a:lnTo>
                    <a:pt x="190" y="209"/>
                  </a:lnTo>
                  <a:lnTo>
                    <a:pt x="198" y="233"/>
                  </a:lnTo>
                  <a:lnTo>
                    <a:pt x="190" y="233"/>
                  </a:lnTo>
                  <a:lnTo>
                    <a:pt x="182" y="209"/>
                  </a:lnTo>
                  <a:lnTo>
                    <a:pt x="167" y="225"/>
                  </a:lnTo>
                  <a:lnTo>
                    <a:pt x="150" y="202"/>
                  </a:lnTo>
                  <a:lnTo>
                    <a:pt x="150" y="209"/>
                  </a:lnTo>
                  <a:lnTo>
                    <a:pt x="182" y="225"/>
                  </a:lnTo>
                  <a:lnTo>
                    <a:pt x="182" y="233"/>
                  </a:lnTo>
                  <a:lnTo>
                    <a:pt x="158" y="233"/>
                  </a:lnTo>
                  <a:lnTo>
                    <a:pt x="167" y="240"/>
                  </a:lnTo>
                  <a:lnTo>
                    <a:pt x="198" y="240"/>
                  </a:lnTo>
                  <a:lnTo>
                    <a:pt x="198" y="264"/>
                  </a:lnTo>
                  <a:lnTo>
                    <a:pt x="167" y="256"/>
                  </a:lnTo>
                  <a:lnTo>
                    <a:pt x="150" y="233"/>
                  </a:lnTo>
                  <a:lnTo>
                    <a:pt x="135" y="233"/>
                  </a:lnTo>
                  <a:lnTo>
                    <a:pt x="127" y="209"/>
                  </a:lnTo>
                  <a:lnTo>
                    <a:pt x="104" y="240"/>
                  </a:lnTo>
                  <a:lnTo>
                    <a:pt x="104" y="225"/>
                  </a:lnTo>
                  <a:lnTo>
                    <a:pt x="79" y="233"/>
                  </a:lnTo>
                  <a:lnTo>
                    <a:pt x="95" y="209"/>
                  </a:lnTo>
                  <a:lnTo>
                    <a:pt x="72" y="202"/>
                  </a:lnTo>
                  <a:lnTo>
                    <a:pt x="72" y="178"/>
                  </a:lnTo>
                  <a:lnTo>
                    <a:pt x="8" y="131"/>
                  </a:lnTo>
                  <a:lnTo>
                    <a:pt x="0" y="8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4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34" name="Freeform 34"/>
            <p:cNvSpPr>
              <a:spLocks noChangeAspect="1"/>
            </p:cNvSpPr>
            <p:nvPr/>
          </p:nvSpPr>
          <p:spPr bwMode="auto">
            <a:xfrm>
              <a:off x="13403662" y="4396520"/>
              <a:ext cx="44621" cy="83173"/>
            </a:xfrm>
            <a:custGeom>
              <a:avLst/>
              <a:gdLst>
                <a:gd name="T0" fmla="*/ 2147483647 w 33"/>
                <a:gd name="T1" fmla="*/ 0 h 55"/>
                <a:gd name="T2" fmla="*/ 2147483647 w 33"/>
                <a:gd name="T3" fmla="*/ 2147483647 h 55"/>
                <a:gd name="T4" fmla="*/ 2147483647 w 33"/>
                <a:gd name="T5" fmla="*/ 2147483647 h 55"/>
                <a:gd name="T6" fmla="*/ 2147483647 w 33"/>
                <a:gd name="T7" fmla="*/ 2147483647 h 55"/>
                <a:gd name="T8" fmla="*/ 2147483647 w 33"/>
                <a:gd name="T9" fmla="*/ 2147483647 h 55"/>
                <a:gd name="T10" fmla="*/ 0 w 33"/>
                <a:gd name="T11" fmla="*/ 2147483647 h 55"/>
                <a:gd name="T12" fmla="*/ 2147483647 w 33"/>
                <a:gd name="T13" fmla="*/ 0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55"/>
                <a:gd name="T23" fmla="*/ 33 w 33"/>
                <a:gd name="T24" fmla="*/ 55 h 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55">
                  <a:moveTo>
                    <a:pt x="9" y="0"/>
                  </a:moveTo>
                  <a:lnTo>
                    <a:pt x="33" y="31"/>
                  </a:lnTo>
                  <a:lnTo>
                    <a:pt x="25" y="31"/>
                  </a:lnTo>
                  <a:lnTo>
                    <a:pt x="25" y="39"/>
                  </a:lnTo>
                  <a:lnTo>
                    <a:pt x="25" y="55"/>
                  </a:lnTo>
                  <a:lnTo>
                    <a:pt x="0" y="39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35" name="Freeform 35"/>
            <p:cNvSpPr>
              <a:spLocks noChangeAspect="1"/>
            </p:cNvSpPr>
            <p:nvPr/>
          </p:nvSpPr>
          <p:spPr bwMode="auto">
            <a:xfrm>
              <a:off x="13186507" y="4375009"/>
              <a:ext cx="380764" cy="400092"/>
            </a:xfrm>
            <a:custGeom>
              <a:avLst/>
              <a:gdLst>
                <a:gd name="T0" fmla="*/ 2147483647 w 277"/>
                <a:gd name="T1" fmla="*/ 2147483647 h 264"/>
                <a:gd name="T2" fmla="*/ 2147483647 w 277"/>
                <a:gd name="T3" fmla="*/ 2147483647 h 264"/>
                <a:gd name="T4" fmla="*/ 2147483647 w 277"/>
                <a:gd name="T5" fmla="*/ 2147483647 h 264"/>
                <a:gd name="T6" fmla="*/ 2147483647 w 277"/>
                <a:gd name="T7" fmla="*/ 2147483647 h 264"/>
                <a:gd name="T8" fmla="*/ 2147483647 w 277"/>
                <a:gd name="T9" fmla="*/ 2147483647 h 264"/>
                <a:gd name="T10" fmla="*/ 2147483647 w 277"/>
                <a:gd name="T11" fmla="*/ 2147483647 h 264"/>
                <a:gd name="T12" fmla="*/ 2147483647 w 277"/>
                <a:gd name="T13" fmla="*/ 2147483647 h 264"/>
                <a:gd name="T14" fmla="*/ 2147483647 w 277"/>
                <a:gd name="T15" fmla="*/ 2147483647 h 264"/>
                <a:gd name="T16" fmla="*/ 2147483647 w 277"/>
                <a:gd name="T17" fmla="*/ 2147483647 h 264"/>
                <a:gd name="T18" fmla="*/ 2147483647 w 277"/>
                <a:gd name="T19" fmla="*/ 2147483647 h 264"/>
                <a:gd name="T20" fmla="*/ 2147483647 w 277"/>
                <a:gd name="T21" fmla="*/ 2147483647 h 264"/>
                <a:gd name="T22" fmla="*/ 2147483647 w 277"/>
                <a:gd name="T23" fmla="*/ 2147483647 h 264"/>
                <a:gd name="T24" fmla="*/ 2147483647 w 277"/>
                <a:gd name="T25" fmla="*/ 2147483647 h 264"/>
                <a:gd name="T26" fmla="*/ 2147483647 w 277"/>
                <a:gd name="T27" fmla="*/ 2147483647 h 264"/>
                <a:gd name="T28" fmla="*/ 2147483647 w 277"/>
                <a:gd name="T29" fmla="*/ 2147483647 h 264"/>
                <a:gd name="T30" fmla="*/ 2147483647 w 277"/>
                <a:gd name="T31" fmla="*/ 2147483647 h 264"/>
                <a:gd name="T32" fmla="*/ 2147483647 w 277"/>
                <a:gd name="T33" fmla="*/ 2147483647 h 264"/>
                <a:gd name="T34" fmla="*/ 2147483647 w 277"/>
                <a:gd name="T35" fmla="*/ 2147483647 h 264"/>
                <a:gd name="T36" fmla="*/ 2147483647 w 277"/>
                <a:gd name="T37" fmla="*/ 2147483647 h 264"/>
                <a:gd name="T38" fmla="*/ 2147483647 w 277"/>
                <a:gd name="T39" fmla="*/ 2147483647 h 264"/>
                <a:gd name="T40" fmla="*/ 2147483647 w 277"/>
                <a:gd name="T41" fmla="*/ 2147483647 h 264"/>
                <a:gd name="T42" fmla="*/ 2147483647 w 277"/>
                <a:gd name="T43" fmla="*/ 2147483647 h 264"/>
                <a:gd name="T44" fmla="*/ 2147483647 w 277"/>
                <a:gd name="T45" fmla="*/ 2147483647 h 264"/>
                <a:gd name="T46" fmla="*/ 2147483647 w 277"/>
                <a:gd name="T47" fmla="*/ 2147483647 h 264"/>
                <a:gd name="T48" fmla="*/ 2147483647 w 277"/>
                <a:gd name="T49" fmla="*/ 2147483647 h 264"/>
                <a:gd name="T50" fmla="*/ 2147483647 w 277"/>
                <a:gd name="T51" fmla="*/ 2147483647 h 264"/>
                <a:gd name="T52" fmla="*/ 2147483647 w 277"/>
                <a:gd name="T53" fmla="*/ 2147483647 h 264"/>
                <a:gd name="T54" fmla="*/ 2147483647 w 277"/>
                <a:gd name="T55" fmla="*/ 2147483647 h 264"/>
                <a:gd name="T56" fmla="*/ 2147483647 w 277"/>
                <a:gd name="T57" fmla="*/ 2147483647 h 264"/>
                <a:gd name="T58" fmla="*/ 2147483647 w 277"/>
                <a:gd name="T59" fmla="*/ 2147483647 h 264"/>
                <a:gd name="T60" fmla="*/ 2147483647 w 277"/>
                <a:gd name="T61" fmla="*/ 2147483647 h 264"/>
                <a:gd name="T62" fmla="*/ 2147483647 w 277"/>
                <a:gd name="T63" fmla="*/ 2147483647 h 264"/>
                <a:gd name="T64" fmla="*/ 2147483647 w 277"/>
                <a:gd name="T65" fmla="*/ 2147483647 h 264"/>
                <a:gd name="T66" fmla="*/ 2147483647 w 277"/>
                <a:gd name="T67" fmla="*/ 2147483647 h 264"/>
                <a:gd name="T68" fmla="*/ 2147483647 w 277"/>
                <a:gd name="T69" fmla="*/ 2147483647 h 264"/>
                <a:gd name="T70" fmla="*/ 2147483647 w 277"/>
                <a:gd name="T71" fmla="*/ 2147483647 h 264"/>
                <a:gd name="T72" fmla="*/ 0 w 277"/>
                <a:gd name="T73" fmla="*/ 2147483647 h 264"/>
                <a:gd name="T74" fmla="*/ 2147483647 w 277"/>
                <a:gd name="T75" fmla="*/ 0 h 264"/>
                <a:gd name="T76" fmla="*/ 2147483647 w 277"/>
                <a:gd name="T77" fmla="*/ 0 h 264"/>
                <a:gd name="T78" fmla="*/ 2147483647 w 277"/>
                <a:gd name="T79" fmla="*/ 2147483647 h 26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77"/>
                <a:gd name="T121" fmla="*/ 0 h 264"/>
                <a:gd name="T122" fmla="*/ 277 w 277"/>
                <a:gd name="T123" fmla="*/ 264 h 26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77" h="264">
                  <a:moveTo>
                    <a:pt x="158" y="46"/>
                  </a:moveTo>
                  <a:lnTo>
                    <a:pt x="182" y="86"/>
                  </a:lnTo>
                  <a:lnTo>
                    <a:pt x="222" y="108"/>
                  </a:lnTo>
                  <a:lnTo>
                    <a:pt x="261" y="108"/>
                  </a:lnTo>
                  <a:lnTo>
                    <a:pt x="230" y="140"/>
                  </a:lnTo>
                  <a:lnTo>
                    <a:pt x="254" y="170"/>
                  </a:lnTo>
                  <a:lnTo>
                    <a:pt x="261" y="194"/>
                  </a:lnTo>
                  <a:lnTo>
                    <a:pt x="277" y="209"/>
                  </a:lnTo>
                  <a:lnTo>
                    <a:pt x="245" y="209"/>
                  </a:lnTo>
                  <a:lnTo>
                    <a:pt x="245" y="233"/>
                  </a:lnTo>
                  <a:lnTo>
                    <a:pt x="222" y="256"/>
                  </a:lnTo>
                  <a:lnTo>
                    <a:pt x="198" y="209"/>
                  </a:lnTo>
                  <a:lnTo>
                    <a:pt x="190" y="209"/>
                  </a:lnTo>
                  <a:lnTo>
                    <a:pt x="198" y="233"/>
                  </a:lnTo>
                  <a:lnTo>
                    <a:pt x="190" y="233"/>
                  </a:lnTo>
                  <a:lnTo>
                    <a:pt x="182" y="209"/>
                  </a:lnTo>
                  <a:lnTo>
                    <a:pt x="167" y="225"/>
                  </a:lnTo>
                  <a:lnTo>
                    <a:pt x="150" y="202"/>
                  </a:lnTo>
                  <a:lnTo>
                    <a:pt x="150" y="209"/>
                  </a:lnTo>
                  <a:lnTo>
                    <a:pt x="182" y="225"/>
                  </a:lnTo>
                  <a:lnTo>
                    <a:pt x="182" y="233"/>
                  </a:lnTo>
                  <a:lnTo>
                    <a:pt x="158" y="233"/>
                  </a:lnTo>
                  <a:lnTo>
                    <a:pt x="167" y="240"/>
                  </a:lnTo>
                  <a:lnTo>
                    <a:pt x="198" y="240"/>
                  </a:lnTo>
                  <a:lnTo>
                    <a:pt x="198" y="264"/>
                  </a:lnTo>
                  <a:lnTo>
                    <a:pt x="167" y="256"/>
                  </a:lnTo>
                  <a:lnTo>
                    <a:pt x="150" y="233"/>
                  </a:lnTo>
                  <a:lnTo>
                    <a:pt x="135" y="233"/>
                  </a:lnTo>
                  <a:lnTo>
                    <a:pt x="127" y="209"/>
                  </a:lnTo>
                  <a:lnTo>
                    <a:pt x="104" y="240"/>
                  </a:lnTo>
                  <a:lnTo>
                    <a:pt x="104" y="225"/>
                  </a:lnTo>
                  <a:lnTo>
                    <a:pt x="79" y="233"/>
                  </a:lnTo>
                  <a:lnTo>
                    <a:pt x="95" y="209"/>
                  </a:lnTo>
                  <a:lnTo>
                    <a:pt x="72" y="202"/>
                  </a:lnTo>
                  <a:lnTo>
                    <a:pt x="72" y="178"/>
                  </a:lnTo>
                  <a:lnTo>
                    <a:pt x="8" y="131"/>
                  </a:lnTo>
                  <a:lnTo>
                    <a:pt x="0" y="8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4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36" name="Freeform 36"/>
            <p:cNvSpPr>
              <a:spLocks noChangeAspect="1"/>
            </p:cNvSpPr>
            <p:nvPr/>
          </p:nvSpPr>
          <p:spPr bwMode="auto">
            <a:xfrm>
              <a:off x="9651054" y="4052355"/>
              <a:ext cx="348042" cy="322654"/>
            </a:xfrm>
            <a:custGeom>
              <a:avLst/>
              <a:gdLst>
                <a:gd name="T0" fmla="*/ 2147483647 w 252"/>
                <a:gd name="T1" fmla="*/ 2147483647 h 212"/>
                <a:gd name="T2" fmla="*/ 2147483647 w 252"/>
                <a:gd name="T3" fmla="*/ 2147483647 h 212"/>
                <a:gd name="T4" fmla="*/ 2147483647 w 252"/>
                <a:gd name="T5" fmla="*/ 2147483647 h 212"/>
                <a:gd name="T6" fmla="*/ 0 w 252"/>
                <a:gd name="T7" fmla="*/ 2147483647 h 212"/>
                <a:gd name="T8" fmla="*/ 2147483647 w 252"/>
                <a:gd name="T9" fmla="*/ 2147483647 h 212"/>
                <a:gd name="T10" fmla="*/ 2147483647 w 252"/>
                <a:gd name="T11" fmla="*/ 2147483647 h 212"/>
                <a:gd name="T12" fmla="*/ 2147483647 w 252"/>
                <a:gd name="T13" fmla="*/ 2147483647 h 212"/>
                <a:gd name="T14" fmla="*/ 2147483647 w 252"/>
                <a:gd name="T15" fmla="*/ 2147483647 h 212"/>
                <a:gd name="T16" fmla="*/ 2147483647 w 252"/>
                <a:gd name="T17" fmla="*/ 2147483647 h 212"/>
                <a:gd name="T18" fmla="*/ 2147483647 w 252"/>
                <a:gd name="T19" fmla="*/ 0 h 212"/>
                <a:gd name="T20" fmla="*/ 2147483647 w 252"/>
                <a:gd name="T21" fmla="*/ 2147483647 h 212"/>
                <a:gd name="T22" fmla="*/ 2147483647 w 252"/>
                <a:gd name="T23" fmla="*/ 2147483647 h 212"/>
                <a:gd name="T24" fmla="*/ 2147483647 w 252"/>
                <a:gd name="T25" fmla="*/ 2147483647 h 212"/>
                <a:gd name="T26" fmla="*/ 2147483647 w 252"/>
                <a:gd name="T27" fmla="*/ 2147483647 h 212"/>
                <a:gd name="T28" fmla="*/ 2147483647 w 252"/>
                <a:gd name="T29" fmla="*/ 2147483647 h 2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2"/>
                <a:gd name="T46" fmla="*/ 0 h 212"/>
                <a:gd name="T47" fmla="*/ 252 w 252"/>
                <a:gd name="T48" fmla="*/ 212 h 2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2" h="212">
                  <a:moveTo>
                    <a:pt x="63" y="204"/>
                  </a:moveTo>
                  <a:lnTo>
                    <a:pt x="55" y="196"/>
                  </a:lnTo>
                  <a:lnTo>
                    <a:pt x="87" y="196"/>
                  </a:lnTo>
                  <a:lnTo>
                    <a:pt x="0" y="150"/>
                  </a:lnTo>
                  <a:lnTo>
                    <a:pt x="16" y="110"/>
                  </a:lnTo>
                  <a:lnTo>
                    <a:pt x="87" y="86"/>
                  </a:lnTo>
                  <a:lnTo>
                    <a:pt x="157" y="79"/>
                  </a:lnTo>
                  <a:lnTo>
                    <a:pt x="189" y="24"/>
                  </a:lnTo>
                  <a:lnTo>
                    <a:pt x="213" y="17"/>
                  </a:lnTo>
                  <a:lnTo>
                    <a:pt x="252" y="0"/>
                  </a:lnTo>
                  <a:lnTo>
                    <a:pt x="252" y="24"/>
                  </a:lnTo>
                  <a:lnTo>
                    <a:pt x="245" y="24"/>
                  </a:lnTo>
                  <a:lnTo>
                    <a:pt x="245" y="212"/>
                  </a:lnTo>
                  <a:lnTo>
                    <a:pt x="55" y="212"/>
                  </a:lnTo>
                  <a:lnTo>
                    <a:pt x="63" y="20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37" name="Freeform 37"/>
            <p:cNvSpPr>
              <a:spLocks noChangeAspect="1"/>
            </p:cNvSpPr>
            <p:nvPr/>
          </p:nvSpPr>
          <p:spPr bwMode="auto">
            <a:xfrm>
              <a:off x="9139402" y="1866907"/>
              <a:ext cx="404562" cy="319786"/>
            </a:xfrm>
            <a:custGeom>
              <a:avLst/>
              <a:gdLst>
                <a:gd name="T0" fmla="*/ 0 w 291"/>
                <a:gd name="T1" fmla="*/ 0 h 211"/>
                <a:gd name="T2" fmla="*/ 2147483647 w 291"/>
                <a:gd name="T3" fmla="*/ 0 h 211"/>
                <a:gd name="T4" fmla="*/ 2147483647 w 291"/>
                <a:gd name="T5" fmla="*/ 2147483647 h 211"/>
                <a:gd name="T6" fmla="*/ 2147483647 w 291"/>
                <a:gd name="T7" fmla="*/ 2147483647 h 211"/>
                <a:gd name="T8" fmla="*/ 2147483647 w 291"/>
                <a:gd name="T9" fmla="*/ 2147483647 h 211"/>
                <a:gd name="T10" fmla="*/ 2147483647 w 291"/>
                <a:gd name="T11" fmla="*/ 2147483647 h 211"/>
                <a:gd name="T12" fmla="*/ 0 w 291"/>
                <a:gd name="T13" fmla="*/ 0 h 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1"/>
                <a:gd name="T22" fmla="*/ 0 h 211"/>
                <a:gd name="T23" fmla="*/ 291 w 291"/>
                <a:gd name="T24" fmla="*/ 211 h 2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1" h="211">
                  <a:moveTo>
                    <a:pt x="0" y="0"/>
                  </a:moveTo>
                  <a:lnTo>
                    <a:pt x="291" y="0"/>
                  </a:lnTo>
                  <a:lnTo>
                    <a:pt x="245" y="101"/>
                  </a:lnTo>
                  <a:lnTo>
                    <a:pt x="134" y="148"/>
                  </a:lnTo>
                  <a:lnTo>
                    <a:pt x="95" y="211"/>
                  </a:lnTo>
                  <a:lnTo>
                    <a:pt x="39" y="21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38" name="Freeform 38"/>
            <p:cNvSpPr>
              <a:spLocks noChangeAspect="1"/>
            </p:cNvSpPr>
            <p:nvPr/>
          </p:nvSpPr>
          <p:spPr bwMode="auto">
            <a:xfrm>
              <a:off x="9993146" y="2044726"/>
              <a:ext cx="388200" cy="365675"/>
            </a:xfrm>
            <a:custGeom>
              <a:avLst/>
              <a:gdLst>
                <a:gd name="T0" fmla="*/ 0 w 283"/>
                <a:gd name="T1" fmla="*/ 2147483647 h 242"/>
                <a:gd name="T2" fmla="*/ 2147483647 w 283"/>
                <a:gd name="T3" fmla="*/ 2147483647 h 242"/>
                <a:gd name="T4" fmla="*/ 0 w 283"/>
                <a:gd name="T5" fmla="*/ 2147483647 h 242"/>
                <a:gd name="T6" fmla="*/ 0 w 283"/>
                <a:gd name="T7" fmla="*/ 0 h 242"/>
                <a:gd name="T8" fmla="*/ 2147483647 w 283"/>
                <a:gd name="T9" fmla="*/ 0 h 242"/>
                <a:gd name="T10" fmla="*/ 2147483647 w 283"/>
                <a:gd name="T11" fmla="*/ 2147483647 h 242"/>
                <a:gd name="T12" fmla="*/ 2147483647 w 283"/>
                <a:gd name="T13" fmla="*/ 2147483647 h 242"/>
                <a:gd name="T14" fmla="*/ 2147483647 w 283"/>
                <a:gd name="T15" fmla="*/ 2147483647 h 242"/>
                <a:gd name="T16" fmla="*/ 2147483647 w 283"/>
                <a:gd name="T17" fmla="*/ 2147483647 h 242"/>
                <a:gd name="T18" fmla="*/ 2147483647 w 283"/>
                <a:gd name="T19" fmla="*/ 2147483647 h 242"/>
                <a:gd name="T20" fmla="*/ 2147483647 w 283"/>
                <a:gd name="T21" fmla="*/ 2147483647 h 242"/>
                <a:gd name="T22" fmla="*/ 2147483647 w 283"/>
                <a:gd name="T23" fmla="*/ 2147483647 h 242"/>
                <a:gd name="T24" fmla="*/ 2147483647 w 283"/>
                <a:gd name="T25" fmla="*/ 2147483647 h 242"/>
                <a:gd name="T26" fmla="*/ 2147483647 w 283"/>
                <a:gd name="T27" fmla="*/ 2147483647 h 242"/>
                <a:gd name="T28" fmla="*/ 0 w 283"/>
                <a:gd name="T29" fmla="*/ 2147483647 h 242"/>
                <a:gd name="T30" fmla="*/ 0 w 283"/>
                <a:gd name="T31" fmla="*/ 2147483647 h 2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3"/>
                <a:gd name="T49" fmla="*/ 0 h 242"/>
                <a:gd name="T50" fmla="*/ 283 w 283"/>
                <a:gd name="T51" fmla="*/ 242 h 2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3" h="242">
                  <a:moveTo>
                    <a:pt x="0" y="47"/>
                  </a:moveTo>
                  <a:lnTo>
                    <a:pt x="7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16"/>
                  </a:lnTo>
                  <a:lnTo>
                    <a:pt x="283" y="16"/>
                  </a:lnTo>
                  <a:lnTo>
                    <a:pt x="283" y="62"/>
                  </a:lnTo>
                  <a:lnTo>
                    <a:pt x="283" y="164"/>
                  </a:lnTo>
                  <a:lnTo>
                    <a:pt x="212" y="164"/>
                  </a:lnTo>
                  <a:lnTo>
                    <a:pt x="196" y="211"/>
                  </a:lnTo>
                  <a:lnTo>
                    <a:pt x="165" y="219"/>
                  </a:lnTo>
                  <a:lnTo>
                    <a:pt x="165" y="242"/>
                  </a:lnTo>
                  <a:lnTo>
                    <a:pt x="15" y="226"/>
                  </a:lnTo>
                  <a:lnTo>
                    <a:pt x="0" y="242"/>
                  </a:lnTo>
                  <a:lnTo>
                    <a:pt x="0" y="4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39" name="Freeform 39"/>
            <p:cNvSpPr>
              <a:spLocks noChangeAspect="1"/>
            </p:cNvSpPr>
            <p:nvPr/>
          </p:nvSpPr>
          <p:spPr bwMode="auto">
            <a:xfrm>
              <a:off x="11092305" y="2437647"/>
              <a:ext cx="269213" cy="210801"/>
            </a:xfrm>
            <a:custGeom>
              <a:avLst/>
              <a:gdLst>
                <a:gd name="T0" fmla="*/ 0 w 196"/>
                <a:gd name="T1" fmla="*/ 2147483647 h 139"/>
                <a:gd name="T2" fmla="*/ 2147483647 w 196"/>
                <a:gd name="T3" fmla="*/ 2147483647 h 139"/>
                <a:gd name="T4" fmla="*/ 2147483647 w 196"/>
                <a:gd name="T5" fmla="*/ 2147483647 h 139"/>
                <a:gd name="T6" fmla="*/ 2147483647 w 196"/>
                <a:gd name="T7" fmla="*/ 2147483647 h 139"/>
                <a:gd name="T8" fmla="*/ 2147483647 w 196"/>
                <a:gd name="T9" fmla="*/ 2147483647 h 139"/>
                <a:gd name="T10" fmla="*/ 2147483647 w 196"/>
                <a:gd name="T11" fmla="*/ 2147483647 h 139"/>
                <a:gd name="T12" fmla="*/ 2147483647 w 196"/>
                <a:gd name="T13" fmla="*/ 2147483647 h 139"/>
                <a:gd name="T14" fmla="*/ 2147483647 w 196"/>
                <a:gd name="T15" fmla="*/ 2147483647 h 139"/>
                <a:gd name="T16" fmla="*/ 2147483647 w 196"/>
                <a:gd name="T17" fmla="*/ 0 h 139"/>
                <a:gd name="T18" fmla="*/ 0 w 196"/>
                <a:gd name="T19" fmla="*/ 2147483647 h 1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139"/>
                <a:gd name="T32" fmla="*/ 196 w 196"/>
                <a:gd name="T33" fmla="*/ 139 h 1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139">
                  <a:moveTo>
                    <a:pt x="0" y="55"/>
                  </a:moveTo>
                  <a:lnTo>
                    <a:pt x="23" y="77"/>
                  </a:lnTo>
                  <a:lnTo>
                    <a:pt x="70" y="85"/>
                  </a:lnTo>
                  <a:lnTo>
                    <a:pt x="150" y="139"/>
                  </a:lnTo>
                  <a:lnTo>
                    <a:pt x="181" y="139"/>
                  </a:lnTo>
                  <a:lnTo>
                    <a:pt x="196" y="93"/>
                  </a:lnTo>
                  <a:lnTo>
                    <a:pt x="181" y="62"/>
                  </a:lnTo>
                  <a:lnTo>
                    <a:pt x="189" y="31"/>
                  </a:lnTo>
                  <a:lnTo>
                    <a:pt x="118" y="0"/>
                  </a:lnTo>
                  <a:lnTo>
                    <a:pt x="0" y="5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40" name="Freeform 40"/>
            <p:cNvSpPr>
              <a:spLocks noChangeAspect="1"/>
            </p:cNvSpPr>
            <p:nvPr/>
          </p:nvSpPr>
          <p:spPr bwMode="auto">
            <a:xfrm>
              <a:off x="9502318" y="4861143"/>
              <a:ext cx="356966" cy="322654"/>
            </a:xfrm>
            <a:custGeom>
              <a:avLst/>
              <a:gdLst>
                <a:gd name="T0" fmla="*/ 2147483647 w 261"/>
                <a:gd name="T1" fmla="*/ 2147483647 h 212"/>
                <a:gd name="T2" fmla="*/ 2147483647 w 261"/>
                <a:gd name="T3" fmla="*/ 2147483647 h 212"/>
                <a:gd name="T4" fmla="*/ 2147483647 w 261"/>
                <a:gd name="T5" fmla="*/ 2147483647 h 212"/>
                <a:gd name="T6" fmla="*/ 2147483647 w 261"/>
                <a:gd name="T7" fmla="*/ 2147483647 h 212"/>
                <a:gd name="T8" fmla="*/ 0 w 261"/>
                <a:gd name="T9" fmla="*/ 0 h 212"/>
                <a:gd name="T10" fmla="*/ 2147483647 w 261"/>
                <a:gd name="T11" fmla="*/ 0 h 212"/>
                <a:gd name="T12" fmla="*/ 2147483647 w 261"/>
                <a:gd name="T13" fmla="*/ 2147483647 h 212"/>
                <a:gd name="T14" fmla="*/ 2147483647 w 261"/>
                <a:gd name="T15" fmla="*/ 2147483647 h 212"/>
                <a:gd name="T16" fmla="*/ 2147483647 w 261"/>
                <a:gd name="T17" fmla="*/ 2147483647 h 212"/>
                <a:gd name="T18" fmla="*/ 2147483647 w 261"/>
                <a:gd name="T19" fmla="*/ 2147483647 h 212"/>
                <a:gd name="T20" fmla="*/ 2147483647 w 261"/>
                <a:gd name="T21" fmla="*/ 2147483647 h 212"/>
                <a:gd name="T22" fmla="*/ 2147483647 w 261"/>
                <a:gd name="T23" fmla="*/ 2147483647 h 212"/>
                <a:gd name="T24" fmla="*/ 2147483647 w 261"/>
                <a:gd name="T25" fmla="*/ 2147483647 h 212"/>
                <a:gd name="T26" fmla="*/ 2147483647 w 261"/>
                <a:gd name="T27" fmla="*/ 2147483647 h 212"/>
                <a:gd name="T28" fmla="*/ 2147483647 w 261"/>
                <a:gd name="T29" fmla="*/ 2147483647 h 212"/>
                <a:gd name="T30" fmla="*/ 2147483647 w 261"/>
                <a:gd name="T31" fmla="*/ 2147483647 h 212"/>
                <a:gd name="T32" fmla="*/ 2147483647 w 261"/>
                <a:gd name="T33" fmla="*/ 2147483647 h 212"/>
                <a:gd name="T34" fmla="*/ 2147483647 w 261"/>
                <a:gd name="T35" fmla="*/ 2147483647 h 212"/>
                <a:gd name="T36" fmla="*/ 2147483647 w 261"/>
                <a:gd name="T37" fmla="*/ 2147483647 h 212"/>
                <a:gd name="T38" fmla="*/ 2147483647 w 261"/>
                <a:gd name="T39" fmla="*/ 2147483647 h 212"/>
                <a:gd name="T40" fmla="*/ 2147483647 w 261"/>
                <a:gd name="T41" fmla="*/ 2147483647 h 2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61"/>
                <a:gd name="T64" fmla="*/ 0 h 212"/>
                <a:gd name="T65" fmla="*/ 261 w 261"/>
                <a:gd name="T66" fmla="*/ 212 h 2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61" h="212">
                  <a:moveTo>
                    <a:pt x="63" y="118"/>
                  </a:moveTo>
                  <a:lnTo>
                    <a:pt x="24" y="63"/>
                  </a:lnTo>
                  <a:lnTo>
                    <a:pt x="24" y="32"/>
                  </a:lnTo>
                  <a:lnTo>
                    <a:pt x="24" y="8"/>
                  </a:lnTo>
                  <a:lnTo>
                    <a:pt x="0" y="0"/>
                  </a:lnTo>
                  <a:lnTo>
                    <a:pt x="142" y="0"/>
                  </a:lnTo>
                  <a:lnTo>
                    <a:pt x="142" y="40"/>
                  </a:lnTo>
                  <a:lnTo>
                    <a:pt x="150" y="40"/>
                  </a:lnTo>
                  <a:lnTo>
                    <a:pt x="142" y="71"/>
                  </a:lnTo>
                  <a:lnTo>
                    <a:pt x="150" y="71"/>
                  </a:lnTo>
                  <a:lnTo>
                    <a:pt x="150" y="118"/>
                  </a:lnTo>
                  <a:lnTo>
                    <a:pt x="237" y="118"/>
                  </a:lnTo>
                  <a:lnTo>
                    <a:pt x="237" y="126"/>
                  </a:lnTo>
                  <a:lnTo>
                    <a:pt x="237" y="149"/>
                  </a:lnTo>
                  <a:lnTo>
                    <a:pt x="261" y="149"/>
                  </a:lnTo>
                  <a:lnTo>
                    <a:pt x="237" y="166"/>
                  </a:lnTo>
                  <a:lnTo>
                    <a:pt x="237" y="189"/>
                  </a:lnTo>
                  <a:lnTo>
                    <a:pt x="87" y="212"/>
                  </a:lnTo>
                  <a:lnTo>
                    <a:pt x="87" y="189"/>
                  </a:lnTo>
                  <a:lnTo>
                    <a:pt x="79" y="189"/>
                  </a:lnTo>
                  <a:lnTo>
                    <a:pt x="63" y="11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41" name="Freeform 41"/>
            <p:cNvSpPr>
              <a:spLocks noChangeAspect="1"/>
            </p:cNvSpPr>
            <p:nvPr/>
          </p:nvSpPr>
          <p:spPr bwMode="auto">
            <a:xfrm>
              <a:off x="10171629" y="2879326"/>
              <a:ext cx="209717" cy="293974"/>
            </a:xfrm>
            <a:custGeom>
              <a:avLst/>
              <a:gdLst>
                <a:gd name="T0" fmla="*/ 2147483647 w 152"/>
                <a:gd name="T1" fmla="*/ 0 h 195"/>
                <a:gd name="T2" fmla="*/ 0 w 152"/>
                <a:gd name="T3" fmla="*/ 0 h 195"/>
                <a:gd name="T4" fmla="*/ 0 w 152"/>
                <a:gd name="T5" fmla="*/ 2147483647 h 195"/>
                <a:gd name="T6" fmla="*/ 2147483647 w 152"/>
                <a:gd name="T7" fmla="*/ 2147483647 h 195"/>
                <a:gd name="T8" fmla="*/ 2147483647 w 152"/>
                <a:gd name="T9" fmla="*/ 2147483647 h 195"/>
                <a:gd name="T10" fmla="*/ 2147483647 w 152"/>
                <a:gd name="T11" fmla="*/ 2147483647 h 195"/>
                <a:gd name="T12" fmla="*/ 2147483647 w 152"/>
                <a:gd name="T13" fmla="*/ 2147483647 h 195"/>
                <a:gd name="T14" fmla="*/ 2147483647 w 152"/>
                <a:gd name="T15" fmla="*/ 2147483647 h 195"/>
                <a:gd name="T16" fmla="*/ 2147483647 w 152"/>
                <a:gd name="T17" fmla="*/ 2147483647 h 195"/>
                <a:gd name="T18" fmla="*/ 2147483647 w 152"/>
                <a:gd name="T19" fmla="*/ 2147483647 h 195"/>
                <a:gd name="T20" fmla="*/ 2147483647 w 152"/>
                <a:gd name="T21" fmla="*/ 2147483647 h 195"/>
                <a:gd name="T22" fmla="*/ 2147483647 w 152"/>
                <a:gd name="T23" fmla="*/ 2147483647 h 195"/>
                <a:gd name="T24" fmla="*/ 2147483647 w 152"/>
                <a:gd name="T25" fmla="*/ 2147483647 h 195"/>
                <a:gd name="T26" fmla="*/ 2147483647 w 152"/>
                <a:gd name="T27" fmla="*/ 2147483647 h 195"/>
                <a:gd name="T28" fmla="*/ 2147483647 w 152"/>
                <a:gd name="T29" fmla="*/ 2147483647 h 195"/>
                <a:gd name="T30" fmla="*/ 2147483647 w 152"/>
                <a:gd name="T31" fmla="*/ 2147483647 h 195"/>
                <a:gd name="T32" fmla="*/ 2147483647 w 152"/>
                <a:gd name="T33" fmla="*/ 2147483647 h 195"/>
                <a:gd name="T34" fmla="*/ 2147483647 w 152"/>
                <a:gd name="T35" fmla="*/ 2147483647 h 195"/>
                <a:gd name="T36" fmla="*/ 2147483647 w 152"/>
                <a:gd name="T37" fmla="*/ 0 h 195"/>
                <a:gd name="T38" fmla="*/ 2147483647 w 152"/>
                <a:gd name="T39" fmla="*/ 0 h 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2"/>
                <a:gd name="T61" fmla="*/ 0 h 195"/>
                <a:gd name="T62" fmla="*/ 152 w 152"/>
                <a:gd name="T63" fmla="*/ 195 h 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2" h="195">
                  <a:moveTo>
                    <a:pt x="80" y="0"/>
                  </a:moveTo>
                  <a:lnTo>
                    <a:pt x="0" y="0"/>
                  </a:lnTo>
                  <a:lnTo>
                    <a:pt x="0" y="62"/>
                  </a:lnTo>
                  <a:lnTo>
                    <a:pt x="24" y="62"/>
                  </a:lnTo>
                  <a:lnTo>
                    <a:pt x="24" y="101"/>
                  </a:lnTo>
                  <a:lnTo>
                    <a:pt x="56" y="117"/>
                  </a:lnTo>
                  <a:lnTo>
                    <a:pt x="56" y="133"/>
                  </a:lnTo>
                  <a:lnTo>
                    <a:pt x="48" y="148"/>
                  </a:lnTo>
                  <a:lnTo>
                    <a:pt x="56" y="164"/>
                  </a:lnTo>
                  <a:lnTo>
                    <a:pt x="48" y="164"/>
                  </a:lnTo>
                  <a:lnTo>
                    <a:pt x="56" y="195"/>
                  </a:lnTo>
                  <a:lnTo>
                    <a:pt x="80" y="195"/>
                  </a:lnTo>
                  <a:lnTo>
                    <a:pt x="80" y="148"/>
                  </a:lnTo>
                  <a:lnTo>
                    <a:pt x="128" y="148"/>
                  </a:lnTo>
                  <a:lnTo>
                    <a:pt x="128" y="62"/>
                  </a:lnTo>
                  <a:lnTo>
                    <a:pt x="144" y="62"/>
                  </a:lnTo>
                  <a:lnTo>
                    <a:pt x="144" y="39"/>
                  </a:lnTo>
                  <a:lnTo>
                    <a:pt x="152" y="31"/>
                  </a:lnTo>
                  <a:lnTo>
                    <a:pt x="128" y="0"/>
                  </a:lnTo>
                  <a:lnTo>
                    <a:pt x="8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42" name="Freeform 42"/>
            <p:cNvSpPr>
              <a:spLocks noChangeAspect="1"/>
            </p:cNvSpPr>
            <p:nvPr/>
          </p:nvSpPr>
          <p:spPr bwMode="auto">
            <a:xfrm>
              <a:off x="11632217" y="5505018"/>
              <a:ext cx="545861" cy="639573"/>
            </a:xfrm>
            <a:custGeom>
              <a:avLst/>
              <a:gdLst>
                <a:gd name="T0" fmla="*/ 2147483647 w 394"/>
                <a:gd name="T1" fmla="*/ 2147483647 h 423"/>
                <a:gd name="T2" fmla="*/ 2147483647 w 394"/>
                <a:gd name="T3" fmla="*/ 2147483647 h 423"/>
                <a:gd name="T4" fmla="*/ 2147483647 w 394"/>
                <a:gd name="T5" fmla="*/ 2147483647 h 423"/>
                <a:gd name="T6" fmla="*/ 2147483647 w 394"/>
                <a:gd name="T7" fmla="*/ 2147483647 h 423"/>
                <a:gd name="T8" fmla="*/ 2147483647 w 394"/>
                <a:gd name="T9" fmla="*/ 2147483647 h 423"/>
                <a:gd name="T10" fmla="*/ 2147483647 w 394"/>
                <a:gd name="T11" fmla="*/ 2147483647 h 423"/>
                <a:gd name="T12" fmla="*/ 2147483647 w 394"/>
                <a:gd name="T13" fmla="*/ 2147483647 h 423"/>
                <a:gd name="T14" fmla="*/ 0 w 394"/>
                <a:gd name="T15" fmla="*/ 2147483647 h 423"/>
                <a:gd name="T16" fmla="*/ 0 w 394"/>
                <a:gd name="T17" fmla="*/ 0 h 423"/>
                <a:gd name="T18" fmla="*/ 2147483647 w 394"/>
                <a:gd name="T19" fmla="*/ 0 h 423"/>
                <a:gd name="T20" fmla="*/ 2147483647 w 394"/>
                <a:gd name="T21" fmla="*/ 2147483647 h 423"/>
                <a:gd name="T22" fmla="*/ 2147483647 w 394"/>
                <a:gd name="T23" fmla="*/ 2147483647 h 423"/>
                <a:gd name="T24" fmla="*/ 2147483647 w 394"/>
                <a:gd name="T25" fmla="*/ 2147483647 h 423"/>
                <a:gd name="T26" fmla="*/ 2147483647 w 394"/>
                <a:gd name="T27" fmla="*/ 2147483647 h 423"/>
                <a:gd name="T28" fmla="*/ 2147483647 w 394"/>
                <a:gd name="T29" fmla="*/ 2147483647 h 423"/>
                <a:gd name="T30" fmla="*/ 2147483647 w 394"/>
                <a:gd name="T31" fmla="*/ 2147483647 h 423"/>
                <a:gd name="T32" fmla="*/ 2147483647 w 394"/>
                <a:gd name="T33" fmla="*/ 2147483647 h 423"/>
                <a:gd name="T34" fmla="*/ 2147483647 w 394"/>
                <a:gd name="T35" fmla="*/ 2147483647 h 423"/>
                <a:gd name="T36" fmla="*/ 2147483647 w 394"/>
                <a:gd name="T37" fmla="*/ 2147483647 h 423"/>
                <a:gd name="T38" fmla="*/ 2147483647 w 394"/>
                <a:gd name="T39" fmla="*/ 2147483647 h 423"/>
                <a:gd name="T40" fmla="*/ 2147483647 w 394"/>
                <a:gd name="T41" fmla="*/ 2147483647 h 423"/>
                <a:gd name="T42" fmla="*/ 2147483647 w 394"/>
                <a:gd name="T43" fmla="*/ 2147483647 h 423"/>
                <a:gd name="T44" fmla="*/ 2147483647 w 394"/>
                <a:gd name="T45" fmla="*/ 2147483647 h 4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94"/>
                <a:gd name="T70" fmla="*/ 0 h 423"/>
                <a:gd name="T71" fmla="*/ 394 w 394"/>
                <a:gd name="T72" fmla="*/ 423 h 42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94" h="423">
                  <a:moveTo>
                    <a:pt x="276" y="407"/>
                  </a:moveTo>
                  <a:lnTo>
                    <a:pt x="284" y="337"/>
                  </a:lnTo>
                  <a:lnTo>
                    <a:pt x="260" y="337"/>
                  </a:lnTo>
                  <a:lnTo>
                    <a:pt x="127" y="305"/>
                  </a:lnTo>
                  <a:lnTo>
                    <a:pt x="95" y="274"/>
                  </a:lnTo>
                  <a:lnTo>
                    <a:pt x="95" y="250"/>
                  </a:lnTo>
                  <a:lnTo>
                    <a:pt x="95" y="243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60" y="118"/>
                  </a:lnTo>
                  <a:lnTo>
                    <a:pt x="299" y="125"/>
                  </a:lnTo>
                  <a:lnTo>
                    <a:pt x="316" y="149"/>
                  </a:lnTo>
                  <a:lnTo>
                    <a:pt x="339" y="149"/>
                  </a:lnTo>
                  <a:lnTo>
                    <a:pt x="339" y="250"/>
                  </a:lnTo>
                  <a:lnTo>
                    <a:pt x="379" y="250"/>
                  </a:lnTo>
                  <a:lnTo>
                    <a:pt x="379" y="313"/>
                  </a:lnTo>
                  <a:lnTo>
                    <a:pt x="394" y="313"/>
                  </a:lnTo>
                  <a:lnTo>
                    <a:pt x="379" y="329"/>
                  </a:lnTo>
                  <a:lnTo>
                    <a:pt x="379" y="399"/>
                  </a:lnTo>
                  <a:lnTo>
                    <a:pt x="394" y="399"/>
                  </a:lnTo>
                  <a:lnTo>
                    <a:pt x="394" y="423"/>
                  </a:lnTo>
                  <a:lnTo>
                    <a:pt x="276" y="40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43" name="Freeform 43"/>
            <p:cNvSpPr>
              <a:spLocks noChangeAspect="1"/>
            </p:cNvSpPr>
            <p:nvPr/>
          </p:nvSpPr>
          <p:spPr bwMode="auto">
            <a:xfrm>
              <a:off x="9914316" y="2387456"/>
              <a:ext cx="348042" cy="369977"/>
            </a:xfrm>
            <a:custGeom>
              <a:avLst/>
              <a:gdLst>
                <a:gd name="T0" fmla="*/ 2147483647 w 252"/>
                <a:gd name="T1" fmla="*/ 2147483647 h 243"/>
                <a:gd name="T2" fmla="*/ 2147483647 w 252"/>
                <a:gd name="T3" fmla="*/ 0 h 243"/>
                <a:gd name="T4" fmla="*/ 2147483647 w 252"/>
                <a:gd name="T5" fmla="*/ 2147483647 h 243"/>
                <a:gd name="T6" fmla="*/ 2147483647 w 252"/>
                <a:gd name="T7" fmla="*/ 2147483647 h 243"/>
                <a:gd name="T8" fmla="*/ 2147483647 w 252"/>
                <a:gd name="T9" fmla="*/ 2147483647 h 243"/>
                <a:gd name="T10" fmla="*/ 2147483647 w 252"/>
                <a:gd name="T11" fmla="*/ 2147483647 h 243"/>
                <a:gd name="T12" fmla="*/ 2147483647 w 252"/>
                <a:gd name="T13" fmla="*/ 2147483647 h 243"/>
                <a:gd name="T14" fmla="*/ 2147483647 w 252"/>
                <a:gd name="T15" fmla="*/ 2147483647 h 243"/>
                <a:gd name="T16" fmla="*/ 0 w 252"/>
                <a:gd name="T17" fmla="*/ 2147483647 h 243"/>
                <a:gd name="T18" fmla="*/ 0 w 252"/>
                <a:gd name="T19" fmla="*/ 2147483647 h 243"/>
                <a:gd name="T20" fmla="*/ 0 w 252"/>
                <a:gd name="T21" fmla="*/ 2147483647 h 243"/>
                <a:gd name="T22" fmla="*/ 2147483647 w 252"/>
                <a:gd name="T23" fmla="*/ 2147483647 h 2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243"/>
                <a:gd name="T38" fmla="*/ 252 w 252"/>
                <a:gd name="T39" fmla="*/ 243 h 2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243">
                  <a:moveTo>
                    <a:pt x="56" y="16"/>
                  </a:moveTo>
                  <a:lnTo>
                    <a:pt x="71" y="0"/>
                  </a:lnTo>
                  <a:lnTo>
                    <a:pt x="221" y="16"/>
                  </a:lnTo>
                  <a:lnTo>
                    <a:pt x="252" y="87"/>
                  </a:lnTo>
                  <a:lnTo>
                    <a:pt x="205" y="126"/>
                  </a:lnTo>
                  <a:lnTo>
                    <a:pt x="189" y="196"/>
                  </a:lnTo>
                  <a:lnTo>
                    <a:pt x="111" y="243"/>
                  </a:lnTo>
                  <a:lnTo>
                    <a:pt x="71" y="204"/>
                  </a:lnTo>
                  <a:lnTo>
                    <a:pt x="0" y="204"/>
                  </a:lnTo>
                  <a:lnTo>
                    <a:pt x="0" y="109"/>
                  </a:lnTo>
                  <a:lnTo>
                    <a:pt x="0" y="16"/>
                  </a:lnTo>
                  <a:lnTo>
                    <a:pt x="56" y="1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44" name="Freeform 44"/>
            <p:cNvSpPr>
              <a:spLocks noChangeAspect="1"/>
            </p:cNvSpPr>
            <p:nvPr/>
          </p:nvSpPr>
          <p:spPr bwMode="auto">
            <a:xfrm>
              <a:off x="11470094" y="4823858"/>
              <a:ext cx="520576" cy="489001"/>
            </a:xfrm>
            <a:custGeom>
              <a:avLst/>
              <a:gdLst>
                <a:gd name="T0" fmla="*/ 2147483647 w 378"/>
                <a:gd name="T1" fmla="*/ 2147483647 h 323"/>
                <a:gd name="T2" fmla="*/ 2147483647 w 378"/>
                <a:gd name="T3" fmla="*/ 2147483647 h 323"/>
                <a:gd name="T4" fmla="*/ 0 w 378"/>
                <a:gd name="T5" fmla="*/ 2147483647 h 323"/>
                <a:gd name="T6" fmla="*/ 0 w 378"/>
                <a:gd name="T7" fmla="*/ 2147483647 h 323"/>
                <a:gd name="T8" fmla="*/ 2147483647 w 378"/>
                <a:gd name="T9" fmla="*/ 2147483647 h 323"/>
                <a:gd name="T10" fmla="*/ 2147483647 w 378"/>
                <a:gd name="T11" fmla="*/ 2147483647 h 323"/>
                <a:gd name="T12" fmla="*/ 2147483647 w 378"/>
                <a:gd name="T13" fmla="*/ 2147483647 h 323"/>
                <a:gd name="T14" fmla="*/ 2147483647 w 378"/>
                <a:gd name="T15" fmla="*/ 2147483647 h 323"/>
                <a:gd name="T16" fmla="*/ 2147483647 w 378"/>
                <a:gd name="T17" fmla="*/ 2147483647 h 323"/>
                <a:gd name="T18" fmla="*/ 2147483647 w 378"/>
                <a:gd name="T19" fmla="*/ 2147483647 h 323"/>
                <a:gd name="T20" fmla="*/ 2147483647 w 378"/>
                <a:gd name="T21" fmla="*/ 2147483647 h 323"/>
                <a:gd name="T22" fmla="*/ 2147483647 w 378"/>
                <a:gd name="T23" fmla="*/ 2147483647 h 323"/>
                <a:gd name="T24" fmla="*/ 2147483647 w 378"/>
                <a:gd name="T25" fmla="*/ 0 h 323"/>
                <a:gd name="T26" fmla="*/ 2147483647 w 378"/>
                <a:gd name="T27" fmla="*/ 2147483647 h 323"/>
                <a:gd name="T28" fmla="*/ 2147483647 w 378"/>
                <a:gd name="T29" fmla="*/ 2147483647 h 323"/>
                <a:gd name="T30" fmla="*/ 2147483647 w 378"/>
                <a:gd name="T31" fmla="*/ 2147483647 h 323"/>
                <a:gd name="T32" fmla="*/ 2147483647 w 378"/>
                <a:gd name="T33" fmla="*/ 2147483647 h 323"/>
                <a:gd name="T34" fmla="*/ 2147483647 w 378"/>
                <a:gd name="T35" fmla="*/ 2147483647 h 323"/>
                <a:gd name="T36" fmla="*/ 2147483647 w 378"/>
                <a:gd name="T37" fmla="*/ 2147483647 h 323"/>
                <a:gd name="T38" fmla="*/ 2147483647 w 378"/>
                <a:gd name="T39" fmla="*/ 2147483647 h 323"/>
                <a:gd name="T40" fmla="*/ 2147483647 w 378"/>
                <a:gd name="T41" fmla="*/ 2147483647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8"/>
                <a:gd name="T64" fmla="*/ 0 h 323"/>
                <a:gd name="T65" fmla="*/ 378 w 378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8" h="323">
                  <a:moveTo>
                    <a:pt x="237" y="323"/>
                  </a:moveTo>
                  <a:lnTo>
                    <a:pt x="213" y="292"/>
                  </a:lnTo>
                  <a:lnTo>
                    <a:pt x="0" y="275"/>
                  </a:lnTo>
                  <a:lnTo>
                    <a:pt x="0" y="236"/>
                  </a:lnTo>
                  <a:lnTo>
                    <a:pt x="24" y="236"/>
                  </a:lnTo>
                  <a:lnTo>
                    <a:pt x="55" y="190"/>
                  </a:lnTo>
                  <a:lnTo>
                    <a:pt x="63" y="142"/>
                  </a:lnTo>
                  <a:lnTo>
                    <a:pt x="87" y="126"/>
                  </a:lnTo>
                  <a:lnTo>
                    <a:pt x="87" y="110"/>
                  </a:lnTo>
                  <a:lnTo>
                    <a:pt x="102" y="95"/>
                  </a:lnTo>
                  <a:lnTo>
                    <a:pt x="102" y="24"/>
                  </a:lnTo>
                  <a:lnTo>
                    <a:pt x="189" y="24"/>
                  </a:lnTo>
                  <a:lnTo>
                    <a:pt x="213" y="0"/>
                  </a:lnTo>
                  <a:lnTo>
                    <a:pt x="213" y="95"/>
                  </a:lnTo>
                  <a:lnTo>
                    <a:pt x="363" y="95"/>
                  </a:lnTo>
                  <a:lnTo>
                    <a:pt x="363" y="181"/>
                  </a:lnTo>
                  <a:lnTo>
                    <a:pt x="378" y="181"/>
                  </a:lnTo>
                  <a:lnTo>
                    <a:pt x="378" y="244"/>
                  </a:lnTo>
                  <a:lnTo>
                    <a:pt x="363" y="244"/>
                  </a:lnTo>
                  <a:lnTo>
                    <a:pt x="363" y="323"/>
                  </a:lnTo>
                  <a:lnTo>
                    <a:pt x="237" y="32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45" name="Freeform 45"/>
            <p:cNvSpPr>
              <a:spLocks noChangeAspect="1"/>
            </p:cNvSpPr>
            <p:nvPr/>
          </p:nvSpPr>
          <p:spPr bwMode="auto">
            <a:xfrm>
              <a:off x="10620812" y="5334370"/>
              <a:ext cx="502728" cy="321221"/>
            </a:xfrm>
            <a:custGeom>
              <a:avLst/>
              <a:gdLst>
                <a:gd name="T0" fmla="*/ 2147483647 w 361"/>
                <a:gd name="T1" fmla="*/ 2147483647 h 212"/>
                <a:gd name="T2" fmla="*/ 2147483647 w 361"/>
                <a:gd name="T3" fmla="*/ 2147483647 h 212"/>
                <a:gd name="T4" fmla="*/ 2147483647 w 361"/>
                <a:gd name="T5" fmla="*/ 2147483647 h 212"/>
                <a:gd name="T6" fmla="*/ 0 w 361"/>
                <a:gd name="T7" fmla="*/ 2147483647 h 212"/>
                <a:gd name="T8" fmla="*/ 0 w 361"/>
                <a:gd name="T9" fmla="*/ 2147483647 h 212"/>
                <a:gd name="T10" fmla="*/ 0 w 361"/>
                <a:gd name="T11" fmla="*/ 2147483647 h 212"/>
                <a:gd name="T12" fmla="*/ 2147483647 w 361"/>
                <a:gd name="T13" fmla="*/ 0 h 212"/>
                <a:gd name="T14" fmla="*/ 2147483647 w 361"/>
                <a:gd name="T15" fmla="*/ 0 h 212"/>
                <a:gd name="T16" fmla="*/ 2147483647 w 361"/>
                <a:gd name="T17" fmla="*/ 2147483647 h 212"/>
                <a:gd name="T18" fmla="*/ 2147483647 w 361"/>
                <a:gd name="T19" fmla="*/ 2147483647 h 212"/>
                <a:gd name="T20" fmla="*/ 2147483647 w 361"/>
                <a:gd name="T21" fmla="*/ 0 h 212"/>
                <a:gd name="T22" fmla="*/ 2147483647 w 361"/>
                <a:gd name="T23" fmla="*/ 0 h 212"/>
                <a:gd name="T24" fmla="*/ 2147483647 w 361"/>
                <a:gd name="T25" fmla="*/ 2147483647 h 212"/>
                <a:gd name="T26" fmla="*/ 2147483647 w 361"/>
                <a:gd name="T27" fmla="*/ 2147483647 h 212"/>
                <a:gd name="T28" fmla="*/ 2147483647 w 361"/>
                <a:gd name="T29" fmla="*/ 2147483647 h 212"/>
                <a:gd name="T30" fmla="*/ 2147483647 w 361"/>
                <a:gd name="T31" fmla="*/ 2147483647 h 2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1"/>
                <a:gd name="T49" fmla="*/ 0 h 212"/>
                <a:gd name="T50" fmla="*/ 361 w 361"/>
                <a:gd name="T51" fmla="*/ 212 h 2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1" h="212">
                  <a:moveTo>
                    <a:pt x="306" y="212"/>
                  </a:moveTo>
                  <a:lnTo>
                    <a:pt x="189" y="212"/>
                  </a:lnTo>
                  <a:lnTo>
                    <a:pt x="149" y="212"/>
                  </a:lnTo>
                  <a:lnTo>
                    <a:pt x="0" y="205"/>
                  </a:lnTo>
                  <a:lnTo>
                    <a:pt x="0" y="181"/>
                  </a:lnTo>
                  <a:lnTo>
                    <a:pt x="0" y="150"/>
                  </a:lnTo>
                  <a:lnTo>
                    <a:pt x="8" y="0"/>
                  </a:lnTo>
                  <a:lnTo>
                    <a:pt x="180" y="0"/>
                  </a:lnTo>
                  <a:lnTo>
                    <a:pt x="180" y="17"/>
                  </a:lnTo>
                  <a:lnTo>
                    <a:pt x="189" y="17"/>
                  </a:lnTo>
                  <a:lnTo>
                    <a:pt x="251" y="0"/>
                  </a:lnTo>
                  <a:lnTo>
                    <a:pt x="345" y="0"/>
                  </a:lnTo>
                  <a:lnTo>
                    <a:pt x="361" y="86"/>
                  </a:lnTo>
                  <a:lnTo>
                    <a:pt x="330" y="110"/>
                  </a:lnTo>
                  <a:lnTo>
                    <a:pt x="306" y="181"/>
                  </a:lnTo>
                  <a:lnTo>
                    <a:pt x="306" y="212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46" name="Freeform 46"/>
            <p:cNvSpPr>
              <a:spLocks noChangeAspect="1"/>
            </p:cNvSpPr>
            <p:nvPr/>
          </p:nvSpPr>
          <p:spPr bwMode="auto">
            <a:xfrm>
              <a:off x="12140894" y="2804757"/>
              <a:ext cx="416461" cy="368543"/>
            </a:xfrm>
            <a:custGeom>
              <a:avLst/>
              <a:gdLst>
                <a:gd name="T0" fmla="*/ 2147483647 w 300"/>
                <a:gd name="T1" fmla="*/ 2147483647 h 243"/>
                <a:gd name="T2" fmla="*/ 2147483647 w 300"/>
                <a:gd name="T3" fmla="*/ 2147483647 h 243"/>
                <a:gd name="T4" fmla="*/ 2147483647 w 300"/>
                <a:gd name="T5" fmla="*/ 2147483647 h 243"/>
                <a:gd name="T6" fmla="*/ 2147483647 w 300"/>
                <a:gd name="T7" fmla="*/ 2147483647 h 243"/>
                <a:gd name="T8" fmla="*/ 2147483647 w 300"/>
                <a:gd name="T9" fmla="*/ 2147483647 h 243"/>
                <a:gd name="T10" fmla="*/ 2147483647 w 300"/>
                <a:gd name="T11" fmla="*/ 2147483647 h 243"/>
                <a:gd name="T12" fmla="*/ 2147483647 w 300"/>
                <a:gd name="T13" fmla="*/ 2147483647 h 243"/>
                <a:gd name="T14" fmla="*/ 2147483647 w 300"/>
                <a:gd name="T15" fmla="*/ 2147483647 h 243"/>
                <a:gd name="T16" fmla="*/ 2147483647 w 300"/>
                <a:gd name="T17" fmla="*/ 2147483647 h 243"/>
                <a:gd name="T18" fmla="*/ 2147483647 w 300"/>
                <a:gd name="T19" fmla="*/ 2147483647 h 243"/>
                <a:gd name="T20" fmla="*/ 0 w 300"/>
                <a:gd name="T21" fmla="*/ 2147483647 h 243"/>
                <a:gd name="T22" fmla="*/ 2147483647 w 300"/>
                <a:gd name="T23" fmla="*/ 2147483647 h 243"/>
                <a:gd name="T24" fmla="*/ 2147483647 w 300"/>
                <a:gd name="T25" fmla="*/ 0 h 243"/>
                <a:gd name="T26" fmla="*/ 2147483647 w 300"/>
                <a:gd name="T27" fmla="*/ 2147483647 h 243"/>
                <a:gd name="T28" fmla="*/ 2147483647 w 300"/>
                <a:gd name="T29" fmla="*/ 2147483647 h 2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0"/>
                <a:gd name="T46" fmla="*/ 0 h 243"/>
                <a:gd name="T47" fmla="*/ 300 w 300"/>
                <a:gd name="T48" fmla="*/ 243 h 2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0" h="243">
                  <a:moveTo>
                    <a:pt x="189" y="62"/>
                  </a:moveTo>
                  <a:lnTo>
                    <a:pt x="221" y="78"/>
                  </a:lnTo>
                  <a:lnTo>
                    <a:pt x="245" y="78"/>
                  </a:lnTo>
                  <a:lnTo>
                    <a:pt x="300" y="109"/>
                  </a:lnTo>
                  <a:lnTo>
                    <a:pt x="102" y="243"/>
                  </a:lnTo>
                  <a:lnTo>
                    <a:pt x="39" y="149"/>
                  </a:lnTo>
                  <a:lnTo>
                    <a:pt x="32" y="126"/>
                  </a:lnTo>
                  <a:lnTo>
                    <a:pt x="39" y="126"/>
                  </a:lnTo>
                  <a:lnTo>
                    <a:pt x="8" y="109"/>
                  </a:lnTo>
                  <a:lnTo>
                    <a:pt x="24" y="78"/>
                  </a:lnTo>
                  <a:lnTo>
                    <a:pt x="0" y="47"/>
                  </a:lnTo>
                  <a:lnTo>
                    <a:pt x="24" y="31"/>
                  </a:lnTo>
                  <a:lnTo>
                    <a:pt x="63" y="0"/>
                  </a:lnTo>
                  <a:lnTo>
                    <a:pt x="174" y="16"/>
                  </a:lnTo>
                  <a:lnTo>
                    <a:pt x="189" y="6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47" name="Freeform 47"/>
            <p:cNvSpPr>
              <a:spLocks noChangeAspect="1"/>
            </p:cNvSpPr>
            <p:nvPr/>
          </p:nvSpPr>
          <p:spPr bwMode="auto">
            <a:xfrm>
              <a:off x="11041734" y="5312859"/>
              <a:ext cx="275162" cy="342731"/>
            </a:xfrm>
            <a:custGeom>
              <a:avLst/>
              <a:gdLst>
                <a:gd name="T0" fmla="*/ 2147483647 w 199"/>
                <a:gd name="T1" fmla="*/ 2147483647 h 226"/>
                <a:gd name="T2" fmla="*/ 2147483647 w 199"/>
                <a:gd name="T3" fmla="*/ 2147483647 h 226"/>
                <a:gd name="T4" fmla="*/ 2147483647 w 199"/>
                <a:gd name="T5" fmla="*/ 2147483647 h 226"/>
                <a:gd name="T6" fmla="*/ 2147483647 w 199"/>
                <a:gd name="T7" fmla="*/ 2147483647 h 226"/>
                <a:gd name="T8" fmla="*/ 2147483647 w 199"/>
                <a:gd name="T9" fmla="*/ 2147483647 h 226"/>
                <a:gd name="T10" fmla="*/ 2147483647 w 199"/>
                <a:gd name="T11" fmla="*/ 2147483647 h 226"/>
                <a:gd name="T12" fmla="*/ 2147483647 w 199"/>
                <a:gd name="T13" fmla="*/ 2147483647 h 226"/>
                <a:gd name="T14" fmla="*/ 2147483647 w 199"/>
                <a:gd name="T15" fmla="*/ 2147483647 h 226"/>
                <a:gd name="T16" fmla="*/ 2147483647 w 199"/>
                <a:gd name="T17" fmla="*/ 2147483647 h 226"/>
                <a:gd name="T18" fmla="*/ 2147483647 w 199"/>
                <a:gd name="T19" fmla="*/ 2147483647 h 226"/>
                <a:gd name="T20" fmla="*/ 0 w 199"/>
                <a:gd name="T21" fmla="*/ 2147483647 h 226"/>
                <a:gd name="T22" fmla="*/ 2147483647 w 199"/>
                <a:gd name="T23" fmla="*/ 2147483647 h 226"/>
                <a:gd name="T24" fmla="*/ 2147483647 w 199"/>
                <a:gd name="T25" fmla="*/ 2147483647 h 226"/>
                <a:gd name="T26" fmla="*/ 2147483647 w 199"/>
                <a:gd name="T27" fmla="*/ 2147483647 h 226"/>
                <a:gd name="T28" fmla="*/ 2147483647 w 199"/>
                <a:gd name="T29" fmla="*/ 2147483647 h 226"/>
                <a:gd name="T30" fmla="*/ 2147483647 w 199"/>
                <a:gd name="T31" fmla="*/ 0 h 226"/>
                <a:gd name="T32" fmla="*/ 2147483647 w 199"/>
                <a:gd name="T33" fmla="*/ 2147483647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9"/>
                <a:gd name="T52" fmla="*/ 0 h 226"/>
                <a:gd name="T53" fmla="*/ 199 w 199"/>
                <a:gd name="T54" fmla="*/ 226 h 2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9" h="226">
                  <a:moveTo>
                    <a:pt x="96" y="39"/>
                  </a:moveTo>
                  <a:lnTo>
                    <a:pt x="167" y="78"/>
                  </a:lnTo>
                  <a:lnTo>
                    <a:pt x="167" y="109"/>
                  </a:lnTo>
                  <a:lnTo>
                    <a:pt x="191" y="148"/>
                  </a:lnTo>
                  <a:lnTo>
                    <a:pt x="183" y="179"/>
                  </a:lnTo>
                  <a:lnTo>
                    <a:pt x="199" y="210"/>
                  </a:lnTo>
                  <a:lnTo>
                    <a:pt x="199" y="226"/>
                  </a:lnTo>
                  <a:lnTo>
                    <a:pt x="72" y="226"/>
                  </a:lnTo>
                  <a:lnTo>
                    <a:pt x="55" y="210"/>
                  </a:lnTo>
                  <a:lnTo>
                    <a:pt x="24" y="210"/>
                  </a:lnTo>
                  <a:lnTo>
                    <a:pt x="0" y="195"/>
                  </a:lnTo>
                  <a:lnTo>
                    <a:pt x="24" y="125"/>
                  </a:lnTo>
                  <a:lnTo>
                    <a:pt x="55" y="101"/>
                  </a:lnTo>
                  <a:lnTo>
                    <a:pt x="40" y="15"/>
                  </a:lnTo>
                  <a:lnTo>
                    <a:pt x="72" y="15"/>
                  </a:lnTo>
                  <a:lnTo>
                    <a:pt x="96" y="0"/>
                  </a:lnTo>
                  <a:lnTo>
                    <a:pt x="96" y="3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48" name="Freeform 48"/>
            <p:cNvSpPr>
              <a:spLocks noChangeAspect="1"/>
            </p:cNvSpPr>
            <p:nvPr/>
          </p:nvSpPr>
          <p:spPr bwMode="auto">
            <a:xfrm>
              <a:off x="9631717" y="2996916"/>
              <a:ext cx="523551" cy="354203"/>
            </a:xfrm>
            <a:custGeom>
              <a:avLst/>
              <a:gdLst>
                <a:gd name="T0" fmla="*/ 2147483647 w 377"/>
                <a:gd name="T1" fmla="*/ 2147483647 h 234"/>
                <a:gd name="T2" fmla="*/ 2147483647 w 377"/>
                <a:gd name="T3" fmla="*/ 2147483647 h 234"/>
                <a:gd name="T4" fmla="*/ 2147483647 w 377"/>
                <a:gd name="T5" fmla="*/ 0 h 234"/>
                <a:gd name="T6" fmla="*/ 2147483647 w 377"/>
                <a:gd name="T7" fmla="*/ 2147483647 h 234"/>
                <a:gd name="T8" fmla="*/ 2147483647 w 377"/>
                <a:gd name="T9" fmla="*/ 2147483647 h 234"/>
                <a:gd name="T10" fmla="*/ 2147483647 w 377"/>
                <a:gd name="T11" fmla="*/ 2147483647 h 234"/>
                <a:gd name="T12" fmla="*/ 2147483647 w 377"/>
                <a:gd name="T13" fmla="*/ 2147483647 h 234"/>
                <a:gd name="T14" fmla="*/ 2147483647 w 377"/>
                <a:gd name="T15" fmla="*/ 2147483647 h 234"/>
                <a:gd name="T16" fmla="*/ 2147483647 w 377"/>
                <a:gd name="T17" fmla="*/ 2147483647 h 234"/>
                <a:gd name="T18" fmla="*/ 2147483647 w 377"/>
                <a:gd name="T19" fmla="*/ 2147483647 h 234"/>
                <a:gd name="T20" fmla="*/ 2147483647 w 377"/>
                <a:gd name="T21" fmla="*/ 2147483647 h 234"/>
                <a:gd name="T22" fmla="*/ 2147483647 w 377"/>
                <a:gd name="T23" fmla="*/ 2147483647 h 234"/>
                <a:gd name="T24" fmla="*/ 2147483647 w 377"/>
                <a:gd name="T25" fmla="*/ 2147483647 h 234"/>
                <a:gd name="T26" fmla="*/ 2147483647 w 377"/>
                <a:gd name="T27" fmla="*/ 2147483647 h 234"/>
                <a:gd name="T28" fmla="*/ 2147483647 w 377"/>
                <a:gd name="T29" fmla="*/ 2147483647 h 234"/>
                <a:gd name="T30" fmla="*/ 2147483647 w 377"/>
                <a:gd name="T31" fmla="*/ 2147483647 h 234"/>
                <a:gd name="T32" fmla="*/ 2147483647 w 377"/>
                <a:gd name="T33" fmla="*/ 2147483647 h 234"/>
                <a:gd name="T34" fmla="*/ 2147483647 w 377"/>
                <a:gd name="T35" fmla="*/ 2147483647 h 234"/>
                <a:gd name="T36" fmla="*/ 2147483647 w 377"/>
                <a:gd name="T37" fmla="*/ 2147483647 h 234"/>
                <a:gd name="T38" fmla="*/ 0 w 377"/>
                <a:gd name="T39" fmla="*/ 2147483647 h 234"/>
                <a:gd name="T40" fmla="*/ 2147483647 w 377"/>
                <a:gd name="T41" fmla="*/ 2147483647 h 2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7"/>
                <a:gd name="T64" fmla="*/ 0 h 234"/>
                <a:gd name="T65" fmla="*/ 377 w 377"/>
                <a:gd name="T66" fmla="*/ 234 h 2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7" h="234">
                  <a:moveTo>
                    <a:pt x="23" y="47"/>
                  </a:moveTo>
                  <a:lnTo>
                    <a:pt x="55" y="70"/>
                  </a:lnTo>
                  <a:lnTo>
                    <a:pt x="117" y="0"/>
                  </a:lnTo>
                  <a:lnTo>
                    <a:pt x="291" y="16"/>
                  </a:lnTo>
                  <a:lnTo>
                    <a:pt x="275" y="47"/>
                  </a:lnTo>
                  <a:lnTo>
                    <a:pt x="291" y="86"/>
                  </a:lnTo>
                  <a:lnTo>
                    <a:pt x="314" y="117"/>
                  </a:lnTo>
                  <a:lnTo>
                    <a:pt x="354" y="149"/>
                  </a:lnTo>
                  <a:lnTo>
                    <a:pt x="377" y="195"/>
                  </a:lnTo>
                  <a:lnTo>
                    <a:pt x="361" y="195"/>
                  </a:lnTo>
                  <a:lnTo>
                    <a:pt x="361" y="212"/>
                  </a:lnTo>
                  <a:lnTo>
                    <a:pt x="117" y="212"/>
                  </a:lnTo>
                  <a:lnTo>
                    <a:pt x="117" y="234"/>
                  </a:lnTo>
                  <a:lnTo>
                    <a:pt x="109" y="234"/>
                  </a:lnTo>
                  <a:lnTo>
                    <a:pt x="102" y="227"/>
                  </a:lnTo>
                  <a:lnTo>
                    <a:pt x="109" y="212"/>
                  </a:lnTo>
                  <a:lnTo>
                    <a:pt x="55" y="212"/>
                  </a:lnTo>
                  <a:lnTo>
                    <a:pt x="55" y="172"/>
                  </a:lnTo>
                  <a:lnTo>
                    <a:pt x="46" y="172"/>
                  </a:lnTo>
                  <a:lnTo>
                    <a:pt x="0" y="70"/>
                  </a:lnTo>
                  <a:lnTo>
                    <a:pt x="23" y="4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49" name="Freeform 49"/>
            <p:cNvSpPr>
              <a:spLocks noChangeAspect="1"/>
            </p:cNvSpPr>
            <p:nvPr/>
          </p:nvSpPr>
          <p:spPr bwMode="auto">
            <a:xfrm>
              <a:off x="10424481" y="3719662"/>
              <a:ext cx="487854" cy="332693"/>
            </a:xfrm>
            <a:custGeom>
              <a:avLst/>
              <a:gdLst>
                <a:gd name="T0" fmla="*/ 2147483647 w 353"/>
                <a:gd name="T1" fmla="*/ 2147483647 h 220"/>
                <a:gd name="T2" fmla="*/ 2147483647 w 353"/>
                <a:gd name="T3" fmla="*/ 2147483647 h 220"/>
                <a:gd name="T4" fmla="*/ 2147483647 w 353"/>
                <a:gd name="T5" fmla="*/ 2147483647 h 220"/>
                <a:gd name="T6" fmla="*/ 2147483647 w 353"/>
                <a:gd name="T7" fmla="*/ 2147483647 h 220"/>
                <a:gd name="T8" fmla="*/ 2147483647 w 353"/>
                <a:gd name="T9" fmla="*/ 2147483647 h 220"/>
                <a:gd name="T10" fmla="*/ 2147483647 w 353"/>
                <a:gd name="T11" fmla="*/ 2147483647 h 220"/>
                <a:gd name="T12" fmla="*/ 2147483647 w 353"/>
                <a:gd name="T13" fmla="*/ 2147483647 h 220"/>
                <a:gd name="T14" fmla="*/ 2147483647 w 353"/>
                <a:gd name="T15" fmla="*/ 2147483647 h 220"/>
                <a:gd name="T16" fmla="*/ 2147483647 w 353"/>
                <a:gd name="T17" fmla="*/ 2147483647 h 220"/>
                <a:gd name="T18" fmla="*/ 2147483647 w 353"/>
                <a:gd name="T19" fmla="*/ 2147483647 h 220"/>
                <a:gd name="T20" fmla="*/ 2147483647 w 353"/>
                <a:gd name="T21" fmla="*/ 2147483647 h 220"/>
                <a:gd name="T22" fmla="*/ 0 w 353"/>
                <a:gd name="T23" fmla="*/ 2147483647 h 220"/>
                <a:gd name="T24" fmla="*/ 2147483647 w 353"/>
                <a:gd name="T25" fmla="*/ 2147483647 h 220"/>
                <a:gd name="T26" fmla="*/ 2147483647 w 353"/>
                <a:gd name="T27" fmla="*/ 2147483647 h 220"/>
                <a:gd name="T28" fmla="*/ 2147483647 w 353"/>
                <a:gd name="T29" fmla="*/ 0 h 220"/>
                <a:gd name="T30" fmla="*/ 2147483647 w 353"/>
                <a:gd name="T31" fmla="*/ 0 h 220"/>
                <a:gd name="T32" fmla="*/ 2147483647 w 353"/>
                <a:gd name="T33" fmla="*/ 2147483647 h 2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3"/>
                <a:gd name="T52" fmla="*/ 0 h 220"/>
                <a:gd name="T53" fmla="*/ 353 w 353"/>
                <a:gd name="T54" fmla="*/ 220 h 2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3" h="220">
                  <a:moveTo>
                    <a:pt x="228" y="15"/>
                  </a:moveTo>
                  <a:lnTo>
                    <a:pt x="267" y="79"/>
                  </a:lnTo>
                  <a:lnTo>
                    <a:pt x="353" y="111"/>
                  </a:lnTo>
                  <a:lnTo>
                    <a:pt x="306" y="111"/>
                  </a:lnTo>
                  <a:lnTo>
                    <a:pt x="188" y="181"/>
                  </a:lnTo>
                  <a:lnTo>
                    <a:pt x="181" y="205"/>
                  </a:lnTo>
                  <a:lnTo>
                    <a:pt x="142" y="220"/>
                  </a:lnTo>
                  <a:lnTo>
                    <a:pt x="95" y="189"/>
                  </a:lnTo>
                  <a:lnTo>
                    <a:pt x="95" y="158"/>
                  </a:lnTo>
                  <a:lnTo>
                    <a:pt x="95" y="150"/>
                  </a:lnTo>
                  <a:lnTo>
                    <a:pt x="79" y="118"/>
                  </a:lnTo>
                  <a:lnTo>
                    <a:pt x="0" y="118"/>
                  </a:lnTo>
                  <a:lnTo>
                    <a:pt x="47" y="32"/>
                  </a:lnTo>
                  <a:lnTo>
                    <a:pt x="55" y="32"/>
                  </a:lnTo>
                  <a:lnTo>
                    <a:pt x="55" y="0"/>
                  </a:lnTo>
                  <a:lnTo>
                    <a:pt x="228" y="0"/>
                  </a:lnTo>
                  <a:lnTo>
                    <a:pt x="228" y="1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50" name="Freeform 50"/>
            <p:cNvSpPr>
              <a:spLocks noChangeAspect="1"/>
            </p:cNvSpPr>
            <p:nvPr/>
          </p:nvSpPr>
          <p:spPr bwMode="auto">
            <a:xfrm>
              <a:off x="10663945" y="4584377"/>
              <a:ext cx="348042" cy="239482"/>
            </a:xfrm>
            <a:custGeom>
              <a:avLst/>
              <a:gdLst>
                <a:gd name="T0" fmla="*/ 0 w 252"/>
                <a:gd name="T1" fmla="*/ 0 h 156"/>
                <a:gd name="T2" fmla="*/ 2147483647 w 252"/>
                <a:gd name="T3" fmla="*/ 2147483647 h 156"/>
                <a:gd name="T4" fmla="*/ 2147483647 w 252"/>
                <a:gd name="T5" fmla="*/ 2147483647 h 156"/>
                <a:gd name="T6" fmla="*/ 2147483647 w 252"/>
                <a:gd name="T7" fmla="*/ 2147483647 h 156"/>
                <a:gd name="T8" fmla="*/ 2147483647 w 252"/>
                <a:gd name="T9" fmla="*/ 2147483647 h 156"/>
                <a:gd name="T10" fmla="*/ 2147483647 w 252"/>
                <a:gd name="T11" fmla="*/ 2147483647 h 156"/>
                <a:gd name="T12" fmla="*/ 2147483647 w 252"/>
                <a:gd name="T13" fmla="*/ 2147483647 h 156"/>
                <a:gd name="T14" fmla="*/ 2147483647 w 252"/>
                <a:gd name="T15" fmla="*/ 2147483647 h 156"/>
                <a:gd name="T16" fmla="*/ 2147483647 w 252"/>
                <a:gd name="T17" fmla="*/ 2147483647 h 156"/>
                <a:gd name="T18" fmla="*/ 2147483647 w 252"/>
                <a:gd name="T19" fmla="*/ 2147483647 h 156"/>
                <a:gd name="T20" fmla="*/ 2147483647 w 252"/>
                <a:gd name="T21" fmla="*/ 2147483647 h 156"/>
                <a:gd name="T22" fmla="*/ 2147483647 w 252"/>
                <a:gd name="T23" fmla="*/ 2147483647 h 156"/>
                <a:gd name="T24" fmla="*/ 2147483647 w 252"/>
                <a:gd name="T25" fmla="*/ 2147483647 h 156"/>
                <a:gd name="T26" fmla="*/ 0 w 252"/>
                <a:gd name="T27" fmla="*/ 0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2"/>
                <a:gd name="T43" fmla="*/ 0 h 156"/>
                <a:gd name="T44" fmla="*/ 252 w 252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2" h="156">
                  <a:moveTo>
                    <a:pt x="0" y="0"/>
                  </a:moveTo>
                  <a:lnTo>
                    <a:pt x="31" y="62"/>
                  </a:lnTo>
                  <a:lnTo>
                    <a:pt x="31" y="86"/>
                  </a:lnTo>
                  <a:lnTo>
                    <a:pt x="16" y="94"/>
                  </a:lnTo>
                  <a:lnTo>
                    <a:pt x="31" y="117"/>
                  </a:lnTo>
                  <a:lnTo>
                    <a:pt x="16" y="133"/>
                  </a:lnTo>
                  <a:lnTo>
                    <a:pt x="71" y="133"/>
                  </a:lnTo>
                  <a:lnTo>
                    <a:pt x="71" y="156"/>
                  </a:lnTo>
                  <a:lnTo>
                    <a:pt x="87" y="133"/>
                  </a:lnTo>
                  <a:lnTo>
                    <a:pt x="118" y="156"/>
                  </a:lnTo>
                  <a:lnTo>
                    <a:pt x="244" y="156"/>
                  </a:lnTo>
                  <a:lnTo>
                    <a:pt x="244" y="125"/>
                  </a:lnTo>
                  <a:lnTo>
                    <a:pt x="252" y="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51" name="Freeform 51"/>
            <p:cNvSpPr>
              <a:spLocks noChangeAspect="1"/>
            </p:cNvSpPr>
            <p:nvPr/>
          </p:nvSpPr>
          <p:spPr bwMode="auto">
            <a:xfrm>
              <a:off x="9063546" y="1426662"/>
              <a:ext cx="227567" cy="388620"/>
            </a:xfrm>
            <a:custGeom>
              <a:avLst/>
              <a:gdLst>
                <a:gd name="T0" fmla="*/ 0 w 165"/>
                <a:gd name="T1" fmla="*/ 0 h 256"/>
                <a:gd name="T2" fmla="*/ 2147483647 w 165"/>
                <a:gd name="T3" fmla="*/ 0 h 256"/>
                <a:gd name="T4" fmla="*/ 2147483647 w 165"/>
                <a:gd name="T5" fmla="*/ 2147483647 h 256"/>
                <a:gd name="T6" fmla="*/ 2147483647 w 165"/>
                <a:gd name="T7" fmla="*/ 2147483647 h 256"/>
                <a:gd name="T8" fmla="*/ 2147483647 w 165"/>
                <a:gd name="T9" fmla="*/ 2147483647 h 256"/>
                <a:gd name="T10" fmla="*/ 0 w 165"/>
                <a:gd name="T11" fmla="*/ 0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5"/>
                <a:gd name="T19" fmla="*/ 0 h 256"/>
                <a:gd name="T20" fmla="*/ 165 w 165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5" h="256">
                  <a:moveTo>
                    <a:pt x="0" y="0"/>
                  </a:moveTo>
                  <a:lnTo>
                    <a:pt x="165" y="0"/>
                  </a:lnTo>
                  <a:lnTo>
                    <a:pt x="103" y="109"/>
                  </a:lnTo>
                  <a:lnTo>
                    <a:pt x="103" y="178"/>
                  </a:lnTo>
                  <a:lnTo>
                    <a:pt x="40" y="25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52" name="Freeform 52"/>
            <p:cNvSpPr>
              <a:spLocks noChangeAspect="1"/>
            </p:cNvSpPr>
            <p:nvPr/>
          </p:nvSpPr>
          <p:spPr bwMode="auto">
            <a:xfrm>
              <a:off x="10292105" y="1831056"/>
              <a:ext cx="385227" cy="306881"/>
            </a:xfrm>
            <a:custGeom>
              <a:avLst/>
              <a:gdLst>
                <a:gd name="T0" fmla="*/ 2147483647 w 277"/>
                <a:gd name="T1" fmla="*/ 2147483647 h 203"/>
                <a:gd name="T2" fmla="*/ 2147483647 w 277"/>
                <a:gd name="T3" fmla="*/ 2147483647 h 203"/>
                <a:gd name="T4" fmla="*/ 2147483647 w 277"/>
                <a:gd name="T5" fmla="*/ 2147483647 h 203"/>
                <a:gd name="T6" fmla="*/ 0 w 277"/>
                <a:gd name="T7" fmla="*/ 2147483647 h 203"/>
                <a:gd name="T8" fmla="*/ 2147483647 w 277"/>
                <a:gd name="T9" fmla="*/ 2147483647 h 203"/>
                <a:gd name="T10" fmla="*/ 2147483647 w 277"/>
                <a:gd name="T11" fmla="*/ 2147483647 h 203"/>
                <a:gd name="T12" fmla="*/ 2147483647 w 277"/>
                <a:gd name="T13" fmla="*/ 2147483647 h 203"/>
                <a:gd name="T14" fmla="*/ 2147483647 w 277"/>
                <a:gd name="T15" fmla="*/ 0 h 203"/>
                <a:gd name="T16" fmla="*/ 2147483647 w 277"/>
                <a:gd name="T17" fmla="*/ 2147483647 h 203"/>
                <a:gd name="T18" fmla="*/ 2147483647 w 277"/>
                <a:gd name="T19" fmla="*/ 2147483647 h 203"/>
                <a:gd name="T20" fmla="*/ 2147483647 w 277"/>
                <a:gd name="T21" fmla="*/ 2147483647 h 203"/>
                <a:gd name="T22" fmla="*/ 2147483647 w 277"/>
                <a:gd name="T23" fmla="*/ 2147483647 h 203"/>
                <a:gd name="T24" fmla="*/ 2147483647 w 277"/>
                <a:gd name="T25" fmla="*/ 2147483647 h 203"/>
                <a:gd name="T26" fmla="*/ 2147483647 w 277"/>
                <a:gd name="T27" fmla="*/ 2147483647 h 203"/>
                <a:gd name="T28" fmla="*/ 2147483647 w 277"/>
                <a:gd name="T29" fmla="*/ 2147483647 h 2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7"/>
                <a:gd name="T46" fmla="*/ 0 h 203"/>
                <a:gd name="T47" fmla="*/ 277 w 277"/>
                <a:gd name="T48" fmla="*/ 203 h 20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7" h="203">
                  <a:moveTo>
                    <a:pt x="63" y="157"/>
                  </a:moveTo>
                  <a:lnTo>
                    <a:pt x="63" y="110"/>
                  </a:lnTo>
                  <a:lnTo>
                    <a:pt x="24" y="110"/>
                  </a:lnTo>
                  <a:lnTo>
                    <a:pt x="0" y="32"/>
                  </a:lnTo>
                  <a:lnTo>
                    <a:pt x="8" y="24"/>
                  </a:lnTo>
                  <a:lnTo>
                    <a:pt x="63" y="32"/>
                  </a:lnTo>
                  <a:lnTo>
                    <a:pt x="63" y="8"/>
                  </a:lnTo>
                  <a:lnTo>
                    <a:pt x="111" y="0"/>
                  </a:lnTo>
                  <a:lnTo>
                    <a:pt x="111" y="55"/>
                  </a:lnTo>
                  <a:lnTo>
                    <a:pt x="174" y="110"/>
                  </a:lnTo>
                  <a:lnTo>
                    <a:pt x="252" y="141"/>
                  </a:lnTo>
                  <a:lnTo>
                    <a:pt x="252" y="180"/>
                  </a:lnTo>
                  <a:lnTo>
                    <a:pt x="277" y="203"/>
                  </a:lnTo>
                  <a:lnTo>
                    <a:pt x="63" y="203"/>
                  </a:lnTo>
                  <a:lnTo>
                    <a:pt x="63" y="15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53" name="Freeform 53"/>
            <p:cNvSpPr>
              <a:spLocks noChangeAspect="1"/>
            </p:cNvSpPr>
            <p:nvPr/>
          </p:nvSpPr>
          <p:spPr bwMode="auto">
            <a:xfrm>
              <a:off x="9771529" y="5608268"/>
              <a:ext cx="490829" cy="414433"/>
            </a:xfrm>
            <a:custGeom>
              <a:avLst/>
              <a:gdLst>
                <a:gd name="T0" fmla="*/ 2147483647 w 356"/>
                <a:gd name="T1" fmla="*/ 2147483647 h 273"/>
                <a:gd name="T2" fmla="*/ 0 w 356"/>
                <a:gd name="T3" fmla="*/ 2147483647 h 273"/>
                <a:gd name="T4" fmla="*/ 2147483647 w 356"/>
                <a:gd name="T5" fmla="*/ 2147483647 h 273"/>
                <a:gd name="T6" fmla="*/ 2147483647 w 356"/>
                <a:gd name="T7" fmla="*/ 2147483647 h 273"/>
                <a:gd name="T8" fmla="*/ 2147483647 w 356"/>
                <a:gd name="T9" fmla="*/ 2147483647 h 273"/>
                <a:gd name="T10" fmla="*/ 2147483647 w 356"/>
                <a:gd name="T11" fmla="*/ 2147483647 h 273"/>
                <a:gd name="T12" fmla="*/ 2147483647 w 356"/>
                <a:gd name="T13" fmla="*/ 2147483647 h 273"/>
                <a:gd name="T14" fmla="*/ 2147483647 w 356"/>
                <a:gd name="T15" fmla="*/ 2147483647 h 273"/>
                <a:gd name="T16" fmla="*/ 2147483647 w 356"/>
                <a:gd name="T17" fmla="*/ 2147483647 h 273"/>
                <a:gd name="T18" fmla="*/ 2147483647 w 356"/>
                <a:gd name="T19" fmla="*/ 0 h 273"/>
                <a:gd name="T20" fmla="*/ 2147483647 w 356"/>
                <a:gd name="T21" fmla="*/ 0 h 273"/>
                <a:gd name="T22" fmla="*/ 2147483647 w 356"/>
                <a:gd name="T23" fmla="*/ 0 h 273"/>
                <a:gd name="T24" fmla="*/ 2147483647 w 356"/>
                <a:gd name="T25" fmla="*/ 2147483647 h 273"/>
                <a:gd name="T26" fmla="*/ 2147483647 w 356"/>
                <a:gd name="T27" fmla="*/ 2147483647 h 2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6"/>
                <a:gd name="T43" fmla="*/ 0 h 273"/>
                <a:gd name="T44" fmla="*/ 356 w 356"/>
                <a:gd name="T45" fmla="*/ 273 h 2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6" h="273">
                  <a:moveTo>
                    <a:pt x="7" y="258"/>
                  </a:moveTo>
                  <a:lnTo>
                    <a:pt x="0" y="241"/>
                  </a:lnTo>
                  <a:lnTo>
                    <a:pt x="7" y="226"/>
                  </a:lnTo>
                  <a:lnTo>
                    <a:pt x="64" y="195"/>
                  </a:lnTo>
                  <a:lnTo>
                    <a:pt x="79" y="172"/>
                  </a:lnTo>
                  <a:lnTo>
                    <a:pt x="79" y="140"/>
                  </a:lnTo>
                  <a:lnTo>
                    <a:pt x="79" y="23"/>
                  </a:lnTo>
                  <a:lnTo>
                    <a:pt x="103" y="23"/>
                  </a:lnTo>
                  <a:lnTo>
                    <a:pt x="103" y="15"/>
                  </a:lnTo>
                  <a:lnTo>
                    <a:pt x="230" y="0"/>
                  </a:lnTo>
                  <a:lnTo>
                    <a:pt x="261" y="0"/>
                  </a:lnTo>
                  <a:lnTo>
                    <a:pt x="356" y="0"/>
                  </a:lnTo>
                  <a:lnTo>
                    <a:pt x="349" y="273"/>
                  </a:lnTo>
                  <a:lnTo>
                    <a:pt x="7" y="25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54"/>
            <p:cNvSpPr>
              <a:spLocks noChangeAspect="1"/>
            </p:cNvSpPr>
            <p:nvPr/>
          </p:nvSpPr>
          <p:spPr bwMode="auto">
            <a:xfrm>
              <a:off x="10284669" y="2519386"/>
              <a:ext cx="316807" cy="377148"/>
            </a:xfrm>
            <a:custGeom>
              <a:avLst/>
              <a:gdLst>
                <a:gd name="T0" fmla="*/ 0 w 229"/>
                <a:gd name="T1" fmla="*/ 2147483647 h 250"/>
                <a:gd name="T2" fmla="*/ 2147483647 w 229"/>
                <a:gd name="T3" fmla="*/ 0 h 250"/>
                <a:gd name="T4" fmla="*/ 2147483647 w 229"/>
                <a:gd name="T5" fmla="*/ 2147483647 h 250"/>
                <a:gd name="T6" fmla="*/ 2147483647 w 229"/>
                <a:gd name="T7" fmla="*/ 2147483647 h 250"/>
                <a:gd name="T8" fmla="*/ 2147483647 w 229"/>
                <a:gd name="T9" fmla="*/ 2147483647 h 250"/>
                <a:gd name="T10" fmla="*/ 2147483647 w 229"/>
                <a:gd name="T11" fmla="*/ 2147483647 h 250"/>
                <a:gd name="T12" fmla="*/ 2147483647 w 229"/>
                <a:gd name="T13" fmla="*/ 2147483647 h 250"/>
                <a:gd name="T14" fmla="*/ 2147483647 w 229"/>
                <a:gd name="T15" fmla="*/ 2147483647 h 250"/>
                <a:gd name="T16" fmla="*/ 2147483647 w 229"/>
                <a:gd name="T17" fmla="*/ 2147483647 h 250"/>
                <a:gd name="T18" fmla="*/ 2147483647 w 229"/>
                <a:gd name="T19" fmla="*/ 2147483647 h 250"/>
                <a:gd name="T20" fmla="*/ 0 w 229"/>
                <a:gd name="T21" fmla="*/ 2147483647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9"/>
                <a:gd name="T34" fmla="*/ 0 h 250"/>
                <a:gd name="T35" fmla="*/ 229 w 229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9" h="250">
                  <a:moveTo>
                    <a:pt x="0" y="235"/>
                  </a:moveTo>
                  <a:lnTo>
                    <a:pt x="8" y="0"/>
                  </a:lnTo>
                  <a:lnTo>
                    <a:pt x="47" y="7"/>
                  </a:lnTo>
                  <a:lnTo>
                    <a:pt x="71" y="39"/>
                  </a:lnTo>
                  <a:lnTo>
                    <a:pt x="229" y="148"/>
                  </a:lnTo>
                  <a:lnTo>
                    <a:pt x="214" y="172"/>
                  </a:lnTo>
                  <a:lnTo>
                    <a:pt x="166" y="250"/>
                  </a:lnTo>
                  <a:lnTo>
                    <a:pt x="158" y="235"/>
                  </a:lnTo>
                  <a:lnTo>
                    <a:pt x="119" y="235"/>
                  </a:lnTo>
                  <a:lnTo>
                    <a:pt x="47" y="235"/>
                  </a:lnTo>
                  <a:lnTo>
                    <a:pt x="0" y="23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55" name="Freeform 55"/>
            <p:cNvSpPr>
              <a:spLocks noChangeAspect="1"/>
            </p:cNvSpPr>
            <p:nvPr/>
          </p:nvSpPr>
          <p:spPr bwMode="auto">
            <a:xfrm>
              <a:off x="11227655" y="4138396"/>
              <a:ext cx="523551" cy="590817"/>
            </a:xfrm>
            <a:custGeom>
              <a:avLst/>
              <a:gdLst>
                <a:gd name="T0" fmla="*/ 2147483647 w 378"/>
                <a:gd name="T1" fmla="*/ 2147483647 h 390"/>
                <a:gd name="T2" fmla="*/ 2147483647 w 378"/>
                <a:gd name="T3" fmla="*/ 2147483647 h 390"/>
                <a:gd name="T4" fmla="*/ 2147483647 w 378"/>
                <a:gd name="T5" fmla="*/ 0 h 390"/>
                <a:gd name="T6" fmla="*/ 2147483647 w 378"/>
                <a:gd name="T7" fmla="*/ 2147483647 h 390"/>
                <a:gd name="T8" fmla="*/ 2147483647 w 378"/>
                <a:gd name="T9" fmla="*/ 2147483647 h 390"/>
                <a:gd name="T10" fmla="*/ 2147483647 w 378"/>
                <a:gd name="T11" fmla="*/ 2147483647 h 390"/>
                <a:gd name="T12" fmla="*/ 2147483647 w 378"/>
                <a:gd name="T13" fmla="*/ 2147483647 h 390"/>
                <a:gd name="T14" fmla="*/ 2147483647 w 378"/>
                <a:gd name="T15" fmla="*/ 2147483647 h 390"/>
                <a:gd name="T16" fmla="*/ 2147483647 w 378"/>
                <a:gd name="T17" fmla="*/ 2147483647 h 390"/>
                <a:gd name="T18" fmla="*/ 2147483647 w 378"/>
                <a:gd name="T19" fmla="*/ 2147483647 h 390"/>
                <a:gd name="T20" fmla="*/ 2147483647 w 378"/>
                <a:gd name="T21" fmla="*/ 2147483647 h 390"/>
                <a:gd name="T22" fmla="*/ 2147483647 w 378"/>
                <a:gd name="T23" fmla="*/ 2147483647 h 390"/>
                <a:gd name="T24" fmla="*/ 2147483647 w 378"/>
                <a:gd name="T25" fmla="*/ 2147483647 h 390"/>
                <a:gd name="T26" fmla="*/ 2147483647 w 378"/>
                <a:gd name="T27" fmla="*/ 2147483647 h 390"/>
                <a:gd name="T28" fmla="*/ 2147483647 w 378"/>
                <a:gd name="T29" fmla="*/ 2147483647 h 390"/>
                <a:gd name="T30" fmla="*/ 2147483647 w 378"/>
                <a:gd name="T31" fmla="*/ 2147483647 h 390"/>
                <a:gd name="T32" fmla="*/ 2147483647 w 378"/>
                <a:gd name="T33" fmla="*/ 2147483647 h 390"/>
                <a:gd name="T34" fmla="*/ 2147483647 w 378"/>
                <a:gd name="T35" fmla="*/ 2147483647 h 390"/>
                <a:gd name="T36" fmla="*/ 2147483647 w 378"/>
                <a:gd name="T37" fmla="*/ 2147483647 h 390"/>
                <a:gd name="T38" fmla="*/ 2147483647 w 378"/>
                <a:gd name="T39" fmla="*/ 2147483647 h 390"/>
                <a:gd name="T40" fmla="*/ 2147483647 w 378"/>
                <a:gd name="T41" fmla="*/ 2147483647 h 390"/>
                <a:gd name="T42" fmla="*/ 2147483647 w 378"/>
                <a:gd name="T43" fmla="*/ 2147483647 h 390"/>
                <a:gd name="T44" fmla="*/ 2147483647 w 378"/>
                <a:gd name="T45" fmla="*/ 2147483647 h 390"/>
                <a:gd name="T46" fmla="*/ 2147483647 w 378"/>
                <a:gd name="T47" fmla="*/ 2147483647 h 390"/>
                <a:gd name="T48" fmla="*/ 0 w 378"/>
                <a:gd name="T49" fmla="*/ 2147483647 h 390"/>
                <a:gd name="T50" fmla="*/ 2147483647 w 378"/>
                <a:gd name="T51" fmla="*/ 2147483647 h 390"/>
                <a:gd name="T52" fmla="*/ 2147483647 w 378"/>
                <a:gd name="T53" fmla="*/ 2147483647 h 3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"/>
                <a:gd name="T82" fmla="*/ 0 h 390"/>
                <a:gd name="T83" fmla="*/ 378 w 378"/>
                <a:gd name="T84" fmla="*/ 390 h 39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" h="390">
                  <a:moveTo>
                    <a:pt x="63" y="94"/>
                  </a:moveTo>
                  <a:lnTo>
                    <a:pt x="55" y="78"/>
                  </a:lnTo>
                  <a:lnTo>
                    <a:pt x="150" y="0"/>
                  </a:lnTo>
                  <a:lnTo>
                    <a:pt x="173" y="23"/>
                  </a:lnTo>
                  <a:lnTo>
                    <a:pt x="276" y="226"/>
                  </a:lnTo>
                  <a:lnTo>
                    <a:pt x="354" y="180"/>
                  </a:lnTo>
                  <a:lnTo>
                    <a:pt x="378" y="180"/>
                  </a:lnTo>
                  <a:lnTo>
                    <a:pt x="323" y="226"/>
                  </a:lnTo>
                  <a:lnTo>
                    <a:pt x="323" y="211"/>
                  </a:lnTo>
                  <a:lnTo>
                    <a:pt x="299" y="226"/>
                  </a:lnTo>
                  <a:lnTo>
                    <a:pt x="307" y="234"/>
                  </a:lnTo>
                  <a:lnTo>
                    <a:pt x="134" y="390"/>
                  </a:lnTo>
                  <a:lnTo>
                    <a:pt x="111" y="351"/>
                  </a:lnTo>
                  <a:lnTo>
                    <a:pt x="87" y="351"/>
                  </a:lnTo>
                  <a:lnTo>
                    <a:pt x="63" y="327"/>
                  </a:lnTo>
                  <a:lnTo>
                    <a:pt x="79" y="327"/>
                  </a:lnTo>
                  <a:lnTo>
                    <a:pt x="63" y="320"/>
                  </a:lnTo>
                  <a:lnTo>
                    <a:pt x="63" y="304"/>
                  </a:lnTo>
                  <a:lnTo>
                    <a:pt x="55" y="288"/>
                  </a:lnTo>
                  <a:lnTo>
                    <a:pt x="63" y="265"/>
                  </a:lnTo>
                  <a:lnTo>
                    <a:pt x="31" y="242"/>
                  </a:lnTo>
                  <a:lnTo>
                    <a:pt x="55" y="226"/>
                  </a:lnTo>
                  <a:lnTo>
                    <a:pt x="48" y="211"/>
                  </a:lnTo>
                  <a:lnTo>
                    <a:pt x="63" y="203"/>
                  </a:lnTo>
                  <a:lnTo>
                    <a:pt x="0" y="140"/>
                  </a:lnTo>
                  <a:lnTo>
                    <a:pt x="24" y="125"/>
                  </a:lnTo>
                  <a:lnTo>
                    <a:pt x="63" y="9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56" name="Freeform 56"/>
            <p:cNvSpPr>
              <a:spLocks noChangeAspect="1"/>
            </p:cNvSpPr>
            <p:nvPr/>
          </p:nvSpPr>
          <p:spPr bwMode="auto">
            <a:xfrm>
              <a:off x="10588090" y="4316215"/>
              <a:ext cx="423897" cy="281068"/>
            </a:xfrm>
            <a:custGeom>
              <a:avLst/>
              <a:gdLst>
                <a:gd name="T0" fmla="*/ 2147483647 w 308"/>
                <a:gd name="T1" fmla="*/ 2147483647 h 186"/>
                <a:gd name="T2" fmla="*/ 2147483647 w 308"/>
                <a:gd name="T3" fmla="*/ 2147483647 h 186"/>
                <a:gd name="T4" fmla="*/ 2147483647 w 308"/>
                <a:gd name="T5" fmla="*/ 2147483647 h 186"/>
                <a:gd name="T6" fmla="*/ 0 w 308"/>
                <a:gd name="T7" fmla="*/ 2147483647 h 186"/>
                <a:gd name="T8" fmla="*/ 2147483647 w 308"/>
                <a:gd name="T9" fmla="*/ 2147483647 h 186"/>
                <a:gd name="T10" fmla="*/ 2147483647 w 308"/>
                <a:gd name="T11" fmla="*/ 2147483647 h 186"/>
                <a:gd name="T12" fmla="*/ 2147483647 w 308"/>
                <a:gd name="T13" fmla="*/ 0 h 186"/>
                <a:gd name="T14" fmla="*/ 2147483647 w 308"/>
                <a:gd name="T15" fmla="*/ 0 h 186"/>
                <a:gd name="T16" fmla="*/ 2147483647 w 308"/>
                <a:gd name="T17" fmla="*/ 0 h 186"/>
                <a:gd name="T18" fmla="*/ 2147483647 w 308"/>
                <a:gd name="T19" fmla="*/ 0 h 186"/>
                <a:gd name="T20" fmla="*/ 2147483647 w 308"/>
                <a:gd name="T21" fmla="*/ 2147483647 h 186"/>
                <a:gd name="T22" fmla="*/ 2147483647 w 308"/>
                <a:gd name="T23" fmla="*/ 2147483647 h 186"/>
                <a:gd name="T24" fmla="*/ 2147483647 w 308"/>
                <a:gd name="T25" fmla="*/ 2147483647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8"/>
                <a:gd name="T40" fmla="*/ 0 h 186"/>
                <a:gd name="T41" fmla="*/ 308 w 308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8" h="186">
                  <a:moveTo>
                    <a:pt x="56" y="179"/>
                  </a:moveTo>
                  <a:lnTo>
                    <a:pt x="39" y="171"/>
                  </a:lnTo>
                  <a:lnTo>
                    <a:pt x="39" y="140"/>
                  </a:lnTo>
                  <a:lnTo>
                    <a:pt x="0" y="93"/>
                  </a:lnTo>
                  <a:lnTo>
                    <a:pt x="8" y="86"/>
                  </a:lnTo>
                  <a:lnTo>
                    <a:pt x="56" y="23"/>
                  </a:lnTo>
                  <a:lnTo>
                    <a:pt x="111" y="0"/>
                  </a:lnTo>
                  <a:lnTo>
                    <a:pt x="143" y="0"/>
                  </a:lnTo>
                  <a:lnTo>
                    <a:pt x="300" y="0"/>
                  </a:lnTo>
                  <a:lnTo>
                    <a:pt x="308" y="0"/>
                  </a:lnTo>
                  <a:lnTo>
                    <a:pt x="308" y="125"/>
                  </a:lnTo>
                  <a:lnTo>
                    <a:pt x="308" y="186"/>
                  </a:lnTo>
                  <a:lnTo>
                    <a:pt x="56" y="179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57" name="Freeform 57"/>
            <p:cNvSpPr>
              <a:spLocks noChangeAspect="1"/>
            </p:cNvSpPr>
            <p:nvPr/>
          </p:nvSpPr>
          <p:spPr bwMode="auto">
            <a:xfrm>
              <a:off x="10171629" y="5004545"/>
              <a:ext cx="468518" cy="222273"/>
            </a:xfrm>
            <a:custGeom>
              <a:avLst/>
              <a:gdLst>
                <a:gd name="T0" fmla="*/ 2147483647 w 339"/>
                <a:gd name="T1" fmla="*/ 2147483647 h 147"/>
                <a:gd name="T2" fmla="*/ 2147483647 w 339"/>
                <a:gd name="T3" fmla="*/ 2147483647 h 147"/>
                <a:gd name="T4" fmla="*/ 0 w 339"/>
                <a:gd name="T5" fmla="*/ 2147483647 h 147"/>
                <a:gd name="T6" fmla="*/ 0 w 339"/>
                <a:gd name="T7" fmla="*/ 2147483647 h 147"/>
                <a:gd name="T8" fmla="*/ 2147483647 w 339"/>
                <a:gd name="T9" fmla="*/ 2147483647 h 147"/>
                <a:gd name="T10" fmla="*/ 2147483647 w 339"/>
                <a:gd name="T11" fmla="*/ 2147483647 h 147"/>
                <a:gd name="T12" fmla="*/ 2147483647 w 339"/>
                <a:gd name="T13" fmla="*/ 0 h 147"/>
                <a:gd name="T14" fmla="*/ 2147483647 w 339"/>
                <a:gd name="T15" fmla="*/ 0 h 147"/>
                <a:gd name="T16" fmla="*/ 2147483647 w 339"/>
                <a:gd name="T17" fmla="*/ 2147483647 h 147"/>
                <a:gd name="T18" fmla="*/ 2147483647 w 339"/>
                <a:gd name="T19" fmla="*/ 2147483647 h 147"/>
                <a:gd name="T20" fmla="*/ 2147483647 w 339"/>
                <a:gd name="T21" fmla="*/ 2147483647 h 147"/>
                <a:gd name="T22" fmla="*/ 2147483647 w 339"/>
                <a:gd name="T23" fmla="*/ 2147483647 h 147"/>
                <a:gd name="T24" fmla="*/ 2147483647 w 339"/>
                <a:gd name="T25" fmla="*/ 2147483647 h 147"/>
                <a:gd name="T26" fmla="*/ 2147483647 w 339"/>
                <a:gd name="T27" fmla="*/ 2147483647 h 147"/>
                <a:gd name="T28" fmla="*/ 2147483647 w 339"/>
                <a:gd name="T29" fmla="*/ 2147483647 h 147"/>
                <a:gd name="T30" fmla="*/ 2147483647 w 339"/>
                <a:gd name="T31" fmla="*/ 2147483647 h 1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9"/>
                <a:gd name="T49" fmla="*/ 0 h 147"/>
                <a:gd name="T50" fmla="*/ 339 w 339"/>
                <a:gd name="T51" fmla="*/ 147 h 1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9" h="147">
                  <a:moveTo>
                    <a:pt x="24" y="147"/>
                  </a:moveTo>
                  <a:lnTo>
                    <a:pt x="32" y="123"/>
                  </a:lnTo>
                  <a:lnTo>
                    <a:pt x="0" y="62"/>
                  </a:lnTo>
                  <a:lnTo>
                    <a:pt x="0" y="7"/>
                  </a:lnTo>
                  <a:lnTo>
                    <a:pt x="119" y="7"/>
                  </a:lnTo>
                  <a:lnTo>
                    <a:pt x="300" y="7"/>
                  </a:lnTo>
                  <a:lnTo>
                    <a:pt x="324" y="0"/>
                  </a:lnTo>
                  <a:lnTo>
                    <a:pt x="332" y="0"/>
                  </a:lnTo>
                  <a:lnTo>
                    <a:pt x="324" y="7"/>
                  </a:lnTo>
                  <a:lnTo>
                    <a:pt x="332" y="7"/>
                  </a:lnTo>
                  <a:lnTo>
                    <a:pt x="332" y="54"/>
                  </a:lnTo>
                  <a:lnTo>
                    <a:pt x="339" y="54"/>
                  </a:lnTo>
                  <a:lnTo>
                    <a:pt x="332" y="62"/>
                  </a:lnTo>
                  <a:lnTo>
                    <a:pt x="332" y="139"/>
                  </a:lnTo>
                  <a:lnTo>
                    <a:pt x="229" y="139"/>
                  </a:lnTo>
                  <a:lnTo>
                    <a:pt x="24" y="14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58" name="Freeform 58"/>
            <p:cNvSpPr>
              <a:spLocks noChangeAspect="1"/>
            </p:cNvSpPr>
            <p:nvPr/>
          </p:nvSpPr>
          <p:spPr bwMode="auto">
            <a:xfrm>
              <a:off x="9740295" y="2697205"/>
              <a:ext cx="324244" cy="239482"/>
            </a:xfrm>
            <a:custGeom>
              <a:avLst/>
              <a:gdLst>
                <a:gd name="T0" fmla="*/ 0 w 235"/>
                <a:gd name="T1" fmla="*/ 2147483647 h 159"/>
                <a:gd name="T2" fmla="*/ 0 w 235"/>
                <a:gd name="T3" fmla="*/ 2147483647 h 159"/>
                <a:gd name="T4" fmla="*/ 0 w 235"/>
                <a:gd name="T5" fmla="*/ 2147483647 h 159"/>
                <a:gd name="T6" fmla="*/ 2147483647 w 235"/>
                <a:gd name="T7" fmla="*/ 2147483647 h 159"/>
                <a:gd name="T8" fmla="*/ 2147483647 w 235"/>
                <a:gd name="T9" fmla="*/ 0 h 159"/>
                <a:gd name="T10" fmla="*/ 2147483647 w 235"/>
                <a:gd name="T11" fmla="*/ 0 h 159"/>
                <a:gd name="T12" fmla="*/ 2147483647 w 235"/>
                <a:gd name="T13" fmla="*/ 2147483647 h 159"/>
                <a:gd name="T14" fmla="*/ 2147483647 w 235"/>
                <a:gd name="T15" fmla="*/ 2147483647 h 159"/>
                <a:gd name="T16" fmla="*/ 2147483647 w 235"/>
                <a:gd name="T17" fmla="*/ 2147483647 h 159"/>
                <a:gd name="T18" fmla="*/ 2147483647 w 235"/>
                <a:gd name="T19" fmla="*/ 2147483647 h 159"/>
                <a:gd name="T20" fmla="*/ 2147483647 w 235"/>
                <a:gd name="T21" fmla="*/ 2147483647 h 159"/>
                <a:gd name="T22" fmla="*/ 2147483647 w 235"/>
                <a:gd name="T23" fmla="*/ 2147483647 h 159"/>
                <a:gd name="T24" fmla="*/ 0 w 235"/>
                <a:gd name="T25" fmla="*/ 2147483647 h 1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5"/>
                <a:gd name="T40" fmla="*/ 0 h 159"/>
                <a:gd name="T41" fmla="*/ 235 w 235"/>
                <a:gd name="T42" fmla="*/ 159 h 1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5" h="159">
                  <a:moveTo>
                    <a:pt x="0" y="159"/>
                  </a:moveTo>
                  <a:lnTo>
                    <a:pt x="0" y="55"/>
                  </a:lnTo>
                  <a:lnTo>
                    <a:pt x="0" y="7"/>
                  </a:lnTo>
                  <a:lnTo>
                    <a:pt x="101" y="7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235" y="39"/>
                  </a:lnTo>
                  <a:lnTo>
                    <a:pt x="180" y="87"/>
                  </a:lnTo>
                  <a:lnTo>
                    <a:pt x="180" y="95"/>
                  </a:lnTo>
                  <a:lnTo>
                    <a:pt x="125" y="127"/>
                  </a:lnTo>
                  <a:lnTo>
                    <a:pt x="101" y="119"/>
                  </a:lnTo>
                  <a:lnTo>
                    <a:pt x="70" y="159"/>
                  </a:lnTo>
                  <a:lnTo>
                    <a:pt x="0" y="15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59" name="Freeform 59"/>
            <p:cNvSpPr>
              <a:spLocks noChangeAspect="1"/>
            </p:cNvSpPr>
            <p:nvPr/>
          </p:nvSpPr>
          <p:spPr bwMode="auto">
            <a:xfrm>
              <a:off x="9530577" y="5145079"/>
              <a:ext cx="480418" cy="463188"/>
            </a:xfrm>
            <a:custGeom>
              <a:avLst/>
              <a:gdLst>
                <a:gd name="T0" fmla="*/ 2147483647 w 347"/>
                <a:gd name="T1" fmla="*/ 2147483647 h 306"/>
                <a:gd name="T2" fmla="*/ 2147483647 w 347"/>
                <a:gd name="T3" fmla="*/ 2147483647 h 306"/>
                <a:gd name="T4" fmla="*/ 2147483647 w 347"/>
                <a:gd name="T5" fmla="*/ 2147483647 h 306"/>
                <a:gd name="T6" fmla="*/ 2147483647 w 347"/>
                <a:gd name="T7" fmla="*/ 2147483647 h 306"/>
                <a:gd name="T8" fmla="*/ 0 w 347"/>
                <a:gd name="T9" fmla="*/ 2147483647 h 306"/>
                <a:gd name="T10" fmla="*/ 2147483647 w 347"/>
                <a:gd name="T11" fmla="*/ 2147483647 h 306"/>
                <a:gd name="T12" fmla="*/ 2147483647 w 347"/>
                <a:gd name="T13" fmla="*/ 2147483647 h 306"/>
                <a:gd name="T14" fmla="*/ 2147483647 w 347"/>
                <a:gd name="T15" fmla="*/ 2147483647 h 306"/>
                <a:gd name="T16" fmla="*/ 2147483647 w 347"/>
                <a:gd name="T17" fmla="*/ 2147483647 h 306"/>
                <a:gd name="T18" fmla="*/ 2147483647 w 347"/>
                <a:gd name="T19" fmla="*/ 0 h 306"/>
                <a:gd name="T20" fmla="*/ 2147483647 w 347"/>
                <a:gd name="T21" fmla="*/ 0 h 306"/>
                <a:gd name="T22" fmla="*/ 2147483647 w 347"/>
                <a:gd name="T23" fmla="*/ 2147483647 h 306"/>
                <a:gd name="T24" fmla="*/ 2147483647 w 347"/>
                <a:gd name="T25" fmla="*/ 0 h 306"/>
                <a:gd name="T26" fmla="*/ 2147483647 w 347"/>
                <a:gd name="T27" fmla="*/ 0 h 306"/>
                <a:gd name="T28" fmla="*/ 2147483647 w 347"/>
                <a:gd name="T29" fmla="*/ 2147483647 h 306"/>
                <a:gd name="T30" fmla="*/ 2147483647 w 347"/>
                <a:gd name="T31" fmla="*/ 2147483647 h 306"/>
                <a:gd name="T32" fmla="*/ 2147483647 w 347"/>
                <a:gd name="T33" fmla="*/ 2147483647 h 306"/>
                <a:gd name="T34" fmla="*/ 2147483647 w 347"/>
                <a:gd name="T35" fmla="*/ 2147483647 h 306"/>
                <a:gd name="T36" fmla="*/ 2147483647 w 347"/>
                <a:gd name="T37" fmla="*/ 2147483647 h 306"/>
                <a:gd name="T38" fmla="*/ 2147483647 w 347"/>
                <a:gd name="T39" fmla="*/ 2147483647 h 306"/>
                <a:gd name="T40" fmla="*/ 2147483647 w 347"/>
                <a:gd name="T41" fmla="*/ 2147483647 h 306"/>
                <a:gd name="T42" fmla="*/ 2147483647 w 347"/>
                <a:gd name="T43" fmla="*/ 2147483647 h 306"/>
                <a:gd name="T44" fmla="*/ 2147483647 w 347"/>
                <a:gd name="T45" fmla="*/ 2147483647 h 306"/>
                <a:gd name="T46" fmla="*/ 2147483647 w 347"/>
                <a:gd name="T47" fmla="*/ 2147483647 h 30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47"/>
                <a:gd name="T73" fmla="*/ 0 h 306"/>
                <a:gd name="T74" fmla="*/ 347 w 347"/>
                <a:gd name="T75" fmla="*/ 306 h 30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47" h="306">
                  <a:moveTo>
                    <a:pt x="63" y="290"/>
                  </a:moveTo>
                  <a:lnTo>
                    <a:pt x="7" y="243"/>
                  </a:lnTo>
                  <a:lnTo>
                    <a:pt x="7" y="220"/>
                  </a:lnTo>
                  <a:lnTo>
                    <a:pt x="24" y="204"/>
                  </a:lnTo>
                  <a:lnTo>
                    <a:pt x="0" y="172"/>
                  </a:lnTo>
                  <a:lnTo>
                    <a:pt x="24" y="149"/>
                  </a:lnTo>
                  <a:lnTo>
                    <a:pt x="24" y="110"/>
                  </a:lnTo>
                  <a:lnTo>
                    <a:pt x="39" y="55"/>
                  </a:lnTo>
                  <a:lnTo>
                    <a:pt x="31" y="23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63" y="23"/>
                  </a:lnTo>
                  <a:lnTo>
                    <a:pt x="213" y="0"/>
                  </a:lnTo>
                  <a:lnTo>
                    <a:pt x="237" y="0"/>
                  </a:lnTo>
                  <a:lnTo>
                    <a:pt x="220" y="31"/>
                  </a:lnTo>
                  <a:lnTo>
                    <a:pt x="237" y="55"/>
                  </a:lnTo>
                  <a:lnTo>
                    <a:pt x="339" y="55"/>
                  </a:lnTo>
                  <a:lnTo>
                    <a:pt x="339" y="118"/>
                  </a:lnTo>
                  <a:lnTo>
                    <a:pt x="347" y="118"/>
                  </a:lnTo>
                  <a:lnTo>
                    <a:pt x="339" y="181"/>
                  </a:lnTo>
                  <a:lnTo>
                    <a:pt x="150" y="181"/>
                  </a:lnTo>
                  <a:lnTo>
                    <a:pt x="141" y="306"/>
                  </a:lnTo>
                  <a:lnTo>
                    <a:pt x="63" y="306"/>
                  </a:lnTo>
                  <a:lnTo>
                    <a:pt x="63" y="29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60"/>
            <p:cNvSpPr>
              <a:spLocks noChangeAspect="1"/>
            </p:cNvSpPr>
            <p:nvPr/>
          </p:nvSpPr>
          <p:spPr bwMode="auto">
            <a:xfrm>
              <a:off x="11470094" y="5833409"/>
              <a:ext cx="551811" cy="285370"/>
            </a:xfrm>
            <a:custGeom>
              <a:avLst/>
              <a:gdLst>
                <a:gd name="T0" fmla="*/ 0 w 400"/>
                <a:gd name="T1" fmla="*/ 2147483647 h 189"/>
                <a:gd name="T2" fmla="*/ 0 w 400"/>
                <a:gd name="T3" fmla="*/ 2147483647 h 189"/>
                <a:gd name="T4" fmla="*/ 2147483647 w 400"/>
                <a:gd name="T5" fmla="*/ 2147483647 h 189"/>
                <a:gd name="T6" fmla="*/ 0 w 400"/>
                <a:gd name="T7" fmla="*/ 2147483647 h 189"/>
                <a:gd name="T8" fmla="*/ 0 w 400"/>
                <a:gd name="T9" fmla="*/ 2147483647 h 189"/>
                <a:gd name="T10" fmla="*/ 2147483647 w 400"/>
                <a:gd name="T11" fmla="*/ 2147483647 h 189"/>
                <a:gd name="T12" fmla="*/ 2147483647 w 400"/>
                <a:gd name="T13" fmla="*/ 2147483647 h 189"/>
                <a:gd name="T14" fmla="*/ 2147483647 w 400"/>
                <a:gd name="T15" fmla="*/ 2147483647 h 189"/>
                <a:gd name="T16" fmla="*/ 2147483647 w 400"/>
                <a:gd name="T17" fmla="*/ 0 h 189"/>
                <a:gd name="T18" fmla="*/ 2147483647 w 400"/>
                <a:gd name="T19" fmla="*/ 2147483647 h 189"/>
                <a:gd name="T20" fmla="*/ 2147483647 w 400"/>
                <a:gd name="T21" fmla="*/ 2147483647 h 189"/>
                <a:gd name="T22" fmla="*/ 2147483647 w 400"/>
                <a:gd name="T23" fmla="*/ 2147483647 h 189"/>
                <a:gd name="T24" fmla="*/ 2147483647 w 400"/>
                <a:gd name="T25" fmla="*/ 2147483647 h 189"/>
                <a:gd name="T26" fmla="*/ 2147483647 w 400"/>
                <a:gd name="T27" fmla="*/ 2147483647 h 189"/>
                <a:gd name="T28" fmla="*/ 2147483647 w 400"/>
                <a:gd name="T29" fmla="*/ 2147483647 h 189"/>
                <a:gd name="T30" fmla="*/ 2147483647 w 400"/>
                <a:gd name="T31" fmla="*/ 2147483647 h 189"/>
                <a:gd name="T32" fmla="*/ 0 w 400"/>
                <a:gd name="T33" fmla="*/ 2147483647 h 1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0"/>
                <a:gd name="T52" fmla="*/ 0 h 189"/>
                <a:gd name="T53" fmla="*/ 400 w 400"/>
                <a:gd name="T54" fmla="*/ 189 h 1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0" h="189">
                  <a:moveTo>
                    <a:pt x="0" y="173"/>
                  </a:moveTo>
                  <a:lnTo>
                    <a:pt x="0" y="157"/>
                  </a:lnTo>
                  <a:lnTo>
                    <a:pt x="24" y="157"/>
                  </a:lnTo>
                  <a:lnTo>
                    <a:pt x="0" y="150"/>
                  </a:lnTo>
                  <a:lnTo>
                    <a:pt x="0" y="55"/>
                  </a:lnTo>
                  <a:lnTo>
                    <a:pt x="24" y="48"/>
                  </a:lnTo>
                  <a:lnTo>
                    <a:pt x="40" y="8"/>
                  </a:lnTo>
                  <a:lnTo>
                    <a:pt x="86" y="8"/>
                  </a:lnTo>
                  <a:lnTo>
                    <a:pt x="118" y="0"/>
                  </a:lnTo>
                  <a:lnTo>
                    <a:pt x="212" y="24"/>
                  </a:lnTo>
                  <a:lnTo>
                    <a:pt x="212" y="31"/>
                  </a:lnTo>
                  <a:lnTo>
                    <a:pt x="212" y="55"/>
                  </a:lnTo>
                  <a:lnTo>
                    <a:pt x="243" y="87"/>
                  </a:lnTo>
                  <a:lnTo>
                    <a:pt x="376" y="118"/>
                  </a:lnTo>
                  <a:lnTo>
                    <a:pt x="400" y="118"/>
                  </a:lnTo>
                  <a:lnTo>
                    <a:pt x="392" y="189"/>
                  </a:lnTo>
                  <a:lnTo>
                    <a:pt x="0" y="17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61" name="Freeform 61"/>
            <p:cNvSpPr>
              <a:spLocks noChangeAspect="1"/>
            </p:cNvSpPr>
            <p:nvPr/>
          </p:nvSpPr>
          <p:spPr bwMode="auto">
            <a:xfrm>
              <a:off x="13025872" y="3994994"/>
              <a:ext cx="413486" cy="509077"/>
            </a:xfrm>
            <a:custGeom>
              <a:avLst/>
              <a:gdLst>
                <a:gd name="T0" fmla="*/ 2147483647 w 299"/>
                <a:gd name="T1" fmla="*/ 2147483647 h 337"/>
                <a:gd name="T2" fmla="*/ 2147483647 w 299"/>
                <a:gd name="T3" fmla="*/ 2147483647 h 337"/>
                <a:gd name="T4" fmla="*/ 2147483647 w 299"/>
                <a:gd name="T5" fmla="*/ 2147483647 h 337"/>
                <a:gd name="T6" fmla="*/ 2147483647 w 299"/>
                <a:gd name="T7" fmla="*/ 2147483647 h 337"/>
                <a:gd name="T8" fmla="*/ 2147483647 w 299"/>
                <a:gd name="T9" fmla="*/ 2147483647 h 337"/>
                <a:gd name="T10" fmla="*/ 2147483647 w 299"/>
                <a:gd name="T11" fmla="*/ 2147483647 h 337"/>
                <a:gd name="T12" fmla="*/ 2147483647 w 299"/>
                <a:gd name="T13" fmla="*/ 2147483647 h 337"/>
                <a:gd name="T14" fmla="*/ 2147483647 w 299"/>
                <a:gd name="T15" fmla="*/ 2147483647 h 337"/>
                <a:gd name="T16" fmla="*/ 2147483647 w 299"/>
                <a:gd name="T17" fmla="*/ 2147483647 h 337"/>
                <a:gd name="T18" fmla="*/ 2147483647 w 299"/>
                <a:gd name="T19" fmla="*/ 2147483647 h 337"/>
                <a:gd name="T20" fmla="*/ 2147483647 w 299"/>
                <a:gd name="T21" fmla="*/ 2147483647 h 337"/>
                <a:gd name="T22" fmla="*/ 2147483647 w 299"/>
                <a:gd name="T23" fmla="*/ 2147483647 h 337"/>
                <a:gd name="T24" fmla="*/ 2147483647 w 299"/>
                <a:gd name="T25" fmla="*/ 2147483647 h 337"/>
                <a:gd name="T26" fmla="*/ 2147483647 w 299"/>
                <a:gd name="T27" fmla="*/ 2147483647 h 337"/>
                <a:gd name="T28" fmla="*/ 2147483647 w 299"/>
                <a:gd name="T29" fmla="*/ 2147483647 h 337"/>
                <a:gd name="T30" fmla="*/ 2147483647 w 299"/>
                <a:gd name="T31" fmla="*/ 2147483647 h 337"/>
                <a:gd name="T32" fmla="*/ 2147483647 w 299"/>
                <a:gd name="T33" fmla="*/ 2147483647 h 337"/>
                <a:gd name="T34" fmla="*/ 2147483647 w 299"/>
                <a:gd name="T35" fmla="*/ 2147483647 h 337"/>
                <a:gd name="T36" fmla="*/ 2147483647 w 299"/>
                <a:gd name="T37" fmla="*/ 2147483647 h 337"/>
                <a:gd name="T38" fmla="*/ 2147483647 w 299"/>
                <a:gd name="T39" fmla="*/ 2147483647 h 337"/>
                <a:gd name="T40" fmla="*/ 2147483647 w 299"/>
                <a:gd name="T41" fmla="*/ 2147483647 h 337"/>
                <a:gd name="T42" fmla="*/ 2147483647 w 299"/>
                <a:gd name="T43" fmla="*/ 2147483647 h 337"/>
                <a:gd name="T44" fmla="*/ 2147483647 w 299"/>
                <a:gd name="T45" fmla="*/ 2147483647 h 337"/>
                <a:gd name="T46" fmla="*/ 2147483647 w 299"/>
                <a:gd name="T47" fmla="*/ 2147483647 h 337"/>
                <a:gd name="T48" fmla="*/ 2147483647 w 299"/>
                <a:gd name="T49" fmla="*/ 2147483647 h 337"/>
                <a:gd name="T50" fmla="*/ 0 w 299"/>
                <a:gd name="T51" fmla="*/ 2147483647 h 337"/>
                <a:gd name="T52" fmla="*/ 2147483647 w 299"/>
                <a:gd name="T53" fmla="*/ 2147483647 h 337"/>
                <a:gd name="T54" fmla="*/ 2147483647 w 299"/>
                <a:gd name="T55" fmla="*/ 0 h 337"/>
                <a:gd name="T56" fmla="*/ 2147483647 w 299"/>
                <a:gd name="T57" fmla="*/ 2147483647 h 3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9"/>
                <a:gd name="T88" fmla="*/ 0 h 337"/>
                <a:gd name="T89" fmla="*/ 299 w 299"/>
                <a:gd name="T90" fmla="*/ 337 h 3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9" h="337">
                  <a:moveTo>
                    <a:pt x="149" y="24"/>
                  </a:moveTo>
                  <a:lnTo>
                    <a:pt x="189" y="24"/>
                  </a:lnTo>
                  <a:lnTo>
                    <a:pt x="196" y="39"/>
                  </a:lnTo>
                  <a:lnTo>
                    <a:pt x="221" y="56"/>
                  </a:lnTo>
                  <a:lnTo>
                    <a:pt x="221" y="63"/>
                  </a:lnTo>
                  <a:lnTo>
                    <a:pt x="251" y="86"/>
                  </a:lnTo>
                  <a:lnTo>
                    <a:pt x="244" y="95"/>
                  </a:lnTo>
                  <a:lnTo>
                    <a:pt x="244" y="118"/>
                  </a:lnTo>
                  <a:lnTo>
                    <a:pt x="275" y="172"/>
                  </a:lnTo>
                  <a:lnTo>
                    <a:pt x="299" y="172"/>
                  </a:lnTo>
                  <a:lnTo>
                    <a:pt x="299" y="189"/>
                  </a:lnTo>
                  <a:lnTo>
                    <a:pt x="299" y="204"/>
                  </a:lnTo>
                  <a:lnTo>
                    <a:pt x="299" y="220"/>
                  </a:lnTo>
                  <a:lnTo>
                    <a:pt x="275" y="243"/>
                  </a:lnTo>
                  <a:lnTo>
                    <a:pt x="283" y="251"/>
                  </a:lnTo>
                  <a:lnTo>
                    <a:pt x="275" y="251"/>
                  </a:lnTo>
                  <a:lnTo>
                    <a:pt x="251" y="251"/>
                  </a:lnTo>
                  <a:lnTo>
                    <a:pt x="118" y="337"/>
                  </a:lnTo>
                  <a:lnTo>
                    <a:pt x="102" y="329"/>
                  </a:lnTo>
                  <a:lnTo>
                    <a:pt x="94" y="275"/>
                  </a:lnTo>
                  <a:lnTo>
                    <a:pt x="86" y="243"/>
                  </a:lnTo>
                  <a:lnTo>
                    <a:pt x="63" y="189"/>
                  </a:lnTo>
                  <a:lnTo>
                    <a:pt x="7" y="141"/>
                  </a:lnTo>
                  <a:lnTo>
                    <a:pt x="7" y="110"/>
                  </a:lnTo>
                  <a:lnTo>
                    <a:pt x="24" y="110"/>
                  </a:lnTo>
                  <a:lnTo>
                    <a:pt x="0" y="79"/>
                  </a:lnTo>
                  <a:lnTo>
                    <a:pt x="7" y="63"/>
                  </a:lnTo>
                  <a:lnTo>
                    <a:pt x="118" y="0"/>
                  </a:lnTo>
                  <a:lnTo>
                    <a:pt x="149" y="24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62" name="Freeform 62"/>
            <p:cNvSpPr>
              <a:spLocks noChangeAspect="1"/>
            </p:cNvSpPr>
            <p:nvPr/>
          </p:nvSpPr>
          <p:spPr bwMode="auto">
            <a:xfrm>
              <a:off x="11501329" y="2186693"/>
              <a:ext cx="520576" cy="342731"/>
            </a:xfrm>
            <a:custGeom>
              <a:avLst/>
              <a:gdLst>
                <a:gd name="T0" fmla="*/ 2147483647 w 377"/>
                <a:gd name="T1" fmla="*/ 2147483647 h 226"/>
                <a:gd name="T2" fmla="*/ 2147483647 w 377"/>
                <a:gd name="T3" fmla="*/ 2147483647 h 226"/>
                <a:gd name="T4" fmla="*/ 2147483647 w 377"/>
                <a:gd name="T5" fmla="*/ 2147483647 h 226"/>
                <a:gd name="T6" fmla="*/ 2147483647 w 377"/>
                <a:gd name="T7" fmla="*/ 2147483647 h 226"/>
                <a:gd name="T8" fmla="*/ 2147483647 w 377"/>
                <a:gd name="T9" fmla="*/ 2147483647 h 226"/>
                <a:gd name="T10" fmla="*/ 2147483647 w 377"/>
                <a:gd name="T11" fmla="*/ 2147483647 h 226"/>
                <a:gd name="T12" fmla="*/ 2147483647 w 377"/>
                <a:gd name="T13" fmla="*/ 2147483647 h 226"/>
                <a:gd name="T14" fmla="*/ 2147483647 w 377"/>
                <a:gd name="T15" fmla="*/ 2147483647 h 226"/>
                <a:gd name="T16" fmla="*/ 2147483647 w 377"/>
                <a:gd name="T17" fmla="*/ 2147483647 h 226"/>
                <a:gd name="T18" fmla="*/ 2147483647 w 377"/>
                <a:gd name="T19" fmla="*/ 2147483647 h 226"/>
                <a:gd name="T20" fmla="*/ 2147483647 w 377"/>
                <a:gd name="T21" fmla="*/ 2147483647 h 226"/>
                <a:gd name="T22" fmla="*/ 2147483647 w 377"/>
                <a:gd name="T23" fmla="*/ 2147483647 h 226"/>
                <a:gd name="T24" fmla="*/ 2147483647 w 377"/>
                <a:gd name="T25" fmla="*/ 2147483647 h 226"/>
                <a:gd name="T26" fmla="*/ 2147483647 w 377"/>
                <a:gd name="T27" fmla="*/ 2147483647 h 226"/>
                <a:gd name="T28" fmla="*/ 2147483647 w 377"/>
                <a:gd name="T29" fmla="*/ 2147483647 h 226"/>
                <a:gd name="T30" fmla="*/ 0 w 377"/>
                <a:gd name="T31" fmla="*/ 2147483647 h 226"/>
                <a:gd name="T32" fmla="*/ 2147483647 w 377"/>
                <a:gd name="T33" fmla="*/ 2147483647 h 226"/>
                <a:gd name="T34" fmla="*/ 2147483647 w 377"/>
                <a:gd name="T35" fmla="*/ 2147483647 h 226"/>
                <a:gd name="T36" fmla="*/ 2147483647 w 377"/>
                <a:gd name="T37" fmla="*/ 2147483647 h 226"/>
                <a:gd name="T38" fmla="*/ 2147483647 w 377"/>
                <a:gd name="T39" fmla="*/ 2147483647 h 226"/>
                <a:gd name="T40" fmla="*/ 2147483647 w 377"/>
                <a:gd name="T41" fmla="*/ 0 h 226"/>
                <a:gd name="T42" fmla="*/ 2147483647 w 377"/>
                <a:gd name="T43" fmla="*/ 2147483647 h 2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7"/>
                <a:gd name="T67" fmla="*/ 0 h 226"/>
                <a:gd name="T68" fmla="*/ 377 w 377"/>
                <a:gd name="T69" fmla="*/ 226 h 22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7" h="226">
                  <a:moveTo>
                    <a:pt x="251" y="7"/>
                  </a:moveTo>
                  <a:lnTo>
                    <a:pt x="275" y="93"/>
                  </a:lnTo>
                  <a:lnTo>
                    <a:pt x="322" y="133"/>
                  </a:lnTo>
                  <a:lnTo>
                    <a:pt x="322" y="148"/>
                  </a:lnTo>
                  <a:lnTo>
                    <a:pt x="353" y="179"/>
                  </a:lnTo>
                  <a:lnTo>
                    <a:pt x="377" y="226"/>
                  </a:lnTo>
                  <a:lnTo>
                    <a:pt x="322" y="210"/>
                  </a:lnTo>
                  <a:lnTo>
                    <a:pt x="227" y="219"/>
                  </a:lnTo>
                  <a:lnTo>
                    <a:pt x="126" y="195"/>
                  </a:lnTo>
                  <a:lnTo>
                    <a:pt x="110" y="187"/>
                  </a:lnTo>
                  <a:lnTo>
                    <a:pt x="126" y="179"/>
                  </a:lnTo>
                  <a:lnTo>
                    <a:pt x="94" y="164"/>
                  </a:lnTo>
                  <a:lnTo>
                    <a:pt x="47" y="133"/>
                  </a:lnTo>
                  <a:lnTo>
                    <a:pt x="47" y="117"/>
                  </a:lnTo>
                  <a:lnTo>
                    <a:pt x="31" y="93"/>
                  </a:lnTo>
                  <a:lnTo>
                    <a:pt x="0" y="86"/>
                  </a:lnTo>
                  <a:lnTo>
                    <a:pt x="7" y="47"/>
                  </a:lnTo>
                  <a:lnTo>
                    <a:pt x="16" y="39"/>
                  </a:lnTo>
                  <a:lnTo>
                    <a:pt x="63" y="31"/>
                  </a:lnTo>
                  <a:lnTo>
                    <a:pt x="78" y="47"/>
                  </a:lnTo>
                  <a:lnTo>
                    <a:pt x="227" y="0"/>
                  </a:lnTo>
                  <a:lnTo>
                    <a:pt x="251" y="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63" name="Freeform 63"/>
            <p:cNvSpPr>
              <a:spLocks noChangeAspect="1"/>
            </p:cNvSpPr>
            <p:nvPr/>
          </p:nvSpPr>
          <p:spPr bwMode="auto">
            <a:xfrm>
              <a:off x="11947537" y="3744040"/>
              <a:ext cx="632127" cy="572175"/>
            </a:xfrm>
            <a:custGeom>
              <a:avLst/>
              <a:gdLst>
                <a:gd name="T0" fmla="*/ 2147483647 w 457"/>
                <a:gd name="T1" fmla="*/ 2147483647 h 376"/>
                <a:gd name="T2" fmla="*/ 2147483647 w 457"/>
                <a:gd name="T3" fmla="*/ 2147483647 h 376"/>
                <a:gd name="T4" fmla="*/ 2147483647 w 457"/>
                <a:gd name="T5" fmla="*/ 2147483647 h 376"/>
                <a:gd name="T6" fmla="*/ 2147483647 w 457"/>
                <a:gd name="T7" fmla="*/ 2147483647 h 376"/>
                <a:gd name="T8" fmla="*/ 2147483647 w 457"/>
                <a:gd name="T9" fmla="*/ 2147483647 h 376"/>
                <a:gd name="T10" fmla="*/ 2147483647 w 457"/>
                <a:gd name="T11" fmla="*/ 2147483647 h 376"/>
                <a:gd name="T12" fmla="*/ 2147483647 w 457"/>
                <a:gd name="T13" fmla="*/ 2147483647 h 376"/>
                <a:gd name="T14" fmla="*/ 2147483647 w 457"/>
                <a:gd name="T15" fmla="*/ 2147483647 h 376"/>
                <a:gd name="T16" fmla="*/ 2147483647 w 457"/>
                <a:gd name="T17" fmla="*/ 2147483647 h 376"/>
                <a:gd name="T18" fmla="*/ 2147483647 w 457"/>
                <a:gd name="T19" fmla="*/ 2147483647 h 376"/>
                <a:gd name="T20" fmla="*/ 2147483647 w 457"/>
                <a:gd name="T21" fmla="*/ 2147483647 h 376"/>
                <a:gd name="T22" fmla="*/ 2147483647 w 457"/>
                <a:gd name="T23" fmla="*/ 2147483647 h 376"/>
                <a:gd name="T24" fmla="*/ 2147483647 w 457"/>
                <a:gd name="T25" fmla="*/ 2147483647 h 376"/>
                <a:gd name="T26" fmla="*/ 0 w 457"/>
                <a:gd name="T27" fmla="*/ 2147483647 h 376"/>
                <a:gd name="T28" fmla="*/ 2147483647 w 457"/>
                <a:gd name="T29" fmla="*/ 2147483647 h 376"/>
                <a:gd name="T30" fmla="*/ 2147483647 w 457"/>
                <a:gd name="T31" fmla="*/ 2147483647 h 376"/>
                <a:gd name="T32" fmla="*/ 2147483647 w 457"/>
                <a:gd name="T33" fmla="*/ 2147483647 h 376"/>
                <a:gd name="T34" fmla="*/ 2147483647 w 457"/>
                <a:gd name="T35" fmla="*/ 2147483647 h 376"/>
                <a:gd name="T36" fmla="*/ 2147483647 w 457"/>
                <a:gd name="T37" fmla="*/ 2147483647 h 376"/>
                <a:gd name="T38" fmla="*/ 2147483647 w 457"/>
                <a:gd name="T39" fmla="*/ 2147483647 h 376"/>
                <a:gd name="T40" fmla="*/ 2147483647 w 457"/>
                <a:gd name="T41" fmla="*/ 2147483647 h 376"/>
                <a:gd name="T42" fmla="*/ 2147483647 w 457"/>
                <a:gd name="T43" fmla="*/ 2147483647 h 376"/>
                <a:gd name="T44" fmla="*/ 2147483647 w 457"/>
                <a:gd name="T45" fmla="*/ 2147483647 h 376"/>
                <a:gd name="T46" fmla="*/ 2147483647 w 457"/>
                <a:gd name="T47" fmla="*/ 2147483647 h 376"/>
                <a:gd name="T48" fmla="*/ 2147483647 w 457"/>
                <a:gd name="T49" fmla="*/ 0 h 376"/>
                <a:gd name="T50" fmla="*/ 2147483647 w 457"/>
                <a:gd name="T51" fmla="*/ 2147483647 h 376"/>
                <a:gd name="T52" fmla="*/ 2147483647 w 457"/>
                <a:gd name="T53" fmla="*/ 2147483647 h 376"/>
                <a:gd name="T54" fmla="*/ 2147483647 w 457"/>
                <a:gd name="T55" fmla="*/ 2147483647 h 376"/>
                <a:gd name="T56" fmla="*/ 2147483647 w 457"/>
                <a:gd name="T57" fmla="*/ 2147483647 h 376"/>
                <a:gd name="T58" fmla="*/ 2147483647 w 457"/>
                <a:gd name="T59" fmla="*/ 2147483647 h 37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57"/>
                <a:gd name="T91" fmla="*/ 0 h 376"/>
                <a:gd name="T92" fmla="*/ 457 w 457"/>
                <a:gd name="T93" fmla="*/ 376 h 37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57" h="376">
                  <a:moveTo>
                    <a:pt x="441" y="203"/>
                  </a:moveTo>
                  <a:lnTo>
                    <a:pt x="394" y="188"/>
                  </a:lnTo>
                  <a:lnTo>
                    <a:pt x="355" y="203"/>
                  </a:lnTo>
                  <a:lnTo>
                    <a:pt x="330" y="251"/>
                  </a:lnTo>
                  <a:lnTo>
                    <a:pt x="330" y="275"/>
                  </a:lnTo>
                  <a:lnTo>
                    <a:pt x="276" y="337"/>
                  </a:lnTo>
                  <a:lnTo>
                    <a:pt x="291" y="337"/>
                  </a:lnTo>
                  <a:lnTo>
                    <a:pt x="291" y="353"/>
                  </a:lnTo>
                  <a:lnTo>
                    <a:pt x="260" y="376"/>
                  </a:lnTo>
                  <a:lnTo>
                    <a:pt x="213" y="376"/>
                  </a:lnTo>
                  <a:lnTo>
                    <a:pt x="174" y="337"/>
                  </a:lnTo>
                  <a:lnTo>
                    <a:pt x="181" y="275"/>
                  </a:lnTo>
                  <a:lnTo>
                    <a:pt x="102" y="227"/>
                  </a:lnTo>
                  <a:lnTo>
                    <a:pt x="0" y="220"/>
                  </a:lnTo>
                  <a:lnTo>
                    <a:pt x="31" y="203"/>
                  </a:lnTo>
                  <a:lnTo>
                    <a:pt x="55" y="203"/>
                  </a:lnTo>
                  <a:lnTo>
                    <a:pt x="31" y="173"/>
                  </a:lnTo>
                  <a:lnTo>
                    <a:pt x="102" y="134"/>
                  </a:lnTo>
                  <a:lnTo>
                    <a:pt x="134" y="125"/>
                  </a:lnTo>
                  <a:lnTo>
                    <a:pt x="110" y="102"/>
                  </a:lnTo>
                  <a:lnTo>
                    <a:pt x="142" y="71"/>
                  </a:lnTo>
                  <a:lnTo>
                    <a:pt x="150" y="39"/>
                  </a:lnTo>
                  <a:lnTo>
                    <a:pt x="181" y="39"/>
                  </a:lnTo>
                  <a:lnTo>
                    <a:pt x="165" y="8"/>
                  </a:lnTo>
                  <a:lnTo>
                    <a:pt x="236" y="0"/>
                  </a:lnTo>
                  <a:lnTo>
                    <a:pt x="315" y="17"/>
                  </a:lnTo>
                  <a:lnTo>
                    <a:pt x="355" y="8"/>
                  </a:lnTo>
                  <a:lnTo>
                    <a:pt x="394" y="110"/>
                  </a:lnTo>
                  <a:lnTo>
                    <a:pt x="457" y="157"/>
                  </a:lnTo>
                  <a:lnTo>
                    <a:pt x="441" y="20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64" name="Freeform 64"/>
            <p:cNvSpPr>
              <a:spLocks noChangeAspect="1"/>
            </p:cNvSpPr>
            <p:nvPr/>
          </p:nvSpPr>
          <p:spPr bwMode="auto">
            <a:xfrm>
              <a:off x="12557355" y="4326253"/>
              <a:ext cx="303421" cy="248086"/>
            </a:xfrm>
            <a:custGeom>
              <a:avLst/>
              <a:gdLst>
                <a:gd name="T0" fmla="*/ 2147483647 w 221"/>
                <a:gd name="T1" fmla="*/ 2147483647 h 162"/>
                <a:gd name="T2" fmla="*/ 2147483647 w 221"/>
                <a:gd name="T3" fmla="*/ 2147483647 h 162"/>
                <a:gd name="T4" fmla="*/ 2147483647 w 221"/>
                <a:gd name="T5" fmla="*/ 2147483647 h 162"/>
                <a:gd name="T6" fmla="*/ 2147483647 w 221"/>
                <a:gd name="T7" fmla="*/ 2147483647 h 162"/>
                <a:gd name="T8" fmla="*/ 2147483647 w 221"/>
                <a:gd name="T9" fmla="*/ 2147483647 h 162"/>
                <a:gd name="T10" fmla="*/ 0 w 221"/>
                <a:gd name="T11" fmla="*/ 0 h 162"/>
                <a:gd name="T12" fmla="*/ 2147483647 w 221"/>
                <a:gd name="T13" fmla="*/ 2147483647 h 162"/>
                <a:gd name="T14" fmla="*/ 2147483647 w 221"/>
                <a:gd name="T15" fmla="*/ 0 h 162"/>
                <a:gd name="T16" fmla="*/ 2147483647 w 221"/>
                <a:gd name="T17" fmla="*/ 2147483647 h 162"/>
                <a:gd name="T18" fmla="*/ 2147483647 w 221"/>
                <a:gd name="T19" fmla="*/ 2147483647 h 162"/>
                <a:gd name="T20" fmla="*/ 2147483647 w 221"/>
                <a:gd name="T21" fmla="*/ 2147483647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1"/>
                <a:gd name="T34" fmla="*/ 0 h 162"/>
                <a:gd name="T35" fmla="*/ 221 w 221"/>
                <a:gd name="T36" fmla="*/ 162 h 1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1" h="162">
                  <a:moveTo>
                    <a:pt x="189" y="116"/>
                  </a:moveTo>
                  <a:lnTo>
                    <a:pt x="221" y="139"/>
                  </a:lnTo>
                  <a:lnTo>
                    <a:pt x="189" y="162"/>
                  </a:lnTo>
                  <a:lnTo>
                    <a:pt x="103" y="162"/>
                  </a:lnTo>
                  <a:lnTo>
                    <a:pt x="32" y="139"/>
                  </a:lnTo>
                  <a:lnTo>
                    <a:pt x="0" y="0"/>
                  </a:lnTo>
                  <a:lnTo>
                    <a:pt x="40" y="15"/>
                  </a:lnTo>
                  <a:lnTo>
                    <a:pt x="95" y="0"/>
                  </a:lnTo>
                  <a:lnTo>
                    <a:pt x="150" y="31"/>
                  </a:lnTo>
                  <a:lnTo>
                    <a:pt x="166" y="85"/>
                  </a:lnTo>
                  <a:lnTo>
                    <a:pt x="189" y="11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65" name="Freeform 65"/>
            <p:cNvSpPr>
              <a:spLocks noChangeAspect="1"/>
            </p:cNvSpPr>
            <p:nvPr/>
          </p:nvSpPr>
          <p:spPr bwMode="auto">
            <a:xfrm>
              <a:off x="10010995" y="1426662"/>
              <a:ext cx="523551" cy="388620"/>
            </a:xfrm>
            <a:custGeom>
              <a:avLst/>
              <a:gdLst>
                <a:gd name="T0" fmla="*/ 2147483647 w 378"/>
                <a:gd name="T1" fmla="*/ 0 h 256"/>
                <a:gd name="T2" fmla="*/ 2147483647 w 378"/>
                <a:gd name="T3" fmla="*/ 2147483647 h 256"/>
                <a:gd name="T4" fmla="*/ 2147483647 w 378"/>
                <a:gd name="T5" fmla="*/ 2147483647 h 256"/>
                <a:gd name="T6" fmla="*/ 2147483647 w 378"/>
                <a:gd name="T7" fmla="*/ 2147483647 h 256"/>
                <a:gd name="T8" fmla="*/ 2147483647 w 378"/>
                <a:gd name="T9" fmla="*/ 2147483647 h 256"/>
                <a:gd name="T10" fmla="*/ 2147483647 w 378"/>
                <a:gd name="T11" fmla="*/ 2147483647 h 256"/>
                <a:gd name="T12" fmla="*/ 2147483647 w 378"/>
                <a:gd name="T13" fmla="*/ 2147483647 h 256"/>
                <a:gd name="T14" fmla="*/ 2147483647 w 378"/>
                <a:gd name="T15" fmla="*/ 2147483647 h 256"/>
                <a:gd name="T16" fmla="*/ 2147483647 w 378"/>
                <a:gd name="T17" fmla="*/ 2147483647 h 256"/>
                <a:gd name="T18" fmla="*/ 2147483647 w 378"/>
                <a:gd name="T19" fmla="*/ 2147483647 h 256"/>
                <a:gd name="T20" fmla="*/ 2147483647 w 378"/>
                <a:gd name="T21" fmla="*/ 2147483647 h 256"/>
                <a:gd name="T22" fmla="*/ 2147483647 w 378"/>
                <a:gd name="T23" fmla="*/ 2147483647 h 256"/>
                <a:gd name="T24" fmla="*/ 2147483647 w 378"/>
                <a:gd name="T25" fmla="*/ 2147483647 h 256"/>
                <a:gd name="T26" fmla="*/ 2147483647 w 378"/>
                <a:gd name="T27" fmla="*/ 2147483647 h 256"/>
                <a:gd name="T28" fmla="*/ 0 w 378"/>
                <a:gd name="T29" fmla="*/ 0 h 256"/>
                <a:gd name="T30" fmla="*/ 2147483647 w 378"/>
                <a:gd name="T31" fmla="*/ 0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8"/>
                <a:gd name="T49" fmla="*/ 0 h 256"/>
                <a:gd name="T50" fmla="*/ 378 w 378"/>
                <a:gd name="T51" fmla="*/ 256 h 2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8" h="256">
                  <a:moveTo>
                    <a:pt x="354" y="0"/>
                  </a:moveTo>
                  <a:lnTo>
                    <a:pt x="323" y="31"/>
                  </a:lnTo>
                  <a:lnTo>
                    <a:pt x="378" y="77"/>
                  </a:lnTo>
                  <a:lnTo>
                    <a:pt x="347" y="109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378" y="194"/>
                  </a:lnTo>
                  <a:lnTo>
                    <a:pt x="330" y="241"/>
                  </a:lnTo>
                  <a:lnTo>
                    <a:pt x="315" y="256"/>
                  </a:lnTo>
                  <a:lnTo>
                    <a:pt x="268" y="233"/>
                  </a:lnTo>
                  <a:lnTo>
                    <a:pt x="268" y="194"/>
                  </a:lnTo>
                  <a:lnTo>
                    <a:pt x="228" y="139"/>
                  </a:lnTo>
                  <a:lnTo>
                    <a:pt x="181" y="109"/>
                  </a:lnTo>
                  <a:lnTo>
                    <a:pt x="16" y="93"/>
                  </a:lnTo>
                  <a:lnTo>
                    <a:pt x="0" y="0"/>
                  </a:lnTo>
                  <a:lnTo>
                    <a:pt x="354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66" name="Freeform 66"/>
            <p:cNvSpPr>
              <a:spLocks noChangeAspect="1"/>
            </p:cNvSpPr>
            <p:nvPr/>
          </p:nvSpPr>
          <p:spPr bwMode="auto">
            <a:xfrm>
              <a:off x="10010995" y="2969669"/>
              <a:ext cx="239464" cy="324089"/>
            </a:xfrm>
            <a:custGeom>
              <a:avLst/>
              <a:gdLst>
                <a:gd name="T0" fmla="*/ 2147483647 w 173"/>
                <a:gd name="T1" fmla="*/ 0 h 212"/>
                <a:gd name="T2" fmla="*/ 2147483647 w 173"/>
                <a:gd name="T3" fmla="*/ 2147483647 h 212"/>
                <a:gd name="T4" fmla="*/ 2147483647 w 173"/>
                <a:gd name="T5" fmla="*/ 2147483647 h 212"/>
                <a:gd name="T6" fmla="*/ 2147483647 w 173"/>
                <a:gd name="T7" fmla="*/ 2147483647 h 212"/>
                <a:gd name="T8" fmla="*/ 2147483647 w 173"/>
                <a:gd name="T9" fmla="*/ 2147483647 h 212"/>
                <a:gd name="T10" fmla="*/ 2147483647 w 173"/>
                <a:gd name="T11" fmla="*/ 2147483647 h 212"/>
                <a:gd name="T12" fmla="*/ 2147483647 w 173"/>
                <a:gd name="T13" fmla="*/ 2147483647 h 212"/>
                <a:gd name="T14" fmla="*/ 2147483647 w 173"/>
                <a:gd name="T15" fmla="*/ 2147483647 h 212"/>
                <a:gd name="T16" fmla="*/ 2147483647 w 173"/>
                <a:gd name="T17" fmla="*/ 2147483647 h 212"/>
                <a:gd name="T18" fmla="*/ 2147483647 w 173"/>
                <a:gd name="T19" fmla="*/ 2147483647 h 212"/>
                <a:gd name="T20" fmla="*/ 2147483647 w 173"/>
                <a:gd name="T21" fmla="*/ 2147483647 h 212"/>
                <a:gd name="T22" fmla="*/ 2147483647 w 173"/>
                <a:gd name="T23" fmla="*/ 2147483647 h 212"/>
                <a:gd name="T24" fmla="*/ 2147483647 w 173"/>
                <a:gd name="T25" fmla="*/ 2147483647 h 212"/>
                <a:gd name="T26" fmla="*/ 2147483647 w 173"/>
                <a:gd name="T27" fmla="*/ 2147483647 h 212"/>
                <a:gd name="T28" fmla="*/ 2147483647 w 173"/>
                <a:gd name="T29" fmla="*/ 2147483647 h 212"/>
                <a:gd name="T30" fmla="*/ 0 w 173"/>
                <a:gd name="T31" fmla="*/ 2147483647 h 212"/>
                <a:gd name="T32" fmla="*/ 2147483647 w 173"/>
                <a:gd name="T33" fmla="*/ 2147483647 h 212"/>
                <a:gd name="T34" fmla="*/ 2147483647 w 173"/>
                <a:gd name="T35" fmla="*/ 0 h 212"/>
                <a:gd name="T36" fmla="*/ 2147483647 w 173"/>
                <a:gd name="T37" fmla="*/ 0 h 2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212"/>
                <a:gd name="T59" fmla="*/ 173 w 173"/>
                <a:gd name="T60" fmla="*/ 212 h 2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212">
                  <a:moveTo>
                    <a:pt x="141" y="0"/>
                  </a:moveTo>
                  <a:lnTo>
                    <a:pt x="141" y="39"/>
                  </a:lnTo>
                  <a:lnTo>
                    <a:pt x="173" y="55"/>
                  </a:lnTo>
                  <a:lnTo>
                    <a:pt x="173" y="71"/>
                  </a:lnTo>
                  <a:lnTo>
                    <a:pt x="165" y="86"/>
                  </a:lnTo>
                  <a:lnTo>
                    <a:pt x="173" y="103"/>
                  </a:lnTo>
                  <a:lnTo>
                    <a:pt x="165" y="103"/>
                  </a:lnTo>
                  <a:lnTo>
                    <a:pt x="173" y="134"/>
                  </a:lnTo>
                  <a:lnTo>
                    <a:pt x="173" y="166"/>
                  </a:lnTo>
                  <a:lnTo>
                    <a:pt x="141" y="181"/>
                  </a:lnTo>
                  <a:lnTo>
                    <a:pt x="141" y="212"/>
                  </a:lnTo>
                  <a:lnTo>
                    <a:pt x="102" y="212"/>
                  </a:lnTo>
                  <a:lnTo>
                    <a:pt x="79" y="166"/>
                  </a:lnTo>
                  <a:lnTo>
                    <a:pt x="40" y="134"/>
                  </a:lnTo>
                  <a:lnTo>
                    <a:pt x="16" y="103"/>
                  </a:lnTo>
                  <a:lnTo>
                    <a:pt x="0" y="64"/>
                  </a:lnTo>
                  <a:lnTo>
                    <a:pt x="16" y="32"/>
                  </a:lnTo>
                  <a:lnTo>
                    <a:pt x="118" y="0"/>
                  </a:lnTo>
                  <a:lnTo>
                    <a:pt x="141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67" name="Freeform 67"/>
            <p:cNvSpPr>
              <a:spLocks noChangeAspect="1"/>
            </p:cNvSpPr>
            <p:nvPr/>
          </p:nvSpPr>
          <p:spPr bwMode="auto">
            <a:xfrm>
              <a:off x="9194434" y="1866907"/>
              <a:ext cx="456620" cy="520549"/>
            </a:xfrm>
            <a:custGeom>
              <a:avLst/>
              <a:gdLst>
                <a:gd name="T0" fmla="*/ 0 w 330"/>
                <a:gd name="T1" fmla="*/ 2147483647 h 342"/>
                <a:gd name="T2" fmla="*/ 2147483647 w 330"/>
                <a:gd name="T3" fmla="*/ 2147483647 h 342"/>
                <a:gd name="T4" fmla="*/ 2147483647 w 330"/>
                <a:gd name="T5" fmla="*/ 2147483647 h 342"/>
                <a:gd name="T6" fmla="*/ 2147483647 w 330"/>
                <a:gd name="T7" fmla="*/ 2147483647 h 342"/>
                <a:gd name="T8" fmla="*/ 2147483647 w 330"/>
                <a:gd name="T9" fmla="*/ 0 h 342"/>
                <a:gd name="T10" fmla="*/ 2147483647 w 330"/>
                <a:gd name="T11" fmla="*/ 0 h 342"/>
                <a:gd name="T12" fmla="*/ 2147483647 w 330"/>
                <a:gd name="T13" fmla="*/ 2147483647 h 342"/>
                <a:gd name="T14" fmla="*/ 2147483647 w 330"/>
                <a:gd name="T15" fmla="*/ 2147483647 h 342"/>
                <a:gd name="T16" fmla="*/ 2147483647 w 330"/>
                <a:gd name="T17" fmla="*/ 2147483647 h 342"/>
                <a:gd name="T18" fmla="*/ 2147483647 w 330"/>
                <a:gd name="T19" fmla="*/ 2147483647 h 342"/>
                <a:gd name="T20" fmla="*/ 2147483647 w 330"/>
                <a:gd name="T21" fmla="*/ 2147483647 h 342"/>
                <a:gd name="T22" fmla="*/ 2147483647 w 330"/>
                <a:gd name="T23" fmla="*/ 2147483647 h 342"/>
                <a:gd name="T24" fmla="*/ 2147483647 w 330"/>
                <a:gd name="T25" fmla="*/ 2147483647 h 342"/>
                <a:gd name="T26" fmla="*/ 2147483647 w 330"/>
                <a:gd name="T27" fmla="*/ 2147483647 h 342"/>
                <a:gd name="T28" fmla="*/ 2147483647 w 330"/>
                <a:gd name="T29" fmla="*/ 2147483647 h 342"/>
                <a:gd name="T30" fmla="*/ 2147483647 w 330"/>
                <a:gd name="T31" fmla="*/ 2147483647 h 342"/>
                <a:gd name="T32" fmla="*/ 2147483647 w 330"/>
                <a:gd name="T33" fmla="*/ 2147483647 h 342"/>
                <a:gd name="T34" fmla="*/ 2147483647 w 330"/>
                <a:gd name="T35" fmla="*/ 2147483647 h 342"/>
                <a:gd name="T36" fmla="*/ 2147483647 w 330"/>
                <a:gd name="T37" fmla="*/ 2147483647 h 342"/>
                <a:gd name="T38" fmla="*/ 0 w 330"/>
                <a:gd name="T39" fmla="*/ 2147483647 h 3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0"/>
                <a:gd name="T61" fmla="*/ 0 h 342"/>
                <a:gd name="T62" fmla="*/ 330 w 330"/>
                <a:gd name="T63" fmla="*/ 342 h 3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0" h="342">
                  <a:moveTo>
                    <a:pt x="0" y="210"/>
                  </a:moveTo>
                  <a:lnTo>
                    <a:pt x="56" y="210"/>
                  </a:lnTo>
                  <a:lnTo>
                    <a:pt x="95" y="147"/>
                  </a:lnTo>
                  <a:lnTo>
                    <a:pt x="205" y="101"/>
                  </a:lnTo>
                  <a:lnTo>
                    <a:pt x="251" y="0"/>
                  </a:lnTo>
                  <a:lnTo>
                    <a:pt x="275" y="0"/>
                  </a:lnTo>
                  <a:lnTo>
                    <a:pt x="283" y="30"/>
                  </a:lnTo>
                  <a:lnTo>
                    <a:pt x="267" y="30"/>
                  </a:lnTo>
                  <a:lnTo>
                    <a:pt x="267" y="85"/>
                  </a:lnTo>
                  <a:lnTo>
                    <a:pt x="244" y="85"/>
                  </a:lnTo>
                  <a:lnTo>
                    <a:pt x="267" y="116"/>
                  </a:lnTo>
                  <a:lnTo>
                    <a:pt x="251" y="124"/>
                  </a:lnTo>
                  <a:lnTo>
                    <a:pt x="330" y="124"/>
                  </a:lnTo>
                  <a:lnTo>
                    <a:pt x="330" y="163"/>
                  </a:lnTo>
                  <a:lnTo>
                    <a:pt x="307" y="163"/>
                  </a:lnTo>
                  <a:lnTo>
                    <a:pt x="307" y="256"/>
                  </a:lnTo>
                  <a:lnTo>
                    <a:pt x="299" y="256"/>
                  </a:lnTo>
                  <a:lnTo>
                    <a:pt x="299" y="342"/>
                  </a:lnTo>
                  <a:lnTo>
                    <a:pt x="32" y="342"/>
                  </a:lnTo>
                  <a:lnTo>
                    <a:pt x="0" y="21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68" name="Freeform 68"/>
            <p:cNvSpPr>
              <a:spLocks noChangeAspect="1"/>
            </p:cNvSpPr>
            <p:nvPr/>
          </p:nvSpPr>
          <p:spPr bwMode="auto">
            <a:xfrm>
              <a:off x="10381347" y="2137936"/>
              <a:ext cx="325732" cy="285371"/>
            </a:xfrm>
            <a:custGeom>
              <a:avLst/>
              <a:gdLst>
                <a:gd name="T0" fmla="*/ 0 w 235"/>
                <a:gd name="T1" fmla="*/ 0 h 189"/>
                <a:gd name="T2" fmla="*/ 2147483647 w 235"/>
                <a:gd name="T3" fmla="*/ 0 h 189"/>
                <a:gd name="T4" fmla="*/ 2147483647 w 235"/>
                <a:gd name="T5" fmla="*/ 2147483647 h 189"/>
                <a:gd name="T6" fmla="*/ 2147483647 w 235"/>
                <a:gd name="T7" fmla="*/ 2147483647 h 189"/>
                <a:gd name="T8" fmla="*/ 2147483647 w 235"/>
                <a:gd name="T9" fmla="*/ 2147483647 h 189"/>
                <a:gd name="T10" fmla="*/ 2147483647 w 235"/>
                <a:gd name="T11" fmla="*/ 2147483647 h 189"/>
                <a:gd name="T12" fmla="*/ 2147483647 w 235"/>
                <a:gd name="T13" fmla="*/ 2147483647 h 189"/>
                <a:gd name="T14" fmla="*/ 2147483647 w 235"/>
                <a:gd name="T15" fmla="*/ 2147483647 h 189"/>
                <a:gd name="T16" fmla="*/ 2147483647 w 235"/>
                <a:gd name="T17" fmla="*/ 2147483647 h 189"/>
                <a:gd name="T18" fmla="*/ 2147483647 w 235"/>
                <a:gd name="T19" fmla="*/ 2147483647 h 189"/>
                <a:gd name="T20" fmla="*/ 2147483647 w 235"/>
                <a:gd name="T21" fmla="*/ 2147483647 h 189"/>
                <a:gd name="T22" fmla="*/ 2147483647 w 235"/>
                <a:gd name="T23" fmla="*/ 2147483647 h 189"/>
                <a:gd name="T24" fmla="*/ 2147483647 w 235"/>
                <a:gd name="T25" fmla="*/ 2147483647 h 189"/>
                <a:gd name="T26" fmla="*/ 0 w 235"/>
                <a:gd name="T27" fmla="*/ 2147483647 h 189"/>
                <a:gd name="T28" fmla="*/ 0 w 235"/>
                <a:gd name="T29" fmla="*/ 2147483647 h 189"/>
                <a:gd name="T30" fmla="*/ 0 w 235"/>
                <a:gd name="T31" fmla="*/ 0 h 1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5"/>
                <a:gd name="T49" fmla="*/ 0 h 189"/>
                <a:gd name="T50" fmla="*/ 235 w 235"/>
                <a:gd name="T51" fmla="*/ 189 h 18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5" h="189">
                  <a:moveTo>
                    <a:pt x="0" y="0"/>
                  </a:moveTo>
                  <a:lnTo>
                    <a:pt x="212" y="0"/>
                  </a:lnTo>
                  <a:lnTo>
                    <a:pt x="212" y="16"/>
                  </a:lnTo>
                  <a:lnTo>
                    <a:pt x="235" y="32"/>
                  </a:lnTo>
                  <a:lnTo>
                    <a:pt x="212" y="39"/>
                  </a:lnTo>
                  <a:lnTo>
                    <a:pt x="212" y="63"/>
                  </a:lnTo>
                  <a:lnTo>
                    <a:pt x="188" y="94"/>
                  </a:lnTo>
                  <a:lnTo>
                    <a:pt x="149" y="94"/>
                  </a:lnTo>
                  <a:lnTo>
                    <a:pt x="126" y="118"/>
                  </a:lnTo>
                  <a:lnTo>
                    <a:pt x="94" y="165"/>
                  </a:lnTo>
                  <a:lnTo>
                    <a:pt x="94" y="189"/>
                  </a:lnTo>
                  <a:lnTo>
                    <a:pt x="110" y="189"/>
                  </a:lnTo>
                  <a:lnTo>
                    <a:pt x="79" y="189"/>
                  </a:lnTo>
                  <a:lnTo>
                    <a:pt x="0" y="157"/>
                  </a:lnTo>
                  <a:lnTo>
                    <a:pt x="0" y="10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69" name="Freeform 69"/>
            <p:cNvSpPr>
              <a:spLocks noChangeAspect="1"/>
            </p:cNvSpPr>
            <p:nvPr/>
          </p:nvSpPr>
          <p:spPr bwMode="auto">
            <a:xfrm>
              <a:off x="11215756" y="1911361"/>
              <a:ext cx="340605" cy="332693"/>
            </a:xfrm>
            <a:custGeom>
              <a:avLst/>
              <a:gdLst>
                <a:gd name="T0" fmla="*/ 2147483647 w 244"/>
                <a:gd name="T1" fmla="*/ 2147483647 h 220"/>
                <a:gd name="T2" fmla="*/ 2147483647 w 244"/>
                <a:gd name="T3" fmla="*/ 2147483647 h 220"/>
                <a:gd name="T4" fmla="*/ 2147483647 w 244"/>
                <a:gd name="T5" fmla="*/ 2147483647 h 220"/>
                <a:gd name="T6" fmla="*/ 2147483647 w 244"/>
                <a:gd name="T7" fmla="*/ 2147483647 h 220"/>
                <a:gd name="T8" fmla="*/ 2147483647 w 244"/>
                <a:gd name="T9" fmla="*/ 2147483647 h 220"/>
                <a:gd name="T10" fmla="*/ 2147483647 w 244"/>
                <a:gd name="T11" fmla="*/ 2147483647 h 220"/>
                <a:gd name="T12" fmla="*/ 2147483647 w 244"/>
                <a:gd name="T13" fmla="*/ 2147483647 h 220"/>
                <a:gd name="T14" fmla="*/ 2147483647 w 244"/>
                <a:gd name="T15" fmla="*/ 2147483647 h 220"/>
                <a:gd name="T16" fmla="*/ 2147483647 w 244"/>
                <a:gd name="T17" fmla="*/ 2147483647 h 220"/>
                <a:gd name="T18" fmla="*/ 0 w 244"/>
                <a:gd name="T19" fmla="*/ 2147483647 h 220"/>
                <a:gd name="T20" fmla="*/ 2147483647 w 244"/>
                <a:gd name="T21" fmla="*/ 2147483647 h 220"/>
                <a:gd name="T22" fmla="*/ 0 w 244"/>
                <a:gd name="T23" fmla="*/ 2147483647 h 220"/>
                <a:gd name="T24" fmla="*/ 2147483647 w 244"/>
                <a:gd name="T25" fmla="*/ 2147483647 h 220"/>
                <a:gd name="T26" fmla="*/ 2147483647 w 244"/>
                <a:gd name="T27" fmla="*/ 0 h 220"/>
                <a:gd name="T28" fmla="*/ 2147483647 w 244"/>
                <a:gd name="T29" fmla="*/ 2147483647 h 2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4"/>
                <a:gd name="T46" fmla="*/ 0 h 220"/>
                <a:gd name="T47" fmla="*/ 244 w 244"/>
                <a:gd name="T48" fmla="*/ 220 h 2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4" h="220">
                  <a:moveTo>
                    <a:pt x="244" y="32"/>
                  </a:moveTo>
                  <a:lnTo>
                    <a:pt x="212" y="87"/>
                  </a:lnTo>
                  <a:lnTo>
                    <a:pt x="205" y="134"/>
                  </a:lnTo>
                  <a:lnTo>
                    <a:pt x="212" y="134"/>
                  </a:lnTo>
                  <a:lnTo>
                    <a:pt x="205" y="188"/>
                  </a:lnTo>
                  <a:lnTo>
                    <a:pt x="158" y="212"/>
                  </a:lnTo>
                  <a:lnTo>
                    <a:pt x="63" y="188"/>
                  </a:lnTo>
                  <a:lnTo>
                    <a:pt x="32" y="220"/>
                  </a:lnTo>
                  <a:lnTo>
                    <a:pt x="39" y="196"/>
                  </a:lnTo>
                  <a:lnTo>
                    <a:pt x="0" y="149"/>
                  </a:lnTo>
                  <a:lnTo>
                    <a:pt x="8" y="87"/>
                  </a:lnTo>
                  <a:lnTo>
                    <a:pt x="0" y="63"/>
                  </a:lnTo>
                  <a:lnTo>
                    <a:pt x="158" y="39"/>
                  </a:lnTo>
                  <a:lnTo>
                    <a:pt x="205" y="0"/>
                  </a:lnTo>
                  <a:lnTo>
                    <a:pt x="244" y="3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70" name="Freeform 70"/>
            <p:cNvSpPr>
              <a:spLocks noChangeAspect="1"/>
            </p:cNvSpPr>
            <p:nvPr/>
          </p:nvSpPr>
          <p:spPr bwMode="auto">
            <a:xfrm>
              <a:off x="9795327" y="2294245"/>
              <a:ext cx="739218" cy="722747"/>
            </a:xfrm>
            <a:custGeom>
              <a:avLst/>
              <a:gdLst>
                <a:gd name="T0" fmla="*/ 2147483647 w 535"/>
                <a:gd name="T1" fmla="*/ 2147483647 h 476"/>
                <a:gd name="T2" fmla="*/ 2147483647 w 535"/>
                <a:gd name="T3" fmla="*/ 2147483647 h 476"/>
                <a:gd name="T4" fmla="*/ 2147483647 w 535"/>
                <a:gd name="T5" fmla="*/ 2147483647 h 476"/>
                <a:gd name="T6" fmla="*/ 2147483647 w 535"/>
                <a:gd name="T7" fmla="*/ 2147483647 h 476"/>
                <a:gd name="T8" fmla="*/ 2147483647 w 535"/>
                <a:gd name="T9" fmla="*/ 2147483647 h 476"/>
                <a:gd name="T10" fmla="*/ 2147483647 w 535"/>
                <a:gd name="T11" fmla="*/ 2147483647 h 476"/>
                <a:gd name="T12" fmla="*/ 2147483647 w 535"/>
                <a:gd name="T13" fmla="*/ 2147483647 h 476"/>
                <a:gd name="T14" fmla="*/ 2147483647 w 535"/>
                <a:gd name="T15" fmla="*/ 2147483647 h 476"/>
                <a:gd name="T16" fmla="*/ 2147483647 w 535"/>
                <a:gd name="T17" fmla="*/ 2147483647 h 476"/>
                <a:gd name="T18" fmla="*/ 2147483647 w 535"/>
                <a:gd name="T19" fmla="*/ 2147483647 h 476"/>
                <a:gd name="T20" fmla="*/ 2147483647 w 535"/>
                <a:gd name="T21" fmla="*/ 2147483647 h 476"/>
                <a:gd name="T22" fmla="*/ 2147483647 w 535"/>
                <a:gd name="T23" fmla="*/ 2147483647 h 476"/>
                <a:gd name="T24" fmla="*/ 2147483647 w 535"/>
                <a:gd name="T25" fmla="*/ 2147483647 h 476"/>
                <a:gd name="T26" fmla="*/ 2147483647 w 535"/>
                <a:gd name="T27" fmla="*/ 2147483647 h 476"/>
                <a:gd name="T28" fmla="*/ 2147483647 w 535"/>
                <a:gd name="T29" fmla="*/ 0 h 476"/>
                <a:gd name="T30" fmla="*/ 2147483647 w 535"/>
                <a:gd name="T31" fmla="*/ 0 h 476"/>
                <a:gd name="T32" fmla="*/ 2147483647 w 535"/>
                <a:gd name="T33" fmla="*/ 2147483647 h 476"/>
                <a:gd name="T34" fmla="*/ 2147483647 w 535"/>
                <a:gd name="T35" fmla="*/ 2147483647 h 476"/>
                <a:gd name="T36" fmla="*/ 2147483647 w 535"/>
                <a:gd name="T37" fmla="*/ 2147483647 h 476"/>
                <a:gd name="T38" fmla="*/ 2147483647 w 535"/>
                <a:gd name="T39" fmla="*/ 2147483647 h 476"/>
                <a:gd name="T40" fmla="*/ 2147483647 w 535"/>
                <a:gd name="T41" fmla="*/ 2147483647 h 476"/>
                <a:gd name="T42" fmla="*/ 2147483647 w 535"/>
                <a:gd name="T43" fmla="*/ 2147483647 h 476"/>
                <a:gd name="T44" fmla="*/ 2147483647 w 535"/>
                <a:gd name="T45" fmla="*/ 2147483647 h 476"/>
                <a:gd name="T46" fmla="*/ 2147483647 w 535"/>
                <a:gd name="T47" fmla="*/ 2147483647 h 476"/>
                <a:gd name="T48" fmla="*/ 2147483647 w 535"/>
                <a:gd name="T49" fmla="*/ 2147483647 h 476"/>
                <a:gd name="T50" fmla="*/ 2147483647 w 535"/>
                <a:gd name="T51" fmla="*/ 2147483647 h 476"/>
                <a:gd name="T52" fmla="*/ 2147483647 w 535"/>
                <a:gd name="T53" fmla="*/ 2147483647 h 476"/>
                <a:gd name="T54" fmla="*/ 2147483647 w 535"/>
                <a:gd name="T55" fmla="*/ 2147483647 h 476"/>
                <a:gd name="T56" fmla="*/ 0 w 535"/>
                <a:gd name="T57" fmla="*/ 2147483647 h 476"/>
                <a:gd name="T58" fmla="*/ 2147483647 w 535"/>
                <a:gd name="T59" fmla="*/ 2147483647 h 47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5"/>
                <a:gd name="T91" fmla="*/ 0 h 476"/>
                <a:gd name="T92" fmla="*/ 535 w 535"/>
                <a:gd name="T93" fmla="*/ 476 h 47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5" h="476">
                  <a:moveTo>
                    <a:pt x="24" y="460"/>
                  </a:moveTo>
                  <a:lnTo>
                    <a:pt x="16" y="444"/>
                  </a:lnTo>
                  <a:lnTo>
                    <a:pt x="31" y="422"/>
                  </a:lnTo>
                  <a:lnTo>
                    <a:pt x="63" y="382"/>
                  </a:lnTo>
                  <a:lnTo>
                    <a:pt x="87" y="390"/>
                  </a:lnTo>
                  <a:lnTo>
                    <a:pt x="142" y="358"/>
                  </a:lnTo>
                  <a:lnTo>
                    <a:pt x="142" y="351"/>
                  </a:lnTo>
                  <a:lnTo>
                    <a:pt x="197" y="304"/>
                  </a:lnTo>
                  <a:lnTo>
                    <a:pt x="275" y="257"/>
                  </a:lnTo>
                  <a:lnTo>
                    <a:pt x="292" y="187"/>
                  </a:lnTo>
                  <a:lnTo>
                    <a:pt x="338" y="148"/>
                  </a:lnTo>
                  <a:lnTo>
                    <a:pt x="307" y="78"/>
                  </a:lnTo>
                  <a:lnTo>
                    <a:pt x="307" y="54"/>
                  </a:lnTo>
                  <a:lnTo>
                    <a:pt x="338" y="47"/>
                  </a:lnTo>
                  <a:lnTo>
                    <a:pt x="354" y="0"/>
                  </a:lnTo>
                  <a:lnTo>
                    <a:pt x="425" y="0"/>
                  </a:lnTo>
                  <a:lnTo>
                    <a:pt x="425" y="54"/>
                  </a:lnTo>
                  <a:lnTo>
                    <a:pt x="504" y="86"/>
                  </a:lnTo>
                  <a:lnTo>
                    <a:pt x="535" y="86"/>
                  </a:lnTo>
                  <a:lnTo>
                    <a:pt x="487" y="108"/>
                  </a:lnTo>
                  <a:lnTo>
                    <a:pt x="472" y="125"/>
                  </a:lnTo>
                  <a:lnTo>
                    <a:pt x="425" y="125"/>
                  </a:lnTo>
                  <a:lnTo>
                    <a:pt x="401" y="156"/>
                  </a:lnTo>
                  <a:lnTo>
                    <a:pt x="362" y="148"/>
                  </a:lnTo>
                  <a:lnTo>
                    <a:pt x="354" y="382"/>
                  </a:lnTo>
                  <a:lnTo>
                    <a:pt x="275" y="382"/>
                  </a:lnTo>
                  <a:lnTo>
                    <a:pt x="275" y="444"/>
                  </a:lnTo>
                  <a:lnTo>
                    <a:pt x="173" y="476"/>
                  </a:lnTo>
                  <a:lnTo>
                    <a:pt x="0" y="460"/>
                  </a:lnTo>
                  <a:lnTo>
                    <a:pt x="24" y="46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71" name="Freeform 71"/>
            <p:cNvSpPr>
              <a:spLocks noChangeAspect="1"/>
            </p:cNvSpPr>
            <p:nvPr/>
          </p:nvSpPr>
          <p:spPr bwMode="auto">
            <a:xfrm>
              <a:off x="9993146" y="1564328"/>
              <a:ext cx="453644" cy="347033"/>
            </a:xfrm>
            <a:custGeom>
              <a:avLst/>
              <a:gdLst>
                <a:gd name="T0" fmla="*/ 2147483647 w 330"/>
                <a:gd name="T1" fmla="*/ 2147483647 h 228"/>
                <a:gd name="T2" fmla="*/ 2147483647 w 330"/>
                <a:gd name="T3" fmla="*/ 2147483647 h 228"/>
                <a:gd name="T4" fmla="*/ 2147483647 w 330"/>
                <a:gd name="T5" fmla="*/ 2147483647 h 228"/>
                <a:gd name="T6" fmla="*/ 2147483647 w 330"/>
                <a:gd name="T7" fmla="*/ 2147483647 h 228"/>
                <a:gd name="T8" fmla="*/ 2147483647 w 330"/>
                <a:gd name="T9" fmla="*/ 2147483647 h 228"/>
                <a:gd name="T10" fmla="*/ 2147483647 w 330"/>
                <a:gd name="T11" fmla="*/ 2147483647 h 228"/>
                <a:gd name="T12" fmla="*/ 2147483647 w 330"/>
                <a:gd name="T13" fmla="*/ 2147483647 h 228"/>
                <a:gd name="T14" fmla="*/ 2147483647 w 330"/>
                <a:gd name="T15" fmla="*/ 2147483647 h 228"/>
                <a:gd name="T16" fmla="*/ 2147483647 w 330"/>
                <a:gd name="T17" fmla="*/ 2147483647 h 228"/>
                <a:gd name="T18" fmla="*/ 2147483647 w 330"/>
                <a:gd name="T19" fmla="*/ 2147483647 h 228"/>
                <a:gd name="T20" fmla="*/ 2147483647 w 330"/>
                <a:gd name="T21" fmla="*/ 2147483647 h 228"/>
                <a:gd name="T22" fmla="*/ 2147483647 w 330"/>
                <a:gd name="T23" fmla="*/ 2147483647 h 228"/>
                <a:gd name="T24" fmla="*/ 2147483647 w 330"/>
                <a:gd name="T25" fmla="*/ 2147483647 h 228"/>
                <a:gd name="T26" fmla="*/ 0 w 330"/>
                <a:gd name="T27" fmla="*/ 2147483647 h 228"/>
                <a:gd name="T28" fmla="*/ 0 w 330"/>
                <a:gd name="T29" fmla="*/ 2147483647 h 228"/>
                <a:gd name="T30" fmla="*/ 0 w 330"/>
                <a:gd name="T31" fmla="*/ 2147483647 h 228"/>
                <a:gd name="T32" fmla="*/ 2147483647 w 330"/>
                <a:gd name="T33" fmla="*/ 2147483647 h 228"/>
                <a:gd name="T34" fmla="*/ 2147483647 w 330"/>
                <a:gd name="T35" fmla="*/ 2147483647 h 228"/>
                <a:gd name="T36" fmla="*/ 2147483647 w 330"/>
                <a:gd name="T37" fmla="*/ 2147483647 h 228"/>
                <a:gd name="T38" fmla="*/ 2147483647 w 330"/>
                <a:gd name="T39" fmla="*/ 0 h 228"/>
                <a:gd name="T40" fmla="*/ 2147483647 w 330"/>
                <a:gd name="T41" fmla="*/ 2147483647 h 228"/>
                <a:gd name="T42" fmla="*/ 2147483647 w 330"/>
                <a:gd name="T43" fmla="*/ 2147483647 h 228"/>
                <a:gd name="T44" fmla="*/ 2147483647 w 330"/>
                <a:gd name="T45" fmla="*/ 2147483647 h 228"/>
                <a:gd name="T46" fmla="*/ 2147483647 w 330"/>
                <a:gd name="T47" fmla="*/ 2147483647 h 228"/>
                <a:gd name="T48" fmla="*/ 2147483647 w 330"/>
                <a:gd name="T49" fmla="*/ 2147483647 h 228"/>
                <a:gd name="T50" fmla="*/ 2147483647 w 330"/>
                <a:gd name="T51" fmla="*/ 2147483647 h 228"/>
                <a:gd name="T52" fmla="*/ 2147483647 w 330"/>
                <a:gd name="T53" fmla="*/ 2147483647 h 2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0"/>
                <a:gd name="T82" fmla="*/ 0 h 228"/>
                <a:gd name="T83" fmla="*/ 330 w 330"/>
                <a:gd name="T84" fmla="*/ 228 h 2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0" h="228">
                  <a:moveTo>
                    <a:pt x="282" y="182"/>
                  </a:moveTo>
                  <a:lnTo>
                    <a:pt x="282" y="205"/>
                  </a:lnTo>
                  <a:lnTo>
                    <a:pt x="228" y="197"/>
                  </a:lnTo>
                  <a:lnTo>
                    <a:pt x="220" y="205"/>
                  </a:lnTo>
                  <a:lnTo>
                    <a:pt x="196" y="205"/>
                  </a:lnTo>
                  <a:lnTo>
                    <a:pt x="196" y="228"/>
                  </a:lnTo>
                  <a:lnTo>
                    <a:pt x="133" y="228"/>
                  </a:lnTo>
                  <a:lnTo>
                    <a:pt x="126" y="205"/>
                  </a:lnTo>
                  <a:lnTo>
                    <a:pt x="117" y="205"/>
                  </a:lnTo>
                  <a:lnTo>
                    <a:pt x="126" y="212"/>
                  </a:lnTo>
                  <a:lnTo>
                    <a:pt x="102" y="212"/>
                  </a:lnTo>
                  <a:lnTo>
                    <a:pt x="94" y="205"/>
                  </a:lnTo>
                  <a:lnTo>
                    <a:pt x="94" y="228"/>
                  </a:lnTo>
                  <a:lnTo>
                    <a:pt x="0" y="228"/>
                  </a:lnTo>
                  <a:lnTo>
                    <a:pt x="0" y="197"/>
                  </a:lnTo>
                  <a:lnTo>
                    <a:pt x="0" y="86"/>
                  </a:lnTo>
                  <a:lnTo>
                    <a:pt x="7" y="78"/>
                  </a:lnTo>
                  <a:lnTo>
                    <a:pt x="7" y="55"/>
                  </a:lnTo>
                  <a:lnTo>
                    <a:pt x="55" y="24"/>
                  </a:lnTo>
                  <a:lnTo>
                    <a:pt x="31" y="0"/>
                  </a:lnTo>
                  <a:lnTo>
                    <a:pt x="196" y="16"/>
                  </a:lnTo>
                  <a:lnTo>
                    <a:pt x="243" y="47"/>
                  </a:lnTo>
                  <a:lnTo>
                    <a:pt x="282" y="103"/>
                  </a:lnTo>
                  <a:lnTo>
                    <a:pt x="282" y="142"/>
                  </a:lnTo>
                  <a:lnTo>
                    <a:pt x="330" y="165"/>
                  </a:lnTo>
                  <a:lnTo>
                    <a:pt x="330" y="173"/>
                  </a:lnTo>
                  <a:lnTo>
                    <a:pt x="282" y="18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72" name="Freeform 72"/>
            <p:cNvSpPr>
              <a:spLocks noChangeAspect="1"/>
            </p:cNvSpPr>
            <p:nvPr/>
          </p:nvSpPr>
          <p:spPr bwMode="auto">
            <a:xfrm>
              <a:off x="11849371" y="3209151"/>
              <a:ext cx="304908" cy="225141"/>
            </a:xfrm>
            <a:custGeom>
              <a:avLst/>
              <a:gdLst>
                <a:gd name="T0" fmla="*/ 0 w 221"/>
                <a:gd name="T1" fmla="*/ 2147483647 h 150"/>
                <a:gd name="T2" fmla="*/ 2147483647 w 221"/>
                <a:gd name="T3" fmla="*/ 2147483647 h 150"/>
                <a:gd name="T4" fmla="*/ 2147483647 w 221"/>
                <a:gd name="T5" fmla="*/ 2147483647 h 150"/>
                <a:gd name="T6" fmla="*/ 2147483647 w 221"/>
                <a:gd name="T7" fmla="*/ 2147483647 h 150"/>
                <a:gd name="T8" fmla="*/ 2147483647 w 221"/>
                <a:gd name="T9" fmla="*/ 2147483647 h 150"/>
                <a:gd name="T10" fmla="*/ 2147483647 w 221"/>
                <a:gd name="T11" fmla="*/ 2147483647 h 150"/>
                <a:gd name="T12" fmla="*/ 2147483647 w 221"/>
                <a:gd name="T13" fmla="*/ 2147483647 h 150"/>
                <a:gd name="T14" fmla="*/ 2147483647 w 221"/>
                <a:gd name="T15" fmla="*/ 2147483647 h 150"/>
                <a:gd name="T16" fmla="*/ 2147483647 w 221"/>
                <a:gd name="T17" fmla="*/ 2147483647 h 150"/>
                <a:gd name="T18" fmla="*/ 2147483647 w 221"/>
                <a:gd name="T19" fmla="*/ 0 h 150"/>
                <a:gd name="T20" fmla="*/ 0 w 221"/>
                <a:gd name="T21" fmla="*/ 2147483647 h 150"/>
                <a:gd name="T22" fmla="*/ 0 w 221"/>
                <a:gd name="T23" fmla="*/ 2147483647 h 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1"/>
                <a:gd name="T37" fmla="*/ 0 h 150"/>
                <a:gd name="T38" fmla="*/ 221 w 221"/>
                <a:gd name="T39" fmla="*/ 150 h 1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1" h="150">
                  <a:moveTo>
                    <a:pt x="0" y="63"/>
                  </a:moveTo>
                  <a:lnTo>
                    <a:pt x="8" y="87"/>
                  </a:lnTo>
                  <a:lnTo>
                    <a:pt x="8" y="102"/>
                  </a:lnTo>
                  <a:lnTo>
                    <a:pt x="63" y="142"/>
                  </a:lnTo>
                  <a:lnTo>
                    <a:pt x="118" y="150"/>
                  </a:lnTo>
                  <a:lnTo>
                    <a:pt x="126" y="118"/>
                  </a:lnTo>
                  <a:lnTo>
                    <a:pt x="118" y="118"/>
                  </a:lnTo>
                  <a:lnTo>
                    <a:pt x="126" y="94"/>
                  </a:lnTo>
                  <a:lnTo>
                    <a:pt x="221" y="31"/>
                  </a:lnTo>
                  <a:lnTo>
                    <a:pt x="141" y="0"/>
                  </a:lnTo>
                  <a:lnTo>
                    <a:pt x="0" y="54"/>
                  </a:lnTo>
                  <a:lnTo>
                    <a:pt x="0" y="6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73" name="Freeform 73"/>
            <p:cNvSpPr>
              <a:spLocks noChangeAspect="1"/>
            </p:cNvSpPr>
            <p:nvPr/>
          </p:nvSpPr>
          <p:spPr bwMode="auto">
            <a:xfrm>
              <a:off x="13144861" y="5565247"/>
              <a:ext cx="20823" cy="116156"/>
            </a:xfrm>
            <a:custGeom>
              <a:avLst/>
              <a:gdLst>
                <a:gd name="T0" fmla="*/ 2147483647 w 17"/>
                <a:gd name="T1" fmla="*/ 0 h 78"/>
                <a:gd name="T2" fmla="*/ 2147483647 w 17"/>
                <a:gd name="T3" fmla="*/ 2147483647 h 78"/>
                <a:gd name="T4" fmla="*/ 0 w 17"/>
                <a:gd name="T5" fmla="*/ 2147483647 h 78"/>
                <a:gd name="T6" fmla="*/ 0 w 17"/>
                <a:gd name="T7" fmla="*/ 2147483647 h 78"/>
                <a:gd name="T8" fmla="*/ 2147483647 w 1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78"/>
                <a:gd name="T17" fmla="*/ 17 w 17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78">
                  <a:moveTo>
                    <a:pt x="8" y="0"/>
                  </a:moveTo>
                  <a:lnTo>
                    <a:pt x="17" y="23"/>
                  </a:lnTo>
                  <a:lnTo>
                    <a:pt x="0" y="78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74" name="Freeform 74"/>
            <p:cNvSpPr>
              <a:spLocks noChangeAspect="1"/>
            </p:cNvSpPr>
            <p:nvPr/>
          </p:nvSpPr>
          <p:spPr bwMode="auto">
            <a:xfrm>
              <a:off x="12784920" y="5215346"/>
              <a:ext cx="380764" cy="420169"/>
            </a:xfrm>
            <a:custGeom>
              <a:avLst/>
              <a:gdLst>
                <a:gd name="T0" fmla="*/ 2147483647 w 277"/>
                <a:gd name="T1" fmla="*/ 2147483647 h 276"/>
                <a:gd name="T2" fmla="*/ 2147483647 w 277"/>
                <a:gd name="T3" fmla="*/ 2147483647 h 276"/>
                <a:gd name="T4" fmla="*/ 2147483647 w 277"/>
                <a:gd name="T5" fmla="*/ 2147483647 h 276"/>
                <a:gd name="T6" fmla="*/ 2147483647 w 277"/>
                <a:gd name="T7" fmla="*/ 2147483647 h 276"/>
                <a:gd name="T8" fmla="*/ 2147483647 w 277"/>
                <a:gd name="T9" fmla="*/ 2147483647 h 276"/>
                <a:gd name="T10" fmla="*/ 2147483647 w 277"/>
                <a:gd name="T11" fmla="*/ 2147483647 h 276"/>
                <a:gd name="T12" fmla="*/ 2147483647 w 277"/>
                <a:gd name="T13" fmla="*/ 2147483647 h 276"/>
                <a:gd name="T14" fmla="*/ 2147483647 w 277"/>
                <a:gd name="T15" fmla="*/ 2147483647 h 276"/>
                <a:gd name="T16" fmla="*/ 2147483647 w 277"/>
                <a:gd name="T17" fmla="*/ 2147483647 h 276"/>
                <a:gd name="T18" fmla="*/ 2147483647 w 277"/>
                <a:gd name="T19" fmla="*/ 2147483647 h 276"/>
                <a:gd name="T20" fmla="*/ 2147483647 w 277"/>
                <a:gd name="T21" fmla="*/ 2147483647 h 276"/>
                <a:gd name="T22" fmla="*/ 2147483647 w 277"/>
                <a:gd name="T23" fmla="*/ 2147483647 h 276"/>
                <a:gd name="T24" fmla="*/ 2147483647 w 277"/>
                <a:gd name="T25" fmla="*/ 2147483647 h 276"/>
                <a:gd name="T26" fmla="*/ 2147483647 w 277"/>
                <a:gd name="T27" fmla="*/ 2147483647 h 276"/>
                <a:gd name="T28" fmla="*/ 2147483647 w 277"/>
                <a:gd name="T29" fmla="*/ 2147483647 h 276"/>
                <a:gd name="T30" fmla="*/ 2147483647 w 277"/>
                <a:gd name="T31" fmla="*/ 2147483647 h 276"/>
                <a:gd name="T32" fmla="*/ 2147483647 w 277"/>
                <a:gd name="T33" fmla="*/ 2147483647 h 276"/>
                <a:gd name="T34" fmla="*/ 2147483647 w 277"/>
                <a:gd name="T35" fmla="*/ 2147483647 h 276"/>
                <a:gd name="T36" fmla="*/ 2147483647 w 277"/>
                <a:gd name="T37" fmla="*/ 2147483647 h 276"/>
                <a:gd name="T38" fmla="*/ 2147483647 w 277"/>
                <a:gd name="T39" fmla="*/ 2147483647 h 276"/>
                <a:gd name="T40" fmla="*/ 2147483647 w 277"/>
                <a:gd name="T41" fmla="*/ 2147483647 h 276"/>
                <a:gd name="T42" fmla="*/ 2147483647 w 277"/>
                <a:gd name="T43" fmla="*/ 2147483647 h 276"/>
                <a:gd name="T44" fmla="*/ 0 w 277"/>
                <a:gd name="T45" fmla="*/ 2147483647 h 276"/>
                <a:gd name="T46" fmla="*/ 2147483647 w 277"/>
                <a:gd name="T47" fmla="*/ 2147483647 h 276"/>
                <a:gd name="T48" fmla="*/ 2147483647 w 277"/>
                <a:gd name="T49" fmla="*/ 2147483647 h 276"/>
                <a:gd name="T50" fmla="*/ 2147483647 w 277"/>
                <a:gd name="T51" fmla="*/ 2147483647 h 276"/>
                <a:gd name="T52" fmla="*/ 2147483647 w 277"/>
                <a:gd name="T53" fmla="*/ 2147483647 h 276"/>
                <a:gd name="T54" fmla="*/ 2147483647 w 277"/>
                <a:gd name="T55" fmla="*/ 0 h 276"/>
                <a:gd name="T56" fmla="*/ 2147483647 w 277"/>
                <a:gd name="T57" fmla="*/ 2147483647 h 276"/>
                <a:gd name="T58" fmla="*/ 2147483647 w 277"/>
                <a:gd name="T59" fmla="*/ 2147483647 h 276"/>
                <a:gd name="T60" fmla="*/ 2147483647 w 277"/>
                <a:gd name="T61" fmla="*/ 2147483647 h 2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77"/>
                <a:gd name="T94" fmla="*/ 0 h 276"/>
                <a:gd name="T95" fmla="*/ 277 w 277"/>
                <a:gd name="T96" fmla="*/ 276 h 27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77" h="276">
                  <a:moveTo>
                    <a:pt x="269" y="103"/>
                  </a:moveTo>
                  <a:lnTo>
                    <a:pt x="277" y="126"/>
                  </a:lnTo>
                  <a:lnTo>
                    <a:pt x="269" y="111"/>
                  </a:lnTo>
                  <a:lnTo>
                    <a:pt x="277" y="135"/>
                  </a:lnTo>
                  <a:lnTo>
                    <a:pt x="261" y="135"/>
                  </a:lnTo>
                  <a:lnTo>
                    <a:pt x="245" y="158"/>
                  </a:lnTo>
                  <a:lnTo>
                    <a:pt x="245" y="229"/>
                  </a:lnTo>
                  <a:lnTo>
                    <a:pt x="198" y="222"/>
                  </a:lnTo>
                  <a:lnTo>
                    <a:pt x="198" y="190"/>
                  </a:lnTo>
                  <a:lnTo>
                    <a:pt x="182" y="190"/>
                  </a:lnTo>
                  <a:lnTo>
                    <a:pt x="182" y="222"/>
                  </a:lnTo>
                  <a:lnTo>
                    <a:pt x="175" y="222"/>
                  </a:lnTo>
                  <a:lnTo>
                    <a:pt x="198" y="229"/>
                  </a:lnTo>
                  <a:lnTo>
                    <a:pt x="182" y="245"/>
                  </a:lnTo>
                  <a:lnTo>
                    <a:pt x="198" y="252"/>
                  </a:lnTo>
                  <a:lnTo>
                    <a:pt x="229" y="276"/>
                  </a:lnTo>
                  <a:lnTo>
                    <a:pt x="214" y="276"/>
                  </a:lnTo>
                  <a:lnTo>
                    <a:pt x="150" y="252"/>
                  </a:lnTo>
                  <a:lnTo>
                    <a:pt x="158" y="222"/>
                  </a:lnTo>
                  <a:lnTo>
                    <a:pt x="111" y="245"/>
                  </a:lnTo>
                  <a:lnTo>
                    <a:pt x="23" y="213"/>
                  </a:lnTo>
                  <a:lnTo>
                    <a:pt x="23" y="197"/>
                  </a:lnTo>
                  <a:lnTo>
                    <a:pt x="0" y="197"/>
                  </a:lnTo>
                  <a:lnTo>
                    <a:pt x="48" y="79"/>
                  </a:lnTo>
                  <a:lnTo>
                    <a:pt x="63" y="71"/>
                  </a:lnTo>
                  <a:lnTo>
                    <a:pt x="63" y="32"/>
                  </a:lnTo>
                  <a:lnTo>
                    <a:pt x="87" y="39"/>
                  </a:lnTo>
                  <a:lnTo>
                    <a:pt x="119" y="0"/>
                  </a:lnTo>
                  <a:lnTo>
                    <a:pt x="175" y="48"/>
                  </a:lnTo>
                  <a:lnTo>
                    <a:pt x="277" y="103"/>
                  </a:lnTo>
                  <a:lnTo>
                    <a:pt x="269" y="10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75" name="Freeform 75"/>
            <p:cNvSpPr>
              <a:spLocks noChangeAspect="1"/>
            </p:cNvSpPr>
            <p:nvPr/>
          </p:nvSpPr>
          <p:spPr bwMode="auto">
            <a:xfrm>
              <a:off x="13144861" y="5358748"/>
              <a:ext cx="142787" cy="190725"/>
            </a:xfrm>
            <a:custGeom>
              <a:avLst/>
              <a:gdLst>
                <a:gd name="T0" fmla="*/ 2147483647 w 104"/>
                <a:gd name="T1" fmla="*/ 2147483647 h 125"/>
                <a:gd name="T2" fmla="*/ 0 w 104"/>
                <a:gd name="T3" fmla="*/ 2147483647 h 125"/>
                <a:gd name="T4" fmla="*/ 2147483647 w 104"/>
                <a:gd name="T5" fmla="*/ 2147483647 h 125"/>
                <a:gd name="T6" fmla="*/ 0 w 104"/>
                <a:gd name="T7" fmla="*/ 2147483647 h 125"/>
                <a:gd name="T8" fmla="*/ 2147483647 w 104"/>
                <a:gd name="T9" fmla="*/ 2147483647 h 125"/>
                <a:gd name="T10" fmla="*/ 2147483647 w 104"/>
                <a:gd name="T11" fmla="*/ 2147483647 h 125"/>
                <a:gd name="T12" fmla="*/ 2147483647 w 104"/>
                <a:gd name="T13" fmla="*/ 2147483647 h 125"/>
                <a:gd name="T14" fmla="*/ 2147483647 w 104"/>
                <a:gd name="T15" fmla="*/ 0 h 125"/>
                <a:gd name="T16" fmla="*/ 2147483647 w 104"/>
                <a:gd name="T17" fmla="*/ 2147483647 h 125"/>
                <a:gd name="T18" fmla="*/ 2147483647 w 104"/>
                <a:gd name="T19" fmla="*/ 2147483647 h 125"/>
                <a:gd name="T20" fmla="*/ 2147483647 w 104"/>
                <a:gd name="T21" fmla="*/ 2147483647 h 125"/>
                <a:gd name="T22" fmla="*/ 2147483647 w 104"/>
                <a:gd name="T23" fmla="*/ 2147483647 h 125"/>
                <a:gd name="T24" fmla="*/ 2147483647 w 104"/>
                <a:gd name="T25" fmla="*/ 2147483647 h 125"/>
                <a:gd name="T26" fmla="*/ 2147483647 w 104"/>
                <a:gd name="T27" fmla="*/ 2147483647 h 125"/>
                <a:gd name="T28" fmla="*/ 2147483647 w 104"/>
                <a:gd name="T29" fmla="*/ 2147483647 h 125"/>
                <a:gd name="T30" fmla="*/ 2147483647 w 104"/>
                <a:gd name="T31" fmla="*/ 2147483647 h 125"/>
                <a:gd name="T32" fmla="*/ 2147483647 w 104"/>
                <a:gd name="T33" fmla="*/ 2147483647 h 125"/>
                <a:gd name="T34" fmla="*/ 2147483647 w 104"/>
                <a:gd name="T35" fmla="*/ 2147483647 h 125"/>
                <a:gd name="T36" fmla="*/ 2147483647 w 104"/>
                <a:gd name="T37" fmla="*/ 2147483647 h 1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125"/>
                <a:gd name="T59" fmla="*/ 104 w 104"/>
                <a:gd name="T60" fmla="*/ 125 h 1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125">
                  <a:moveTo>
                    <a:pt x="8" y="93"/>
                  </a:moveTo>
                  <a:lnTo>
                    <a:pt x="0" y="69"/>
                  </a:lnTo>
                  <a:lnTo>
                    <a:pt x="8" y="69"/>
                  </a:lnTo>
                  <a:lnTo>
                    <a:pt x="0" y="62"/>
                  </a:lnTo>
                  <a:lnTo>
                    <a:pt x="8" y="47"/>
                  </a:lnTo>
                  <a:lnTo>
                    <a:pt x="32" y="39"/>
                  </a:lnTo>
                  <a:lnTo>
                    <a:pt x="16" y="7"/>
                  </a:lnTo>
                  <a:lnTo>
                    <a:pt x="64" y="0"/>
                  </a:lnTo>
                  <a:lnTo>
                    <a:pt x="95" y="7"/>
                  </a:lnTo>
                  <a:lnTo>
                    <a:pt x="95" y="31"/>
                  </a:lnTo>
                  <a:lnTo>
                    <a:pt x="104" y="31"/>
                  </a:lnTo>
                  <a:lnTo>
                    <a:pt x="104" y="47"/>
                  </a:lnTo>
                  <a:lnTo>
                    <a:pt x="95" y="39"/>
                  </a:lnTo>
                  <a:lnTo>
                    <a:pt x="95" y="62"/>
                  </a:lnTo>
                  <a:lnTo>
                    <a:pt x="72" y="47"/>
                  </a:lnTo>
                  <a:lnTo>
                    <a:pt x="80" y="69"/>
                  </a:lnTo>
                  <a:lnTo>
                    <a:pt x="16" y="125"/>
                  </a:lnTo>
                  <a:lnTo>
                    <a:pt x="8" y="117"/>
                  </a:lnTo>
                  <a:lnTo>
                    <a:pt x="8" y="9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76" name="Freeform 76"/>
            <p:cNvSpPr>
              <a:spLocks noChangeAspect="1"/>
            </p:cNvSpPr>
            <p:nvPr/>
          </p:nvSpPr>
          <p:spPr bwMode="auto">
            <a:xfrm>
              <a:off x="9530577" y="1815282"/>
              <a:ext cx="468519" cy="253821"/>
            </a:xfrm>
            <a:custGeom>
              <a:avLst/>
              <a:gdLst>
                <a:gd name="T0" fmla="*/ 2147483647 w 338"/>
                <a:gd name="T1" fmla="*/ 2147483647 h 167"/>
                <a:gd name="T2" fmla="*/ 2147483647 w 338"/>
                <a:gd name="T3" fmla="*/ 2147483647 h 167"/>
                <a:gd name="T4" fmla="*/ 2147483647 w 338"/>
                <a:gd name="T5" fmla="*/ 2147483647 h 167"/>
                <a:gd name="T6" fmla="*/ 2147483647 w 338"/>
                <a:gd name="T7" fmla="*/ 2147483647 h 167"/>
                <a:gd name="T8" fmla="*/ 2147483647 w 338"/>
                <a:gd name="T9" fmla="*/ 2147483647 h 167"/>
                <a:gd name="T10" fmla="*/ 2147483647 w 338"/>
                <a:gd name="T11" fmla="*/ 2147483647 h 167"/>
                <a:gd name="T12" fmla="*/ 2147483647 w 338"/>
                <a:gd name="T13" fmla="*/ 2147483647 h 167"/>
                <a:gd name="T14" fmla="*/ 2147483647 w 338"/>
                <a:gd name="T15" fmla="*/ 2147483647 h 167"/>
                <a:gd name="T16" fmla="*/ 0 w 338"/>
                <a:gd name="T17" fmla="*/ 2147483647 h 167"/>
                <a:gd name="T18" fmla="*/ 2147483647 w 338"/>
                <a:gd name="T19" fmla="*/ 2147483647 h 167"/>
                <a:gd name="T20" fmla="*/ 2147483647 w 338"/>
                <a:gd name="T21" fmla="*/ 2147483647 h 167"/>
                <a:gd name="T22" fmla="*/ 2147483647 w 338"/>
                <a:gd name="T23" fmla="*/ 2147483647 h 167"/>
                <a:gd name="T24" fmla="*/ 2147483647 w 338"/>
                <a:gd name="T25" fmla="*/ 2147483647 h 167"/>
                <a:gd name="T26" fmla="*/ 2147483647 w 338"/>
                <a:gd name="T27" fmla="*/ 2147483647 h 167"/>
                <a:gd name="T28" fmla="*/ 2147483647 w 338"/>
                <a:gd name="T29" fmla="*/ 0 h 167"/>
                <a:gd name="T30" fmla="*/ 2147483647 w 338"/>
                <a:gd name="T31" fmla="*/ 2147483647 h 167"/>
                <a:gd name="T32" fmla="*/ 2147483647 w 338"/>
                <a:gd name="T33" fmla="*/ 0 h 167"/>
                <a:gd name="T34" fmla="*/ 2147483647 w 338"/>
                <a:gd name="T35" fmla="*/ 2147483647 h 167"/>
                <a:gd name="T36" fmla="*/ 2147483647 w 338"/>
                <a:gd name="T37" fmla="*/ 0 h 167"/>
                <a:gd name="T38" fmla="*/ 2147483647 w 338"/>
                <a:gd name="T39" fmla="*/ 2147483647 h 167"/>
                <a:gd name="T40" fmla="*/ 2147483647 w 338"/>
                <a:gd name="T41" fmla="*/ 2147483647 h 167"/>
                <a:gd name="T42" fmla="*/ 2147483647 w 338"/>
                <a:gd name="T43" fmla="*/ 2147483647 h 167"/>
                <a:gd name="T44" fmla="*/ 2147483647 w 338"/>
                <a:gd name="T45" fmla="*/ 2147483647 h 167"/>
                <a:gd name="T46" fmla="*/ 2147483647 w 338"/>
                <a:gd name="T47" fmla="*/ 2147483647 h 167"/>
                <a:gd name="T48" fmla="*/ 2147483647 w 338"/>
                <a:gd name="T49" fmla="*/ 2147483647 h 167"/>
                <a:gd name="T50" fmla="*/ 2147483647 w 338"/>
                <a:gd name="T51" fmla="*/ 2147483647 h 167"/>
                <a:gd name="T52" fmla="*/ 2147483647 w 338"/>
                <a:gd name="T53" fmla="*/ 2147483647 h 167"/>
                <a:gd name="T54" fmla="*/ 2147483647 w 338"/>
                <a:gd name="T55" fmla="*/ 2147483647 h 16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8"/>
                <a:gd name="T85" fmla="*/ 0 h 167"/>
                <a:gd name="T86" fmla="*/ 338 w 338"/>
                <a:gd name="T87" fmla="*/ 167 h 16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8" h="167">
                  <a:moveTo>
                    <a:pt x="275" y="151"/>
                  </a:moveTo>
                  <a:lnTo>
                    <a:pt x="275" y="167"/>
                  </a:lnTo>
                  <a:lnTo>
                    <a:pt x="118" y="167"/>
                  </a:lnTo>
                  <a:lnTo>
                    <a:pt x="102" y="167"/>
                  </a:lnTo>
                  <a:lnTo>
                    <a:pt x="94" y="167"/>
                  </a:lnTo>
                  <a:lnTo>
                    <a:pt x="86" y="159"/>
                  </a:lnTo>
                  <a:lnTo>
                    <a:pt x="7" y="159"/>
                  </a:lnTo>
                  <a:lnTo>
                    <a:pt x="24" y="151"/>
                  </a:lnTo>
                  <a:lnTo>
                    <a:pt x="0" y="119"/>
                  </a:lnTo>
                  <a:lnTo>
                    <a:pt x="24" y="119"/>
                  </a:lnTo>
                  <a:lnTo>
                    <a:pt x="24" y="63"/>
                  </a:lnTo>
                  <a:lnTo>
                    <a:pt x="39" y="63"/>
                  </a:lnTo>
                  <a:lnTo>
                    <a:pt x="31" y="32"/>
                  </a:lnTo>
                  <a:lnTo>
                    <a:pt x="39" y="32"/>
                  </a:lnTo>
                  <a:lnTo>
                    <a:pt x="39" y="0"/>
                  </a:lnTo>
                  <a:lnTo>
                    <a:pt x="141" y="8"/>
                  </a:lnTo>
                  <a:lnTo>
                    <a:pt x="149" y="0"/>
                  </a:lnTo>
                  <a:lnTo>
                    <a:pt x="180" y="16"/>
                  </a:lnTo>
                  <a:lnTo>
                    <a:pt x="275" y="0"/>
                  </a:lnTo>
                  <a:lnTo>
                    <a:pt x="283" y="16"/>
                  </a:lnTo>
                  <a:lnTo>
                    <a:pt x="275" y="8"/>
                  </a:lnTo>
                  <a:lnTo>
                    <a:pt x="275" y="16"/>
                  </a:lnTo>
                  <a:lnTo>
                    <a:pt x="331" y="32"/>
                  </a:lnTo>
                  <a:lnTo>
                    <a:pt x="331" y="63"/>
                  </a:lnTo>
                  <a:lnTo>
                    <a:pt x="338" y="126"/>
                  </a:lnTo>
                  <a:lnTo>
                    <a:pt x="331" y="126"/>
                  </a:lnTo>
                  <a:lnTo>
                    <a:pt x="331" y="151"/>
                  </a:lnTo>
                  <a:lnTo>
                    <a:pt x="275" y="15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77" name="Freeform 77"/>
            <p:cNvSpPr>
              <a:spLocks noChangeAspect="1"/>
            </p:cNvSpPr>
            <p:nvPr/>
          </p:nvSpPr>
          <p:spPr bwMode="auto">
            <a:xfrm>
              <a:off x="10250459" y="5608268"/>
              <a:ext cx="307884" cy="440245"/>
            </a:xfrm>
            <a:custGeom>
              <a:avLst/>
              <a:gdLst>
                <a:gd name="T0" fmla="*/ 0 w 222"/>
                <a:gd name="T1" fmla="*/ 2147483647 h 290"/>
                <a:gd name="T2" fmla="*/ 2147483647 w 222"/>
                <a:gd name="T3" fmla="*/ 0 h 290"/>
                <a:gd name="T4" fmla="*/ 2147483647 w 222"/>
                <a:gd name="T5" fmla="*/ 0 h 290"/>
                <a:gd name="T6" fmla="*/ 2147483647 w 222"/>
                <a:gd name="T7" fmla="*/ 2147483647 h 290"/>
                <a:gd name="T8" fmla="*/ 2147483647 w 222"/>
                <a:gd name="T9" fmla="*/ 2147483647 h 290"/>
                <a:gd name="T10" fmla="*/ 2147483647 w 222"/>
                <a:gd name="T11" fmla="*/ 2147483647 h 290"/>
                <a:gd name="T12" fmla="*/ 0 w 222"/>
                <a:gd name="T13" fmla="*/ 2147483647 h 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2"/>
                <a:gd name="T22" fmla="*/ 0 h 290"/>
                <a:gd name="T23" fmla="*/ 222 w 222"/>
                <a:gd name="T24" fmla="*/ 290 h 2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2" h="290">
                  <a:moveTo>
                    <a:pt x="0" y="274"/>
                  </a:moveTo>
                  <a:lnTo>
                    <a:pt x="7" y="0"/>
                  </a:lnTo>
                  <a:lnTo>
                    <a:pt x="190" y="0"/>
                  </a:lnTo>
                  <a:lnTo>
                    <a:pt x="190" y="78"/>
                  </a:lnTo>
                  <a:lnTo>
                    <a:pt x="222" y="117"/>
                  </a:lnTo>
                  <a:lnTo>
                    <a:pt x="214" y="290"/>
                  </a:lnTo>
                  <a:lnTo>
                    <a:pt x="0" y="274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78" name="Freeform 78"/>
            <p:cNvSpPr>
              <a:spLocks noChangeAspect="1"/>
            </p:cNvSpPr>
            <p:nvPr/>
          </p:nvSpPr>
          <p:spPr bwMode="auto">
            <a:xfrm>
              <a:off x="11211293" y="2745961"/>
              <a:ext cx="431334" cy="427338"/>
            </a:xfrm>
            <a:custGeom>
              <a:avLst/>
              <a:gdLst>
                <a:gd name="T0" fmla="*/ 2147483647 w 313"/>
                <a:gd name="T1" fmla="*/ 2147483647 h 282"/>
                <a:gd name="T2" fmla="*/ 2147483647 w 313"/>
                <a:gd name="T3" fmla="*/ 2147483647 h 282"/>
                <a:gd name="T4" fmla="*/ 2147483647 w 313"/>
                <a:gd name="T5" fmla="*/ 2147483647 h 282"/>
                <a:gd name="T6" fmla="*/ 2147483647 w 313"/>
                <a:gd name="T7" fmla="*/ 2147483647 h 282"/>
                <a:gd name="T8" fmla="*/ 2147483647 w 313"/>
                <a:gd name="T9" fmla="*/ 2147483647 h 282"/>
                <a:gd name="T10" fmla="*/ 2147483647 w 313"/>
                <a:gd name="T11" fmla="*/ 2147483647 h 282"/>
                <a:gd name="T12" fmla="*/ 2147483647 w 313"/>
                <a:gd name="T13" fmla="*/ 2147483647 h 282"/>
                <a:gd name="T14" fmla="*/ 2147483647 w 313"/>
                <a:gd name="T15" fmla="*/ 2147483647 h 282"/>
                <a:gd name="T16" fmla="*/ 2147483647 w 313"/>
                <a:gd name="T17" fmla="*/ 2147483647 h 282"/>
                <a:gd name="T18" fmla="*/ 2147483647 w 313"/>
                <a:gd name="T19" fmla="*/ 0 h 282"/>
                <a:gd name="T20" fmla="*/ 2147483647 w 313"/>
                <a:gd name="T21" fmla="*/ 2147483647 h 282"/>
                <a:gd name="T22" fmla="*/ 0 w 313"/>
                <a:gd name="T23" fmla="*/ 2147483647 h 282"/>
                <a:gd name="T24" fmla="*/ 2147483647 w 313"/>
                <a:gd name="T25" fmla="*/ 2147483647 h 282"/>
                <a:gd name="T26" fmla="*/ 2147483647 w 313"/>
                <a:gd name="T27" fmla="*/ 2147483647 h 282"/>
                <a:gd name="T28" fmla="*/ 2147483647 w 313"/>
                <a:gd name="T29" fmla="*/ 2147483647 h 282"/>
                <a:gd name="T30" fmla="*/ 2147483647 w 313"/>
                <a:gd name="T31" fmla="*/ 2147483647 h 282"/>
                <a:gd name="T32" fmla="*/ 2147483647 w 313"/>
                <a:gd name="T33" fmla="*/ 2147483647 h 282"/>
                <a:gd name="T34" fmla="*/ 2147483647 w 313"/>
                <a:gd name="T35" fmla="*/ 2147483647 h 282"/>
                <a:gd name="T36" fmla="*/ 2147483647 w 313"/>
                <a:gd name="T37" fmla="*/ 2147483647 h 282"/>
                <a:gd name="T38" fmla="*/ 2147483647 w 313"/>
                <a:gd name="T39" fmla="*/ 2147483647 h 282"/>
                <a:gd name="T40" fmla="*/ 2147483647 w 313"/>
                <a:gd name="T41" fmla="*/ 2147483647 h 282"/>
                <a:gd name="T42" fmla="*/ 2147483647 w 313"/>
                <a:gd name="T43" fmla="*/ 2147483647 h 282"/>
                <a:gd name="T44" fmla="*/ 2147483647 w 313"/>
                <a:gd name="T45" fmla="*/ 2147483647 h 282"/>
                <a:gd name="T46" fmla="*/ 2147483647 w 313"/>
                <a:gd name="T47" fmla="*/ 2147483647 h 2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3"/>
                <a:gd name="T73" fmla="*/ 0 h 282"/>
                <a:gd name="T74" fmla="*/ 313 w 313"/>
                <a:gd name="T75" fmla="*/ 282 h 2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3" h="282">
                  <a:moveTo>
                    <a:pt x="274" y="212"/>
                  </a:moveTo>
                  <a:lnTo>
                    <a:pt x="290" y="188"/>
                  </a:lnTo>
                  <a:lnTo>
                    <a:pt x="290" y="165"/>
                  </a:lnTo>
                  <a:lnTo>
                    <a:pt x="274" y="126"/>
                  </a:lnTo>
                  <a:lnTo>
                    <a:pt x="290" y="101"/>
                  </a:lnTo>
                  <a:lnTo>
                    <a:pt x="313" y="62"/>
                  </a:lnTo>
                  <a:lnTo>
                    <a:pt x="290" y="40"/>
                  </a:lnTo>
                  <a:lnTo>
                    <a:pt x="251" y="32"/>
                  </a:lnTo>
                  <a:lnTo>
                    <a:pt x="211" y="40"/>
                  </a:lnTo>
                  <a:lnTo>
                    <a:pt x="78" y="0"/>
                  </a:lnTo>
                  <a:lnTo>
                    <a:pt x="78" y="23"/>
                  </a:lnTo>
                  <a:lnTo>
                    <a:pt x="0" y="40"/>
                  </a:lnTo>
                  <a:lnTo>
                    <a:pt x="31" y="71"/>
                  </a:lnTo>
                  <a:lnTo>
                    <a:pt x="39" y="118"/>
                  </a:lnTo>
                  <a:lnTo>
                    <a:pt x="94" y="157"/>
                  </a:lnTo>
                  <a:lnTo>
                    <a:pt x="78" y="181"/>
                  </a:lnTo>
                  <a:lnTo>
                    <a:pt x="78" y="188"/>
                  </a:lnTo>
                  <a:lnTo>
                    <a:pt x="109" y="235"/>
                  </a:lnTo>
                  <a:lnTo>
                    <a:pt x="109" y="251"/>
                  </a:lnTo>
                  <a:lnTo>
                    <a:pt x="133" y="251"/>
                  </a:lnTo>
                  <a:lnTo>
                    <a:pt x="133" y="274"/>
                  </a:lnTo>
                  <a:lnTo>
                    <a:pt x="156" y="251"/>
                  </a:lnTo>
                  <a:lnTo>
                    <a:pt x="165" y="282"/>
                  </a:lnTo>
                  <a:lnTo>
                    <a:pt x="274" y="21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79" name="Freeform 79"/>
            <p:cNvSpPr>
              <a:spLocks noChangeAspect="1"/>
            </p:cNvSpPr>
            <p:nvPr/>
          </p:nvSpPr>
          <p:spPr bwMode="auto">
            <a:xfrm>
              <a:off x="10347138" y="2318623"/>
              <a:ext cx="478930" cy="427338"/>
            </a:xfrm>
            <a:custGeom>
              <a:avLst/>
              <a:gdLst>
                <a:gd name="T0" fmla="*/ 2147483647 w 347"/>
                <a:gd name="T1" fmla="*/ 2147483647 h 281"/>
                <a:gd name="T2" fmla="*/ 2147483647 w 347"/>
                <a:gd name="T3" fmla="*/ 2147483647 h 281"/>
                <a:gd name="T4" fmla="*/ 2147483647 w 347"/>
                <a:gd name="T5" fmla="*/ 2147483647 h 281"/>
                <a:gd name="T6" fmla="*/ 2147483647 w 347"/>
                <a:gd name="T7" fmla="*/ 2147483647 h 281"/>
                <a:gd name="T8" fmla="*/ 2147483647 w 347"/>
                <a:gd name="T9" fmla="*/ 2147483647 h 281"/>
                <a:gd name="T10" fmla="*/ 0 w 347"/>
                <a:gd name="T11" fmla="*/ 2147483647 h 281"/>
                <a:gd name="T12" fmla="*/ 2147483647 w 347"/>
                <a:gd name="T13" fmla="*/ 2147483647 h 281"/>
                <a:gd name="T14" fmla="*/ 2147483647 w 347"/>
                <a:gd name="T15" fmla="*/ 2147483647 h 281"/>
                <a:gd name="T16" fmla="*/ 2147483647 w 347"/>
                <a:gd name="T17" fmla="*/ 2147483647 h 281"/>
                <a:gd name="T18" fmla="*/ 2147483647 w 347"/>
                <a:gd name="T19" fmla="*/ 2147483647 h 281"/>
                <a:gd name="T20" fmla="*/ 2147483647 w 347"/>
                <a:gd name="T21" fmla="*/ 2147483647 h 281"/>
                <a:gd name="T22" fmla="*/ 2147483647 w 347"/>
                <a:gd name="T23" fmla="*/ 2147483647 h 281"/>
                <a:gd name="T24" fmla="*/ 2147483647 w 347"/>
                <a:gd name="T25" fmla="*/ 0 h 281"/>
                <a:gd name="T26" fmla="*/ 2147483647 w 347"/>
                <a:gd name="T27" fmla="*/ 2147483647 h 281"/>
                <a:gd name="T28" fmla="*/ 2147483647 w 347"/>
                <a:gd name="T29" fmla="*/ 2147483647 h 281"/>
                <a:gd name="T30" fmla="*/ 2147483647 w 347"/>
                <a:gd name="T31" fmla="*/ 2147483647 h 2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7"/>
                <a:gd name="T49" fmla="*/ 0 h 281"/>
                <a:gd name="T50" fmla="*/ 347 w 347"/>
                <a:gd name="T51" fmla="*/ 281 h 2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7" h="281">
                  <a:moveTo>
                    <a:pt x="300" y="110"/>
                  </a:moveTo>
                  <a:lnTo>
                    <a:pt x="347" y="164"/>
                  </a:lnTo>
                  <a:lnTo>
                    <a:pt x="213" y="257"/>
                  </a:lnTo>
                  <a:lnTo>
                    <a:pt x="181" y="281"/>
                  </a:lnTo>
                  <a:lnTo>
                    <a:pt x="24" y="172"/>
                  </a:lnTo>
                  <a:lnTo>
                    <a:pt x="0" y="140"/>
                  </a:lnTo>
                  <a:lnTo>
                    <a:pt x="24" y="110"/>
                  </a:lnTo>
                  <a:lnTo>
                    <a:pt x="71" y="110"/>
                  </a:lnTo>
                  <a:lnTo>
                    <a:pt x="86" y="93"/>
                  </a:lnTo>
                  <a:lnTo>
                    <a:pt x="134" y="71"/>
                  </a:lnTo>
                  <a:lnTo>
                    <a:pt x="118" y="71"/>
                  </a:lnTo>
                  <a:lnTo>
                    <a:pt x="118" y="47"/>
                  </a:lnTo>
                  <a:lnTo>
                    <a:pt x="150" y="0"/>
                  </a:lnTo>
                  <a:lnTo>
                    <a:pt x="300" y="47"/>
                  </a:lnTo>
                  <a:lnTo>
                    <a:pt x="332" y="31"/>
                  </a:lnTo>
                  <a:lnTo>
                    <a:pt x="300" y="11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80" name="Freeform 80"/>
            <p:cNvSpPr>
              <a:spLocks noChangeAspect="1"/>
            </p:cNvSpPr>
            <p:nvPr/>
          </p:nvSpPr>
          <p:spPr bwMode="auto">
            <a:xfrm>
              <a:off x="10936132" y="1604481"/>
              <a:ext cx="333169" cy="414433"/>
            </a:xfrm>
            <a:custGeom>
              <a:avLst/>
              <a:gdLst>
                <a:gd name="T0" fmla="*/ 2147483647 w 243"/>
                <a:gd name="T1" fmla="*/ 2147483647 h 273"/>
                <a:gd name="T2" fmla="*/ 2147483647 w 243"/>
                <a:gd name="T3" fmla="*/ 2147483647 h 273"/>
                <a:gd name="T4" fmla="*/ 2147483647 w 243"/>
                <a:gd name="T5" fmla="*/ 2147483647 h 273"/>
                <a:gd name="T6" fmla="*/ 2147483647 w 243"/>
                <a:gd name="T7" fmla="*/ 2147483647 h 273"/>
                <a:gd name="T8" fmla="*/ 2147483647 w 243"/>
                <a:gd name="T9" fmla="*/ 2147483647 h 273"/>
                <a:gd name="T10" fmla="*/ 2147483647 w 243"/>
                <a:gd name="T11" fmla="*/ 2147483647 h 273"/>
                <a:gd name="T12" fmla="*/ 2147483647 w 243"/>
                <a:gd name="T13" fmla="*/ 2147483647 h 273"/>
                <a:gd name="T14" fmla="*/ 2147483647 w 243"/>
                <a:gd name="T15" fmla="*/ 2147483647 h 273"/>
                <a:gd name="T16" fmla="*/ 2147483647 w 243"/>
                <a:gd name="T17" fmla="*/ 2147483647 h 273"/>
                <a:gd name="T18" fmla="*/ 2147483647 w 243"/>
                <a:gd name="T19" fmla="*/ 2147483647 h 273"/>
                <a:gd name="T20" fmla="*/ 2147483647 w 243"/>
                <a:gd name="T21" fmla="*/ 2147483647 h 273"/>
                <a:gd name="T22" fmla="*/ 2147483647 w 243"/>
                <a:gd name="T23" fmla="*/ 2147483647 h 273"/>
                <a:gd name="T24" fmla="*/ 2147483647 w 243"/>
                <a:gd name="T25" fmla="*/ 2147483647 h 273"/>
                <a:gd name="T26" fmla="*/ 0 w 243"/>
                <a:gd name="T27" fmla="*/ 2147483647 h 273"/>
                <a:gd name="T28" fmla="*/ 2147483647 w 243"/>
                <a:gd name="T29" fmla="*/ 0 h 273"/>
                <a:gd name="T30" fmla="*/ 2147483647 w 243"/>
                <a:gd name="T31" fmla="*/ 0 h 273"/>
                <a:gd name="T32" fmla="*/ 2147483647 w 243"/>
                <a:gd name="T33" fmla="*/ 2147483647 h 273"/>
                <a:gd name="T34" fmla="*/ 2147483647 w 243"/>
                <a:gd name="T35" fmla="*/ 2147483647 h 273"/>
                <a:gd name="T36" fmla="*/ 2147483647 w 243"/>
                <a:gd name="T37" fmla="*/ 2147483647 h 273"/>
                <a:gd name="T38" fmla="*/ 2147483647 w 243"/>
                <a:gd name="T39" fmla="*/ 2147483647 h 273"/>
                <a:gd name="T40" fmla="*/ 2147483647 w 243"/>
                <a:gd name="T41" fmla="*/ 2147483647 h 273"/>
                <a:gd name="T42" fmla="*/ 2147483647 w 243"/>
                <a:gd name="T43" fmla="*/ 2147483647 h 273"/>
                <a:gd name="T44" fmla="*/ 2147483647 w 243"/>
                <a:gd name="T45" fmla="*/ 2147483647 h 27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3"/>
                <a:gd name="T70" fmla="*/ 0 h 273"/>
                <a:gd name="T71" fmla="*/ 243 w 243"/>
                <a:gd name="T72" fmla="*/ 273 h 27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3" h="273">
                  <a:moveTo>
                    <a:pt x="243" y="94"/>
                  </a:moveTo>
                  <a:lnTo>
                    <a:pt x="227" y="109"/>
                  </a:lnTo>
                  <a:lnTo>
                    <a:pt x="149" y="241"/>
                  </a:lnTo>
                  <a:lnTo>
                    <a:pt x="110" y="234"/>
                  </a:lnTo>
                  <a:lnTo>
                    <a:pt x="46" y="273"/>
                  </a:lnTo>
                  <a:lnTo>
                    <a:pt x="15" y="219"/>
                  </a:lnTo>
                  <a:lnTo>
                    <a:pt x="46" y="203"/>
                  </a:lnTo>
                  <a:lnTo>
                    <a:pt x="23" y="156"/>
                  </a:lnTo>
                  <a:lnTo>
                    <a:pt x="31" y="148"/>
                  </a:lnTo>
                  <a:lnTo>
                    <a:pt x="15" y="118"/>
                  </a:lnTo>
                  <a:lnTo>
                    <a:pt x="23" y="109"/>
                  </a:lnTo>
                  <a:lnTo>
                    <a:pt x="46" y="54"/>
                  </a:lnTo>
                  <a:lnTo>
                    <a:pt x="46" y="47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63" y="0"/>
                  </a:lnTo>
                  <a:lnTo>
                    <a:pt x="86" y="32"/>
                  </a:lnTo>
                  <a:lnTo>
                    <a:pt x="86" y="54"/>
                  </a:lnTo>
                  <a:lnTo>
                    <a:pt x="117" y="62"/>
                  </a:lnTo>
                  <a:lnTo>
                    <a:pt x="149" y="78"/>
                  </a:lnTo>
                  <a:lnTo>
                    <a:pt x="180" y="54"/>
                  </a:lnTo>
                  <a:lnTo>
                    <a:pt x="236" y="78"/>
                  </a:lnTo>
                  <a:lnTo>
                    <a:pt x="243" y="9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81" name="Freeform 81"/>
            <p:cNvSpPr>
              <a:spLocks noChangeAspect="1"/>
            </p:cNvSpPr>
            <p:nvPr/>
          </p:nvSpPr>
          <p:spPr bwMode="auto">
            <a:xfrm>
              <a:off x="10558343" y="1935740"/>
              <a:ext cx="441745" cy="451716"/>
            </a:xfrm>
            <a:custGeom>
              <a:avLst/>
              <a:gdLst>
                <a:gd name="T0" fmla="*/ 2147483647 w 321"/>
                <a:gd name="T1" fmla="*/ 2147483647 h 295"/>
                <a:gd name="T2" fmla="*/ 2147483647 w 321"/>
                <a:gd name="T3" fmla="*/ 2147483647 h 295"/>
                <a:gd name="T4" fmla="*/ 2147483647 w 321"/>
                <a:gd name="T5" fmla="*/ 2147483647 h 295"/>
                <a:gd name="T6" fmla="*/ 2147483647 w 321"/>
                <a:gd name="T7" fmla="*/ 2147483647 h 295"/>
                <a:gd name="T8" fmla="*/ 2147483647 w 321"/>
                <a:gd name="T9" fmla="*/ 2147483647 h 295"/>
                <a:gd name="T10" fmla="*/ 0 w 321"/>
                <a:gd name="T11" fmla="*/ 2147483647 h 295"/>
                <a:gd name="T12" fmla="*/ 2147483647 w 321"/>
                <a:gd name="T13" fmla="*/ 2147483647 h 295"/>
                <a:gd name="T14" fmla="*/ 2147483647 w 321"/>
                <a:gd name="T15" fmla="*/ 2147483647 h 295"/>
                <a:gd name="T16" fmla="*/ 2147483647 w 321"/>
                <a:gd name="T17" fmla="*/ 2147483647 h 295"/>
                <a:gd name="T18" fmla="*/ 2147483647 w 321"/>
                <a:gd name="T19" fmla="*/ 2147483647 h 295"/>
                <a:gd name="T20" fmla="*/ 2147483647 w 321"/>
                <a:gd name="T21" fmla="*/ 2147483647 h 295"/>
                <a:gd name="T22" fmla="*/ 2147483647 w 321"/>
                <a:gd name="T23" fmla="*/ 2147483647 h 295"/>
                <a:gd name="T24" fmla="*/ 2147483647 w 321"/>
                <a:gd name="T25" fmla="*/ 2147483647 h 295"/>
                <a:gd name="T26" fmla="*/ 2147483647 w 321"/>
                <a:gd name="T27" fmla="*/ 2147483647 h 295"/>
                <a:gd name="T28" fmla="*/ 2147483647 w 321"/>
                <a:gd name="T29" fmla="*/ 2147483647 h 295"/>
                <a:gd name="T30" fmla="*/ 2147483647 w 321"/>
                <a:gd name="T31" fmla="*/ 2147483647 h 295"/>
                <a:gd name="T32" fmla="*/ 2147483647 w 321"/>
                <a:gd name="T33" fmla="*/ 2147483647 h 295"/>
                <a:gd name="T34" fmla="*/ 2147483647 w 321"/>
                <a:gd name="T35" fmla="*/ 2147483647 h 295"/>
                <a:gd name="T36" fmla="*/ 2147483647 w 321"/>
                <a:gd name="T37" fmla="*/ 0 h 295"/>
                <a:gd name="T38" fmla="*/ 2147483647 w 321"/>
                <a:gd name="T39" fmla="*/ 0 h 295"/>
                <a:gd name="T40" fmla="*/ 2147483647 w 321"/>
                <a:gd name="T41" fmla="*/ 2147483647 h 295"/>
                <a:gd name="T42" fmla="*/ 2147483647 w 321"/>
                <a:gd name="T43" fmla="*/ 2147483647 h 29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21"/>
                <a:gd name="T67" fmla="*/ 0 h 295"/>
                <a:gd name="T68" fmla="*/ 321 w 321"/>
                <a:gd name="T69" fmla="*/ 295 h 29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21" h="295">
                  <a:moveTo>
                    <a:pt x="298" y="77"/>
                  </a:moveTo>
                  <a:lnTo>
                    <a:pt x="290" y="108"/>
                  </a:lnTo>
                  <a:lnTo>
                    <a:pt x="321" y="147"/>
                  </a:lnTo>
                  <a:lnTo>
                    <a:pt x="180" y="280"/>
                  </a:lnTo>
                  <a:lnTo>
                    <a:pt x="149" y="295"/>
                  </a:lnTo>
                  <a:lnTo>
                    <a:pt x="0" y="249"/>
                  </a:lnTo>
                  <a:lnTo>
                    <a:pt x="23" y="225"/>
                  </a:lnTo>
                  <a:lnTo>
                    <a:pt x="62" y="225"/>
                  </a:lnTo>
                  <a:lnTo>
                    <a:pt x="87" y="194"/>
                  </a:lnTo>
                  <a:lnTo>
                    <a:pt x="87" y="170"/>
                  </a:lnTo>
                  <a:lnTo>
                    <a:pt x="109" y="163"/>
                  </a:lnTo>
                  <a:lnTo>
                    <a:pt x="87" y="147"/>
                  </a:lnTo>
                  <a:lnTo>
                    <a:pt x="87" y="131"/>
                  </a:lnTo>
                  <a:lnTo>
                    <a:pt x="62" y="108"/>
                  </a:lnTo>
                  <a:lnTo>
                    <a:pt x="62" y="70"/>
                  </a:lnTo>
                  <a:lnTo>
                    <a:pt x="109" y="46"/>
                  </a:lnTo>
                  <a:lnTo>
                    <a:pt x="109" y="39"/>
                  </a:lnTo>
                  <a:lnTo>
                    <a:pt x="141" y="46"/>
                  </a:lnTo>
                  <a:lnTo>
                    <a:pt x="165" y="0"/>
                  </a:lnTo>
                  <a:lnTo>
                    <a:pt x="290" y="0"/>
                  </a:lnTo>
                  <a:lnTo>
                    <a:pt x="321" y="54"/>
                  </a:lnTo>
                  <a:lnTo>
                    <a:pt x="298" y="7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82" name="Freeform 82"/>
            <p:cNvSpPr>
              <a:spLocks noChangeAspect="1"/>
            </p:cNvSpPr>
            <p:nvPr/>
          </p:nvSpPr>
          <p:spPr bwMode="auto">
            <a:xfrm>
              <a:off x="11339206" y="3070050"/>
              <a:ext cx="510165" cy="423037"/>
            </a:xfrm>
            <a:custGeom>
              <a:avLst/>
              <a:gdLst>
                <a:gd name="T0" fmla="*/ 2147483647 w 370"/>
                <a:gd name="T1" fmla="*/ 2147483647 h 281"/>
                <a:gd name="T2" fmla="*/ 2147483647 w 370"/>
                <a:gd name="T3" fmla="*/ 2147483647 h 281"/>
                <a:gd name="T4" fmla="*/ 2147483647 w 370"/>
                <a:gd name="T5" fmla="*/ 2147483647 h 281"/>
                <a:gd name="T6" fmla="*/ 0 w 370"/>
                <a:gd name="T7" fmla="*/ 2147483647 h 281"/>
                <a:gd name="T8" fmla="*/ 2147483647 w 370"/>
                <a:gd name="T9" fmla="*/ 2147483647 h 281"/>
                <a:gd name="T10" fmla="*/ 2147483647 w 370"/>
                <a:gd name="T11" fmla="*/ 2147483647 h 281"/>
                <a:gd name="T12" fmla="*/ 2147483647 w 370"/>
                <a:gd name="T13" fmla="*/ 2147483647 h 281"/>
                <a:gd name="T14" fmla="*/ 2147483647 w 370"/>
                <a:gd name="T15" fmla="*/ 2147483647 h 281"/>
                <a:gd name="T16" fmla="*/ 2147483647 w 370"/>
                <a:gd name="T17" fmla="*/ 0 h 281"/>
                <a:gd name="T18" fmla="*/ 2147483647 w 370"/>
                <a:gd name="T19" fmla="*/ 2147483647 h 281"/>
                <a:gd name="T20" fmla="*/ 2147483647 w 370"/>
                <a:gd name="T21" fmla="*/ 2147483647 h 281"/>
                <a:gd name="T22" fmla="*/ 2147483647 w 370"/>
                <a:gd name="T23" fmla="*/ 2147483647 h 281"/>
                <a:gd name="T24" fmla="*/ 2147483647 w 370"/>
                <a:gd name="T25" fmla="*/ 2147483647 h 281"/>
                <a:gd name="T26" fmla="*/ 2147483647 w 370"/>
                <a:gd name="T27" fmla="*/ 2147483647 h 281"/>
                <a:gd name="T28" fmla="*/ 2147483647 w 370"/>
                <a:gd name="T29" fmla="*/ 2147483647 h 281"/>
                <a:gd name="T30" fmla="*/ 2147483647 w 370"/>
                <a:gd name="T31" fmla="*/ 2147483647 h 281"/>
                <a:gd name="T32" fmla="*/ 2147483647 w 370"/>
                <a:gd name="T33" fmla="*/ 2147483647 h 281"/>
                <a:gd name="T34" fmla="*/ 2147483647 w 370"/>
                <a:gd name="T35" fmla="*/ 2147483647 h 281"/>
                <a:gd name="T36" fmla="*/ 2147483647 w 370"/>
                <a:gd name="T37" fmla="*/ 2147483647 h 281"/>
                <a:gd name="T38" fmla="*/ 2147483647 w 370"/>
                <a:gd name="T39" fmla="*/ 2147483647 h 281"/>
                <a:gd name="T40" fmla="*/ 2147483647 w 370"/>
                <a:gd name="T41" fmla="*/ 2147483647 h 281"/>
                <a:gd name="T42" fmla="*/ 2147483647 w 370"/>
                <a:gd name="T43" fmla="*/ 2147483647 h 281"/>
                <a:gd name="T44" fmla="*/ 2147483647 w 370"/>
                <a:gd name="T45" fmla="*/ 2147483647 h 281"/>
                <a:gd name="T46" fmla="*/ 2147483647 w 370"/>
                <a:gd name="T47" fmla="*/ 2147483647 h 2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70"/>
                <a:gd name="T73" fmla="*/ 0 h 281"/>
                <a:gd name="T74" fmla="*/ 370 w 370"/>
                <a:gd name="T75" fmla="*/ 281 h 2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70" h="281">
                  <a:moveTo>
                    <a:pt x="118" y="281"/>
                  </a:moveTo>
                  <a:lnTo>
                    <a:pt x="118" y="265"/>
                  </a:lnTo>
                  <a:lnTo>
                    <a:pt x="125" y="210"/>
                  </a:lnTo>
                  <a:lnTo>
                    <a:pt x="0" y="186"/>
                  </a:lnTo>
                  <a:lnTo>
                    <a:pt x="8" y="147"/>
                  </a:lnTo>
                  <a:lnTo>
                    <a:pt x="94" y="101"/>
                  </a:lnTo>
                  <a:lnTo>
                    <a:pt x="94" y="85"/>
                  </a:lnTo>
                  <a:lnTo>
                    <a:pt x="71" y="70"/>
                  </a:lnTo>
                  <a:lnTo>
                    <a:pt x="181" y="0"/>
                  </a:lnTo>
                  <a:lnTo>
                    <a:pt x="196" y="7"/>
                  </a:lnTo>
                  <a:lnTo>
                    <a:pt x="299" y="7"/>
                  </a:lnTo>
                  <a:lnTo>
                    <a:pt x="314" y="22"/>
                  </a:lnTo>
                  <a:lnTo>
                    <a:pt x="314" y="62"/>
                  </a:lnTo>
                  <a:lnTo>
                    <a:pt x="331" y="62"/>
                  </a:lnTo>
                  <a:lnTo>
                    <a:pt x="339" y="101"/>
                  </a:lnTo>
                  <a:lnTo>
                    <a:pt x="346" y="101"/>
                  </a:lnTo>
                  <a:lnTo>
                    <a:pt x="346" y="132"/>
                  </a:lnTo>
                  <a:lnTo>
                    <a:pt x="370" y="147"/>
                  </a:lnTo>
                  <a:lnTo>
                    <a:pt x="370" y="156"/>
                  </a:lnTo>
                  <a:lnTo>
                    <a:pt x="299" y="186"/>
                  </a:lnTo>
                  <a:lnTo>
                    <a:pt x="268" y="234"/>
                  </a:lnTo>
                  <a:lnTo>
                    <a:pt x="189" y="265"/>
                  </a:lnTo>
                  <a:lnTo>
                    <a:pt x="157" y="265"/>
                  </a:lnTo>
                  <a:lnTo>
                    <a:pt x="118" y="28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83" name="Freeform 83"/>
            <p:cNvSpPr>
              <a:spLocks noChangeAspect="1"/>
            </p:cNvSpPr>
            <p:nvPr/>
          </p:nvSpPr>
          <p:spPr bwMode="auto">
            <a:xfrm>
              <a:off x="9268802" y="2573879"/>
              <a:ext cx="352505" cy="279635"/>
            </a:xfrm>
            <a:custGeom>
              <a:avLst/>
              <a:gdLst>
                <a:gd name="T0" fmla="*/ 0 w 252"/>
                <a:gd name="T1" fmla="*/ 0 h 181"/>
                <a:gd name="T2" fmla="*/ 2147483647 w 252"/>
                <a:gd name="T3" fmla="*/ 0 h 181"/>
                <a:gd name="T4" fmla="*/ 2147483647 w 252"/>
                <a:gd name="T5" fmla="*/ 0 h 181"/>
                <a:gd name="T6" fmla="*/ 2147483647 w 252"/>
                <a:gd name="T7" fmla="*/ 2147483647 h 181"/>
                <a:gd name="T8" fmla="*/ 2147483647 w 252"/>
                <a:gd name="T9" fmla="*/ 2147483647 h 181"/>
                <a:gd name="T10" fmla="*/ 2147483647 w 252"/>
                <a:gd name="T11" fmla="*/ 2147483647 h 181"/>
                <a:gd name="T12" fmla="*/ 2147483647 w 252"/>
                <a:gd name="T13" fmla="*/ 2147483647 h 181"/>
                <a:gd name="T14" fmla="*/ 0 w 252"/>
                <a:gd name="T15" fmla="*/ 0 h 1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2"/>
                <a:gd name="T25" fmla="*/ 0 h 181"/>
                <a:gd name="T26" fmla="*/ 252 w 252"/>
                <a:gd name="T27" fmla="*/ 181 h 1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2" h="181">
                  <a:moveTo>
                    <a:pt x="0" y="0"/>
                  </a:moveTo>
                  <a:lnTo>
                    <a:pt x="228" y="0"/>
                  </a:lnTo>
                  <a:lnTo>
                    <a:pt x="252" y="0"/>
                  </a:lnTo>
                  <a:lnTo>
                    <a:pt x="252" y="71"/>
                  </a:lnTo>
                  <a:lnTo>
                    <a:pt x="244" y="71"/>
                  </a:lnTo>
                  <a:lnTo>
                    <a:pt x="228" y="142"/>
                  </a:lnTo>
                  <a:lnTo>
                    <a:pt x="39" y="18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84" name="Freeform 84"/>
            <p:cNvSpPr>
              <a:spLocks noChangeAspect="1"/>
            </p:cNvSpPr>
            <p:nvPr/>
          </p:nvSpPr>
          <p:spPr bwMode="auto">
            <a:xfrm>
              <a:off x="9480007" y="3686679"/>
              <a:ext cx="465544" cy="308315"/>
            </a:xfrm>
            <a:custGeom>
              <a:avLst/>
              <a:gdLst>
                <a:gd name="T0" fmla="*/ 2147483647 w 338"/>
                <a:gd name="T1" fmla="*/ 2147483647 h 203"/>
                <a:gd name="T2" fmla="*/ 2147483647 w 338"/>
                <a:gd name="T3" fmla="*/ 2147483647 h 203"/>
                <a:gd name="T4" fmla="*/ 2147483647 w 338"/>
                <a:gd name="T5" fmla="*/ 2147483647 h 203"/>
                <a:gd name="T6" fmla="*/ 2147483647 w 338"/>
                <a:gd name="T7" fmla="*/ 2147483647 h 203"/>
                <a:gd name="T8" fmla="*/ 2147483647 w 338"/>
                <a:gd name="T9" fmla="*/ 2147483647 h 203"/>
                <a:gd name="T10" fmla="*/ 2147483647 w 338"/>
                <a:gd name="T11" fmla="*/ 2147483647 h 203"/>
                <a:gd name="T12" fmla="*/ 2147483647 w 338"/>
                <a:gd name="T13" fmla="*/ 2147483647 h 203"/>
                <a:gd name="T14" fmla="*/ 2147483647 w 338"/>
                <a:gd name="T15" fmla="*/ 2147483647 h 203"/>
                <a:gd name="T16" fmla="*/ 2147483647 w 338"/>
                <a:gd name="T17" fmla="*/ 2147483647 h 203"/>
                <a:gd name="T18" fmla="*/ 2147483647 w 338"/>
                <a:gd name="T19" fmla="*/ 2147483647 h 203"/>
                <a:gd name="T20" fmla="*/ 0 w 338"/>
                <a:gd name="T21" fmla="*/ 0 h 203"/>
                <a:gd name="T22" fmla="*/ 2147483647 w 338"/>
                <a:gd name="T23" fmla="*/ 0 h 203"/>
                <a:gd name="T24" fmla="*/ 2147483647 w 338"/>
                <a:gd name="T25" fmla="*/ 2147483647 h 203"/>
                <a:gd name="T26" fmla="*/ 2147483647 w 338"/>
                <a:gd name="T27" fmla="*/ 2147483647 h 203"/>
                <a:gd name="T28" fmla="*/ 2147483647 w 338"/>
                <a:gd name="T29" fmla="*/ 2147483647 h 203"/>
                <a:gd name="T30" fmla="*/ 2147483647 w 338"/>
                <a:gd name="T31" fmla="*/ 2147483647 h 203"/>
                <a:gd name="T32" fmla="*/ 2147483647 w 338"/>
                <a:gd name="T33" fmla="*/ 2147483647 h 203"/>
                <a:gd name="T34" fmla="*/ 2147483647 w 338"/>
                <a:gd name="T35" fmla="*/ 2147483647 h 203"/>
                <a:gd name="T36" fmla="*/ 2147483647 w 338"/>
                <a:gd name="T37" fmla="*/ 2147483647 h 203"/>
                <a:gd name="T38" fmla="*/ 2147483647 w 338"/>
                <a:gd name="T39" fmla="*/ 2147483647 h 203"/>
                <a:gd name="T40" fmla="*/ 2147483647 w 338"/>
                <a:gd name="T41" fmla="*/ 2147483647 h 203"/>
                <a:gd name="T42" fmla="*/ 2147483647 w 338"/>
                <a:gd name="T43" fmla="*/ 2147483647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8"/>
                <a:gd name="T67" fmla="*/ 0 h 203"/>
                <a:gd name="T68" fmla="*/ 338 w 338"/>
                <a:gd name="T69" fmla="*/ 203 h 20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8" h="203">
                  <a:moveTo>
                    <a:pt x="63" y="172"/>
                  </a:moveTo>
                  <a:lnTo>
                    <a:pt x="46" y="164"/>
                  </a:lnTo>
                  <a:lnTo>
                    <a:pt x="63" y="149"/>
                  </a:lnTo>
                  <a:lnTo>
                    <a:pt x="39" y="133"/>
                  </a:lnTo>
                  <a:lnTo>
                    <a:pt x="39" y="102"/>
                  </a:lnTo>
                  <a:lnTo>
                    <a:pt x="16" y="86"/>
                  </a:lnTo>
                  <a:lnTo>
                    <a:pt x="39" y="78"/>
                  </a:lnTo>
                  <a:lnTo>
                    <a:pt x="7" y="56"/>
                  </a:lnTo>
                  <a:lnTo>
                    <a:pt x="7" y="39"/>
                  </a:lnTo>
                  <a:lnTo>
                    <a:pt x="16" y="24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90" y="17"/>
                  </a:lnTo>
                  <a:lnTo>
                    <a:pt x="338" y="24"/>
                  </a:lnTo>
                  <a:lnTo>
                    <a:pt x="338" y="39"/>
                  </a:lnTo>
                  <a:lnTo>
                    <a:pt x="338" y="118"/>
                  </a:lnTo>
                  <a:lnTo>
                    <a:pt x="338" y="141"/>
                  </a:lnTo>
                  <a:lnTo>
                    <a:pt x="338" y="203"/>
                  </a:lnTo>
                  <a:lnTo>
                    <a:pt x="189" y="203"/>
                  </a:lnTo>
                  <a:lnTo>
                    <a:pt x="189" y="196"/>
                  </a:lnTo>
                  <a:lnTo>
                    <a:pt x="63" y="196"/>
                  </a:lnTo>
                  <a:lnTo>
                    <a:pt x="63" y="17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85" name="Freeform 85"/>
            <p:cNvSpPr>
              <a:spLocks noChangeAspect="1"/>
            </p:cNvSpPr>
            <p:nvPr/>
          </p:nvSpPr>
          <p:spPr bwMode="auto">
            <a:xfrm>
              <a:off x="11501329" y="1958684"/>
              <a:ext cx="315320" cy="298276"/>
            </a:xfrm>
            <a:custGeom>
              <a:avLst/>
              <a:gdLst>
                <a:gd name="T0" fmla="*/ 2147483647 w 229"/>
                <a:gd name="T1" fmla="*/ 2147483647 h 195"/>
                <a:gd name="T2" fmla="*/ 2147483647 w 229"/>
                <a:gd name="T3" fmla="*/ 2147483647 h 195"/>
                <a:gd name="T4" fmla="*/ 2147483647 w 229"/>
                <a:gd name="T5" fmla="*/ 2147483647 h 195"/>
                <a:gd name="T6" fmla="*/ 2147483647 w 229"/>
                <a:gd name="T7" fmla="*/ 2147483647 h 195"/>
                <a:gd name="T8" fmla="*/ 2147483647 w 229"/>
                <a:gd name="T9" fmla="*/ 2147483647 h 195"/>
                <a:gd name="T10" fmla="*/ 2147483647 w 229"/>
                <a:gd name="T11" fmla="*/ 2147483647 h 195"/>
                <a:gd name="T12" fmla="*/ 2147483647 w 229"/>
                <a:gd name="T13" fmla="*/ 2147483647 h 195"/>
                <a:gd name="T14" fmla="*/ 2147483647 w 229"/>
                <a:gd name="T15" fmla="*/ 2147483647 h 195"/>
                <a:gd name="T16" fmla="*/ 2147483647 w 229"/>
                <a:gd name="T17" fmla="*/ 2147483647 h 195"/>
                <a:gd name="T18" fmla="*/ 2147483647 w 229"/>
                <a:gd name="T19" fmla="*/ 2147483647 h 195"/>
                <a:gd name="T20" fmla="*/ 0 w 229"/>
                <a:gd name="T21" fmla="*/ 2147483647 h 195"/>
                <a:gd name="T22" fmla="*/ 2147483647 w 229"/>
                <a:gd name="T23" fmla="*/ 2147483647 h 195"/>
                <a:gd name="T24" fmla="*/ 0 w 229"/>
                <a:gd name="T25" fmla="*/ 2147483647 h 195"/>
                <a:gd name="T26" fmla="*/ 2147483647 w 229"/>
                <a:gd name="T27" fmla="*/ 2147483647 h 195"/>
                <a:gd name="T28" fmla="*/ 2147483647 w 229"/>
                <a:gd name="T29" fmla="*/ 0 h 195"/>
                <a:gd name="T30" fmla="*/ 2147483647 w 229"/>
                <a:gd name="T31" fmla="*/ 2147483647 h 1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9"/>
                <a:gd name="T49" fmla="*/ 0 h 195"/>
                <a:gd name="T50" fmla="*/ 229 w 229"/>
                <a:gd name="T51" fmla="*/ 195 h 19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9" h="195">
                  <a:moveTo>
                    <a:pt x="71" y="7"/>
                  </a:moveTo>
                  <a:lnTo>
                    <a:pt x="127" y="7"/>
                  </a:lnTo>
                  <a:lnTo>
                    <a:pt x="166" y="7"/>
                  </a:lnTo>
                  <a:lnTo>
                    <a:pt x="166" y="31"/>
                  </a:lnTo>
                  <a:lnTo>
                    <a:pt x="190" y="93"/>
                  </a:lnTo>
                  <a:lnTo>
                    <a:pt x="222" y="117"/>
                  </a:lnTo>
                  <a:lnTo>
                    <a:pt x="229" y="148"/>
                  </a:lnTo>
                  <a:lnTo>
                    <a:pt x="79" y="195"/>
                  </a:lnTo>
                  <a:lnTo>
                    <a:pt x="63" y="179"/>
                  </a:lnTo>
                  <a:lnTo>
                    <a:pt x="16" y="187"/>
                  </a:lnTo>
                  <a:lnTo>
                    <a:pt x="0" y="156"/>
                  </a:lnTo>
                  <a:lnTo>
                    <a:pt x="7" y="102"/>
                  </a:lnTo>
                  <a:lnTo>
                    <a:pt x="0" y="102"/>
                  </a:lnTo>
                  <a:lnTo>
                    <a:pt x="7" y="54"/>
                  </a:lnTo>
                  <a:lnTo>
                    <a:pt x="39" y="0"/>
                  </a:lnTo>
                  <a:lnTo>
                    <a:pt x="71" y="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86" name="Freeform 86"/>
            <p:cNvSpPr>
              <a:spLocks noChangeAspect="1"/>
            </p:cNvSpPr>
            <p:nvPr/>
          </p:nvSpPr>
          <p:spPr bwMode="auto">
            <a:xfrm>
              <a:off x="9356556" y="3100165"/>
              <a:ext cx="346554" cy="321221"/>
            </a:xfrm>
            <a:custGeom>
              <a:avLst/>
              <a:gdLst>
                <a:gd name="T0" fmla="*/ 0 w 252"/>
                <a:gd name="T1" fmla="*/ 0 h 212"/>
                <a:gd name="T2" fmla="*/ 2147483647 w 252"/>
                <a:gd name="T3" fmla="*/ 0 h 212"/>
                <a:gd name="T4" fmla="*/ 2147483647 w 252"/>
                <a:gd name="T5" fmla="*/ 2147483647 h 212"/>
                <a:gd name="T6" fmla="*/ 2147483647 w 252"/>
                <a:gd name="T7" fmla="*/ 2147483647 h 212"/>
                <a:gd name="T8" fmla="*/ 2147483647 w 252"/>
                <a:gd name="T9" fmla="*/ 2147483647 h 212"/>
                <a:gd name="T10" fmla="*/ 2147483647 w 252"/>
                <a:gd name="T11" fmla="*/ 2147483647 h 212"/>
                <a:gd name="T12" fmla="*/ 2147483647 w 252"/>
                <a:gd name="T13" fmla="*/ 2147483647 h 212"/>
                <a:gd name="T14" fmla="*/ 2147483647 w 252"/>
                <a:gd name="T15" fmla="*/ 2147483647 h 212"/>
                <a:gd name="T16" fmla="*/ 2147483647 w 252"/>
                <a:gd name="T17" fmla="*/ 2147483647 h 212"/>
                <a:gd name="T18" fmla="*/ 2147483647 w 252"/>
                <a:gd name="T19" fmla="*/ 2147483647 h 212"/>
                <a:gd name="T20" fmla="*/ 0 w 252"/>
                <a:gd name="T21" fmla="*/ 0 h 2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2"/>
                <a:gd name="T34" fmla="*/ 0 h 212"/>
                <a:gd name="T35" fmla="*/ 252 w 252"/>
                <a:gd name="T36" fmla="*/ 212 h 2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2" h="212">
                  <a:moveTo>
                    <a:pt x="0" y="0"/>
                  </a:moveTo>
                  <a:lnTo>
                    <a:pt x="197" y="0"/>
                  </a:lnTo>
                  <a:lnTo>
                    <a:pt x="244" y="102"/>
                  </a:lnTo>
                  <a:lnTo>
                    <a:pt x="252" y="102"/>
                  </a:lnTo>
                  <a:lnTo>
                    <a:pt x="252" y="142"/>
                  </a:lnTo>
                  <a:lnTo>
                    <a:pt x="150" y="173"/>
                  </a:lnTo>
                  <a:lnTo>
                    <a:pt x="150" y="165"/>
                  </a:lnTo>
                  <a:lnTo>
                    <a:pt x="133" y="165"/>
                  </a:lnTo>
                  <a:lnTo>
                    <a:pt x="126" y="189"/>
                  </a:lnTo>
                  <a:lnTo>
                    <a:pt x="39" y="2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87" name="Freeform 87"/>
            <p:cNvSpPr>
              <a:spLocks noChangeAspect="1"/>
            </p:cNvSpPr>
            <p:nvPr/>
          </p:nvSpPr>
          <p:spPr bwMode="auto">
            <a:xfrm>
              <a:off x="10284669" y="2879326"/>
              <a:ext cx="422410" cy="367109"/>
            </a:xfrm>
            <a:custGeom>
              <a:avLst/>
              <a:gdLst>
                <a:gd name="T0" fmla="*/ 2147483647 w 308"/>
                <a:gd name="T1" fmla="*/ 2147483647 h 242"/>
                <a:gd name="T2" fmla="*/ 2147483647 w 308"/>
                <a:gd name="T3" fmla="*/ 2147483647 h 242"/>
                <a:gd name="T4" fmla="*/ 2147483647 w 308"/>
                <a:gd name="T5" fmla="*/ 2147483647 h 242"/>
                <a:gd name="T6" fmla="*/ 2147483647 w 308"/>
                <a:gd name="T7" fmla="*/ 2147483647 h 242"/>
                <a:gd name="T8" fmla="*/ 2147483647 w 308"/>
                <a:gd name="T9" fmla="*/ 2147483647 h 242"/>
                <a:gd name="T10" fmla="*/ 2147483647 w 308"/>
                <a:gd name="T11" fmla="*/ 2147483647 h 242"/>
                <a:gd name="T12" fmla="*/ 0 w 308"/>
                <a:gd name="T13" fmla="*/ 2147483647 h 242"/>
                <a:gd name="T14" fmla="*/ 0 w 308"/>
                <a:gd name="T15" fmla="*/ 2147483647 h 242"/>
                <a:gd name="T16" fmla="*/ 2147483647 w 308"/>
                <a:gd name="T17" fmla="*/ 2147483647 h 242"/>
                <a:gd name="T18" fmla="*/ 2147483647 w 308"/>
                <a:gd name="T19" fmla="*/ 2147483647 h 242"/>
                <a:gd name="T20" fmla="*/ 2147483647 w 308"/>
                <a:gd name="T21" fmla="*/ 2147483647 h 242"/>
                <a:gd name="T22" fmla="*/ 2147483647 w 308"/>
                <a:gd name="T23" fmla="*/ 2147483647 h 242"/>
                <a:gd name="T24" fmla="*/ 2147483647 w 308"/>
                <a:gd name="T25" fmla="*/ 2147483647 h 242"/>
                <a:gd name="T26" fmla="*/ 2147483647 w 308"/>
                <a:gd name="T27" fmla="*/ 0 h 242"/>
                <a:gd name="T28" fmla="*/ 2147483647 w 308"/>
                <a:gd name="T29" fmla="*/ 0 h 242"/>
                <a:gd name="T30" fmla="*/ 2147483647 w 308"/>
                <a:gd name="T31" fmla="*/ 2147483647 h 242"/>
                <a:gd name="T32" fmla="*/ 2147483647 w 308"/>
                <a:gd name="T33" fmla="*/ 2147483647 h 242"/>
                <a:gd name="T34" fmla="*/ 2147483647 w 308"/>
                <a:gd name="T35" fmla="*/ 2147483647 h 242"/>
                <a:gd name="T36" fmla="*/ 2147483647 w 308"/>
                <a:gd name="T37" fmla="*/ 2147483647 h 242"/>
                <a:gd name="T38" fmla="*/ 2147483647 w 308"/>
                <a:gd name="T39" fmla="*/ 2147483647 h 242"/>
                <a:gd name="T40" fmla="*/ 2147483647 w 308"/>
                <a:gd name="T41" fmla="*/ 2147483647 h 242"/>
                <a:gd name="T42" fmla="*/ 2147483647 w 308"/>
                <a:gd name="T43" fmla="*/ 2147483647 h 2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8"/>
                <a:gd name="T67" fmla="*/ 0 h 242"/>
                <a:gd name="T68" fmla="*/ 308 w 308"/>
                <a:gd name="T69" fmla="*/ 242 h 2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8" h="242">
                  <a:moveTo>
                    <a:pt x="245" y="195"/>
                  </a:moveTo>
                  <a:lnTo>
                    <a:pt x="221" y="195"/>
                  </a:lnTo>
                  <a:lnTo>
                    <a:pt x="214" y="226"/>
                  </a:lnTo>
                  <a:lnTo>
                    <a:pt x="182" y="242"/>
                  </a:lnTo>
                  <a:lnTo>
                    <a:pt x="134" y="226"/>
                  </a:lnTo>
                  <a:lnTo>
                    <a:pt x="134" y="210"/>
                  </a:lnTo>
                  <a:lnTo>
                    <a:pt x="0" y="195"/>
                  </a:lnTo>
                  <a:lnTo>
                    <a:pt x="0" y="148"/>
                  </a:lnTo>
                  <a:lnTo>
                    <a:pt x="47" y="148"/>
                  </a:lnTo>
                  <a:lnTo>
                    <a:pt x="47" y="62"/>
                  </a:lnTo>
                  <a:lnTo>
                    <a:pt x="63" y="62"/>
                  </a:lnTo>
                  <a:lnTo>
                    <a:pt x="63" y="39"/>
                  </a:lnTo>
                  <a:lnTo>
                    <a:pt x="71" y="31"/>
                  </a:lnTo>
                  <a:lnTo>
                    <a:pt x="47" y="0"/>
                  </a:lnTo>
                  <a:lnTo>
                    <a:pt x="119" y="0"/>
                  </a:lnTo>
                  <a:lnTo>
                    <a:pt x="158" y="47"/>
                  </a:lnTo>
                  <a:lnTo>
                    <a:pt x="214" y="62"/>
                  </a:lnTo>
                  <a:lnTo>
                    <a:pt x="221" y="78"/>
                  </a:lnTo>
                  <a:lnTo>
                    <a:pt x="221" y="101"/>
                  </a:lnTo>
                  <a:lnTo>
                    <a:pt x="285" y="101"/>
                  </a:lnTo>
                  <a:lnTo>
                    <a:pt x="308" y="133"/>
                  </a:lnTo>
                  <a:lnTo>
                    <a:pt x="245" y="195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88" name="Freeform 88"/>
            <p:cNvSpPr>
              <a:spLocks noChangeAspect="1"/>
            </p:cNvSpPr>
            <p:nvPr/>
          </p:nvSpPr>
          <p:spPr bwMode="auto">
            <a:xfrm>
              <a:off x="10762111" y="3887442"/>
              <a:ext cx="368865" cy="428773"/>
            </a:xfrm>
            <a:custGeom>
              <a:avLst/>
              <a:gdLst>
                <a:gd name="T0" fmla="*/ 2147483647 w 269"/>
                <a:gd name="T1" fmla="*/ 2147483647 h 282"/>
                <a:gd name="T2" fmla="*/ 2147483647 w 269"/>
                <a:gd name="T3" fmla="*/ 2147483647 h 282"/>
                <a:gd name="T4" fmla="*/ 2147483647 w 269"/>
                <a:gd name="T5" fmla="*/ 2147483647 h 282"/>
                <a:gd name="T6" fmla="*/ 2147483647 w 269"/>
                <a:gd name="T7" fmla="*/ 2147483647 h 282"/>
                <a:gd name="T8" fmla="*/ 2147483647 w 269"/>
                <a:gd name="T9" fmla="*/ 2147483647 h 282"/>
                <a:gd name="T10" fmla="*/ 2147483647 w 269"/>
                <a:gd name="T11" fmla="*/ 2147483647 h 282"/>
                <a:gd name="T12" fmla="*/ 2147483647 w 269"/>
                <a:gd name="T13" fmla="*/ 2147483647 h 282"/>
                <a:gd name="T14" fmla="*/ 2147483647 w 269"/>
                <a:gd name="T15" fmla="*/ 2147483647 h 282"/>
                <a:gd name="T16" fmla="*/ 2147483647 w 269"/>
                <a:gd name="T17" fmla="*/ 2147483647 h 282"/>
                <a:gd name="T18" fmla="*/ 2147483647 w 269"/>
                <a:gd name="T19" fmla="*/ 2147483647 h 282"/>
                <a:gd name="T20" fmla="*/ 0 w 269"/>
                <a:gd name="T21" fmla="*/ 2147483647 h 282"/>
                <a:gd name="T22" fmla="*/ 2147483647 w 269"/>
                <a:gd name="T23" fmla="*/ 2147483647 h 282"/>
                <a:gd name="T24" fmla="*/ 2147483647 w 269"/>
                <a:gd name="T25" fmla="*/ 2147483647 h 282"/>
                <a:gd name="T26" fmla="*/ 2147483647 w 269"/>
                <a:gd name="T27" fmla="*/ 2147483647 h 282"/>
                <a:gd name="T28" fmla="*/ 2147483647 w 269"/>
                <a:gd name="T29" fmla="*/ 2147483647 h 282"/>
                <a:gd name="T30" fmla="*/ 2147483647 w 269"/>
                <a:gd name="T31" fmla="*/ 2147483647 h 282"/>
                <a:gd name="T32" fmla="*/ 2147483647 w 269"/>
                <a:gd name="T33" fmla="*/ 2147483647 h 282"/>
                <a:gd name="T34" fmla="*/ 2147483647 w 269"/>
                <a:gd name="T35" fmla="*/ 2147483647 h 282"/>
                <a:gd name="T36" fmla="*/ 2147483647 w 269"/>
                <a:gd name="T37" fmla="*/ 2147483647 h 282"/>
                <a:gd name="T38" fmla="*/ 2147483647 w 269"/>
                <a:gd name="T39" fmla="*/ 2147483647 h 282"/>
                <a:gd name="T40" fmla="*/ 2147483647 w 269"/>
                <a:gd name="T41" fmla="*/ 2147483647 h 282"/>
                <a:gd name="T42" fmla="*/ 2147483647 w 269"/>
                <a:gd name="T43" fmla="*/ 2147483647 h 282"/>
                <a:gd name="T44" fmla="*/ 2147483647 w 269"/>
                <a:gd name="T45" fmla="*/ 0 h 282"/>
                <a:gd name="T46" fmla="*/ 2147483647 w 269"/>
                <a:gd name="T47" fmla="*/ 2147483647 h 2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9"/>
                <a:gd name="T73" fmla="*/ 0 h 282"/>
                <a:gd name="T74" fmla="*/ 269 w 269"/>
                <a:gd name="T75" fmla="*/ 282 h 2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9" h="282">
                  <a:moveTo>
                    <a:pt x="190" y="16"/>
                  </a:moveTo>
                  <a:lnTo>
                    <a:pt x="230" y="39"/>
                  </a:lnTo>
                  <a:lnTo>
                    <a:pt x="238" y="109"/>
                  </a:lnTo>
                  <a:lnTo>
                    <a:pt x="269" y="149"/>
                  </a:lnTo>
                  <a:lnTo>
                    <a:pt x="261" y="165"/>
                  </a:lnTo>
                  <a:lnTo>
                    <a:pt x="269" y="188"/>
                  </a:lnTo>
                  <a:lnTo>
                    <a:pt x="261" y="195"/>
                  </a:lnTo>
                  <a:lnTo>
                    <a:pt x="238" y="212"/>
                  </a:lnTo>
                  <a:lnTo>
                    <a:pt x="174" y="282"/>
                  </a:lnTo>
                  <a:lnTo>
                    <a:pt x="16" y="282"/>
                  </a:lnTo>
                  <a:lnTo>
                    <a:pt x="0" y="219"/>
                  </a:lnTo>
                  <a:lnTo>
                    <a:pt x="23" y="219"/>
                  </a:lnTo>
                  <a:lnTo>
                    <a:pt x="16" y="156"/>
                  </a:lnTo>
                  <a:lnTo>
                    <a:pt x="23" y="180"/>
                  </a:lnTo>
                  <a:lnTo>
                    <a:pt x="47" y="180"/>
                  </a:lnTo>
                  <a:lnTo>
                    <a:pt x="55" y="126"/>
                  </a:lnTo>
                  <a:lnTo>
                    <a:pt x="87" y="133"/>
                  </a:lnTo>
                  <a:lnTo>
                    <a:pt x="87" y="109"/>
                  </a:lnTo>
                  <a:lnTo>
                    <a:pt x="95" y="109"/>
                  </a:lnTo>
                  <a:lnTo>
                    <a:pt x="111" y="47"/>
                  </a:lnTo>
                  <a:lnTo>
                    <a:pt x="95" y="31"/>
                  </a:lnTo>
                  <a:lnTo>
                    <a:pt x="111" y="31"/>
                  </a:lnTo>
                  <a:lnTo>
                    <a:pt x="111" y="0"/>
                  </a:lnTo>
                  <a:lnTo>
                    <a:pt x="190" y="1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89" name="Freeform 89"/>
            <p:cNvSpPr>
              <a:spLocks noChangeAspect="1"/>
            </p:cNvSpPr>
            <p:nvPr/>
          </p:nvSpPr>
          <p:spPr bwMode="auto">
            <a:xfrm>
              <a:off x="11123540" y="4872615"/>
              <a:ext cx="483391" cy="311182"/>
            </a:xfrm>
            <a:custGeom>
              <a:avLst/>
              <a:gdLst>
                <a:gd name="T0" fmla="*/ 2147483647 w 353"/>
                <a:gd name="T1" fmla="*/ 0 h 204"/>
                <a:gd name="T2" fmla="*/ 2147483647 w 353"/>
                <a:gd name="T3" fmla="*/ 2147483647 h 204"/>
                <a:gd name="T4" fmla="*/ 2147483647 w 353"/>
                <a:gd name="T5" fmla="*/ 2147483647 h 204"/>
                <a:gd name="T6" fmla="*/ 2147483647 w 353"/>
                <a:gd name="T7" fmla="*/ 2147483647 h 204"/>
                <a:gd name="T8" fmla="*/ 2147483647 w 353"/>
                <a:gd name="T9" fmla="*/ 2147483647 h 204"/>
                <a:gd name="T10" fmla="*/ 2147483647 w 353"/>
                <a:gd name="T11" fmla="*/ 2147483647 h 204"/>
                <a:gd name="T12" fmla="*/ 2147483647 w 353"/>
                <a:gd name="T13" fmla="*/ 2147483647 h 204"/>
                <a:gd name="T14" fmla="*/ 2147483647 w 353"/>
                <a:gd name="T15" fmla="*/ 2147483647 h 204"/>
                <a:gd name="T16" fmla="*/ 2147483647 w 353"/>
                <a:gd name="T17" fmla="*/ 2147483647 h 204"/>
                <a:gd name="T18" fmla="*/ 2147483647 w 353"/>
                <a:gd name="T19" fmla="*/ 2147483647 h 204"/>
                <a:gd name="T20" fmla="*/ 2147483647 w 353"/>
                <a:gd name="T21" fmla="*/ 2147483647 h 204"/>
                <a:gd name="T22" fmla="*/ 2147483647 w 353"/>
                <a:gd name="T23" fmla="*/ 2147483647 h 204"/>
                <a:gd name="T24" fmla="*/ 2147483647 w 353"/>
                <a:gd name="T25" fmla="*/ 2147483647 h 204"/>
                <a:gd name="T26" fmla="*/ 2147483647 w 353"/>
                <a:gd name="T27" fmla="*/ 2147483647 h 204"/>
                <a:gd name="T28" fmla="*/ 2147483647 w 353"/>
                <a:gd name="T29" fmla="*/ 2147483647 h 204"/>
                <a:gd name="T30" fmla="*/ 2147483647 w 353"/>
                <a:gd name="T31" fmla="*/ 2147483647 h 204"/>
                <a:gd name="T32" fmla="*/ 2147483647 w 353"/>
                <a:gd name="T33" fmla="*/ 2147483647 h 204"/>
                <a:gd name="T34" fmla="*/ 0 w 353"/>
                <a:gd name="T35" fmla="*/ 2147483647 h 204"/>
                <a:gd name="T36" fmla="*/ 0 w 353"/>
                <a:gd name="T37" fmla="*/ 2147483647 h 204"/>
                <a:gd name="T38" fmla="*/ 0 w 353"/>
                <a:gd name="T39" fmla="*/ 2147483647 h 204"/>
                <a:gd name="T40" fmla="*/ 2147483647 w 353"/>
                <a:gd name="T41" fmla="*/ 2147483647 h 204"/>
                <a:gd name="T42" fmla="*/ 2147483647 w 353"/>
                <a:gd name="T43" fmla="*/ 2147483647 h 204"/>
                <a:gd name="T44" fmla="*/ 2147483647 w 353"/>
                <a:gd name="T45" fmla="*/ 2147483647 h 204"/>
                <a:gd name="T46" fmla="*/ 2147483647 w 353"/>
                <a:gd name="T47" fmla="*/ 0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53"/>
                <a:gd name="T73" fmla="*/ 0 h 204"/>
                <a:gd name="T74" fmla="*/ 353 w 353"/>
                <a:gd name="T75" fmla="*/ 204 h 20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53" h="204">
                  <a:moveTo>
                    <a:pt x="110" y="0"/>
                  </a:moveTo>
                  <a:lnTo>
                    <a:pt x="126" y="16"/>
                  </a:lnTo>
                  <a:lnTo>
                    <a:pt x="126" y="55"/>
                  </a:lnTo>
                  <a:lnTo>
                    <a:pt x="165" y="63"/>
                  </a:lnTo>
                  <a:lnTo>
                    <a:pt x="165" y="78"/>
                  </a:lnTo>
                  <a:lnTo>
                    <a:pt x="228" y="78"/>
                  </a:lnTo>
                  <a:lnTo>
                    <a:pt x="228" y="63"/>
                  </a:lnTo>
                  <a:lnTo>
                    <a:pt x="353" y="63"/>
                  </a:lnTo>
                  <a:lnTo>
                    <a:pt x="337" y="78"/>
                  </a:lnTo>
                  <a:lnTo>
                    <a:pt x="337" y="94"/>
                  </a:lnTo>
                  <a:lnTo>
                    <a:pt x="314" y="110"/>
                  </a:lnTo>
                  <a:lnTo>
                    <a:pt x="306" y="158"/>
                  </a:lnTo>
                  <a:lnTo>
                    <a:pt x="275" y="204"/>
                  </a:lnTo>
                  <a:lnTo>
                    <a:pt x="251" y="204"/>
                  </a:lnTo>
                  <a:lnTo>
                    <a:pt x="110" y="204"/>
                  </a:lnTo>
                  <a:lnTo>
                    <a:pt x="79" y="204"/>
                  </a:lnTo>
                  <a:lnTo>
                    <a:pt x="47" y="149"/>
                  </a:lnTo>
                  <a:lnTo>
                    <a:pt x="0" y="141"/>
                  </a:lnTo>
                  <a:lnTo>
                    <a:pt x="0" y="118"/>
                  </a:lnTo>
                  <a:lnTo>
                    <a:pt x="0" y="55"/>
                  </a:lnTo>
                  <a:lnTo>
                    <a:pt x="32" y="47"/>
                  </a:lnTo>
                  <a:lnTo>
                    <a:pt x="16" y="24"/>
                  </a:lnTo>
                  <a:lnTo>
                    <a:pt x="32" y="16"/>
                  </a:lnTo>
                  <a:lnTo>
                    <a:pt x="11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90" name="Freeform 90"/>
            <p:cNvSpPr>
              <a:spLocks noChangeAspect="1"/>
            </p:cNvSpPr>
            <p:nvPr/>
          </p:nvSpPr>
          <p:spPr bwMode="auto">
            <a:xfrm>
              <a:off x="10803757" y="2163749"/>
              <a:ext cx="462569" cy="355637"/>
            </a:xfrm>
            <a:custGeom>
              <a:avLst/>
              <a:gdLst>
                <a:gd name="T0" fmla="*/ 2147483647 w 333"/>
                <a:gd name="T1" fmla="*/ 2147483647 h 234"/>
                <a:gd name="T2" fmla="*/ 2147483647 w 333"/>
                <a:gd name="T3" fmla="*/ 2147483647 h 234"/>
                <a:gd name="T4" fmla="*/ 2147483647 w 333"/>
                <a:gd name="T5" fmla="*/ 2147483647 h 234"/>
                <a:gd name="T6" fmla="*/ 2147483647 w 333"/>
                <a:gd name="T7" fmla="*/ 2147483647 h 234"/>
                <a:gd name="T8" fmla="*/ 2147483647 w 333"/>
                <a:gd name="T9" fmla="*/ 2147483647 h 234"/>
                <a:gd name="T10" fmla="*/ 2147483647 w 333"/>
                <a:gd name="T11" fmla="*/ 2147483647 h 234"/>
                <a:gd name="T12" fmla="*/ 2147483647 w 333"/>
                <a:gd name="T13" fmla="*/ 2147483647 h 234"/>
                <a:gd name="T14" fmla="*/ 2147483647 w 333"/>
                <a:gd name="T15" fmla="*/ 2147483647 h 234"/>
                <a:gd name="T16" fmla="*/ 2147483647 w 333"/>
                <a:gd name="T17" fmla="*/ 2147483647 h 234"/>
                <a:gd name="T18" fmla="*/ 2147483647 w 333"/>
                <a:gd name="T19" fmla="*/ 2147483647 h 234"/>
                <a:gd name="T20" fmla="*/ 2147483647 w 333"/>
                <a:gd name="T21" fmla="*/ 2147483647 h 234"/>
                <a:gd name="T22" fmla="*/ 0 w 333"/>
                <a:gd name="T23" fmla="*/ 2147483647 h 234"/>
                <a:gd name="T24" fmla="*/ 2147483647 w 333"/>
                <a:gd name="T25" fmla="*/ 0 h 234"/>
                <a:gd name="T26" fmla="*/ 2147483647 w 333"/>
                <a:gd name="T27" fmla="*/ 214748364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3"/>
                <a:gd name="T43" fmla="*/ 0 h 234"/>
                <a:gd name="T44" fmla="*/ 333 w 333"/>
                <a:gd name="T45" fmla="*/ 234 h 2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3" h="234">
                  <a:moveTo>
                    <a:pt x="182" y="30"/>
                  </a:moveTo>
                  <a:lnTo>
                    <a:pt x="237" y="23"/>
                  </a:lnTo>
                  <a:lnTo>
                    <a:pt x="294" y="78"/>
                  </a:lnTo>
                  <a:lnTo>
                    <a:pt x="325" y="109"/>
                  </a:lnTo>
                  <a:lnTo>
                    <a:pt x="333" y="133"/>
                  </a:lnTo>
                  <a:lnTo>
                    <a:pt x="309" y="172"/>
                  </a:lnTo>
                  <a:lnTo>
                    <a:pt x="325" y="179"/>
                  </a:lnTo>
                  <a:lnTo>
                    <a:pt x="206" y="234"/>
                  </a:lnTo>
                  <a:lnTo>
                    <a:pt x="174" y="194"/>
                  </a:lnTo>
                  <a:lnTo>
                    <a:pt x="79" y="179"/>
                  </a:lnTo>
                  <a:lnTo>
                    <a:pt x="32" y="172"/>
                  </a:lnTo>
                  <a:lnTo>
                    <a:pt x="0" y="133"/>
                  </a:lnTo>
                  <a:lnTo>
                    <a:pt x="142" y="0"/>
                  </a:lnTo>
                  <a:lnTo>
                    <a:pt x="182" y="3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91" name="Freeform 91"/>
            <p:cNvSpPr>
              <a:spLocks noChangeAspect="1"/>
            </p:cNvSpPr>
            <p:nvPr/>
          </p:nvSpPr>
          <p:spPr bwMode="auto">
            <a:xfrm>
              <a:off x="10762111" y="2996916"/>
              <a:ext cx="330194" cy="424470"/>
            </a:xfrm>
            <a:custGeom>
              <a:avLst/>
              <a:gdLst>
                <a:gd name="T0" fmla="*/ 2147483647 w 238"/>
                <a:gd name="T1" fmla="*/ 2147483647 h 281"/>
                <a:gd name="T2" fmla="*/ 2147483647 w 238"/>
                <a:gd name="T3" fmla="*/ 2147483647 h 281"/>
                <a:gd name="T4" fmla="*/ 2147483647 w 238"/>
                <a:gd name="T5" fmla="*/ 2147483647 h 281"/>
                <a:gd name="T6" fmla="*/ 0 w 238"/>
                <a:gd name="T7" fmla="*/ 2147483647 h 281"/>
                <a:gd name="T8" fmla="*/ 2147483647 w 238"/>
                <a:gd name="T9" fmla="*/ 2147483647 h 281"/>
                <a:gd name="T10" fmla="*/ 2147483647 w 238"/>
                <a:gd name="T11" fmla="*/ 2147483647 h 281"/>
                <a:gd name="T12" fmla="*/ 2147483647 w 238"/>
                <a:gd name="T13" fmla="*/ 2147483647 h 281"/>
                <a:gd name="T14" fmla="*/ 2147483647 w 238"/>
                <a:gd name="T15" fmla="*/ 2147483647 h 281"/>
                <a:gd name="T16" fmla="*/ 2147483647 w 238"/>
                <a:gd name="T17" fmla="*/ 2147483647 h 281"/>
                <a:gd name="T18" fmla="*/ 2147483647 w 238"/>
                <a:gd name="T19" fmla="*/ 2147483647 h 281"/>
                <a:gd name="T20" fmla="*/ 2147483647 w 238"/>
                <a:gd name="T21" fmla="*/ 0 h 281"/>
                <a:gd name="T22" fmla="*/ 2147483647 w 238"/>
                <a:gd name="T23" fmla="*/ 2147483647 h 281"/>
                <a:gd name="T24" fmla="*/ 2147483647 w 238"/>
                <a:gd name="T25" fmla="*/ 2147483647 h 281"/>
                <a:gd name="T26" fmla="*/ 2147483647 w 238"/>
                <a:gd name="T27" fmla="*/ 2147483647 h 281"/>
                <a:gd name="T28" fmla="*/ 2147483647 w 238"/>
                <a:gd name="T29" fmla="*/ 2147483647 h 281"/>
                <a:gd name="T30" fmla="*/ 2147483647 w 238"/>
                <a:gd name="T31" fmla="*/ 2147483647 h 2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8"/>
                <a:gd name="T49" fmla="*/ 0 h 281"/>
                <a:gd name="T50" fmla="*/ 238 w 238"/>
                <a:gd name="T51" fmla="*/ 281 h 2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8" h="281">
                  <a:moveTo>
                    <a:pt x="32" y="234"/>
                  </a:moveTo>
                  <a:lnTo>
                    <a:pt x="23" y="211"/>
                  </a:lnTo>
                  <a:lnTo>
                    <a:pt x="32" y="195"/>
                  </a:lnTo>
                  <a:lnTo>
                    <a:pt x="0" y="109"/>
                  </a:lnTo>
                  <a:lnTo>
                    <a:pt x="23" y="86"/>
                  </a:lnTo>
                  <a:lnTo>
                    <a:pt x="16" y="78"/>
                  </a:lnTo>
                  <a:lnTo>
                    <a:pt x="23" y="78"/>
                  </a:lnTo>
                  <a:lnTo>
                    <a:pt x="23" y="70"/>
                  </a:lnTo>
                  <a:lnTo>
                    <a:pt x="111" y="16"/>
                  </a:lnTo>
                  <a:lnTo>
                    <a:pt x="127" y="23"/>
                  </a:lnTo>
                  <a:lnTo>
                    <a:pt x="127" y="0"/>
                  </a:lnTo>
                  <a:lnTo>
                    <a:pt x="238" y="70"/>
                  </a:lnTo>
                  <a:lnTo>
                    <a:pt x="230" y="242"/>
                  </a:lnTo>
                  <a:lnTo>
                    <a:pt x="32" y="281"/>
                  </a:lnTo>
                  <a:lnTo>
                    <a:pt x="23" y="234"/>
                  </a:lnTo>
                  <a:lnTo>
                    <a:pt x="32" y="23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92" name="Freeform 92"/>
            <p:cNvSpPr>
              <a:spLocks noChangeAspect="1"/>
            </p:cNvSpPr>
            <p:nvPr/>
          </p:nvSpPr>
          <p:spPr bwMode="auto">
            <a:xfrm>
              <a:off x="11763104" y="4670418"/>
              <a:ext cx="391175" cy="296843"/>
            </a:xfrm>
            <a:custGeom>
              <a:avLst/>
              <a:gdLst>
                <a:gd name="T0" fmla="*/ 2147483647 w 283"/>
                <a:gd name="T1" fmla="*/ 2147483647 h 195"/>
                <a:gd name="T2" fmla="*/ 2147483647 w 283"/>
                <a:gd name="T3" fmla="*/ 2147483647 h 195"/>
                <a:gd name="T4" fmla="*/ 2147483647 w 283"/>
                <a:gd name="T5" fmla="*/ 2147483647 h 195"/>
                <a:gd name="T6" fmla="*/ 2147483647 w 283"/>
                <a:gd name="T7" fmla="*/ 2147483647 h 195"/>
                <a:gd name="T8" fmla="*/ 2147483647 w 283"/>
                <a:gd name="T9" fmla="*/ 2147483647 h 195"/>
                <a:gd name="T10" fmla="*/ 2147483647 w 283"/>
                <a:gd name="T11" fmla="*/ 2147483647 h 195"/>
                <a:gd name="T12" fmla="*/ 2147483647 w 283"/>
                <a:gd name="T13" fmla="*/ 2147483647 h 195"/>
                <a:gd name="T14" fmla="*/ 2147483647 w 283"/>
                <a:gd name="T15" fmla="*/ 2147483647 h 195"/>
                <a:gd name="T16" fmla="*/ 2147483647 w 283"/>
                <a:gd name="T17" fmla="*/ 2147483647 h 195"/>
                <a:gd name="T18" fmla="*/ 0 w 283"/>
                <a:gd name="T19" fmla="*/ 2147483647 h 195"/>
                <a:gd name="T20" fmla="*/ 0 w 283"/>
                <a:gd name="T21" fmla="*/ 2147483647 h 195"/>
                <a:gd name="T22" fmla="*/ 2147483647 w 283"/>
                <a:gd name="T23" fmla="*/ 2147483647 h 195"/>
                <a:gd name="T24" fmla="*/ 2147483647 w 283"/>
                <a:gd name="T25" fmla="*/ 2147483647 h 195"/>
                <a:gd name="T26" fmla="*/ 2147483647 w 283"/>
                <a:gd name="T27" fmla="*/ 2147483647 h 195"/>
                <a:gd name="T28" fmla="*/ 2147483647 w 283"/>
                <a:gd name="T29" fmla="*/ 0 h 195"/>
                <a:gd name="T30" fmla="*/ 2147483647 w 283"/>
                <a:gd name="T31" fmla="*/ 2147483647 h 195"/>
                <a:gd name="T32" fmla="*/ 2147483647 w 283"/>
                <a:gd name="T33" fmla="*/ 0 h 195"/>
                <a:gd name="T34" fmla="*/ 2147483647 w 283"/>
                <a:gd name="T35" fmla="*/ 0 h 195"/>
                <a:gd name="T36" fmla="*/ 2147483647 w 283"/>
                <a:gd name="T37" fmla="*/ 2147483647 h 1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3"/>
                <a:gd name="T58" fmla="*/ 0 h 195"/>
                <a:gd name="T59" fmla="*/ 283 w 283"/>
                <a:gd name="T60" fmla="*/ 195 h 1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3" h="195">
                  <a:moveTo>
                    <a:pt x="283" y="78"/>
                  </a:moveTo>
                  <a:lnTo>
                    <a:pt x="220" y="78"/>
                  </a:lnTo>
                  <a:lnTo>
                    <a:pt x="220" y="148"/>
                  </a:lnTo>
                  <a:lnTo>
                    <a:pt x="204" y="148"/>
                  </a:lnTo>
                  <a:lnTo>
                    <a:pt x="204" y="156"/>
                  </a:lnTo>
                  <a:lnTo>
                    <a:pt x="220" y="156"/>
                  </a:lnTo>
                  <a:lnTo>
                    <a:pt x="220" y="164"/>
                  </a:lnTo>
                  <a:lnTo>
                    <a:pt x="220" y="195"/>
                  </a:lnTo>
                  <a:lnTo>
                    <a:pt x="150" y="195"/>
                  </a:lnTo>
                  <a:lnTo>
                    <a:pt x="0" y="195"/>
                  </a:lnTo>
                  <a:lnTo>
                    <a:pt x="0" y="101"/>
                  </a:lnTo>
                  <a:lnTo>
                    <a:pt x="102" y="39"/>
                  </a:lnTo>
                  <a:lnTo>
                    <a:pt x="102" y="15"/>
                  </a:lnTo>
                  <a:lnTo>
                    <a:pt x="133" y="32"/>
                  </a:lnTo>
                  <a:lnTo>
                    <a:pt x="212" y="0"/>
                  </a:lnTo>
                  <a:lnTo>
                    <a:pt x="251" y="8"/>
                  </a:lnTo>
                  <a:lnTo>
                    <a:pt x="251" y="0"/>
                  </a:lnTo>
                  <a:lnTo>
                    <a:pt x="283" y="0"/>
                  </a:lnTo>
                  <a:lnTo>
                    <a:pt x="283" y="7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93" name="Freeform 93"/>
            <p:cNvSpPr>
              <a:spLocks noChangeAspect="1"/>
            </p:cNvSpPr>
            <p:nvPr/>
          </p:nvSpPr>
          <p:spPr bwMode="auto">
            <a:xfrm>
              <a:off x="11935637" y="3216320"/>
              <a:ext cx="411999" cy="582213"/>
            </a:xfrm>
            <a:custGeom>
              <a:avLst/>
              <a:gdLst>
                <a:gd name="T0" fmla="*/ 2147483647 w 299"/>
                <a:gd name="T1" fmla="*/ 2147483647 h 385"/>
                <a:gd name="T2" fmla="*/ 2147483647 w 299"/>
                <a:gd name="T3" fmla="*/ 2147483647 h 385"/>
                <a:gd name="T4" fmla="*/ 2147483647 w 299"/>
                <a:gd name="T5" fmla="*/ 2147483647 h 385"/>
                <a:gd name="T6" fmla="*/ 2147483647 w 299"/>
                <a:gd name="T7" fmla="*/ 2147483647 h 385"/>
                <a:gd name="T8" fmla="*/ 2147483647 w 299"/>
                <a:gd name="T9" fmla="*/ 2147483647 h 385"/>
                <a:gd name="T10" fmla="*/ 2147483647 w 299"/>
                <a:gd name="T11" fmla="*/ 2147483647 h 385"/>
                <a:gd name="T12" fmla="*/ 2147483647 w 299"/>
                <a:gd name="T13" fmla="*/ 2147483647 h 385"/>
                <a:gd name="T14" fmla="*/ 2147483647 w 299"/>
                <a:gd name="T15" fmla="*/ 2147483647 h 385"/>
                <a:gd name="T16" fmla="*/ 2147483647 w 299"/>
                <a:gd name="T17" fmla="*/ 2147483647 h 385"/>
                <a:gd name="T18" fmla="*/ 2147483647 w 299"/>
                <a:gd name="T19" fmla="*/ 2147483647 h 385"/>
                <a:gd name="T20" fmla="*/ 2147483647 w 299"/>
                <a:gd name="T21" fmla="*/ 2147483647 h 385"/>
                <a:gd name="T22" fmla="*/ 2147483647 w 299"/>
                <a:gd name="T23" fmla="*/ 2147483647 h 385"/>
                <a:gd name="T24" fmla="*/ 2147483647 w 299"/>
                <a:gd name="T25" fmla="*/ 2147483647 h 385"/>
                <a:gd name="T26" fmla="*/ 0 w 299"/>
                <a:gd name="T27" fmla="*/ 2147483647 h 385"/>
                <a:gd name="T28" fmla="*/ 2147483647 w 299"/>
                <a:gd name="T29" fmla="*/ 2147483647 h 385"/>
                <a:gd name="T30" fmla="*/ 2147483647 w 299"/>
                <a:gd name="T31" fmla="*/ 2147483647 h 385"/>
                <a:gd name="T32" fmla="*/ 2147483647 w 299"/>
                <a:gd name="T33" fmla="*/ 2147483647 h 385"/>
                <a:gd name="T34" fmla="*/ 2147483647 w 299"/>
                <a:gd name="T35" fmla="*/ 2147483647 h 385"/>
                <a:gd name="T36" fmla="*/ 2147483647 w 299"/>
                <a:gd name="T37" fmla="*/ 2147483647 h 385"/>
                <a:gd name="T38" fmla="*/ 2147483647 w 299"/>
                <a:gd name="T39" fmla="*/ 0 h 385"/>
                <a:gd name="T40" fmla="*/ 2147483647 w 299"/>
                <a:gd name="T41" fmla="*/ 0 h 385"/>
                <a:gd name="T42" fmla="*/ 2147483647 w 299"/>
                <a:gd name="T43" fmla="*/ 2147483647 h 385"/>
                <a:gd name="T44" fmla="*/ 2147483647 w 299"/>
                <a:gd name="T45" fmla="*/ 2147483647 h 3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9"/>
                <a:gd name="T70" fmla="*/ 0 h 385"/>
                <a:gd name="T71" fmla="*/ 299 w 299"/>
                <a:gd name="T72" fmla="*/ 385 h 3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9" h="385">
                  <a:moveTo>
                    <a:pt x="299" y="63"/>
                  </a:moveTo>
                  <a:lnTo>
                    <a:pt x="268" y="142"/>
                  </a:lnTo>
                  <a:lnTo>
                    <a:pt x="251" y="173"/>
                  </a:lnTo>
                  <a:lnTo>
                    <a:pt x="275" y="267"/>
                  </a:lnTo>
                  <a:lnTo>
                    <a:pt x="244" y="346"/>
                  </a:lnTo>
                  <a:lnTo>
                    <a:pt x="173" y="354"/>
                  </a:lnTo>
                  <a:lnTo>
                    <a:pt x="189" y="385"/>
                  </a:lnTo>
                  <a:lnTo>
                    <a:pt x="158" y="385"/>
                  </a:lnTo>
                  <a:lnTo>
                    <a:pt x="95" y="346"/>
                  </a:lnTo>
                  <a:lnTo>
                    <a:pt x="110" y="276"/>
                  </a:lnTo>
                  <a:lnTo>
                    <a:pt x="86" y="259"/>
                  </a:lnTo>
                  <a:lnTo>
                    <a:pt x="78" y="212"/>
                  </a:lnTo>
                  <a:lnTo>
                    <a:pt x="39" y="197"/>
                  </a:lnTo>
                  <a:lnTo>
                    <a:pt x="0" y="133"/>
                  </a:lnTo>
                  <a:lnTo>
                    <a:pt x="55" y="142"/>
                  </a:lnTo>
                  <a:lnTo>
                    <a:pt x="63" y="110"/>
                  </a:lnTo>
                  <a:lnTo>
                    <a:pt x="55" y="110"/>
                  </a:lnTo>
                  <a:lnTo>
                    <a:pt x="63" y="86"/>
                  </a:lnTo>
                  <a:lnTo>
                    <a:pt x="158" y="23"/>
                  </a:lnTo>
                  <a:lnTo>
                    <a:pt x="189" y="0"/>
                  </a:lnTo>
                  <a:lnTo>
                    <a:pt x="212" y="0"/>
                  </a:lnTo>
                  <a:lnTo>
                    <a:pt x="275" y="31"/>
                  </a:lnTo>
                  <a:lnTo>
                    <a:pt x="299" y="63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94" name="Freeform 94"/>
            <p:cNvSpPr>
              <a:spLocks noChangeAspect="1"/>
            </p:cNvSpPr>
            <p:nvPr/>
          </p:nvSpPr>
          <p:spPr bwMode="auto">
            <a:xfrm>
              <a:off x="12438366" y="3612110"/>
              <a:ext cx="374815" cy="368544"/>
            </a:xfrm>
            <a:custGeom>
              <a:avLst/>
              <a:gdLst>
                <a:gd name="T0" fmla="*/ 2147483647 w 274"/>
                <a:gd name="T1" fmla="*/ 2147483647 h 243"/>
                <a:gd name="T2" fmla="*/ 2147483647 w 274"/>
                <a:gd name="T3" fmla="*/ 2147483647 h 243"/>
                <a:gd name="T4" fmla="*/ 0 w 274"/>
                <a:gd name="T5" fmla="*/ 2147483647 h 243"/>
                <a:gd name="T6" fmla="*/ 2147483647 w 274"/>
                <a:gd name="T7" fmla="*/ 2147483647 h 243"/>
                <a:gd name="T8" fmla="*/ 2147483647 w 274"/>
                <a:gd name="T9" fmla="*/ 2147483647 h 243"/>
                <a:gd name="T10" fmla="*/ 2147483647 w 274"/>
                <a:gd name="T11" fmla="*/ 2147483647 h 243"/>
                <a:gd name="T12" fmla="*/ 2147483647 w 274"/>
                <a:gd name="T13" fmla="*/ 0 h 243"/>
                <a:gd name="T14" fmla="*/ 2147483647 w 274"/>
                <a:gd name="T15" fmla="*/ 2147483647 h 243"/>
                <a:gd name="T16" fmla="*/ 2147483647 w 274"/>
                <a:gd name="T17" fmla="*/ 2147483647 h 243"/>
                <a:gd name="T18" fmla="*/ 2147483647 w 274"/>
                <a:gd name="T19" fmla="*/ 2147483647 h 243"/>
                <a:gd name="T20" fmla="*/ 2147483647 w 274"/>
                <a:gd name="T21" fmla="*/ 2147483647 h 2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4"/>
                <a:gd name="T34" fmla="*/ 0 h 243"/>
                <a:gd name="T35" fmla="*/ 274 w 274"/>
                <a:gd name="T36" fmla="*/ 243 h 2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4" h="243">
                  <a:moveTo>
                    <a:pt x="102" y="243"/>
                  </a:moveTo>
                  <a:lnTo>
                    <a:pt x="40" y="196"/>
                  </a:lnTo>
                  <a:lnTo>
                    <a:pt x="0" y="94"/>
                  </a:lnTo>
                  <a:lnTo>
                    <a:pt x="23" y="39"/>
                  </a:lnTo>
                  <a:lnTo>
                    <a:pt x="40" y="16"/>
                  </a:lnTo>
                  <a:lnTo>
                    <a:pt x="133" y="16"/>
                  </a:lnTo>
                  <a:lnTo>
                    <a:pt x="211" y="0"/>
                  </a:lnTo>
                  <a:lnTo>
                    <a:pt x="274" y="32"/>
                  </a:lnTo>
                  <a:lnTo>
                    <a:pt x="204" y="188"/>
                  </a:lnTo>
                  <a:lnTo>
                    <a:pt x="211" y="211"/>
                  </a:lnTo>
                  <a:lnTo>
                    <a:pt x="102" y="243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95" name="Freeform 95"/>
            <p:cNvSpPr>
              <a:spLocks noChangeAspect="1"/>
            </p:cNvSpPr>
            <p:nvPr/>
          </p:nvSpPr>
          <p:spPr bwMode="auto">
            <a:xfrm>
              <a:off x="11642628" y="3744040"/>
              <a:ext cx="511652" cy="335561"/>
            </a:xfrm>
            <a:custGeom>
              <a:avLst/>
              <a:gdLst>
                <a:gd name="T0" fmla="*/ 2147483647 w 370"/>
                <a:gd name="T1" fmla="*/ 2147483647 h 220"/>
                <a:gd name="T2" fmla="*/ 2147483647 w 370"/>
                <a:gd name="T3" fmla="*/ 2147483647 h 220"/>
                <a:gd name="T4" fmla="*/ 2147483647 w 370"/>
                <a:gd name="T5" fmla="*/ 2147483647 h 220"/>
                <a:gd name="T6" fmla="*/ 2147483647 w 370"/>
                <a:gd name="T7" fmla="*/ 2147483647 h 220"/>
                <a:gd name="T8" fmla="*/ 2147483647 w 370"/>
                <a:gd name="T9" fmla="*/ 2147483647 h 220"/>
                <a:gd name="T10" fmla="*/ 2147483647 w 370"/>
                <a:gd name="T11" fmla="*/ 2147483647 h 220"/>
                <a:gd name="T12" fmla="*/ 2147483647 w 370"/>
                <a:gd name="T13" fmla="*/ 2147483647 h 220"/>
                <a:gd name="T14" fmla="*/ 2147483647 w 370"/>
                <a:gd name="T15" fmla="*/ 2147483647 h 220"/>
                <a:gd name="T16" fmla="*/ 2147483647 w 370"/>
                <a:gd name="T17" fmla="*/ 2147483647 h 220"/>
                <a:gd name="T18" fmla="*/ 2147483647 w 370"/>
                <a:gd name="T19" fmla="*/ 2147483647 h 220"/>
                <a:gd name="T20" fmla="*/ 2147483647 w 370"/>
                <a:gd name="T21" fmla="*/ 2147483647 h 220"/>
                <a:gd name="T22" fmla="*/ 2147483647 w 370"/>
                <a:gd name="T23" fmla="*/ 2147483647 h 220"/>
                <a:gd name="T24" fmla="*/ 2147483647 w 370"/>
                <a:gd name="T25" fmla="*/ 2147483647 h 220"/>
                <a:gd name="T26" fmla="*/ 2147483647 w 370"/>
                <a:gd name="T27" fmla="*/ 2147483647 h 220"/>
                <a:gd name="T28" fmla="*/ 0 w 370"/>
                <a:gd name="T29" fmla="*/ 2147483647 h 220"/>
                <a:gd name="T30" fmla="*/ 2147483647 w 370"/>
                <a:gd name="T31" fmla="*/ 2147483647 h 220"/>
                <a:gd name="T32" fmla="*/ 2147483647 w 370"/>
                <a:gd name="T33" fmla="*/ 2147483647 h 220"/>
                <a:gd name="T34" fmla="*/ 2147483647 w 370"/>
                <a:gd name="T35" fmla="*/ 2147483647 h 220"/>
                <a:gd name="T36" fmla="*/ 2147483647 w 370"/>
                <a:gd name="T37" fmla="*/ 2147483647 h 220"/>
                <a:gd name="T38" fmla="*/ 2147483647 w 370"/>
                <a:gd name="T39" fmla="*/ 0 h 220"/>
                <a:gd name="T40" fmla="*/ 2147483647 w 370"/>
                <a:gd name="T41" fmla="*/ 2147483647 h 220"/>
                <a:gd name="T42" fmla="*/ 2147483647 w 370"/>
                <a:gd name="T43" fmla="*/ 2147483647 h 2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0"/>
                <a:gd name="T67" fmla="*/ 0 h 220"/>
                <a:gd name="T68" fmla="*/ 370 w 370"/>
                <a:gd name="T69" fmla="*/ 220 h 2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0" h="220">
                  <a:moveTo>
                    <a:pt x="362" y="71"/>
                  </a:moveTo>
                  <a:lnTo>
                    <a:pt x="330" y="102"/>
                  </a:lnTo>
                  <a:lnTo>
                    <a:pt x="354" y="125"/>
                  </a:lnTo>
                  <a:lnTo>
                    <a:pt x="322" y="134"/>
                  </a:lnTo>
                  <a:lnTo>
                    <a:pt x="252" y="173"/>
                  </a:lnTo>
                  <a:lnTo>
                    <a:pt x="276" y="203"/>
                  </a:lnTo>
                  <a:lnTo>
                    <a:pt x="252" y="203"/>
                  </a:lnTo>
                  <a:lnTo>
                    <a:pt x="220" y="220"/>
                  </a:lnTo>
                  <a:lnTo>
                    <a:pt x="205" y="203"/>
                  </a:lnTo>
                  <a:lnTo>
                    <a:pt x="212" y="142"/>
                  </a:lnTo>
                  <a:lnTo>
                    <a:pt x="126" y="125"/>
                  </a:lnTo>
                  <a:lnTo>
                    <a:pt x="118" y="110"/>
                  </a:lnTo>
                  <a:lnTo>
                    <a:pt x="126" y="102"/>
                  </a:lnTo>
                  <a:lnTo>
                    <a:pt x="63" y="79"/>
                  </a:lnTo>
                  <a:lnTo>
                    <a:pt x="0" y="79"/>
                  </a:lnTo>
                  <a:lnTo>
                    <a:pt x="8" y="47"/>
                  </a:lnTo>
                  <a:lnTo>
                    <a:pt x="111" y="17"/>
                  </a:lnTo>
                  <a:lnTo>
                    <a:pt x="126" y="17"/>
                  </a:lnTo>
                  <a:lnTo>
                    <a:pt x="141" y="39"/>
                  </a:lnTo>
                  <a:lnTo>
                    <a:pt x="307" y="0"/>
                  </a:lnTo>
                  <a:lnTo>
                    <a:pt x="370" y="39"/>
                  </a:lnTo>
                  <a:lnTo>
                    <a:pt x="362" y="71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96" name="Freeform 96"/>
            <p:cNvSpPr>
              <a:spLocks noChangeAspect="1"/>
            </p:cNvSpPr>
            <p:nvPr/>
          </p:nvSpPr>
          <p:spPr bwMode="auto">
            <a:xfrm>
              <a:off x="10803757" y="3351118"/>
              <a:ext cx="462569" cy="368544"/>
            </a:xfrm>
            <a:custGeom>
              <a:avLst/>
              <a:gdLst>
                <a:gd name="T0" fmla="*/ 2147483647 w 333"/>
                <a:gd name="T1" fmla="*/ 2147483647 h 242"/>
                <a:gd name="T2" fmla="*/ 2147483647 w 333"/>
                <a:gd name="T3" fmla="*/ 2147483647 h 242"/>
                <a:gd name="T4" fmla="*/ 2147483647 w 333"/>
                <a:gd name="T5" fmla="*/ 2147483647 h 242"/>
                <a:gd name="T6" fmla="*/ 2147483647 w 333"/>
                <a:gd name="T7" fmla="*/ 2147483647 h 242"/>
                <a:gd name="T8" fmla="*/ 2147483647 w 333"/>
                <a:gd name="T9" fmla="*/ 2147483647 h 242"/>
                <a:gd name="T10" fmla="*/ 2147483647 w 333"/>
                <a:gd name="T11" fmla="*/ 2147483647 h 242"/>
                <a:gd name="T12" fmla="*/ 2147483647 w 333"/>
                <a:gd name="T13" fmla="*/ 2147483647 h 242"/>
                <a:gd name="T14" fmla="*/ 2147483647 w 333"/>
                <a:gd name="T15" fmla="*/ 2147483647 h 242"/>
                <a:gd name="T16" fmla="*/ 2147483647 w 333"/>
                <a:gd name="T17" fmla="*/ 2147483647 h 242"/>
                <a:gd name="T18" fmla="*/ 2147483647 w 333"/>
                <a:gd name="T19" fmla="*/ 2147483647 h 242"/>
                <a:gd name="T20" fmla="*/ 0 w 333"/>
                <a:gd name="T21" fmla="*/ 2147483647 h 242"/>
                <a:gd name="T22" fmla="*/ 2147483647 w 333"/>
                <a:gd name="T23" fmla="*/ 2147483647 h 242"/>
                <a:gd name="T24" fmla="*/ 2147483647 w 333"/>
                <a:gd name="T25" fmla="*/ 0 h 242"/>
                <a:gd name="T26" fmla="*/ 2147483647 w 333"/>
                <a:gd name="T27" fmla="*/ 2147483647 h 2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3"/>
                <a:gd name="T43" fmla="*/ 0 h 242"/>
                <a:gd name="T44" fmla="*/ 333 w 333"/>
                <a:gd name="T45" fmla="*/ 242 h 2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3" h="242">
                  <a:moveTo>
                    <a:pt x="333" y="188"/>
                  </a:moveTo>
                  <a:lnTo>
                    <a:pt x="294" y="210"/>
                  </a:lnTo>
                  <a:lnTo>
                    <a:pt x="214" y="242"/>
                  </a:lnTo>
                  <a:lnTo>
                    <a:pt x="182" y="218"/>
                  </a:lnTo>
                  <a:lnTo>
                    <a:pt x="174" y="235"/>
                  </a:lnTo>
                  <a:lnTo>
                    <a:pt x="158" y="210"/>
                  </a:lnTo>
                  <a:lnTo>
                    <a:pt x="110" y="210"/>
                  </a:lnTo>
                  <a:lnTo>
                    <a:pt x="87" y="188"/>
                  </a:lnTo>
                  <a:lnTo>
                    <a:pt x="79" y="172"/>
                  </a:lnTo>
                  <a:lnTo>
                    <a:pt x="63" y="110"/>
                  </a:lnTo>
                  <a:lnTo>
                    <a:pt x="0" y="47"/>
                  </a:lnTo>
                  <a:lnTo>
                    <a:pt x="198" y="8"/>
                  </a:lnTo>
                  <a:lnTo>
                    <a:pt x="269" y="0"/>
                  </a:lnTo>
                  <a:lnTo>
                    <a:pt x="333" y="18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97" name="Freeform 97"/>
            <p:cNvSpPr>
              <a:spLocks noChangeAspect="1"/>
            </p:cNvSpPr>
            <p:nvPr/>
          </p:nvSpPr>
          <p:spPr bwMode="auto">
            <a:xfrm>
              <a:off x="10347138" y="3338213"/>
              <a:ext cx="240952" cy="288238"/>
            </a:xfrm>
            <a:custGeom>
              <a:avLst/>
              <a:gdLst>
                <a:gd name="T0" fmla="*/ 2147483647 w 174"/>
                <a:gd name="T1" fmla="*/ 0 h 190"/>
                <a:gd name="T2" fmla="*/ 2147483647 w 174"/>
                <a:gd name="T3" fmla="*/ 2147483647 h 190"/>
                <a:gd name="T4" fmla="*/ 2147483647 w 174"/>
                <a:gd name="T5" fmla="*/ 2147483647 h 190"/>
                <a:gd name="T6" fmla="*/ 2147483647 w 174"/>
                <a:gd name="T7" fmla="*/ 2147483647 h 190"/>
                <a:gd name="T8" fmla="*/ 2147483647 w 174"/>
                <a:gd name="T9" fmla="*/ 2147483647 h 190"/>
                <a:gd name="T10" fmla="*/ 0 w 174"/>
                <a:gd name="T11" fmla="*/ 2147483647 h 190"/>
                <a:gd name="T12" fmla="*/ 2147483647 w 174"/>
                <a:gd name="T13" fmla="*/ 2147483647 h 190"/>
                <a:gd name="T14" fmla="*/ 2147483647 w 174"/>
                <a:gd name="T15" fmla="*/ 2147483647 h 190"/>
                <a:gd name="T16" fmla="*/ 2147483647 w 174"/>
                <a:gd name="T17" fmla="*/ 2147483647 h 190"/>
                <a:gd name="T18" fmla="*/ 2147483647 w 174"/>
                <a:gd name="T19" fmla="*/ 2147483647 h 190"/>
                <a:gd name="T20" fmla="*/ 2147483647 w 174"/>
                <a:gd name="T21" fmla="*/ 0 h 190"/>
                <a:gd name="T22" fmla="*/ 2147483647 w 174"/>
                <a:gd name="T23" fmla="*/ 0 h 1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4"/>
                <a:gd name="T37" fmla="*/ 0 h 190"/>
                <a:gd name="T38" fmla="*/ 174 w 174"/>
                <a:gd name="T39" fmla="*/ 190 h 1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4" h="190">
                  <a:moveTo>
                    <a:pt x="174" y="0"/>
                  </a:moveTo>
                  <a:lnTo>
                    <a:pt x="174" y="182"/>
                  </a:lnTo>
                  <a:lnTo>
                    <a:pt x="167" y="190"/>
                  </a:lnTo>
                  <a:lnTo>
                    <a:pt x="111" y="190"/>
                  </a:lnTo>
                  <a:lnTo>
                    <a:pt x="111" y="159"/>
                  </a:lnTo>
                  <a:lnTo>
                    <a:pt x="0" y="151"/>
                  </a:lnTo>
                  <a:lnTo>
                    <a:pt x="16" y="119"/>
                  </a:lnTo>
                  <a:lnTo>
                    <a:pt x="24" y="119"/>
                  </a:lnTo>
                  <a:lnTo>
                    <a:pt x="24" y="7"/>
                  </a:lnTo>
                  <a:lnTo>
                    <a:pt x="111" y="16"/>
                  </a:lnTo>
                  <a:lnTo>
                    <a:pt x="111" y="0"/>
                  </a:lnTo>
                  <a:lnTo>
                    <a:pt x="174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98" name="Freeform 98"/>
            <p:cNvSpPr>
              <a:spLocks noChangeAspect="1"/>
            </p:cNvSpPr>
            <p:nvPr/>
          </p:nvSpPr>
          <p:spPr bwMode="auto">
            <a:xfrm>
              <a:off x="11420268" y="5499999"/>
              <a:ext cx="217155" cy="341297"/>
            </a:xfrm>
            <a:custGeom>
              <a:avLst/>
              <a:gdLst>
                <a:gd name="T0" fmla="*/ 2147483647 w 157"/>
                <a:gd name="T1" fmla="*/ 0 h 225"/>
                <a:gd name="T2" fmla="*/ 2147483647 w 157"/>
                <a:gd name="T3" fmla="*/ 2147483647 h 225"/>
                <a:gd name="T4" fmla="*/ 2147483647 w 157"/>
                <a:gd name="T5" fmla="*/ 2147483647 h 225"/>
                <a:gd name="T6" fmla="*/ 2147483647 w 157"/>
                <a:gd name="T7" fmla="*/ 2147483647 h 225"/>
                <a:gd name="T8" fmla="*/ 2147483647 w 157"/>
                <a:gd name="T9" fmla="*/ 2147483647 h 225"/>
                <a:gd name="T10" fmla="*/ 2147483647 w 157"/>
                <a:gd name="T11" fmla="*/ 2147483647 h 225"/>
                <a:gd name="T12" fmla="*/ 2147483647 w 157"/>
                <a:gd name="T13" fmla="*/ 2147483647 h 225"/>
                <a:gd name="T14" fmla="*/ 0 w 157"/>
                <a:gd name="T15" fmla="*/ 2147483647 h 225"/>
                <a:gd name="T16" fmla="*/ 0 w 157"/>
                <a:gd name="T17" fmla="*/ 2147483647 h 225"/>
                <a:gd name="T18" fmla="*/ 2147483647 w 157"/>
                <a:gd name="T19" fmla="*/ 2147483647 h 225"/>
                <a:gd name="T20" fmla="*/ 2147483647 w 157"/>
                <a:gd name="T21" fmla="*/ 2147483647 h 225"/>
                <a:gd name="T22" fmla="*/ 2147483647 w 157"/>
                <a:gd name="T23" fmla="*/ 2147483647 h 225"/>
                <a:gd name="T24" fmla="*/ 2147483647 w 157"/>
                <a:gd name="T25" fmla="*/ 0 h 225"/>
                <a:gd name="T26" fmla="*/ 2147483647 w 157"/>
                <a:gd name="T27" fmla="*/ 0 h 2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7"/>
                <a:gd name="T43" fmla="*/ 0 h 225"/>
                <a:gd name="T44" fmla="*/ 157 w 157"/>
                <a:gd name="T45" fmla="*/ 225 h 2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7" h="225">
                  <a:moveTo>
                    <a:pt x="157" y="0"/>
                  </a:moveTo>
                  <a:lnTo>
                    <a:pt x="157" y="217"/>
                  </a:lnTo>
                  <a:lnTo>
                    <a:pt x="126" y="225"/>
                  </a:lnTo>
                  <a:lnTo>
                    <a:pt x="126" y="186"/>
                  </a:lnTo>
                  <a:lnTo>
                    <a:pt x="102" y="163"/>
                  </a:lnTo>
                  <a:lnTo>
                    <a:pt x="16" y="163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0" y="85"/>
                  </a:lnTo>
                  <a:lnTo>
                    <a:pt x="16" y="85"/>
                  </a:lnTo>
                  <a:lnTo>
                    <a:pt x="16" y="23"/>
                  </a:lnTo>
                  <a:lnTo>
                    <a:pt x="111" y="23"/>
                  </a:lnTo>
                  <a:lnTo>
                    <a:pt x="102" y="0"/>
                  </a:lnTo>
                  <a:lnTo>
                    <a:pt x="157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99" name="Freeform 99"/>
            <p:cNvSpPr>
              <a:spLocks noChangeAspect="1"/>
            </p:cNvSpPr>
            <p:nvPr/>
          </p:nvSpPr>
          <p:spPr bwMode="auto">
            <a:xfrm>
              <a:off x="11383827" y="3863064"/>
              <a:ext cx="584533" cy="616629"/>
            </a:xfrm>
            <a:custGeom>
              <a:avLst/>
              <a:gdLst>
                <a:gd name="T0" fmla="*/ 0 w 422"/>
                <a:gd name="T1" fmla="*/ 2147483647 h 406"/>
                <a:gd name="T2" fmla="*/ 2147483647 w 422"/>
                <a:gd name="T3" fmla="*/ 0 h 406"/>
                <a:gd name="T4" fmla="*/ 2147483647 w 422"/>
                <a:gd name="T5" fmla="*/ 0 h 406"/>
                <a:gd name="T6" fmla="*/ 2147483647 w 422"/>
                <a:gd name="T7" fmla="*/ 2147483647 h 406"/>
                <a:gd name="T8" fmla="*/ 2147483647 w 422"/>
                <a:gd name="T9" fmla="*/ 2147483647 h 406"/>
                <a:gd name="T10" fmla="*/ 2147483647 w 422"/>
                <a:gd name="T11" fmla="*/ 2147483647 h 406"/>
                <a:gd name="T12" fmla="*/ 2147483647 w 422"/>
                <a:gd name="T13" fmla="*/ 2147483647 h 406"/>
                <a:gd name="T14" fmla="*/ 2147483647 w 422"/>
                <a:gd name="T15" fmla="*/ 2147483647 h 406"/>
                <a:gd name="T16" fmla="*/ 2147483647 w 422"/>
                <a:gd name="T17" fmla="*/ 2147483647 h 406"/>
                <a:gd name="T18" fmla="*/ 2147483647 w 422"/>
                <a:gd name="T19" fmla="*/ 2147483647 h 406"/>
                <a:gd name="T20" fmla="*/ 2147483647 w 422"/>
                <a:gd name="T21" fmla="*/ 2147483647 h 406"/>
                <a:gd name="T22" fmla="*/ 2147483647 w 422"/>
                <a:gd name="T23" fmla="*/ 2147483647 h 406"/>
                <a:gd name="T24" fmla="*/ 2147483647 w 422"/>
                <a:gd name="T25" fmla="*/ 2147483647 h 406"/>
                <a:gd name="T26" fmla="*/ 2147483647 w 422"/>
                <a:gd name="T27" fmla="*/ 2147483647 h 406"/>
                <a:gd name="T28" fmla="*/ 2147483647 w 422"/>
                <a:gd name="T29" fmla="*/ 2147483647 h 406"/>
                <a:gd name="T30" fmla="*/ 2147483647 w 422"/>
                <a:gd name="T31" fmla="*/ 2147483647 h 406"/>
                <a:gd name="T32" fmla="*/ 2147483647 w 422"/>
                <a:gd name="T33" fmla="*/ 2147483647 h 406"/>
                <a:gd name="T34" fmla="*/ 2147483647 w 422"/>
                <a:gd name="T35" fmla="*/ 2147483647 h 406"/>
                <a:gd name="T36" fmla="*/ 2147483647 w 422"/>
                <a:gd name="T37" fmla="*/ 2147483647 h 406"/>
                <a:gd name="T38" fmla="*/ 2147483647 w 422"/>
                <a:gd name="T39" fmla="*/ 2147483647 h 406"/>
                <a:gd name="T40" fmla="*/ 0 w 422"/>
                <a:gd name="T41" fmla="*/ 2147483647 h 4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2"/>
                <a:gd name="T64" fmla="*/ 0 h 406"/>
                <a:gd name="T65" fmla="*/ 422 w 422"/>
                <a:gd name="T66" fmla="*/ 406 h 4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2" h="406">
                  <a:moveTo>
                    <a:pt x="0" y="85"/>
                  </a:moveTo>
                  <a:lnTo>
                    <a:pt x="187" y="0"/>
                  </a:lnTo>
                  <a:lnTo>
                    <a:pt x="250" y="0"/>
                  </a:lnTo>
                  <a:lnTo>
                    <a:pt x="312" y="23"/>
                  </a:lnTo>
                  <a:lnTo>
                    <a:pt x="305" y="31"/>
                  </a:lnTo>
                  <a:lnTo>
                    <a:pt x="312" y="46"/>
                  </a:lnTo>
                  <a:lnTo>
                    <a:pt x="398" y="63"/>
                  </a:lnTo>
                  <a:lnTo>
                    <a:pt x="391" y="124"/>
                  </a:lnTo>
                  <a:lnTo>
                    <a:pt x="406" y="141"/>
                  </a:lnTo>
                  <a:lnTo>
                    <a:pt x="398" y="148"/>
                  </a:lnTo>
                  <a:lnTo>
                    <a:pt x="422" y="164"/>
                  </a:lnTo>
                  <a:lnTo>
                    <a:pt x="406" y="171"/>
                  </a:lnTo>
                  <a:lnTo>
                    <a:pt x="375" y="180"/>
                  </a:lnTo>
                  <a:lnTo>
                    <a:pt x="375" y="210"/>
                  </a:lnTo>
                  <a:lnTo>
                    <a:pt x="336" y="265"/>
                  </a:lnTo>
                  <a:lnTo>
                    <a:pt x="359" y="289"/>
                  </a:lnTo>
                  <a:lnTo>
                    <a:pt x="265" y="360"/>
                  </a:lnTo>
                  <a:lnTo>
                    <a:pt x="241" y="360"/>
                  </a:lnTo>
                  <a:lnTo>
                    <a:pt x="163" y="406"/>
                  </a:lnTo>
                  <a:lnTo>
                    <a:pt x="62" y="203"/>
                  </a:lnTo>
                  <a:lnTo>
                    <a:pt x="0" y="8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00" name="Freeform 100"/>
            <p:cNvSpPr>
              <a:spLocks noChangeAspect="1"/>
            </p:cNvSpPr>
            <p:nvPr/>
          </p:nvSpPr>
          <p:spPr bwMode="auto">
            <a:xfrm>
              <a:off x="10292105" y="4717741"/>
              <a:ext cx="414974" cy="293974"/>
            </a:xfrm>
            <a:custGeom>
              <a:avLst/>
              <a:gdLst>
                <a:gd name="T0" fmla="*/ 2147483647 w 300"/>
                <a:gd name="T1" fmla="*/ 2147483647 h 195"/>
                <a:gd name="T2" fmla="*/ 2147483647 w 300"/>
                <a:gd name="T3" fmla="*/ 2147483647 h 195"/>
                <a:gd name="T4" fmla="*/ 2147483647 w 300"/>
                <a:gd name="T5" fmla="*/ 2147483647 h 195"/>
                <a:gd name="T6" fmla="*/ 2147483647 w 300"/>
                <a:gd name="T7" fmla="*/ 2147483647 h 195"/>
                <a:gd name="T8" fmla="*/ 2147483647 w 300"/>
                <a:gd name="T9" fmla="*/ 2147483647 h 195"/>
                <a:gd name="T10" fmla="*/ 2147483647 w 300"/>
                <a:gd name="T11" fmla="*/ 2147483647 h 195"/>
                <a:gd name="T12" fmla="*/ 2147483647 w 300"/>
                <a:gd name="T13" fmla="*/ 2147483647 h 195"/>
                <a:gd name="T14" fmla="*/ 2147483647 w 300"/>
                <a:gd name="T15" fmla="*/ 2147483647 h 195"/>
                <a:gd name="T16" fmla="*/ 2147483647 w 300"/>
                <a:gd name="T17" fmla="*/ 2147483647 h 195"/>
                <a:gd name="T18" fmla="*/ 2147483647 w 300"/>
                <a:gd name="T19" fmla="*/ 2147483647 h 195"/>
                <a:gd name="T20" fmla="*/ 2147483647 w 300"/>
                <a:gd name="T21" fmla="*/ 2147483647 h 195"/>
                <a:gd name="T22" fmla="*/ 2147483647 w 300"/>
                <a:gd name="T23" fmla="*/ 2147483647 h 195"/>
                <a:gd name="T24" fmla="*/ 2147483647 w 300"/>
                <a:gd name="T25" fmla="*/ 2147483647 h 195"/>
                <a:gd name="T26" fmla="*/ 2147483647 w 300"/>
                <a:gd name="T27" fmla="*/ 2147483647 h 195"/>
                <a:gd name="T28" fmla="*/ 2147483647 w 300"/>
                <a:gd name="T29" fmla="*/ 2147483647 h 195"/>
                <a:gd name="T30" fmla="*/ 2147483647 w 300"/>
                <a:gd name="T31" fmla="*/ 2147483647 h 195"/>
                <a:gd name="T32" fmla="*/ 2147483647 w 300"/>
                <a:gd name="T33" fmla="*/ 2147483647 h 195"/>
                <a:gd name="T34" fmla="*/ 2147483647 w 300"/>
                <a:gd name="T35" fmla="*/ 2147483647 h 195"/>
                <a:gd name="T36" fmla="*/ 0 w 300"/>
                <a:gd name="T37" fmla="*/ 2147483647 h 195"/>
                <a:gd name="T38" fmla="*/ 0 w 300"/>
                <a:gd name="T39" fmla="*/ 0 h 195"/>
                <a:gd name="T40" fmla="*/ 2147483647 w 300"/>
                <a:gd name="T41" fmla="*/ 0 h 195"/>
                <a:gd name="T42" fmla="*/ 2147483647 w 300"/>
                <a:gd name="T43" fmla="*/ 2147483647 h 19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0"/>
                <a:gd name="T67" fmla="*/ 0 h 195"/>
                <a:gd name="T68" fmla="*/ 300 w 300"/>
                <a:gd name="T69" fmla="*/ 195 h 19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0" h="195">
                  <a:moveTo>
                    <a:pt x="284" y="7"/>
                  </a:moveTo>
                  <a:lnTo>
                    <a:pt x="300" y="31"/>
                  </a:lnTo>
                  <a:lnTo>
                    <a:pt x="284" y="47"/>
                  </a:lnTo>
                  <a:lnTo>
                    <a:pt x="269" y="47"/>
                  </a:lnTo>
                  <a:lnTo>
                    <a:pt x="252" y="70"/>
                  </a:lnTo>
                  <a:lnTo>
                    <a:pt x="237" y="86"/>
                  </a:lnTo>
                  <a:lnTo>
                    <a:pt x="252" y="101"/>
                  </a:lnTo>
                  <a:lnTo>
                    <a:pt x="213" y="133"/>
                  </a:lnTo>
                  <a:lnTo>
                    <a:pt x="237" y="188"/>
                  </a:lnTo>
                  <a:lnTo>
                    <a:pt x="213" y="195"/>
                  </a:lnTo>
                  <a:lnTo>
                    <a:pt x="32" y="195"/>
                  </a:lnTo>
                  <a:lnTo>
                    <a:pt x="32" y="164"/>
                  </a:lnTo>
                  <a:lnTo>
                    <a:pt x="24" y="156"/>
                  </a:lnTo>
                  <a:lnTo>
                    <a:pt x="32" y="156"/>
                  </a:lnTo>
                  <a:lnTo>
                    <a:pt x="39" y="86"/>
                  </a:lnTo>
                  <a:lnTo>
                    <a:pt x="55" y="86"/>
                  </a:lnTo>
                  <a:lnTo>
                    <a:pt x="63" y="62"/>
                  </a:lnTo>
                  <a:lnTo>
                    <a:pt x="32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300" y="0"/>
                  </a:lnTo>
                  <a:lnTo>
                    <a:pt x="284" y="7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01" name="Freeform 101"/>
            <p:cNvSpPr>
              <a:spLocks noChangeAspect="1"/>
            </p:cNvSpPr>
            <p:nvPr/>
          </p:nvSpPr>
          <p:spPr bwMode="auto">
            <a:xfrm>
              <a:off x="13372428" y="4945750"/>
              <a:ext cx="66931" cy="150573"/>
            </a:xfrm>
            <a:custGeom>
              <a:avLst/>
              <a:gdLst>
                <a:gd name="T0" fmla="*/ 2147483647 w 48"/>
                <a:gd name="T1" fmla="*/ 2147483647 h 100"/>
                <a:gd name="T2" fmla="*/ 0 w 48"/>
                <a:gd name="T3" fmla="*/ 2147483647 h 100"/>
                <a:gd name="T4" fmla="*/ 2147483647 w 48"/>
                <a:gd name="T5" fmla="*/ 0 h 100"/>
                <a:gd name="T6" fmla="*/ 2147483647 w 48"/>
                <a:gd name="T7" fmla="*/ 0 h 100"/>
                <a:gd name="T8" fmla="*/ 2147483647 w 48"/>
                <a:gd name="T9" fmla="*/ 2147483647 h 100"/>
                <a:gd name="T10" fmla="*/ 2147483647 w 48"/>
                <a:gd name="T11" fmla="*/ 2147483647 h 100"/>
                <a:gd name="T12" fmla="*/ 2147483647 w 48"/>
                <a:gd name="T13" fmla="*/ 2147483647 h 100"/>
                <a:gd name="T14" fmla="*/ 2147483647 w 48"/>
                <a:gd name="T15" fmla="*/ 2147483647 h 100"/>
                <a:gd name="T16" fmla="*/ 0 w 48"/>
                <a:gd name="T17" fmla="*/ 2147483647 h 100"/>
                <a:gd name="T18" fmla="*/ 2147483647 w 48"/>
                <a:gd name="T19" fmla="*/ 2147483647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00"/>
                <a:gd name="T32" fmla="*/ 48 w 48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00">
                  <a:moveTo>
                    <a:pt x="16" y="70"/>
                  </a:moveTo>
                  <a:lnTo>
                    <a:pt x="0" y="39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48" y="39"/>
                  </a:lnTo>
                  <a:lnTo>
                    <a:pt x="32" y="46"/>
                  </a:lnTo>
                  <a:lnTo>
                    <a:pt x="48" y="46"/>
                  </a:lnTo>
                  <a:lnTo>
                    <a:pt x="16" y="100"/>
                  </a:lnTo>
                  <a:lnTo>
                    <a:pt x="0" y="92"/>
                  </a:lnTo>
                  <a:lnTo>
                    <a:pt x="16" y="7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02" name="Freeform 102"/>
            <p:cNvSpPr>
              <a:spLocks noChangeAspect="1"/>
            </p:cNvSpPr>
            <p:nvPr/>
          </p:nvSpPr>
          <p:spPr bwMode="auto">
            <a:xfrm>
              <a:off x="12761122" y="4537054"/>
              <a:ext cx="611305" cy="500473"/>
            </a:xfrm>
            <a:custGeom>
              <a:avLst/>
              <a:gdLst>
                <a:gd name="T0" fmla="*/ 2147483647 w 442"/>
                <a:gd name="T1" fmla="*/ 2147483647 h 329"/>
                <a:gd name="T2" fmla="*/ 2147483647 w 442"/>
                <a:gd name="T3" fmla="*/ 2147483647 h 329"/>
                <a:gd name="T4" fmla="*/ 2147483647 w 442"/>
                <a:gd name="T5" fmla="*/ 2147483647 h 329"/>
                <a:gd name="T6" fmla="*/ 2147483647 w 442"/>
                <a:gd name="T7" fmla="*/ 2147483647 h 329"/>
                <a:gd name="T8" fmla="*/ 2147483647 w 442"/>
                <a:gd name="T9" fmla="*/ 2147483647 h 329"/>
                <a:gd name="T10" fmla="*/ 2147483647 w 442"/>
                <a:gd name="T11" fmla="*/ 2147483647 h 329"/>
                <a:gd name="T12" fmla="*/ 2147483647 w 442"/>
                <a:gd name="T13" fmla="*/ 2147483647 h 329"/>
                <a:gd name="T14" fmla="*/ 2147483647 w 442"/>
                <a:gd name="T15" fmla="*/ 2147483647 h 329"/>
                <a:gd name="T16" fmla="*/ 2147483647 w 442"/>
                <a:gd name="T17" fmla="*/ 2147483647 h 329"/>
                <a:gd name="T18" fmla="*/ 2147483647 w 442"/>
                <a:gd name="T19" fmla="*/ 2147483647 h 329"/>
                <a:gd name="T20" fmla="*/ 2147483647 w 442"/>
                <a:gd name="T21" fmla="*/ 2147483647 h 329"/>
                <a:gd name="T22" fmla="*/ 2147483647 w 442"/>
                <a:gd name="T23" fmla="*/ 2147483647 h 329"/>
                <a:gd name="T24" fmla="*/ 2147483647 w 442"/>
                <a:gd name="T25" fmla="*/ 2147483647 h 329"/>
                <a:gd name="T26" fmla="*/ 2147483647 w 442"/>
                <a:gd name="T27" fmla="*/ 2147483647 h 329"/>
                <a:gd name="T28" fmla="*/ 2147483647 w 442"/>
                <a:gd name="T29" fmla="*/ 2147483647 h 329"/>
                <a:gd name="T30" fmla="*/ 2147483647 w 442"/>
                <a:gd name="T31" fmla="*/ 2147483647 h 329"/>
                <a:gd name="T32" fmla="*/ 2147483647 w 442"/>
                <a:gd name="T33" fmla="*/ 2147483647 h 329"/>
                <a:gd name="T34" fmla="*/ 0 w 442"/>
                <a:gd name="T35" fmla="*/ 2147483647 h 329"/>
                <a:gd name="T36" fmla="*/ 2147483647 w 442"/>
                <a:gd name="T37" fmla="*/ 2147483647 h 329"/>
                <a:gd name="T38" fmla="*/ 2147483647 w 442"/>
                <a:gd name="T39" fmla="*/ 0 h 329"/>
                <a:gd name="T40" fmla="*/ 2147483647 w 442"/>
                <a:gd name="T41" fmla="*/ 0 h 329"/>
                <a:gd name="T42" fmla="*/ 2147483647 w 442"/>
                <a:gd name="T43" fmla="*/ 2147483647 h 329"/>
                <a:gd name="T44" fmla="*/ 2147483647 w 442"/>
                <a:gd name="T45" fmla="*/ 2147483647 h 329"/>
                <a:gd name="T46" fmla="*/ 2147483647 w 442"/>
                <a:gd name="T47" fmla="*/ 2147483647 h 329"/>
                <a:gd name="T48" fmla="*/ 2147483647 w 442"/>
                <a:gd name="T49" fmla="*/ 2147483647 h 329"/>
                <a:gd name="T50" fmla="*/ 2147483647 w 442"/>
                <a:gd name="T51" fmla="*/ 2147483647 h 329"/>
                <a:gd name="T52" fmla="*/ 2147483647 w 442"/>
                <a:gd name="T53" fmla="*/ 2147483647 h 329"/>
                <a:gd name="T54" fmla="*/ 2147483647 w 442"/>
                <a:gd name="T55" fmla="*/ 2147483647 h 329"/>
                <a:gd name="T56" fmla="*/ 2147483647 w 442"/>
                <a:gd name="T57" fmla="*/ 2147483647 h 329"/>
                <a:gd name="T58" fmla="*/ 2147483647 w 442"/>
                <a:gd name="T59" fmla="*/ 2147483647 h 329"/>
                <a:gd name="T60" fmla="*/ 2147483647 w 442"/>
                <a:gd name="T61" fmla="*/ 2147483647 h 329"/>
                <a:gd name="T62" fmla="*/ 2147483647 w 442"/>
                <a:gd name="T63" fmla="*/ 2147483647 h 329"/>
                <a:gd name="T64" fmla="*/ 2147483647 w 442"/>
                <a:gd name="T65" fmla="*/ 2147483647 h 329"/>
                <a:gd name="T66" fmla="*/ 2147483647 w 442"/>
                <a:gd name="T67" fmla="*/ 2147483647 h 329"/>
                <a:gd name="T68" fmla="*/ 2147483647 w 442"/>
                <a:gd name="T69" fmla="*/ 2147483647 h 3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42"/>
                <a:gd name="T106" fmla="*/ 0 h 329"/>
                <a:gd name="T107" fmla="*/ 442 w 442"/>
                <a:gd name="T108" fmla="*/ 329 h 3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42" h="329">
                  <a:moveTo>
                    <a:pt x="442" y="251"/>
                  </a:moveTo>
                  <a:lnTo>
                    <a:pt x="434" y="297"/>
                  </a:lnTo>
                  <a:lnTo>
                    <a:pt x="411" y="297"/>
                  </a:lnTo>
                  <a:lnTo>
                    <a:pt x="434" y="313"/>
                  </a:lnTo>
                  <a:lnTo>
                    <a:pt x="418" y="329"/>
                  </a:lnTo>
                  <a:lnTo>
                    <a:pt x="386" y="297"/>
                  </a:lnTo>
                  <a:lnTo>
                    <a:pt x="356" y="297"/>
                  </a:lnTo>
                  <a:lnTo>
                    <a:pt x="277" y="306"/>
                  </a:lnTo>
                  <a:lnTo>
                    <a:pt x="253" y="282"/>
                  </a:lnTo>
                  <a:lnTo>
                    <a:pt x="253" y="274"/>
                  </a:lnTo>
                  <a:lnTo>
                    <a:pt x="229" y="274"/>
                  </a:lnTo>
                  <a:lnTo>
                    <a:pt x="127" y="219"/>
                  </a:lnTo>
                  <a:lnTo>
                    <a:pt x="103" y="188"/>
                  </a:lnTo>
                  <a:lnTo>
                    <a:pt x="39" y="149"/>
                  </a:lnTo>
                  <a:lnTo>
                    <a:pt x="39" y="133"/>
                  </a:lnTo>
                  <a:lnTo>
                    <a:pt x="48" y="86"/>
                  </a:lnTo>
                  <a:lnTo>
                    <a:pt x="16" y="62"/>
                  </a:lnTo>
                  <a:lnTo>
                    <a:pt x="0" y="39"/>
                  </a:lnTo>
                  <a:lnTo>
                    <a:pt x="39" y="23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142" y="32"/>
                  </a:lnTo>
                  <a:lnTo>
                    <a:pt x="166" y="86"/>
                  </a:lnTo>
                  <a:lnTo>
                    <a:pt x="190" y="86"/>
                  </a:lnTo>
                  <a:lnTo>
                    <a:pt x="245" y="71"/>
                  </a:lnTo>
                  <a:lnTo>
                    <a:pt x="253" y="94"/>
                  </a:lnTo>
                  <a:lnTo>
                    <a:pt x="292" y="94"/>
                  </a:lnTo>
                  <a:lnTo>
                    <a:pt x="308" y="157"/>
                  </a:lnTo>
                  <a:lnTo>
                    <a:pt x="339" y="180"/>
                  </a:lnTo>
                  <a:lnTo>
                    <a:pt x="324" y="188"/>
                  </a:lnTo>
                  <a:lnTo>
                    <a:pt x="339" y="165"/>
                  </a:lnTo>
                  <a:lnTo>
                    <a:pt x="356" y="212"/>
                  </a:lnTo>
                  <a:lnTo>
                    <a:pt x="379" y="204"/>
                  </a:lnTo>
                  <a:lnTo>
                    <a:pt x="386" y="235"/>
                  </a:lnTo>
                  <a:lnTo>
                    <a:pt x="442" y="25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03" name="Freeform 103"/>
            <p:cNvSpPr>
              <a:spLocks noChangeAspect="1"/>
            </p:cNvSpPr>
            <p:nvPr/>
          </p:nvSpPr>
          <p:spPr bwMode="auto">
            <a:xfrm>
              <a:off x="11947537" y="2503612"/>
              <a:ext cx="435796" cy="375714"/>
            </a:xfrm>
            <a:custGeom>
              <a:avLst/>
              <a:gdLst>
                <a:gd name="T0" fmla="*/ 2147483647 w 314"/>
                <a:gd name="T1" fmla="*/ 2147483647 h 246"/>
                <a:gd name="T2" fmla="*/ 2147483647 w 314"/>
                <a:gd name="T3" fmla="*/ 2147483647 h 246"/>
                <a:gd name="T4" fmla="*/ 2147483647 w 314"/>
                <a:gd name="T5" fmla="*/ 2147483647 h 246"/>
                <a:gd name="T6" fmla="*/ 2147483647 w 314"/>
                <a:gd name="T7" fmla="*/ 2147483647 h 246"/>
                <a:gd name="T8" fmla="*/ 2147483647 w 314"/>
                <a:gd name="T9" fmla="*/ 2147483647 h 246"/>
                <a:gd name="T10" fmla="*/ 2147483647 w 314"/>
                <a:gd name="T11" fmla="*/ 2147483647 h 246"/>
                <a:gd name="T12" fmla="*/ 2147483647 w 314"/>
                <a:gd name="T13" fmla="*/ 2147483647 h 246"/>
                <a:gd name="T14" fmla="*/ 2147483647 w 314"/>
                <a:gd name="T15" fmla="*/ 2147483647 h 246"/>
                <a:gd name="T16" fmla="*/ 2147483647 w 314"/>
                <a:gd name="T17" fmla="*/ 2147483647 h 246"/>
                <a:gd name="T18" fmla="*/ 2147483647 w 314"/>
                <a:gd name="T19" fmla="*/ 2147483647 h 246"/>
                <a:gd name="T20" fmla="*/ 2147483647 w 314"/>
                <a:gd name="T21" fmla="*/ 2147483647 h 246"/>
                <a:gd name="T22" fmla="*/ 2147483647 w 314"/>
                <a:gd name="T23" fmla="*/ 2147483647 h 246"/>
                <a:gd name="T24" fmla="*/ 0 w 314"/>
                <a:gd name="T25" fmla="*/ 0 h 246"/>
                <a:gd name="T26" fmla="*/ 2147483647 w 314"/>
                <a:gd name="T27" fmla="*/ 2147483647 h 246"/>
                <a:gd name="T28" fmla="*/ 2147483647 w 314"/>
                <a:gd name="T29" fmla="*/ 2147483647 h 2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4"/>
                <a:gd name="T46" fmla="*/ 0 h 246"/>
                <a:gd name="T47" fmla="*/ 314 w 314"/>
                <a:gd name="T48" fmla="*/ 246 h 2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4" h="246">
                  <a:moveTo>
                    <a:pt x="102" y="32"/>
                  </a:moveTo>
                  <a:lnTo>
                    <a:pt x="149" y="80"/>
                  </a:lnTo>
                  <a:lnTo>
                    <a:pt x="228" y="119"/>
                  </a:lnTo>
                  <a:lnTo>
                    <a:pt x="274" y="159"/>
                  </a:lnTo>
                  <a:lnTo>
                    <a:pt x="314" y="214"/>
                  </a:lnTo>
                  <a:lnTo>
                    <a:pt x="204" y="199"/>
                  </a:lnTo>
                  <a:lnTo>
                    <a:pt x="165" y="230"/>
                  </a:lnTo>
                  <a:lnTo>
                    <a:pt x="118" y="246"/>
                  </a:lnTo>
                  <a:lnTo>
                    <a:pt x="55" y="134"/>
                  </a:lnTo>
                  <a:lnTo>
                    <a:pt x="31" y="103"/>
                  </a:lnTo>
                  <a:lnTo>
                    <a:pt x="55" y="80"/>
                  </a:lnTo>
                  <a:lnTo>
                    <a:pt x="31" y="80"/>
                  </a:lnTo>
                  <a:lnTo>
                    <a:pt x="0" y="0"/>
                  </a:lnTo>
                  <a:lnTo>
                    <a:pt x="55" y="16"/>
                  </a:lnTo>
                  <a:lnTo>
                    <a:pt x="102" y="3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04" name="Freeform 104"/>
            <p:cNvSpPr>
              <a:spLocks noChangeAspect="1"/>
            </p:cNvSpPr>
            <p:nvPr/>
          </p:nvSpPr>
          <p:spPr bwMode="auto">
            <a:xfrm>
              <a:off x="12599001" y="4597283"/>
              <a:ext cx="477442" cy="511945"/>
            </a:xfrm>
            <a:custGeom>
              <a:avLst/>
              <a:gdLst>
                <a:gd name="T0" fmla="*/ 2147483647 w 347"/>
                <a:gd name="T1" fmla="*/ 2147483647 h 337"/>
                <a:gd name="T2" fmla="*/ 2147483647 w 347"/>
                <a:gd name="T3" fmla="*/ 2147483647 h 337"/>
                <a:gd name="T4" fmla="*/ 2147483647 w 347"/>
                <a:gd name="T5" fmla="*/ 2147483647 h 337"/>
                <a:gd name="T6" fmla="*/ 2147483647 w 347"/>
                <a:gd name="T7" fmla="*/ 2147483647 h 337"/>
                <a:gd name="T8" fmla="*/ 2147483647 w 347"/>
                <a:gd name="T9" fmla="*/ 2147483647 h 337"/>
                <a:gd name="T10" fmla="*/ 2147483647 w 347"/>
                <a:gd name="T11" fmla="*/ 2147483647 h 337"/>
                <a:gd name="T12" fmla="*/ 2147483647 w 347"/>
                <a:gd name="T13" fmla="*/ 2147483647 h 337"/>
                <a:gd name="T14" fmla="*/ 2147483647 w 347"/>
                <a:gd name="T15" fmla="*/ 2147483647 h 337"/>
                <a:gd name="T16" fmla="*/ 2147483647 w 347"/>
                <a:gd name="T17" fmla="*/ 2147483647 h 337"/>
                <a:gd name="T18" fmla="*/ 2147483647 w 347"/>
                <a:gd name="T19" fmla="*/ 2147483647 h 337"/>
                <a:gd name="T20" fmla="*/ 2147483647 w 347"/>
                <a:gd name="T21" fmla="*/ 2147483647 h 337"/>
                <a:gd name="T22" fmla="*/ 2147483647 w 347"/>
                <a:gd name="T23" fmla="*/ 2147483647 h 337"/>
                <a:gd name="T24" fmla="*/ 2147483647 w 347"/>
                <a:gd name="T25" fmla="*/ 2147483647 h 337"/>
                <a:gd name="T26" fmla="*/ 2147483647 w 347"/>
                <a:gd name="T27" fmla="*/ 2147483647 h 337"/>
                <a:gd name="T28" fmla="*/ 2147483647 w 347"/>
                <a:gd name="T29" fmla="*/ 2147483647 h 337"/>
                <a:gd name="T30" fmla="*/ 2147483647 w 347"/>
                <a:gd name="T31" fmla="*/ 2147483647 h 337"/>
                <a:gd name="T32" fmla="*/ 2147483647 w 347"/>
                <a:gd name="T33" fmla="*/ 2147483647 h 337"/>
                <a:gd name="T34" fmla="*/ 2147483647 w 347"/>
                <a:gd name="T35" fmla="*/ 2147483647 h 337"/>
                <a:gd name="T36" fmla="*/ 2147483647 w 347"/>
                <a:gd name="T37" fmla="*/ 2147483647 h 337"/>
                <a:gd name="T38" fmla="*/ 2147483647 w 347"/>
                <a:gd name="T39" fmla="*/ 2147483647 h 337"/>
                <a:gd name="T40" fmla="*/ 0 w 347"/>
                <a:gd name="T41" fmla="*/ 2147483647 h 337"/>
                <a:gd name="T42" fmla="*/ 2147483647 w 347"/>
                <a:gd name="T43" fmla="*/ 2147483647 h 337"/>
                <a:gd name="T44" fmla="*/ 2147483647 w 347"/>
                <a:gd name="T45" fmla="*/ 2147483647 h 337"/>
                <a:gd name="T46" fmla="*/ 2147483647 w 347"/>
                <a:gd name="T47" fmla="*/ 2147483647 h 337"/>
                <a:gd name="T48" fmla="*/ 2147483647 w 347"/>
                <a:gd name="T49" fmla="*/ 2147483647 h 337"/>
                <a:gd name="T50" fmla="*/ 2147483647 w 347"/>
                <a:gd name="T51" fmla="*/ 0 h 337"/>
                <a:gd name="T52" fmla="*/ 2147483647 w 347"/>
                <a:gd name="T53" fmla="*/ 2147483647 h 3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47"/>
                <a:gd name="T82" fmla="*/ 0 h 337"/>
                <a:gd name="T83" fmla="*/ 347 w 347"/>
                <a:gd name="T84" fmla="*/ 337 h 3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47" h="337">
                  <a:moveTo>
                    <a:pt x="134" y="23"/>
                  </a:moveTo>
                  <a:lnTo>
                    <a:pt x="165" y="47"/>
                  </a:lnTo>
                  <a:lnTo>
                    <a:pt x="157" y="94"/>
                  </a:lnTo>
                  <a:lnTo>
                    <a:pt x="157" y="110"/>
                  </a:lnTo>
                  <a:lnTo>
                    <a:pt x="221" y="148"/>
                  </a:lnTo>
                  <a:lnTo>
                    <a:pt x="244" y="180"/>
                  </a:lnTo>
                  <a:lnTo>
                    <a:pt x="347" y="235"/>
                  </a:lnTo>
                  <a:lnTo>
                    <a:pt x="292" y="321"/>
                  </a:lnTo>
                  <a:lnTo>
                    <a:pt x="221" y="337"/>
                  </a:lnTo>
                  <a:lnTo>
                    <a:pt x="197" y="329"/>
                  </a:lnTo>
                  <a:lnTo>
                    <a:pt x="197" y="305"/>
                  </a:lnTo>
                  <a:lnTo>
                    <a:pt x="150" y="290"/>
                  </a:lnTo>
                  <a:lnTo>
                    <a:pt x="134" y="258"/>
                  </a:lnTo>
                  <a:lnTo>
                    <a:pt x="94" y="258"/>
                  </a:lnTo>
                  <a:lnTo>
                    <a:pt x="71" y="212"/>
                  </a:lnTo>
                  <a:lnTo>
                    <a:pt x="48" y="212"/>
                  </a:lnTo>
                  <a:lnTo>
                    <a:pt x="48" y="196"/>
                  </a:lnTo>
                  <a:lnTo>
                    <a:pt x="31" y="180"/>
                  </a:lnTo>
                  <a:lnTo>
                    <a:pt x="16" y="172"/>
                  </a:lnTo>
                  <a:lnTo>
                    <a:pt x="8" y="172"/>
                  </a:lnTo>
                  <a:lnTo>
                    <a:pt x="0" y="148"/>
                  </a:lnTo>
                  <a:lnTo>
                    <a:pt x="16" y="148"/>
                  </a:lnTo>
                  <a:lnTo>
                    <a:pt x="48" y="94"/>
                  </a:lnTo>
                  <a:lnTo>
                    <a:pt x="63" y="86"/>
                  </a:lnTo>
                  <a:lnTo>
                    <a:pt x="71" y="47"/>
                  </a:lnTo>
                  <a:lnTo>
                    <a:pt x="118" y="0"/>
                  </a:lnTo>
                  <a:lnTo>
                    <a:pt x="134" y="2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05" name="Freeform 105"/>
            <p:cNvSpPr>
              <a:spLocks noChangeAspect="1"/>
            </p:cNvSpPr>
            <p:nvPr/>
          </p:nvSpPr>
          <p:spPr bwMode="auto">
            <a:xfrm>
              <a:off x="11130976" y="5655591"/>
              <a:ext cx="458107" cy="441679"/>
            </a:xfrm>
            <a:custGeom>
              <a:avLst/>
              <a:gdLst>
                <a:gd name="T0" fmla="*/ 2147483647 w 330"/>
                <a:gd name="T1" fmla="*/ 2147483647 h 290"/>
                <a:gd name="T2" fmla="*/ 2147483647 w 330"/>
                <a:gd name="T3" fmla="*/ 2147483647 h 290"/>
                <a:gd name="T4" fmla="*/ 2147483647 w 330"/>
                <a:gd name="T5" fmla="*/ 2147483647 h 290"/>
                <a:gd name="T6" fmla="*/ 2147483647 w 330"/>
                <a:gd name="T7" fmla="*/ 2147483647 h 290"/>
                <a:gd name="T8" fmla="*/ 0 w 330"/>
                <a:gd name="T9" fmla="*/ 2147483647 h 290"/>
                <a:gd name="T10" fmla="*/ 2147483647 w 330"/>
                <a:gd name="T11" fmla="*/ 2147483647 h 290"/>
                <a:gd name="T12" fmla="*/ 2147483647 w 330"/>
                <a:gd name="T13" fmla="*/ 2147483647 h 290"/>
                <a:gd name="T14" fmla="*/ 2147483647 w 330"/>
                <a:gd name="T15" fmla="*/ 2147483647 h 290"/>
                <a:gd name="T16" fmla="*/ 2147483647 w 330"/>
                <a:gd name="T17" fmla="*/ 2147483647 h 290"/>
                <a:gd name="T18" fmla="*/ 2147483647 w 330"/>
                <a:gd name="T19" fmla="*/ 2147483647 h 290"/>
                <a:gd name="T20" fmla="*/ 2147483647 w 330"/>
                <a:gd name="T21" fmla="*/ 2147483647 h 290"/>
                <a:gd name="T22" fmla="*/ 2147483647 w 330"/>
                <a:gd name="T23" fmla="*/ 0 h 290"/>
                <a:gd name="T24" fmla="*/ 2147483647 w 330"/>
                <a:gd name="T25" fmla="*/ 0 h 290"/>
                <a:gd name="T26" fmla="*/ 2147483647 w 330"/>
                <a:gd name="T27" fmla="*/ 0 h 290"/>
                <a:gd name="T28" fmla="*/ 2147483647 w 330"/>
                <a:gd name="T29" fmla="*/ 0 h 290"/>
                <a:gd name="T30" fmla="*/ 2147483647 w 330"/>
                <a:gd name="T31" fmla="*/ 2147483647 h 290"/>
                <a:gd name="T32" fmla="*/ 2147483647 w 330"/>
                <a:gd name="T33" fmla="*/ 2147483647 h 290"/>
                <a:gd name="T34" fmla="*/ 2147483647 w 330"/>
                <a:gd name="T35" fmla="*/ 2147483647 h 290"/>
                <a:gd name="T36" fmla="*/ 2147483647 w 330"/>
                <a:gd name="T37" fmla="*/ 2147483647 h 290"/>
                <a:gd name="T38" fmla="*/ 2147483647 w 330"/>
                <a:gd name="T39" fmla="*/ 2147483647 h 290"/>
                <a:gd name="T40" fmla="*/ 2147483647 w 330"/>
                <a:gd name="T41" fmla="*/ 2147483647 h 290"/>
                <a:gd name="T42" fmla="*/ 2147483647 w 330"/>
                <a:gd name="T43" fmla="*/ 2147483647 h 290"/>
                <a:gd name="T44" fmla="*/ 2147483647 w 330"/>
                <a:gd name="T45" fmla="*/ 2147483647 h 290"/>
                <a:gd name="T46" fmla="*/ 2147483647 w 330"/>
                <a:gd name="T47" fmla="*/ 2147483647 h 290"/>
                <a:gd name="T48" fmla="*/ 2147483647 w 330"/>
                <a:gd name="T49" fmla="*/ 2147483647 h 290"/>
                <a:gd name="T50" fmla="*/ 2147483647 w 330"/>
                <a:gd name="T51" fmla="*/ 2147483647 h 290"/>
                <a:gd name="T52" fmla="*/ 2147483647 w 330"/>
                <a:gd name="T53" fmla="*/ 2147483647 h 2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0"/>
                <a:gd name="T82" fmla="*/ 0 h 290"/>
                <a:gd name="T83" fmla="*/ 330 w 330"/>
                <a:gd name="T84" fmla="*/ 290 h 29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0" h="290">
                  <a:moveTo>
                    <a:pt x="126" y="274"/>
                  </a:moveTo>
                  <a:lnTo>
                    <a:pt x="95" y="274"/>
                  </a:lnTo>
                  <a:lnTo>
                    <a:pt x="87" y="267"/>
                  </a:lnTo>
                  <a:lnTo>
                    <a:pt x="32" y="235"/>
                  </a:lnTo>
                  <a:lnTo>
                    <a:pt x="0" y="196"/>
                  </a:lnTo>
                  <a:lnTo>
                    <a:pt x="24" y="196"/>
                  </a:lnTo>
                  <a:lnTo>
                    <a:pt x="32" y="149"/>
                  </a:lnTo>
                  <a:lnTo>
                    <a:pt x="95" y="126"/>
                  </a:lnTo>
                  <a:lnTo>
                    <a:pt x="87" y="110"/>
                  </a:lnTo>
                  <a:lnTo>
                    <a:pt x="32" y="86"/>
                  </a:lnTo>
                  <a:lnTo>
                    <a:pt x="32" y="55"/>
                  </a:lnTo>
                  <a:lnTo>
                    <a:pt x="8" y="0"/>
                  </a:lnTo>
                  <a:lnTo>
                    <a:pt x="134" y="0"/>
                  </a:lnTo>
                  <a:lnTo>
                    <a:pt x="204" y="0"/>
                  </a:lnTo>
                  <a:lnTo>
                    <a:pt x="212" y="0"/>
                  </a:lnTo>
                  <a:lnTo>
                    <a:pt x="221" y="63"/>
                  </a:lnTo>
                  <a:lnTo>
                    <a:pt x="307" y="63"/>
                  </a:lnTo>
                  <a:lnTo>
                    <a:pt x="330" y="86"/>
                  </a:lnTo>
                  <a:lnTo>
                    <a:pt x="330" y="126"/>
                  </a:lnTo>
                  <a:lnTo>
                    <a:pt x="283" y="126"/>
                  </a:lnTo>
                  <a:lnTo>
                    <a:pt x="267" y="165"/>
                  </a:lnTo>
                  <a:lnTo>
                    <a:pt x="243" y="172"/>
                  </a:lnTo>
                  <a:lnTo>
                    <a:pt x="243" y="267"/>
                  </a:lnTo>
                  <a:lnTo>
                    <a:pt x="267" y="274"/>
                  </a:lnTo>
                  <a:lnTo>
                    <a:pt x="243" y="274"/>
                  </a:lnTo>
                  <a:lnTo>
                    <a:pt x="243" y="290"/>
                  </a:lnTo>
                  <a:lnTo>
                    <a:pt x="126" y="27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06" name="Freeform 106"/>
            <p:cNvSpPr>
              <a:spLocks noChangeAspect="1"/>
            </p:cNvSpPr>
            <p:nvPr/>
          </p:nvSpPr>
          <p:spPr bwMode="auto">
            <a:xfrm>
              <a:off x="10446791" y="1696258"/>
              <a:ext cx="348042" cy="348468"/>
            </a:xfrm>
            <a:custGeom>
              <a:avLst/>
              <a:gdLst>
                <a:gd name="T0" fmla="*/ 2147483647 w 249"/>
                <a:gd name="T1" fmla="*/ 2147483647 h 229"/>
                <a:gd name="T2" fmla="*/ 0 w 249"/>
                <a:gd name="T3" fmla="*/ 2147483647 h 229"/>
                <a:gd name="T4" fmla="*/ 0 w 249"/>
                <a:gd name="T5" fmla="*/ 2147483647 h 229"/>
                <a:gd name="T6" fmla="*/ 0 w 249"/>
                <a:gd name="T7" fmla="*/ 2147483647 h 229"/>
                <a:gd name="T8" fmla="*/ 2147483647 w 249"/>
                <a:gd name="T9" fmla="*/ 2147483647 h 229"/>
                <a:gd name="T10" fmla="*/ 2147483647 w 249"/>
                <a:gd name="T11" fmla="*/ 2147483647 h 229"/>
                <a:gd name="T12" fmla="*/ 2147483647 w 249"/>
                <a:gd name="T13" fmla="*/ 2147483647 h 229"/>
                <a:gd name="T14" fmla="*/ 2147483647 w 249"/>
                <a:gd name="T15" fmla="*/ 2147483647 h 229"/>
                <a:gd name="T16" fmla="*/ 2147483647 w 249"/>
                <a:gd name="T17" fmla="*/ 2147483647 h 229"/>
                <a:gd name="T18" fmla="*/ 2147483647 w 249"/>
                <a:gd name="T19" fmla="*/ 0 h 229"/>
                <a:gd name="T20" fmla="*/ 2147483647 w 249"/>
                <a:gd name="T21" fmla="*/ 2147483647 h 229"/>
                <a:gd name="T22" fmla="*/ 2147483647 w 249"/>
                <a:gd name="T23" fmla="*/ 2147483647 h 229"/>
                <a:gd name="T24" fmla="*/ 2147483647 w 249"/>
                <a:gd name="T25" fmla="*/ 2147483647 h 229"/>
                <a:gd name="T26" fmla="*/ 2147483647 w 249"/>
                <a:gd name="T27" fmla="*/ 2147483647 h 229"/>
                <a:gd name="T28" fmla="*/ 2147483647 w 249"/>
                <a:gd name="T29" fmla="*/ 2147483647 h 229"/>
                <a:gd name="T30" fmla="*/ 2147483647 w 249"/>
                <a:gd name="T31" fmla="*/ 2147483647 h 229"/>
                <a:gd name="T32" fmla="*/ 2147483647 w 249"/>
                <a:gd name="T33" fmla="*/ 2147483647 h 229"/>
                <a:gd name="T34" fmla="*/ 2147483647 w 249"/>
                <a:gd name="T35" fmla="*/ 2147483647 h 229"/>
                <a:gd name="T36" fmla="*/ 2147483647 w 249"/>
                <a:gd name="T37" fmla="*/ 2147483647 h 229"/>
                <a:gd name="T38" fmla="*/ 2147483647 w 249"/>
                <a:gd name="T39" fmla="*/ 2147483647 h 229"/>
                <a:gd name="T40" fmla="*/ 2147483647 w 249"/>
                <a:gd name="T41" fmla="*/ 2147483647 h 229"/>
                <a:gd name="T42" fmla="*/ 2147483647 w 249"/>
                <a:gd name="T43" fmla="*/ 2147483647 h 2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9"/>
                <a:gd name="T67" fmla="*/ 0 h 229"/>
                <a:gd name="T68" fmla="*/ 249 w 249"/>
                <a:gd name="T69" fmla="*/ 229 h 2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9" h="229">
                  <a:moveTo>
                    <a:pt x="62" y="198"/>
                  </a:moveTo>
                  <a:lnTo>
                    <a:pt x="0" y="142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15" y="63"/>
                  </a:lnTo>
                  <a:lnTo>
                    <a:pt x="39" y="56"/>
                  </a:lnTo>
                  <a:lnTo>
                    <a:pt x="101" y="63"/>
                  </a:lnTo>
                  <a:lnTo>
                    <a:pt x="133" y="32"/>
                  </a:lnTo>
                  <a:lnTo>
                    <a:pt x="140" y="16"/>
                  </a:lnTo>
                  <a:lnTo>
                    <a:pt x="164" y="0"/>
                  </a:lnTo>
                  <a:lnTo>
                    <a:pt x="226" y="16"/>
                  </a:lnTo>
                  <a:lnTo>
                    <a:pt x="218" y="48"/>
                  </a:lnTo>
                  <a:lnTo>
                    <a:pt x="218" y="87"/>
                  </a:lnTo>
                  <a:lnTo>
                    <a:pt x="226" y="87"/>
                  </a:lnTo>
                  <a:lnTo>
                    <a:pt x="226" y="126"/>
                  </a:lnTo>
                  <a:lnTo>
                    <a:pt x="249" y="142"/>
                  </a:lnTo>
                  <a:lnTo>
                    <a:pt x="242" y="158"/>
                  </a:lnTo>
                  <a:lnTo>
                    <a:pt x="218" y="205"/>
                  </a:lnTo>
                  <a:lnTo>
                    <a:pt x="187" y="198"/>
                  </a:lnTo>
                  <a:lnTo>
                    <a:pt x="187" y="205"/>
                  </a:lnTo>
                  <a:lnTo>
                    <a:pt x="140" y="229"/>
                  </a:lnTo>
                  <a:lnTo>
                    <a:pt x="62" y="19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07" name="Freeform 107"/>
            <p:cNvSpPr>
              <a:spLocks noChangeAspect="1"/>
            </p:cNvSpPr>
            <p:nvPr/>
          </p:nvSpPr>
          <p:spPr bwMode="auto">
            <a:xfrm>
              <a:off x="11947537" y="2853513"/>
              <a:ext cx="337630" cy="367109"/>
            </a:xfrm>
            <a:custGeom>
              <a:avLst/>
              <a:gdLst>
                <a:gd name="T0" fmla="*/ 2147483647 w 244"/>
                <a:gd name="T1" fmla="*/ 2147483647 h 242"/>
                <a:gd name="T2" fmla="*/ 2147483647 w 244"/>
                <a:gd name="T3" fmla="*/ 2147483647 h 242"/>
                <a:gd name="T4" fmla="*/ 2147483647 w 244"/>
                <a:gd name="T5" fmla="*/ 2147483647 h 242"/>
                <a:gd name="T6" fmla="*/ 2147483647 w 244"/>
                <a:gd name="T7" fmla="*/ 2147483647 h 242"/>
                <a:gd name="T8" fmla="*/ 2147483647 w 244"/>
                <a:gd name="T9" fmla="*/ 2147483647 h 242"/>
                <a:gd name="T10" fmla="*/ 2147483647 w 244"/>
                <a:gd name="T11" fmla="*/ 2147483647 h 242"/>
                <a:gd name="T12" fmla="*/ 2147483647 w 244"/>
                <a:gd name="T13" fmla="*/ 2147483647 h 242"/>
                <a:gd name="T14" fmla="*/ 2147483647 w 244"/>
                <a:gd name="T15" fmla="*/ 2147483647 h 242"/>
                <a:gd name="T16" fmla="*/ 2147483647 w 244"/>
                <a:gd name="T17" fmla="*/ 2147483647 h 242"/>
                <a:gd name="T18" fmla="*/ 2147483647 w 244"/>
                <a:gd name="T19" fmla="*/ 2147483647 h 242"/>
                <a:gd name="T20" fmla="*/ 2147483647 w 244"/>
                <a:gd name="T21" fmla="*/ 2147483647 h 242"/>
                <a:gd name="T22" fmla="*/ 2147483647 w 244"/>
                <a:gd name="T23" fmla="*/ 2147483647 h 242"/>
                <a:gd name="T24" fmla="*/ 2147483647 w 244"/>
                <a:gd name="T25" fmla="*/ 2147483647 h 242"/>
                <a:gd name="T26" fmla="*/ 0 w 244"/>
                <a:gd name="T27" fmla="*/ 2147483647 h 242"/>
                <a:gd name="T28" fmla="*/ 2147483647 w 244"/>
                <a:gd name="T29" fmla="*/ 2147483647 h 242"/>
                <a:gd name="T30" fmla="*/ 2147483647 w 244"/>
                <a:gd name="T31" fmla="*/ 2147483647 h 242"/>
                <a:gd name="T32" fmla="*/ 2147483647 w 244"/>
                <a:gd name="T33" fmla="*/ 2147483647 h 242"/>
                <a:gd name="T34" fmla="*/ 2147483647 w 244"/>
                <a:gd name="T35" fmla="*/ 0 h 242"/>
                <a:gd name="T36" fmla="*/ 2147483647 w 244"/>
                <a:gd name="T37" fmla="*/ 2147483647 h 242"/>
                <a:gd name="T38" fmla="*/ 2147483647 w 244"/>
                <a:gd name="T39" fmla="*/ 0 h 242"/>
                <a:gd name="T40" fmla="*/ 2147483647 w 244"/>
                <a:gd name="T41" fmla="*/ 2147483647 h 242"/>
                <a:gd name="T42" fmla="*/ 2147483647 w 244"/>
                <a:gd name="T43" fmla="*/ 0 h 242"/>
                <a:gd name="T44" fmla="*/ 2147483647 w 244"/>
                <a:gd name="T45" fmla="*/ 2147483647 h 2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4"/>
                <a:gd name="T70" fmla="*/ 0 h 242"/>
                <a:gd name="T71" fmla="*/ 244 w 244"/>
                <a:gd name="T72" fmla="*/ 242 h 2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4" h="242">
                  <a:moveTo>
                    <a:pt x="142" y="16"/>
                  </a:moveTo>
                  <a:lnTo>
                    <a:pt x="165" y="47"/>
                  </a:lnTo>
                  <a:lnTo>
                    <a:pt x="150" y="78"/>
                  </a:lnTo>
                  <a:lnTo>
                    <a:pt x="181" y="94"/>
                  </a:lnTo>
                  <a:lnTo>
                    <a:pt x="174" y="94"/>
                  </a:lnTo>
                  <a:lnTo>
                    <a:pt x="181" y="117"/>
                  </a:lnTo>
                  <a:lnTo>
                    <a:pt x="244" y="210"/>
                  </a:lnTo>
                  <a:lnTo>
                    <a:pt x="205" y="242"/>
                  </a:lnTo>
                  <a:lnTo>
                    <a:pt x="181" y="242"/>
                  </a:lnTo>
                  <a:lnTo>
                    <a:pt x="142" y="226"/>
                  </a:lnTo>
                  <a:lnTo>
                    <a:pt x="79" y="210"/>
                  </a:lnTo>
                  <a:lnTo>
                    <a:pt x="71" y="172"/>
                  </a:lnTo>
                  <a:lnTo>
                    <a:pt x="48" y="148"/>
                  </a:lnTo>
                  <a:lnTo>
                    <a:pt x="0" y="31"/>
                  </a:lnTo>
                  <a:lnTo>
                    <a:pt x="24" y="31"/>
                  </a:lnTo>
                  <a:lnTo>
                    <a:pt x="24" y="16"/>
                  </a:lnTo>
                  <a:lnTo>
                    <a:pt x="48" y="16"/>
                  </a:lnTo>
                  <a:lnTo>
                    <a:pt x="48" y="0"/>
                  </a:lnTo>
                  <a:lnTo>
                    <a:pt x="71" y="16"/>
                  </a:lnTo>
                  <a:lnTo>
                    <a:pt x="103" y="0"/>
                  </a:lnTo>
                  <a:lnTo>
                    <a:pt x="118" y="16"/>
                  </a:lnTo>
                  <a:lnTo>
                    <a:pt x="165" y="0"/>
                  </a:lnTo>
                  <a:lnTo>
                    <a:pt x="142" y="1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08" name="Freeform 108"/>
            <p:cNvSpPr>
              <a:spLocks noChangeAspect="1"/>
            </p:cNvSpPr>
            <p:nvPr/>
          </p:nvSpPr>
          <p:spPr bwMode="auto">
            <a:xfrm>
              <a:off x="13243027" y="5274141"/>
              <a:ext cx="44621" cy="60229"/>
            </a:xfrm>
            <a:custGeom>
              <a:avLst/>
              <a:gdLst>
                <a:gd name="T0" fmla="*/ 0 w 34"/>
                <a:gd name="T1" fmla="*/ 0 h 39"/>
                <a:gd name="T2" fmla="*/ 2147483647 w 34"/>
                <a:gd name="T3" fmla="*/ 2147483647 h 39"/>
                <a:gd name="T4" fmla="*/ 2147483647 w 34"/>
                <a:gd name="T5" fmla="*/ 2147483647 h 39"/>
                <a:gd name="T6" fmla="*/ 2147483647 w 34"/>
                <a:gd name="T7" fmla="*/ 2147483647 h 39"/>
                <a:gd name="T8" fmla="*/ 0 w 34"/>
                <a:gd name="T9" fmla="*/ 2147483647 h 39"/>
                <a:gd name="T10" fmla="*/ 0 w 34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39"/>
                <a:gd name="T20" fmla="*/ 34 w 34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39">
                  <a:moveTo>
                    <a:pt x="0" y="0"/>
                  </a:moveTo>
                  <a:lnTo>
                    <a:pt x="34" y="24"/>
                  </a:lnTo>
                  <a:lnTo>
                    <a:pt x="34" y="39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09" name="Freeform 109"/>
            <p:cNvSpPr>
              <a:spLocks noChangeAspect="1"/>
            </p:cNvSpPr>
            <p:nvPr/>
          </p:nvSpPr>
          <p:spPr bwMode="auto">
            <a:xfrm>
              <a:off x="12903909" y="4952920"/>
              <a:ext cx="456620" cy="418734"/>
            </a:xfrm>
            <a:custGeom>
              <a:avLst/>
              <a:gdLst>
                <a:gd name="T0" fmla="*/ 2147483647 w 330"/>
                <a:gd name="T1" fmla="*/ 2147483647 h 276"/>
                <a:gd name="T2" fmla="*/ 2147483647 w 330"/>
                <a:gd name="T3" fmla="*/ 2147483647 h 276"/>
                <a:gd name="T4" fmla="*/ 2147483647 w 330"/>
                <a:gd name="T5" fmla="*/ 2147483647 h 276"/>
                <a:gd name="T6" fmla="*/ 2147483647 w 330"/>
                <a:gd name="T7" fmla="*/ 2147483647 h 276"/>
                <a:gd name="T8" fmla="*/ 2147483647 w 330"/>
                <a:gd name="T9" fmla="*/ 2147483647 h 276"/>
                <a:gd name="T10" fmla="*/ 2147483647 w 330"/>
                <a:gd name="T11" fmla="*/ 2147483647 h 276"/>
                <a:gd name="T12" fmla="*/ 2147483647 w 330"/>
                <a:gd name="T13" fmla="*/ 2147483647 h 276"/>
                <a:gd name="T14" fmla="*/ 2147483647 w 330"/>
                <a:gd name="T15" fmla="*/ 2147483647 h 276"/>
                <a:gd name="T16" fmla="*/ 2147483647 w 330"/>
                <a:gd name="T17" fmla="*/ 2147483647 h 276"/>
                <a:gd name="T18" fmla="*/ 2147483647 w 330"/>
                <a:gd name="T19" fmla="*/ 2147483647 h 276"/>
                <a:gd name="T20" fmla="*/ 2147483647 w 330"/>
                <a:gd name="T21" fmla="*/ 2147483647 h 276"/>
                <a:gd name="T22" fmla="*/ 2147483647 w 330"/>
                <a:gd name="T23" fmla="*/ 2147483647 h 276"/>
                <a:gd name="T24" fmla="*/ 2147483647 w 330"/>
                <a:gd name="T25" fmla="*/ 2147483647 h 276"/>
                <a:gd name="T26" fmla="*/ 2147483647 w 330"/>
                <a:gd name="T27" fmla="*/ 2147483647 h 276"/>
                <a:gd name="T28" fmla="*/ 2147483647 w 330"/>
                <a:gd name="T29" fmla="*/ 2147483647 h 276"/>
                <a:gd name="T30" fmla="*/ 2147483647 w 330"/>
                <a:gd name="T31" fmla="*/ 2147483647 h 276"/>
                <a:gd name="T32" fmla="*/ 2147483647 w 330"/>
                <a:gd name="T33" fmla="*/ 2147483647 h 276"/>
                <a:gd name="T34" fmla="*/ 2147483647 w 330"/>
                <a:gd name="T35" fmla="*/ 2147483647 h 276"/>
                <a:gd name="T36" fmla="*/ 2147483647 w 330"/>
                <a:gd name="T37" fmla="*/ 2147483647 h 276"/>
                <a:gd name="T38" fmla="*/ 2147483647 w 330"/>
                <a:gd name="T39" fmla="*/ 2147483647 h 276"/>
                <a:gd name="T40" fmla="*/ 2147483647 w 330"/>
                <a:gd name="T41" fmla="*/ 2147483647 h 276"/>
                <a:gd name="T42" fmla="*/ 2147483647 w 330"/>
                <a:gd name="T43" fmla="*/ 2147483647 h 276"/>
                <a:gd name="T44" fmla="*/ 2147483647 w 330"/>
                <a:gd name="T45" fmla="*/ 2147483647 h 276"/>
                <a:gd name="T46" fmla="*/ 2147483647 w 330"/>
                <a:gd name="T47" fmla="*/ 2147483647 h 276"/>
                <a:gd name="T48" fmla="*/ 2147483647 w 330"/>
                <a:gd name="T49" fmla="*/ 2147483647 h 276"/>
                <a:gd name="T50" fmla="*/ 0 w 330"/>
                <a:gd name="T51" fmla="*/ 2147483647 h 276"/>
                <a:gd name="T52" fmla="*/ 2147483647 w 330"/>
                <a:gd name="T53" fmla="*/ 2147483647 h 276"/>
                <a:gd name="T54" fmla="*/ 2147483647 w 330"/>
                <a:gd name="T55" fmla="*/ 0 h 276"/>
                <a:gd name="T56" fmla="*/ 2147483647 w 330"/>
                <a:gd name="T57" fmla="*/ 0 h 276"/>
                <a:gd name="T58" fmla="*/ 2147483647 w 330"/>
                <a:gd name="T59" fmla="*/ 2147483647 h 276"/>
                <a:gd name="T60" fmla="*/ 2147483647 w 330"/>
                <a:gd name="T61" fmla="*/ 2147483647 h 276"/>
                <a:gd name="T62" fmla="*/ 2147483647 w 330"/>
                <a:gd name="T63" fmla="*/ 2147483647 h 276"/>
                <a:gd name="T64" fmla="*/ 2147483647 w 330"/>
                <a:gd name="T65" fmla="*/ 2147483647 h 276"/>
                <a:gd name="T66" fmla="*/ 2147483647 w 330"/>
                <a:gd name="T67" fmla="*/ 2147483647 h 276"/>
                <a:gd name="T68" fmla="*/ 2147483647 w 330"/>
                <a:gd name="T69" fmla="*/ 2147483647 h 2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0"/>
                <a:gd name="T106" fmla="*/ 0 h 276"/>
                <a:gd name="T107" fmla="*/ 330 w 330"/>
                <a:gd name="T108" fmla="*/ 276 h 27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0" h="276">
                  <a:moveTo>
                    <a:pt x="330" y="64"/>
                  </a:moveTo>
                  <a:lnTo>
                    <a:pt x="314" y="87"/>
                  </a:lnTo>
                  <a:lnTo>
                    <a:pt x="282" y="103"/>
                  </a:lnTo>
                  <a:lnTo>
                    <a:pt x="252" y="95"/>
                  </a:lnTo>
                  <a:lnTo>
                    <a:pt x="252" y="87"/>
                  </a:lnTo>
                  <a:lnTo>
                    <a:pt x="243" y="103"/>
                  </a:lnTo>
                  <a:lnTo>
                    <a:pt x="235" y="95"/>
                  </a:lnTo>
                  <a:lnTo>
                    <a:pt x="267" y="118"/>
                  </a:lnTo>
                  <a:lnTo>
                    <a:pt x="252" y="126"/>
                  </a:lnTo>
                  <a:lnTo>
                    <a:pt x="282" y="118"/>
                  </a:lnTo>
                  <a:lnTo>
                    <a:pt x="282" y="126"/>
                  </a:lnTo>
                  <a:lnTo>
                    <a:pt x="235" y="150"/>
                  </a:lnTo>
                  <a:lnTo>
                    <a:pt x="252" y="173"/>
                  </a:lnTo>
                  <a:lnTo>
                    <a:pt x="252" y="182"/>
                  </a:lnTo>
                  <a:lnTo>
                    <a:pt x="220" y="173"/>
                  </a:lnTo>
                  <a:lnTo>
                    <a:pt x="252" y="189"/>
                  </a:lnTo>
                  <a:lnTo>
                    <a:pt x="235" y="221"/>
                  </a:lnTo>
                  <a:lnTo>
                    <a:pt x="243" y="252"/>
                  </a:lnTo>
                  <a:lnTo>
                    <a:pt x="188" y="252"/>
                  </a:lnTo>
                  <a:lnTo>
                    <a:pt x="213" y="252"/>
                  </a:lnTo>
                  <a:lnTo>
                    <a:pt x="188" y="276"/>
                  </a:lnTo>
                  <a:lnTo>
                    <a:pt x="87" y="221"/>
                  </a:lnTo>
                  <a:lnTo>
                    <a:pt x="31" y="173"/>
                  </a:lnTo>
                  <a:lnTo>
                    <a:pt x="39" y="150"/>
                  </a:lnTo>
                  <a:lnTo>
                    <a:pt x="23" y="134"/>
                  </a:lnTo>
                  <a:lnTo>
                    <a:pt x="0" y="103"/>
                  </a:lnTo>
                  <a:lnTo>
                    <a:pt x="70" y="87"/>
                  </a:lnTo>
                  <a:lnTo>
                    <a:pt x="126" y="0"/>
                  </a:lnTo>
                  <a:lnTo>
                    <a:pt x="149" y="0"/>
                  </a:lnTo>
                  <a:lnTo>
                    <a:pt x="149" y="8"/>
                  </a:lnTo>
                  <a:lnTo>
                    <a:pt x="173" y="32"/>
                  </a:lnTo>
                  <a:lnTo>
                    <a:pt x="252" y="24"/>
                  </a:lnTo>
                  <a:lnTo>
                    <a:pt x="282" y="24"/>
                  </a:lnTo>
                  <a:lnTo>
                    <a:pt x="314" y="56"/>
                  </a:lnTo>
                  <a:lnTo>
                    <a:pt x="330" y="6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10" name="Freeform 110"/>
            <p:cNvSpPr>
              <a:spLocks noChangeAspect="1"/>
            </p:cNvSpPr>
            <p:nvPr/>
          </p:nvSpPr>
          <p:spPr bwMode="auto">
            <a:xfrm>
              <a:off x="13251951" y="5109228"/>
              <a:ext cx="142787" cy="164913"/>
            </a:xfrm>
            <a:custGeom>
              <a:avLst/>
              <a:gdLst>
                <a:gd name="T0" fmla="*/ 2147483647 w 103"/>
                <a:gd name="T1" fmla="*/ 2147483647 h 109"/>
                <a:gd name="T2" fmla="*/ 2147483647 w 103"/>
                <a:gd name="T3" fmla="*/ 0 h 109"/>
                <a:gd name="T4" fmla="*/ 2147483647 w 103"/>
                <a:gd name="T5" fmla="*/ 2147483647 h 109"/>
                <a:gd name="T6" fmla="*/ 2147483647 w 103"/>
                <a:gd name="T7" fmla="*/ 2147483647 h 109"/>
                <a:gd name="T8" fmla="*/ 0 w 103"/>
                <a:gd name="T9" fmla="*/ 2147483647 h 109"/>
                <a:gd name="T10" fmla="*/ 2147483647 w 103"/>
                <a:gd name="T11" fmla="*/ 2147483647 h 1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9"/>
                <a:gd name="T20" fmla="*/ 103 w 103"/>
                <a:gd name="T21" fmla="*/ 109 h 1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9">
                  <a:moveTo>
                    <a:pt x="15" y="46"/>
                  </a:moveTo>
                  <a:lnTo>
                    <a:pt x="87" y="0"/>
                  </a:lnTo>
                  <a:lnTo>
                    <a:pt x="103" y="23"/>
                  </a:lnTo>
                  <a:lnTo>
                    <a:pt x="31" y="109"/>
                  </a:lnTo>
                  <a:lnTo>
                    <a:pt x="0" y="86"/>
                  </a:lnTo>
                  <a:lnTo>
                    <a:pt x="15" y="4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11" name="Freeform 111"/>
            <p:cNvSpPr>
              <a:spLocks noChangeAspect="1"/>
            </p:cNvSpPr>
            <p:nvPr/>
          </p:nvSpPr>
          <p:spPr bwMode="auto">
            <a:xfrm>
              <a:off x="10381347" y="4052355"/>
              <a:ext cx="413486" cy="392922"/>
            </a:xfrm>
            <a:custGeom>
              <a:avLst/>
              <a:gdLst>
                <a:gd name="T0" fmla="*/ 2147483647 w 296"/>
                <a:gd name="T1" fmla="*/ 2147483647 h 259"/>
                <a:gd name="T2" fmla="*/ 2147483647 w 296"/>
                <a:gd name="T3" fmla="*/ 2147483647 h 259"/>
                <a:gd name="T4" fmla="*/ 2147483647 w 296"/>
                <a:gd name="T5" fmla="*/ 2147483647 h 259"/>
                <a:gd name="T6" fmla="*/ 2147483647 w 296"/>
                <a:gd name="T7" fmla="*/ 2147483647 h 259"/>
                <a:gd name="T8" fmla="*/ 2147483647 w 296"/>
                <a:gd name="T9" fmla="*/ 2147483647 h 259"/>
                <a:gd name="T10" fmla="*/ 2147483647 w 296"/>
                <a:gd name="T11" fmla="*/ 2147483647 h 259"/>
                <a:gd name="T12" fmla="*/ 2147483647 w 296"/>
                <a:gd name="T13" fmla="*/ 2147483647 h 259"/>
                <a:gd name="T14" fmla="*/ 2147483647 w 296"/>
                <a:gd name="T15" fmla="*/ 2147483647 h 259"/>
                <a:gd name="T16" fmla="*/ 2147483647 w 296"/>
                <a:gd name="T17" fmla="*/ 2147483647 h 259"/>
                <a:gd name="T18" fmla="*/ 0 w 296"/>
                <a:gd name="T19" fmla="*/ 2147483647 h 259"/>
                <a:gd name="T20" fmla="*/ 0 w 296"/>
                <a:gd name="T21" fmla="*/ 2147483647 h 259"/>
                <a:gd name="T22" fmla="*/ 0 w 296"/>
                <a:gd name="T23" fmla="*/ 2147483647 h 259"/>
                <a:gd name="T24" fmla="*/ 2147483647 w 296"/>
                <a:gd name="T25" fmla="*/ 2147483647 h 259"/>
                <a:gd name="T26" fmla="*/ 2147483647 w 296"/>
                <a:gd name="T27" fmla="*/ 2147483647 h 259"/>
                <a:gd name="T28" fmla="*/ 2147483647 w 296"/>
                <a:gd name="T29" fmla="*/ 0 h 259"/>
                <a:gd name="T30" fmla="*/ 2147483647 w 296"/>
                <a:gd name="T31" fmla="*/ 2147483647 h 259"/>
                <a:gd name="T32" fmla="*/ 2147483647 w 296"/>
                <a:gd name="T33" fmla="*/ 2147483647 h 259"/>
                <a:gd name="T34" fmla="*/ 2147483647 w 296"/>
                <a:gd name="T35" fmla="*/ 2147483647 h 259"/>
                <a:gd name="T36" fmla="*/ 2147483647 w 296"/>
                <a:gd name="T37" fmla="*/ 2147483647 h 259"/>
                <a:gd name="T38" fmla="*/ 2147483647 w 296"/>
                <a:gd name="T39" fmla="*/ 2147483647 h 259"/>
                <a:gd name="T40" fmla="*/ 2147483647 w 296"/>
                <a:gd name="T41" fmla="*/ 2147483647 h 259"/>
                <a:gd name="T42" fmla="*/ 2147483647 w 296"/>
                <a:gd name="T43" fmla="*/ 2147483647 h 259"/>
                <a:gd name="T44" fmla="*/ 2147483647 w 296"/>
                <a:gd name="T45" fmla="*/ 2147483647 h 259"/>
                <a:gd name="T46" fmla="*/ 2147483647 w 296"/>
                <a:gd name="T47" fmla="*/ 2147483647 h 259"/>
                <a:gd name="T48" fmla="*/ 2147483647 w 296"/>
                <a:gd name="T49" fmla="*/ 2147483647 h 2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6"/>
                <a:gd name="T76" fmla="*/ 0 h 259"/>
                <a:gd name="T77" fmla="*/ 296 w 296"/>
                <a:gd name="T78" fmla="*/ 259 h 2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6" h="259">
                  <a:moveTo>
                    <a:pt x="257" y="173"/>
                  </a:moveTo>
                  <a:lnTo>
                    <a:pt x="203" y="196"/>
                  </a:lnTo>
                  <a:lnTo>
                    <a:pt x="156" y="259"/>
                  </a:lnTo>
                  <a:lnTo>
                    <a:pt x="117" y="236"/>
                  </a:lnTo>
                  <a:lnTo>
                    <a:pt x="86" y="243"/>
                  </a:lnTo>
                  <a:lnTo>
                    <a:pt x="86" y="212"/>
                  </a:lnTo>
                  <a:lnTo>
                    <a:pt x="47" y="212"/>
                  </a:lnTo>
                  <a:lnTo>
                    <a:pt x="23" y="212"/>
                  </a:lnTo>
                  <a:lnTo>
                    <a:pt x="23" y="173"/>
                  </a:lnTo>
                  <a:lnTo>
                    <a:pt x="0" y="173"/>
                  </a:lnTo>
                  <a:lnTo>
                    <a:pt x="0" y="110"/>
                  </a:lnTo>
                  <a:lnTo>
                    <a:pt x="0" y="102"/>
                  </a:lnTo>
                  <a:lnTo>
                    <a:pt x="47" y="86"/>
                  </a:lnTo>
                  <a:lnTo>
                    <a:pt x="94" y="17"/>
                  </a:lnTo>
                  <a:lnTo>
                    <a:pt x="141" y="0"/>
                  </a:lnTo>
                  <a:lnTo>
                    <a:pt x="148" y="24"/>
                  </a:lnTo>
                  <a:lnTo>
                    <a:pt x="172" y="24"/>
                  </a:lnTo>
                  <a:lnTo>
                    <a:pt x="234" y="17"/>
                  </a:lnTo>
                  <a:lnTo>
                    <a:pt x="218" y="40"/>
                  </a:lnTo>
                  <a:lnTo>
                    <a:pt x="242" y="24"/>
                  </a:lnTo>
                  <a:lnTo>
                    <a:pt x="289" y="47"/>
                  </a:lnTo>
                  <a:lnTo>
                    <a:pt x="296" y="110"/>
                  </a:lnTo>
                  <a:lnTo>
                    <a:pt x="273" y="110"/>
                  </a:lnTo>
                  <a:lnTo>
                    <a:pt x="289" y="173"/>
                  </a:lnTo>
                  <a:lnTo>
                    <a:pt x="257" y="173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12" name="Freeform 112"/>
            <p:cNvSpPr>
              <a:spLocks noChangeAspect="1"/>
            </p:cNvSpPr>
            <p:nvPr/>
          </p:nvSpPr>
          <p:spPr bwMode="auto">
            <a:xfrm>
              <a:off x="11211293" y="2196732"/>
              <a:ext cx="420923" cy="285370"/>
            </a:xfrm>
            <a:custGeom>
              <a:avLst/>
              <a:gdLst>
                <a:gd name="T0" fmla="*/ 2147483647 w 305"/>
                <a:gd name="T1" fmla="*/ 2147483647 h 189"/>
                <a:gd name="T2" fmla="*/ 2147483647 w 305"/>
                <a:gd name="T3" fmla="*/ 0 h 189"/>
                <a:gd name="T4" fmla="*/ 2147483647 w 305"/>
                <a:gd name="T5" fmla="*/ 2147483647 h 189"/>
                <a:gd name="T6" fmla="*/ 2147483647 w 305"/>
                <a:gd name="T7" fmla="*/ 0 h 189"/>
                <a:gd name="T8" fmla="*/ 2147483647 w 305"/>
                <a:gd name="T9" fmla="*/ 2147483647 h 189"/>
                <a:gd name="T10" fmla="*/ 2147483647 w 305"/>
                <a:gd name="T11" fmla="*/ 2147483647 h 189"/>
                <a:gd name="T12" fmla="*/ 2147483647 w 305"/>
                <a:gd name="T13" fmla="*/ 2147483647 h 189"/>
                <a:gd name="T14" fmla="*/ 2147483647 w 305"/>
                <a:gd name="T15" fmla="*/ 2147483647 h 189"/>
                <a:gd name="T16" fmla="*/ 2147483647 w 305"/>
                <a:gd name="T17" fmla="*/ 2147483647 h 189"/>
                <a:gd name="T18" fmla="*/ 2147483647 w 305"/>
                <a:gd name="T19" fmla="*/ 2147483647 h 189"/>
                <a:gd name="T20" fmla="*/ 2147483647 w 305"/>
                <a:gd name="T21" fmla="*/ 2147483647 h 189"/>
                <a:gd name="T22" fmla="*/ 2147483647 w 305"/>
                <a:gd name="T23" fmla="*/ 2147483647 h 189"/>
                <a:gd name="T24" fmla="*/ 2147483647 w 305"/>
                <a:gd name="T25" fmla="*/ 2147483647 h 189"/>
                <a:gd name="T26" fmla="*/ 2147483647 w 305"/>
                <a:gd name="T27" fmla="*/ 2147483647 h 189"/>
                <a:gd name="T28" fmla="*/ 2147483647 w 305"/>
                <a:gd name="T29" fmla="*/ 2147483647 h 189"/>
                <a:gd name="T30" fmla="*/ 2147483647 w 305"/>
                <a:gd name="T31" fmla="*/ 2147483647 h 189"/>
                <a:gd name="T32" fmla="*/ 2147483647 w 305"/>
                <a:gd name="T33" fmla="*/ 2147483647 h 189"/>
                <a:gd name="T34" fmla="*/ 2147483647 w 305"/>
                <a:gd name="T35" fmla="*/ 2147483647 h 189"/>
                <a:gd name="T36" fmla="*/ 2147483647 w 305"/>
                <a:gd name="T37" fmla="*/ 2147483647 h 189"/>
                <a:gd name="T38" fmla="*/ 0 w 305"/>
                <a:gd name="T39" fmla="*/ 2147483647 h 189"/>
                <a:gd name="T40" fmla="*/ 2147483647 w 305"/>
                <a:gd name="T41" fmla="*/ 2147483647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5"/>
                <a:gd name="T64" fmla="*/ 0 h 189"/>
                <a:gd name="T65" fmla="*/ 305 w 305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5" h="189">
                  <a:moveTo>
                    <a:pt x="39" y="32"/>
                  </a:moveTo>
                  <a:lnTo>
                    <a:pt x="70" y="0"/>
                  </a:lnTo>
                  <a:lnTo>
                    <a:pt x="164" y="24"/>
                  </a:lnTo>
                  <a:lnTo>
                    <a:pt x="211" y="0"/>
                  </a:lnTo>
                  <a:lnTo>
                    <a:pt x="227" y="32"/>
                  </a:lnTo>
                  <a:lnTo>
                    <a:pt x="219" y="40"/>
                  </a:lnTo>
                  <a:lnTo>
                    <a:pt x="211" y="79"/>
                  </a:lnTo>
                  <a:lnTo>
                    <a:pt x="243" y="86"/>
                  </a:lnTo>
                  <a:lnTo>
                    <a:pt x="259" y="110"/>
                  </a:lnTo>
                  <a:lnTo>
                    <a:pt x="259" y="126"/>
                  </a:lnTo>
                  <a:lnTo>
                    <a:pt x="305" y="157"/>
                  </a:lnTo>
                  <a:lnTo>
                    <a:pt x="250" y="181"/>
                  </a:lnTo>
                  <a:lnTo>
                    <a:pt x="195" y="157"/>
                  </a:lnTo>
                  <a:lnTo>
                    <a:pt x="148" y="189"/>
                  </a:lnTo>
                  <a:lnTo>
                    <a:pt x="101" y="189"/>
                  </a:lnTo>
                  <a:lnTo>
                    <a:pt x="31" y="157"/>
                  </a:lnTo>
                  <a:lnTo>
                    <a:pt x="15" y="150"/>
                  </a:lnTo>
                  <a:lnTo>
                    <a:pt x="39" y="110"/>
                  </a:lnTo>
                  <a:lnTo>
                    <a:pt x="31" y="86"/>
                  </a:lnTo>
                  <a:lnTo>
                    <a:pt x="0" y="55"/>
                  </a:lnTo>
                  <a:lnTo>
                    <a:pt x="39" y="3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13" name="Freeform 113"/>
            <p:cNvSpPr>
              <a:spLocks noChangeAspect="1"/>
            </p:cNvSpPr>
            <p:nvPr/>
          </p:nvSpPr>
          <p:spPr bwMode="auto">
            <a:xfrm>
              <a:off x="9993146" y="4026543"/>
              <a:ext cx="243927" cy="453151"/>
            </a:xfrm>
            <a:custGeom>
              <a:avLst/>
              <a:gdLst>
                <a:gd name="T0" fmla="*/ 0 w 179"/>
                <a:gd name="T1" fmla="*/ 2147483647 h 298"/>
                <a:gd name="T2" fmla="*/ 2147483647 w 179"/>
                <a:gd name="T3" fmla="*/ 2147483647 h 298"/>
                <a:gd name="T4" fmla="*/ 2147483647 w 179"/>
                <a:gd name="T5" fmla="*/ 2147483647 h 298"/>
                <a:gd name="T6" fmla="*/ 2147483647 w 179"/>
                <a:gd name="T7" fmla="*/ 2147483647 h 298"/>
                <a:gd name="T8" fmla="*/ 2147483647 w 179"/>
                <a:gd name="T9" fmla="*/ 2147483647 h 298"/>
                <a:gd name="T10" fmla="*/ 2147483647 w 179"/>
                <a:gd name="T11" fmla="*/ 0 h 298"/>
                <a:gd name="T12" fmla="*/ 2147483647 w 179"/>
                <a:gd name="T13" fmla="*/ 2147483647 h 298"/>
                <a:gd name="T14" fmla="*/ 2147483647 w 179"/>
                <a:gd name="T15" fmla="*/ 2147483647 h 298"/>
                <a:gd name="T16" fmla="*/ 2147483647 w 179"/>
                <a:gd name="T17" fmla="*/ 2147483647 h 298"/>
                <a:gd name="T18" fmla="*/ 2147483647 w 179"/>
                <a:gd name="T19" fmla="*/ 2147483647 h 298"/>
                <a:gd name="T20" fmla="*/ 2147483647 w 179"/>
                <a:gd name="T21" fmla="*/ 2147483647 h 298"/>
                <a:gd name="T22" fmla="*/ 2147483647 w 179"/>
                <a:gd name="T23" fmla="*/ 2147483647 h 298"/>
                <a:gd name="T24" fmla="*/ 2147483647 w 179"/>
                <a:gd name="T25" fmla="*/ 2147483647 h 298"/>
                <a:gd name="T26" fmla="*/ 2147483647 w 179"/>
                <a:gd name="T27" fmla="*/ 2147483647 h 298"/>
                <a:gd name="T28" fmla="*/ 2147483647 w 179"/>
                <a:gd name="T29" fmla="*/ 2147483647 h 298"/>
                <a:gd name="T30" fmla="*/ 2147483647 w 179"/>
                <a:gd name="T31" fmla="*/ 2147483647 h 298"/>
                <a:gd name="T32" fmla="*/ 2147483647 w 179"/>
                <a:gd name="T33" fmla="*/ 2147483647 h 298"/>
                <a:gd name="T34" fmla="*/ 2147483647 w 179"/>
                <a:gd name="T35" fmla="*/ 2147483647 h 298"/>
                <a:gd name="T36" fmla="*/ 2147483647 w 179"/>
                <a:gd name="T37" fmla="*/ 2147483647 h 298"/>
                <a:gd name="T38" fmla="*/ 2147483647 w 179"/>
                <a:gd name="T39" fmla="*/ 2147483647 h 298"/>
                <a:gd name="T40" fmla="*/ 2147483647 w 179"/>
                <a:gd name="T41" fmla="*/ 2147483647 h 298"/>
                <a:gd name="T42" fmla="*/ 2147483647 w 179"/>
                <a:gd name="T43" fmla="*/ 2147483647 h 298"/>
                <a:gd name="T44" fmla="*/ 2147483647 w 179"/>
                <a:gd name="T45" fmla="*/ 2147483647 h 298"/>
                <a:gd name="T46" fmla="*/ 2147483647 w 179"/>
                <a:gd name="T47" fmla="*/ 2147483647 h 298"/>
                <a:gd name="T48" fmla="*/ 0 w 179"/>
                <a:gd name="T49" fmla="*/ 2147483647 h 298"/>
                <a:gd name="T50" fmla="*/ 0 w 179"/>
                <a:gd name="T51" fmla="*/ 2147483647 h 2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9"/>
                <a:gd name="T79" fmla="*/ 0 h 298"/>
                <a:gd name="T80" fmla="*/ 179 w 179"/>
                <a:gd name="T81" fmla="*/ 298 h 29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9" h="298">
                  <a:moveTo>
                    <a:pt x="0" y="39"/>
                  </a:moveTo>
                  <a:lnTo>
                    <a:pt x="7" y="39"/>
                  </a:lnTo>
                  <a:lnTo>
                    <a:pt x="7" y="15"/>
                  </a:lnTo>
                  <a:lnTo>
                    <a:pt x="54" y="15"/>
                  </a:lnTo>
                  <a:lnTo>
                    <a:pt x="70" y="8"/>
                  </a:lnTo>
                  <a:lnTo>
                    <a:pt x="148" y="0"/>
                  </a:lnTo>
                  <a:lnTo>
                    <a:pt x="132" y="15"/>
                  </a:lnTo>
                  <a:lnTo>
                    <a:pt x="156" y="32"/>
                  </a:lnTo>
                  <a:lnTo>
                    <a:pt x="156" y="39"/>
                  </a:lnTo>
                  <a:lnTo>
                    <a:pt x="164" y="55"/>
                  </a:lnTo>
                  <a:lnTo>
                    <a:pt x="164" y="86"/>
                  </a:lnTo>
                  <a:lnTo>
                    <a:pt x="179" y="86"/>
                  </a:lnTo>
                  <a:lnTo>
                    <a:pt x="179" y="102"/>
                  </a:lnTo>
                  <a:lnTo>
                    <a:pt x="179" y="188"/>
                  </a:lnTo>
                  <a:lnTo>
                    <a:pt x="164" y="188"/>
                  </a:lnTo>
                  <a:lnTo>
                    <a:pt x="164" y="228"/>
                  </a:lnTo>
                  <a:lnTo>
                    <a:pt x="156" y="228"/>
                  </a:lnTo>
                  <a:lnTo>
                    <a:pt x="156" y="275"/>
                  </a:lnTo>
                  <a:lnTo>
                    <a:pt x="156" y="298"/>
                  </a:lnTo>
                  <a:lnTo>
                    <a:pt x="93" y="298"/>
                  </a:lnTo>
                  <a:lnTo>
                    <a:pt x="70" y="275"/>
                  </a:lnTo>
                  <a:lnTo>
                    <a:pt x="39" y="252"/>
                  </a:lnTo>
                  <a:lnTo>
                    <a:pt x="31" y="228"/>
                  </a:lnTo>
                  <a:lnTo>
                    <a:pt x="7" y="228"/>
                  </a:lnTo>
                  <a:lnTo>
                    <a:pt x="0" y="228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14" name="Freeform 114"/>
            <p:cNvSpPr>
              <a:spLocks noChangeAspect="1"/>
            </p:cNvSpPr>
            <p:nvPr/>
          </p:nvSpPr>
          <p:spPr bwMode="auto">
            <a:xfrm>
              <a:off x="9777479" y="3326740"/>
              <a:ext cx="371840" cy="404394"/>
            </a:xfrm>
            <a:custGeom>
              <a:avLst/>
              <a:gdLst>
                <a:gd name="T0" fmla="*/ 2147483647 w 268"/>
                <a:gd name="T1" fmla="*/ 2147483647 h 265"/>
                <a:gd name="T2" fmla="*/ 2147483647 w 268"/>
                <a:gd name="T3" fmla="*/ 0 h 265"/>
                <a:gd name="T4" fmla="*/ 2147483647 w 268"/>
                <a:gd name="T5" fmla="*/ 0 h 265"/>
                <a:gd name="T6" fmla="*/ 2147483647 w 268"/>
                <a:gd name="T7" fmla="*/ 2147483647 h 265"/>
                <a:gd name="T8" fmla="*/ 2147483647 w 268"/>
                <a:gd name="T9" fmla="*/ 2147483647 h 265"/>
                <a:gd name="T10" fmla="*/ 2147483647 w 268"/>
                <a:gd name="T11" fmla="*/ 2147483647 h 265"/>
                <a:gd name="T12" fmla="*/ 2147483647 w 268"/>
                <a:gd name="T13" fmla="*/ 2147483647 h 265"/>
                <a:gd name="T14" fmla="*/ 2147483647 w 268"/>
                <a:gd name="T15" fmla="*/ 2147483647 h 265"/>
                <a:gd name="T16" fmla="*/ 2147483647 w 268"/>
                <a:gd name="T17" fmla="*/ 2147483647 h 265"/>
                <a:gd name="T18" fmla="*/ 2147483647 w 268"/>
                <a:gd name="T19" fmla="*/ 2147483647 h 265"/>
                <a:gd name="T20" fmla="*/ 2147483647 w 268"/>
                <a:gd name="T21" fmla="*/ 2147483647 h 265"/>
                <a:gd name="T22" fmla="*/ 2147483647 w 268"/>
                <a:gd name="T23" fmla="*/ 2147483647 h 265"/>
                <a:gd name="T24" fmla="*/ 2147483647 w 268"/>
                <a:gd name="T25" fmla="*/ 2147483647 h 265"/>
                <a:gd name="T26" fmla="*/ 2147483647 w 268"/>
                <a:gd name="T27" fmla="*/ 2147483647 h 265"/>
                <a:gd name="T28" fmla="*/ 2147483647 w 268"/>
                <a:gd name="T29" fmla="*/ 2147483647 h 265"/>
                <a:gd name="T30" fmla="*/ 2147483647 w 268"/>
                <a:gd name="T31" fmla="*/ 2147483647 h 265"/>
                <a:gd name="T32" fmla="*/ 0 w 268"/>
                <a:gd name="T33" fmla="*/ 2147483647 h 265"/>
                <a:gd name="T34" fmla="*/ 0 w 268"/>
                <a:gd name="T35" fmla="*/ 2147483647 h 265"/>
                <a:gd name="T36" fmla="*/ 2147483647 w 268"/>
                <a:gd name="T37" fmla="*/ 2147483647 h 2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8"/>
                <a:gd name="T58" fmla="*/ 0 h 265"/>
                <a:gd name="T59" fmla="*/ 268 w 268"/>
                <a:gd name="T60" fmla="*/ 265 h 2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8" h="265">
                  <a:moveTo>
                    <a:pt x="8" y="22"/>
                  </a:moveTo>
                  <a:lnTo>
                    <a:pt x="8" y="0"/>
                  </a:lnTo>
                  <a:lnTo>
                    <a:pt x="252" y="0"/>
                  </a:lnTo>
                  <a:lnTo>
                    <a:pt x="268" y="22"/>
                  </a:lnTo>
                  <a:lnTo>
                    <a:pt x="245" y="86"/>
                  </a:lnTo>
                  <a:lnTo>
                    <a:pt x="245" y="101"/>
                  </a:lnTo>
                  <a:lnTo>
                    <a:pt x="245" y="108"/>
                  </a:lnTo>
                  <a:lnTo>
                    <a:pt x="236" y="132"/>
                  </a:lnTo>
                  <a:lnTo>
                    <a:pt x="245" y="172"/>
                  </a:lnTo>
                  <a:lnTo>
                    <a:pt x="236" y="179"/>
                  </a:lnTo>
                  <a:lnTo>
                    <a:pt x="245" y="194"/>
                  </a:lnTo>
                  <a:lnTo>
                    <a:pt x="245" y="211"/>
                  </a:lnTo>
                  <a:lnTo>
                    <a:pt x="252" y="233"/>
                  </a:lnTo>
                  <a:lnTo>
                    <a:pt x="205" y="265"/>
                  </a:lnTo>
                  <a:lnTo>
                    <a:pt x="119" y="265"/>
                  </a:lnTo>
                  <a:lnTo>
                    <a:pt x="71" y="258"/>
                  </a:lnTo>
                  <a:lnTo>
                    <a:pt x="0" y="241"/>
                  </a:lnTo>
                  <a:lnTo>
                    <a:pt x="0" y="22"/>
                  </a:lnTo>
                  <a:lnTo>
                    <a:pt x="8" y="2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15" name="Freeform 115"/>
            <p:cNvSpPr>
              <a:spLocks noChangeAspect="1"/>
            </p:cNvSpPr>
            <p:nvPr/>
          </p:nvSpPr>
          <p:spPr bwMode="auto">
            <a:xfrm>
              <a:off x="9729883" y="5417543"/>
              <a:ext cx="376302" cy="217971"/>
            </a:xfrm>
            <a:custGeom>
              <a:avLst/>
              <a:gdLst>
                <a:gd name="T0" fmla="*/ 2147483647 w 275"/>
                <a:gd name="T1" fmla="*/ 0 h 142"/>
                <a:gd name="T2" fmla="*/ 2147483647 w 275"/>
                <a:gd name="T3" fmla="*/ 2147483647 h 142"/>
                <a:gd name="T4" fmla="*/ 2147483647 w 275"/>
                <a:gd name="T5" fmla="*/ 2147483647 h 142"/>
                <a:gd name="T6" fmla="*/ 0 w 275"/>
                <a:gd name="T7" fmla="*/ 2147483647 h 142"/>
                <a:gd name="T8" fmla="*/ 2147483647 w 275"/>
                <a:gd name="T9" fmla="*/ 0 h 142"/>
                <a:gd name="T10" fmla="*/ 2147483647 w 275"/>
                <a:gd name="T11" fmla="*/ 0 h 142"/>
                <a:gd name="T12" fmla="*/ 2147483647 w 275"/>
                <a:gd name="T13" fmla="*/ 0 h 1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5"/>
                <a:gd name="T22" fmla="*/ 0 h 142"/>
                <a:gd name="T23" fmla="*/ 275 w 275"/>
                <a:gd name="T24" fmla="*/ 142 h 1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5" h="142">
                  <a:moveTo>
                    <a:pt x="275" y="0"/>
                  </a:moveTo>
                  <a:lnTo>
                    <a:pt x="260" y="127"/>
                  </a:lnTo>
                  <a:lnTo>
                    <a:pt x="134" y="142"/>
                  </a:lnTo>
                  <a:lnTo>
                    <a:pt x="0" y="127"/>
                  </a:lnTo>
                  <a:lnTo>
                    <a:pt x="8" y="0"/>
                  </a:lnTo>
                  <a:lnTo>
                    <a:pt x="197" y="0"/>
                  </a:lnTo>
                  <a:lnTo>
                    <a:pt x="275" y="0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16" name="Freeform 116"/>
            <p:cNvSpPr>
              <a:spLocks noChangeAspect="1"/>
            </p:cNvSpPr>
            <p:nvPr/>
          </p:nvSpPr>
          <p:spPr bwMode="auto">
            <a:xfrm>
              <a:off x="10158121" y="5212184"/>
              <a:ext cx="499753" cy="392922"/>
            </a:xfrm>
            <a:custGeom>
              <a:avLst/>
              <a:gdLst>
                <a:gd name="T0" fmla="*/ 0 w 361"/>
                <a:gd name="T1" fmla="*/ 2147483647 h 259"/>
                <a:gd name="T2" fmla="*/ 2147483647 w 361"/>
                <a:gd name="T3" fmla="*/ 2147483647 h 259"/>
                <a:gd name="T4" fmla="*/ 2147483647 w 361"/>
                <a:gd name="T5" fmla="*/ 2147483647 h 259"/>
                <a:gd name="T6" fmla="*/ 2147483647 w 361"/>
                <a:gd name="T7" fmla="*/ 2147483647 h 259"/>
                <a:gd name="T8" fmla="*/ 2147483647 w 361"/>
                <a:gd name="T9" fmla="*/ 2147483647 h 259"/>
                <a:gd name="T10" fmla="*/ 2147483647 w 361"/>
                <a:gd name="T11" fmla="*/ 2147483647 h 259"/>
                <a:gd name="T12" fmla="*/ 2147483647 w 361"/>
                <a:gd name="T13" fmla="*/ 2147483647 h 259"/>
                <a:gd name="T14" fmla="*/ 2147483647 w 361"/>
                <a:gd name="T15" fmla="*/ 2147483647 h 259"/>
                <a:gd name="T16" fmla="*/ 2147483647 w 361"/>
                <a:gd name="T17" fmla="*/ 2147483647 h 259"/>
                <a:gd name="T18" fmla="*/ 2147483647 w 361"/>
                <a:gd name="T19" fmla="*/ 2147483647 h 259"/>
                <a:gd name="T20" fmla="*/ 2147483647 w 361"/>
                <a:gd name="T21" fmla="*/ 2147483647 h 259"/>
                <a:gd name="T22" fmla="*/ 2147483647 w 361"/>
                <a:gd name="T23" fmla="*/ 0 h 259"/>
                <a:gd name="T24" fmla="*/ 2147483647 w 361"/>
                <a:gd name="T25" fmla="*/ 0 h 259"/>
                <a:gd name="T26" fmla="*/ 2147483647 w 361"/>
                <a:gd name="T27" fmla="*/ 2147483647 h 259"/>
                <a:gd name="T28" fmla="*/ 2147483647 w 361"/>
                <a:gd name="T29" fmla="*/ 2147483647 h 259"/>
                <a:gd name="T30" fmla="*/ 2147483647 w 361"/>
                <a:gd name="T31" fmla="*/ 2147483647 h 259"/>
                <a:gd name="T32" fmla="*/ 2147483647 w 361"/>
                <a:gd name="T33" fmla="*/ 2147483647 h 259"/>
                <a:gd name="T34" fmla="*/ 2147483647 w 361"/>
                <a:gd name="T35" fmla="*/ 2147483647 h 259"/>
                <a:gd name="T36" fmla="*/ 0 w 361"/>
                <a:gd name="T37" fmla="*/ 2147483647 h 259"/>
                <a:gd name="T38" fmla="*/ 0 w 361"/>
                <a:gd name="T39" fmla="*/ 2147483647 h 2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1"/>
                <a:gd name="T61" fmla="*/ 0 h 259"/>
                <a:gd name="T62" fmla="*/ 361 w 361"/>
                <a:gd name="T63" fmla="*/ 259 h 2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1" h="259">
                  <a:moveTo>
                    <a:pt x="0" y="228"/>
                  </a:moveTo>
                  <a:lnTo>
                    <a:pt x="16" y="220"/>
                  </a:lnTo>
                  <a:lnTo>
                    <a:pt x="16" y="212"/>
                  </a:lnTo>
                  <a:lnTo>
                    <a:pt x="55" y="173"/>
                  </a:lnTo>
                  <a:lnTo>
                    <a:pt x="63" y="188"/>
                  </a:lnTo>
                  <a:lnTo>
                    <a:pt x="78" y="164"/>
                  </a:lnTo>
                  <a:lnTo>
                    <a:pt x="118" y="125"/>
                  </a:lnTo>
                  <a:lnTo>
                    <a:pt x="118" y="102"/>
                  </a:lnTo>
                  <a:lnTo>
                    <a:pt x="228" y="63"/>
                  </a:lnTo>
                  <a:lnTo>
                    <a:pt x="228" y="39"/>
                  </a:lnTo>
                  <a:lnTo>
                    <a:pt x="243" y="16"/>
                  </a:lnTo>
                  <a:lnTo>
                    <a:pt x="259" y="0"/>
                  </a:lnTo>
                  <a:lnTo>
                    <a:pt x="361" y="0"/>
                  </a:lnTo>
                  <a:lnTo>
                    <a:pt x="361" y="78"/>
                  </a:lnTo>
                  <a:lnTo>
                    <a:pt x="353" y="228"/>
                  </a:lnTo>
                  <a:lnTo>
                    <a:pt x="353" y="259"/>
                  </a:lnTo>
                  <a:lnTo>
                    <a:pt x="275" y="259"/>
                  </a:lnTo>
                  <a:lnTo>
                    <a:pt x="94" y="259"/>
                  </a:lnTo>
                  <a:lnTo>
                    <a:pt x="0" y="259"/>
                  </a:lnTo>
                  <a:lnTo>
                    <a:pt x="0" y="228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17" name="Freeform 117"/>
            <p:cNvSpPr>
              <a:spLocks noChangeAspect="1"/>
            </p:cNvSpPr>
            <p:nvPr/>
          </p:nvSpPr>
          <p:spPr bwMode="auto">
            <a:xfrm>
              <a:off x="10503310" y="3338213"/>
              <a:ext cx="409024" cy="381450"/>
            </a:xfrm>
            <a:custGeom>
              <a:avLst/>
              <a:gdLst>
                <a:gd name="T0" fmla="*/ 2147483647 w 297"/>
                <a:gd name="T1" fmla="*/ 2147483647 h 251"/>
                <a:gd name="T2" fmla="*/ 0 w 297"/>
                <a:gd name="T3" fmla="*/ 2147483647 h 251"/>
                <a:gd name="T4" fmla="*/ 0 w 297"/>
                <a:gd name="T5" fmla="*/ 2147483647 h 251"/>
                <a:gd name="T6" fmla="*/ 2147483647 w 297"/>
                <a:gd name="T7" fmla="*/ 2147483647 h 251"/>
                <a:gd name="T8" fmla="*/ 2147483647 w 297"/>
                <a:gd name="T9" fmla="*/ 2147483647 h 251"/>
                <a:gd name="T10" fmla="*/ 2147483647 w 297"/>
                <a:gd name="T11" fmla="*/ 0 h 251"/>
                <a:gd name="T12" fmla="*/ 2147483647 w 297"/>
                <a:gd name="T13" fmla="*/ 0 h 251"/>
                <a:gd name="T14" fmla="*/ 2147483647 w 297"/>
                <a:gd name="T15" fmla="*/ 2147483647 h 251"/>
                <a:gd name="T16" fmla="*/ 2147483647 w 297"/>
                <a:gd name="T17" fmla="*/ 2147483647 h 251"/>
                <a:gd name="T18" fmla="*/ 2147483647 w 297"/>
                <a:gd name="T19" fmla="*/ 2147483647 h 251"/>
                <a:gd name="T20" fmla="*/ 2147483647 w 297"/>
                <a:gd name="T21" fmla="*/ 2147483647 h 251"/>
                <a:gd name="T22" fmla="*/ 2147483647 w 297"/>
                <a:gd name="T23" fmla="*/ 2147483647 h 2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7"/>
                <a:gd name="T37" fmla="*/ 0 h 251"/>
                <a:gd name="T38" fmla="*/ 297 w 297"/>
                <a:gd name="T39" fmla="*/ 251 h 2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7" h="251">
                  <a:moveTo>
                    <a:pt x="172" y="251"/>
                  </a:moveTo>
                  <a:lnTo>
                    <a:pt x="0" y="251"/>
                  </a:lnTo>
                  <a:lnTo>
                    <a:pt x="0" y="188"/>
                  </a:lnTo>
                  <a:lnTo>
                    <a:pt x="55" y="188"/>
                  </a:lnTo>
                  <a:lnTo>
                    <a:pt x="62" y="180"/>
                  </a:lnTo>
                  <a:lnTo>
                    <a:pt x="62" y="0"/>
                  </a:lnTo>
                  <a:lnTo>
                    <a:pt x="188" y="0"/>
                  </a:lnTo>
                  <a:lnTo>
                    <a:pt x="211" y="7"/>
                  </a:lnTo>
                  <a:lnTo>
                    <a:pt x="219" y="55"/>
                  </a:lnTo>
                  <a:lnTo>
                    <a:pt x="281" y="118"/>
                  </a:lnTo>
                  <a:lnTo>
                    <a:pt x="297" y="180"/>
                  </a:lnTo>
                  <a:lnTo>
                    <a:pt x="172" y="25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18" name="Freeform 118"/>
            <p:cNvSpPr>
              <a:spLocks noChangeAspect="1"/>
            </p:cNvSpPr>
            <p:nvPr/>
          </p:nvSpPr>
          <p:spPr bwMode="auto">
            <a:xfrm>
              <a:off x="11937125" y="4257420"/>
              <a:ext cx="251364" cy="424470"/>
            </a:xfrm>
            <a:custGeom>
              <a:avLst/>
              <a:gdLst>
                <a:gd name="T0" fmla="*/ 2147483647 w 182"/>
                <a:gd name="T1" fmla="*/ 2147483647 h 281"/>
                <a:gd name="T2" fmla="*/ 2147483647 w 182"/>
                <a:gd name="T3" fmla="*/ 2147483647 h 281"/>
                <a:gd name="T4" fmla="*/ 2147483647 w 182"/>
                <a:gd name="T5" fmla="*/ 2147483647 h 281"/>
                <a:gd name="T6" fmla="*/ 2147483647 w 182"/>
                <a:gd name="T7" fmla="*/ 2147483647 h 281"/>
                <a:gd name="T8" fmla="*/ 2147483647 w 182"/>
                <a:gd name="T9" fmla="*/ 2147483647 h 281"/>
                <a:gd name="T10" fmla="*/ 2147483647 w 182"/>
                <a:gd name="T11" fmla="*/ 2147483647 h 281"/>
                <a:gd name="T12" fmla="*/ 2147483647 w 182"/>
                <a:gd name="T13" fmla="*/ 2147483647 h 281"/>
                <a:gd name="T14" fmla="*/ 2147483647 w 182"/>
                <a:gd name="T15" fmla="*/ 2147483647 h 281"/>
                <a:gd name="T16" fmla="*/ 2147483647 w 182"/>
                <a:gd name="T17" fmla="*/ 2147483647 h 281"/>
                <a:gd name="T18" fmla="*/ 2147483647 w 182"/>
                <a:gd name="T19" fmla="*/ 2147483647 h 281"/>
                <a:gd name="T20" fmla="*/ 2147483647 w 182"/>
                <a:gd name="T21" fmla="*/ 2147483647 h 281"/>
                <a:gd name="T22" fmla="*/ 2147483647 w 182"/>
                <a:gd name="T23" fmla="*/ 2147483647 h 281"/>
                <a:gd name="T24" fmla="*/ 2147483647 w 182"/>
                <a:gd name="T25" fmla="*/ 2147483647 h 281"/>
                <a:gd name="T26" fmla="*/ 2147483647 w 182"/>
                <a:gd name="T27" fmla="*/ 2147483647 h 281"/>
                <a:gd name="T28" fmla="*/ 2147483647 w 182"/>
                <a:gd name="T29" fmla="*/ 2147483647 h 281"/>
                <a:gd name="T30" fmla="*/ 0 w 182"/>
                <a:gd name="T31" fmla="*/ 2147483647 h 281"/>
                <a:gd name="T32" fmla="*/ 2147483647 w 182"/>
                <a:gd name="T33" fmla="*/ 2147483647 h 281"/>
                <a:gd name="T34" fmla="*/ 2147483647 w 182"/>
                <a:gd name="T35" fmla="*/ 0 h 281"/>
                <a:gd name="T36" fmla="*/ 2147483647 w 182"/>
                <a:gd name="T37" fmla="*/ 2147483647 h 281"/>
                <a:gd name="T38" fmla="*/ 2147483647 w 182"/>
                <a:gd name="T39" fmla="*/ 2147483647 h 281"/>
                <a:gd name="T40" fmla="*/ 2147483647 w 182"/>
                <a:gd name="T41" fmla="*/ 2147483647 h 281"/>
                <a:gd name="T42" fmla="*/ 2147483647 w 182"/>
                <a:gd name="T43" fmla="*/ 2147483647 h 2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2"/>
                <a:gd name="T67" fmla="*/ 0 h 281"/>
                <a:gd name="T68" fmla="*/ 182 w 182"/>
                <a:gd name="T69" fmla="*/ 281 h 28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2" h="281">
                  <a:moveTo>
                    <a:pt x="126" y="281"/>
                  </a:moveTo>
                  <a:lnTo>
                    <a:pt x="87" y="273"/>
                  </a:lnTo>
                  <a:lnTo>
                    <a:pt x="87" y="258"/>
                  </a:lnTo>
                  <a:lnTo>
                    <a:pt x="39" y="226"/>
                  </a:lnTo>
                  <a:lnTo>
                    <a:pt x="39" y="219"/>
                  </a:lnTo>
                  <a:lnTo>
                    <a:pt x="39" y="187"/>
                  </a:lnTo>
                  <a:lnTo>
                    <a:pt x="24" y="187"/>
                  </a:lnTo>
                  <a:lnTo>
                    <a:pt x="32" y="187"/>
                  </a:lnTo>
                  <a:lnTo>
                    <a:pt x="32" y="164"/>
                  </a:lnTo>
                  <a:lnTo>
                    <a:pt x="24" y="148"/>
                  </a:lnTo>
                  <a:lnTo>
                    <a:pt x="32" y="133"/>
                  </a:lnTo>
                  <a:lnTo>
                    <a:pt x="24" y="125"/>
                  </a:lnTo>
                  <a:lnTo>
                    <a:pt x="24" y="102"/>
                  </a:lnTo>
                  <a:lnTo>
                    <a:pt x="8" y="71"/>
                  </a:lnTo>
                  <a:lnTo>
                    <a:pt x="24" y="62"/>
                  </a:lnTo>
                  <a:lnTo>
                    <a:pt x="0" y="39"/>
                  </a:lnTo>
                  <a:lnTo>
                    <a:pt x="8" y="16"/>
                  </a:lnTo>
                  <a:lnTo>
                    <a:pt x="182" y="0"/>
                  </a:lnTo>
                  <a:lnTo>
                    <a:pt x="158" y="39"/>
                  </a:lnTo>
                  <a:lnTo>
                    <a:pt x="150" y="94"/>
                  </a:lnTo>
                  <a:lnTo>
                    <a:pt x="126" y="273"/>
                  </a:lnTo>
                  <a:lnTo>
                    <a:pt x="126" y="28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19" name="Freeform 119"/>
            <p:cNvSpPr>
              <a:spLocks noChangeAspect="1"/>
            </p:cNvSpPr>
            <p:nvPr/>
          </p:nvSpPr>
          <p:spPr bwMode="auto">
            <a:xfrm>
              <a:off x="10936132" y="2687167"/>
              <a:ext cx="403074" cy="412998"/>
            </a:xfrm>
            <a:custGeom>
              <a:avLst/>
              <a:gdLst>
                <a:gd name="T0" fmla="*/ 2147483647 w 291"/>
                <a:gd name="T1" fmla="*/ 2147483647 h 273"/>
                <a:gd name="T2" fmla="*/ 2147483647 w 291"/>
                <a:gd name="T3" fmla="*/ 2147483647 h 273"/>
                <a:gd name="T4" fmla="*/ 2147483647 w 291"/>
                <a:gd name="T5" fmla="*/ 2147483647 h 273"/>
                <a:gd name="T6" fmla="*/ 2147483647 w 291"/>
                <a:gd name="T7" fmla="*/ 2147483647 h 273"/>
                <a:gd name="T8" fmla="*/ 2147483647 w 291"/>
                <a:gd name="T9" fmla="*/ 2147483647 h 273"/>
                <a:gd name="T10" fmla="*/ 2147483647 w 291"/>
                <a:gd name="T11" fmla="*/ 2147483647 h 273"/>
                <a:gd name="T12" fmla="*/ 0 w 291"/>
                <a:gd name="T13" fmla="*/ 2147483647 h 273"/>
                <a:gd name="T14" fmla="*/ 0 w 291"/>
                <a:gd name="T15" fmla="*/ 2147483647 h 273"/>
                <a:gd name="T16" fmla="*/ 2147483647 w 291"/>
                <a:gd name="T17" fmla="*/ 0 h 273"/>
                <a:gd name="T18" fmla="*/ 2147483647 w 291"/>
                <a:gd name="T19" fmla="*/ 2147483647 h 273"/>
                <a:gd name="T20" fmla="*/ 2147483647 w 291"/>
                <a:gd name="T21" fmla="*/ 2147483647 h 273"/>
                <a:gd name="T22" fmla="*/ 2147483647 w 291"/>
                <a:gd name="T23" fmla="*/ 2147483647 h 273"/>
                <a:gd name="T24" fmla="*/ 2147483647 w 291"/>
                <a:gd name="T25" fmla="*/ 2147483647 h 2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1"/>
                <a:gd name="T40" fmla="*/ 0 h 273"/>
                <a:gd name="T41" fmla="*/ 291 w 291"/>
                <a:gd name="T42" fmla="*/ 273 h 2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1" h="273">
                  <a:moveTo>
                    <a:pt x="228" y="110"/>
                  </a:moveTo>
                  <a:lnTo>
                    <a:pt x="236" y="156"/>
                  </a:lnTo>
                  <a:lnTo>
                    <a:pt x="291" y="195"/>
                  </a:lnTo>
                  <a:lnTo>
                    <a:pt x="275" y="219"/>
                  </a:lnTo>
                  <a:lnTo>
                    <a:pt x="275" y="226"/>
                  </a:lnTo>
                  <a:lnTo>
                    <a:pt x="110" y="273"/>
                  </a:lnTo>
                  <a:lnTo>
                    <a:pt x="0" y="203"/>
                  </a:lnTo>
                  <a:lnTo>
                    <a:pt x="0" y="156"/>
                  </a:lnTo>
                  <a:lnTo>
                    <a:pt x="133" y="0"/>
                  </a:lnTo>
                  <a:lnTo>
                    <a:pt x="149" y="32"/>
                  </a:lnTo>
                  <a:lnTo>
                    <a:pt x="173" y="62"/>
                  </a:lnTo>
                  <a:lnTo>
                    <a:pt x="197" y="78"/>
                  </a:lnTo>
                  <a:lnTo>
                    <a:pt x="228" y="11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20" name="Freeform 120"/>
            <p:cNvSpPr>
              <a:spLocks noChangeAspect="1"/>
            </p:cNvSpPr>
            <p:nvPr/>
          </p:nvSpPr>
          <p:spPr bwMode="auto">
            <a:xfrm>
              <a:off x="9703111" y="1426662"/>
              <a:ext cx="361429" cy="440245"/>
            </a:xfrm>
            <a:custGeom>
              <a:avLst/>
              <a:gdLst>
                <a:gd name="T0" fmla="*/ 2147483647 w 260"/>
                <a:gd name="T1" fmla="*/ 0 h 290"/>
                <a:gd name="T2" fmla="*/ 2147483647 w 260"/>
                <a:gd name="T3" fmla="*/ 2147483647 h 290"/>
                <a:gd name="T4" fmla="*/ 2147483647 w 260"/>
                <a:gd name="T5" fmla="*/ 2147483647 h 290"/>
                <a:gd name="T6" fmla="*/ 2147483647 w 260"/>
                <a:gd name="T7" fmla="*/ 2147483647 h 290"/>
                <a:gd name="T8" fmla="*/ 2147483647 w 260"/>
                <a:gd name="T9" fmla="*/ 2147483647 h 290"/>
                <a:gd name="T10" fmla="*/ 2147483647 w 260"/>
                <a:gd name="T11" fmla="*/ 2147483647 h 290"/>
                <a:gd name="T12" fmla="*/ 2147483647 w 260"/>
                <a:gd name="T13" fmla="*/ 2147483647 h 290"/>
                <a:gd name="T14" fmla="*/ 2147483647 w 260"/>
                <a:gd name="T15" fmla="*/ 2147483647 h 290"/>
                <a:gd name="T16" fmla="*/ 2147483647 w 260"/>
                <a:gd name="T17" fmla="*/ 2147483647 h 290"/>
                <a:gd name="T18" fmla="*/ 2147483647 w 260"/>
                <a:gd name="T19" fmla="*/ 2147483647 h 290"/>
                <a:gd name="T20" fmla="*/ 2147483647 w 260"/>
                <a:gd name="T21" fmla="*/ 2147483647 h 290"/>
                <a:gd name="T22" fmla="*/ 2147483647 w 260"/>
                <a:gd name="T23" fmla="*/ 2147483647 h 290"/>
                <a:gd name="T24" fmla="*/ 2147483647 w 260"/>
                <a:gd name="T25" fmla="*/ 2147483647 h 290"/>
                <a:gd name="T26" fmla="*/ 0 w 260"/>
                <a:gd name="T27" fmla="*/ 2147483647 h 290"/>
                <a:gd name="T28" fmla="*/ 2147483647 w 260"/>
                <a:gd name="T29" fmla="*/ 2147483647 h 290"/>
                <a:gd name="T30" fmla="*/ 0 w 260"/>
                <a:gd name="T31" fmla="*/ 2147483647 h 290"/>
                <a:gd name="T32" fmla="*/ 2147483647 w 260"/>
                <a:gd name="T33" fmla="*/ 2147483647 h 290"/>
                <a:gd name="T34" fmla="*/ 2147483647 w 260"/>
                <a:gd name="T35" fmla="*/ 2147483647 h 290"/>
                <a:gd name="T36" fmla="*/ 2147483647 w 260"/>
                <a:gd name="T37" fmla="*/ 2147483647 h 290"/>
                <a:gd name="T38" fmla="*/ 2147483647 w 260"/>
                <a:gd name="T39" fmla="*/ 2147483647 h 290"/>
                <a:gd name="T40" fmla="*/ 2147483647 w 260"/>
                <a:gd name="T41" fmla="*/ 2147483647 h 290"/>
                <a:gd name="T42" fmla="*/ 2147483647 w 260"/>
                <a:gd name="T43" fmla="*/ 2147483647 h 290"/>
                <a:gd name="T44" fmla="*/ 2147483647 w 260"/>
                <a:gd name="T45" fmla="*/ 2147483647 h 290"/>
                <a:gd name="T46" fmla="*/ 2147483647 w 260"/>
                <a:gd name="T47" fmla="*/ 2147483647 h 290"/>
                <a:gd name="T48" fmla="*/ 2147483647 w 260"/>
                <a:gd name="T49" fmla="*/ 2147483647 h 290"/>
                <a:gd name="T50" fmla="*/ 2147483647 w 260"/>
                <a:gd name="T51" fmla="*/ 0 h 290"/>
                <a:gd name="T52" fmla="*/ 2147483647 w 260"/>
                <a:gd name="T53" fmla="*/ 0 h 2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60"/>
                <a:gd name="T82" fmla="*/ 0 h 290"/>
                <a:gd name="T83" fmla="*/ 260 w 260"/>
                <a:gd name="T84" fmla="*/ 290 h 29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60" h="290">
                  <a:moveTo>
                    <a:pt x="220" y="0"/>
                  </a:moveTo>
                  <a:lnTo>
                    <a:pt x="236" y="94"/>
                  </a:lnTo>
                  <a:lnTo>
                    <a:pt x="260" y="117"/>
                  </a:lnTo>
                  <a:lnTo>
                    <a:pt x="212" y="149"/>
                  </a:lnTo>
                  <a:lnTo>
                    <a:pt x="212" y="172"/>
                  </a:lnTo>
                  <a:lnTo>
                    <a:pt x="205" y="180"/>
                  </a:lnTo>
                  <a:lnTo>
                    <a:pt x="205" y="290"/>
                  </a:lnTo>
                  <a:lnTo>
                    <a:pt x="150" y="274"/>
                  </a:lnTo>
                  <a:lnTo>
                    <a:pt x="150" y="266"/>
                  </a:lnTo>
                  <a:lnTo>
                    <a:pt x="157" y="274"/>
                  </a:lnTo>
                  <a:lnTo>
                    <a:pt x="150" y="258"/>
                  </a:lnTo>
                  <a:lnTo>
                    <a:pt x="54" y="274"/>
                  </a:lnTo>
                  <a:lnTo>
                    <a:pt x="24" y="258"/>
                  </a:lnTo>
                  <a:lnTo>
                    <a:pt x="0" y="227"/>
                  </a:lnTo>
                  <a:lnTo>
                    <a:pt x="47" y="227"/>
                  </a:lnTo>
                  <a:lnTo>
                    <a:pt x="0" y="204"/>
                  </a:lnTo>
                  <a:lnTo>
                    <a:pt x="63" y="196"/>
                  </a:lnTo>
                  <a:lnTo>
                    <a:pt x="47" y="180"/>
                  </a:lnTo>
                  <a:lnTo>
                    <a:pt x="63" y="172"/>
                  </a:lnTo>
                  <a:lnTo>
                    <a:pt x="47" y="149"/>
                  </a:lnTo>
                  <a:lnTo>
                    <a:pt x="78" y="141"/>
                  </a:lnTo>
                  <a:lnTo>
                    <a:pt x="54" y="133"/>
                  </a:lnTo>
                  <a:lnTo>
                    <a:pt x="63" y="85"/>
                  </a:lnTo>
                  <a:lnTo>
                    <a:pt x="86" y="85"/>
                  </a:lnTo>
                  <a:lnTo>
                    <a:pt x="63" y="54"/>
                  </a:lnTo>
                  <a:lnTo>
                    <a:pt x="86" y="0"/>
                  </a:lnTo>
                  <a:lnTo>
                    <a:pt x="22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21" name="Freeform 121"/>
            <p:cNvSpPr>
              <a:spLocks noChangeAspect="1"/>
            </p:cNvSpPr>
            <p:nvPr/>
          </p:nvSpPr>
          <p:spPr bwMode="auto">
            <a:xfrm>
              <a:off x="9567761" y="3980654"/>
              <a:ext cx="401587" cy="238048"/>
            </a:xfrm>
            <a:custGeom>
              <a:avLst/>
              <a:gdLst>
                <a:gd name="T0" fmla="*/ 2147483647 w 291"/>
                <a:gd name="T1" fmla="*/ 2147483647 h 156"/>
                <a:gd name="T2" fmla="*/ 2147483647 w 291"/>
                <a:gd name="T3" fmla="*/ 2147483647 h 156"/>
                <a:gd name="T4" fmla="*/ 2147483647 w 291"/>
                <a:gd name="T5" fmla="*/ 2147483647 h 156"/>
                <a:gd name="T6" fmla="*/ 2147483647 w 291"/>
                <a:gd name="T7" fmla="*/ 2147483647 h 156"/>
                <a:gd name="T8" fmla="*/ 0 w 291"/>
                <a:gd name="T9" fmla="*/ 0 h 156"/>
                <a:gd name="T10" fmla="*/ 2147483647 w 291"/>
                <a:gd name="T11" fmla="*/ 0 h 156"/>
                <a:gd name="T12" fmla="*/ 2147483647 w 291"/>
                <a:gd name="T13" fmla="*/ 2147483647 h 156"/>
                <a:gd name="T14" fmla="*/ 2147483647 w 291"/>
                <a:gd name="T15" fmla="*/ 2147483647 h 156"/>
                <a:gd name="T16" fmla="*/ 2147483647 w 291"/>
                <a:gd name="T17" fmla="*/ 2147483647 h 156"/>
                <a:gd name="T18" fmla="*/ 2147483647 w 291"/>
                <a:gd name="T19" fmla="*/ 2147483647 h 156"/>
                <a:gd name="T20" fmla="*/ 2147483647 w 291"/>
                <a:gd name="T21" fmla="*/ 2147483647 h 156"/>
                <a:gd name="T22" fmla="*/ 2147483647 w 291"/>
                <a:gd name="T23" fmla="*/ 2147483647 h 156"/>
                <a:gd name="T24" fmla="*/ 2147483647 w 291"/>
                <a:gd name="T25" fmla="*/ 2147483647 h 156"/>
                <a:gd name="T26" fmla="*/ 2147483647 w 291"/>
                <a:gd name="T27" fmla="*/ 2147483647 h 156"/>
                <a:gd name="T28" fmla="*/ 2147483647 w 291"/>
                <a:gd name="T29" fmla="*/ 2147483647 h 156"/>
                <a:gd name="T30" fmla="*/ 2147483647 w 291"/>
                <a:gd name="T31" fmla="*/ 2147483647 h 1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1"/>
                <a:gd name="T49" fmla="*/ 0 h 156"/>
                <a:gd name="T50" fmla="*/ 291 w 291"/>
                <a:gd name="T51" fmla="*/ 156 h 1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1" h="156">
                  <a:moveTo>
                    <a:pt x="71" y="156"/>
                  </a:moveTo>
                  <a:lnTo>
                    <a:pt x="78" y="125"/>
                  </a:lnTo>
                  <a:lnTo>
                    <a:pt x="63" y="102"/>
                  </a:lnTo>
                  <a:lnTo>
                    <a:pt x="63" y="63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126" y="7"/>
                  </a:lnTo>
                  <a:lnTo>
                    <a:pt x="275" y="7"/>
                  </a:lnTo>
                  <a:lnTo>
                    <a:pt x="275" y="31"/>
                  </a:lnTo>
                  <a:lnTo>
                    <a:pt x="291" y="31"/>
                  </a:lnTo>
                  <a:lnTo>
                    <a:pt x="275" y="63"/>
                  </a:lnTo>
                  <a:lnTo>
                    <a:pt x="252" y="70"/>
                  </a:lnTo>
                  <a:lnTo>
                    <a:pt x="220" y="125"/>
                  </a:lnTo>
                  <a:lnTo>
                    <a:pt x="149" y="132"/>
                  </a:lnTo>
                  <a:lnTo>
                    <a:pt x="78" y="156"/>
                  </a:lnTo>
                  <a:lnTo>
                    <a:pt x="71" y="15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22" name="Freeform 122"/>
            <p:cNvSpPr>
              <a:spLocks noChangeAspect="1"/>
            </p:cNvSpPr>
            <p:nvPr/>
          </p:nvSpPr>
          <p:spPr bwMode="auto">
            <a:xfrm>
              <a:off x="10588090" y="2757434"/>
              <a:ext cx="348042" cy="402960"/>
            </a:xfrm>
            <a:custGeom>
              <a:avLst/>
              <a:gdLst>
                <a:gd name="T0" fmla="*/ 2147483647 w 252"/>
                <a:gd name="T1" fmla="*/ 2147483647 h 267"/>
                <a:gd name="T2" fmla="*/ 2147483647 w 252"/>
                <a:gd name="T3" fmla="*/ 2147483647 h 267"/>
                <a:gd name="T4" fmla="*/ 0 w 252"/>
                <a:gd name="T5" fmla="*/ 2147483647 h 267"/>
                <a:gd name="T6" fmla="*/ 0 w 252"/>
                <a:gd name="T7" fmla="*/ 2147483647 h 267"/>
                <a:gd name="T8" fmla="*/ 2147483647 w 252"/>
                <a:gd name="T9" fmla="*/ 2147483647 h 267"/>
                <a:gd name="T10" fmla="*/ 2147483647 w 252"/>
                <a:gd name="T11" fmla="*/ 0 h 267"/>
                <a:gd name="T12" fmla="*/ 2147483647 w 252"/>
                <a:gd name="T13" fmla="*/ 2147483647 h 267"/>
                <a:gd name="T14" fmla="*/ 2147483647 w 252"/>
                <a:gd name="T15" fmla="*/ 2147483647 h 267"/>
                <a:gd name="T16" fmla="*/ 2147483647 w 252"/>
                <a:gd name="T17" fmla="*/ 2147483647 h 267"/>
                <a:gd name="T18" fmla="*/ 2147483647 w 252"/>
                <a:gd name="T19" fmla="*/ 2147483647 h 267"/>
                <a:gd name="T20" fmla="*/ 2147483647 w 252"/>
                <a:gd name="T21" fmla="*/ 2147483647 h 267"/>
                <a:gd name="T22" fmla="*/ 2147483647 w 252"/>
                <a:gd name="T23" fmla="*/ 2147483647 h 267"/>
                <a:gd name="T24" fmla="*/ 2147483647 w 252"/>
                <a:gd name="T25" fmla="*/ 2147483647 h 267"/>
                <a:gd name="T26" fmla="*/ 2147483647 w 252"/>
                <a:gd name="T27" fmla="*/ 2147483647 h 267"/>
                <a:gd name="T28" fmla="*/ 2147483647 w 252"/>
                <a:gd name="T29" fmla="*/ 2147483647 h 267"/>
                <a:gd name="T30" fmla="*/ 2147483647 w 252"/>
                <a:gd name="T31" fmla="*/ 2147483647 h 267"/>
                <a:gd name="T32" fmla="*/ 2147483647 w 252"/>
                <a:gd name="T33" fmla="*/ 2147483647 h 267"/>
                <a:gd name="T34" fmla="*/ 2147483647 w 252"/>
                <a:gd name="T35" fmla="*/ 2147483647 h 2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2"/>
                <a:gd name="T55" fmla="*/ 0 h 267"/>
                <a:gd name="T56" fmla="*/ 252 w 252"/>
                <a:gd name="T57" fmla="*/ 267 h 26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2" h="267">
                  <a:moveTo>
                    <a:pt x="87" y="212"/>
                  </a:moveTo>
                  <a:lnTo>
                    <a:pt x="64" y="180"/>
                  </a:lnTo>
                  <a:lnTo>
                    <a:pt x="0" y="180"/>
                  </a:lnTo>
                  <a:lnTo>
                    <a:pt x="0" y="158"/>
                  </a:lnTo>
                  <a:lnTo>
                    <a:pt x="71" y="63"/>
                  </a:lnTo>
                  <a:lnTo>
                    <a:pt x="87" y="0"/>
                  </a:lnTo>
                  <a:lnTo>
                    <a:pt x="205" y="79"/>
                  </a:lnTo>
                  <a:lnTo>
                    <a:pt x="213" y="79"/>
                  </a:lnTo>
                  <a:lnTo>
                    <a:pt x="252" y="110"/>
                  </a:lnTo>
                  <a:lnTo>
                    <a:pt x="252" y="158"/>
                  </a:lnTo>
                  <a:lnTo>
                    <a:pt x="252" y="180"/>
                  </a:lnTo>
                  <a:lnTo>
                    <a:pt x="236" y="173"/>
                  </a:lnTo>
                  <a:lnTo>
                    <a:pt x="149" y="227"/>
                  </a:lnTo>
                  <a:lnTo>
                    <a:pt x="149" y="236"/>
                  </a:lnTo>
                  <a:lnTo>
                    <a:pt x="142" y="236"/>
                  </a:lnTo>
                  <a:lnTo>
                    <a:pt x="149" y="244"/>
                  </a:lnTo>
                  <a:lnTo>
                    <a:pt x="126" y="267"/>
                  </a:lnTo>
                  <a:lnTo>
                    <a:pt x="87" y="21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23" name="Freeform 123"/>
            <p:cNvSpPr>
              <a:spLocks noChangeAspect="1"/>
            </p:cNvSpPr>
            <p:nvPr/>
          </p:nvSpPr>
          <p:spPr bwMode="auto">
            <a:xfrm>
              <a:off x="10970341" y="2519386"/>
              <a:ext cx="368865" cy="285371"/>
            </a:xfrm>
            <a:custGeom>
              <a:avLst/>
              <a:gdLst>
                <a:gd name="T0" fmla="*/ 2147483647 w 266"/>
                <a:gd name="T1" fmla="*/ 0 h 189"/>
                <a:gd name="T2" fmla="*/ 2147483647 w 266"/>
                <a:gd name="T3" fmla="*/ 2147483647 h 189"/>
                <a:gd name="T4" fmla="*/ 2147483647 w 266"/>
                <a:gd name="T5" fmla="*/ 2147483647 h 189"/>
                <a:gd name="T6" fmla="*/ 2147483647 w 266"/>
                <a:gd name="T7" fmla="*/ 2147483647 h 189"/>
                <a:gd name="T8" fmla="*/ 2147483647 w 266"/>
                <a:gd name="T9" fmla="*/ 2147483647 h 189"/>
                <a:gd name="T10" fmla="*/ 2147483647 w 266"/>
                <a:gd name="T11" fmla="*/ 2147483647 h 189"/>
                <a:gd name="T12" fmla="*/ 2147483647 w 266"/>
                <a:gd name="T13" fmla="*/ 2147483647 h 189"/>
                <a:gd name="T14" fmla="*/ 2147483647 w 266"/>
                <a:gd name="T15" fmla="*/ 2147483647 h 189"/>
                <a:gd name="T16" fmla="*/ 2147483647 w 266"/>
                <a:gd name="T17" fmla="*/ 2147483647 h 189"/>
                <a:gd name="T18" fmla="*/ 2147483647 w 266"/>
                <a:gd name="T19" fmla="*/ 2147483647 h 189"/>
                <a:gd name="T20" fmla="*/ 2147483647 w 266"/>
                <a:gd name="T21" fmla="*/ 2147483647 h 189"/>
                <a:gd name="T22" fmla="*/ 2147483647 w 266"/>
                <a:gd name="T23" fmla="*/ 2147483647 h 189"/>
                <a:gd name="T24" fmla="*/ 2147483647 w 266"/>
                <a:gd name="T25" fmla="*/ 2147483647 h 189"/>
                <a:gd name="T26" fmla="*/ 2147483647 w 266"/>
                <a:gd name="T27" fmla="*/ 2147483647 h 189"/>
                <a:gd name="T28" fmla="*/ 2147483647 w 266"/>
                <a:gd name="T29" fmla="*/ 2147483647 h 189"/>
                <a:gd name="T30" fmla="*/ 2147483647 w 266"/>
                <a:gd name="T31" fmla="*/ 2147483647 h 189"/>
                <a:gd name="T32" fmla="*/ 2147483647 w 266"/>
                <a:gd name="T33" fmla="*/ 2147483647 h 189"/>
                <a:gd name="T34" fmla="*/ 0 w 266"/>
                <a:gd name="T35" fmla="*/ 2147483647 h 189"/>
                <a:gd name="T36" fmla="*/ 2147483647 w 266"/>
                <a:gd name="T37" fmla="*/ 0 h 1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6"/>
                <a:gd name="T58" fmla="*/ 0 h 189"/>
                <a:gd name="T59" fmla="*/ 266 w 266"/>
                <a:gd name="T60" fmla="*/ 189 h 1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6" h="189">
                  <a:moveTo>
                    <a:pt x="86" y="0"/>
                  </a:moveTo>
                  <a:lnTo>
                    <a:pt x="109" y="23"/>
                  </a:lnTo>
                  <a:lnTo>
                    <a:pt x="156" y="31"/>
                  </a:lnTo>
                  <a:lnTo>
                    <a:pt x="235" y="86"/>
                  </a:lnTo>
                  <a:lnTo>
                    <a:pt x="266" y="86"/>
                  </a:lnTo>
                  <a:lnTo>
                    <a:pt x="242" y="110"/>
                  </a:lnTo>
                  <a:lnTo>
                    <a:pt x="250" y="110"/>
                  </a:lnTo>
                  <a:lnTo>
                    <a:pt x="250" y="149"/>
                  </a:lnTo>
                  <a:lnTo>
                    <a:pt x="250" y="173"/>
                  </a:lnTo>
                  <a:lnTo>
                    <a:pt x="173" y="189"/>
                  </a:lnTo>
                  <a:lnTo>
                    <a:pt x="149" y="173"/>
                  </a:lnTo>
                  <a:lnTo>
                    <a:pt x="125" y="142"/>
                  </a:lnTo>
                  <a:lnTo>
                    <a:pt x="109" y="110"/>
                  </a:lnTo>
                  <a:lnTo>
                    <a:pt x="55" y="86"/>
                  </a:lnTo>
                  <a:lnTo>
                    <a:pt x="39" y="71"/>
                  </a:lnTo>
                  <a:lnTo>
                    <a:pt x="39" y="62"/>
                  </a:lnTo>
                  <a:lnTo>
                    <a:pt x="23" y="62"/>
                  </a:lnTo>
                  <a:lnTo>
                    <a:pt x="0" y="39"/>
                  </a:lnTo>
                  <a:lnTo>
                    <a:pt x="86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24" name="Freeform 124"/>
            <p:cNvSpPr>
              <a:spLocks noChangeAspect="1"/>
            </p:cNvSpPr>
            <p:nvPr/>
          </p:nvSpPr>
          <p:spPr bwMode="auto">
            <a:xfrm>
              <a:off x="11307972" y="2437647"/>
              <a:ext cx="508677" cy="367109"/>
            </a:xfrm>
            <a:custGeom>
              <a:avLst/>
              <a:gdLst>
                <a:gd name="T0" fmla="*/ 2147483647 w 369"/>
                <a:gd name="T1" fmla="*/ 2147483647 h 242"/>
                <a:gd name="T2" fmla="*/ 2147483647 w 369"/>
                <a:gd name="T3" fmla="*/ 2147483647 h 242"/>
                <a:gd name="T4" fmla="*/ 2147483647 w 369"/>
                <a:gd name="T5" fmla="*/ 2147483647 h 242"/>
                <a:gd name="T6" fmla="*/ 2147483647 w 369"/>
                <a:gd name="T7" fmla="*/ 2147483647 h 242"/>
                <a:gd name="T8" fmla="*/ 2147483647 w 369"/>
                <a:gd name="T9" fmla="*/ 0 h 242"/>
                <a:gd name="T10" fmla="*/ 2147483647 w 369"/>
                <a:gd name="T11" fmla="*/ 2147483647 h 242"/>
                <a:gd name="T12" fmla="*/ 2147483647 w 369"/>
                <a:gd name="T13" fmla="*/ 0 h 242"/>
                <a:gd name="T14" fmla="*/ 2147483647 w 369"/>
                <a:gd name="T15" fmla="*/ 2147483647 h 242"/>
                <a:gd name="T16" fmla="*/ 2147483647 w 369"/>
                <a:gd name="T17" fmla="*/ 2147483647 h 242"/>
                <a:gd name="T18" fmla="*/ 2147483647 w 369"/>
                <a:gd name="T19" fmla="*/ 2147483647 h 242"/>
                <a:gd name="T20" fmla="*/ 2147483647 w 369"/>
                <a:gd name="T21" fmla="*/ 2147483647 h 242"/>
                <a:gd name="T22" fmla="*/ 2147483647 w 369"/>
                <a:gd name="T23" fmla="*/ 2147483647 h 242"/>
                <a:gd name="T24" fmla="*/ 2147483647 w 369"/>
                <a:gd name="T25" fmla="*/ 2147483647 h 242"/>
                <a:gd name="T26" fmla="*/ 2147483647 w 369"/>
                <a:gd name="T27" fmla="*/ 2147483647 h 242"/>
                <a:gd name="T28" fmla="*/ 2147483647 w 369"/>
                <a:gd name="T29" fmla="*/ 2147483647 h 242"/>
                <a:gd name="T30" fmla="*/ 2147483647 w 369"/>
                <a:gd name="T31" fmla="*/ 2147483647 h 242"/>
                <a:gd name="T32" fmla="*/ 2147483647 w 369"/>
                <a:gd name="T33" fmla="*/ 2147483647 h 242"/>
                <a:gd name="T34" fmla="*/ 2147483647 w 369"/>
                <a:gd name="T35" fmla="*/ 2147483647 h 242"/>
                <a:gd name="T36" fmla="*/ 2147483647 w 369"/>
                <a:gd name="T37" fmla="*/ 2147483647 h 242"/>
                <a:gd name="T38" fmla="*/ 2147483647 w 369"/>
                <a:gd name="T39" fmla="*/ 2147483647 h 242"/>
                <a:gd name="T40" fmla="*/ 2147483647 w 369"/>
                <a:gd name="T41" fmla="*/ 2147483647 h 242"/>
                <a:gd name="T42" fmla="*/ 0 w 369"/>
                <a:gd name="T43" fmla="*/ 2147483647 h 242"/>
                <a:gd name="T44" fmla="*/ 2147483647 w 369"/>
                <a:gd name="T45" fmla="*/ 2147483647 h 242"/>
                <a:gd name="T46" fmla="*/ 2147483647 w 369"/>
                <a:gd name="T47" fmla="*/ 2147483647 h 2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9"/>
                <a:gd name="T73" fmla="*/ 0 h 242"/>
                <a:gd name="T74" fmla="*/ 369 w 369"/>
                <a:gd name="T75" fmla="*/ 242 h 24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9" h="242">
                  <a:moveTo>
                    <a:pt x="39" y="94"/>
                  </a:moveTo>
                  <a:lnTo>
                    <a:pt x="24" y="62"/>
                  </a:lnTo>
                  <a:lnTo>
                    <a:pt x="32" y="32"/>
                  </a:lnTo>
                  <a:lnTo>
                    <a:pt x="79" y="32"/>
                  </a:lnTo>
                  <a:lnTo>
                    <a:pt x="126" y="0"/>
                  </a:lnTo>
                  <a:lnTo>
                    <a:pt x="181" y="23"/>
                  </a:lnTo>
                  <a:lnTo>
                    <a:pt x="236" y="0"/>
                  </a:lnTo>
                  <a:lnTo>
                    <a:pt x="267" y="15"/>
                  </a:lnTo>
                  <a:lnTo>
                    <a:pt x="252" y="23"/>
                  </a:lnTo>
                  <a:lnTo>
                    <a:pt x="267" y="32"/>
                  </a:lnTo>
                  <a:lnTo>
                    <a:pt x="369" y="55"/>
                  </a:lnTo>
                  <a:lnTo>
                    <a:pt x="362" y="78"/>
                  </a:lnTo>
                  <a:lnTo>
                    <a:pt x="306" y="94"/>
                  </a:lnTo>
                  <a:lnTo>
                    <a:pt x="236" y="172"/>
                  </a:lnTo>
                  <a:lnTo>
                    <a:pt x="220" y="179"/>
                  </a:lnTo>
                  <a:lnTo>
                    <a:pt x="252" y="226"/>
                  </a:lnTo>
                  <a:lnTo>
                    <a:pt x="220" y="242"/>
                  </a:lnTo>
                  <a:lnTo>
                    <a:pt x="181" y="234"/>
                  </a:lnTo>
                  <a:lnTo>
                    <a:pt x="142" y="242"/>
                  </a:lnTo>
                  <a:lnTo>
                    <a:pt x="8" y="203"/>
                  </a:lnTo>
                  <a:lnTo>
                    <a:pt x="8" y="164"/>
                  </a:lnTo>
                  <a:lnTo>
                    <a:pt x="0" y="164"/>
                  </a:lnTo>
                  <a:lnTo>
                    <a:pt x="24" y="140"/>
                  </a:lnTo>
                  <a:lnTo>
                    <a:pt x="39" y="9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25" name="Freeform 125"/>
            <p:cNvSpPr>
              <a:spLocks noChangeAspect="1"/>
            </p:cNvSpPr>
            <p:nvPr/>
          </p:nvSpPr>
          <p:spPr bwMode="auto">
            <a:xfrm>
              <a:off x="9584122" y="2387456"/>
              <a:ext cx="330194" cy="321221"/>
            </a:xfrm>
            <a:custGeom>
              <a:avLst/>
              <a:gdLst>
                <a:gd name="T0" fmla="*/ 2147483647 w 238"/>
                <a:gd name="T1" fmla="*/ 2147483647 h 212"/>
                <a:gd name="T2" fmla="*/ 2147483647 w 238"/>
                <a:gd name="T3" fmla="*/ 2147483647 h 212"/>
                <a:gd name="T4" fmla="*/ 2147483647 w 238"/>
                <a:gd name="T5" fmla="*/ 2147483647 h 212"/>
                <a:gd name="T6" fmla="*/ 2147483647 w 238"/>
                <a:gd name="T7" fmla="*/ 2147483647 h 212"/>
                <a:gd name="T8" fmla="*/ 2147483647 w 238"/>
                <a:gd name="T9" fmla="*/ 2147483647 h 212"/>
                <a:gd name="T10" fmla="*/ 2147483647 w 238"/>
                <a:gd name="T11" fmla="*/ 2147483647 h 212"/>
                <a:gd name="T12" fmla="*/ 2147483647 w 238"/>
                <a:gd name="T13" fmla="*/ 2147483647 h 212"/>
                <a:gd name="T14" fmla="*/ 0 w 238"/>
                <a:gd name="T15" fmla="*/ 2147483647 h 212"/>
                <a:gd name="T16" fmla="*/ 0 w 238"/>
                <a:gd name="T17" fmla="*/ 2147483647 h 212"/>
                <a:gd name="T18" fmla="*/ 2147483647 w 238"/>
                <a:gd name="T19" fmla="*/ 2147483647 h 212"/>
                <a:gd name="T20" fmla="*/ 2147483647 w 238"/>
                <a:gd name="T21" fmla="*/ 0 h 212"/>
                <a:gd name="T22" fmla="*/ 2147483647 w 238"/>
                <a:gd name="T23" fmla="*/ 2147483647 h 2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8"/>
                <a:gd name="T37" fmla="*/ 0 h 212"/>
                <a:gd name="T38" fmla="*/ 238 w 238"/>
                <a:gd name="T39" fmla="*/ 212 h 2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8" h="212">
                  <a:moveTo>
                    <a:pt x="238" y="16"/>
                  </a:moveTo>
                  <a:lnTo>
                    <a:pt x="238" y="110"/>
                  </a:lnTo>
                  <a:lnTo>
                    <a:pt x="238" y="205"/>
                  </a:lnTo>
                  <a:lnTo>
                    <a:pt x="214" y="212"/>
                  </a:lnTo>
                  <a:lnTo>
                    <a:pt x="111" y="212"/>
                  </a:lnTo>
                  <a:lnTo>
                    <a:pt x="24" y="197"/>
                  </a:lnTo>
                  <a:lnTo>
                    <a:pt x="24" y="126"/>
                  </a:lnTo>
                  <a:lnTo>
                    <a:pt x="0" y="126"/>
                  </a:lnTo>
                  <a:lnTo>
                    <a:pt x="0" y="94"/>
                  </a:lnTo>
                  <a:lnTo>
                    <a:pt x="63" y="94"/>
                  </a:lnTo>
                  <a:lnTo>
                    <a:pt x="103" y="0"/>
                  </a:lnTo>
                  <a:lnTo>
                    <a:pt x="238" y="1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26" name="Freeform 126"/>
            <p:cNvSpPr>
              <a:spLocks noChangeAspect="1"/>
            </p:cNvSpPr>
            <p:nvPr/>
          </p:nvSpPr>
          <p:spPr bwMode="auto">
            <a:xfrm>
              <a:off x="10620812" y="3887442"/>
              <a:ext cx="291523" cy="272464"/>
            </a:xfrm>
            <a:custGeom>
              <a:avLst/>
              <a:gdLst>
                <a:gd name="T0" fmla="*/ 2147483647 w 210"/>
                <a:gd name="T1" fmla="*/ 2147483647 h 179"/>
                <a:gd name="T2" fmla="*/ 2147483647 w 210"/>
                <a:gd name="T3" fmla="*/ 2147483647 h 179"/>
                <a:gd name="T4" fmla="*/ 2147483647 w 210"/>
                <a:gd name="T5" fmla="*/ 0 h 179"/>
                <a:gd name="T6" fmla="*/ 2147483647 w 210"/>
                <a:gd name="T7" fmla="*/ 0 h 179"/>
                <a:gd name="T8" fmla="*/ 2147483647 w 210"/>
                <a:gd name="T9" fmla="*/ 2147483647 h 179"/>
                <a:gd name="T10" fmla="*/ 2147483647 w 210"/>
                <a:gd name="T11" fmla="*/ 2147483647 h 179"/>
                <a:gd name="T12" fmla="*/ 2147483647 w 210"/>
                <a:gd name="T13" fmla="*/ 2147483647 h 179"/>
                <a:gd name="T14" fmla="*/ 2147483647 w 210"/>
                <a:gd name="T15" fmla="*/ 2147483647 h 179"/>
                <a:gd name="T16" fmla="*/ 2147483647 w 210"/>
                <a:gd name="T17" fmla="*/ 2147483647 h 179"/>
                <a:gd name="T18" fmla="*/ 2147483647 w 210"/>
                <a:gd name="T19" fmla="*/ 2147483647 h 179"/>
                <a:gd name="T20" fmla="*/ 2147483647 w 210"/>
                <a:gd name="T21" fmla="*/ 2147483647 h 179"/>
                <a:gd name="T22" fmla="*/ 2147483647 w 210"/>
                <a:gd name="T23" fmla="*/ 2147483647 h 179"/>
                <a:gd name="T24" fmla="*/ 2147483647 w 210"/>
                <a:gd name="T25" fmla="*/ 2147483647 h 179"/>
                <a:gd name="T26" fmla="*/ 2147483647 w 210"/>
                <a:gd name="T27" fmla="*/ 2147483647 h 179"/>
                <a:gd name="T28" fmla="*/ 2147483647 w 210"/>
                <a:gd name="T29" fmla="*/ 2147483647 h 179"/>
                <a:gd name="T30" fmla="*/ 2147483647 w 210"/>
                <a:gd name="T31" fmla="*/ 2147483647 h 179"/>
                <a:gd name="T32" fmla="*/ 2147483647 w 210"/>
                <a:gd name="T33" fmla="*/ 2147483647 h 179"/>
                <a:gd name="T34" fmla="*/ 0 w 210"/>
                <a:gd name="T35" fmla="*/ 2147483647 h 179"/>
                <a:gd name="T36" fmla="*/ 0 w 210"/>
                <a:gd name="T37" fmla="*/ 2147483647 h 179"/>
                <a:gd name="T38" fmla="*/ 2147483647 w 210"/>
                <a:gd name="T39" fmla="*/ 2147483647 h 1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0"/>
                <a:gd name="T61" fmla="*/ 0 h 179"/>
                <a:gd name="T62" fmla="*/ 210 w 210"/>
                <a:gd name="T63" fmla="*/ 179 h 17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0" h="179">
                  <a:moveTo>
                    <a:pt x="39" y="93"/>
                  </a:moveTo>
                  <a:lnTo>
                    <a:pt x="47" y="69"/>
                  </a:lnTo>
                  <a:lnTo>
                    <a:pt x="163" y="0"/>
                  </a:lnTo>
                  <a:lnTo>
                    <a:pt x="210" y="0"/>
                  </a:lnTo>
                  <a:lnTo>
                    <a:pt x="210" y="30"/>
                  </a:lnTo>
                  <a:lnTo>
                    <a:pt x="194" y="30"/>
                  </a:lnTo>
                  <a:lnTo>
                    <a:pt x="210" y="47"/>
                  </a:lnTo>
                  <a:lnTo>
                    <a:pt x="194" y="108"/>
                  </a:lnTo>
                  <a:lnTo>
                    <a:pt x="187" y="108"/>
                  </a:lnTo>
                  <a:lnTo>
                    <a:pt x="187" y="132"/>
                  </a:lnTo>
                  <a:lnTo>
                    <a:pt x="156" y="125"/>
                  </a:lnTo>
                  <a:lnTo>
                    <a:pt x="147" y="179"/>
                  </a:lnTo>
                  <a:lnTo>
                    <a:pt x="124" y="179"/>
                  </a:lnTo>
                  <a:lnTo>
                    <a:pt x="117" y="155"/>
                  </a:lnTo>
                  <a:lnTo>
                    <a:pt x="70" y="132"/>
                  </a:lnTo>
                  <a:lnTo>
                    <a:pt x="47" y="148"/>
                  </a:lnTo>
                  <a:lnTo>
                    <a:pt x="62" y="125"/>
                  </a:lnTo>
                  <a:lnTo>
                    <a:pt x="0" y="132"/>
                  </a:lnTo>
                  <a:lnTo>
                    <a:pt x="0" y="108"/>
                  </a:lnTo>
                  <a:lnTo>
                    <a:pt x="39" y="9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27" name="Freeform 127"/>
            <p:cNvSpPr>
              <a:spLocks noChangeAspect="1"/>
            </p:cNvSpPr>
            <p:nvPr/>
          </p:nvSpPr>
          <p:spPr bwMode="auto">
            <a:xfrm>
              <a:off x="9993146" y="1878379"/>
              <a:ext cx="388200" cy="190724"/>
            </a:xfrm>
            <a:custGeom>
              <a:avLst/>
              <a:gdLst>
                <a:gd name="T0" fmla="*/ 2147483647 w 283"/>
                <a:gd name="T1" fmla="*/ 2147483647 h 125"/>
                <a:gd name="T2" fmla="*/ 2147483647 w 283"/>
                <a:gd name="T3" fmla="*/ 2147483647 h 125"/>
                <a:gd name="T4" fmla="*/ 0 w 283"/>
                <a:gd name="T5" fmla="*/ 2147483647 h 125"/>
                <a:gd name="T6" fmla="*/ 0 w 283"/>
                <a:gd name="T7" fmla="*/ 2147483647 h 125"/>
                <a:gd name="T8" fmla="*/ 2147483647 w 283"/>
                <a:gd name="T9" fmla="*/ 2147483647 h 125"/>
                <a:gd name="T10" fmla="*/ 0 w 283"/>
                <a:gd name="T11" fmla="*/ 2147483647 h 125"/>
                <a:gd name="T12" fmla="*/ 2147483647 w 283"/>
                <a:gd name="T13" fmla="*/ 2147483647 h 125"/>
                <a:gd name="T14" fmla="*/ 2147483647 w 283"/>
                <a:gd name="T15" fmla="*/ 0 h 125"/>
                <a:gd name="T16" fmla="*/ 2147483647 w 283"/>
                <a:gd name="T17" fmla="*/ 2147483647 h 125"/>
                <a:gd name="T18" fmla="*/ 2147483647 w 283"/>
                <a:gd name="T19" fmla="*/ 2147483647 h 125"/>
                <a:gd name="T20" fmla="*/ 2147483647 w 283"/>
                <a:gd name="T21" fmla="*/ 0 h 125"/>
                <a:gd name="T22" fmla="*/ 2147483647 w 283"/>
                <a:gd name="T23" fmla="*/ 0 h 125"/>
                <a:gd name="T24" fmla="*/ 2147483647 w 283"/>
                <a:gd name="T25" fmla="*/ 2147483647 h 125"/>
                <a:gd name="T26" fmla="*/ 2147483647 w 283"/>
                <a:gd name="T27" fmla="*/ 2147483647 h 125"/>
                <a:gd name="T28" fmla="*/ 2147483647 w 283"/>
                <a:gd name="T29" fmla="*/ 0 h 125"/>
                <a:gd name="T30" fmla="*/ 2147483647 w 283"/>
                <a:gd name="T31" fmla="*/ 0 h 125"/>
                <a:gd name="T32" fmla="*/ 2147483647 w 283"/>
                <a:gd name="T33" fmla="*/ 2147483647 h 125"/>
                <a:gd name="T34" fmla="*/ 2147483647 w 283"/>
                <a:gd name="T35" fmla="*/ 2147483647 h 125"/>
                <a:gd name="T36" fmla="*/ 2147483647 w 283"/>
                <a:gd name="T37" fmla="*/ 2147483647 h 125"/>
                <a:gd name="T38" fmla="*/ 2147483647 w 283"/>
                <a:gd name="T39" fmla="*/ 2147483647 h 1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3"/>
                <a:gd name="T61" fmla="*/ 0 h 125"/>
                <a:gd name="T62" fmla="*/ 283 w 283"/>
                <a:gd name="T63" fmla="*/ 125 h 12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3" h="125">
                  <a:moveTo>
                    <a:pt x="55" y="125"/>
                  </a:moveTo>
                  <a:lnTo>
                    <a:pt x="55" y="109"/>
                  </a:lnTo>
                  <a:lnTo>
                    <a:pt x="0" y="109"/>
                  </a:lnTo>
                  <a:lnTo>
                    <a:pt x="0" y="85"/>
                  </a:lnTo>
                  <a:lnTo>
                    <a:pt x="7" y="85"/>
                  </a:lnTo>
                  <a:lnTo>
                    <a:pt x="0" y="23"/>
                  </a:lnTo>
                  <a:lnTo>
                    <a:pt x="94" y="23"/>
                  </a:lnTo>
                  <a:lnTo>
                    <a:pt x="94" y="0"/>
                  </a:lnTo>
                  <a:lnTo>
                    <a:pt x="102" y="7"/>
                  </a:lnTo>
                  <a:lnTo>
                    <a:pt x="126" y="7"/>
                  </a:lnTo>
                  <a:lnTo>
                    <a:pt x="118" y="0"/>
                  </a:lnTo>
                  <a:lnTo>
                    <a:pt x="126" y="0"/>
                  </a:lnTo>
                  <a:lnTo>
                    <a:pt x="133" y="23"/>
                  </a:lnTo>
                  <a:lnTo>
                    <a:pt x="196" y="23"/>
                  </a:lnTo>
                  <a:lnTo>
                    <a:pt x="196" y="0"/>
                  </a:lnTo>
                  <a:lnTo>
                    <a:pt x="220" y="0"/>
                  </a:lnTo>
                  <a:lnTo>
                    <a:pt x="244" y="78"/>
                  </a:lnTo>
                  <a:lnTo>
                    <a:pt x="283" y="78"/>
                  </a:lnTo>
                  <a:lnTo>
                    <a:pt x="283" y="125"/>
                  </a:lnTo>
                  <a:lnTo>
                    <a:pt x="55" y="12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28" name="Freeform 128"/>
            <p:cNvSpPr>
              <a:spLocks noChangeAspect="1"/>
            </p:cNvSpPr>
            <p:nvPr/>
          </p:nvSpPr>
          <p:spPr bwMode="auto">
            <a:xfrm>
              <a:off x="12178077" y="5109228"/>
              <a:ext cx="401587" cy="352769"/>
            </a:xfrm>
            <a:custGeom>
              <a:avLst/>
              <a:gdLst>
                <a:gd name="T0" fmla="*/ 2147483647 w 292"/>
                <a:gd name="T1" fmla="*/ 2147483647 h 234"/>
                <a:gd name="T2" fmla="*/ 2147483647 w 292"/>
                <a:gd name="T3" fmla="*/ 2147483647 h 234"/>
                <a:gd name="T4" fmla="*/ 2147483647 w 292"/>
                <a:gd name="T5" fmla="*/ 2147483647 h 234"/>
                <a:gd name="T6" fmla="*/ 2147483647 w 292"/>
                <a:gd name="T7" fmla="*/ 2147483647 h 234"/>
                <a:gd name="T8" fmla="*/ 2147483647 w 292"/>
                <a:gd name="T9" fmla="*/ 2147483647 h 234"/>
                <a:gd name="T10" fmla="*/ 2147483647 w 292"/>
                <a:gd name="T11" fmla="*/ 2147483647 h 234"/>
                <a:gd name="T12" fmla="*/ 2147483647 w 292"/>
                <a:gd name="T13" fmla="*/ 2147483647 h 234"/>
                <a:gd name="T14" fmla="*/ 2147483647 w 292"/>
                <a:gd name="T15" fmla="*/ 2147483647 h 234"/>
                <a:gd name="T16" fmla="*/ 2147483647 w 292"/>
                <a:gd name="T17" fmla="*/ 2147483647 h 234"/>
                <a:gd name="T18" fmla="*/ 2147483647 w 292"/>
                <a:gd name="T19" fmla="*/ 2147483647 h 234"/>
                <a:gd name="T20" fmla="*/ 2147483647 w 292"/>
                <a:gd name="T21" fmla="*/ 2147483647 h 234"/>
                <a:gd name="T22" fmla="*/ 2147483647 w 292"/>
                <a:gd name="T23" fmla="*/ 2147483647 h 234"/>
                <a:gd name="T24" fmla="*/ 2147483647 w 292"/>
                <a:gd name="T25" fmla="*/ 2147483647 h 234"/>
                <a:gd name="T26" fmla="*/ 2147483647 w 292"/>
                <a:gd name="T27" fmla="*/ 2147483647 h 234"/>
                <a:gd name="T28" fmla="*/ 2147483647 w 292"/>
                <a:gd name="T29" fmla="*/ 2147483647 h 234"/>
                <a:gd name="T30" fmla="*/ 0 w 292"/>
                <a:gd name="T31" fmla="*/ 2147483647 h 234"/>
                <a:gd name="T32" fmla="*/ 2147483647 w 292"/>
                <a:gd name="T33" fmla="*/ 2147483647 h 234"/>
                <a:gd name="T34" fmla="*/ 0 w 292"/>
                <a:gd name="T35" fmla="*/ 2147483647 h 234"/>
                <a:gd name="T36" fmla="*/ 0 w 292"/>
                <a:gd name="T37" fmla="*/ 2147483647 h 234"/>
                <a:gd name="T38" fmla="*/ 2147483647 w 292"/>
                <a:gd name="T39" fmla="*/ 2147483647 h 234"/>
                <a:gd name="T40" fmla="*/ 2147483647 w 292"/>
                <a:gd name="T41" fmla="*/ 2147483647 h 234"/>
                <a:gd name="T42" fmla="*/ 2147483647 w 292"/>
                <a:gd name="T43" fmla="*/ 2147483647 h 234"/>
                <a:gd name="T44" fmla="*/ 2147483647 w 292"/>
                <a:gd name="T45" fmla="*/ 2147483647 h 234"/>
                <a:gd name="T46" fmla="*/ 2147483647 w 292"/>
                <a:gd name="T47" fmla="*/ 2147483647 h 234"/>
                <a:gd name="T48" fmla="*/ 2147483647 w 292"/>
                <a:gd name="T49" fmla="*/ 0 h 234"/>
                <a:gd name="T50" fmla="*/ 2147483647 w 292"/>
                <a:gd name="T51" fmla="*/ 2147483647 h 23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92"/>
                <a:gd name="T79" fmla="*/ 0 h 234"/>
                <a:gd name="T80" fmla="*/ 292 w 292"/>
                <a:gd name="T81" fmla="*/ 234 h 23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92" h="234">
                  <a:moveTo>
                    <a:pt x="165" y="46"/>
                  </a:moveTo>
                  <a:lnTo>
                    <a:pt x="197" y="46"/>
                  </a:lnTo>
                  <a:lnTo>
                    <a:pt x="229" y="46"/>
                  </a:lnTo>
                  <a:lnTo>
                    <a:pt x="252" y="70"/>
                  </a:lnTo>
                  <a:lnTo>
                    <a:pt x="252" y="101"/>
                  </a:lnTo>
                  <a:lnTo>
                    <a:pt x="260" y="117"/>
                  </a:lnTo>
                  <a:lnTo>
                    <a:pt x="276" y="148"/>
                  </a:lnTo>
                  <a:lnTo>
                    <a:pt x="292" y="172"/>
                  </a:lnTo>
                  <a:lnTo>
                    <a:pt x="284" y="195"/>
                  </a:lnTo>
                  <a:lnTo>
                    <a:pt x="213" y="195"/>
                  </a:lnTo>
                  <a:lnTo>
                    <a:pt x="165" y="234"/>
                  </a:lnTo>
                  <a:lnTo>
                    <a:pt x="95" y="227"/>
                  </a:lnTo>
                  <a:lnTo>
                    <a:pt x="71" y="227"/>
                  </a:lnTo>
                  <a:lnTo>
                    <a:pt x="16" y="172"/>
                  </a:lnTo>
                  <a:lnTo>
                    <a:pt x="16" y="133"/>
                  </a:lnTo>
                  <a:lnTo>
                    <a:pt x="0" y="117"/>
                  </a:lnTo>
                  <a:lnTo>
                    <a:pt x="8" y="101"/>
                  </a:lnTo>
                  <a:lnTo>
                    <a:pt x="0" y="101"/>
                  </a:lnTo>
                  <a:lnTo>
                    <a:pt x="0" y="85"/>
                  </a:lnTo>
                  <a:lnTo>
                    <a:pt x="48" y="85"/>
                  </a:lnTo>
                  <a:lnTo>
                    <a:pt x="63" y="70"/>
                  </a:lnTo>
                  <a:lnTo>
                    <a:pt x="78" y="54"/>
                  </a:lnTo>
                  <a:lnTo>
                    <a:pt x="78" y="31"/>
                  </a:lnTo>
                  <a:lnTo>
                    <a:pt x="103" y="31"/>
                  </a:lnTo>
                  <a:lnTo>
                    <a:pt x="134" y="0"/>
                  </a:lnTo>
                  <a:lnTo>
                    <a:pt x="165" y="4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29" name="Freeform 129"/>
            <p:cNvSpPr>
              <a:spLocks noChangeAspect="1"/>
            </p:cNvSpPr>
            <p:nvPr/>
          </p:nvSpPr>
          <p:spPr bwMode="auto">
            <a:xfrm>
              <a:off x="10106186" y="3338213"/>
              <a:ext cx="275161" cy="240916"/>
            </a:xfrm>
            <a:custGeom>
              <a:avLst/>
              <a:gdLst>
                <a:gd name="T0" fmla="*/ 2147483647 w 199"/>
                <a:gd name="T1" fmla="*/ 2147483647 h 159"/>
                <a:gd name="T2" fmla="*/ 2147483647 w 199"/>
                <a:gd name="T3" fmla="*/ 2147483647 h 159"/>
                <a:gd name="T4" fmla="*/ 2147483647 w 199"/>
                <a:gd name="T5" fmla="*/ 2147483647 h 159"/>
                <a:gd name="T6" fmla="*/ 2147483647 w 199"/>
                <a:gd name="T7" fmla="*/ 2147483647 h 159"/>
                <a:gd name="T8" fmla="*/ 2147483647 w 199"/>
                <a:gd name="T9" fmla="*/ 2147483647 h 159"/>
                <a:gd name="T10" fmla="*/ 0 w 199"/>
                <a:gd name="T11" fmla="*/ 2147483647 h 159"/>
                <a:gd name="T12" fmla="*/ 2147483647 w 199"/>
                <a:gd name="T13" fmla="*/ 2147483647 h 159"/>
                <a:gd name="T14" fmla="*/ 2147483647 w 199"/>
                <a:gd name="T15" fmla="*/ 2147483647 h 159"/>
                <a:gd name="T16" fmla="*/ 2147483647 w 199"/>
                <a:gd name="T17" fmla="*/ 2147483647 h 159"/>
                <a:gd name="T18" fmla="*/ 2147483647 w 199"/>
                <a:gd name="T19" fmla="*/ 2147483647 h 159"/>
                <a:gd name="T20" fmla="*/ 2147483647 w 199"/>
                <a:gd name="T21" fmla="*/ 0 h 159"/>
                <a:gd name="T22" fmla="*/ 2147483647 w 199"/>
                <a:gd name="T23" fmla="*/ 0 h 159"/>
                <a:gd name="T24" fmla="*/ 2147483647 w 199"/>
                <a:gd name="T25" fmla="*/ 2147483647 h 159"/>
                <a:gd name="T26" fmla="*/ 2147483647 w 199"/>
                <a:gd name="T27" fmla="*/ 2147483647 h 159"/>
                <a:gd name="T28" fmla="*/ 2147483647 w 199"/>
                <a:gd name="T29" fmla="*/ 2147483647 h 1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59"/>
                <a:gd name="T47" fmla="*/ 199 w 199"/>
                <a:gd name="T48" fmla="*/ 159 h 1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59">
                  <a:moveTo>
                    <a:pt x="199" y="119"/>
                  </a:moveTo>
                  <a:lnTo>
                    <a:pt x="191" y="119"/>
                  </a:lnTo>
                  <a:lnTo>
                    <a:pt x="175" y="151"/>
                  </a:lnTo>
                  <a:lnTo>
                    <a:pt x="32" y="151"/>
                  </a:lnTo>
                  <a:lnTo>
                    <a:pt x="8" y="159"/>
                  </a:lnTo>
                  <a:lnTo>
                    <a:pt x="0" y="119"/>
                  </a:lnTo>
                  <a:lnTo>
                    <a:pt x="8" y="95"/>
                  </a:lnTo>
                  <a:lnTo>
                    <a:pt x="8" y="87"/>
                  </a:lnTo>
                  <a:lnTo>
                    <a:pt x="8" y="72"/>
                  </a:lnTo>
                  <a:lnTo>
                    <a:pt x="32" y="7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11" y="7"/>
                  </a:lnTo>
                  <a:lnTo>
                    <a:pt x="199" y="7"/>
                  </a:lnTo>
                  <a:lnTo>
                    <a:pt x="199" y="11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30" name="Freeform 130"/>
            <p:cNvSpPr>
              <a:spLocks noChangeAspect="1"/>
            </p:cNvSpPr>
            <p:nvPr/>
          </p:nvSpPr>
          <p:spPr bwMode="auto">
            <a:xfrm>
              <a:off x="9236080" y="2387456"/>
              <a:ext cx="493803" cy="186423"/>
            </a:xfrm>
            <a:custGeom>
              <a:avLst/>
              <a:gdLst>
                <a:gd name="T0" fmla="*/ 0 w 355"/>
                <a:gd name="T1" fmla="*/ 0 h 126"/>
                <a:gd name="T2" fmla="*/ 2147483647 w 355"/>
                <a:gd name="T3" fmla="*/ 0 h 126"/>
                <a:gd name="T4" fmla="*/ 2147483647 w 355"/>
                <a:gd name="T5" fmla="*/ 0 h 126"/>
                <a:gd name="T6" fmla="*/ 2147483647 w 355"/>
                <a:gd name="T7" fmla="*/ 2147483647 h 126"/>
                <a:gd name="T8" fmla="*/ 2147483647 w 355"/>
                <a:gd name="T9" fmla="*/ 2147483647 h 126"/>
                <a:gd name="T10" fmla="*/ 2147483647 w 355"/>
                <a:gd name="T11" fmla="*/ 2147483647 h 126"/>
                <a:gd name="T12" fmla="*/ 2147483647 w 355"/>
                <a:gd name="T13" fmla="*/ 2147483647 h 126"/>
                <a:gd name="T14" fmla="*/ 0 w 355"/>
                <a:gd name="T15" fmla="*/ 0 h 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5"/>
                <a:gd name="T25" fmla="*/ 0 h 126"/>
                <a:gd name="T26" fmla="*/ 355 w 355"/>
                <a:gd name="T27" fmla="*/ 126 h 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5" h="126">
                  <a:moveTo>
                    <a:pt x="0" y="0"/>
                  </a:moveTo>
                  <a:lnTo>
                    <a:pt x="268" y="0"/>
                  </a:lnTo>
                  <a:lnTo>
                    <a:pt x="355" y="0"/>
                  </a:lnTo>
                  <a:lnTo>
                    <a:pt x="316" y="94"/>
                  </a:lnTo>
                  <a:lnTo>
                    <a:pt x="253" y="94"/>
                  </a:lnTo>
                  <a:lnTo>
                    <a:pt x="253" y="126"/>
                  </a:lnTo>
                  <a:lnTo>
                    <a:pt x="24" y="12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31" name="Freeform 131"/>
            <p:cNvSpPr>
              <a:spLocks noChangeAspect="1"/>
            </p:cNvSpPr>
            <p:nvPr/>
          </p:nvSpPr>
          <p:spPr bwMode="auto">
            <a:xfrm>
              <a:off x="11000088" y="4182851"/>
              <a:ext cx="316808" cy="321221"/>
            </a:xfrm>
            <a:custGeom>
              <a:avLst/>
              <a:gdLst>
                <a:gd name="T0" fmla="*/ 2147483647 w 230"/>
                <a:gd name="T1" fmla="*/ 2147483647 h 212"/>
                <a:gd name="T2" fmla="*/ 2147483647 w 230"/>
                <a:gd name="T3" fmla="*/ 2147483647 h 212"/>
                <a:gd name="T4" fmla="*/ 2147483647 w 230"/>
                <a:gd name="T5" fmla="*/ 2147483647 h 212"/>
                <a:gd name="T6" fmla="*/ 2147483647 w 230"/>
                <a:gd name="T7" fmla="*/ 2147483647 h 212"/>
                <a:gd name="T8" fmla="*/ 2147483647 w 230"/>
                <a:gd name="T9" fmla="*/ 2147483647 h 212"/>
                <a:gd name="T10" fmla="*/ 2147483647 w 230"/>
                <a:gd name="T11" fmla="*/ 2147483647 h 212"/>
                <a:gd name="T12" fmla="*/ 2147483647 w 230"/>
                <a:gd name="T13" fmla="*/ 2147483647 h 212"/>
                <a:gd name="T14" fmla="*/ 2147483647 w 230"/>
                <a:gd name="T15" fmla="*/ 2147483647 h 212"/>
                <a:gd name="T16" fmla="*/ 2147483647 w 230"/>
                <a:gd name="T17" fmla="*/ 2147483647 h 212"/>
                <a:gd name="T18" fmla="*/ 2147483647 w 230"/>
                <a:gd name="T19" fmla="*/ 2147483647 h 212"/>
                <a:gd name="T20" fmla="*/ 0 w 230"/>
                <a:gd name="T21" fmla="*/ 2147483647 h 212"/>
                <a:gd name="T22" fmla="*/ 2147483647 w 230"/>
                <a:gd name="T23" fmla="*/ 2147483647 h 212"/>
                <a:gd name="T24" fmla="*/ 2147483647 w 230"/>
                <a:gd name="T25" fmla="*/ 0 h 212"/>
                <a:gd name="T26" fmla="*/ 2147483647 w 230"/>
                <a:gd name="T27" fmla="*/ 2147483647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0"/>
                <a:gd name="T43" fmla="*/ 0 h 212"/>
                <a:gd name="T44" fmla="*/ 230 w 230"/>
                <a:gd name="T45" fmla="*/ 212 h 2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0" h="212">
                  <a:moveTo>
                    <a:pt x="191" y="95"/>
                  </a:moveTo>
                  <a:lnTo>
                    <a:pt x="166" y="110"/>
                  </a:lnTo>
                  <a:lnTo>
                    <a:pt x="230" y="172"/>
                  </a:lnTo>
                  <a:lnTo>
                    <a:pt x="214" y="180"/>
                  </a:lnTo>
                  <a:lnTo>
                    <a:pt x="222" y="196"/>
                  </a:lnTo>
                  <a:lnTo>
                    <a:pt x="198" y="212"/>
                  </a:lnTo>
                  <a:lnTo>
                    <a:pt x="191" y="212"/>
                  </a:lnTo>
                  <a:lnTo>
                    <a:pt x="182" y="196"/>
                  </a:lnTo>
                  <a:lnTo>
                    <a:pt x="8" y="212"/>
                  </a:lnTo>
                  <a:lnTo>
                    <a:pt x="8" y="86"/>
                  </a:lnTo>
                  <a:lnTo>
                    <a:pt x="0" y="86"/>
                  </a:lnTo>
                  <a:lnTo>
                    <a:pt x="64" y="16"/>
                  </a:lnTo>
                  <a:lnTo>
                    <a:pt x="87" y="0"/>
                  </a:lnTo>
                  <a:lnTo>
                    <a:pt x="191" y="9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32" name="Freeform 132"/>
            <p:cNvSpPr>
              <a:spLocks noChangeAspect="1"/>
            </p:cNvSpPr>
            <p:nvPr/>
          </p:nvSpPr>
          <p:spPr bwMode="auto">
            <a:xfrm>
              <a:off x="11077431" y="3028464"/>
              <a:ext cx="392663" cy="355637"/>
            </a:xfrm>
            <a:custGeom>
              <a:avLst/>
              <a:gdLst>
                <a:gd name="T0" fmla="*/ 2147483647 w 283"/>
                <a:gd name="T1" fmla="*/ 2147483647 h 234"/>
                <a:gd name="T2" fmla="*/ 2147483647 w 283"/>
                <a:gd name="T3" fmla="*/ 2147483647 h 234"/>
                <a:gd name="T4" fmla="*/ 0 w 283"/>
                <a:gd name="T5" fmla="*/ 2147483647 h 234"/>
                <a:gd name="T6" fmla="*/ 2147483647 w 283"/>
                <a:gd name="T7" fmla="*/ 2147483647 h 234"/>
                <a:gd name="T8" fmla="*/ 2147483647 w 283"/>
                <a:gd name="T9" fmla="*/ 0 h 234"/>
                <a:gd name="T10" fmla="*/ 2147483647 w 283"/>
                <a:gd name="T11" fmla="*/ 2147483647 h 234"/>
                <a:gd name="T12" fmla="*/ 2147483647 w 283"/>
                <a:gd name="T13" fmla="*/ 2147483647 h 234"/>
                <a:gd name="T14" fmla="*/ 2147483647 w 283"/>
                <a:gd name="T15" fmla="*/ 2147483647 h 234"/>
                <a:gd name="T16" fmla="*/ 2147483647 w 283"/>
                <a:gd name="T17" fmla="*/ 2147483647 h 234"/>
                <a:gd name="T18" fmla="*/ 2147483647 w 283"/>
                <a:gd name="T19" fmla="*/ 2147483647 h 234"/>
                <a:gd name="T20" fmla="*/ 2147483647 w 283"/>
                <a:gd name="T21" fmla="*/ 2147483647 h 234"/>
                <a:gd name="T22" fmla="*/ 2147483647 w 283"/>
                <a:gd name="T23" fmla="*/ 2147483647 h 234"/>
                <a:gd name="T24" fmla="*/ 2147483647 w 283"/>
                <a:gd name="T25" fmla="*/ 2147483647 h 234"/>
                <a:gd name="T26" fmla="*/ 2147483647 w 283"/>
                <a:gd name="T27" fmla="*/ 2147483647 h 234"/>
                <a:gd name="T28" fmla="*/ 2147483647 w 283"/>
                <a:gd name="T29" fmla="*/ 2147483647 h 234"/>
                <a:gd name="T30" fmla="*/ 2147483647 w 283"/>
                <a:gd name="T31" fmla="*/ 2147483647 h 2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3"/>
                <a:gd name="T49" fmla="*/ 0 h 234"/>
                <a:gd name="T50" fmla="*/ 283 w 283"/>
                <a:gd name="T51" fmla="*/ 234 h 2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3" h="234">
                  <a:moveTo>
                    <a:pt x="158" y="234"/>
                  </a:moveTo>
                  <a:lnTo>
                    <a:pt x="71" y="210"/>
                  </a:lnTo>
                  <a:lnTo>
                    <a:pt x="0" y="218"/>
                  </a:lnTo>
                  <a:lnTo>
                    <a:pt x="8" y="47"/>
                  </a:lnTo>
                  <a:lnTo>
                    <a:pt x="173" y="0"/>
                  </a:lnTo>
                  <a:lnTo>
                    <a:pt x="204" y="47"/>
                  </a:lnTo>
                  <a:lnTo>
                    <a:pt x="204" y="63"/>
                  </a:lnTo>
                  <a:lnTo>
                    <a:pt x="228" y="63"/>
                  </a:lnTo>
                  <a:lnTo>
                    <a:pt x="228" y="86"/>
                  </a:lnTo>
                  <a:lnTo>
                    <a:pt x="252" y="63"/>
                  </a:lnTo>
                  <a:lnTo>
                    <a:pt x="260" y="94"/>
                  </a:lnTo>
                  <a:lnTo>
                    <a:pt x="283" y="109"/>
                  </a:lnTo>
                  <a:lnTo>
                    <a:pt x="283" y="125"/>
                  </a:lnTo>
                  <a:lnTo>
                    <a:pt x="197" y="171"/>
                  </a:lnTo>
                  <a:lnTo>
                    <a:pt x="189" y="210"/>
                  </a:lnTo>
                  <a:lnTo>
                    <a:pt x="158" y="23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33" name="Freeform 133"/>
            <p:cNvSpPr>
              <a:spLocks noChangeAspect="1"/>
            </p:cNvSpPr>
            <p:nvPr/>
          </p:nvSpPr>
          <p:spPr bwMode="auto">
            <a:xfrm>
              <a:off x="9502318" y="4633133"/>
              <a:ext cx="237978" cy="228010"/>
            </a:xfrm>
            <a:custGeom>
              <a:avLst/>
              <a:gdLst>
                <a:gd name="T0" fmla="*/ 2147483647 w 174"/>
                <a:gd name="T1" fmla="*/ 2147483647 h 150"/>
                <a:gd name="T2" fmla="*/ 2147483647 w 174"/>
                <a:gd name="T3" fmla="*/ 2147483647 h 150"/>
                <a:gd name="T4" fmla="*/ 2147483647 w 174"/>
                <a:gd name="T5" fmla="*/ 2147483647 h 150"/>
                <a:gd name="T6" fmla="*/ 2147483647 w 174"/>
                <a:gd name="T7" fmla="*/ 2147483647 h 150"/>
                <a:gd name="T8" fmla="*/ 2147483647 w 174"/>
                <a:gd name="T9" fmla="*/ 2147483647 h 150"/>
                <a:gd name="T10" fmla="*/ 2147483647 w 174"/>
                <a:gd name="T11" fmla="*/ 2147483647 h 150"/>
                <a:gd name="T12" fmla="*/ 2147483647 w 174"/>
                <a:gd name="T13" fmla="*/ 0 h 150"/>
                <a:gd name="T14" fmla="*/ 2147483647 w 174"/>
                <a:gd name="T15" fmla="*/ 2147483647 h 150"/>
                <a:gd name="T16" fmla="*/ 2147483647 w 174"/>
                <a:gd name="T17" fmla="*/ 2147483647 h 150"/>
                <a:gd name="T18" fmla="*/ 2147483647 w 174"/>
                <a:gd name="T19" fmla="*/ 2147483647 h 150"/>
                <a:gd name="T20" fmla="*/ 2147483647 w 174"/>
                <a:gd name="T21" fmla="*/ 2147483647 h 150"/>
                <a:gd name="T22" fmla="*/ 2147483647 w 174"/>
                <a:gd name="T23" fmla="*/ 2147483647 h 150"/>
                <a:gd name="T24" fmla="*/ 2147483647 w 174"/>
                <a:gd name="T25" fmla="*/ 2147483647 h 150"/>
                <a:gd name="T26" fmla="*/ 0 w 174"/>
                <a:gd name="T27" fmla="*/ 2147483647 h 150"/>
                <a:gd name="T28" fmla="*/ 2147483647 w 174"/>
                <a:gd name="T29" fmla="*/ 2147483647 h 1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4"/>
                <a:gd name="T46" fmla="*/ 0 h 150"/>
                <a:gd name="T47" fmla="*/ 174 w 174"/>
                <a:gd name="T48" fmla="*/ 150 h 1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4" h="150">
                  <a:moveTo>
                    <a:pt x="16" y="63"/>
                  </a:moveTo>
                  <a:lnTo>
                    <a:pt x="24" y="63"/>
                  </a:lnTo>
                  <a:lnTo>
                    <a:pt x="24" y="56"/>
                  </a:lnTo>
                  <a:lnTo>
                    <a:pt x="47" y="32"/>
                  </a:lnTo>
                  <a:lnTo>
                    <a:pt x="47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79" y="8"/>
                  </a:lnTo>
                  <a:lnTo>
                    <a:pt x="142" y="8"/>
                  </a:lnTo>
                  <a:lnTo>
                    <a:pt x="126" y="24"/>
                  </a:lnTo>
                  <a:lnTo>
                    <a:pt x="174" y="39"/>
                  </a:lnTo>
                  <a:lnTo>
                    <a:pt x="174" y="150"/>
                  </a:lnTo>
                  <a:lnTo>
                    <a:pt x="142" y="150"/>
                  </a:lnTo>
                  <a:lnTo>
                    <a:pt x="0" y="150"/>
                  </a:lnTo>
                  <a:lnTo>
                    <a:pt x="16" y="6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34" name="Freeform 134"/>
            <p:cNvSpPr>
              <a:spLocks noChangeAspect="1"/>
            </p:cNvSpPr>
            <p:nvPr/>
          </p:nvSpPr>
          <p:spPr bwMode="auto">
            <a:xfrm>
              <a:off x="10970341" y="1426662"/>
              <a:ext cx="541399" cy="296843"/>
            </a:xfrm>
            <a:custGeom>
              <a:avLst/>
              <a:gdLst>
                <a:gd name="T0" fmla="*/ 2147483647 w 392"/>
                <a:gd name="T1" fmla="*/ 0 h 195"/>
                <a:gd name="T2" fmla="*/ 2147483647 w 392"/>
                <a:gd name="T3" fmla="*/ 2147483647 h 195"/>
                <a:gd name="T4" fmla="*/ 2147483647 w 392"/>
                <a:gd name="T5" fmla="*/ 2147483647 h 195"/>
                <a:gd name="T6" fmla="*/ 2147483647 w 392"/>
                <a:gd name="T7" fmla="*/ 2147483647 h 195"/>
                <a:gd name="T8" fmla="*/ 2147483647 w 392"/>
                <a:gd name="T9" fmla="*/ 2147483647 h 195"/>
                <a:gd name="T10" fmla="*/ 2147483647 w 392"/>
                <a:gd name="T11" fmla="*/ 2147483647 h 195"/>
                <a:gd name="T12" fmla="*/ 2147483647 w 392"/>
                <a:gd name="T13" fmla="*/ 2147483647 h 195"/>
                <a:gd name="T14" fmla="*/ 2147483647 w 392"/>
                <a:gd name="T15" fmla="*/ 2147483647 h 195"/>
                <a:gd name="T16" fmla="*/ 2147483647 w 392"/>
                <a:gd name="T17" fmla="*/ 2147483647 h 195"/>
                <a:gd name="T18" fmla="*/ 2147483647 w 392"/>
                <a:gd name="T19" fmla="*/ 2147483647 h 195"/>
                <a:gd name="T20" fmla="*/ 2147483647 w 392"/>
                <a:gd name="T21" fmla="*/ 2147483647 h 195"/>
                <a:gd name="T22" fmla="*/ 2147483647 w 392"/>
                <a:gd name="T23" fmla="*/ 2147483647 h 195"/>
                <a:gd name="T24" fmla="*/ 2147483647 w 392"/>
                <a:gd name="T25" fmla="*/ 2147483647 h 195"/>
                <a:gd name="T26" fmla="*/ 2147483647 w 392"/>
                <a:gd name="T27" fmla="*/ 2147483647 h 195"/>
                <a:gd name="T28" fmla="*/ 2147483647 w 392"/>
                <a:gd name="T29" fmla="*/ 2147483647 h 195"/>
                <a:gd name="T30" fmla="*/ 2147483647 w 392"/>
                <a:gd name="T31" fmla="*/ 2147483647 h 195"/>
                <a:gd name="T32" fmla="*/ 2147483647 w 392"/>
                <a:gd name="T33" fmla="*/ 2147483647 h 195"/>
                <a:gd name="T34" fmla="*/ 2147483647 w 392"/>
                <a:gd name="T35" fmla="*/ 2147483647 h 195"/>
                <a:gd name="T36" fmla="*/ 2147483647 w 392"/>
                <a:gd name="T37" fmla="*/ 2147483647 h 195"/>
                <a:gd name="T38" fmla="*/ 0 w 392"/>
                <a:gd name="T39" fmla="*/ 2147483647 h 195"/>
                <a:gd name="T40" fmla="*/ 0 w 392"/>
                <a:gd name="T41" fmla="*/ 2147483647 h 195"/>
                <a:gd name="T42" fmla="*/ 2147483647 w 392"/>
                <a:gd name="T43" fmla="*/ 2147483647 h 195"/>
                <a:gd name="T44" fmla="*/ 2147483647 w 392"/>
                <a:gd name="T45" fmla="*/ 2147483647 h 195"/>
                <a:gd name="T46" fmla="*/ 2147483647 w 392"/>
                <a:gd name="T47" fmla="*/ 2147483647 h 195"/>
                <a:gd name="T48" fmla="*/ 2147483647 w 392"/>
                <a:gd name="T49" fmla="*/ 2147483647 h 195"/>
                <a:gd name="T50" fmla="*/ 2147483647 w 392"/>
                <a:gd name="T51" fmla="*/ 0 h 195"/>
                <a:gd name="T52" fmla="*/ 2147483647 w 392"/>
                <a:gd name="T53" fmla="*/ 0 h 19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2"/>
                <a:gd name="T82" fmla="*/ 0 h 195"/>
                <a:gd name="T83" fmla="*/ 392 w 392"/>
                <a:gd name="T84" fmla="*/ 195 h 19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2" h="195">
                  <a:moveTo>
                    <a:pt x="392" y="0"/>
                  </a:moveTo>
                  <a:lnTo>
                    <a:pt x="369" y="31"/>
                  </a:lnTo>
                  <a:lnTo>
                    <a:pt x="385" y="46"/>
                  </a:lnTo>
                  <a:lnTo>
                    <a:pt x="353" y="46"/>
                  </a:lnTo>
                  <a:lnTo>
                    <a:pt x="322" y="78"/>
                  </a:lnTo>
                  <a:lnTo>
                    <a:pt x="299" y="85"/>
                  </a:lnTo>
                  <a:lnTo>
                    <a:pt x="275" y="109"/>
                  </a:lnTo>
                  <a:lnTo>
                    <a:pt x="275" y="117"/>
                  </a:lnTo>
                  <a:lnTo>
                    <a:pt x="243" y="132"/>
                  </a:lnTo>
                  <a:lnTo>
                    <a:pt x="236" y="148"/>
                  </a:lnTo>
                  <a:lnTo>
                    <a:pt x="236" y="171"/>
                  </a:lnTo>
                  <a:lnTo>
                    <a:pt x="212" y="179"/>
                  </a:lnTo>
                  <a:lnTo>
                    <a:pt x="212" y="195"/>
                  </a:lnTo>
                  <a:lnTo>
                    <a:pt x="156" y="171"/>
                  </a:lnTo>
                  <a:lnTo>
                    <a:pt x="126" y="195"/>
                  </a:lnTo>
                  <a:lnTo>
                    <a:pt x="94" y="179"/>
                  </a:lnTo>
                  <a:lnTo>
                    <a:pt x="63" y="171"/>
                  </a:lnTo>
                  <a:lnTo>
                    <a:pt x="63" y="148"/>
                  </a:lnTo>
                  <a:lnTo>
                    <a:pt x="39" y="117"/>
                  </a:lnTo>
                  <a:lnTo>
                    <a:pt x="0" y="117"/>
                  </a:lnTo>
                  <a:lnTo>
                    <a:pt x="0" y="85"/>
                  </a:lnTo>
                  <a:lnTo>
                    <a:pt x="23" y="54"/>
                  </a:lnTo>
                  <a:lnTo>
                    <a:pt x="39" y="54"/>
                  </a:lnTo>
                  <a:lnTo>
                    <a:pt x="39" y="46"/>
                  </a:lnTo>
                  <a:lnTo>
                    <a:pt x="78" y="31"/>
                  </a:lnTo>
                  <a:lnTo>
                    <a:pt x="78" y="0"/>
                  </a:lnTo>
                  <a:lnTo>
                    <a:pt x="392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35" name="Freeform 135"/>
            <p:cNvSpPr>
              <a:spLocks noChangeAspect="1"/>
            </p:cNvSpPr>
            <p:nvPr/>
          </p:nvSpPr>
          <p:spPr bwMode="auto">
            <a:xfrm>
              <a:off x="9695674" y="4690494"/>
              <a:ext cx="410511" cy="347033"/>
            </a:xfrm>
            <a:custGeom>
              <a:avLst/>
              <a:gdLst>
                <a:gd name="T0" fmla="*/ 2147483647 w 300"/>
                <a:gd name="T1" fmla="*/ 2147483647 h 228"/>
                <a:gd name="T2" fmla="*/ 2147483647 w 300"/>
                <a:gd name="T3" fmla="*/ 2147483647 h 228"/>
                <a:gd name="T4" fmla="*/ 2147483647 w 300"/>
                <a:gd name="T5" fmla="*/ 2147483647 h 228"/>
                <a:gd name="T6" fmla="*/ 2147483647 w 300"/>
                <a:gd name="T7" fmla="*/ 2147483647 h 228"/>
                <a:gd name="T8" fmla="*/ 2147483647 w 300"/>
                <a:gd name="T9" fmla="*/ 2147483647 h 228"/>
                <a:gd name="T10" fmla="*/ 0 w 300"/>
                <a:gd name="T11" fmla="*/ 2147483647 h 228"/>
                <a:gd name="T12" fmla="*/ 2147483647 w 300"/>
                <a:gd name="T13" fmla="*/ 2147483647 h 228"/>
                <a:gd name="T14" fmla="*/ 0 w 300"/>
                <a:gd name="T15" fmla="*/ 2147483647 h 228"/>
                <a:gd name="T16" fmla="*/ 0 w 300"/>
                <a:gd name="T17" fmla="*/ 2147483647 h 228"/>
                <a:gd name="T18" fmla="*/ 2147483647 w 300"/>
                <a:gd name="T19" fmla="*/ 2147483647 h 228"/>
                <a:gd name="T20" fmla="*/ 2147483647 w 300"/>
                <a:gd name="T21" fmla="*/ 0 h 228"/>
                <a:gd name="T22" fmla="*/ 2147483647 w 300"/>
                <a:gd name="T23" fmla="*/ 0 h 228"/>
                <a:gd name="T24" fmla="*/ 2147483647 w 300"/>
                <a:gd name="T25" fmla="*/ 0 h 228"/>
                <a:gd name="T26" fmla="*/ 2147483647 w 300"/>
                <a:gd name="T27" fmla="*/ 2147483647 h 228"/>
                <a:gd name="T28" fmla="*/ 2147483647 w 300"/>
                <a:gd name="T29" fmla="*/ 2147483647 h 228"/>
                <a:gd name="T30" fmla="*/ 2147483647 w 300"/>
                <a:gd name="T31" fmla="*/ 2147483647 h 228"/>
                <a:gd name="T32" fmla="*/ 2147483647 w 300"/>
                <a:gd name="T33" fmla="*/ 2147483647 h 228"/>
                <a:gd name="T34" fmla="*/ 2147483647 w 300"/>
                <a:gd name="T35" fmla="*/ 2147483647 h 228"/>
                <a:gd name="T36" fmla="*/ 2147483647 w 300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0"/>
                <a:gd name="T58" fmla="*/ 0 h 228"/>
                <a:gd name="T59" fmla="*/ 300 w 300"/>
                <a:gd name="T60" fmla="*/ 228 h 2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0" h="228">
                  <a:moveTo>
                    <a:pt x="221" y="205"/>
                  </a:moveTo>
                  <a:lnTo>
                    <a:pt x="214" y="212"/>
                  </a:lnTo>
                  <a:lnTo>
                    <a:pt x="95" y="228"/>
                  </a:lnTo>
                  <a:lnTo>
                    <a:pt x="8" y="228"/>
                  </a:lnTo>
                  <a:lnTo>
                    <a:pt x="8" y="181"/>
                  </a:lnTo>
                  <a:lnTo>
                    <a:pt x="0" y="181"/>
                  </a:lnTo>
                  <a:lnTo>
                    <a:pt x="8" y="150"/>
                  </a:lnTo>
                  <a:lnTo>
                    <a:pt x="0" y="150"/>
                  </a:lnTo>
                  <a:lnTo>
                    <a:pt x="0" y="110"/>
                  </a:lnTo>
                  <a:lnTo>
                    <a:pt x="32" y="110"/>
                  </a:lnTo>
                  <a:lnTo>
                    <a:pt x="32" y="0"/>
                  </a:lnTo>
                  <a:lnTo>
                    <a:pt x="214" y="0"/>
                  </a:lnTo>
                  <a:lnTo>
                    <a:pt x="246" y="0"/>
                  </a:lnTo>
                  <a:lnTo>
                    <a:pt x="246" y="110"/>
                  </a:lnTo>
                  <a:lnTo>
                    <a:pt x="277" y="110"/>
                  </a:lnTo>
                  <a:lnTo>
                    <a:pt x="277" y="134"/>
                  </a:lnTo>
                  <a:lnTo>
                    <a:pt x="300" y="181"/>
                  </a:lnTo>
                  <a:lnTo>
                    <a:pt x="285" y="212"/>
                  </a:lnTo>
                  <a:lnTo>
                    <a:pt x="221" y="20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36" name="Freeform 136"/>
            <p:cNvSpPr>
              <a:spLocks noChangeAspect="1"/>
            </p:cNvSpPr>
            <p:nvPr/>
          </p:nvSpPr>
          <p:spPr bwMode="auto">
            <a:xfrm>
              <a:off x="12236085" y="2969669"/>
              <a:ext cx="510164" cy="345600"/>
            </a:xfrm>
            <a:custGeom>
              <a:avLst/>
              <a:gdLst>
                <a:gd name="T0" fmla="*/ 2147483647 w 369"/>
                <a:gd name="T1" fmla="*/ 2147483647 h 228"/>
                <a:gd name="T2" fmla="*/ 2147483647 w 369"/>
                <a:gd name="T3" fmla="*/ 2147483647 h 228"/>
                <a:gd name="T4" fmla="*/ 2147483647 w 369"/>
                <a:gd name="T5" fmla="*/ 2147483647 h 228"/>
                <a:gd name="T6" fmla="*/ 2147483647 w 369"/>
                <a:gd name="T7" fmla="*/ 2147483647 h 228"/>
                <a:gd name="T8" fmla="*/ 2147483647 w 369"/>
                <a:gd name="T9" fmla="*/ 2147483647 h 228"/>
                <a:gd name="T10" fmla="*/ 2147483647 w 369"/>
                <a:gd name="T11" fmla="*/ 2147483647 h 228"/>
                <a:gd name="T12" fmla="*/ 2147483647 w 369"/>
                <a:gd name="T13" fmla="*/ 2147483647 h 228"/>
                <a:gd name="T14" fmla="*/ 2147483647 w 369"/>
                <a:gd name="T15" fmla="*/ 2147483647 h 228"/>
                <a:gd name="T16" fmla="*/ 2147483647 w 369"/>
                <a:gd name="T17" fmla="*/ 2147483647 h 228"/>
                <a:gd name="T18" fmla="*/ 2147483647 w 369"/>
                <a:gd name="T19" fmla="*/ 2147483647 h 228"/>
                <a:gd name="T20" fmla="*/ 2147483647 w 369"/>
                <a:gd name="T21" fmla="*/ 2147483647 h 228"/>
                <a:gd name="T22" fmla="*/ 2147483647 w 369"/>
                <a:gd name="T23" fmla="*/ 2147483647 h 228"/>
                <a:gd name="T24" fmla="*/ 2147483647 w 369"/>
                <a:gd name="T25" fmla="*/ 2147483647 h 228"/>
                <a:gd name="T26" fmla="*/ 2147483647 w 369"/>
                <a:gd name="T27" fmla="*/ 2147483647 h 228"/>
                <a:gd name="T28" fmla="*/ 2147483647 w 369"/>
                <a:gd name="T29" fmla="*/ 2147483647 h 228"/>
                <a:gd name="T30" fmla="*/ 2147483647 w 369"/>
                <a:gd name="T31" fmla="*/ 2147483647 h 228"/>
                <a:gd name="T32" fmla="*/ 2147483647 w 369"/>
                <a:gd name="T33" fmla="*/ 2147483647 h 228"/>
                <a:gd name="T34" fmla="*/ 2147483647 w 369"/>
                <a:gd name="T35" fmla="*/ 2147483647 h 228"/>
                <a:gd name="T36" fmla="*/ 2147483647 w 369"/>
                <a:gd name="T37" fmla="*/ 2147483647 h 228"/>
                <a:gd name="T38" fmla="*/ 0 w 369"/>
                <a:gd name="T39" fmla="*/ 2147483647 h 228"/>
                <a:gd name="T40" fmla="*/ 2147483647 w 369"/>
                <a:gd name="T41" fmla="*/ 2147483647 h 228"/>
                <a:gd name="T42" fmla="*/ 2147483647 w 369"/>
                <a:gd name="T43" fmla="*/ 0 h 228"/>
                <a:gd name="T44" fmla="*/ 2147483647 w 369"/>
                <a:gd name="T45" fmla="*/ 2147483647 h 2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9"/>
                <a:gd name="T70" fmla="*/ 0 h 228"/>
                <a:gd name="T71" fmla="*/ 369 w 369"/>
                <a:gd name="T72" fmla="*/ 228 h 2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9" h="228">
                  <a:moveTo>
                    <a:pt x="267" y="39"/>
                  </a:moveTo>
                  <a:lnTo>
                    <a:pt x="306" y="64"/>
                  </a:lnTo>
                  <a:lnTo>
                    <a:pt x="314" y="86"/>
                  </a:lnTo>
                  <a:lnTo>
                    <a:pt x="298" y="86"/>
                  </a:lnTo>
                  <a:lnTo>
                    <a:pt x="314" y="94"/>
                  </a:lnTo>
                  <a:lnTo>
                    <a:pt x="298" y="103"/>
                  </a:lnTo>
                  <a:lnTo>
                    <a:pt x="306" y="125"/>
                  </a:lnTo>
                  <a:lnTo>
                    <a:pt x="298" y="125"/>
                  </a:lnTo>
                  <a:lnTo>
                    <a:pt x="338" y="165"/>
                  </a:lnTo>
                  <a:lnTo>
                    <a:pt x="361" y="165"/>
                  </a:lnTo>
                  <a:lnTo>
                    <a:pt x="353" y="188"/>
                  </a:lnTo>
                  <a:lnTo>
                    <a:pt x="369" y="196"/>
                  </a:lnTo>
                  <a:lnTo>
                    <a:pt x="361" y="211"/>
                  </a:lnTo>
                  <a:lnTo>
                    <a:pt x="329" y="196"/>
                  </a:lnTo>
                  <a:lnTo>
                    <a:pt x="267" y="228"/>
                  </a:lnTo>
                  <a:lnTo>
                    <a:pt x="212" y="211"/>
                  </a:lnTo>
                  <a:lnTo>
                    <a:pt x="189" y="220"/>
                  </a:lnTo>
                  <a:lnTo>
                    <a:pt x="125" y="181"/>
                  </a:lnTo>
                  <a:lnTo>
                    <a:pt x="63" y="196"/>
                  </a:lnTo>
                  <a:lnTo>
                    <a:pt x="0" y="165"/>
                  </a:lnTo>
                  <a:lnTo>
                    <a:pt x="39" y="133"/>
                  </a:lnTo>
                  <a:lnTo>
                    <a:pt x="235" y="0"/>
                  </a:lnTo>
                  <a:lnTo>
                    <a:pt x="267" y="3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37" name="Freeform 137"/>
            <p:cNvSpPr>
              <a:spLocks noChangeAspect="1"/>
            </p:cNvSpPr>
            <p:nvPr/>
          </p:nvSpPr>
          <p:spPr bwMode="auto">
            <a:xfrm>
              <a:off x="10446791" y="2708677"/>
              <a:ext cx="260288" cy="288239"/>
            </a:xfrm>
            <a:custGeom>
              <a:avLst/>
              <a:gdLst>
                <a:gd name="T0" fmla="*/ 2147483647 w 188"/>
                <a:gd name="T1" fmla="*/ 2147483647 h 190"/>
                <a:gd name="T2" fmla="*/ 2147483647 w 188"/>
                <a:gd name="T3" fmla="*/ 2147483647 h 190"/>
                <a:gd name="T4" fmla="*/ 2147483647 w 188"/>
                <a:gd name="T5" fmla="*/ 2147483647 h 190"/>
                <a:gd name="T6" fmla="*/ 2147483647 w 188"/>
                <a:gd name="T7" fmla="*/ 2147483647 h 190"/>
                <a:gd name="T8" fmla="*/ 2147483647 w 188"/>
                <a:gd name="T9" fmla="*/ 0 h 190"/>
                <a:gd name="T10" fmla="*/ 2147483647 w 188"/>
                <a:gd name="T11" fmla="*/ 2147483647 h 190"/>
                <a:gd name="T12" fmla="*/ 2147483647 w 188"/>
                <a:gd name="T13" fmla="*/ 2147483647 h 190"/>
                <a:gd name="T14" fmla="*/ 2147483647 w 188"/>
                <a:gd name="T15" fmla="*/ 2147483647 h 190"/>
                <a:gd name="T16" fmla="*/ 2147483647 w 188"/>
                <a:gd name="T17" fmla="*/ 2147483647 h 190"/>
                <a:gd name="T18" fmla="*/ 2147483647 w 188"/>
                <a:gd name="T19" fmla="*/ 2147483647 h 190"/>
                <a:gd name="T20" fmla="*/ 0 w 188"/>
                <a:gd name="T21" fmla="*/ 2147483647 h 190"/>
                <a:gd name="T22" fmla="*/ 2147483647 w 188"/>
                <a:gd name="T23" fmla="*/ 2147483647 h 1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8"/>
                <a:gd name="T37" fmla="*/ 0 h 190"/>
                <a:gd name="T38" fmla="*/ 188 w 188"/>
                <a:gd name="T39" fmla="*/ 190 h 1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8" h="190">
                  <a:moveTo>
                    <a:pt x="39" y="111"/>
                  </a:moveTo>
                  <a:lnTo>
                    <a:pt x="47" y="126"/>
                  </a:lnTo>
                  <a:lnTo>
                    <a:pt x="94" y="48"/>
                  </a:lnTo>
                  <a:lnTo>
                    <a:pt x="109" y="24"/>
                  </a:lnTo>
                  <a:lnTo>
                    <a:pt x="141" y="0"/>
                  </a:lnTo>
                  <a:lnTo>
                    <a:pt x="188" y="32"/>
                  </a:lnTo>
                  <a:lnTo>
                    <a:pt x="172" y="95"/>
                  </a:lnTo>
                  <a:lnTo>
                    <a:pt x="102" y="190"/>
                  </a:lnTo>
                  <a:lnTo>
                    <a:pt x="94" y="174"/>
                  </a:lnTo>
                  <a:lnTo>
                    <a:pt x="39" y="158"/>
                  </a:lnTo>
                  <a:lnTo>
                    <a:pt x="0" y="111"/>
                  </a:lnTo>
                  <a:lnTo>
                    <a:pt x="39" y="11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38" name="Freeform 138"/>
            <p:cNvSpPr>
              <a:spLocks noChangeAspect="1"/>
            </p:cNvSpPr>
            <p:nvPr/>
          </p:nvSpPr>
          <p:spPr bwMode="auto">
            <a:xfrm>
              <a:off x="10208813" y="4171378"/>
              <a:ext cx="237978" cy="282503"/>
            </a:xfrm>
            <a:custGeom>
              <a:avLst/>
              <a:gdLst>
                <a:gd name="T0" fmla="*/ 2147483647 w 173"/>
                <a:gd name="T1" fmla="*/ 2147483647 h 187"/>
                <a:gd name="T2" fmla="*/ 2147483647 w 173"/>
                <a:gd name="T3" fmla="*/ 2147483647 h 187"/>
                <a:gd name="T4" fmla="*/ 2147483647 w 173"/>
                <a:gd name="T5" fmla="*/ 2147483647 h 187"/>
                <a:gd name="T6" fmla="*/ 2147483647 w 173"/>
                <a:gd name="T7" fmla="*/ 2147483647 h 187"/>
                <a:gd name="T8" fmla="*/ 2147483647 w 173"/>
                <a:gd name="T9" fmla="*/ 2147483647 h 187"/>
                <a:gd name="T10" fmla="*/ 0 w 173"/>
                <a:gd name="T11" fmla="*/ 2147483647 h 187"/>
                <a:gd name="T12" fmla="*/ 0 w 173"/>
                <a:gd name="T13" fmla="*/ 2147483647 h 187"/>
                <a:gd name="T14" fmla="*/ 2147483647 w 173"/>
                <a:gd name="T15" fmla="*/ 2147483647 h 187"/>
                <a:gd name="T16" fmla="*/ 2147483647 w 173"/>
                <a:gd name="T17" fmla="*/ 2147483647 h 187"/>
                <a:gd name="T18" fmla="*/ 2147483647 w 173"/>
                <a:gd name="T19" fmla="*/ 2147483647 h 187"/>
                <a:gd name="T20" fmla="*/ 2147483647 w 173"/>
                <a:gd name="T21" fmla="*/ 2147483647 h 187"/>
                <a:gd name="T22" fmla="*/ 2147483647 w 173"/>
                <a:gd name="T23" fmla="*/ 0 h 187"/>
                <a:gd name="T24" fmla="*/ 2147483647 w 173"/>
                <a:gd name="T25" fmla="*/ 2147483647 h 187"/>
                <a:gd name="T26" fmla="*/ 2147483647 w 173"/>
                <a:gd name="T27" fmla="*/ 2147483647 h 187"/>
                <a:gd name="T28" fmla="*/ 2147483647 w 173"/>
                <a:gd name="T29" fmla="*/ 2147483647 h 187"/>
                <a:gd name="T30" fmla="*/ 2147483647 w 173"/>
                <a:gd name="T31" fmla="*/ 2147483647 h 187"/>
                <a:gd name="T32" fmla="*/ 2147483647 w 173"/>
                <a:gd name="T33" fmla="*/ 2147483647 h 1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3"/>
                <a:gd name="T52" fmla="*/ 0 h 187"/>
                <a:gd name="T53" fmla="*/ 173 w 173"/>
                <a:gd name="T54" fmla="*/ 187 h 1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3" h="187">
                  <a:moveTo>
                    <a:pt x="126" y="93"/>
                  </a:moveTo>
                  <a:lnTo>
                    <a:pt x="149" y="93"/>
                  </a:lnTo>
                  <a:lnTo>
                    <a:pt x="149" y="133"/>
                  </a:lnTo>
                  <a:lnTo>
                    <a:pt x="173" y="133"/>
                  </a:lnTo>
                  <a:lnTo>
                    <a:pt x="173" y="187"/>
                  </a:lnTo>
                  <a:lnTo>
                    <a:pt x="0" y="179"/>
                  </a:lnTo>
                  <a:lnTo>
                    <a:pt x="0" y="133"/>
                  </a:lnTo>
                  <a:lnTo>
                    <a:pt x="8" y="133"/>
                  </a:lnTo>
                  <a:lnTo>
                    <a:pt x="8" y="93"/>
                  </a:lnTo>
                  <a:lnTo>
                    <a:pt x="23" y="93"/>
                  </a:lnTo>
                  <a:lnTo>
                    <a:pt x="23" y="7"/>
                  </a:lnTo>
                  <a:lnTo>
                    <a:pt x="39" y="0"/>
                  </a:lnTo>
                  <a:lnTo>
                    <a:pt x="55" y="31"/>
                  </a:lnTo>
                  <a:lnTo>
                    <a:pt x="71" y="23"/>
                  </a:lnTo>
                  <a:lnTo>
                    <a:pt x="71" y="31"/>
                  </a:lnTo>
                  <a:lnTo>
                    <a:pt x="126" y="31"/>
                  </a:lnTo>
                  <a:lnTo>
                    <a:pt x="126" y="9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39" name="Freeform 139"/>
            <p:cNvSpPr>
              <a:spLocks noChangeAspect="1"/>
            </p:cNvSpPr>
            <p:nvPr/>
          </p:nvSpPr>
          <p:spPr bwMode="auto">
            <a:xfrm>
              <a:off x="12726961" y="3520333"/>
              <a:ext cx="470006" cy="595118"/>
            </a:xfrm>
            <a:custGeom>
              <a:avLst/>
              <a:gdLst>
                <a:gd name="T0" fmla="*/ 2147483647 w 339"/>
                <a:gd name="T1" fmla="*/ 2147483647 h 393"/>
                <a:gd name="T2" fmla="*/ 2147483647 w 339"/>
                <a:gd name="T3" fmla="*/ 2147483647 h 393"/>
                <a:gd name="T4" fmla="*/ 2147483647 w 339"/>
                <a:gd name="T5" fmla="*/ 2147483647 h 393"/>
                <a:gd name="T6" fmla="*/ 2147483647 w 339"/>
                <a:gd name="T7" fmla="*/ 2147483647 h 393"/>
                <a:gd name="T8" fmla="*/ 2147483647 w 339"/>
                <a:gd name="T9" fmla="*/ 2147483647 h 393"/>
                <a:gd name="T10" fmla="*/ 2147483647 w 339"/>
                <a:gd name="T11" fmla="*/ 2147483647 h 393"/>
                <a:gd name="T12" fmla="*/ 2147483647 w 339"/>
                <a:gd name="T13" fmla="*/ 2147483647 h 393"/>
                <a:gd name="T14" fmla="*/ 2147483647 w 339"/>
                <a:gd name="T15" fmla="*/ 2147483647 h 393"/>
                <a:gd name="T16" fmla="*/ 2147483647 w 339"/>
                <a:gd name="T17" fmla="*/ 2147483647 h 393"/>
                <a:gd name="T18" fmla="*/ 2147483647 w 339"/>
                <a:gd name="T19" fmla="*/ 2147483647 h 393"/>
                <a:gd name="T20" fmla="*/ 2147483647 w 339"/>
                <a:gd name="T21" fmla="*/ 2147483647 h 393"/>
                <a:gd name="T22" fmla="*/ 2147483647 w 339"/>
                <a:gd name="T23" fmla="*/ 2147483647 h 393"/>
                <a:gd name="T24" fmla="*/ 2147483647 w 339"/>
                <a:gd name="T25" fmla="*/ 2147483647 h 393"/>
                <a:gd name="T26" fmla="*/ 2147483647 w 339"/>
                <a:gd name="T27" fmla="*/ 2147483647 h 393"/>
                <a:gd name="T28" fmla="*/ 2147483647 w 339"/>
                <a:gd name="T29" fmla="*/ 2147483647 h 393"/>
                <a:gd name="T30" fmla="*/ 2147483647 w 339"/>
                <a:gd name="T31" fmla="*/ 2147483647 h 393"/>
                <a:gd name="T32" fmla="*/ 2147483647 w 339"/>
                <a:gd name="T33" fmla="*/ 2147483647 h 393"/>
                <a:gd name="T34" fmla="*/ 2147483647 w 339"/>
                <a:gd name="T35" fmla="*/ 2147483647 h 393"/>
                <a:gd name="T36" fmla="*/ 2147483647 w 339"/>
                <a:gd name="T37" fmla="*/ 2147483647 h 393"/>
                <a:gd name="T38" fmla="*/ 2147483647 w 339"/>
                <a:gd name="T39" fmla="*/ 2147483647 h 393"/>
                <a:gd name="T40" fmla="*/ 2147483647 w 339"/>
                <a:gd name="T41" fmla="*/ 2147483647 h 393"/>
                <a:gd name="T42" fmla="*/ 2147483647 w 339"/>
                <a:gd name="T43" fmla="*/ 2147483647 h 393"/>
                <a:gd name="T44" fmla="*/ 0 w 339"/>
                <a:gd name="T45" fmla="*/ 2147483647 h 393"/>
                <a:gd name="T46" fmla="*/ 2147483647 w 339"/>
                <a:gd name="T47" fmla="*/ 2147483647 h 393"/>
                <a:gd name="T48" fmla="*/ 2147483647 w 339"/>
                <a:gd name="T49" fmla="*/ 0 h 393"/>
                <a:gd name="T50" fmla="*/ 2147483647 w 339"/>
                <a:gd name="T51" fmla="*/ 2147483647 h 3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39"/>
                <a:gd name="T79" fmla="*/ 0 h 393"/>
                <a:gd name="T80" fmla="*/ 339 w 339"/>
                <a:gd name="T81" fmla="*/ 393 h 3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39" h="393">
                  <a:moveTo>
                    <a:pt x="260" y="15"/>
                  </a:moveTo>
                  <a:lnTo>
                    <a:pt x="252" y="63"/>
                  </a:lnTo>
                  <a:lnTo>
                    <a:pt x="276" y="102"/>
                  </a:lnTo>
                  <a:lnTo>
                    <a:pt x="284" y="102"/>
                  </a:lnTo>
                  <a:lnTo>
                    <a:pt x="276" y="110"/>
                  </a:lnTo>
                  <a:lnTo>
                    <a:pt x="284" y="126"/>
                  </a:lnTo>
                  <a:lnTo>
                    <a:pt x="284" y="134"/>
                  </a:lnTo>
                  <a:lnTo>
                    <a:pt x="308" y="149"/>
                  </a:lnTo>
                  <a:lnTo>
                    <a:pt x="308" y="181"/>
                  </a:lnTo>
                  <a:lnTo>
                    <a:pt x="315" y="188"/>
                  </a:lnTo>
                  <a:lnTo>
                    <a:pt x="308" y="188"/>
                  </a:lnTo>
                  <a:lnTo>
                    <a:pt x="323" y="212"/>
                  </a:lnTo>
                  <a:lnTo>
                    <a:pt x="308" y="228"/>
                  </a:lnTo>
                  <a:lnTo>
                    <a:pt x="323" y="251"/>
                  </a:lnTo>
                  <a:lnTo>
                    <a:pt x="323" y="274"/>
                  </a:lnTo>
                  <a:lnTo>
                    <a:pt x="315" y="291"/>
                  </a:lnTo>
                  <a:lnTo>
                    <a:pt x="339" y="314"/>
                  </a:lnTo>
                  <a:lnTo>
                    <a:pt x="228" y="377"/>
                  </a:lnTo>
                  <a:lnTo>
                    <a:pt x="221" y="393"/>
                  </a:lnTo>
                  <a:lnTo>
                    <a:pt x="110" y="345"/>
                  </a:lnTo>
                  <a:lnTo>
                    <a:pt x="39" y="274"/>
                  </a:lnTo>
                  <a:lnTo>
                    <a:pt x="7" y="274"/>
                  </a:lnTo>
                  <a:lnTo>
                    <a:pt x="0" y="251"/>
                  </a:lnTo>
                  <a:lnTo>
                    <a:pt x="70" y="94"/>
                  </a:lnTo>
                  <a:lnTo>
                    <a:pt x="221" y="0"/>
                  </a:lnTo>
                  <a:lnTo>
                    <a:pt x="260" y="15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40" name="Freeform 140"/>
            <p:cNvSpPr>
              <a:spLocks noChangeAspect="1"/>
            </p:cNvSpPr>
            <p:nvPr/>
          </p:nvSpPr>
          <p:spPr bwMode="auto">
            <a:xfrm>
              <a:off x="9621306" y="5608268"/>
              <a:ext cx="293009" cy="392922"/>
            </a:xfrm>
            <a:custGeom>
              <a:avLst/>
              <a:gdLst>
                <a:gd name="T0" fmla="*/ 2147483647 w 213"/>
                <a:gd name="T1" fmla="*/ 2147483647 h 259"/>
                <a:gd name="T2" fmla="*/ 2147483647 w 213"/>
                <a:gd name="T3" fmla="*/ 2147483647 h 259"/>
                <a:gd name="T4" fmla="*/ 2147483647 w 213"/>
                <a:gd name="T5" fmla="*/ 2147483647 h 259"/>
                <a:gd name="T6" fmla="*/ 2147483647 w 213"/>
                <a:gd name="T7" fmla="*/ 2147483647 h 259"/>
                <a:gd name="T8" fmla="*/ 2147483647 w 213"/>
                <a:gd name="T9" fmla="*/ 2147483647 h 259"/>
                <a:gd name="T10" fmla="*/ 2147483647 w 213"/>
                <a:gd name="T11" fmla="*/ 2147483647 h 259"/>
                <a:gd name="T12" fmla="*/ 2147483647 w 213"/>
                <a:gd name="T13" fmla="*/ 2147483647 h 259"/>
                <a:gd name="T14" fmla="*/ 2147483647 w 213"/>
                <a:gd name="T15" fmla="*/ 2147483647 h 259"/>
                <a:gd name="T16" fmla="*/ 0 w 213"/>
                <a:gd name="T17" fmla="*/ 0 h 259"/>
                <a:gd name="T18" fmla="*/ 2147483647 w 213"/>
                <a:gd name="T19" fmla="*/ 0 h 259"/>
                <a:gd name="T20" fmla="*/ 2147483647 w 213"/>
                <a:gd name="T21" fmla="*/ 2147483647 h 259"/>
                <a:gd name="T22" fmla="*/ 2147483647 w 213"/>
                <a:gd name="T23" fmla="*/ 2147483647 h 259"/>
                <a:gd name="T24" fmla="*/ 2147483647 w 213"/>
                <a:gd name="T25" fmla="*/ 2147483647 h 259"/>
                <a:gd name="T26" fmla="*/ 2147483647 w 213"/>
                <a:gd name="T27" fmla="*/ 2147483647 h 259"/>
                <a:gd name="T28" fmla="*/ 2147483647 w 213"/>
                <a:gd name="T29" fmla="*/ 2147483647 h 259"/>
                <a:gd name="T30" fmla="*/ 2147483647 w 213"/>
                <a:gd name="T31" fmla="*/ 2147483647 h 259"/>
                <a:gd name="T32" fmla="*/ 2147483647 w 213"/>
                <a:gd name="T33" fmla="*/ 2147483647 h 259"/>
                <a:gd name="T34" fmla="*/ 2147483647 w 213"/>
                <a:gd name="T35" fmla="*/ 2147483647 h 259"/>
                <a:gd name="T36" fmla="*/ 2147483647 w 213"/>
                <a:gd name="T37" fmla="*/ 2147483647 h 259"/>
                <a:gd name="T38" fmla="*/ 2147483647 w 213"/>
                <a:gd name="T39" fmla="*/ 2147483647 h 2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3"/>
                <a:gd name="T61" fmla="*/ 0 h 259"/>
                <a:gd name="T62" fmla="*/ 213 w 213"/>
                <a:gd name="T63" fmla="*/ 259 h 2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3" h="259">
                  <a:moveTo>
                    <a:pt x="78" y="227"/>
                  </a:moveTo>
                  <a:lnTo>
                    <a:pt x="63" y="180"/>
                  </a:lnTo>
                  <a:lnTo>
                    <a:pt x="78" y="157"/>
                  </a:lnTo>
                  <a:lnTo>
                    <a:pt x="63" y="141"/>
                  </a:lnTo>
                  <a:lnTo>
                    <a:pt x="31" y="94"/>
                  </a:lnTo>
                  <a:lnTo>
                    <a:pt x="31" y="78"/>
                  </a:lnTo>
                  <a:lnTo>
                    <a:pt x="24" y="78"/>
                  </a:lnTo>
                  <a:lnTo>
                    <a:pt x="24" y="47"/>
                  </a:lnTo>
                  <a:lnTo>
                    <a:pt x="0" y="0"/>
                  </a:lnTo>
                  <a:lnTo>
                    <a:pt x="78" y="0"/>
                  </a:lnTo>
                  <a:lnTo>
                    <a:pt x="213" y="15"/>
                  </a:lnTo>
                  <a:lnTo>
                    <a:pt x="213" y="23"/>
                  </a:lnTo>
                  <a:lnTo>
                    <a:pt x="189" y="23"/>
                  </a:lnTo>
                  <a:lnTo>
                    <a:pt x="189" y="141"/>
                  </a:lnTo>
                  <a:lnTo>
                    <a:pt x="189" y="172"/>
                  </a:lnTo>
                  <a:lnTo>
                    <a:pt x="174" y="196"/>
                  </a:lnTo>
                  <a:lnTo>
                    <a:pt x="118" y="227"/>
                  </a:lnTo>
                  <a:lnTo>
                    <a:pt x="110" y="242"/>
                  </a:lnTo>
                  <a:lnTo>
                    <a:pt x="118" y="259"/>
                  </a:lnTo>
                  <a:lnTo>
                    <a:pt x="78" y="227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1" name="Freeform 141"/>
            <p:cNvSpPr>
              <a:spLocks noChangeAspect="1"/>
            </p:cNvSpPr>
            <p:nvPr/>
          </p:nvSpPr>
          <p:spPr bwMode="auto">
            <a:xfrm>
              <a:off x="10131470" y="3173300"/>
              <a:ext cx="411999" cy="190725"/>
            </a:xfrm>
            <a:custGeom>
              <a:avLst/>
              <a:gdLst>
                <a:gd name="T0" fmla="*/ 2147483647 w 299"/>
                <a:gd name="T1" fmla="*/ 2147483647 h 125"/>
                <a:gd name="T2" fmla="*/ 2147483647 w 299"/>
                <a:gd name="T3" fmla="*/ 2147483647 h 125"/>
                <a:gd name="T4" fmla="*/ 2147483647 w 299"/>
                <a:gd name="T5" fmla="*/ 2147483647 h 125"/>
                <a:gd name="T6" fmla="*/ 2147483647 w 299"/>
                <a:gd name="T7" fmla="*/ 2147483647 h 125"/>
                <a:gd name="T8" fmla="*/ 2147483647 w 299"/>
                <a:gd name="T9" fmla="*/ 2147483647 h 125"/>
                <a:gd name="T10" fmla="*/ 2147483647 w 299"/>
                <a:gd name="T11" fmla="*/ 2147483647 h 125"/>
                <a:gd name="T12" fmla="*/ 2147483647 w 299"/>
                <a:gd name="T13" fmla="*/ 2147483647 h 125"/>
                <a:gd name="T14" fmla="*/ 2147483647 w 299"/>
                <a:gd name="T15" fmla="*/ 2147483647 h 125"/>
                <a:gd name="T16" fmla="*/ 2147483647 w 299"/>
                <a:gd name="T17" fmla="*/ 2147483647 h 125"/>
                <a:gd name="T18" fmla="*/ 0 w 299"/>
                <a:gd name="T19" fmla="*/ 2147483647 h 125"/>
                <a:gd name="T20" fmla="*/ 0 w 299"/>
                <a:gd name="T21" fmla="*/ 2147483647 h 125"/>
                <a:gd name="T22" fmla="*/ 2147483647 w 299"/>
                <a:gd name="T23" fmla="*/ 2147483647 h 125"/>
                <a:gd name="T24" fmla="*/ 2147483647 w 299"/>
                <a:gd name="T25" fmla="*/ 2147483647 h 125"/>
                <a:gd name="T26" fmla="*/ 2147483647 w 299"/>
                <a:gd name="T27" fmla="*/ 2147483647 h 125"/>
                <a:gd name="T28" fmla="*/ 2147483647 w 299"/>
                <a:gd name="T29" fmla="*/ 2147483647 h 125"/>
                <a:gd name="T30" fmla="*/ 2147483647 w 299"/>
                <a:gd name="T31" fmla="*/ 0 h 125"/>
                <a:gd name="T32" fmla="*/ 2147483647 w 299"/>
                <a:gd name="T33" fmla="*/ 0 h 125"/>
                <a:gd name="T34" fmla="*/ 2147483647 w 299"/>
                <a:gd name="T35" fmla="*/ 2147483647 h 125"/>
                <a:gd name="T36" fmla="*/ 2147483647 w 299"/>
                <a:gd name="T37" fmla="*/ 2147483647 h 125"/>
                <a:gd name="T38" fmla="*/ 2147483647 w 299"/>
                <a:gd name="T39" fmla="*/ 2147483647 h 125"/>
                <a:gd name="T40" fmla="*/ 2147483647 w 299"/>
                <a:gd name="T41" fmla="*/ 2147483647 h 1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9"/>
                <a:gd name="T64" fmla="*/ 0 h 125"/>
                <a:gd name="T65" fmla="*/ 299 w 299"/>
                <a:gd name="T66" fmla="*/ 125 h 12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9" h="125">
                  <a:moveTo>
                    <a:pt x="299" y="54"/>
                  </a:moveTo>
                  <a:lnTo>
                    <a:pt x="268" y="78"/>
                  </a:lnTo>
                  <a:lnTo>
                    <a:pt x="268" y="109"/>
                  </a:lnTo>
                  <a:lnTo>
                    <a:pt x="268" y="125"/>
                  </a:lnTo>
                  <a:lnTo>
                    <a:pt x="181" y="117"/>
                  </a:lnTo>
                  <a:lnTo>
                    <a:pt x="94" y="117"/>
                  </a:lnTo>
                  <a:lnTo>
                    <a:pt x="78" y="109"/>
                  </a:lnTo>
                  <a:lnTo>
                    <a:pt x="55" y="109"/>
                  </a:lnTo>
                  <a:lnTo>
                    <a:pt x="16" y="117"/>
                  </a:lnTo>
                  <a:lnTo>
                    <a:pt x="0" y="94"/>
                  </a:lnTo>
                  <a:lnTo>
                    <a:pt x="0" y="78"/>
                  </a:lnTo>
                  <a:lnTo>
                    <a:pt x="16" y="78"/>
                  </a:lnTo>
                  <a:lnTo>
                    <a:pt x="55" y="78"/>
                  </a:lnTo>
                  <a:lnTo>
                    <a:pt x="55" y="47"/>
                  </a:lnTo>
                  <a:lnTo>
                    <a:pt x="87" y="32"/>
                  </a:lnTo>
                  <a:lnTo>
                    <a:pt x="87" y="0"/>
                  </a:lnTo>
                  <a:lnTo>
                    <a:pt x="110" y="0"/>
                  </a:lnTo>
                  <a:lnTo>
                    <a:pt x="244" y="16"/>
                  </a:lnTo>
                  <a:lnTo>
                    <a:pt x="244" y="32"/>
                  </a:lnTo>
                  <a:lnTo>
                    <a:pt x="291" y="47"/>
                  </a:lnTo>
                  <a:lnTo>
                    <a:pt x="299" y="5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42" name="Freeform 142"/>
            <p:cNvSpPr>
              <a:spLocks noChangeAspect="1"/>
            </p:cNvSpPr>
            <p:nvPr/>
          </p:nvSpPr>
          <p:spPr bwMode="auto">
            <a:xfrm>
              <a:off x="11144363" y="1747883"/>
              <a:ext cx="356966" cy="258124"/>
            </a:xfrm>
            <a:custGeom>
              <a:avLst/>
              <a:gdLst>
                <a:gd name="T0" fmla="*/ 2147483647 w 258"/>
                <a:gd name="T1" fmla="*/ 2147483647 h 170"/>
                <a:gd name="T2" fmla="*/ 2147483647 w 258"/>
                <a:gd name="T3" fmla="*/ 2147483647 h 170"/>
                <a:gd name="T4" fmla="*/ 2147483647 w 258"/>
                <a:gd name="T5" fmla="*/ 2147483647 h 170"/>
                <a:gd name="T6" fmla="*/ 2147483647 w 258"/>
                <a:gd name="T7" fmla="*/ 2147483647 h 170"/>
                <a:gd name="T8" fmla="*/ 2147483647 w 258"/>
                <a:gd name="T9" fmla="*/ 2147483647 h 170"/>
                <a:gd name="T10" fmla="*/ 2147483647 w 258"/>
                <a:gd name="T11" fmla="*/ 2147483647 h 170"/>
                <a:gd name="T12" fmla="*/ 0 w 258"/>
                <a:gd name="T13" fmla="*/ 2147483647 h 170"/>
                <a:gd name="T14" fmla="*/ 2147483647 w 258"/>
                <a:gd name="T15" fmla="*/ 2147483647 h 170"/>
                <a:gd name="T16" fmla="*/ 2147483647 w 258"/>
                <a:gd name="T17" fmla="*/ 0 h 170"/>
                <a:gd name="T18" fmla="*/ 2147483647 w 258"/>
                <a:gd name="T19" fmla="*/ 2147483647 h 1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8"/>
                <a:gd name="T31" fmla="*/ 0 h 170"/>
                <a:gd name="T32" fmla="*/ 258 w 258"/>
                <a:gd name="T33" fmla="*/ 170 h 1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8" h="170">
                  <a:moveTo>
                    <a:pt x="172" y="54"/>
                  </a:moveTo>
                  <a:lnTo>
                    <a:pt x="211" y="62"/>
                  </a:lnTo>
                  <a:lnTo>
                    <a:pt x="226" y="78"/>
                  </a:lnTo>
                  <a:lnTo>
                    <a:pt x="258" y="108"/>
                  </a:lnTo>
                  <a:lnTo>
                    <a:pt x="211" y="147"/>
                  </a:lnTo>
                  <a:lnTo>
                    <a:pt x="54" y="170"/>
                  </a:lnTo>
                  <a:lnTo>
                    <a:pt x="0" y="147"/>
                  </a:lnTo>
                  <a:lnTo>
                    <a:pt x="78" y="15"/>
                  </a:lnTo>
                  <a:lnTo>
                    <a:pt x="93" y="0"/>
                  </a:lnTo>
                  <a:lnTo>
                    <a:pt x="172" y="5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43" name="Freeform 143"/>
            <p:cNvSpPr>
              <a:spLocks noChangeAspect="1"/>
            </p:cNvSpPr>
            <p:nvPr/>
          </p:nvSpPr>
          <p:spPr bwMode="auto">
            <a:xfrm>
              <a:off x="9584122" y="4375009"/>
              <a:ext cx="414974" cy="315485"/>
            </a:xfrm>
            <a:custGeom>
              <a:avLst/>
              <a:gdLst>
                <a:gd name="T0" fmla="*/ 0 w 299"/>
                <a:gd name="T1" fmla="*/ 2147483647 h 209"/>
                <a:gd name="T2" fmla="*/ 0 w 299"/>
                <a:gd name="T3" fmla="*/ 2147483647 h 209"/>
                <a:gd name="T4" fmla="*/ 2147483647 w 299"/>
                <a:gd name="T5" fmla="*/ 2147483647 h 209"/>
                <a:gd name="T6" fmla="*/ 0 w 299"/>
                <a:gd name="T7" fmla="*/ 2147483647 h 209"/>
                <a:gd name="T8" fmla="*/ 2147483647 w 299"/>
                <a:gd name="T9" fmla="*/ 2147483647 h 209"/>
                <a:gd name="T10" fmla="*/ 2147483647 w 299"/>
                <a:gd name="T11" fmla="*/ 2147483647 h 209"/>
                <a:gd name="T12" fmla="*/ 2147483647 w 299"/>
                <a:gd name="T13" fmla="*/ 2147483647 h 209"/>
                <a:gd name="T14" fmla="*/ 2147483647 w 299"/>
                <a:gd name="T15" fmla="*/ 2147483647 h 209"/>
                <a:gd name="T16" fmla="*/ 2147483647 w 299"/>
                <a:gd name="T17" fmla="*/ 0 h 209"/>
                <a:gd name="T18" fmla="*/ 2147483647 w 299"/>
                <a:gd name="T19" fmla="*/ 0 h 209"/>
                <a:gd name="T20" fmla="*/ 2147483647 w 299"/>
                <a:gd name="T21" fmla="*/ 0 h 209"/>
                <a:gd name="T22" fmla="*/ 2147483647 w 299"/>
                <a:gd name="T23" fmla="*/ 2147483647 h 209"/>
                <a:gd name="T24" fmla="*/ 2147483647 w 299"/>
                <a:gd name="T25" fmla="*/ 2147483647 h 209"/>
                <a:gd name="T26" fmla="*/ 2147483647 w 299"/>
                <a:gd name="T27" fmla="*/ 2147483647 h 209"/>
                <a:gd name="T28" fmla="*/ 2147483647 w 299"/>
                <a:gd name="T29" fmla="*/ 2147483647 h 209"/>
                <a:gd name="T30" fmla="*/ 2147483647 w 299"/>
                <a:gd name="T31" fmla="*/ 2147483647 h 209"/>
                <a:gd name="T32" fmla="*/ 2147483647 w 299"/>
                <a:gd name="T33" fmla="*/ 2147483647 h 209"/>
                <a:gd name="T34" fmla="*/ 2147483647 w 299"/>
                <a:gd name="T35" fmla="*/ 2147483647 h 209"/>
                <a:gd name="T36" fmla="*/ 2147483647 w 299"/>
                <a:gd name="T37" fmla="*/ 2147483647 h 209"/>
                <a:gd name="T38" fmla="*/ 2147483647 w 299"/>
                <a:gd name="T39" fmla="*/ 2147483647 h 209"/>
                <a:gd name="T40" fmla="*/ 0 w 299"/>
                <a:gd name="T41" fmla="*/ 2147483647 h 209"/>
                <a:gd name="T42" fmla="*/ 0 w 299"/>
                <a:gd name="T43" fmla="*/ 2147483647 h 2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99"/>
                <a:gd name="T67" fmla="*/ 0 h 209"/>
                <a:gd name="T68" fmla="*/ 299 w 299"/>
                <a:gd name="T69" fmla="*/ 209 h 20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99" h="209">
                  <a:moveTo>
                    <a:pt x="0" y="147"/>
                  </a:moveTo>
                  <a:lnTo>
                    <a:pt x="0" y="132"/>
                  </a:lnTo>
                  <a:lnTo>
                    <a:pt x="16" y="108"/>
                  </a:lnTo>
                  <a:lnTo>
                    <a:pt x="0" y="70"/>
                  </a:lnTo>
                  <a:lnTo>
                    <a:pt x="32" y="46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63" y="15"/>
                  </a:lnTo>
                  <a:lnTo>
                    <a:pt x="102" y="0"/>
                  </a:lnTo>
                  <a:lnTo>
                    <a:pt x="292" y="0"/>
                  </a:lnTo>
                  <a:lnTo>
                    <a:pt x="299" y="0"/>
                  </a:lnTo>
                  <a:lnTo>
                    <a:pt x="299" y="31"/>
                  </a:lnTo>
                  <a:lnTo>
                    <a:pt x="292" y="46"/>
                  </a:lnTo>
                  <a:lnTo>
                    <a:pt x="299" y="54"/>
                  </a:lnTo>
                  <a:lnTo>
                    <a:pt x="299" y="132"/>
                  </a:lnTo>
                  <a:lnTo>
                    <a:pt x="292" y="209"/>
                  </a:lnTo>
                  <a:lnTo>
                    <a:pt x="110" y="209"/>
                  </a:lnTo>
                  <a:lnTo>
                    <a:pt x="63" y="194"/>
                  </a:lnTo>
                  <a:lnTo>
                    <a:pt x="78" y="179"/>
                  </a:lnTo>
                  <a:lnTo>
                    <a:pt x="16" y="179"/>
                  </a:lnTo>
                  <a:lnTo>
                    <a:pt x="0" y="170"/>
                  </a:lnTo>
                  <a:lnTo>
                    <a:pt x="0" y="14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44" name="Freeform 144"/>
            <p:cNvSpPr>
              <a:spLocks noChangeAspect="1"/>
            </p:cNvSpPr>
            <p:nvPr/>
          </p:nvSpPr>
          <p:spPr bwMode="auto">
            <a:xfrm>
              <a:off x="10196914" y="4375009"/>
              <a:ext cx="510165" cy="387186"/>
            </a:xfrm>
            <a:custGeom>
              <a:avLst/>
              <a:gdLst>
                <a:gd name="T0" fmla="*/ 2147483647 w 370"/>
                <a:gd name="T1" fmla="*/ 2147483647 h 256"/>
                <a:gd name="T2" fmla="*/ 2147483647 w 370"/>
                <a:gd name="T3" fmla="*/ 2147483647 h 256"/>
                <a:gd name="T4" fmla="*/ 2147483647 w 370"/>
                <a:gd name="T5" fmla="*/ 2147483647 h 256"/>
                <a:gd name="T6" fmla="*/ 2147483647 w 370"/>
                <a:gd name="T7" fmla="*/ 2147483647 h 256"/>
                <a:gd name="T8" fmla="*/ 0 w 370"/>
                <a:gd name="T9" fmla="*/ 2147483647 h 256"/>
                <a:gd name="T10" fmla="*/ 2147483647 w 370"/>
                <a:gd name="T11" fmla="*/ 2147483647 h 256"/>
                <a:gd name="T12" fmla="*/ 2147483647 w 370"/>
                <a:gd name="T13" fmla="*/ 2147483647 h 256"/>
                <a:gd name="T14" fmla="*/ 2147483647 w 370"/>
                <a:gd name="T15" fmla="*/ 2147483647 h 256"/>
                <a:gd name="T16" fmla="*/ 2147483647 w 370"/>
                <a:gd name="T17" fmla="*/ 0 h 256"/>
                <a:gd name="T18" fmla="*/ 2147483647 w 370"/>
                <a:gd name="T19" fmla="*/ 0 h 256"/>
                <a:gd name="T20" fmla="*/ 2147483647 w 370"/>
                <a:gd name="T21" fmla="*/ 2147483647 h 256"/>
                <a:gd name="T22" fmla="*/ 2147483647 w 370"/>
                <a:gd name="T23" fmla="*/ 2147483647 h 256"/>
                <a:gd name="T24" fmla="*/ 2147483647 w 370"/>
                <a:gd name="T25" fmla="*/ 2147483647 h 256"/>
                <a:gd name="T26" fmla="*/ 2147483647 w 370"/>
                <a:gd name="T27" fmla="*/ 2147483647 h 256"/>
                <a:gd name="T28" fmla="*/ 2147483647 w 370"/>
                <a:gd name="T29" fmla="*/ 2147483647 h 256"/>
                <a:gd name="T30" fmla="*/ 2147483647 w 370"/>
                <a:gd name="T31" fmla="*/ 2147483647 h 256"/>
                <a:gd name="T32" fmla="*/ 2147483647 w 370"/>
                <a:gd name="T33" fmla="*/ 2147483647 h 256"/>
                <a:gd name="T34" fmla="*/ 2147483647 w 370"/>
                <a:gd name="T35" fmla="*/ 2147483647 h 2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0"/>
                <a:gd name="T55" fmla="*/ 0 h 256"/>
                <a:gd name="T56" fmla="*/ 370 w 370"/>
                <a:gd name="T57" fmla="*/ 256 h 2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0" h="256">
                  <a:moveTo>
                    <a:pt x="370" y="202"/>
                  </a:moveTo>
                  <a:lnTo>
                    <a:pt x="370" y="226"/>
                  </a:lnTo>
                  <a:lnTo>
                    <a:pt x="71" y="226"/>
                  </a:lnTo>
                  <a:lnTo>
                    <a:pt x="71" y="256"/>
                  </a:lnTo>
                  <a:lnTo>
                    <a:pt x="0" y="194"/>
                  </a:lnTo>
                  <a:lnTo>
                    <a:pt x="7" y="70"/>
                  </a:lnTo>
                  <a:lnTo>
                    <a:pt x="7" y="46"/>
                  </a:lnTo>
                  <a:lnTo>
                    <a:pt x="181" y="54"/>
                  </a:lnTo>
                  <a:lnTo>
                    <a:pt x="181" y="0"/>
                  </a:lnTo>
                  <a:lnTo>
                    <a:pt x="220" y="0"/>
                  </a:lnTo>
                  <a:lnTo>
                    <a:pt x="220" y="31"/>
                  </a:lnTo>
                  <a:lnTo>
                    <a:pt x="252" y="24"/>
                  </a:lnTo>
                  <a:lnTo>
                    <a:pt x="291" y="46"/>
                  </a:lnTo>
                  <a:lnTo>
                    <a:pt x="283" y="54"/>
                  </a:lnTo>
                  <a:lnTo>
                    <a:pt x="322" y="101"/>
                  </a:lnTo>
                  <a:lnTo>
                    <a:pt x="322" y="132"/>
                  </a:lnTo>
                  <a:lnTo>
                    <a:pt x="339" y="140"/>
                  </a:lnTo>
                  <a:lnTo>
                    <a:pt x="370" y="20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45" name="Freeform 145"/>
            <p:cNvSpPr>
              <a:spLocks noChangeAspect="1"/>
            </p:cNvSpPr>
            <p:nvPr/>
          </p:nvSpPr>
          <p:spPr bwMode="auto">
            <a:xfrm>
              <a:off x="9945551" y="3670906"/>
              <a:ext cx="401587" cy="408696"/>
            </a:xfrm>
            <a:custGeom>
              <a:avLst/>
              <a:gdLst>
                <a:gd name="T0" fmla="*/ 0 w 291"/>
                <a:gd name="T1" fmla="*/ 2147483647 h 268"/>
                <a:gd name="T2" fmla="*/ 2147483647 w 291"/>
                <a:gd name="T3" fmla="*/ 2147483647 h 268"/>
                <a:gd name="T4" fmla="*/ 0 w 291"/>
                <a:gd name="T5" fmla="*/ 2147483647 h 268"/>
                <a:gd name="T6" fmla="*/ 0 w 291"/>
                <a:gd name="T7" fmla="*/ 2147483647 h 268"/>
                <a:gd name="T8" fmla="*/ 0 w 291"/>
                <a:gd name="T9" fmla="*/ 2147483647 h 268"/>
                <a:gd name="T10" fmla="*/ 0 w 291"/>
                <a:gd name="T11" fmla="*/ 2147483647 h 268"/>
                <a:gd name="T12" fmla="*/ 0 w 291"/>
                <a:gd name="T13" fmla="*/ 2147483647 h 268"/>
                <a:gd name="T14" fmla="*/ 0 w 291"/>
                <a:gd name="T15" fmla="*/ 2147483647 h 268"/>
                <a:gd name="T16" fmla="*/ 2147483647 w 291"/>
                <a:gd name="T17" fmla="*/ 2147483647 h 268"/>
                <a:gd name="T18" fmla="*/ 2147483647 w 291"/>
                <a:gd name="T19" fmla="*/ 0 h 268"/>
                <a:gd name="T20" fmla="*/ 2147483647 w 291"/>
                <a:gd name="T21" fmla="*/ 2147483647 h 268"/>
                <a:gd name="T22" fmla="*/ 2147483647 w 291"/>
                <a:gd name="T23" fmla="*/ 2147483647 h 268"/>
                <a:gd name="T24" fmla="*/ 2147483647 w 291"/>
                <a:gd name="T25" fmla="*/ 2147483647 h 268"/>
                <a:gd name="T26" fmla="*/ 2147483647 w 291"/>
                <a:gd name="T27" fmla="*/ 2147483647 h 268"/>
                <a:gd name="T28" fmla="*/ 2147483647 w 291"/>
                <a:gd name="T29" fmla="*/ 2147483647 h 268"/>
                <a:gd name="T30" fmla="*/ 2147483647 w 291"/>
                <a:gd name="T31" fmla="*/ 2147483647 h 268"/>
                <a:gd name="T32" fmla="*/ 2147483647 w 291"/>
                <a:gd name="T33" fmla="*/ 2147483647 h 268"/>
                <a:gd name="T34" fmla="*/ 2147483647 w 291"/>
                <a:gd name="T35" fmla="*/ 2147483647 h 268"/>
                <a:gd name="T36" fmla="*/ 2147483647 w 291"/>
                <a:gd name="T37" fmla="*/ 2147483647 h 268"/>
                <a:gd name="T38" fmla="*/ 2147483647 w 291"/>
                <a:gd name="T39" fmla="*/ 2147483647 h 268"/>
                <a:gd name="T40" fmla="*/ 2147483647 w 291"/>
                <a:gd name="T41" fmla="*/ 2147483647 h 268"/>
                <a:gd name="T42" fmla="*/ 2147483647 w 291"/>
                <a:gd name="T43" fmla="*/ 2147483647 h 268"/>
                <a:gd name="T44" fmla="*/ 2147483647 w 291"/>
                <a:gd name="T45" fmla="*/ 2147483647 h 268"/>
                <a:gd name="T46" fmla="*/ 2147483647 w 291"/>
                <a:gd name="T47" fmla="*/ 2147483647 h 268"/>
                <a:gd name="T48" fmla="*/ 2147483647 w 291"/>
                <a:gd name="T49" fmla="*/ 2147483647 h 268"/>
                <a:gd name="T50" fmla="*/ 2147483647 w 291"/>
                <a:gd name="T51" fmla="*/ 2147483647 h 268"/>
                <a:gd name="T52" fmla="*/ 2147483647 w 291"/>
                <a:gd name="T53" fmla="*/ 2147483647 h 268"/>
                <a:gd name="T54" fmla="*/ 2147483647 w 291"/>
                <a:gd name="T55" fmla="*/ 2147483647 h 268"/>
                <a:gd name="T56" fmla="*/ 2147483647 w 291"/>
                <a:gd name="T57" fmla="*/ 2147483647 h 268"/>
                <a:gd name="T58" fmla="*/ 0 w 291"/>
                <a:gd name="T59" fmla="*/ 2147483647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"/>
                <a:gd name="T91" fmla="*/ 0 h 268"/>
                <a:gd name="T92" fmla="*/ 291 w 291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" h="268">
                  <a:moveTo>
                    <a:pt x="0" y="268"/>
                  </a:moveTo>
                  <a:lnTo>
                    <a:pt x="16" y="236"/>
                  </a:lnTo>
                  <a:lnTo>
                    <a:pt x="0" y="236"/>
                  </a:lnTo>
                  <a:lnTo>
                    <a:pt x="0" y="212"/>
                  </a:lnTo>
                  <a:lnTo>
                    <a:pt x="0" y="149"/>
                  </a:lnTo>
                  <a:lnTo>
                    <a:pt x="0" y="126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87" y="32"/>
                  </a:lnTo>
                  <a:lnTo>
                    <a:pt x="134" y="0"/>
                  </a:lnTo>
                  <a:lnTo>
                    <a:pt x="158" y="8"/>
                  </a:lnTo>
                  <a:lnTo>
                    <a:pt x="149" y="25"/>
                  </a:lnTo>
                  <a:lnTo>
                    <a:pt x="165" y="25"/>
                  </a:lnTo>
                  <a:lnTo>
                    <a:pt x="165" y="47"/>
                  </a:lnTo>
                  <a:lnTo>
                    <a:pt x="197" y="47"/>
                  </a:lnTo>
                  <a:lnTo>
                    <a:pt x="220" y="79"/>
                  </a:lnTo>
                  <a:lnTo>
                    <a:pt x="244" y="79"/>
                  </a:lnTo>
                  <a:lnTo>
                    <a:pt x="252" y="95"/>
                  </a:lnTo>
                  <a:lnTo>
                    <a:pt x="291" y="110"/>
                  </a:lnTo>
                  <a:lnTo>
                    <a:pt x="252" y="118"/>
                  </a:lnTo>
                  <a:lnTo>
                    <a:pt x="252" y="149"/>
                  </a:lnTo>
                  <a:lnTo>
                    <a:pt x="228" y="149"/>
                  </a:lnTo>
                  <a:lnTo>
                    <a:pt x="228" y="181"/>
                  </a:lnTo>
                  <a:lnTo>
                    <a:pt x="212" y="190"/>
                  </a:lnTo>
                  <a:lnTo>
                    <a:pt x="212" y="236"/>
                  </a:lnTo>
                  <a:lnTo>
                    <a:pt x="181" y="236"/>
                  </a:lnTo>
                  <a:lnTo>
                    <a:pt x="102" y="244"/>
                  </a:lnTo>
                  <a:lnTo>
                    <a:pt x="87" y="251"/>
                  </a:lnTo>
                  <a:lnTo>
                    <a:pt x="39" y="251"/>
                  </a:lnTo>
                  <a:lnTo>
                    <a:pt x="0" y="26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46" name="Freeform 146"/>
            <p:cNvSpPr>
              <a:spLocks noChangeAspect="1"/>
            </p:cNvSpPr>
            <p:nvPr/>
          </p:nvSpPr>
          <p:spPr bwMode="auto">
            <a:xfrm>
              <a:off x="11589083" y="2778944"/>
              <a:ext cx="313833" cy="295408"/>
            </a:xfrm>
            <a:custGeom>
              <a:avLst/>
              <a:gdLst>
                <a:gd name="T0" fmla="*/ 2147483647 w 227"/>
                <a:gd name="T1" fmla="*/ 2147483647 h 195"/>
                <a:gd name="T2" fmla="*/ 2147483647 w 227"/>
                <a:gd name="T3" fmla="*/ 2147483647 h 195"/>
                <a:gd name="T4" fmla="*/ 0 w 227"/>
                <a:gd name="T5" fmla="*/ 2147483647 h 195"/>
                <a:gd name="T6" fmla="*/ 2147483647 w 227"/>
                <a:gd name="T7" fmla="*/ 2147483647 h 195"/>
                <a:gd name="T8" fmla="*/ 2147483647 w 227"/>
                <a:gd name="T9" fmla="*/ 2147483647 h 195"/>
                <a:gd name="T10" fmla="*/ 2147483647 w 227"/>
                <a:gd name="T11" fmla="*/ 2147483647 h 195"/>
                <a:gd name="T12" fmla="*/ 2147483647 w 227"/>
                <a:gd name="T13" fmla="*/ 0 h 195"/>
                <a:gd name="T14" fmla="*/ 2147483647 w 227"/>
                <a:gd name="T15" fmla="*/ 2147483647 h 195"/>
                <a:gd name="T16" fmla="*/ 2147483647 w 227"/>
                <a:gd name="T17" fmla="*/ 2147483647 h 195"/>
                <a:gd name="T18" fmla="*/ 2147483647 w 227"/>
                <a:gd name="T19" fmla="*/ 2147483647 h 195"/>
                <a:gd name="T20" fmla="*/ 2147483647 w 227"/>
                <a:gd name="T21" fmla="*/ 2147483647 h 195"/>
                <a:gd name="T22" fmla="*/ 2147483647 w 227"/>
                <a:gd name="T23" fmla="*/ 2147483647 h 195"/>
                <a:gd name="T24" fmla="*/ 2147483647 w 227"/>
                <a:gd name="T25" fmla="*/ 2147483647 h 195"/>
                <a:gd name="T26" fmla="*/ 2147483647 w 227"/>
                <a:gd name="T27" fmla="*/ 2147483647 h 195"/>
                <a:gd name="T28" fmla="*/ 2147483647 w 227"/>
                <a:gd name="T29" fmla="*/ 2147483647 h 195"/>
                <a:gd name="T30" fmla="*/ 2147483647 w 227"/>
                <a:gd name="T31" fmla="*/ 2147483647 h 195"/>
                <a:gd name="T32" fmla="*/ 2147483647 w 227"/>
                <a:gd name="T33" fmla="*/ 2147483647 h 195"/>
                <a:gd name="T34" fmla="*/ 2147483647 w 227"/>
                <a:gd name="T35" fmla="*/ 2147483647 h 195"/>
                <a:gd name="T36" fmla="*/ 2147483647 w 227"/>
                <a:gd name="T37" fmla="*/ 2147483647 h 195"/>
                <a:gd name="T38" fmla="*/ 0 w 227"/>
                <a:gd name="T39" fmla="*/ 2147483647 h 195"/>
                <a:gd name="T40" fmla="*/ 2147483647 w 227"/>
                <a:gd name="T41" fmla="*/ 2147483647 h 1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7"/>
                <a:gd name="T64" fmla="*/ 0 h 195"/>
                <a:gd name="T65" fmla="*/ 227 w 227"/>
                <a:gd name="T66" fmla="*/ 195 h 19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7" h="195">
                  <a:moveTo>
                    <a:pt x="16" y="163"/>
                  </a:moveTo>
                  <a:lnTo>
                    <a:pt x="16" y="141"/>
                  </a:lnTo>
                  <a:lnTo>
                    <a:pt x="0" y="102"/>
                  </a:lnTo>
                  <a:lnTo>
                    <a:pt x="16" y="78"/>
                  </a:lnTo>
                  <a:lnTo>
                    <a:pt x="39" y="39"/>
                  </a:lnTo>
                  <a:lnTo>
                    <a:pt x="16" y="16"/>
                  </a:lnTo>
                  <a:lnTo>
                    <a:pt x="47" y="0"/>
                  </a:lnTo>
                  <a:lnTo>
                    <a:pt x="93" y="70"/>
                  </a:lnTo>
                  <a:lnTo>
                    <a:pt x="102" y="63"/>
                  </a:lnTo>
                  <a:lnTo>
                    <a:pt x="149" y="47"/>
                  </a:lnTo>
                  <a:lnTo>
                    <a:pt x="188" y="78"/>
                  </a:lnTo>
                  <a:lnTo>
                    <a:pt x="227" y="78"/>
                  </a:lnTo>
                  <a:lnTo>
                    <a:pt x="227" y="94"/>
                  </a:lnTo>
                  <a:lnTo>
                    <a:pt x="219" y="94"/>
                  </a:lnTo>
                  <a:lnTo>
                    <a:pt x="188" y="141"/>
                  </a:lnTo>
                  <a:lnTo>
                    <a:pt x="132" y="141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6" y="195"/>
                  </a:lnTo>
                  <a:lnTo>
                    <a:pt x="0" y="188"/>
                  </a:lnTo>
                  <a:lnTo>
                    <a:pt x="16" y="16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47" name="Freeform 147"/>
            <p:cNvSpPr>
              <a:spLocks noChangeAspect="1"/>
            </p:cNvSpPr>
            <p:nvPr/>
          </p:nvSpPr>
          <p:spPr bwMode="auto">
            <a:xfrm>
              <a:off x="12349124" y="4276062"/>
              <a:ext cx="464056" cy="585081"/>
            </a:xfrm>
            <a:custGeom>
              <a:avLst/>
              <a:gdLst>
                <a:gd name="T0" fmla="*/ 2147483647 w 336"/>
                <a:gd name="T1" fmla="*/ 2147483647 h 384"/>
                <a:gd name="T2" fmla="*/ 2147483647 w 336"/>
                <a:gd name="T3" fmla="*/ 2147483647 h 384"/>
                <a:gd name="T4" fmla="*/ 2147483647 w 336"/>
                <a:gd name="T5" fmla="*/ 2147483647 h 384"/>
                <a:gd name="T6" fmla="*/ 2147483647 w 336"/>
                <a:gd name="T7" fmla="*/ 2147483647 h 384"/>
                <a:gd name="T8" fmla="*/ 2147483647 w 336"/>
                <a:gd name="T9" fmla="*/ 2147483647 h 384"/>
                <a:gd name="T10" fmla="*/ 2147483647 w 336"/>
                <a:gd name="T11" fmla="*/ 2147483647 h 384"/>
                <a:gd name="T12" fmla="*/ 2147483647 w 336"/>
                <a:gd name="T13" fmla="*/ 2147483647 h 384"/>
                <a:gd name="T14" fmla="*/ 2147483647 w 336"/>
                <a:gd name="T15" fmla="*/ 2147483647 h 384"/>
                <a:gd name="T16" fmla="*/ 0 w 336"/>
                <a:gd name="T17" fmla="*/ 0 h 384"/>
                <a:gd name="T18" fmla="*/ 2147483647 w 336"/>
                <a:gd name="T19" fmla="*/ 2147483647 h 384"/>
                <a:gd name="T20" fmla="*/ 2147483647 w 336"/>
                <a:gd name="T21" fmla="*/ 2147483647 h 384"/>
                <a:gd name="T22" fmla="*/ 2147483647 w 336"/>
                <a:gd name="T23" fmla="*/ 2147483647 h 384"/>
                <a:gd name="T24" fmla="*/ 2147483647 w 336"/>
                <a:gd name="T25" fmla="*/ 2147483647 h 384"/>
                <a:gd name="T26" fmla="*/ 2147483647 w 336"/>
                <a:gd name="T27" fmla="*/ 2147483647 h 384"/>
                <a:gd name="T28" fmla="*/ 2147483647 w 336"/>
                <a:gd name="T29" fmla="*/ 2147483647 h 384"/>
                <a:gd name="T30" fmla="*/ 2147483647 w 336"/>
                <a:gd name="T31" fmla="*/ 2147483647 h 384"/>
                <a:gd name="T32" fmla="*/ 2147483647 w 336"/>
                <a:gd name="T33" fmla="*/ 2147483647 h 384"/>
                <a:gd name="T34" fmla="*/ 2147483647 w 336"/>
                <a:gd name="T35" fmla="*/ 2147483647 h 384"/>
                <a:gd name="T36" fmla="*/ 2147483647 w 336"/>
                <a:gd name="T37" fmla="*/ 2147483647 h 384"/>
                <a:gd name="T38" fmla="*/ 2147483647 w 336"/>
                <a:gd name="T39" fmla="*/ 2147483647 h 384"/>
                <a:gd name="T40" fmla="*/ 2147483647 w 336"/>
                <a:gd name="T41" fmla="*/ 2147483647 h 384"/>
                <a:gd name="T42" fmla="*/ 2147483647 w 336"/>
                <a:gd name="T43" fmla="*/ 2147483647 h 3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6"/>
                <a:gd name="T67" fmla="*/ 0 h 384"/>
                <a:gd name="T68" fmla="*/ 336 w 336"/>
                <a:gd name="T69" fmla="*/ 384 h 3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6" h="384">
                  <a:moveTo>
                    <a:pt x="86" y="321"/>
                  </a:moveTo>
                  <a:lnTo>
                    <a:pt x="86" y="297"/>
                  </a:lnTo>
                  <a:lnTo>
                    <a:pt x="86" y="305"/>
                  </a:lnTo>
                  <a:lnTo>
                    <a:pt x="71" y="297"/>
                  </a:lnTo>
                  <a:lnTo>
                    <a:pt x="24" y="297"/>
                  </a:lnTo>
                  <a:lnTo>
                    <a:pt x="24" y="172"/>
                  </a:lnTo>
                  <a:lnTo>
                    <a:pt x="39" y="109"/>
                  </a:lnTo>
                  <a:lnTo>
                    <a:pt x="24" y="78"/>
                  </a:lnTo>
                  <a:lnTo>
                    <a:pt x="0" y="0"/>
                  </a:lnTo>
                  <a:lnTo>
                    <a:pt x="149" y="31"/>
                  </a:lnTo>
                  <a:lnTo>
                    <a:pt x="180" y="172"/>
                  </a:lnTo>
                  <a:lnTo>
                    <a:pt x="251" y="195"/>
                  </a:lnTo>
                  <a:lnTo>
                    <a:pt x="336" y="195"/>
                  </a:lnTo>
                  <a:lnTo>
                    <a:pt x="297" y="211"/>
                  </a:lnTo>
                  <a:lnTo>
                    <a:pt x="251" y="258"/>
                  </a:lnTo>
                  <a:lnTo>
                    <a:pt x="243" y="297"/>
                  </a:lnTo>
                  <a:lnTo>
                    <a:pt x="228" y="305"/>
                  </a:lnTo>
                  <a:lnTo>
                    <a:pt x="196" y="360"/>
                  </a:lnTo>
                  <a:lnTo>
                    <a:pt x="180" y="360"/>
                  </a:lnTo>
                  <a:lnTo>
                    <a:pt x="189" y="384"/>
                  </a:lnTo>
                  <a:lnTo>
                    <a:pt x="133" y="353"/>
                  </a:lnTo>
                  <a:lnTo>
                    <a:pt x="86" y="32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48" name="Freeform 148"/>
            <p:cNvSpPr>
              <a:spLocks noChangeAspect="1"/>
            </p:cNvSpPr>
            <p:nvPr/>
          </p:nvSpPr>
          <p:spPr bwMode="auto">
            <a:xfrm>
              <a:off x="10171629" y="3835817"/>
              <a:ext cx="449183" cy="382884"/>
            </a:xfrm>
            <a:custGeom>
              <a:avLst/>
              <a:gdLst>
                <a:gd name="T0" fmla="*/ 2147483647 w 325"/>
                <a:gd name="T1" fmla="*/ 2147483647 h 251"/>
                <a:gd name="T2" fmla="*/ 2147483647 w 325"/>
                <a:gd name="T3" fmla="*/ 2147483647 h 251"/>
                <a:gd name="T4" fmla="*/ 2147483647 w 325"/>
                <a:gd name="T5" fmla="*/ 2147483647 h 251"/>
                <a:gd name="T6" fmla="*/ 2147483647 w 325"/>
                <a:gd name="T7" fmla="*/ 2147483647 h 251"/>
                <a:gd name="T8" fmla="*/ 2147483647 w 325"/>
                <a:gd name="T9" fmla="*/ 2147483647 h 251"/>
                <a:gd name="T10" fmla="*/ 2147483647 w 325"/>
                <a:gd name="T11" fmla="*/ 2147483647 h 251"/>
                <a:gd name="T12" fmla="*/ 2147483647 w 325"/>
                <a:gd name="T13" fmla="*/ 2147483647 h 251"/>
                <a:gd name="T14" fmla="*/ 2147483647 w 325"/>
                <a:gd name="T15" fmla="*/ 2147483647 h 251"/>
                <a:gd name="T16" fmla="*/ 2147483647 w 325"/>
                <a:gd name="T17" fmla="*/ 2147483647 h 251"/>
                <a:gd name="T18" fmla="*/ 2147483647 w 325"/>
                <a:gd name="T19" fmla="*/ 2147483647 h 251"/>
                <a:gd name="T20" fmla="*/ 2147483647 w 325"/>
                <a:gd name="T21" fmla="*/ 2147483647 h 251"/>
                <a:gd name="T22" fmla="*/ 2147483647 w 325"/>
                <a:gd name="T23" fmla="*/ 2147483647 h 251"/>
                <a:gd name="T24" fmla="*/ 2147483647 w 325"/>
                <a:gd name="T25" fmla="*/ 2147483647 h 251"/>
                <a:gd name="T26" fmla="*/ 2147483647 w 325"/>
                <a:gd name="T27" fmla="*/ 2147483647 h 251"/>
                <a:gd name="T28" fmla="*/ 2147483647 w 325"/>
                <a:gd name="T29" fmla="*/ 2147483647 h 251"/>
                <a:gd name="T30" fmla="*/ 2147483647 w 325"/>
                <a:gd name="T31" fmla="*/ 2147483647 h 251"/>
                <a:gd name="T32" fmla="*/ 2147483647 w 325"/>
                <a:gd name="T33" fmla="*/ 2147483647 h 251"/>
                <a:gd name="T34" fmla="*/ 2147483647 w 325"/>
                <a:gd name="T35" fmla="*/ 2147483647 h 251"/>
                <a:gd name="T36" fmla="*/ 2147483647 w 325"/>
                <a:gd name="T37" fmla="*/ 2147483647 h 251"/>
                <a:gd name="T38" fmla="*/ 2147483647 w 325"/>
                <a:gd name="T39" fmla="*/ 2147483647 h 251"/>
                <a:gd name="T40" fmla="*/ 2147483647 w 325"/>
                <a:gd name="T41" fmla="*/ 2147483647 h 251"/>
                <a:gd name="T42" fmla="*/ 2147483647 w 325"/>
                <a:gd name="T43" fmla="*/ 2147483647 h 251"/>
                <a:gd name="T44" fmla="*/ 0 w 325"/>
                <a:gd name="T45" fmla="*/ 2147483647 h 251"/>
                <a:gd name="T46" fmla="*/ 2147483647 w 325"/>
                <a:gd name="T47" fmla="*/ 2147483647 h 251"/>
                <a:gd name="T48" fmla="*/ 2147483647 w 325"/>
                <a:gd name="T49" fmla="*/ 2147483647 h 251"/>
                <a:gd name="T50" fmla="*/ 2147483647 w 325"/>
                <a:gd name="T51" fmla="*/ 2147483647 h 251"/>
                <a:gd name="T52" fmla="*/ 2147483647 w 325"/>
                <a:gd name="T53" fmla="*/ 2147483647 h 251"/>
                <a:gd name="T54" fmla="*/ 2147483647 w 325"/>
                <a:gd name="T55" fmla="*/ 2147483647 h 251"/>
                <a:gd name="T56" fmla="*/ 2147483647 w 325"/>
                <a:gd name="T57" fmla="*/ 2147483647 h 251"/>
                <a:gd name="T58" fmla="*/ 2147483647 w 325"/>
                <a:gd name="T59" fmla="*/ 2147483647 h 251"/>
                <a:gd name="T60" fmla="*/ 2147483647 w 325"/>
                <a:gd name="T61" fmla="*/ 0 h 251"/>
                <a:gd name="T62" fmla="*/ 2147483647 w 325"/>
                <a:gd name="T63" fmla="*/ 2147483647 h 251"/>
                <a:gd name="T64" fmla="*/ 2147483647 w 325"/>
                <a:gd name="T65" fmla="*/ 0 h 251"/>
                <a:gd name="T66" fmla="*/ 2147483647 w 325"/>
                <a:gd name="T67" fmla="*/ 2147483647 h 251"/>
                <a:gd name="T68" fmla="*/ 2147483647 w 325"/>
                <a:gd name="T69" fmla="*/ 2147483647 h 251"/>
                <a:gd name="T70" fmla="*/ 2147483647 w 325"/>
                <a:gd name="T71" fmla="*/ 2147483647 h 25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5"/>
                <a:gd name="T109" fmla="*/ 0 h 251"/>
                <a:gd name="T110" fmla="*/ 325 w 325"/>
                <a:gd name="T111" fmla="*/ 251 h 25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5" h="251">
                  <a:moveTo>
                    <a:pt x="261" y="39"/>
                  </a:moveTo>
                  <a:lnTo>
                    <a:pt x="278" y="71"/>
                  </a:lnTo>
                  <a:lnTo>
                    <a:pt x="278" y="79"/>
                  </a:lnTo>
                  <a:lnTo>
                    <a:pt x="278" y="110"/>
                  </a:lnTo>
                  <a:lnTo>
                    <a:pt x="325" y="141"/>
                  </a:lnTo>
                  <a:lnTo>
                    <a:pt x="325" y="165"/>
                  </a:lnTo>
                  <a:lnTo>
                    <a:pt x="301" y="165"/>
                  </a:lnTo>
                  <a:lnTo>
                    <a:pt x="293" y="141"/>
                  </a:lnTo>
                  <a:lnTo>
                    <a:pt x="246" y="157"/>
                  </a:lnTo>
                  <a:lnTo>
                    <a:pt x="198" y="227"/>
                  </a:lnTo>
                  <a:lnTo>
                    <a:pt x="150" y="243"/>
                  </a:lnTo>
                  <a:lnTo>
                    <a:pt x="150" y="251"/>
                  </a:lnTo>
                  <a:lnTo>
                    <a:pt x="95" y="251"/>
                  </a:lnTo>
                  <a:lnTo>
                    <a:pt x="95" y="243"/>
                  </a:lnTo>
                  <a:lnTo>
                    <a:pt x="79" y="251"/>
                  </a:lnTo>
                  <a:lnTo>
                    <a:pt x="63" y="220"/>
                  </a:lnTo>
                  <a:lnTo>
                    <a:pt x="47" y="227"/>
                  </a:lnTo>
                  <a:lnTo>
                    <a:pt x="47" y="212"/>
                  </a:lnTo>
                  <a:lnTo>
                    <a:pt x="32" y="212"/>
                  </a:lnTo>
                  <a:lnTo>
                    <a:pt x="32" y="181"/>
                  </a:lnTo>
                  <a:lnTo>
                    <a:pt x="24" y="165"/>
                  </a:lnTo>
                  <a:lnTo>
                    <a:pt x="24" y="157"/>
                  </a:lnTo>
                  <a:lnTo>
                    <a:pt x="0" y="141"/>
                  </a:lnTo>
                  <a:lnTo>
                    <a:pt x="16" y="125"/>
                  </a:lnTo>
                  <a:lnTo>
                    <a:pt x="47" y="125"/>
                  </a:lnTo>
                  <a:lnTo>
                    <a:pt x="47" y="79"/>
                  </a:lnTo>
                  <a:lnTo>
                    <a:pt x="63" y="71"/>
                  </a:lnTo>
                  <a:lnTo>
                    <a:pt x="63" y="39"/>
                  </a:lnTo>
                  <a:lnTo>
                    <a:pt x="87" y="39"/>
                  </a:lnTo>
                  <a:lnTo>
                    <a:pt x="87" y="8"/>
                  </a:lnTo>
                  <a:lnTo>
                    <a:pt x="127" y="0"/>
                  </a:lnTo>
                  <a:lnTo>
                    <a:pt x="150" y="8"/>
                  </a:lnTo>
                  <a:lnTo>
                    <a:pt x="167" y="0"/>
                  </a:lnTo>
                  <a:lnTo>
                    <a:pt x="167" y="8"/>
                  </a:lnTo>
                  <a:lnTo>
                    <a:pt x="182" y="39"/>
                  </a:lnTo>
                  <a:lnTo>
                    <a:pt x="261" y="39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49" name="Freeform 149"/>
            <p:cNvSpPr>
              <a:spLocks noChangeAspect="1"/>
            </p:cNvSpPr>
            <p:nvPr/>
          </p:nvSpPr>
          <p:spPr bwMode="auto">
            <a:xfrm>
              <a:off x="11415062" y="4453881"/>
              <a:ext cx="532475" cy="407262"/>
            </a:xfrm>
            <a:custGeom>
              <a:avLst/>
              <a:gdLst>
                <a:gd name="T0" fmla="*/ 2147483647 w 386"/>
                <a:gd name="T1" fmla="*/ 2147483647 h 267"/>
                <a:gd name="T2" fmla="*/ 2147483647 w 386"/>
                <a:gd name="T3" fmla="*/ 2147483647 h 267"/>
                <a:gd name="T4" fmla="*/ 2147483647 w 386"/>
                <a:gd name="T5" fmla="*/ 2147483647 h 267"/>
                <a:gd name="T6" fmla="*/ 2147483647 w 386"/>
                <a:gd name="T7" fmla="*/ 2147483647 h 267"/>
                <a:gd name="T8" fmla="*/ 2147483647 w 386"/>
                <a:gd name="T9" fmla="*/ 2147483647 h 267"/>
                <a:gd name="T10" fmla="*/ 0 w 386"/>
                <a:gd name="T11" fmla="*/ 2147483647 h 267"/>
                <a:gd name="T12" fmla="*/ 2147483647 w 386"/>
                <a:gd name="T13" fmla="*/ 2147483647 h 267"/>
                <a:gd name="T14" fmla="*/ 2147483647 w 386"/>
                <a:gd name="T15" fmla="*/ 2147483647 h 267"/>
                <a:gd name="T16" fmla="*/ 2147483647 w 386"/>
                <a:gd name="T17" fmla="*/ 0 h 267"/>
                <a:gd name="T18" fmla="*/ 2147483647 w 386"/>
                <a:gd name="T19" fmla="*/ 2147483647 h 267"/>
                <a:gd name="T20" fmla="*/ 2147483647 w 386"/>
                <a:gd name="T21" fmla="*/ 2147483647 h 267"/>
                <a:gd name="T22" fmla="*/ 2147483647 w 386"/>
                <a:gd name="T23" fmla="*/ 2147483647 h 267"/>
                <a:gd name="T24" fmla="*/ 2147483647 w 386"/>
                <a:gd name="T25" fmla="*/ 2147483647 h 267"/>
                <a:gd name="T26" fmla="*/ 2147483647 w 386"/>
                <a:gd name="T27" fmla="*/ 2147483647 h 267"/>
                <a:gd name="T28" fmla="*/ 2147483647 w 386"/>
                <a:gd name="T29" fmla="*/ 2147483647 h 267"/>
                <a:gd name="T30" fmla="*/ 2147483647 w 386"/>
                <a:gd name="T31" fmla="*/ 2147483647 h 267"/>
                <a:gd name="T32" fmla="*/ 2147483647 w 386"/>
                <a:gd name="T33" fmla="*/ 2147483647 h 267"/>
                <a:gd name="T34" fmla="*/ 2147483647 w 386"/>
                <a:gd name="T35" fmla="*/ 2147483647 h 267"/>
                <a:gd name="T36" fmla="*/ 2147483647 w 386"/>
                <a:gd name="T37" fmla="*/ 2147483647 h 267"/>
                <a:gd name="T38" fmla="*/ 2147483647 w 386"/>
                <a:gd name="T39" fmla="*/ 2147483647 h 267"/>
                <a:gd name="T40" fmla="*/ 2147483647 w 386"/>
                <a:gd name="T41" fmla="*/ 2147483647 h 267"/>
                <a:gd name="T42" fmla="*/ 2147483647 w 386"/>
                <a:gd name="T43" fmla="*/ 2147483647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6"/>
                <a:gd name="T67" fmla="*/ 0 h 267"/>
                <a:gd name="T68" fmla="*/ 386 w 386"/>
                <a:gd name="T69" fmla="*/ 267 h 2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6" h="267">
                  <a:moveTo>
                    <a:pt x="126" y="267"/>
                  </a:moveTo>
                  <a:lnTo>
                    <a:pt x="63" y="243"/>
                  </a:lnTo>
                  <a:lnTo>
                    <a:pt x="39" y="243"/>
                  </a:lnTo>
                  <a:lnTo>
                    <a:pt x="16" y="220"/>
                  </a:lnTo>
                  <a:lnTo>
                    <a:pt x="16" y="204"/>
                  </a:lnTo>
                  <a:lnTo>
                    <a:pt x="0" y="180"/>
                  </a:lnTo>
                  <a:lnTo>
                    <a:pt x="174" y="23"/>
                  </a:lnTo>
                  <a:lnTo>
                    <a:pt x="165" y="16"/>
                  </a:lnTo>
                  <a:lnTo>
                    <a:pt x="189" y="0"/>
                  </a:lnTo>
                  <a:lnTo>
                    <a:pt x="189" y="16"/>
                  </a:lnTo>
                  <a:lnTo>
                    <a:pt x="189" y="23"/>
                  </a:lnTo>
                  <a:lnTo>
                    <a:pt x="213" y="32"/>
                  </a:lnTo>
                  <a:lnTo>
                    <a:pt x="220" y="55"/>
                  </a:lnTo>
                  <a:lnTo>
                    <a:pt x="339" y="110"/>
                  </a:lnTo>
                  <a:lnTo>
                    <a:pt x="355" y="141"/>
                  </a:lnTo>
                  <a:lnTo>
                    <a:pt x="386" y="173"/>
                  </a:lnTo>
                  <a:lnTo>
                    <a:pt x="355" y="156"/>
                  </a:lnTo>
                  <a:lnTo>
                    <a:pt x="355" y="180"/>
                  </a:lnTo>
                  <a:lnTo>
                    <a:pt x="252" y="243"/>
                  </a:lnTo>
                  <a:lnTo>
                    <a:pt x="229" y="267"/>
                  </a:lnTo>
                  <a:lnTo>
                    <a:pt x="142" y="267"/>
                  </a:lnTo>
                  <a:lnTo>
                    <a:pt x="126" y="26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50" name="Freeform 150"/>
            <p:cNvSpPr>
              <a:spLocks noChangeAspect="1"/>
            </p:cNvSpPr>
            <p:nvPr/>
          </p:nvSpPr>
          <p:spPr bwMode="auto">
            <a:xfrm>
              <a:off x="10033305" y="4670418"/>
              <a:ext cx="348042" cy="341297"/>
            </a:xfrm>
            <a:custGeom>
              <a:avLst/>
              <a:gdLst>
                <a:gd name="T0" fmla="*/ 2147483647 w 252"/>
                <a:gd name="T1" fmla="*/ 2147483647 h 225"/>
                <a:gd name="T2" fmla="*/ 2147483647 w 252"/>
                <a:gd name="T3" fmla="*/ 2147483647 h 225"/>
                <a:gd name="T4" fmla="*/ 2147483647 w 252"/>
                <a:gd name="T5" fmla="*/ 2147483647 h 225"/>
                <a:gd name="T6" fmla="*/ 2147483647 w 252"/>
                <a:gd name="T7" fmla="*/ 2147483647 h 225"/>
                <a:gd name="T8" fmla="*/ 0 w 252"/>
                <a:gd name="T9" fmla="*/ 2147483647 h 225"/>
                <a:gd name="T10" fmla="*/ 0 w 252"/>
                <a:gd name="T11" fmla="*/ 2147483647 h 225"/>
                <a:gd name="T12" fmla="*/ 2147483647 w 252"/>
                <a:gd name="T13" fmla="*/ 2147483647 h 225"/>
                <a:gd name="T14" fmla="*/ 2147483647 w 252"/>
                <a:gd name="T15" fmla="*/ 0 h 225"/>
                <a:gd name="T16" fmla="*/ 2147483647 w 252"/>
                <a:gd name="T17" fmla="*/ 2147483647 h 225"/>
                <a:gd name="T18" fmla="*/ 2147483647 w 252"/>
                <a:gd name="T19" fmla="*/ 2147483647 h 225"/>
                <a:gd name="T20" fmla="*/ 2147483647 w 252"/>
                <a:gd name="T21" fmla="*/ 2147483647 h 225"/>
                <a:gd name="T22" fmla="*/ 2147483647 w 252"/>
                <a:gd name="T23" fmla="*/ 2147483647 h 225"/>
                <a:gd name="T24" fmla="*/ 2147483647 w 252"/>
                <a:gd name="T25" fmla="*/ 2147483647 h 225"/>
                <a:gd name="T26" fmla="*/ 2147483647 w 252"/>
                <a:gd name="T27" fmla="*/ 2147483647 h 225"/>
                <a:gd name="T28" fmla="*/ 2147483647 w 252"/>
                <a:gd name="T29" fmla="*/ 2147483647 h 225"/>
                <a:gd name="T30" fmla="*/ 2147483647 w 252"/>
                <a:gd name="T31" fmla="*/ 2147483647 h 225"/>
                <a:gd name="T32" fmla="*/ 2147483647 w 252"/>
                <a:gd name="T33" fmla="*/ 2147483647 h 225"/>
                <a:gd name="T34" fmla="*/ 2147483647 w 252"/>
                <a:gd name="T35" fmla="*/ 2147483647 h 225"/>
                <a:gd name="T36" fmla="*/ 2147483647 w 252"/>
                <a:gd name="T37" fmla="*/ 2147483647 h 2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2"/>
                <a:gd name="T58" fmla="*/ 0 h 225"/>
                <a:gd name="T59" fmla="*/ 252 w 252"/>
                <a:gd name="T60" fmla="*/ 225 h 2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2" h="225">
                  <a:moveTo>
                    <a:pt x="39" y="225"/>
                  </a:moveTo>
                  <a:lnTo>
                    <a:pt x="54" y="195"/>
                  </a:lnTo>
                  <a:lnTo>
                    <a:pt x="31" y="148"/>
                  </a:lnTo>
                  <a:lnTo>
                    <a:pt x="31" y="124"/>
                  </a:lnTo>
                  <a:lnTo>
                    <a:pt x="0" y="124"/>
                  </a:lnTo>
                  <a:lnTo>
                    <a:pt x="0" y="15"/>
                  </a:lnTo>
                  <a:lnTo>
                    <a:pt x="102" y="32"/>
                  </a:lnTo>
                  <a:lnTo>
                    <a:pt x="118" y="0"/>
                  </a:lnTo>
                  <a:lnTo>
                    <a:pt x="189" y="62"/>
                  </a:lnTo>
                  <a:lnTo>
                    <a:pt x="221" y="62"/>
                  </a:lnTo>
                  <a:lnTo>
                    <a:pt x="252" y="93"/>
                  </a:lnTo>
                  <a:lnTo>
                    <a:pt x="244" y="117"/>
                  </a:lnTo>
                  <a:lnTo>
                    <a:pt x="228" y="117"/>
                  </a:lnTo>
                  <a:lnTo>
                    <a:pt x="221" y="186"/>
                  </a:lnTo>
                  <a:lnTo>
                    <a:pt x="213" y="186"/>
                  </a:lnTo>
                  <a:lnTo>
                    <a:pt x="221" y="195"/>
                  </a:lnTo>
                  <a:lnTo>
                    <a:pt x="221" y="225"/>
                  </a:lnTo>
                  <a:lnTo>
                    <a:pt x="102" y="225"/>
                  </a:lnTo>
                  <a:lnTo>
                    <a:pt x="39" y="225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51" name="Freeform 151"/>
            <p:cNvSpPr>
              <a:spLocks noChangeAspect="1"/>
            </p:cNvSpPr>
            <p:nvPr/>
          </p:nvSpPr>
          <p:spPr bwMode="auto">
            <a:xfrm>
              <a:off x="10510748" y="5608268"/>
              <a:ext cx="370352" cy="453151"/>
            </a:xfrm>
            <a:custGeom>
              <a:avLst/>
              <a:gdLst>
                <a:gd name="T0" fmla="*/ 2147483647 w 269"/>
                <a:gd name="T1" fmla="*/ 2147483647 h 298"/>
                <a:gd name="T2" fmla="*/ 2147483647 w 269"/>
                <a:gd name="T3" fmla="*/ 2147483647 h 298"/>
                <a:gd name="T4" fmla="*/ 0 w 269"/>
                <a:gd name="T5" fmla="*/ 2147483647 h 298"/>
                <a:gd name="T6" fmla="*/ 0 w 269"/>
                <a:gd name="T7" fmla="*/ 0 h 298"/>
                <a:gd name="T8" fmla="*/ 2147483647 w 269"/>
                <a:gd name="T9" fmla="*/ 0 h 298"/>
                <a:gd name="T10" fmla="*/ 2147483647 w 269"/>
                <a:gd name="T11" fmla="*/ 2147483647 h 298"/>
                <a:gd name="T12" fmla="*/ 2147483647 w 269"/>
                <a:gd name="T13" fmla="*/ 2147483647 h 298"/>
                <a:gd name="T14" fmla="*/ 2147483647 w 269"/>
                <a:gd name="T15" fmla="*/ 2147483647 h 298"/>
                <a:gd name="T16" fmla="*/ 2147483647 w 269"/>
                <a:gd name="T17" fmla="*/ 2147483647 h 298"/>
                <a:gd name="T18" fmla="*/ 2147483647 w 269"/>
                <a:gd name="T19" fmla="*/ 2147483647 h 2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9"/>
                <a:gd name="T31" fmla="*/ 0 h 298"/>
                <a:gd name="T32" fmla="*/ 269 w 269"/>
                <a:gd name="T33" fmla="*/ 298 h 2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9" h="298">
                  <a:moveTo>
                    <a:pt x="24" y="290"/>
                  </a:moveTo>
                  <a:lnTo>
                    <a:pt x="32" y="117"/>
                  </a:lnTo>
                  <a:lnTo>
                    <a:pt x="0" y="7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3"/>
                  </a:lnTo>
                  <a:lnTo>
                    <a:pt x="229" y="31"/>
                  </a:lnTo>
                  <a:lnTo>
                    <a:pt x="269" y="31"/>
                  </a:lnTo>
                  <a:lnTo>
                    <a:pt x="269" y="298"/>
                  </a:lnTo>
                  <a:lnTo>
                    <a:pt x="24" y="290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52" name="Freeform 152"/>
            <p:cNvSpPr>
              <a:spLocks noChangeAspect="1"/>
            </p:cNvSpPr>
            <p:nvPr/>
          </p:nvSpPr>
          <p:spPr bwMode="auto">
            <a:xfrm>
              <a:off x="10958442" y="5048999"/>
              <a:ext cx="310859" cy="285371"/>
            </a:xfrm>
            <a:custGeom>
              <a:avLst/>
              <a:gdLst>
                <a:gd name="T0" fmla="*/ 2147483647 w 226"/>
                <a:gd name="T1" fmla="*/ 2147483647 h 187"/>
                <a:gd name="T2" fmla="*/ 2147483647 w 226"/>
                <a:gd name="T3" fmla="*/ 2147483647 h 187"/>
                <a:gd name="T4" fmla="*/ 2147483647 w 226"/>
                <a:gd name="T5" fmla="*/ 2147483647 h 187"/>
                <a:gd name="T6" fmla="*/ 2147483647 w 226"/>
                <a:gd name="T7" fmla="*/ 2147483647 h 187"/>
                <a:gd name="T8" fmla="*/ 2147483647 w 226"/>
                <a:gd name="T9" fmla="*/ 2147483647 h 187"/>
                <a:gd name="T10" fmla="*/ 2147483647 w 226"/>
                <a:gd name="T11" fmla="*/ 2147483647 h 187"/>
                <a:gd name="T12" fmla="*/ 2147483647 w 226"/>
                <a:gd name="T13" fmla="*/ 2147483647 h 187"/>
                <a:gd name="T14" fmla="*/ 0 w 226"/>
                <a:gd name="T15" fmla="*/ 2147483647 h 187"/>
                <a:gd name="T16" fmla="*/ 0 w 226"/>
                <a:gd name="T17" fmla="*/ 2147483647 h 187"/>
                <a:gd name="T18" fmla="*/ 2147483647 w 226"/>
                <a:gd name="T19" fmla="*/ 2147483647 h 187"/>
                <a:gd name="T20" fmla="*/ 2147483647 w 226"/>
                <a:gd name="T21" fmla="*/ 2147483647 h 187"/>
                <a:gd name="T22" fmla="*/ 2147483647 w 226"/>
                <a:gd name="T23" fmla="*/ 0 h 187"/>
                <a:gd name="T24" fmla="*/ 2147483647 w 226"/>
                <a:gd name="T25" fmla="*/ 0 h 187"/>
                <a:gd name="T26" fmla="*/ 2147483647 w 226"/>
                <a:gd name="T27" fmla="*/ 2147483647 h 187"/>
                <a:gd name="T28" fmla="*/ 2147483647 w 226"/>
                <a:gd name="T29" fmla="*/ 2147483647 h 187"/>
                <a:gd name="T30" fmla="*/ 2147483647 w 226"/>
                <a:gd name="T31" fmla="*/ 2147483647 h 187"/>
                <a:gd name="T32" fmla="*/ 2147483647 w 226"/>
                <a:gd name="T33" fmla="*/ 2147483647 h 187"/>
                <a:gd name="T34" fmla="*/ 2147483647 w 226"/>
                <a:gd name="T35" fmla="*/ 2147483647 h 1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6"/>
                <a:gd name="T55" fmla="*/ 0 h 187"/>
                <a:gd name="T56" fmla="*/ 226 w 226"/>
                <a:gd name="T57" fmla="*/ 187 h 18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6" h="187">
                  <a:moveTo>
                    <a:pt x="210" y="93"/>
                  </a:moveTo>
                  <a:lnTo>
                    <a:pt x="195" y="141"/>
                  </a:lnTo>
                  <a:lnTo>
                    <a:pt x="156" y="172"/>
                  </a:lnTo>
                  <a:lnTo>
                    <a:pt x="133" y="187"/>
                  </a:lnTo>
                  <a:lnTo>
                    <a:pt x="101" y="187"/>
                  </a:lnTo>
                  <a:lnTo>
                    <a:pt x="8" y="187"/>
                  </a:lnTo>
                  <a:lnTo>
                    <a:pt x="8" y="117"/>
                  </a:lnTo>
                  <a:lnTo>
                    <a:pt x="0" y="117"/>
                  </a:lnTo>
                  <a:lnTo>
                    <a:pt x="0" y="85"/>
                  </a:lnTo>
                  <a:lnTo>
                    <a:pt x="8" y="85"/>
                  </a:lnTo>
                  <a:lnTo>
                    <a:pt x="8" y="23"/>
                  </a:lnTo>
                  <a:lnTo>
                    <a:pt x="8" y="0"/>
                  </a:lnTo>
                  <a:lnTo>
                    <a:pt x="117" y="0"/>
                  </a:lnTo>
                  <a:lnTo>
                    <a:pt x="117" y="23"/>
                  </a:lnTo>
                  <a:lnTo>
                    <a:pt x="163" y="31"/>
                  </a:lnTo>
                  <a:lnTo>
                    <a:pt x="195" y="85"/>
                  </a:lnTo>
                  <a:lnTo>
                    <a:pt x="226" y="85"/>
                  </a:lnTo>
                  <a:lnTo>
                    <a:pt x="210" y="93"/>
                  </a:lnTo>
                  <a:close/>
                </a:path>
              </a:pathLst>
            </a:custGeom>
            <a:noFill/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3" name="Freeform 153"/>
            <p:cNvSpPr>
              <a:spLocks noChangeAspect="1"/>
            </p:cNvSpPr>
            <p:nvPr/>
          </p:nvSpPr>
          <p:spPr bwMode="auto">
            <a:xfrm>
              <a:off x="12111147" y="4257420"/>
              <a:ext cx="295984" cy="471793"/>
            </a:xfrm>
            <a:custGeom>
              <a:avLst/>
              <a:gdLst>
                <a:gd name="T0" fmla="*/ 2147483647 w 213"/>
                <a:gd name="T1" fmla="*/ 2147483647 h 312"/>
                <a:gd name="T2" fmla="*/ 2147483647 w 213"/>
                <a:gd name="T3" fmla="*/ 2147483647 h 312"/>
                <a:gd name="T4" fmla="*/ 2147483647 w 213"/>
                <a:gd name="T5" fmla="*/ 2147483647 h 312"/>
                <a:gd name="T6" fmla="*/ 0 w 213"/>
                <a:gd name="T7" fmla="*/ 2147483647 h 312"/>
                <a:gd name="T8" fmla="*/ 2147483647 w 213"/>
                <a:gd name="T9" fmla="*/ 2147483647 h 312"/>
                <a:gd name="T10" fmla="*/ 2147483647 w 213"/>
                <a:gd name="T11" fmla="*/ 2147483647 h 312"/>
                <a:gd name="T12" fmla="*/ 2147483647 w 213"/>
                <a:gd name="T13" fmla="*/ 0 h 312"/>
                <a:gd name="T14" fmla="*/ 2147483647 w 213"/>
                <a:gd name="T15" fmla="*/ 2147483647 h 312"/>
                <a:gd name="T16" fmla="*/ 2147483647 w 213"/>
                <a:gd name="T17" fmla="*/ 2147483647 h 312"/>
                <a:gd name="T18" fmla="*/ 2147483647 w 213"/>
                <a:gd name="T19" fmla="*/ 2147483647 h 312"/>
                <a:gd name="T20" fmla="*/ 2147483647 w 213"/>
                <a:gd name="T21" fmla="*/ 2147483647 h 312"/>
                <a:gd name="T22" fmla="*/ 2147483647 w 213"/>
                <a:gd name="T23" fmla="*/ 2147483647 h 312"/>
                <a:gd name="T24" fmla="*/ 2147483647 w 213"/>
                <a:gd name="T25" fmla="*/ 2147483647 h 312"/>
                <a:gd name="T26" fmla="*/ 2147483647 w 213"/>
                <a:gd name="T27" fmla="*/ 2147483647 h 312"/>
                <a:gd name="T28" fmla="*/ 2147483647 w 213"/>
                <a:gd name="T29" fmla="*/ 2147483647 h 3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3"/>
                <a:gd name="T46" fmla="*/ 0 h 312"/>
                <a:gd name="T47" fmla="*/ 213 w 213"/>
                <a:gd name="T48" fmla="*/ 312 h 3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3" h="312">
                  <a:moveTo>
                    <a:pt x="142" y="281"/>
                  </a:moveTo>
                  <a:lnTo>
                    <a:pt x="119" y="288"/>
                  </a:lnTo>
                  <a:lnTo>
                    <a:pt x="32" y="273"/>
                  </a:lnTo>
                  <a:lnTo>
                    <a:pt x="0" y="273"/>
                  </a:lnTo>
                  <a:lnTo>
                    <a:pt x="24" y="94"/>
                  </a:lnTo>
                  <a:lnTo>
                    <a:pt x="32" y="39"/>
                  </a:lnTo>
                  <a:lnTo>
                    <a:pt x="56" y="0"/>
                  </a:lnTo>
                  <a:lnTo>
                    <a:pt x="95" y="39"/>
                  </a:lnTo>
                  <a:lnTo>
                    <a:pt x="142" y="39"/>
                  </a:lnTo>
                  <a:lnTo>
                    <a:pt x="174" y="16"/>
                  </a:lnTo>
                  <a:lnTo>
                    <a:pt x="198" y="94"/>
                  </a:lnTo>
                  <a:lnTo>
                    <a:pt x="213" y="125"/>
                  </a:lnTo>
                  <a:lnTo>
                    <a:pt x="198" y="187"/>
                  </a:lnTo>
                  <a:lnTo>
                    <a:pt x="198" y="312"/>
                  </a:lnTo>
                  <a:lnTo>
                    <a:pt x="142" y="28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54" name="Freeform 154"/>
            <p:cNvSpPr>
              <a:spLocks noChangeAspect="1"/>
            </p:cNvSpPr>
            <p:nvPr/>
          </p:nvSpPr>
          <p:spPr bwMode="auto">
            <a:xfrm>
              <a:off x="10677332" y="1426662"/>
              <a:ext cx="400099" cy="210802"/>
            </a:xfrm>
            <a:custGeom>
              <a:avLst/>
              <a:gdLst>
                <a:gd name="T0" fmla="*/ 2147483647 w 291"/>
                <a:gd name="T1" fmla="*/ 0 h 139"/>
                <a:gd name="T2" fmla="*/ 2147483647 w 291"/>
                <a:gd name="T3" fmla="*/ 2147483647 h 139"/>
                <a:gd name="T4" fmla="*/ 2147483647 w 291"/>
                <a:gd name="T5" fmla="*/ 2147483647 h 139"/>
                <a:gd name="T6" fmla="*/ 2147483647 w 291"/>
                <a:gd name="T7" fmla="*/ 2147483647 h 139"/>
                <a:gd name="T8" fmla="*/ 2147483647 w 291"/>
                <a:gd name="T9" fmla="*/ 2147483647 h 139"/>
                <a:gd name="T10" fmla="*/ 2147483647 w 291"/>
                <a:gd name="T11" fmla="*/ 2147483647 h 139"/>
                <a:gd name="T12" fmla="*/ 2147483647 w 291"/>
                <a:gd name="T13" fmla="*/ 2147483647 h 139"/>
                <a:gd name="T14" fmla="*/ 2147483647 w 291"/>
                <a:gd name="T15" fmla="*/ 2147483647 h 139"/>
                <a:gd name="T16" fmla="*/ 2147483647 w 291"/>
                <a:gd name="T17" fmla="*/ 2147483647 h 139"/>
                <a:gd name="T18" fmla="*/ 2147483647 w 291"/>
                <a:gd name="T19" fmla="*/ 2147483647 h 139"/>
                <a:gd name="T20" fmla="*/ 2147483647 w 291"/>
                <a:gd name="T21" fmla="*/ 2147483647 h 139"/>
                <a:gd name="T22" fmla="*/ 2147483647 w 291"/>
                <a:gd name="T23" fmla="*/ 2147483647 h 139"/>
                <a:gd name="T24" fmla="*/ 0 w 291"/>
                <a:gd name="T25" fmla="*/ 2147483647 h 139"/>
                <a:gd name="T26" fmla="*/ 2147483647 w 291"/>
                <a:gd name="T27" fmla="*/ 0 h 139"/>
                <a:gd name="T28" fmla="*/ 2147483647 w 291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1"/>
                <a:gd name="T46" fmla="*/ 0 h 139"/>
                <a:gd name="T47" fmla="*/ 291 w 291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1" h="139">
                  <a:moveTo>
                    <a:pt x="291" y="0"/>
                  </a:moveTo>
                  <a:lnTo>
                    <a:pt x="291" y="31"/>
                  </a:lnTo>
                  <a:lnTo>
                    <a:pt x="252" y="46"/>
                  </a:lnTo>
                  <a:lnTo>
                    <a:pt x="252" y="54"/>
                  </a:lnTo>
                  <a:lnTo>
                    <a:pt x="235" y="54"/>
                  </a:lnTo>
                  <a:lnTo>
                    <a:pt x="213" y="84"/>
                  </a:lnTo>
                  <a:lnTo>
                    <a:pt x="213" y="116"/>
                  </a:lnTo>
                  <a:lnTo>
                    <a:pt x="189" y="131"/>
                  </a:lnTo>
                  <a:lnTo>
                    <a:pt x="118" y="139"/>
                  </a:lnTo>
                  <a:lnTo>
                    <a:pt x="94" y="84"/>
                  </a:lnTo>
                  <a:lnTo>
                    <a:pt x="94" y="62"/>
                  </a:lnTo>
                  <a:lnTo>
                    <a:pt x="23" y="46"/>
                  </a:lnTo>
                  <a:lnTo>
                    <a:pt x="0" y="23"/>
                  </a:lnTo>
                  <a:lnTo>
                    <a:pt x="7" y="0"/>
                  </a:lnTo>
                  <a:lnTo>
                    <a:pt x="291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55" name="Freeform 155"/>
            <p:cNvSpPr>
              <a:spLocks noChangeAspect="1"/>
            </p:cNvSpPr>
            <p:nvPr/>
          </p:nvSpPr>
          <p:spPr bwMode="auto">
            <a:xfrm>
              <a:off x="11849371" y="4079601"/>
              <a:ext cx="346554" cy="236614"/>
            </a:xfrm>
            <a:custGeom>
              <a:avLst/>
              <a:gdLst>
                <a:gd name="T0" fmla="*/ 2147483647 w 251"/>
                <a:gd name="T1" fmla="*/ 2147483647 h 156"/>
                <a:gd name="T2" fmla="*/ 2147483647 w 251"/>
                <a:gd name="T3" fmla="*/ 2147483647 h 156"/>
                <a:gd name="T4" fmla="*/ 2147483647 w 251"/>
                <a:gd name="T5" fmla="*/ 2147483647 h 156"/>
                <a:gd name="T6" fmla="*/ 2147483647 w 251"/>
                <a:gd name="T7" fmla="*/ 2147483647 h 156"/>
                <a:gd name="T8" fmla="*/ 2147483647 w 251"/>
                <a:gd name="T9" fmla="*/ 2147483647 h 156"/>
                <a:gd name="T10" fmla="*/ 2147483647 w 251"/>
                <a:gd name="T11" fmla="*/ 2147483647 h 156"/>
                <a:gd name="T12" fmla="*/ 0 w 251"/>
                <a:gd name="T13" fmla="*/ 2147483647 h 156"/>
                <a:gd name="T14" fmla="*/ 2147483647 w 251"/>
                <a:gd name="T15" fmla="*/ 2147483647 h 156"/>
                <a:gd name="T16" fmla="*/ 2147483647 w 251"/>
                <a:gd name="T17" fmla="*/ 2147483647 h 156"/>
                <a:gd name="T18" fmla="*/ 2147483647 w 251"/>
                <a:gd name="T19" fmla="*/ 2147483647 h 156"/>
                <a:gd name="T20" fmla="*/ 2147483647 w 251"/>
                <a:gd name="T21" fmla="*/ 2147483647 h 156"/>
                <a:gd name="T22" fmla="*/ 2147483647 w 251"/>
                <a:gd name="T23" fmla="*/ 2147483647 h 156"/>
                <a:gd name="T24" fmla="*/ 2147483647 w 251"/>
                <a:gd name="T25" fmla="*/ 0 h 156"/>
                <a:gd name="T26" fmla="*/ 2147483647 w 251"/>
                <a:gd name="T27" fmla="*/ 2147483647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1"/>
                <a:gd name="T43" fmla="*/ 0 h 156"/>
                <a:gd name="T44" fmla="*/ 251 w 251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1" h="156">
                  <a:moveTo>
                    <a:pt x="173" y="7"/>
                  </a:moveTo>
                  <a:lnTo>
                    <a:pt x="251" y="55"/>
                  </a:lnTo>
                  <a:lnTo>
                    <a:pt x="244" y="117"/>
                  </a:lnTo>
                  <a:lnTo>
                    <a:pt x="70" y="133"/>
                  </a:lnTo>
                  <a:lnTo>
                    <a:pt x="63" y="156"/>
                  </a:lnTo>
                  <a:lnTo>
                    <a:pt x="23" y="148"/>
                  </a:lnTo>
                  <a:lnTo>
                    <a:pt x="0" y="125"/>
                  </a:lnTo>
                  <a:lnTo>
                    <a:pt x="39" y="70"/>
                  </a:lnTo>
                  <a:lnTo>
                    <a:pt x="39" y="39"/>
                  </a:lnTo>
                  <a:lnTo>
                    <a:pt x="70" y="31"/>
                  </a:lnTo>
                  <a:lnTo>
                    <a:pt x="87" y="23"/>
                  </a:lnTo>
                  <a:lnTo>
                    <a:pt x="63" y="7"/>
                  </a:lnTo>
                  <a:lnTo>
                    <a:pt x="70" y="0"/>
                  </a:lnTo>
                  <a:lnTo>
                    <a:pt x="173" y="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56" name="Freeform 156"/>
            <p:cNvSpPr>
              <a:spLocks noChangeAspect="1"/>
            </p:cNvSpPr>
            <p:nvPr/>
          </p:nvSpPr>
          <p:spPr bwMode="auto">
            <a:xfrm>
              <a:off x="9411588" y="3315268"/>
              <a:ext cx="370353" cy="371411"/>
            </a:xfrm>
            <a:custGeom>
              <a:avLst/>
              <a:gdLst>
                <a:gd name="T0" fmla="*/ 0 w 269"/>
                <a:gd name="T1" fmla="*/ 2147483647 h 243"/>
                <a:gd name="T2" fmla="*/ 2147483647 w 269"/>
                <a:gd name="T3" fmla="*/ 2147483647 h 243"/>
                <a:gd name="T4" fmla="*/ 2147483647 w 269"/>
                <a:gd name="T5" fmla="*/ 2147483647 h 243"/>
                <a:gd name="T6" fmla="*/ 2147483647 w 269"/>
                <a:gd name="T7" fmla="*/ 2147483647 h 243"/>
                <a:gd name="T8" fmla="*/ 2147483647 w 269"/>
                <a:gd name="T9" fmla="*/ 2147483647 h 243"/>
                <a:gd name="T10" fmla="*/ 2147483647 w 269"/>
                <a:gd name="T11" fmla="*/ 0 h 243"/>
                <a:gd name="T12" fmla="*/ 2147483647 w 269"/>
                <a:gd name="T13" fmla="*/ 0 h 243"/>
                <a:gd name="T14" fmla="*/ 2147483647 w 269"/>
                <a:gd name="T15" fmla="*/ 2147483647 h 243"/>
                <a:gd name="T16" fmla="*/ 2147483647 w 269"/>
                <a:gd name="T17" fmla="*/ 2147483647 h 243"/>
                <a:gd name="T18" fmla="*/ 2147483647 w 269"/>
                <a:gd name="T19" fmla="*/ 2147483647 h 243"/>
                <a:gd name="T20" fmla="*/ 2147483647 w 269"/>
                <a:gd name="T21" fmla="*/ 2147483647 h 243"/>
                <a:gd name="T22" fmla="*/ 0 w 269"/>
                <a:gd name="T23" fmla="*/ 2147483647 h 2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9"/>
                <a:gd name="T37" fmla="*/ 0 h 243"/>
                <a:gd name="T38" fmla="*/ 269 w 269"/>
                <a:gd name="T39" fmla="*/ 243 h 2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9" h="243">
                  <a:moveTo>
                    <a:pt x="0" y="70"/>
                  </a:moveTo>
                  <a:lnTo>
                    <a:pt x="87" y="46"/>
                  </a:lnTo>
                  <a:lnTo>
                    <a:pt x="95" y="22"/>
                  </a:lnTo>
                  <a:lnTo>
                    <a:pt x="111" y="22"/>
                  </a:lnTo>
                  <a:lnTo>
                    <a:pt x="111" y="31"/>
                  </a:lnTo>
                  <a:lnTo>
                    <a:pt x="214" y="0"/>
                  </a:lnTo>
                  <a:lnTo>
                    <a:pt x="269" y="0"/>
                  </a:lnTo>
                  <a:lnTo>
                    <a:pt x="262" y="15"/>
                  </a:lnTo>
                  <a:lnTo>
                    <a:pt x="269" y="22"/>
                  </a:lnTo>
                  <a:lnTo>
                    <a:pt x="269" y="243"/>
                  </a:lnTo>
                  <a:lnTo>
                    <a:pt x="48" y="243"/>
                  </a:lnTo>
                  <a:lnTo>
                    <a:pt x="0" y="7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57" name="Freeform 157"/>
            <p:cNvSpPr>
              <a:spLocks noChangeAspect="1"/>
            </p:cNvSpPr>
            <p:nvPr/>
          </p:nvSpPr>
          <p:spPr bwMode="auto">
            <a:xfrm>
              <a:off x="10826068" y="4775102"/>
              <a:ext cx="339118" cy="311182"/>
            </a:xfrm>
            <a:custGeom>
              <a:avLst/>
              <a:gdLst>
                <a:gd name="T0" fmla="*/ 2147483647 w 244"/>
                <a:gd name="T1" fmla="*/ 2147483647 h 204"/>
                <a:gd name="T2" fmla="*/ 2147483647 w 244"/>
                <a:gd name="T3" fmla="*/ 2147483647 h 204"/>
                <a:gd name="T4" fmla="*/ 2147483647 w 244"/>
                <a:gd name="T5" fmla="*/ 2147483647 h 204"/>
                <a:gd name="T6" fmla="*/ 2147483647 w 244"/>
                <a:gd name="T7" fmla="*/ 2147483647 h 204"/>
                <a:gd name="T8" fmla="*/ 2147483647 w 244"/>
                <a:gd name="T9" fmla="*/ 2147483647 h 204"/>
                <a:gd name="T10" fmla="*/ 2147483647 w 244"/>
                <a:gd name="T11" fmla="*/ 2147483647 h 204"/>
                <a:gd name="T12" fmla="*/ 2147483647 w 244"/>
                <a:gd name="T13" fmla="*/ 2147483647 h 204"/>
                <a:gd name="T14" fmla="*/ 2147483647 w 244"/>
                <a:gd name="T15" fmla="*/ 2147483647 h 204"/>
                <a:gd name="T16" fmla="*/ 2147483647 w 244"/>
                <a:gd name="T17" fmla="*/ 2147483647 h 204"/>
                <a:gd name="T18" fmla="*/ 2147483647 w 244"/>
                <a:gd name="T19" fmla="*/ 2147483647 h 204"/>
                <a:gd name="T20" fmla="*/ 2147483647 w 244"/>
                <a:gd name="T21" fmla="*/ 2147483647 h 204"/>
                <a:gd name="T22" fmla="*/ 0 w 244"/>
                <a:gd name="T23" fmla="*/ 2147483647 h 204"/>
                <a:gd name="T24" fmla="*/ 0 w 244"/>
                <a:gd name="T25" fmla="*/ 2147483647 h 204"/>
                <a:gd name="T26" fmla="*/ 2147483647 w 244"/>
                <a:gd name="T27" fmla="*/ 2147483647 h 204"/>
                <a:gd name="T28" fmla="*/ 2147483647 w 244"/>
                <a:gd name="T29" fmla="*/ 0 h 204"/>
                <a:gd name="T30" fmla="*/ 2147483647 w 244"/>
                <a:gd name="T31" fmla="*/ 2147483647 h 204"/>
                <a:gd name="T32" fmla="*/ 2147483647 w 244"/>
                <a:gd name="T33" fmla="*/ 2147483647 h 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4"/>
                <a:gd name="T52" fmla="*/ 0 h 204"/>
                <a:gd name="T53" fmla="*/ 244 w 244"/>
                <a:gd name="T54" fmla="*/ 204 h 2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4" h="204">
                  <a:moveTo>
                    <a:pt x="244" y="78"/>
                  </a:moveTo>
                  <a:lnTo>
                    <a:pt x="228" y="87"/>
                  </a:lnTo>
                  <a:lnTo>
                    <a:pt x="244" y="110"/>
                  </a:lnTo>
                  <a:lnTo>
                    <a:pt x="212" y="117"/>
                  </a:lnTo>
                  <a:lnTo>
                    <a:pt x="212" y="181"/>
                  </a:lnTo>
                  <a:lnTo>
                    <a:pt x="103" y="181"/>
                  </a:lnTo>
                  <a:lnTo>
                    <a:pt x="103" y="204"/>
                  </a:lnTo>
                  <a:lnTo>
                    <a:pt x="94" y="204"/>
                  </a:lnTo>
                  <a:lnTo>
                    <a:pt x="94" y="181"/>
                  </a:lnTo>
                  <a:lnTo>
                    <a:pt x="71" y="181"/>
                  </a:lnTo>
                  <a:lnTo>
                    <a:pt x="63" y="156"/>
                  </a:lnTo>
                  <a:lnTo>
                    <a:pt x="0" y="156"/>
                  </a:lnTo>
                  <a:lnTo>
                    <a:pt x="0" y="31"/>
                  </a:lnTo>
                  <a:lnTo>
                    <a:pt x="126" y="31"/>
                  </a:lnTo>
                  <a:lnTo>
                    <a:pt x="126" y="0"/>
                  </a:lnTo>
                  <a:lnTo>
                    <a:pt x="220" y="8"/>
                  </a:lnTo>
                  <a:lnTo>
                    <a:pt x="244" y="7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58" name="Freeform 158"/>
            <p:cNvSpPr>
              <a:spLocks noChangeAspect="1"/>
            </p:cNvSpPr>
            <p:nvPr/>
          </p:nvSpPr>
          <p:spPr bwMode="auto">
            <a:xfrm>
              <a:off x="11000088" y="3670906"/>
              <a:ext cx="383739" cy="467491"/>
            </a:xfrm>
            <a:custGeom>
              <a:avLst/>
              <a:gdLst>
                <a:gd name="T0" fmla="*/ 0 w 278"/>
                <a:gd name="T1" fmla="*/ 2147483647 h 307"/>
                <a:gd name="T2" fmla="*/ 2147483647 w 278"/>
                <a:gd name="T3" fmla="*/ 2147483647 h 307"/>
                <a:gd name="T4" fmla="*/ 2147483647 w 278"/>
                <a:gd name="T5" fmla="*/ 2147483647 h 307"/>
                <a:gd name="T6" fmla="*/ 2147483647 w 278"/>
                <a:gd name="T7" fmla="*/ 2147483647 h 307"/>
                <a:gd name="T8" fmla="*/ 2147483647 w 278"/>
                <a:gd name="T9" fmla="*/ 2147483647 h 307"/>
                <a:gd name="T10" fmla="*/ 2147483647 w 278"/>
                <a:gd name="T11" fmla="*/ 2147483647 h 307"/>
                <a:gd name="T12" fmla="*/ 2147483647 w 278"/>
                <a:gd name="T13" fmla="*/ 0 h 307"/>
                <a:gd name="T14" fmla="*/ 2147483647 w 278"/>
                <a:gd name="T15" fmla="*/ 2147483647 h 307"/>
                <a:gd name="T16" fmla="*/ 2147483647 w 278"/>
                <a:gd name="T17" fmla="*/ 2147483647 h 307"/>
                <a:gd name="T18" fmla="*/ 2147483647 w 278"/>
                <a:gd name="T19" fmla="*/ 2147483647 h 307"/>
                <a:gd name="T20" fmla="*/ 2147483647 w 278"/>
                <a:gd name="T21" fmla="*/ 2147483647 h 307"/>
                <a:gd name="T22" fmla="*/ 2147483647 w 278"/>
                <a:gd name="T23" fmla="*/ 2147483647 h 307"/>
                <a:gd name="T24" fmla="*/ 2147483647 w 278"/>
                <a:gd name="T25" fmla="*/ 2147483647 h 307"/>
                <a:gd name="T26" fmla="*/ 0 w 278"/>
                <a:gd name="T27" fmla="*/ 2147483647 h 3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8"/>
                <a:gd name="T43" fmla="*/ 0 h 307"/>
                <a:gd name="T44" fmla="*/ 278 w 278"/>
                <a:gd name="T45" fmla="*/ 307 h 3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8" h="307">
                  <a:moveTo>
                    <a:pt x="0" y="142"/>
                  </a:moveTo>
                  <a:lnTo>
                    <a:pt x="16" y="110"/>
                  </a:lnTo>
                  <a:lnTo>
                    <a:pt x="32" y="110"/>
                  </a:lnTo>
                  <a:lnTo>
                    <a:pt x="87" y="64"/>
                  </a:lnTo>
                  <a:lnTo>
                    <a:pt x="95" y="47"/>
                  </a:lnTo>
                  <a:lnTo>
                    <a:pt x="71" y="32"/>
                  </a:lnTo>
                  <a:lnTo>
                    <a:pt x="151" y="0"/>
                  </a:lnTo>
                  <a:lnTo>
                    <a:pt x="278" y="212"/>
                  </a:lnTo>
                  <a:lnTo>
                    <a:pt x="87" y="307"/>
                  </a:lnTo>
                  <a:lnTo>
                    <a:pt x="95" y="291"/>
                  </a:lnTo>
                  <a:lnTo>
                    <a:pt x="64" y="251"/>
                  </a:lnTo>
                  <a:lnTo>
                    <a:pt x="56" y="181"/>
                  </a:lnTo>
                  <a:lnTo>
                    <a:pt x="16" y="158"/>
                  </a:lnTo>
                  <a:lnTo>
                    <a:pt x="0" y="14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  </a:t>
              </a:r>
            </a:p>
          </p:txBody>
        </p:sp>
        <p:sp>
          <p:nvSpPr>
            <p:cNvPr id="159" name="Freeform 159"/>
            <p:cNvSpPr>
              <a:spLocks noChangeAspect="1"/>
            </p:cNvSpPr>
            <p:nvPr/>
          </p:nvSpPr>
          <p:spPr bwMode="auto">
            <a:xfrm>
              <a:off x="10454228" y="1426662"/>
              <a:ext cx="385226" cy="367109"/>
            </a:xfrm>
            <a:custGeom>
              <a:avLst/>
              <a:gdLst>
                <a:gd name="T0" fmla="*/ 2147483647 w 277"/>
                <a:gd name="T1" fmla="*/ 0 h 242"/>
                <a:gd name="T2" fmla="*/ 2147483647 w 277"/>
                <a:gd name="T3" fmla="*/ 2147483647 h 242"/>
                <a:gd name="T4" fmla="*/ 2147483647 w 277"/>
                <a:gd name="T5" fmla="*/ 2147483647 h 242"/>
                <a:gd name="T6" fmla="*/ 2147483647 w 277"/>
                <a:gd name="T7" fmla="*/ 2147483647 h 242"/>
                <a:gd name="T8" fmla="*/ 2147483647 w 277"/>
                <a:gd name="T9" fmla="*/ 2147483647 h 242"/>
                <a:gd name="T10" fmla="*/ 2147483647 w 277"/>
                <a:gd name="T11" fmla="*/ 2147483647 h 242"/>
                <a:gd name="T12" fmla="*/ 2147483647 w 277"/>
                <a:gd name="T13" fmla="*/ 2147483647 h 242"/>
                <a:gd name="T14" fmla="*/ 2147483647 w 277"/>
                <a:gd name="T15" fmla="*/ 2147483647 h 242"/>
                <a:gd name="T16" fmla="*/ 2147483647 w 277"/>
                <a:gd name="T17" fmla="*/ 2147483647 h 242"/>
                <a:gd name="T18" fmla="*/ 2147483647 w 277"/>
                <a:gd name="T19" fmla="*/ 2147483647 h 242"/>
                <a:gd name="T20" fmla="*/ 2147483647 w 277"/>
                <a:gd name="T21" fmla="*/ 2147483647 h 242"/>
                <a:gd name="T22" fmla="*/ 2147483647 w 277"/>
                <a:gd name="T23" fmla="*/ 2147483647 h 242"/>
                <a:gd name="T24" fmla="*/ 2147483647 w 277"/>
                <a:gd name="T25" fmla="*/ 2147483647 h 242"/>
                <a:gd name="T26" fmla="*/ 2147483647 w 277"/>
                <a:gd name="T27" fmla="*/ 2147483647 h 242"/>
                <a:gd name="T28" fmla="*/ 2147483647 w 277"/>
                <a:gd name="T29" fmla="*/ 2147483647 h 242"/>
                <a:gd name="T30" fmla="*/ 2147483647 w 277"/>
                <a:gd name="T31" fmla="*/ 2147483647 h 242"/>
                <a:gd name="T32" fmla="*/ 2147483647 w 277"/>
                <a:gd name="T33" fmla="*/ 2147483647 h 242"/>
                <a:gd name="T34" fmla="*/ 2147483647 w 277"/>
                <a:gd name="T35" fmla="*/ 2147483647 h 242"/>
                <a:gd name="T36" fmla="*/ 2147483647 w 277"/>
                <a:gd name="T37" fmla="*/ 2147483647 h 242"/>
                <a:gd name="T38" fmla="*/ 2147483647 w 277"/>
                <a:gd name="T39" fmla="*/ 2147483647 h 242"/>
                <a:gd name="T40" fmla="*/ 0 w 277"/>
                <a:gd name="T41" fmla="*/ 2147483647 h 242"/>
                <a:gd name="T42" fmla="*/ 2147483647 w 277"/>
                <a:gd name="T43" fmla="*/ 0 h 242"/>
                <a:gd name="T44" fmla="*/ 2147483647 w 277"/>
                <a:gd name="T45" fmla="*/ 0 h 2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77"/>
                <a:gd name="T70" fmla="*/ 0 h 242"/>
                <a:gd name="T71" fmla="*/ 277 w 277"/>
                <a:gd name="T72" fmla="*/ 242 h 2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77" h="242">
                  <a:moveTo>
                    <a:pt x="166" y="0"/>
                  </a:moveTo>
                  <a:lnTo>
                    <a:pt x="159" y="23"/>
                  </a:lnTo>
                  <a:lnTo>
                    <a:pt x="182" y="46"/>
                  </a:lnTo>
                  <a:lnTo>
                    <a:pt x="253" y="62"/>
                  </a:lnTo>
                  <a:lnTo>
                    <a:pt x="253" y="85"/>
                  </a:lnTo>
                  <a:lnTo>
                    <a:pt x="277" y="140"/>
                  </a:lnTo>
                  <a:lnTo>
                    <a:pt x="245" y="149"/>
                  </a:lnTo>
                  <a:lnTo>
                    <a:pt x="245" y="179"/>
                  </a:lnTo>
                  <a:lnTo>
                    <a:pt x="222" y="195"/>
                  </a:lnTo>
                  <a:lnTo>
                    <a:pt x="159" y="179"/>
                  </a:lnTo>
                  <a:lnTo>
                    <a:pt x="134" y="195"/>
                  </a:lnTo>
                  <a:lnTo>
                    <a:pt x="127" y="211"/>
                  </a:lnTo>
                  <a:lnTo>
                    <a:pt x="95" y="242"/>
                  </a:lnTo>
                  <a:lnTo>
                    <a:pt x="32" y="235"/>
                  </a:lnTo>
                  <a:lnTo>
                    <a:pt x="7" y="242"/>
                  </a:lnTo>
                  <a:lnTo>
                    <a:pt x="55" y="195"/>
                  </a:lnTo>
                  <a:lnTo>
                    <a:pt x="55" y="132"/>
                  </a:lnTo>
                  <a:lnTo>
                    <a:pt x="32" y="132"/>
                  </a:lnTo>
                  <a:lnTo>
                    <a:pt x="24" y="110"/>
                  </a:lnTo>
                  <a:lnTo>
                    <a:pt x="55" y="78"/>
                  </a:lnTo>
                  <a:lnTo>
                    <a:pt x="0" y="31"/>
                  </a:lnTo>
                  <a:lnTo>
                    <a:pt x="32" y="0"/>
                  </a:lnTo>
                  <a:lnTo>
                    <a:pt x="166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60" name="Freeform 160"/>
            <p:cNvSpPr>
              <a:spLocks noChangeAspect="1"/>
            </p:cNvSpPr>
            <p:nvPr/>
          </p:nvSpPr>
          <p:spPr bwMode="auto">
            <a:xfrm>
              <a:off x="10106186" y="3564788"/>
              <a:ext cx="397125" cy="329825"/>
            </a:xfrm>
            <a:custGeom>
              <a:avLst/>
              <a:gdLst>
                <a:gd name="T0" fmla="*/ 2147483647 w 285"/>
                <a:gd name="T1" fmla="*/ 2147483647 h 217"/>
                <a:gd name="T2" fmla="*/ 2147483647 w 285"/>
                <a:gd name="T3" fmla="*/ 2147483647 h 217"/>
                <a:gd name="T4" fmla="*/ 2147483647 w 285"/>
                <a:gd name="T5" fmla="*/ 2147483647 h 217"/>
                <a:gd name="T6" fmla="*/ 2147483647 w 285"/>
                <a:gd name="T7" fmla="*/ 2147483647 h 217"/>
                <a:gd name="T8" fmla="*/ 2147483647 w 285"/>
                <a:gd name="T9" fmla="*/ 2147483647 h 217"/>
                <a:gd name="T10" fmla="*/ 2147483647 w 285"/>
                <a:gd name="T11" fmla="*/ 2147483647 h 217"/>
                <a:gd name="T12" fmla="*/ 2147483647 w 285"/>
                <a:gd name="T13" fmla="*/ 2147483647 h 217"/>
                <a:gd name="T14" fmla="*/ 2147483647 w 285"/>
                <a:gd name="T15" fmla="*/ 2147483647 h 217"/>
                <a:gd name="T16" fmla="*/ 2147483647 w 285"/>
                <a:gd name="T17" fmla="*/ 2147483647 h 217"/>
                <a:gd name="T18" fmla="*/ 2147483647 w 285"/>
                <a:gd name="T19" fmla="*/ 2147483647 h 217"/>
                <a:gd name="T20" fmla="*/ 2147483647 w 285"/>
                <a:gd name="T21" fmla="*/ 2147483647 h 217"/>
                <a:gd name="T22" fmla="*/ 2147483647 w 285"/>
                <a:gd name="T23" fmla="*/ 2147483647 h 217"/>
                <a:gd name="T24" fmla="*/ 2147483647 w 285"/>
                <a:gd name="T25" fmla="*/ 2147483647 h 217"/>
                <a:gd name="T26" fmla="*/ 2147483647 w 285"/>
                <a:gd name="T27" fmla="*/ 2147483647 h 217"/>
                <a:gd name="T28" fmla="*/ 2147483647 w 285"/>
                <a:gd name="T29" fmla="*/ 2147483647 h 217"/>
                <a:gd name="T30" fmla="*/ 2147483647 w 285"/>
                <a:gd name="T31" fmla="*/ 2147483647 h 217"/>
                <a:gd name="T32" fmla="*/ 2147483647 w 285"/>
                <a:gd name="T33" fmla="*/ 2147483647 h 217"/>
                <a:gd name="T34" fmla="*/ 2147483647 w 285"/>
                <a:gd name="T35" fmla="*/ 2147483647 h 217"/>
                <a:gd name="T36" fmla="*/ 0 w 285"/>
                <a:gd name="T37" fmla="*/ 2147483647 h 217"/>
                <a:gd name="T38" fmla="*/ 2147483647 w 285"/>
                <a:gd name="T39" fmla="*/ 2147483647 h 217"/>
                <a:gd name="T40" fmla="*/ 2147483647 w 285"/>
                <a:gd name="T41" fmla="*/ 0 h 217"/>
                <a:gd name="T42" fmla="*/ 2147483647 w 285"/>
                <a:gd name="T43" fmla="*/ 0 h 217"/>
                <a:gd name="T44" fmla="*/ 2147483647 w 285"/>
                <a:gd name="T45" fmla="*/ 2147483647 h 217"/>
                <a:gd name="T46" fmla="*/ 2147483647 w 285"/>
                <a:gd name="T47" fmla="*/ 2147483647 h 217"/>
                <a:gd name="T48" fmla="*/ 2147483647 w 285"/>
                <a:gd name="T49" fmla="*/ 2147483647 h 217"/>
                <a:gd name="T50" fmla="*/ 2147483647 w 285"/>
                <a:gd name="T51" fmla="*/ 2147483647 h 2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85"/>
                <a:gd name="T79" fmla="*/ 0 h 217"/>
                <a:gd name="T80" fmla="*/ 285 w 285"/>
                <a:gd name="T81" fmla="*/ 217 h 2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85" h="217">
                  <a:moveTo>
                    <a:pt x="285" y="133"/>
                  </a:moveTo>
                  <a:lnTo>
                    <a:pt x="277" y="133"/>
                  </a:lnTo>
                  <a:lnTo>
                    <a:pt x="229" y="217"/>
                  </a:lnTo>
                  <a:lnTo>
                    <a:pt x="214" y="186"/>
                  </a:lnTo>
                  <a:lnTo>
                    <a:pt x="214" y="178"/>
                  </a:lnTo>
                  <a:lnTo>
                    <a:pt x="198" y="186"/>
                  </a:lnTo>
                  <a:lnTo>
                    <a:pt x="174" y="178"/>
                  </a:lnTo>
                  <a:lnTo>
                    <a:pt x="135" y="163"/>
                  </a:lnTo>
                  <a:lnTo>
                    <a:pt x="127" y="147"/>
                  </a:lnTo>
                  <a:lnTo>
                    <a:pt x="103" y="147"/>
                  </a:lnTo>
                  <a:lnTo>
                    <a:pt x="80" y="116"/>
                  </a:lnTo>
                  <a:lnTo>
                    <a:pt x="48" y="116"/>
                  </a:lnTo>
                  <a:lnTo>
                    <a:pt x="48" y="94"/>
                  </a:lnTo>
                  <a:lnTo>
                    <a:pt x="32" y="94"/>
                  </a:lnTo>
                  <a:lnTo>
                    <a:pt x="40" y="77"/>
                  </a:lnTo>
                  <a:lnTo>
                    <a:pt x="16" y="70"/>
                  </a:lnTo>
                  <a:lnTo>
                    <a:pt x="8" y="47"/>
                  </a:lnTo>
                  <a:lnTo>
                    <a:pt x="8" y="31"/>
                  </a:lnTo>
                  <a:lnTo>
                    <a:pt x="0" y="15"/>
                  </a:lnTo>
                  <a:lnTo>
                    <a:pt x="8" y="8"/>
                  </a:lnTo>
                  <a:lnTo>
                    <a:pt x="32" y="0"/>
                  </a:lnTo>
                  <a:lnTo>
                    <a:pt x="174" y="0"/>
                  </a:lnTo>
                  <a:lnTo>
                    <a:pt x="285" y="8"/>
                  </a:lnTo>
                  <a:lnTo>
                    <a:pt x="285" y="39"/>
                  </a:lnTo>
                  <a:lnTo>
                    <a:pt x="285" y="101"/>
                  </a:lnTo>
                  <a:lnTo>
                    <a:pt x="285" y="13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61" name="Freeform 161"/>
            <p:cNvSpPr>
              <a:spLocks noChangeAspect="1"/>
            </p:cNvSpPr>
            <p:nvPr/>
          </p:nvSpPr>
          <p:spPr bwMode="auto">
            <a:xfrm>
              <a:off x="9121553" y="1426662"/>
              <a:ext cx="462568" cy="440245"/>
            </a:xfrm>
            <a:custGeom>
              <a:avLst/>
              <a:gdLst>
                <a:gd name="T0" fmla="*/ 0 w 336"/>
                <a:gd name="T1" fmla="*/ 2147483647 h 290"/>
                <a:gd name="T2" fmla="*/ 2147483647 w 336"/>
                <a:gd name="T3" fmla="*/ 2147483647 h 290"/>
                <a:gd name="T4" fmla="*/ 2147483647 w 336"/>
                <a:gd name="T5" fmla="*/ 2147483647 h 290"/>
                <a:gd name="T6" fmla="*/ 2147483647 w 336"/>
                <a:gd name="T7" fmla="*/ 0 h 290"/>
                <a:gd name="T8" fmla="*/ 2147483647 w 336"/>
                <a:gd name="T9" fmla="*/ 0 h 290"/>
                <a:gd name="T10" fmla="*/ 2147483647 w 336"/>
                <a:gd name="T11" fmla="*/ 2147483647 h 290"/>
                <a:gd name="T12" fmla="*/ 2147483647 w 336"/>
                <a:gd name="T13" fmla="*/ 2147483647 h 290"/>
                <a:gd name="T14" fmla="*/ 2147483647 w 336"/>
                <a:gd name="T15" fmla="*/ 2147483647 h 290"/>
                <a:gd name="T16" fmla="*/ 2147483647 w 336"/>
                <a:gd name="T17" fmla="*/ 2147483647 h 290"/>
                <a:gd name="T18" fmla="*/ 2147483647 w 336"/>
                <a:gd name="T19" fmla="*/ 2147483647 h 290"/>
                <a:gd name="T20" fmla="*/ 2147483647 w 336"/>
                <a:gd name="T21" fmla="*/ 2147483647 h 290"/>
                <a:gd name="T22" fmla="*/ 2147483647 w 336"/>
                <a:gd name="T23" fmla="*/ 2147483647 h 290"/>
                <a:gd name="T24" fmla="*/ 2147483647 w 336"/>
                <a:gd name="T25" fmla="*/ 2147483647 h 290"/>
                <a:gd name="T26" fmla="*/ 2147483647 w 336"/>
                <a:gd name="T27" fmla="*/ 2147483647 h 290"/>
                <a:gd name="T28" fmla="*/ 2147483647 w 336"/>
                <a:gd name="T29" fmla="*/ 2147483647 h 290"/>
                <a:gd name="T30" fmla="*/ 2147483647 w 336"/>
                <a:gd name="T31" fmla="*/ 2147483647 h 290"/>
                <a:gd name="T32" fmla="*/ 0 w 336"/>
                <a:gd name="T33" fmla="*/ 2147483647 h 2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6"/>
                <a:gd name="T52" fmla="*/ 0 h 290"/>
                <a:gd name="T53" fmla="*/ 336 w 336"/>
                <a:gd name="T54" fmla="*/ 290 h 2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6" h="290">
                  <a:moveTo>
                    <a:pt x="0" y="258"/>
                  </a:moveTo>
                  <a:lnTo>
                    <a:pt x="62" y="180"/>
                  </a:lnTo>
                  <a:lnTo>
                    <a:pt x="62" y="110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195" y="94"/>
                  </a:lnTo>
                  <a:lnTo>
                    <a:pt x="234" y="94"/>
                  </a:lnTo>
                  <a:lnTo>
                    <a:pt x="234" y="149"/>
                  </a:lnTo>
                  <a:lnTo>
                    <a:pt x="274" y="165"/>
                  </a:lnTo>
                  <a:lnTo>
                    <a:pt x="265" y="196"/>
                  </a:lnTo>
                  <a:lnTo>
                    <a:pt x="336" y="196"/>
                  </a:lnTo>
                  <a:lnTo>
                    <a:pt x="336" y="258"/>
                  </a:lnTo>
                  <a:lnTo>
                    <a:pt x="336" y="290"/>
                  </a:lnTo>
                  <a:lnTo>
                    <a:pt x="328" y="290"/>
                  </a:lnTo>
                  <a:lnTo>
                    <a:pt x="304" y="290"/>
                  </a:lnTo>
                  <a:lnTo>
                    <a:pt x="15" y="290"/>
                  </a:lnTo>
                  <a:lnTo>
                    <a:pt x="0" y="25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62" name="Freeform 162"/>
            <p:cNvSpPr>
              <a:spLocks noChangeAspect="1"/>
            </p:cNvSpPr>
            <p:nvPr/>
          </p:nvSpPr>
          <p:spPr bwMode="auto">
            <a:xfrm>
              <a:off x="10640147" y="2568143"/>
              <a:ext cx="483392" cy="357072"/>
            </a:xfrm>
            <a:custGeom>
              <a:avLst/>
              <a:gdLst>
                <a:gd name="T0" fmla="*/ 2147483647 w 347"/>
                <a:gd name="T1" fmla="*/ 2147483647 h 234"/>
                <a:gd name="T2" fmla="*/ 2147483647 w 347"/>
                <a:gd name="T3" fmla="*/ 2147483647 h 234"/>
                <a:gd name="T4" fmla="*/ 2147483647 w 347"/>
                <a:gd name="T5" fmla="*/ 2147483647 h 234"/>
                <a:gd name="T6" fmla="*/ 2147483647 w 347"/>
                <a:gd name="T7" fmla="*/ 2147483647 h 234"/>
                <a:gd name="T8" fmla="*/ 2147483647 w 347"/>
                <a:gd name="T9" fmla="*/ 2147483647 h 234"/>
                <a:gd name="T10" fmla="*/ 2147483647 w 347"/>
                <a:gd name="T11" fmla="*/ 2147483647 h 234"/>
                <a:gd name="T12" fmla="*/ 2147483647 w 347"/>
                <a:gd name="T13" fmla="*/ 2147483647 h 234"/>
                <a:gd name="T14" fmla="*/ 2147483647 w 347"/>
                <a:gd name="T15" fmla="*/ 2147483647 h 234"/>
                <a:gd name="T16" fmla="*/ 2147483647 w 347"/>
                <a:gd name="T17" fmla="*/ 2147483647 h 234"/>
                <a:gd name="T18" fmla="*/ 2147483647 w 347"/>
                <a:gd name="T19" fmla="*/ 2147483647 h 234"/>
                <a:gd name="T20" fmla="*/ 2147483647 w 347"/>
                <a:gd name="T21" fmla="*/ 2147483647 h 234"/>
                <a:gd name="T22" fmla="*/ 2147483647 w 347"/>
                <a:gd name="T23" fmla="*/ 2147483647 h 234"/>
                <a:gd name="T24" fmla="*/ 0 w 347"/>
                <a:gd name="T25" fmla="*/ 2147483647 h 234"/>
                <a:gd name="T26" fmla="*/ 2147483647 w 347"/>
                <a:gd name="T27" fmla="*/ 0 h 234"/>
                <a:gd name="T28" fmla="*/ 2147483647 w 347"/>
                <a:gd name="T29" fmla="*/ 2147483647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7"/>
                <a:gd name="T46" fmla="*/ 0 h 234"/>
                <a:gd name="T47" fmla="*/ 347 w 347"/>
                <a:gd name="T48" fmla="*/ 234 h 23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7" h="234">
                  <a:moveTo>
                    <a:pt x="150" y="23"/>
                  </a:moveTo>
                  <a:lnTo>
                    <a:pt x="214" y="8"/>
                  </a:lnTo>
                  <a:lnTo>
                    <a:pt x="237" y="8"/>
                  </a:lnTo>
                  <a:lnTo>
                    <a:pt x="260" y="31"/>
                  </a:lnTo>
                  <a:lnTo>
                    <a:pt x="276" y="31"/>
                  </a:lnTo>
                  <a:lnTo>
                    <a:pt x="276" y="39"/>
                  </a:lnTo>
                  <a:lnTo>
                    <a:pt x="292" y="54"/>
                  </a:lnTo>
                  <a:lnTo>
                    <a:pt x="347" y="78"/>
                  </a:lnTo>
                  <a:lnTo>
                    <a:pt x="214" y="234"/>
                  </a:lnTo>
                  <a:lnTo>
                    <a:pt x="174" y="203"/>
                  </a:lnTo>
                  <a:lnTo>
                    <a:pt x="166" y="203"/>
                  </a:lnTo>
                  <a:lnTo>
                    <a:pt x="48" y="125"/>
                  </a:lnTo>
                  <a:lnTo>
                    <a:pt x="0" y="93"/>
                  </a:lnTo>
                  <a:lnTo>
                    <a:pt x="134" y="0"/>
                  </a:lnTo>
                  <a:lnTo>
                    <a:pt x="150" y="2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63" name="Freeform 163"/>
            <p:cNvSpPr>
              <a:spLocks noChangeAspect="1"/>
            </p:cNvSpPr>
            <p:nvPr/>
          </p:nvSpPr>
          <p:spPr bwMode="auto">
            <a:xfrm>
              <a:off x="11893992" y="5193836"/>
              <a:ext cx="553298" cy="962228"/>
            </a:xfrm>
            <a:custGeom>
              <a:avLst/>
              <a:gdLst>
                <a:gd name="T0" fmla="*/ 2147483647 w 400"/>
                <a:gd name="T1" fmla="*/ 2147483647 h 633"/>
                <a:gd name="T2" fmla="*/ 2147483647 w 400"/>
                <a:gd name="T3" fmla="*/ 2147483647 h 633"/>
                <a:gd name="T4" fmla="*/ 2147483647 w 400"/>
                <a:gd name="T5" fmla="*/ 2147483647 h 633"/>
                <a:gd name="T6" fmla="*/ 2147483647 w 400"/>
                <a:gd name="T7" fmla="*/ 2147483647 h 633"/>
                <a:gd name="T8" fmla="*/ 2147483647 w 400"/>
                <a:gd name="T9" fmla="*/ 2147483647 h 633"/>
                <a:gd name="T10" fmla="*/ 2147483647 w 400"/>
                <a:gd name="T11" fmla="*/ 2147483647 h 633"/>
                <a:gd name="T12" fmla="*/ 2147483647 w 400"/>
                <a:gd name="T13" fmla="*/ 2147483647 h 633"/>
                <a:gd name="T14" fmla="*/ 2147483647 w 400"/>
                <a:gd name="T15" fmla="*/ 2147483647 h 633"/>
                <a:gd name="T16" fmla="*/ 2147483647 w 400"/>
                <a:gd name="T17" fmla="*/ 2147483647 h 633"/>
                <a:gd name="T18" fmla="*/ 2147483647 w 400"/>
                <a:gd name="T19" fmla="*/ 2147483647 h 633"/>
                <a:gd name="T20" fmla="*/ 2147483647 w 400"/>
                <a:gd name="T21" fmla="*/ 2147483647 h 633"/>
                <a:gd name="T22" fmla="*/ 2147483647 w 400"/>
                <a:gd name="T23" fmla="*/ 2147483647 h 633"/>
                <a:gd name="T24" fmla="*/ 2147483647 w 400"/>
                <a:gd name="T25" fmla="*/ 2147483647 h 633"/>
                <a:gd name="T26" fmla="*/ 0 w 400"/>
                <a:gd name="T27" fmla="*/ 2147483647 h 633"/>
                <a:gd name="T28" fmla="*/ 2147483647 w 400"/>
                <a:gd name="T29" fmla="*/ 2147483647 h 633"/>
                <a:gd name="T30" fmla="*/ 2147483647 w 400"/>
                <a:gd name="T31" fmla="*/ 2147483647 h 633"/>
                <a:gd name="T32" fmla="*/ 2147483647 w 400"/>
                <a:gd name="T33" fmla="*/ 2147483647 h 633"/>
                <a:gd name="T34" fmla="*/ 2147483647 w 400"/>
                <a:gd name="T35" fmla="*/ 2147483647 h 633"/>
                <a:gd name="T36" fmla="*/ 2147483647 w 400"/>
                <a:gd name="T37" fmla="*/ 0 h 633"/>
                <a:gd name="T38" fmla="*/ 2147483647 w 400"/>
                <a:gd name="T39" fmla="*/ 0 h 633"/>
                <a:gd name="T40" fmla="*/ 2147483647 w 400"/>
                <a:gd name="T41" fmla="*/ 0 h 633"/>
                <a:gd name="T42" fmla="*/ 2147483647 w 400"/>
                <a:gd name="T43" fmla="*/ 2147483647 h 633"/>
                <a:gd name="T44" fmla="*/ 2147483647 w 400"/>
                <a:gd name="T45" fmla="*/ 2147483647 h 633"/>
                <a:gd name="T46" fmla="*/ 2147483647 w 400"/>
                <a:gd name="T47" fmla="*/ 2147483647 h 633"/>
                <a:gd name="T48" fmla="*/ 2147483647 w 400"/>
                <a:gd name="T49" fmla="*/ 2147483647 h 633"/>
                <a:gd name="T50" fmla="*/ 2147483647 w 400"/>
                <a:gd name="T51" fmla="*/ 2147483647 h 633"/>
                <a:gd name="T52" fmla="*/ 2147483647 w 400"/>
                <a:gd name="T53" fmla="*/ 2147483647 h 633"/>
                <a:gd name="T54" fmla="*/ 2147483647 w 400"/>
                <a:gd name="T55" fmla="*/ 2147483647 h 633"/>
                <a:gd name="T56" fmla="*/ 2147483647 w 400"/>
                <a:gd name="T57" fmla="*/ 2147483647 h 633"/>
                <a:gd name="T58" fmla="*/ 2147483647 w 400"/>
                <a:gd name="T59" fmla="*/ 2147483647 h 633"/>
                <a:gd name="T60" fmla="*/ 2147483647 w 400"/>
                <a:gd name="T61" fmla="*/ 2147483647 h 633"/>
                <a:gd name="T62" fmla="*/ 2147483647 w 400"/>
                <a:gd name="T63" fmla="*/ 2147483647 h 633"/>
                <a:gd name="T64" fmla="*/ 2147483647 w 400"/>
                <a:gd name="T65" fmla="*/ 2147483647 h 633"/>
                <a:gd name="T66" fmla="*/ 2147483647 w 400"/>
                <a:gd name="T67" fmla="*/ 2147483647 h 633"/>
                <a:gd name="T68" fmla="*/ 2147483647 w 400"/>
                <a:gd name="T69" fmla="*/ 2147483647 h 633"/>
                <a:gd name="T70" fmla="*/ 2147483647 w 400"/>
                <a:gd name="T71" fmla="*/ 2147483647 h 633"/>
                <a:gd name="T72" fmla="*/ 2147483647 w 400"/>
                <a:gd name="T73" fmla="*/ 2147483647 h 633"/>
                <a:gd name="T74" fmla="*/ 2147483647 w 400"/>
                <a:gd name="T75" fmla="*/ 2147483647 h 633"/>
                <a:gd name="T76" fmla="*/ 2147483647 w 400"/>
                <a:gd name="T77" fmla="*/ 2147483647 h 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00"/>
                <a:gd name="T118" fmla="*/ 0 h 633"/>
                <a:gd name="T119" fmla="*/ 400 w 400"/>
                <a:gd name="T120" fmla="*/ 633 h 6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00" h="633">
                  <a:moveTo>
                    <a:pt x="204" y="625"/>
                  </a:moveTo>
                  <a:lnTo>
                    <a:pt x="204" y="601"/>
                  </a:lnTo>
                  <a:lnTo>
                    <a:pt x="189" y="601"/>
                  </a:lnTo>
                  <a:lnTo>
                    <a:pt x="189" y="532"/>
                  </a:lnTo>
                  <a:lnTo>
                    <a:pt x="204" y="515"/>
                  </a:lnTo>
                  <a:lnTo>
                    <a:pt x="189" y="515"/>
                  </a:lnTo>
                  <a:lnTo>
                    <a:pt x="189" y="453"/>
                  </a:lnTo>
                  <a:lnTo>
                    <a:pt x="149" y="453"/>
                  </a:lnTo>
                  <a:lnTo>
                    <a:pt x="149" y="352"/>
                  </a:lnTo>
                  <a:lnTo>
                    <a:pt x="126" y="352"/>
                  </a:lnTo>
                  <a:lnTo>
                    <a:pt x="109" y="328"/>
                  </a:lnTo>
                  <a:lnTo>
                    <a:pt x="70" y="321"/>
                  </a:lnTo>
                  <a:lnTo>
                    <a:pt x="24" y="203"/>
                  </a:lnTo>
                  <a:lnTo>
                    <a:pt x="0" y="172"/>
                  </a:lnTo>
                  <a:lnTo>
                    <a:pt x="8" y="141"/>
                  </a:lnTo>
                  <a:lnTo>
                    <a:pt x="31" y="125"/>
                  </a:lnTo>
                  <a:lnTo>
                    <a:pt x="55" y="141"/>
                  </a:lnTo>
                  <a:lnTo>
                    <a:pt x="55" y="78"/>
                  </a:lnTo>
                  <a:lnTo>
                    <a:pt x="55" y="0"/>
                  </a:lnTo>
                  <a:lnTo>
                    <a:pt x="70" y="0"/>
                  </a:lnTo>
                  <a:lnTo>
                    <a:pt x="149" y="0"/>
                  </a:lnTo>
                  <a:lnTo>
                    <a:pt x="157" y="31"/>
                  </a:lnTo>
                  <a:lnTo>
                    <a:pt x="204" y="31"/>
                  </a:lnTo>
                  <a:lnTo>
                    <a:pt x="204" y="47"/>
                  </a:lnTo>
                  <a:lnTo>
                    <a:pt x="212" y="47"/>
                  </a:lnTo>
                  <a:lnTo>
                    <a:pt x="204" y="63"/>
                  </a:lnTo>
                  <a:lnTo>
                    <a:pt x="219" y="78"/>
                  </a:lnTo>
                  <a:lnTo>
                    <a:pt x="219" y="117"/>
                  </a:lnTo>
                  <a:lnTo>
                    <a:pt x="274" y="172"/>
                  </a:lnTo>
                  <a:lnTo>
                    <a:pt x="298" y="172"/>
                  </a:lnTo>
                  <a:lnTo>
                    <a:pt x="298" y="188"/>
                  </a:lnTo>
                  <a:lnTo>
                    <a:pt x="353" y="203"/>
                  </a:lnTo>
                  <a:lnTo>
                    <a:pt x="353" y="266"/>
                  </a:lnTo>
                  <a:lnTo>
                    <a:pt x="400" y="321"/>
                  </a:lnTo>
                  <a:lnTo>
                    <a:pt x="204" y="321"/>
                  </a:lnTo>
                  <a:lnTo>
                    <a:pt x="204" y="476"/>
                  </a:lnTo>
                  <a:lnTo>
                    <a:pt x="392" y="476"/>
                  </a:lnTo>
                  <a:lnTo>
                    <a:pt x="353" y="633"/>
                  </a:lnTo>
                  <a:lnTo>
                    <a:pt x="204" y="62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64" name="Freeform 164"/>
            <p:cNvSpPr>
              <a:spLocks noChangeAspect="1"/>
            </p:cNvSpPr>
            <p:nvPr/>
          </p:nvSpPr>
          <p:spPr bwMode="auto">
            <a:xfrm>
              <a:off x="11730383" y="2896534"/>
              <a:ext cx="465543" cy="397223"/>
            </a:xfrm>
            <a:custGeom>
              <a:avLst/>
              <a:gdLst>
                <a:gd name="T0" fmla="*/ 2147483647 w 338"/>
                <a:gd name="T1" fmla="*/ 2147483647 h 260"/>
                <a:gd name="T2" fmla="*/ 2147483647 w 338"/>
                <a:gd name="T3" fmla="*/ 2147483647 h 260"/>
                <a:gd name="T4" fmla="*/ 2147483647 w 338"/>
                <a:gd name="T5" fmla="*/ 2147483647 h 260"/>
                <a:gd name="T6" fmla="*/ 2147483647 w 338"/>
                <a:gd name="T7" fmla="*/ 2147483647 h 260"/>
                <a:gd name="T8" fmla="*/ 2147483647 w 338"/>
                <a:gd name="T9" fmla="*/ 2147483647 h 260"/>
                <a:gd name="T10" fmla="*/ 2147483647 w 338"/>
                <a:gd name="T11" fmla="*/ 2147483647 h 260"/>
                <a:gd name="T12" fmla="*/ 2147483647 w 338"/>
                <a:gd name="T13" fmla="*/ 2147483647 h 260"/>
                <a:gd name="T14" fmla="*/ 2147483647 w 338"/>
                <a:gd name="T15" fmla="*/ 2147483647 h 260"/>
                <a:gd name="T16" fmla="*/ 2147483647 w 338"/>
                <a:gd name="T17" fmla="*/ 2147483647 h 260"/>
                <a:gd name="T18" fmla="*/ 0 w 338"/>
                <a:gd name="T19" fmla="*/ 2147483647 h 260"/>
                <a:gd name="T20" fmla="*/ 2147483647 w 338"/>
                <a:gd name="T21" fmla="*/ 2147483647 h 260"/>
                <a:gd name="T22" fmla="*/ 2147483647 w 338"/>
                <a:gd name="T23" fmla="*/ 2147483647 h 260"/>
                <a:gd name="T24" fmla="*/ 2147483647 w 338"/>
                <a:gd name="T25" fmla="*/ 2147483647 h 260"/>
                <a:gd name="T26" fmla="*/ 2147483647 w 338"/>
                <a:gd name="T27" fmla="*/ 2147483647 h 260"/>
                <a:gd name="T28" fmla="*/ 2147483647 w 338"/>
                <a:gd name="T29" fmla="*/ 0 h 260"/>
                <a:gd name="T30" fmla="*/ 2147483647 w 338"/>
                <a:gd name="T31" fmla="*/ 2147483647 h 260"/>
                <a:gd name="T32" fmla="*/ 2147483647 w 338"/>
                <a:gd name="T33" fmla="*/ 2147483647 h 260"/>
                <a:gd name="T34" fmla="*/ 2147483647 w 338"/>
                <a:gd name="T35" fmla="*/ 2147483647 h 260"/>
                <a:gd name="T36" fmla="*/ 2147483647 w 338"/>
                <a:gd name="T37" fmla="*/ 2147483647 h 260"/>
                <a:gd name="T38" fmla="*/ 2147483647 w 338"/>
                <a:gd name="T39" fmla="*/ 2147483647 h 260"/>
                <a:gd name="T40" fmla="*/ 2147483647 w 338"/>
                <a:gd name="T41" fmla="*/ 2147483647 h 260"/>
                <a:gd name="T42" fmla="*/ 2147483647 w 338"/>
                <a:gd name="T43" fmla="*/ 2147483647 h 2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8"/>
                <a:gd name="T67" fmla="*/ 0 h 260"/>
                <a:gd name="T68" fmla="*/ 338 w 338"/>
                <a:gd name="T69" fmla="*/ 260 h 26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8" h="260">
                  <a:moveTo>
                    <a:pt x="228" y="206"/>
                  </a:moveTo>
                  <a:lnTo>
                    <a:pt x="87" y="260"/>
                  </a:lnTo>
                  <a:lnTo>
                    <a:pt x="63" y="245"/>
                  </a:lnTo>
                  <a:lnTo>
                    <a:pt x="63" y="213"/>
                  </a:lnTo>
                  <a:lnTo>
                    <a:pt x="55" y="213"/>
                  </a:lnTo>
                  <a:lnTo>
                    <a:pt x="48" y="174"/>
                  </a:lnTo>
                  <a:lnTo>
                    <a:pt x="31" y="174"/>
                  </a:lnTo>
                  <a:lnTo>
                    <a:pt x="31" y="134"/>
                  </a:lnTo>
                  <a:lnTo>
                    <a:pt x="16" y="119"/>
                  </a:lnTo>
                  <a:lnTo>
                    <a:pt x="0" y="112"/>
                  </a:lnTo>
                  <a:lnTo>
                    <a:pt x="31" y="64"/>
                  </a:lnTo>
                  <a:lnTo>
                    <a:pt x="87" y="64"/>
                  </a:lnTo>
                  <a:lnTo>
                    <a:pt x="118" y="16"/>
                  </a:lnTo>
                  <a:lnTo>
                    <a:pt x="126" y="16"/>
                  </a:lnTo>
                  <a:lnTo>
                    <a:pt x="157" y="0"/>
                  </a:lnTo>
                  <a:lnTo>
                    <a:pt x="205" y="119"/>
                  </a:lnTo>
                  <a:lnTo>
                    <a:pt x="228" y="142"/>
                  </a:lnTo>
                  <a:lnTo>
                    <a:pt x="236" y="182"/>
                  </a:lnTo>
                  <a:lnTo>
                    <a:pt x="299" y="197"/>
                  </a:lnTo>
                  <a:lnTo>
                    <a:pt x="338" y="213"/>
                  </a:lnTo>
                  <a:lnTo>
                    <a:pt x="307" y="236"/>
                  </a:lnTo>
                  <a:lnTo>
                    <a:pt x="228" y="20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65" name="Freeform 165"/>
            <p:cNvSpPr>
              <a:spLocks noChangeAspect="1"/>
            </p:cNvSpPr>
            <p:nvPr/>
          </p:nvSpPr>
          <p:spPr bwMode="auto">
            <a:xfrm>
              <a:off x="11520664" y="3305230"/>
              <a:ext cx="568171" cy="509078"/>
            </a:xfrm>
            <a:custGeom>
              <a:avLst/>
              <a:gdLst>
                <a:gd name="T0" fmla="*/ 2147483647 w 409"/>
                <a:gd name="T1" fmla="*/ 2147483647 h 337"/>
                <a:gd name="T2" fmla="*/ 2147483647 w 409"/>
                <a:gd name="T3" fmla="*/ 2147483647 h 337"/>
                <a:gd name="T4" fmla="*/ 2147483647 w 409"/>
                <a:gd name="T5" fmla="*/ 2147483647 h 337"/>
                <a:gd name="T6" fmla="*/ 2147483647 w 409"/>
                <a:gd name="T7" fmla="*/ 2147483647 h 337"/>
                <a:gd name="T8" fmla="*/ 2147483647 w 409"/>
                <a:gd name="T9" fmla="*/ 2147483647 h 337"/>
                <a:gd name="T10" fmla="*/ 2147483647 w 409"/>
                <a:gd name="T11" fmla="*/ 2147483647 h 337"/>
                <a:gd name="T12" fmla="*/ 2147483647 w 409"/>
                <a:gd name="T13" fmla="*/ 2147483647 h 337"/>
                <a:gd name="T14" fmla="*/ 2147483647 w 409"/>
                <a:gd name="T15" fmla="*/ 2147483647 h 337"/>
                <a:gd name="T16" fmla="*/ 2147483647 w 409"/>
                <a:gd name="T17" fmla="*/ 0 h 337"/>
                <a:gd name="T18" fmla="*/ 2147483647 w 409"/>
                <a:gd name="T19" fmla="*/ 2147483647 h 337"/>
                <a:gd name="T20" fmla="*/ 2147483647 w 409"/>
                <a:gd name="T21" fmla="*/ 2147483647 h 337"/>
                <a:gd name="T22" fmla="*/ 2147483647 w 409"/>
                <a:gd name="T23" fmla="*/ 2147483647 h 337"/>
                <a:gd name="T24" fmla="*/ 2147483647 w 409"/>
                <a:gd name="T25" fmla="*/ 2147483647 h 337"/>
                <a:gd name="T26" fmla="*/ 2147483647 w 409"/>
                <a:gd name="T27" fmla="*/ 2147483647 h 337"/>
                <a:gd name="T28" fmla="*/ 2147483647 w 409"/>
                <a:gd name="T29" fmla="*/ 2147483647 h 337"/>
                <a:gd name="T30" fmla="*/ 2147483647 w 409"/>
                <a:gd name="T31" fmla="*/ 2147483647 h 337"/>
                <a:gd name="T32" fmla="*/ 2147483647 w 409"/>
                <a:gd name="T33" fmla="*/ 2147483647 h 337"/>
                <a:gd name="T34" fmla="*/ 2147483647 w 409"/>
                <a:gd name="T35" fmla="*/ 2147483647 h 337"/>
                <a:gd name="T36" fmla="*/ 2147483647 w 409"/>
                <a:gd name="T37" fmla="*/ 2147483647 h 337"/>
                <a:gd name="T38" fmla="*/ 2147483647 w 409"/>
                <a:gd name="T39" fmla="*/ 2147483647 h 337"/>
                <a:gd name="T40" fmla="*/ 2147483647 w 409"/>
                <a:gd name="T41" fmla="*/ 2147483647 h 337"/>
                <a:gd name="T42" fmla="*/ 2147483647 w 409"/>
                <a:gd name="T43" fmla="*/ 2147483647 h 337"/>
                <a:gd name="T44" fmla="*/ 2147483647 w 409"/>
                <a:gd name="T45" fmla="*/ 2147483647 h 337"/>
                <a:gd name="T46" fmla="*/ 2147483647 w 409"/>
                <a:gd name="T47" fmla="*/ 2147483647 h 337"/>
                <a:gd name="T48" fmla="*/ 2147483647 w 409"/>
                <a:gd name="T49" fmla="*/ 2147483647 h 337"/>
                <a:gd name="T50" fmla="*/ 0 w 409"/>
                <a:gd name="T51" fmla="*/ 2147483647 h 337"/>
                <a:gd name="T52" fmla="*/ 2147483647 w 409"/>
                <a:gd name="T53" fmla="*/ 2147483647 h 3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09"/>
                <a:gd name="T82" fmla="*/ 0 h 337"/>
                <a:gd name="T83" fmla="*/ 409 w 409"/>
                <a:gd name="T84" fmla="*/ 337 h 3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09" h="337">
                  <a:moveTo>
                    <a:pt x="16" y="181"/>
                  </a:moveTo>
                  <a:lnTo>
                    <a:pt x="23" y="181"/>
                  </a:lnTo>
                  <a:lnTo>
                    <a:pt x="16" y="149"/>
                  </a:lnTo>
                  <a:lnTo>
                    <a:pt x="23" y="117"/>
                  </a:lnTo>
                  <a:lnTo>
                    <a:pt x="23" y="110"/>
                  </a:lnTo>
                  <a:lnTo>
                    <a:pt x="55" y="110"/>
                  </a:lnTo>
                  <a:lnTo>
                    <a:pt x="134" y="78"/>
                  </a:lnTo>
                  <a:lnTo>
                    <a:pt x="165" y="31"/>
                  </a:lnTo>
                  <a:lnTo>
                    <a:pt x="236" y="0"/>
                  </a:lnTo>
                  <a:lnTo>
                    <a:pt x="244" y="23"/>
                  </a:lnTo>
                  <a:lnTo>
                    <a:pt x="244" y="39"/>
                  </a:lnTo>
                  <a:lnTo>
                    <a:pt x="299" y="78"/>
                  </a:lnTo>
                  <a:lnTo>
                    <a:pt x="338" y="141"/>
                  </a:lnTo>
                  <a:lnTo>
                    <a:pt x="377" y="156"/>
                  </a:lnTo>
                  <a:lnTo>
                    <a:pt x="385" y="204"/>
                  </a:lnTo>
                  <a:lnTo>
                    <a:pt x="409" y="220"/>
                  </a:lnTo>
                  <a:lnTo>
                    <a:pt x="393" y="290"/>
                  </a:lnTo>
                  <a:lnTo>
                    <a:pt x="228" y="329"/>
                  </a:lnTo>
                  <a:lnTo>
                    <a:pt x="212" y="306"/>
                  </a:lnTo>
                  <a:lnTo>
                    <a:pt x="197" y="306"/>
                  </a:lnTo>
                  <a:lnTo>
                    <a:pt x="95" y="337"/>
                  </a:lnTo>
                  <a:lnTo>
                    <a:pt x="86" y="329"/>
                  </a:lnTo>
                  <a:lnTo>
                    <a:pt x="86" y="306"/>
                  </a:lnTo>
                  <a:lnTo>
                    <a:pt x="78" y="290"/>
                  </a:lnTo>
                  <a:lnTo>
                    <a:pt x="47" y="267"/>
                  </a:lnTo>
                  <a:lnTo>
                    <a:pt x="0" y="204"/>
                  </a:lnTo>
                  <a:lnTo>
                    <a:pt x="16" y="18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66" name="Freeform 166"/>
            <p:cNvSpPr>
              <a:spLocks noChangeAspect="1"/>
            </p:cNvSpPr>
            <p:nvPr/>
          </p:nvSpPr>
          <p:spPr bwMode="auto">
            <a:xfrm>
              <a:off x="12438366" y="4812386"/>
              <a:ext cx="520576" cy="521984"/>
            </a:xfrm>
            <a:custGeom>
              <a:avLst/>
              <a:gdLst>
                <a:gd name="T0" fmla="*/ 2147483647 w 378"/>
                <a:gd name="T1" fmla="*/ 2147483647 h 343"/>
                <a:gd name="T2" fmla="*/ 0 w 378"/>
                <a:gd name="T3" fmla="*/ 2147483647 h 343"/>
                <a:gd name="T4" fmla="*/ 2147483647 w 378"/>
                <a:gd name="T5" fmla="*/ 2147483647 h 343"/>
                <a:gd name="T6" fmla="*/ 2147483647 w 378"/>
                <a:gd name="T7" fmla="*/ 2147483647 h 343"/>
                <a:gd name="T8" fmla="*/ 2147483647 w 378"/>
                <a:gd name="T9" fmla="*/ 2147483647 h 343"/>
                <a:gd name="T10" fmla="*/ 2147483647 w 378"/>
                <a:gd name="T11" fmla="*/ 2147483647 h 343"/>
                <a:gd name="T12" fmla="*/ 2147483647 w 378"/>
                <a:gd name="T13" fmla="*/ 2147483647 h 343"/>
                <a:gd name="T14" fmla="*/ 2147483647 w 378"/>
                <a:gd name="T15" fmla="*/ 0 h 343"/>
                <a:gd name="T16" fmla="*/ 2147483647 w 378"/>
                <a:gd name="T17" fmla="*/ 0 h 343"/>
                <a:gd name="T18" fmla="*/ 2147483647 w 378"/>
                <a:gd name="T19" fmla="*/ 2147483647 h 343"/>
                <a:gd name="T20" fmla="*/ 2147483647 w 378"/>
                <a:gd name="T21" fmla="*/ 2147483647 h 343"/>
                <a:gd name="T22" fmla="*/ 2147483647 w 378"/>
                <a:gd name="T23" fmla="*/ 2147483647 h 343"/>
                <a:gd name="T24" fmla="*/ 2147483647 w 378"/>
                <a:gd name="T25" fmla="*/ 2147483647 h 343"/>
                <a:gd name="T26" fmla="*/ 2147483647 w 378"/>
                <a:gd name="T27" fmla="*/ 2147483647 h 343"/>
                <a:gd name="T28" fmla="*/ 2147483647 w 378"/>
                <a:gd name="T29" fmla="*/ 2147483647 h 343"/>
                <a:gd name="T30" fmla="*/ 2147483647 w 378"/>
                <a:gd name="T31" fmla="*/ 2147483647 h 343"/>
                <a:gd name="T32" fmla="*/ 2147483647 w 378"/>
                <a:gd name="T33" fmla="*/ 2147483647 h 343"/>
                <a:gd name="T34" fmla="*/ 2147483647 w 378"/>
                <a:gd name="T35" fmla="*/ 2147483647 h 343"/>
                <a:gd name="T36" fmla="*/ 2147483647 w 378"/>
                <a:gd name="T37" fmla="*/ 2147483647 h 343"/>
                <a:gd name="T38" fmla="*/ 2147483647 w 378"/>
                <a:gd name="T39" fmla="*/ 2147483647 h 343"/>
                <a:gd name="T40" fmla="*/ 2147483647 w 378"/>
                <a:gd name="T41" fmla="*/ 2147483647 h 343"/>
                <a:gd name="T42" fmla="*/ 2147483647 w 378"/>
                <a:gd name="T43" fmla="*/ 2147483647 h 343"/>
                <a:gd name="T44" fmla="*/ 2147483647 w 378"/>
                <a:gd name="T45" fmla="*/ 2147483647 h 343"/>
                <a:gd name="T46" fmla="*/ 2147483647 w 378"/>
                <a:gd name="T47" fmla="*/ 2147483647 h 343"/>
                <a:gd name="T48" fmla="*/ 2147483647 w 378"/>
                <a:gd name="T49" fmla="*/ 2147483647 h 343"/>
                <a:gd name="T50" fmla="*/ 2147483647 w 378"/>
                <a:gd name="T51" fmla="*/ 2147483647 h 343"/>
                <a:gd name="T52" fmla="*/ 2147483647 w 378"/>
                <a:gd name="T53" fmla="*/ 2147483647 h 343"/>
                <a:gd name="T54" fmla="*/ 2147483647 w 378"/>
                <a:gd name="T55" fmla="*/ 2147483647 h 343"/>
                <a:gd name="T56" fmla="*/ 2147483647 w 378"/>
                <a:gd name="T57" fmla="*/ 2147483647 h 343"/>
                <a:gd name="T58" fmla="*/ 2147483647 w 378"/>
                <a:gd name="T59" fmla="*/ 2147483647 h 343"/>
                <a:gd name="T60" fmla="*/ 2147483647 w 378"/>
                <a:gd name="T61" fmla="*/ 2147483647 h 343"/>
                <a:gd name="T62" fmla="*/ 2147483647 w 378"/>
                <a:gd name="T63" fmla="*/ 2147483647 h 343"/>
                <a:gd name="T64" fmla="*/ 2147483647 w 378"/>
                <a:gd name="T65" fmla="*/ 2147483647 h 343"/>
                <a:gd name="T66" fmla="*/ 2147483647 w 378"/>
                <a:gd name="T67" fmla="*/ 2147483647 h 343"/>
                <a:gd name="T68" fmla="*/ 2147483647 w 378"/>
                <a:gd name="T69" fmla="*/ 2147483647 h 343"/>
                <a:gd name="T70" fmla="*/ 2147483647 w 378"/>
                <a:gd name="T71" fmla="*/ 2147483647 h 3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78"/>
                <a:gd name="T109" fmla="*/ 0 h 343"/>
                <a:gd name="T110" fmla="*/ 378 w 378"/>
                <a:gd name="T111" fmla="*/ 343 h 3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78" h="343">
                  <a:moveTo>
                    <a:pt x="8" y="187"/>
                  </a:moveTo>
                  <a:lnTo>
                    <a:pt x="0" y="180"/>
                  </a:lnTo>
                  <a:lnTo>
                    <a:pt x="8" y="180"/>
                  </a:lnTo>
                  <a:lnTo>
                    <a:pt x="8" y="31"/>
                  </a:lnTo>
                  <a:lnTo>
                    <a:pt x="40" y="31"/>
                  </a:lnTo>
                  <a:lnTo>
                    <a:pt x="31" y="23"/>
                  </a:lnTo>
                  <a:lnTo>
                    <a:pt x="40" y="23"/>
                  </a:lnTo>
                  <a:lnTo>
                    <a:pt x="55" y="0"/>
                  </a:lnTo>
                  <a:lnTo>
                    <a:pt x="71" y="0"/>
                  </a:lnTo>
                  <a:lnTo>
                    <a:pt x="127" y="31"/>
                  </a:lnTo>
                  <a:lnTo>
                    <a:pt x="134" y="31"/>
                  </a:lnTo>
                  <a:lnTo>
                    <a:pt x="149" y="39"/>
                  </a:lnTo>
                  <a:lnTo>
                    <a:pt x="166" y="54"/>
                  </a:lnTo>
                  <a:lnTo>
                    <a:pt x="166" y="71"/>
                  </a:lnTo>
                  <a:lnTo>
                    <a:pt x="189" y="71"/>
                  </a:lnTo>
                  <a:lnTo>
                    <a:pt x="212" y="117"/>
                  </a:lnTo>
                  <a:lnTo>
                    <a:pt x="252" y="117"/>
                  </a:lnTo>
                  <a:lnTo>
                    <a:pt x="268" y="148"/>
                  </a:lnTo>
                  <a:lnTo>
                    <a:pt x="315" y="164"/>
                  </a:lnTo>
                  <a:lnTo>
                    <a:pt x="315" y="187"/>
                  </a:lnTo>
                  <a:lnTo>
                    <a:pt x="339" y="196"/>
                  </a:lnTo>
                  <a:lnTo>
                    <a:pt x="362" y="226"/>
                  </a:lnTo>
                  <a:lnTo>
                    <a:pt x="378" y="242"/>
                  </a:lnTo>
                  <a:lnTo>
                    <a:pt x="370" y="265"/>
                  </a:lnTo>
                  <a:lnTo>
                    <a:pt x="339" y="304"/>
                  </a:lnTo>
                  <a:lnTo>
                    <a:pt x="315" y="297"/>
                  </a:lnTo>
                  <a:lnTo>
                    <a:pt x="315" y="336"/>
                  </a:lnTo>
                  <a:lnTo>
                    <a:pt x="300" y="343"/>
                  </a:lnTo>
                  <a:lnTo>
                    <a:pt x="244" y="328"/>
                  </a:lnTo>
                  <a:lnTo>
                    <a:pt x="157" y="336"/>
                  </a:lnTo>
                  <a:lnTo>
                    <a:pt x="71" y="312"/>
                  </a:lnTo>
                  <a:lnTo>
                    <a:pt x="63" y="297"/>
                  </a:lnTo>
                  <a:lnTo>
                    <a:pt x="63" y="265"/>
                  </a:lnTo>
                  <a:lnTo>
                    <a:pt x="40" y="242"/>
                  </a:lnTo>
                  <a:lnTo>
                    <a:pt x="8" y="242"/>
                  </a:lnTo>
                  <a:lnTo>
                    <a:pt x="8" y="18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67" name="Freeform 167"/>
            <p:cNvSpPr>
              <a:spLocks noChangeAspect="1"/>
            </p:cNvSpPr>
            <p:nvPr/>
          </p:nvSpPr>
          <p:spPr bwMode="auto">
            <a:xfrm>
              <a:off x="9993146" y="4375009"/>
              <a:ext cx="215667" cy="342731"/>
            </a:xfrm>
            <a:custGeom>
              <a:avLst/>
              <a:gdLst>
                <a:gd name="T0" fmla="*/ 2147483647 w 157"/>
                <a:gd name="T1" fmla="*/ 0 h 225"/>
                <a:gd name="T2" fmla="*/ 2147483647 w 157"/>
                <a:gd name="T3" fmla="*/ 2147483647 h 225"/>
                <a:gd name="T4" fmla="*/ 2147483647 w 157"/>
                <a:gd name="T5" fmla="*/ 2147483647 h 225"/>
                <a:gd name="T6" fmla="*/ 2147483647 w 157"/>
                <a:gd name="T7" fmla="*/ 2147483647 h 225"/>
                <a:gd name="T8" fmla="*/ 2147483647 w 157"/>
                <a:gd name="T9" fmla="*/ 2147483647 h 225"/>
                <a:gd name="T10" fmla="*/ 2147483647 w 157"/>
                <a:gd name="T11" fmla="*/ 2147483647 h 225"/>
                <a:gd name="T12" fmla="*/ 2147483647 w 157"/>
                <a:gd name="T13" fmla="*/ 2147483647 h 225"/>
                <a:gd name="T14" fmla="*/ 2147483647 w 157"/>
                <a:gd name="T15" fmla="*/ 2147483647 h 225"/>
                <a:gd name="T16" fmla="*/ 0 w 157"/>
                <a:gd name="T17" fmla="*/ 2147483647 h 225"/>
                <a:gd name="T18" fmla="*/ 2147483647 w 157"/>
                <a:gd name="T19" fmla="*/ 2147483647 h 225"/>
                <a:gd name="T20" fmla="*/ 2147483647 w 157"/>
                <a:gd name="T21" fmla="*/ 2147483647 h 225"/>
                <a:gd name="T22" fmla="*/ 0 w 157"/>
                <a:gd name="T23" fmla="*/ 2147483647 h 225"/>
                <a:gd name="T24" fmla="*/ 2147483647 w 157"/>
                <a:gd name="T25" fmla="*/ 2147483647 h 225"/>
                <a:gd name="T26" fmla="*/ 2147483647 w 157"/>
                <a:gd name="T27" fmla="*/ 0 h 225"/>
                <a:gd name="T28" fmla="*/ 2147483647 w 157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7"/>
                <a:gd name="T46" fmla="*/ 0 h 225"/>
                <a:gd name="T47" fmla="*/ 157 w 157"/>
                <a:gd name="T48" fmla="*/ 225 h 2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7" h="225">
                  <a:moveTo>
                    <a:pt x="31" y="0"/>
                  </a:moveTo>
                  <a:lnTo>
                    <a:pt x="39" y="24"/>
                  </a:lnTo>
                  <a:lnTo>
                    <a:pt x="71" y="46"/>
                  </a:lnTo>
                  <a:lnTo>
                    <a:pt x="94" y="69"/>
                  </a:lnTo>
                  <a:lnTo>
                    <a:pt x="157" y="69"/>
                  </a:lnTo>
                  <a:lnTo>
                    <a:pt x="150" y="194"/>
                  </a:lnTo>
                  <a:lnTo>
                    <a:pt x="133" y="225"/>
                  </a:lnTo>
                  <a:lnTo>
                    <a:pt x="31" y="208"/>
                  </a:lnTo>
                  <a:lnTo>
                    <a:pt x="0" y="208"/>
                  </a:lnTo>
                  <a:lnTo>
                    <a:pt x="7" y="131"/>
                  </a:lnTo>
                  <a:lnTo>
                    <a:pt x="7" y="54"/>
                  </a:lnTo>
                  <a:lnTo>
                    <a:pt x="0" y="46"/>
                  </a:lnTo>
                  <a:lnTo>
                    <a:pt x="7" y="31"/>
                  </a:lnTo>
                  <a:lnTo>
                    <a:pt x="7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68" name="Freeform 168"/>
            <p:cNvSpPr>
              <a:spLocks noChangeAspect="1"/>
            </p:cNvSpPr>
            <p:nvPr/>
          </p:nvSpPr>
          <p:spPr bwMode="auto">
            <a:xfrm>
              <a:off x="11675350" y="4303308"/>
              <a:ext cx="382252" cy="414433"/>
            </a:xfrm>
            <a:custGeom>
              <a:avLst/>
              <a:gdLst>
                <a:gd name="T0" fmla="*/ 2147483647 w 277"/>
                <a:gd name="T1" fmla="*/ 2147483647 h 273"/>
                <a:gd name="T2" fmla="*/ 2147483647 w 277"/>
                <a:gd name="T3" fmla="*/ 0 h 273"/>
                <a:gd name="T4" fmla="*/ 2147483647 w 277"/>
                <a:gd name="T5" fmla="*/ 2147483647 h 273"/>
                <a:gd name="T6" fmla="*/ 2147483647 w 277"/>
                <a:gd name="T7" fmla="*/ 2147483647 h 273"/>
                <a:gd name="T8" fmla="*/ 2147483647 w 277"/>
                <a:gd name="T9" fmla="*/ 2147483647 h 273"/>
                <a:gd name="T10" fmla="*/ 2147483647 w 277"/>
                <a:gd name="T11" fmla="*/ 2147483647 h 273"/>
                <a:gd name="T12" fmla="*/ 2147483647 w 277"/>
                <a:gd name="T13" fmla="*/ 2147483647 h 273"/>
                <a:gd name="T14" fmla="*/ 2147483647 w 277"/>
                <a:gd name="T15" fmla="*/ 2147483647 h 273"/>
                <a:gd name="T16" fmla="*/ 2147483647 w 277"/>
                <a:gd name="T17" fmla="*/ 2147483647 h 273"/>
                <a:gd name="T18" fmla="*/ 2147483647 w 277"/>
                <a:gd name="T19" fmla="*/ 2147483647 h 273"/>
                <a:gd name="T20" fmla="*/ 2147483647 w 277"/>
                <a:gd name="T21" fmla="*/ 2147483647 h 273"/>
                <a:gd name="T22" fmla="*/ 2147483647 w 277"/>
                <a:gd name="T23" fmla="*/ 2147483647 h 273"/>
                <a:gd name="T24" fmla="*/ 2147483647 w 277"/>
                <a:gd name="T25" fmla="*/ 2147483647 h 273"/>
                <a:gd name="T26" fmla="*/ 2147483647 w 277"/>
                <a:gd name="T27" fmla="*/ 2147483647 h 273"/>
                <a:gd name="T28" fmla="*/ 2147483647 w 277"/>
                <a:gd name="T29" fmla="*/ 2147483647 h 273"/>
                <a:gd name="T30" fmla="*/ 2147483647 w 277"/>
                <a:gd name="T31" fmla="*/ 2147483647 h 273"/>
                <a:gd name="T32" fmla="*/ 2147483647 w 277"/>
                <a:gd name="T33" fmla="*/ 2147483647 h 273"/>
                <a:gd name="T34" fmla="*/ 2147483647 w 277"/>
                <a:gd name="T35" fmla="*/ 2147483647 h 273"/>
                <a:gd name="T36" fmla="*/ 2147483647 w 277"/>
                <a:gd name="T37" fmla="*/ 2147483647 h 273"/>
                <a:gd name="T38" fmla="*/ 2147483647 w 277"/>
                <a:gd name="T39" fmla="*/ 2147483647 h 273"/>
                <a:gd name="T40" fmla="*/ 2147483647 w 277"/>
                <a:gd name="T41" fmla="*/ 2147483647 h 273"/>
                <a:gd name="T42" fmla="*/ 2147483647 w 277"/>
                <a:gd name="T43" fmla="*/ 2147483647 h 273"/>
                <a:gd name="T44" fmla="*/ 0 w 277"/>
                <a:gd name="T45" fmla="*/ 2147483647 h 273"/>
                <a:gd name="T46" fmla="*/ 0 w 277"/>
                <a:gd name="T47" fmla="*/ 2147483647 h 273"/>
                <a:gd name="T48" fmla="*/ 2147483647 w 277"/>
                <a:gd name="T49" fmla="*/ 2147483647 h 2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7"/>
                <a:gd name="T76" fmla="*/ 0 h 273"/>
                <a:gd name="T77" fmla="*/ 277 w 277"/>
                <a:gd name="T78" fmla="*/ 273 h 2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7" h="273">
                  <a:moveTo>
                    <a:pt x="55" y="71"/>
                  </a:moveTo>
                  <a:lnTo>
                    <a:pt x="151" y="0"/>
                  </a:lnTo>
                  <a:lnTo>
                    <a:pt x="190" y="8"/>
                  </a:lnTo>
                  <a:lnTo>
                    <a:pt x="214" y="31"/>
                  </a:lnTo>
                  <a:lnTo>
                    <a:pt x="198" y="39"/>
                  </a:lnTo>
                  <a:lnTo>
                    <a:pt x="214" y="71"/>
                  </a:lnTo>
                  <a:lnTo>
                    <a:pt x="214" y="94"/>
                  </a:lnTo>
                  <a:lnTo>
                    <a:pt x="222" y="101"/>
                  </a:lnTo>
                  <a:lnTo>
                    <a:pt x="214" y="117"/>
                  </a:lnTo>
                  <a:lnTo>
                    <a:pt x="222" y="133"/>
                  </a:lnTo>
                  <a:lnTo>
                    <a:pt x="222" y="156"/>
                  </a:lnTo>
                  <a:lnTo>
                    <a:pt x="214" y="156"/>
                  </a:lnTo>
                  <a:lnTo>
                    <a:pt x="230" y="156"/>
                  </a:lnTo>
                  <a:lnTo>
                    <a:pt x="230" y="187"/>
                  </a:lnTo>
                  <a:lnTo>
                    <a:pt x="230" y="194"/>
                  </a:lnTo>
                  <a:lnTo>
                    <a:pt x="277" y="226"/>
                  </a:lnTo>
                  <a:lnTo>
                    <a:pt x="277" y="241"/>
                  </a:lnTo>
                  <a:lnTo>
                    <a:pt x="198" y="273"/>
                  </a:lnTo>
                  <a:lnTo>
                    <a:pt x="166" y="241"/>
                  </a:lnTo>
                  <a:lnTo>
                    <a:pt x="151" y="210"/>
                  </a:lnTo>
                  <a:lnTo>
                    <a:pt x="31" y="156"/>
                  </a:lnTo>
                  <a:lnTo>
                    <a:pt x="24" y="133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55" y="71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69" name="Freeform 169"/>
            <p:cNvSpPr>
              <a:spLocks noChangeAspect="1"/>
            </p:cNvSpPr>
            <p:nvPr/>
          </p:nvSpPr>
          <p:spPr bwMode="auto">
            <a:xfrm>
              <a:off x="10750212" y="1624557"/>
              <a:ext cx="249876" cy="311183"/>
            </a:xfrm>
            <a:custGeom>
              <a:avLst/>
              <a:gdLst>
                <a:gd name="T0" fmla="*/ 2147483647 w 181"/>
                <a:gd name="T1" fmla="*/ 2147483647 h 206"/>
                <a:gd name="T2" fmla="*/ 2147483647 w 181"/>
                <a:gd name="T3" fmla="*/ 2147483647 h 206"/>
                <a:gd name="T4" fmla="*/ 2147483647 w 181"/>
                <a:gd name="T5" fmla="*/ 2147483647 h 206"/>
                <a:gd name="T6" fmla="*/ 2147483647 w 181"/>
                <a:gd name="T7" fmla="*/ 2147483647 h 206"/>
                <a:gd name="T8" fmla="*/ 2147483647 w 181"/>
                <a:gd name="T9" fmla="*/ 2147483647 h 206"/>
                <a:gd name="T10" fmla="*/ 2147483647 w 181"/>
                <a:gd name="T11" fmla="*/ 2147483647 h 206"/>
                <a:gd name="T12" fmla="*/ 2147483647 w 181"/>
                <a:gd name="T13" fmla="*/ 2147483647 h 206"/>
                <a:gd name="T14" fmla="*/ 2147483647 w 181"/>
                <a:gd name="T15" fmla="*/ 2147483647 h 206"/>
                <a:gd name="T16" fmla="*/ 2147483647 w 181"/>
                <a:gd name="T17" fmla="*/ 2147483647 h 206"/>
                <a:gd name="T18" fmla="*/ 2147483647 w 181"/>
                <a:gd name="T19" fmla="*/ 2147483647 h 206"/>
                <a:gd name="T20" fmla="*/ 2147483647 w 181"/>
                <a:gd name="T21" fmla="*/ 2147483647 h 206"/>
                <a:gd name="T22" fmla="*/ 2147483647 w 181"/>
                <a:gd name="T23" fmla="*/ 2147483647 h 206"/>
                <a:gd name="T24" fmla="*/ 0 w 181"/>
                <a:gd name="T25" fmla="*/ 2147483647 h 206"/>
                <a:gd name="T26" fmla="*/ 0 w 181"/>
                <a:gd name="T27" fmla="*/ 2147483647 h 206"/>
                <a:gd name="T28" fmla="*/ 2147483647 w 181"/>
                <a:gd name="T29" fmla="*/ 2147483647 h 206"/>
                <a:gd name="T30" fmla="*/ 2147483647 w 181"/>
                <a:gd name="T31" fmla="*/ 2147483647 h 206"/>
                <a:gd name="T32" fmla="*/ 2147483647 w 181"/>
                <a:gd name="T33" fmla="*/ 2147483647 h 206"/>
                <a:gd name="T34" fmla="*/ 2147483647 w 181"/>
                <a:gd name="T35" fmla="*/ 2147483647 h 206"/>
                <a:gd name="T36" fmla="*/ 2147483647 w 181"/>
                <a:gd name="T37" fmla="*/ 0 h 206"/>
                <a:gd name="T38" fmla="*/ 2147483647 w 181"/>
                <a:gd name="T39" fmla="*/ 2147483647 h 20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1"/>
                <a:gd name="T61" fmla="*/ 0 h 206"/>
                <a:gd name="T62" fmla="*/ 181 w 181"/>
                <a:gd name="T63" fmla="*/ 206 h 20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1" h="206">
                  <a:moveTo>
                    <a:pt x="181" y="32"/>
                  </a:moveTo>
                  <a:lnTo>
                    <a:pt x="181" y="39"/>
                  </a:lnTo>
                  <a:lnTo>
                    <a:pt x="158" y="95"/>
                  </a:lnTo>
                  <a:lnTo>
                    <a:pt x="150" y="104"/>
                  </a:lnTo>
                  <a:lnTo>
                    <a:pt x="166" y="135"/>
                  </a:lnTo>
                  <a:lnTo>
                    <a:pt x="158" y="143"/>
                  </a:lnTo>
                  <a:lnTo>
                    <a:pt x="181" y="190"/>
                  </a:lnTo>
                  <a:lnTo>
                    <a:pt x="150" y="206"/>
                  </a:lnTo>
                  <a:lnTo>
                    <a:pt x="24" y="206"/>
                  </a:lnTo>
                  <a:lnTo>
                    <a:pt x="31" y="190"/>
                  </a:lnTo>
                  <a:lnTo>
                    <a:pt x="8" y="174"/>
                  </a:lnTo>
                  <a:lnTo>
                    <a:pt x="8" y="135"/>
                  </a:lnTo>
                  <a:lnTo>
                    <a:pt x="0" y="135"/>
                  </a:lnTo>
                  <a:lnTo>
                    <a:pt x="0" y="95"/>
                  </a:lnTo>
                  <a:lnTo>
                    <a:pt x="8" y="64"/>
                  </a:lnTo>
                  <a:lnTo>
                    <a:pt x="31" y="47"/>
                  </a:lnTo>
                  <a:lnTo>
                    <a:pt x="31" y="16"/>
                  </a:lnTo>
                  <a:lnTo>
                    <a:pt x="63" y="8"/>
                  </a:lnTo>
                  <a:lnTo>
                    <a:pt x="134" y="0"/>
                  </a:lnTo>
                  <a:lnTo>
                    <a:pt x="181" y="32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70" name="Freeform 170"/>
            <p:cNvSpPr>
              <a:spLocks noChangeAspect="1"/>
            </p:cNvSpPr>
            <p:nvPr/>
          </p:nvSpPr>
          <p:spPr bwMode="auto">
            <a:xfrm>
              <a:off x="9487444" y="1426662"/>
              <a:ext cx="339118" cy="404394"/>
            </a:xfrm>
            <a:custGeom>
              <a:avLst/>
              <a:gdLst>
                <a:gd name="T0" fmla="*/ 2147483647 w 243"/>
                <a:gd name="T1" fmla="*/ 0 h 265"/>
                <a:gd name="T2" fmla="*/ 2147483647 w 243"/>
                <a:gd name="T3" fmla="*/ 2147483647 h 265"/>
                <a:gd name="T4" fmla="*/ 2147483647 w 243"/>
                <a:gd name="T5" fmla="*/ 2147483647 h 265"/>
                <a:gd name="T6" fmla="*/ 2147483647 w 243"/>
                <a:gd name="T7" fmla="*/ 2147483647 h 265"/>
                <a:gd name="T8" fmla="*/ 2147483647 w 243"/>
                <a:gd name="T9" fmla="*/ 2147483647 h 265"/>
                <a:gd name="T10" fmla="*/ 2147483647 w 243"/>
                <a:gd name="T11" fmla="*/ 2147483647 h 265"/>
                <a:gd name="T12" fmla="*/ 2147483647 w 243"/>
                <a:gd name="T13" fmla="*/ 2147483647 h 265"/>
                <a:gd name="T14" fmla="*/ 2147483647 w 243"/>
                <a:gd name="T15" fmla="*/ 2147483647 h 265"/>
                <a:gd name="T16" fmla="*/ 2147483647 w 243"/>
                <a:gd name="T17" fmla="*/ 2147483647 h 265"/>
                <a:gd name="T18" fmla="*/ 2147483647 w 243"/>
                <a:gd name="T19" fmla="*/ 2147483647 h 265"/>
                <a:gd name="T20" fmla="*/ 2147483647 w 243"/>
                <a:gd name="T21" fmla="*/ 2147483647 h 265"/>
                <a:gd name="T22" fmla="*/ 2147483647 w 243"/>
                <a:gd name="T23" fmla="*/ 2147483647 h 265"/>
                <a:gd name="T24" fmla="*/ 2147483647 w 243"/>
                <a:gd name="T25" fmla="*/ 2147483647 h 265"/>
                <a:gd name="T26" fmla="*/ 2147483647 w 243"/>
                <a:gd name="T27" fmla="*/ 2147483647 h 265"/>
                <a:gd name="T28" fmla="*/ 2147483647 w 243"/>
                <a:gd name="T29" fmla="*/ 2147483647 h 265"/>
                <a:gd name="T30" fmla="*/ 2147483647 w 243"/>
                <a:gd name="T31" fmla="*/ 2147483647 h 265"/>
                <a:gd name="T32" fmla="*/ 2147483647 w 243"/>
                <a:gd name="T33" fmla="*/ 2147483647 h 265"/>
                <a:gd name="T34" fmla="*/ 0 w 243"/>
                <a:gd name="T35" fmla="*/ 2147483647 h 265"/>
                <a:gd name="T36" fmla="*/ 2147483647 w 243"/>
                <a:gd name="T37" fmla="*/ 2147483647 h 265"/>
                <a:gd name="T38" fmla="*/ 2147483647 w 243"/>
                <a:gd name="T39" fmla="*/ 2147483647 h 265"/>
                <a:gd name="T40" fmla="*/ 2147483647 w 243"/>
                <a:gd name="T41" fmla="*/ 2147483647 h 265"/>
                <a:gd name="T42" fmla="*/ 2147483647 w 243"/>
                <a:gd name="T43" fmla="*/ 2147483647 h 265"/>
                <a:gd name="T44" fmla="*/ 2147483647 w 243"/>
                <a:gd name="T45" fmla="*/ 2147483647 h 265"/>
                <a:gd name="T46" fmla="*/ 2147483647 w 243"/>
                <a:gd name="T47" fmla="*/ 2147483647 h 265"/>
                <a:gd name="T48" fmla="*/ 2147483647 w 243"/>
                <a:gd name="T49" fmla="*/ 2147483647 h 265"/>
                <a:gd name="T50" fmla="*/ 2147483647 w 243"/>
                <a:gd name="T51" fmla="*/ 0 h 265"/>
                <a:gd name="T52" fmla="*/ 2147483647 w 243"/>
                <a:gd name="T53" fmla="*/ 0 h 2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3"/>
                <a:gd name="T82" fmla="*/ 0 h 265"/>
                <a:gd name="T83" fmla="*/ 243 w 243"/>
                <a:gd name="T84" fmla="*/ 265 h 26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3" h="265">
                  <a:moveTo>
                    <a:pt x="243" y="0"/>
                  </a:moveTo>
                  <a:lnTo>
                    <a:pt x="220" y="54"/>
                  </a:lnTo>
                  <a:lnTo>
                    <a:pt x="243" y="85"/>
                  </a:lnTo>
                  <a:lnTo>
                    <a:pt x="220" y="85"/>
                  </a:lnTo>
                  <a:lnTo>
                    <a:pt x="211" y="132"/>
                  </a:lnTo>
                  <a:lnTo>
                    <a:pt x="235" y="140"/>
                  </a:lnTo>
                  <a:lnTo>
                    <a:pt x="204" y="148"/>
                  </a:lnTo>
                  <a:lnTo>
                    <a:pt x="220" y="171"/>
                  </a:lnTo>
                  <a:lnTo>
                    <a:pt x="204" y="179"/>
                  </a:lnTo>
                  <a:lnTo>
                    <a:pt x="220" y="195"/>
                  </a:lnTo>
                  <a:lnTo>
                    <a:pt x="157" y="203"/>
                  </a:lnTo>
                  <a:lnTo>
                    <a:pt x="204" y="226"/>
                  </a:lnTo>
                  <a:lnTo>
                    <a:pt x="157" y="226"/>
                  </a:lnTo>
                  <a:lnTo>
                    <a:pt x="181" y="257"/>
                  </a:lnTo>
                  <a:lnTo>
                    <a:pt x="172" y="265"/>
                  </a:lnTo>
                  <a:lnTo>
                    <a:pt x="71" y="257"/>
                  </a:lnTo>
                  <a:lnTo>
                    <a:pt x="71" y="195"/>
                  </a:lnTo>
                  <a:lnTo>
                    <a:pt x="0" y="195"/>
                  </a:lnTo>
                  <a:lnTo>
                    <a:pt x="8" y="164"/>
                  </a:lnTo>
                  <a:lnTo>
                    <a:pt x="24" y="132"/>
                  </a:lnTo>
                  <a:lnTo>
                    <a:pt x="71" y="132"/>
                  </a:lnTo>
                  <a:lnTo>
                    <a:pt x="71" y="85"/>
                  </a:lnTo>
                  <a:lnTo>
                    <a:pt x="94" y="85"/>
                  </a:lnTo>
                  <a:lnTo>
                    <a:pt x="118" y="15"/>
                  </a:lnTo>
                  <a:lnTo>
                    <a:pt x="133" y="15"/>
                  </a:lnTo>
                  <a:lnTo>
                    <a:pt x="125" y="0"/>
                  </a:lnTo>
                  <a:lnTo>
                    <a:pt x="243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71" name="Freeform 171"/>
            <p:cNvSpPr>
              <a:spLocks noChangeAspect="1"/>
            </p:cNvSpPr>
            <p:nvPr/>
          </p:nvSpPr>
          <p:spPr bwMode="auto">
            <a:xfrm>
              <a:off x="11000088" y="4479693"/>
              <a:ext cx="440258" cy="311182"/>
            </a:xfrm>
            <a:custGeom>
              <a:avLst/>
              <a:gdLst>
                <a:gd name="T0" fmla="*/ 2147483647 w 317"/>
                <a:gd name="T1" fmla="*/ 2147483647 h 204"/>
                <a:gd name="T2" fmla="*/ 0 w 317"/>
                <a:gd name="T3" fmla="*/ 2147483647 h 204"/>
                <a:gd name="T4" fmla="*/ 2147483647 w 317"/>
                <a:gd name="T5" fmla="*/ 2147483647 h 204"/>
                <a:gd name="T6" fmla="*/ 2147483647 w 317"/>
                <a:gd name="T7" fmla="*/ 2147483647 h 204"/>
                <a:gd name="T8" fmla="*/ 2147483647 w 317"/>
                <a:gd name="T9" fmla="*/ 0 h 204"/>
                <a:gd name="T10" fmla="*/ 2147483647 w 317"/>
                <a:gd name="T11" fmla="*/ 2147483647 h 204"/>
                <a:gd name="T12" fmla="*/ 2147483647 w 317"/>
                <a:gd name="T13" fmla="*/ 2147483647 h 204"/>
                <a:gd name="T14" fmla="*/ 2147483647 w 317"/>
                <a:gd name="T15" fmla="*/ 2147483647 h 204"/>
                <a:gd name="T16" fmla="*/ 2147483647 w 317"/>
                <a:gd name="T17" fmla="*/ 2147483647 h 204"/>
                <a:gd name="T18" fmla="*/ 2147483647 w 317"/>
                <a:gd name="T19" fmla="*/ 2147483647 h 204"/>
                <a:gd name="T20" fmla="*/ 2147483647 w 317"/>
                <a:gd name="T21" fmla="*/ 2147483647 h 204"/>
                <a:gd name="T22" fmla="*/ 2147483647 w 317"/>
                <a:gd name="T23" fmla="*/ 2147483647 h 204"/>
                <a:gd name="T24" fmla="*/ 2147483647 w 317"/>
                <a:gd name="T25" fmla="*/ 2147483647 h 204"/>
                <a:gd name="T26" fmla="*/ 2147483647 w 317"/>
                <a:gd name="T27" fmla="*/ 2147483647 h 204"/>
                <a:gd name="T28" fmla="*/ 2147483647 w 317"/>
                <a:gd name="T29" fmla="*/ 2147483647 h 204"/>
                <a:gd name="T30" fmla="*/ 2147483647 w 317"/>
                <a:gd name="T31" fmla="*/ 2147483647 h 204"/>
                <a:gd name="T32" fmla="*/ 2147483647 w 317"/>
                <a:gd name="T33" fmla="*/ 2147483647 h 204"/>
                <a:gd name="T34" fmla="*/ 2147483647 w 317"/>
                <a:gd name="T35" fmla="*/ 2147483647 h 204"/>
                <a:gd name="T36" fmla="*/ 2147483647 w 317"/>
                <a:gd name="T37" fmla="*/ 2147483647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7"/>
                <a:gd name="T58" fmla="*/ 0 h 204"/>
                <a:gd name="T59" fmla="*/ 317 w 317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7" h="204">
                  <a:moveTo>
                    <a:pt x="95" y="204"/>
                  </a:moveTo>
                  <a:lnTo>
                    <a:pt x="0" y="196"/>
                  </a:lnTo>
                  <a:lnTo>
                    <a:pt x="8" y="78"/>
                  </a:lnTo>
                  <a:lnTo>
                    <a:pt x="8" y="16"/>
                  </a:lnTo>
                  <a:lnTo>
                    <a:pt x="182" y="0"/>
                  </a:lnTo>
                  <a:lnTo>
                    <a:pt x="191" y="16"/>
                  </a:lnTo>
                  <a:lnTo>
                    <a:pt x="198" y="16"/>
                  </a:lnTo>
                  <a:lnTo>
                    <a:pt x="230" y="39"/>
                  </a:lnTo>
                  <a:lnTo>
                    <a:pt x="221" y="62"/>
                  </a:lnTo>
                  <a:lnTo>
                    <a:pt x="230" y="78"/>
                  </a:lnTo>
                  <a:lnTo>
                    <a:pt x="230" y="94"/>
                  </a:lnTo>
                  <a:lnTo>
                    <a:pt x="246" y="101"/>
                  </a:lnTo>
                  <a:lnTo>
                    <a:pt x="230" y="101"/>
                  </a:lnTo>
                  <a:lnTo>
                    <a:pt x="253" y="125"/>
                  </a:lnTo>
                  <a:lnTo>
                    <a:pt x="278" y="125"/>
                  </a:lnTo>
                  <a:lnTo>
                    <a:pt x="301" y="164"/>
                  </a:lnTo>
                  <a:lnTo>
                    <a:pt x="317" y="188"/>
                  </a:lnTo>
                  <a:lnTo>
                    <a:pt x="317" y="204"/>
                  </a:lnTo>
                  <a:lnTo>
                    <a:pt x="95" y="20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72" name="Freeform 172"/>
            <p:cNvSpPr>
              <a:spLocks noChangeAspect="1"/>
            </p:cNvSpPr>
            <p:nvPr/>
          </p:nvSpPr>
          <p:spPr bwMode="auto">
            <a:xfrm>
              <a:off x="11606931" y="2503612"/>
              <a:ext cx="504215" cy="421602"/>
            </a:xfrm>
            <a:custGeom>
              <a:avLst/>
              <a:gdLst>
                <a:gd name="T0" fmla="*/ 2147483647 w 364"/>
                <a:gd name="T1" fmla="*/ 0 h 276"/>
                <a:gd name="T2" fmla="*/ 2147483647 w 364"/>
                <a:gd name="T3" fmla="*/ 2147483647 h 276"/>
                <a:gd name="T4" fmla="*/ 2147483647 w 364"/>
                <a:gd name="T5" fmla="*/ 2147483647 h 276"/>
                <a:gd name="T6" fmla="*/ 2147483647 w 364"/>
                <a:gd name="T7" fmla="*/ 2147483647 h 276"/>
                <a:gd name="T8" fmla="*/ 2147483647 w 364"/>
                <a:gd name="T9" fmla="*/ 2147483647 h 276"/>
                <a:gd name="T10" fmla="*/ 2147483647 w 364"/>
                <a:gd name="T11" fmla="*/ 2147483647 h 276"/>
                <a:gd name="T12" fmla="*/ 2147483647 w 364"/>
                <a:gd name="T13" fmla="*/ 2147483647 h 276"/>
                <a:gd name="T14" fmla="*/ 2147483647 w 364"/>
                <a:gd name="T15" fmla="*/ 2147483647 h 276"/>
                <a:gd name="T16" fmla="*/ 2147483647 w 364"/>
                <a:gd name="T17" fmla="*/ 2147483647 h 276"/>
                <a:gd name="T18" fmla="*/ 2147483647 w 364"/>
                <a:gd name="T19" fmla="*/ 2147483647 h 276"/>
                <a:gd name="T20" fmla="*/ 2147483647 w 364"/>
                <a:gd name="T21" fmla="*/ 2147483647 h 276"/>
                <a:gd name="T22" fmla="*/ 2147483647 w 364"/>
                <a:gd name="T23" fmla="*/ 2147483647 h 276"/>
                <a:gd name="T24" fmla="*/ 2147483647 w 364"/>
                <a:gd name="T25" fmla="*/ 2147483647 h 276"/>
                <a:gd name="T26" fmla="*/ 2147483647 w 364"/>
                <a:gd name="T27" fmla="*/ 2147483647 h 276"/>
                <a:gd name="T28" fmla="*/ 2147483647 w 364"/>
                <a:gd name="T29" fmla="*/ 2147483647 h 276"/>
                <a:gd name="T30" fmla="*/ 2147483647 w 364"/>
                <a:gd name="T31" fmla="*/ 2147483647 h 276"/>
                <a:gd name="T32" fmla="*/ 2147483647 w 364"/>
                <a:gd name="T33" fmla="*/ 2147483647 h 276"/>
                <a:gd name="T34" fmla="*/ 2147483647 w 364"/>
                <a:gd name="T35" fmla="*/ 2147483647 h 276"/>
                <a:gd name="T36" fmla="*/ 2147483647 w 364"/>
                <a:gd name="T37" fmla="*/ 2147483647 h 276"/>
                <a:gd name="T38" fmla="*/ 2147483647 w 364"/>
                <a:gd name="T39" fmla="*/ 2147483647 h 276"/>
                <a:gd name="T40" fmla="*/ 0 w 364"/>
                <a:gd name="T41" fmla="*/ 2147483647 h 276"/>
                <a:gd name="T42" fmla="*/ 2147483647 w 364"/>
                <a:gd name="T43" fmla="*/ 2147483647 h 276"/>
                <a:gd name="T44" fmla="*/ 2147483647 w 364"/>
                <a:gd name="T45" fmla="*/ 2147483647 h 276"/>
                <a:gd name="T46" fmla="*/ 2147483647 w 364"/>
                <a:gd name="T47" fmla="*/ 2147483647 h 276"/>
                <a:gd name="T48" fmla="*/ 2147483647 w 364"/>
                <a:gd name="T49" fmla="*/ 2147483647 h 276"/>
                <a:gd name="T50" fmla="*/ 2147483647 w 364"/>
                <a:gd name="T51" fmla="*/ 0 h 2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64"/>
                <a:gd name="T79" fmla="*/ 0 h 276"/>
                <a:gd name="T80" fmla="*/ 364 w 364"/>
                <a:gd name="T81" fmla="*/ 276 h 2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64" h="276">
                  <a:moveTo>
                    <a:pt x="245" y="0"/>
                  </a:moveTo>
                  <a:lnTo>
                    <a:pt x="277" y="79"/>
                  </a:lnTo>
                  <a:lnTo>
                    <a:pt x="301" y="79"/>
                  </a:lnTo>
                  <a:lnTo>
                    <a:pt x="277" y="103"/>
                  </a:lnTo>
                  <a:lnTo>
                    <a:pt x="301" y="134"/>
                  </a:lnTo>
                  <a:lnTo>
                    <a:pt x="364" y="245"/>
                  </a:lnTo>
                  <a:lnTo>
                    <a:pt x="348" y="229"/>
                  </a:lnTo>
                  <a:lnTo>
                    <a:pt x="316" y="245"/>
                  </a:lnTo>
                  <a:lnTo>
                    <a:pt x="293" y="229"/>
                  </a:lnTo>
                  <a:lnTo>
                    <a:pt x="293" y="245"/>
                  </a:lnTo>
                  <a:lnTo>
                    <a:pt x="269" y="245"/>
                  </a:lnTo>
                  <a:lnTo>
                    <a:pt x="269" y="260"/>
                  </a:lnTo>
                  <a:lnTo>
                    <a:pt x="245" y="260"/>
                  </a:lnTo>
                  <a:lnTo>
                    <a:pt x="214" y="276"/>
                  </a:lnTo>
                  <a:lnTo>
                    <a:pt x="214" y="260"/>
                  </a:lnTo>
                  <a:lnTo>
                    <a:pt x="174" y="260"/>
                  </a:lnTo>
                  <a:lnTo>
                    <a:pt x="135" y="229"/>
                  </a:lnTo>
                  <a:lnTo>
                    <a:pt x="87" y="245"/>
                  </a:lnTo>
                  <a:lnTo>
                    <a:pt x="79" y="252"/>
                  </a:lnTo>
                  <a:lnTo>
                    <a:pt x="32" y="181"/>
                  </a:lnTo>
                  <a:lnTo>
                    <a:pt x="0" y="134"/>
                  </a:lnTo>
                  <a:lnTo>
                    <a:pt x="16" y="126"/>
                  </a:lnTo>
                  <a:lnTo>
                    <a:pt x="87" y="48"/>
                  </a:lnTo>
                  <a:lnTo>
                    <a:pt x="143" y="31"/>
                  </a:lnTo>
                  <a:lnTo>
                    <a:pt x="150" y="8"/>
                  </a:lnTo>
                  <a:lnTo>
                    <a:pt x="245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73" name="Freeform 173"/>
            <p:cNvSpPr>
              <a:spLocks noChangeAspect="1"/>
            </p:cNvSpPr>
            <p:nvPr/>
          </p:nvSpPr>
          <p:spPr bwMode="auto">
            <a:xfrm>
              <a:off x="11211293" y="3543277"/>
              <a:ext cx="444721" cy="451717"/>
            </a:xfrm>
            <a:custGeom>
              <a:avLst/>
              <a:gdLst>
                <a:gd name="T0" fmla="*/ 2147483647 w 322"/>
                <a:gd name="T1" fmla="*/ 2147483647 h 298"/>
                <a:gd name="T2" fmla="*/ 2147483647 w 322"/>
                <a:gd name="T3" fmla="*/ 2147483647 h 298"/>
                <a:gd name="T4" fmla="*/ 2147483647 w 322"/>
                <a:gd name="T5" fmla="*/ 2147483647 h 298"/>
                <a:gd name="T6" fmla="*/ 2147483647 w 322"/>
                <a:gd name="T7" fmla="*/ 0 h 298"/>
                <a:gd name="T8" fmla="*/ 2147483647 w 322"/>
                <a:gd name="T9" fmla="*/ 2147483647 h 298"/>
                <a:gd name="T10" fmla="*/ 2147483647 w 322"/>
                <a:gd name="T11" fmla="*/ 2147483647 h 298"/>
                <a:gd name="T12" fmla="*/ 2147483647 w 322"/>
                <a:gd name="T13" fmla="*/ 2147483647 h 298"/>
                <a:gd name="T14" fmla="*/ 2147483647 w 322"/>
                <a:gd name="T15" fmla="*/ 2147483647 h 298"/>
                <a:gd name="T16" fmla="*/ 2147483647 w 322"/>
                <a:gd name="T17" fmla="*/ 2147483647 h 298"/>
                <a:gd name="T18" fmla="*/ 2147483647 w 322"/>
                <a:gd name="T19" fmla="*/ 2147483647 h 298"/>
                <a:gd name="T20" fmla="*/ 2147483647 w 322"/>
                <a:gd name="T21" fmla="*/ 2147483647 h 298"/>
                <a:gd name="T22" fmla="*/ 2147483647 w 322"/>
                <a:gd name="T23" fmla="*/ 2147483647 h 298"/>
                <a:gd name="T24" fmla="*/ 0 w 322"/>
                <a:gd name="T25" fmla="*/ 2147483647 h 298"/>
                <a:gd name="T26" fmla="*/ 2147483647 w 322"/>
                <a:gd name="T27" fmla="*/ 2147483647 h 298"/>
                <a:gd name="T28" fmla="*/ 2147483647 w 322"/>
                <a:gd name="T29" fmla="*/ 2147483647 h 29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2"/>
                <a:gd name="T46" fmla="*/ 0 h 298"/>
                <a:gd name="T47" fmla="*/ 322 w 322"/>
                <a:gd name="T48" fmla="*/ 298 h 29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2" h="298">
                  <a:moveTo>
                    <a:pt x="149" y="25"/>
                  </a:moveTo>
                  <a:lnTo>
                    <a:pt x="165" y="32"/>
                  </a:lnTo>
                  <a:lnTo>
                    <a:pt x="165" y="25"/>
                  </a:lnTo>
                  <a:lnTo>
                    <a:pt x="188" y="0"/>
                  </a:lnTo>
                  <a:lnTo>
                    <a:pt x="228" y="47"/>
                  </a:lnTo>
                  <a:lnTo>
                    <a:pt x="274" y="111"/>
                  </a:lnTo>
                  <a:lnTo>
                    <a:pt x="306" y="133"/>
                  </a:lnTo>
                  <a:lnTo>
                    <a:pt x="314" y="150"/>
                  </a:lnTo>
                  <a:lnTo>
                    <a:pt x="314" y="172"/>
                  </a:lnTo>
                  <a:lnTo>
                    <a:pt x="322" y="181"/>
                  </a:lnTo>
                  <a:lnTo>
                    <a:pt x="314" y="213"/>
                  </a:lnTo>
                  <a:lnTo>
                    <a:pt x="126" y="298"/>
                  </a:lnTo>
                  <a:lnTo>
                    <a:pt x="0" y="86"/>
                  </a:lnTo>
                  <a:lnTo>
                    <a:pt x="39" y="64"/>
                  </a:lnTo>
                  <a:lnTo>
                    <a:pt x="149" y="2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74" name="Freeform 174"/>
            <p:cNvSpPr>
              <a:spLocks noChangeAspect="1"/>
            </p:cNvSpPr>
            <p:nvPr/>
          </p:nvSpPr>
          <p:spPr bwMode="auto">
            <a:xfrm>
              <a:off x="10588090" y="4790876"/>
              <a:ext cx="382251" cy="567872"/>
            </a:xfrm>
            <a:custGeom>
              <a:avLst/>
              <a:gdLst>
                <a:gd name="T0" fmla="*/ 2147483647 w 277"/>
                <a:gd name="T1" fmla="*/ 2147483647 h 376"/>
                <a:gd name="T2" fmla="*/ 2147483647 w 277"/>
                <a:gd name="T3" fmla="*/ 2147483647 h 376"/>
                <a:gd name="T4" fmla="*/ 2147483647 w 277"/>
                <a:gd name="T5" fmla="*/ 2147483647 h 376"/>
                <a:gd name="T6" fmla="*/ 2147483647 w 277"/>
                <a:gd name="T7" fmla="*/ 2147483647 h 376"/>
                <a:gd name="T8" fmla="*/ 2147483647 w 277"/>
                <a:gd name="T9" fmla="*/ 2147483647 h 376"/>
                <a:gd name="T10" fmla="*/ 2147483647 w 277"/>
                <a:gd name="T11" fmla="*/ 2147483647 h 376"/>
                <a:gd name="T12" fmla="*/ 2147483647 w 277"/>
                <a:gd name="T13" fmla="*/ 2147483647 h 376"/>
                <a:gd name="T14" fmla="*/ 2147483647 w 277"/>
                <a:gd name="T15" fmla="*/ 2147483647 h 376"/>
                <a:gd name="T16" fmla="*/ 2147483647 w 277"/>
                <a:gd name="T17" fmla="*/ 2147483647 h 376"/>
                <a:gd name="T18" fmla="*/ 2147483647 w 277"/>
                <a:gd name="T19" fmla="*/ 2147483647 h 376"/>
                <a:gd name="T20" fmla="*/ 2147483647 w 277"/>
                <a:gd name="T21" fmla="*/ 2147483647 h 376"/>
                <a:gd name="T22" fmla="*/ 2147483647 w 277"/>
                <a:gd name="T23" fmla="*/ 2147483647 h 376"/>
                <a:gd name="T24" fmla="*/ 0 w 277"/>
                <a:gd name="T25" fmla="*/ 2147483647 h 376"/>
                <a:gd name="T26" fmla="*/ 2147483647 w 277"/>
                <a:gd name="T27" fmla="*/ 2147483647 h 376"/>
                <a:gd name="T28" fmla="*/ 2147483647 w 277"/>
                <a:gd name="T29" fmla="*/ 2147483647 h 376"/>
                <a:gd name="T30" fmla="*/ 2147483647 w 277"/>
                <a:gd name="T31" fmla="*/ 2147483647 h 376"/>
                <a:gd name="T32" fmla="*/ 2147483647 w 277"/>
                <a:gd name="T33" fmla="*/ 0 h 376"/>
                <a:gd name="T34" fmla="*/ 2147483647 w 277"/>
                <a:gd name="T35" fmla="*/ 0 h 376"/>
                <a:gd name="T36" fmla="*/ 2147483647 w 277"/>
                <a:gd name="T37" fmla="*/ 0 h 376"/>
                <a:gd name="T38" fmla="*/ 2147483647 w 277"/>
                <a:gd name="T39" fmla="*/ 2147483647 h 376"/>
                <a:gd name="T40" fmla="*/ 2147483647 w 277"/>
                <a:gd name="T41" fmla="*/ 0 h 376"/>
                <a:gd name="T42" fmla="*/ 2147483647 w 277"/>
                <a:gd name="T43" fmla="*/ 2147483647 h 376"/>
                <a:gd name="T44" fmla="*/ 2147483647 w 277"/>
                <a:gd name="T45" fmla="*/ 2147483647 h 376"/>
                <a:gd name="T46" fmla="*/ 2147483647 w 277"/>
                <a:gd name="T47" fmla="*/ 2147483647 h 376"/>
                <a:gd name="T48" fmla="*/ 2147483647 w 277"/>
                <a:gd name="T49" fmla="*/ 2147483647 h 376"/>
                <a:gd name="T50" fmla="*/ 2147483647 w 277"/>
                <a:gd name="T51" fmla="*/ 2147483647 h 376"/>
                <a:gd name="T52" fmla="*/ 2147483647 w 277"/>
                <a:gd name="T53" fmla="*/ 2147483647 h 376"/>
                <a:gd name="T54" fmla="*/ 2147483647 w 277"/>
                <a:gd name="T55" fmla="*/ 2147483647 h 376"/>
                <a:gd name="T56" fmla="*/ 2147483647 w 277"/>
                <a:gd name="T57" fmla="*/ 2147483647 h 376"/>
                <a:gd name="T58" fmla="*/ 2147483647 w 277"/>
                <a:gd name="T59" fmla="*/ 2147483647 h 376"/>
                <a:gd name="T60" fmla="*/ 2147483647 w 277"/>
                <a:gd name="T61" fmla="*/ 2147483647 h 376"/>
                <a:gd name="T62" fmla="*/ 2147483647 w 277"/>
                <a:gd name="T63" fmla="*/ 2147483647 h 376"/>
                <a:gd name="T64" fmla="*/ 2147483647 w 277"/>
                <a:gd name="T65" fmla="*/ 2147483647 h 376"/>
                <a:gd name="T66" fmla="*/ 2147483647 w 277"/>
                <a:gd name="T67" fmla="*/ 2147483647 h 3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7"/>
                <a:gd name="T103" fmla="*/ 0 h 376"/>
                <a:gd name="T104" fmla="*/ 277 w 277"/>
                <a:gd name="T105" fmla="*/ 376 h 3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7" h="376">
                  <a:moveTo>
                    <a:pt x="214" y="376"/>
                  </a:moveTo>
                  <a:lnTo>
                    <a:pt x="206" y="376"/>
                  </a:lnTo>
                  <a:lnTo>
                    <a:pt x="206" y="359"/>
                  </a:lnTo>
                  <a:lnTo>
                    <a:pt x="32" y="359"/>
                  </a:lnTo>
                  <a:lnTo>
                    <a:pt x="32" y="281"/>
                  </a:lnTo>
                  <a:lnTo>
                    <a:pt x="32" y="203"/>
                  </a:lnTo>
                  <a:lnTo>
                    <a:pt x="39" y="196"/>
                  </a:lnTo>
                  <a:lnTo>
                    <a:pt x="32" y="196"/>
                  </a:lnTo>
                  <a:lnTo>
                    <a:pt x="32" y="148"/>
                  </a:lnTo>
                  <a:lnTo>
                    <a:pt x="24" y="148"/>
                  </a:lnTo>
                  <a:lnTo>
                    <a:pt x="32" y="141"/>
                  </a:lnTo>
                  <a:lnTo>
                    <a:pt x="24" y="141"/>
                  </a:lnTo>
                  <a:lnTo>
                    <a:pt x="0" y="86"/>
                  </a:lnTo>
                  <a:lnTo>
                    <a:pt x="39" y="55"/>
                  </a:lnTo>
                  <a:lnTo>
                    <a:pt x="24" y="39"/>
                  </a:lnTo>
                  <a:lnTo>
                    <a:pt x="39" y="23"/>
                  </a:lnTo>
                  <a:lnTo>
                    <a:pt x="56" y="0"/>
                  </a:lnTo>
                  <a:lnTo>
                    <a:pt x="71" y="0"/>
                  </a:lnTo>
                  <a:lnTo>
                    <a:pt x="127" y="0"/>
                  </a:lnTo>
                  <a:lnTo>
                    <a:pt x="127" y="23"/>
                  </a:lnTo>
                  <a:lnTo>
                    <a:pt x="143" y="0"/>
                  </a:lnTo>
                  <a:lnTo>
                    <a:pt x="174" y="23"/>
                  </a:lnTo>
                  <a:lnTo>
                    <a:pt x="174" y="148"/>
                  </a:lnTo>
                  <a:lnTo>
                    <a:pt x="237" y="148"/>
                  </a:lnTo>
                  <a:lnTo>
                    <a:pt x="245" y="173"/>
                  </a:lnTo>
                  <a:lnTo>
                    <a:pt x="269" y="173"/>
                  </a:lnTo>
                  <a:lnTo>
                    <a:pt x="269" y="196"/>
                  </a:lnTo>
                  <a:lnTo>
                    <a:pt x="277" y="196"/>
                  </a:lnTo>
                  <a:lnTo>
                    <a:pt x="277" y="258"/>
                  </a:lnTo>
                  <a:lnTo>
                    <a:pt x="269" y="258"/>
                  </a:lnTo>
                  <a:lnTo>
                    <a:pt x="269" y="290"/>
                  </a:lnTo>
                  <a:lnTo>
                    <a:pt x="277" y="290"/>
                  </a:lnTo>
                  <a:lnTo>
                    <a:pt x="277" y="359"/>
                  </a:lnTo>
                  <a:lnTo>
                    <a:pt x="214" y="376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 lIns="91425" tIns="45713" rIns="91425" bIns="45713"/>
            <a:lstStyle/>
            <a:p>
              <a:pPr algn="ctr"/>
              <a:endParaRPr lang="en-US"/>
            </a:p>
          </p:txBody>
        </p:sp>
        <p:sp>
          <p:nvSpPr>
            <p:cNvPr id="175" name="TextBox 191"/>
            <p:cNvSpPr txBox="1">
              <a:spLocks noChangeArrowheads="1"/>
            </p:cNvSpPr>
            <p:nvPr/>
          </p:nvSpPr>
          <p:spPr bwMode="auto">
            <a:xfrm>
              <a:off x="11990670" y="3353986"/>
              <a:ext cx="428360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altLang="en-US" sz="14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6" name="TextBox 208"/>
            <p:cNvSpPr txBox="1">
              <a:spLocks noChangeArrowheads="1"/>
            </p:cNvSpPr>
            <p:nvPr/>
          </p:nvSpPr>
          <p:spPr bwMode="auto">
            <a:xfrm rot="19401616">
              <a:off x="11786678" y="4181978"/>
              <a:ext cx="375758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7" name="TextBox 210"/>
            <p:cNvSpPr txBox="1">
              <a:spLocks noChangeArrowheads="1"/>
            </p:cNvSpPr>
            <p:nvPr/>
          </p:nvSpPr>
          <p:spPr bwMode="auto">
            <a:xfrm>
              <a:off x="12490423" y="5005979"/>
              <a:ext cx="428360" cy="30777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11174915" y="5183609"/>
              <a:ext cx="397669" cy="471488"/>
            </a:xfrm>
            <a:custGeom>
              <a:avLst/>
              <a:gdLst>
                <a:gd name="connsiteX0" fmla="*/ 0 w 397669"/>
                <a:gd name="connsiteY0" fmla="*/ 123825 h 471488"/>
                <a:gd name="connsiteX1" fmla="*/ 0 w 397669"/>
                <a:gd name="connsiteY1" fmla="*/ 185738 h 471488"/>
                <a:gd name="connsiteX2" fmla="*/ 102394 w 397669"/>
                <a:gd name="connsiteY2" fmla="*/ 247650 h 471488"/>
                <a:gd name="connsiteX3" fmla="*/ 100012 w 397669"/>
                <a:gd name="connsiteY3" fmla="*/ 292894 h 471488"/>
                <a:gd name="connsiteX4" fmla="*/ 130969 w 397669"/>
                <a:gd name="connsiteY4" fmla="*/ 354806 h 471488"/>
                <a:gd name="connsiteX5" fmla="*/ 121444 w 397669"/>
                <a:gd name="connsiteY5" fmla="*/ 400050 h 471488"/>
                <a:gd name="connsiteX6" fmla="*/ 142875 w 397669"/>
                <a:gd name="connsiteY6" fmla="*/ 447675 h 471488"/>
                <a:gd name="connsiteX7" fmla="*/ 145256 w 397669"/>
                <a:gd name="connsiteY7" fmla="*/ 471488 h 471488"/>
                <a:gd name="connsiteX8" fmla="*/ 254794 w 397669"/>
                <a:gd name="connsiteY8" fmla="*/ 471488 h 471488"/>
                <a:gd name="connsiteX9" fmla="*/ 254794 w 397669"/>
                <a:gd name="connsiteY9" fmla="*/ 459581 h 471488"/>
                <a:gd name="connsiteX10" fmla="*/ 245269 w 397669"/>
                <a:gd name="connsiteY10" fmla="*/ 457200 h 471488"/>
                <a:gd name="connsiteX11" fmla="*/ 242887 w 397669"/>
                <a:gd name="connsiteY11" fmla="*/ 433388 h 471488"/>
                <a:gd name="connsiteX12" fmla="*/ 266700 w 397669"/>
                <a:gd name="connsiteY12" fmla="*/ 433388 h 471488"/>
                <a:gd name="connsiteX13" fmla="*/ 264319 w 397669"/>
                <a:gd name="connsiteY13" fmla="*/ 335756 h 471488"/>
                <a:gd name="connsiteX14" fmla="*/ 397669 w 397669"/>
                <a:gd name="connsiteY14" fmla="*/ 338138 h 471488"/>
                <a:gd name="connsiteX15" fmla="*/ 388144 w 397669"/>
                <a:gd name="connsiteY15" fmla="*/ 309563 h 471488"/>
                <a:gd name="connsiteX16" fmla="*/ 381000 w 397669"/>
                <a:gd name="connsiteY16" fmla="*/ 307181 h 471488"/>
                <a:gd name="connsiteX17" fmla="*/ 381000 w 397669"/>
                <a:gd name="connsiteY17" fmla="*/ 250031 h 471488"/>
                <a:gd name="connsiteX18" fmla="*/ 392906 w 397669"/>
                <a:gd name="connsiteY18" fmla="*/ 228600 h 471488"/>
                <a:gd name="connsiteX19" fmla="*/ 352425 w 397669"/>
                <a:gd name="connsiteY19" fmla="*/ 142875 h 471488"/>
                <a:gd name="connsiteX20" fmla="*/ 295275 w 397669"/>
                <a:gd name="connsiteY20" fmla="*/ 78581 h 471488"/>
                <a:gd name="connsiteX21" fmla="*/ 292894 w 397669"/>
                <a:gd name="connsiteY21" fmla="*/ 0 h 471488"/>
                <a:gd name="connsiteX22" fmla="*/ 85725 w 397669"/>
                <a:gd name="connsiteY22" fmla="*/ 2381 h 471488"/>
                <a:gd name="connsiteX23" fmla="*/ 73819 w 397669"/>
                <a:gd name="connsiteY23" fmla="*/ 7144 h 471488"/>
                <a:gd name="connsiteX24" fmla="*/ 57150 w 397669"/>
                <a:gd name="connsiteY24" fmla="*/ 80963 h 471488"/>
                <a:gd name="connsiteX25" fmla="*/ 0 w 397669"/>
                <a:gd name="connsiteY25" fmla="*/ 123825 h 47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7669" h="471488">
                  <a:moveTo>
                    <a:pt x="0" y="123825"/>
                  </a:moveTo>
                  <a:lnTo>
                    <a:pt x="0" y="185738"/>
                  </a:lnTo>
                  <a:lnTo>
                    <a:pt x="102394" y="247650"/>
                  </a:lnTo>
                  <a:lnTo>
                    <a:pt x="100012" y="292894"/>
                  </a:lnTo>
                  <a:lnTo>
                    <a:pt x="130969" y="354806"/>
                  </a:lnTo>
                  <a:lnTo>
                    <a:pt x="121444" y="400050"/>
                  </a:lnTo>
                  <a:lnTo>
                    <a:pt x="142875" y="447675"/>
                  </a:lnTo>
                  <a:lnTo>
                    <a:pt x="145256" y="471488"/>
                  </a:lnTo>
                  <a:lnTo>
                    <a:pt x="254794" y="471488"/>
                  </a:lnTo>
                  <a:lnTo>
                    <a:pt x="254794" y="459581"/>
                  </a:lnTo>
                  <a:lnTo>
                    <a:pt x="245269" y="457200"/>
                  </a:lnTo>
                  <a:lnTo>
                    <a:pt x="242887" y="433388"/>
                  </a:lnTo>
                  <a:lnTo>
                    <a:pt x="266700" y="433388"/>
                  </a:lnTo>
                  <a:cubicBezTo>
                    <a:pt x="265906" y="400844"/>
                    <a:pt x="265113" y="368300"/>
                    <a:pt x="264319" y="335756"/>
                  </a:cubicBezTo>
                  <a:lnTo>
                    <a:pt x="397669" y="338138"/>
                  </a:lnTo>
                  <a:lnTo>
                    <a:pt x="388144" y="309563"/>
                  </a:lnTo>
                  <a:lnTo>
                    <a:pt x="381000" y="307181"/>
                  </a:lnTo>
                  <a:lnTo>
                    <a:pt x="381000" y="250031"/>
                  </a:lnTo>
                  <a:lnTo>
                    <a:pt x="392906" y="228600"/>
                  </a:lnTo>
                  <a:lnTo>
                    <a:pt x="352425" y="142875"/>
                  </a:lnTo>
                  <a:lnTo>
                    <a:pt x="295275" y="78581"/>
                  </a:lnTo>
                  <a:cubicBezTo>
                    <a:pt x="294481" y="52387"/>
                    <a:pt x="293688" y="26194"/>
                    <a:pt x="292894" y="0"/>
                  </a:cubicBezTo>
                  <a:lnTo>
                    <a:pt x="85725" y="2381"/>
                  </a:lnTo>
                  <a:lnTo>
                    <a:pt x="73819" y="7144"/>
                  </a:lnTo>
                  <a:lnTo>
                    <a:pt x="57150" y="80963"/>
                  </a:lnTo>
                  <a:lnTo>
                    <a:pt x="0" y="123825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10000959" y="5216947"/>
              <a:ext cx="516731" cy="390525"/>
            </a:xfrm>
            <a:custGeom>
              <a:avLst/>
              <a:gdLst>
                <a:gd name="connsiteX0" fmla="*/ 0 w 516731"/>
                <a:gd name="connsiteY0" fmla="*/ 14287 h 390525"/>
                <a:gd name="connsiteX1" fmla="*/ 2381 w 516731"/>
                <a:gd name="connsiteY1" fmla="*/ 107156 h 390525"/>
                <a:gd name="connsiteX2" fmla="*/ 11906 w 516731"/>
                <a:gd name="connsiteY2" fmla="*/ 104775 h 390525"/>
                <a:gd name="connsiteX3" fmla="*/ 2381 w 516731"/>
                <a:gd name="connsiteY3" fmla="*/ 197643 h 390525"/>
                <a:gd name="connsiteX4" fmla="*/ 109537 w 516731"/>
                <a:gd name="connsiteY4" fmla="*/ 200025 h 390525"/>
                <a:gd name="connsiteX5" fmla="*/ 90487 w 516731"/>
                <a:gd name="connsiteY5" fmla="*/ 390525 h 390525"/>
                <a:gd name="connsiteX6" fmla="*/ 157162 w 516731"/>
                <a:gd name="connsiteY6" fmla="*/ 388143 h 390525"/>
                <a:gd name="connsiteX7" fmla="*/ 154781 w 516731"/>
                <a:gd name="connsiteY7" fmla="*/ 335756 h 390525"/>
                <a:gd name="connsiteX8" fmla="*/ 180975 w 516731"/>
                <a:gd name="connsiteY8" fmla="*/ 328612 h 390525"/>
                <a:gd name="connsiteX9" fmla="*/ 178593 w 516731"/>
                <a:gd name="connsiteY9" fmla="*/ 311943 h 390525"/>
                <a:gd name="connsiteX10" fmla="*/ 233362 w 516731"/>
                <a:gd name="connsiteY10" fmla="*/ 261937 h 390525"/>
                <a:gd name="connsiteX11" fmla="*/ 245268 w 516731"/>
                <a:gd name="connsiteY11" fmla="*/ 283368 h 390525"/>
                <a:gd name="connsiteX12" fmla="*/ 266700 w 516731"/>
                <a:gd name="connsiteY12" fmla="*/ 238125 h 390525"/>
                <a:gd name="connsiteX13" fmla="*/ 319087 w 516731"/>
                <a:gd name="connsiteY13" fmla="*/ 192881 h 390525"/>
                <a:gd name="connsiteX14" fmla="*/ 321468 w 516731"/>
                <a:gd name="connsiteY14" fmla="*/ 147637 h 390525"/>
                <a:gd name="connsiteX15" fmla="*/ 476250 w 516731"/>
                <a:gd name="connsiteY15" fmla="*/ 90487 h 390525"/>
                <a:gd name="connsiteX16" fmla="*/ 476250 w 516731"/>
                <a:gd name="connsiteY16" fmla="*/ 47625 h 390525"/>
                <a:gd name="connsiteX17" fmla="*/ 516731 w 516731"/>
                <a:gd name="connsiteY17" fmla="*/ 0 h 390525"/>
                <a:gd name="connsiteX18" fmla="*/ 207168 w 516731"/>
                <a:gd name="connsiteY18" fmla="*/ 9525 h 390525"/>
                <a:gd name="connsiteX19" fmla="*/ 209550 w 516731"/>
                <a:gd name="connsiteY19" fmla="*/ 14287 h 390525"/>
                <a:gd name="connsiteX20" fmla="*/ 154781 w 516731"/>
                <a:gd name="connsiteY20" fmla="*/ 2381 h 390525"/>
                <a:gd name="connsiteX21" fmla="*/ 157162 w 516731"/>
                <a:gd name="connsiteY21" fmla="*/ 23812 h 390525"/>
                <a:gd name="connsiteX22" fmla="*/ 0 w 516731"/>
                <a:gd name="connsiteY22" fmla="*/ 1428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6731" h="390525">
                  <a:moveTo>
                    <a:pt x="0" y="14287"/>
                  </a:moveTo>
                  <a:cubicBezTo>
                    <a:pt x="794" y="45243"/>
                    <a:pt x="1587" y="76200"/>
                    <a:pt x="2381" y="107156"/>
                  </a:cubicBezTo>
                  <a:lnTo>
                    <a:pt x="11906" y="104775"/>
                  </a:lnTo>
                  <a:lnTo>
                    <a:pt x="2381" y="197643"/>
                  </a:lnTo>
                  <a:lnTo>
                    <a:pt x="109537" y="200025"/>
                  </a:lnTo>
                  <a:lnTo>
                    <a:pt x="90487" y="390525"/>
                  </a:lnTo>
                  <a:lnTo>
                    <a:pt x="157162" y="388143"/>
                  </a:lnTo>
                  <a:lnTo>
                    <a:pt x="154781" y="335756"/>
                  </a:lnTo>
                  <a:lnTo>
                    <a:pt x="180975" y="328612"/>
                  </a:lnTo>
                  <a:lnTo>
                    <a:pt x="178593" y="311943"/>
                  </a:lnTo>
                  <a:lnTo>
                    <a:pt x="233362" y="261937"/>
                  </a:lnTo>
                  <a:lnTo>
                    <a:pt x="245268" y="283368"/>
                  </a:lnTo>
                  <a:lnTo>
                    <a:pt x="266700" y="238125"/>
                  </a:lnTo>
                  <a:lnTo>
                    <a:pt x="319087" y="192881"/>
                  </a:lnTo>
                  <a:lnTo>
                    <a:pt x="321468" y="147637"/>
                  </a:lnTo>
                  <a:lnTo>
                    <a:pt x="476250" y="90487"/>
                  </a:lnTo>
                  <a:lnTo>
                    <a:pt x="476250" y="47625"/>
                  </a:lnTo>
                  <a:lnTo>
                    <a:pt x="516731" y="0"/>
                  </a:lnTo>
                  <a:lnTo>
                    <a:pt x="207168" y="9525"/>
                  </a:lnTo>
                  <a:lnTo>
                    <a:pt x="209550" y="14287"/>
                  </a:lnTo>
                  <a:lnTo>
                    <a:pt x="154781" y="2381"/>
                  </a:lnTo>
                  <a:lnTo>
                    <a:pt x="157162" y="23812"/>
                  </a:lnTo>
                  <a:lnTo>
                    <a:pt x="0" y="14287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105" y="4267200"/>
            <a:ext cx="6057130" cy="114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350" y="1066800"/>
            <a:ext cx="7208838" cy="5715000"/>
          </a:xfrm>
        </p:spPr>
        <p:txBody>
          <a:bodyPr/>
          <a:lstStyle/>
          <a:p>
            <a:r>
              <a:rPr lang="en-US" dirty="0" err="1"/>
              <a:t>Metribuzin</a:t>
            </a:r>
            <a:r>
              <a:rPr lang="en-US" dirty="0"/>
              <a:t> was applied </a:t>
            </a:r>
            <a:r>
              <a:rPr lang="en-US" dirty="0" err="1"/>
              <a:t>preemergence</a:t>
            </a:r>
            <a:r>
              <a:rPr lang="en-US" dirty="0"/>
              <a:t> (two days after planting):</a:t>
            </a:r>
          </a:p>
          <a:p>
            <a:pPr lvl="1"/>
            <a:r>
              <a:rPr lang="en-US" dirty="0"/>
              <a:t>0, </a:t>
            </a:r>
            <a:r>
              <a:rPr lang="en-US" dirty="0" smtClean="0"/>
              <a:t>35*, </a:t>
            </a:r>
            <a:r>
              <a:rPr lang="en-US" dirty="0"/>
              <a:t>70, 140, </a:t>
            </a:r>
            <a:r>
              <a:rPr lang="en-US" dirty="0">
                <a:solidFill>
                  <a:schemeClr val="accent2"/>
                </a:solidFill>
              </a:rPr>
              <a:t>280</a:t>
            </a:r>
            <a:r>
              <a:rPr lang="en-US" dirty="0"/>
              <a:t>, 420, and 560 g </a:t>
            </a:r>
            <a:r>
              <a:rPr lang="en-US" dirty="0" err="1"/>
              <a:t>ai</a:t>
            </a:r>
            <a:r>
              <a:rPr lang="en-US" dirty="0"/>
              <a:t> </a:t>
            </a:r>
            <a:r>
              <a:rPr lang="en-US" dirty="0" smtClean="0"/>
              <a:t>ha</a:t>
            </a:r>
            <a:r>
              <a:rPr lang="en-US" baseline="30000" dirty="0" smtClean="0"/>
              <a:t>-1</a:t>
            </a:r>
          </a:p>
          <a:p>
            <a:pPr marL="914400" lvl="2" indent="0">
              <a:buNone/>
            </a:pPr>
            <a:r>
              <a:rPr lang="en-US" sz="2000" b="1" dirty="0" smtClean="0"/>
              <a:t>*</a:t>
            </a:r>
            <a:r>
              <a:rPr lang="en-US" sz="2000" dirty="0" smtClean="0"/>
              <a:t>35 g </a:t>
            </a:r>
            <a:r>
              <a:rPr lang="en-US" sz="2000" dirty="0" err="1" smtClean="0"/>
              <a:t>ai</a:t>
            </a:r>
            <a:r>
              <a:rPr lang="en-US" sz="2000" dirty="0" smtClean="0"/>
              <a:t> ha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rate not included in 2018 due to planting errors</a:t>
            </a:r>
            <a:endParaRPr lang="en-US" dirty="0"/>
          </a:p>
          <a:p>
            <a:r>
              <a:rPr lang="en-US" dirty="0"/>
              <a:t>Treatments applied using a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-pressurized </a:t>
            </a:r>
            <a:r>
              <a:rPr lang="en-US" dirty="0"/>
              <a:t>backpack sprayer</a:t>
            </a:r>
          </a:p>
          <a:p>
            <a:pPr lvl="1"/>
            <a:r>
              <a:rPr lang="en-US" dirty="0"/>
              <a:t>140 L ha</a:t>
            </a:r>
            <a:r>
              <a:rPr lang="en-US" baseline="30000" dirty="0"/>
              <a:t>-1</a:t>
            </a:r>
          </a:p>
          <a:p>
            <a:pPr lvl="1"/>
            <a:r>
              <a:rPr lang="en-US" dirty="0"/>
              <a:t>AIXR 11002 </a:t>
            </a:r>
            <a:r>
              <a:rPr lang="en-US" dirty="0" smtClean="0"/>
              <a:t>nozzles</a:t>
            </a:r>
            <a:endParaRPr lang="en-US" dirty="0"/>
          </a:p>
          <a:p>
            <a:r>
              <a:rPr lang="en-US" dirty="0"/>
              <a:t>Plots were kept weed-free using labeled herbicides and hand-weeding</a:t>
            </a:r>
          </a:p>
          <a:p>
            <a:r>
              <a:rPr lang="en-US" dirty="0"/>
              <a:t>Randomized Complete Block Design</a:t>
            </a:r>
          </a:p>
          <a:p>
            <a:r>
              <a:rPr lang="en-US" dirty="0"/>
              <a:t>Four replications</a:t>
            </a:r>
          </a:p>
        </p:txBody>
      </p:sp>
    </p:spTree>
    <p:extLst>
      <p:ext uri="{BB962C8B-B14F-4D97-AF65-F5344CB8AC3E}">
        <p14:creationId xmlns:p14="http://schemas.microsoft.com/office/powerpoint/2010/main" val="6163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/>
              <a:t>Visual Estimates of Crop Injury</a:t>
            </a:r>
          </a:p>
          <a:p>
            <a:pPr lvl="1"/>
            <a:r>
              <a:rPr lang="en-US" dirty="0"/>
              <a:t>0 to 100%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/>
              <a:t>Peanut Plant Stand Reductions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/>
              <a:t>Peanut Yield Loss (%)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6785" y="1505826"/>
            <a:ext cx="3523793" cy="470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72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350" y="990600"/>
            <a:ext cx="7208838" cy="5867400"/>
          </a:xfrm>
        </p:spPr>
        <p:txBody>
          <a:bodyPr/>
          <a:lstStyle/>
          <a:p>
            <a:r>
              <a:rPr lang="en-US" dirty="0"/>
              <a:t>Data were subjected to nonlinear regression using log-logistic analysis to describe a dose-response relationship</a:t>
            </a:r>
          </a:p>
          <a:p>
            <a:pPr lvl="1"/>
            <a:r>
              <a:rPr lang="en-US" sz="2400" dirty="0" err="1"/>
              <a:t>Seefeldt</a:t>
            </a:r>
            <a:r>
              <a:rPr lang="en-US" sz="2400" dirty="0"/>
              <a:t> et al. 1995</a:t>
            </a:r>
          </a:p>
          <a:p>
            <a:endParaRPr lang="en-US" dirty="0"/>
          </a:p>
          <a:p>
            <a:r>
              <a:rPr lang="en-US" dirty="0"/>
              <a:t>C = Lower limit</a:t>
            </a:r>
          </a:p>
          <a:p>
            <a:r>
              <a:rPr lang="en-US" dirty="0"/>
              <a:t>D = Upper limit</a:t>
            </a:r>
          </a:p>
          <a:p>
            <a:r>
              <a:rPr lang="en-US" dirty="0"/>
              <a:t>b = slope</a:t>
            </a:r>
          </a:p>
          <a:p>
            <a:r>
              <a:rPr lang="en-US" dirty="0"/>
              <a:t>I</a:t>
            </a:r>
            <a:r>
              <a:rPr lang="en-US" baseline="-25000" dirty="0"/>
              <a:t>50</a:t>
            </a:r>
            <a:r>
              <a:rPr lang="en-US" dirty="0"/>
              <a:t>= dose giving 50% response</a:t>
            </a:r>
          </a:p>
          <a:p>
            <a:endParaRPr lang="en-US" dirty="0"/>
          </a:p>
          <a:p>
            <a:r>
              <a:rPr lang="en-US" dirty="0"/>
              <a:t>Parameter estimates were obtained using PROC GLM in SAS 9.4 and graphed in </a:t>
            </a:r>
            <a:r>
              <a:rPr lang="en-US" dirty="0" err="1"/>
              <a:t>SigmaPlot</a:t>
            </a:r>
            <a:r>
              <a:rPr lang="en-US" dirty="0"/>
              <a:t> 14.0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57800" y="2971800"/>
                <a:ext cx="3231782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3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3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  <m:r>
                                      <a:rPr lang="en-US" sz="3600" b="0" i="0" baseline="-25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sup>
                        </m:sSup>
                      </m:den>
                    </m:f>
                  </m:oMath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971800"/>
                <a:ext cx="3231782" cy="1246560"/>
              </a:xfrm>
              <a:prstGeom prst="rect">
                <a:avLst/>
              </a:prstGeom>
              <a:blipFill>
                <a:blip r:embed="rId2"/>
                <a:stretch>
                  <a:fillRect l="-5849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915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Presented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Early and late season injury </a:t>
            </a:r>
          </a:p>
          <a:p>
            <a:pPr lvl="1"/>
            <a:r>
              <a:rPr lang="en-US" i="1" dirty="0">
                <a:solidFill>
                  <a:srgbClr val="0070C0"/>
                </a:solidFill>
              </a:rPr>
              <a:t>2017</a:t>
            </a:r>
          </a:p>
          <a:p>
            <a:pPr lvl="1"/>
            <a:r>
              <a:rPr lang="en-US" i="1" dirty="0">
                <a:solidFill>
                  <a:srgbClr val="0070C0"/>
                </a:solidFill>
              </a:rPr>
              <a:t>2018</a:t>
            </a:r>
          </a:p>
          <a:p>
            <a:pPr lvl="1"/>
            <a:endParaRPr lang="en-US" dirty="0"/>
          </a:p>
          <a:p>
            <a:r>
              <a:rPr lang="en-US" dirty="0"/>
              <a:t>Stand reduction</a:t>
            </a:r>
          </a:p>
          <a:p>
            <a:pPr lvl="1"/>
            <a:r>
              <a:rPr lang="en-US" i="1" dirty="0">
                <a:solidFill>
                  <a:srgbClr val="0070C0"/>
                </a:solidFill>
              </a:rPr>
              <a:t>2017</a:t>
            </a:r>
          </a:p>
          <a:p>
            <a:pPr lvl="1"/>
            <a:r>
              <a:rPr lang="en-US" i="1" dirty="0">
                <a:solidFill>
                  <a:srgbClr val="0070C0"/>
                </a:solidFill>
              </a:rPr>
              <a:t>2018</a:t>
            </a:r>
          </a:p>
          <a:p>
            <a:pPr lvl="1"/>
            <a:endParaRPr lang="en-US" dirty="0"/>
          </a:p>
          <a:p>
            <a:r>
              <a:rPr lang="en-US" dirty="0"/>
              <a:t>Yield</a:t>
            </a:r>
          </a:p>
          <a:p>
            <a:pPr lvl="1"/>
            <a:r>
              <a:rPr lang="en-US" i="1" dirty="0">
                <a:solidFill>
                  <a:srgbClr val="0070C0"/>
                </a:solidFill>
              </a:rPr>
              <a:t>2017 and 2018 combined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447800"/>
            <a:ext cx="3529013" cy="2646759"/>
          </a:xfrm>
        </p:spPr>
      </p:pic>
    </p:spTree>
    <p:extLst>
      <p:ext uri="{BB962C8B-B14F-4D97-AF65-F5344CB8AC3E}">
        <p14:creationId xmlns:p14="http://schemas.microsoft.com/office/powerpoint/2010/main" val="300760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</p:spTree>
    <p:extLst>
      <p:ext uri="{BB962C8B-B14F-4D97-AF65-F5344CB8AC3E}">
        <p14:creationId xmlns:p14="http://schemas.microsoft.com/office/powerpoint/2010/main" val="6684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Rainfall/Irrigation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43268" y="1177800"/>
            <a:ext cx="3527425" cy="264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222566784"/>
              </p:ext>
            </p:extLst>
          </p:nvPr>
        </p:nvGraphicFramePr>
        <p:xfrm>
          <a:off x="5464175" y="1308100"/>
          <a:ext cx="3529012" cy="240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73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(DAP)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Rain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Irrigation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(cm)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0-7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8-14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15-21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22-30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13.1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619141133"/>
              </p:ext>
            </p:extLst>
          </p:nvPr>
        </p:nvGraphicFramePr>
        <p:xfrm>
          <a:off x="5464175" y="4196080"/>
          <a:ext cx="3529010" cy="240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67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35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(DAP)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Rain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Irrigation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(cm)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0-7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8-14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15-21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22-30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 b="1" dirty="0"/>
                        <a:t>13.3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 b="1" dirty="0"/>
                        <a:t>15.9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934200" y="914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4200" y="38100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205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852" y="1118016"/>
            <a:ext cx="7139940" cy="5585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128" y="0"/>
            <a:ext cx="7291388" cy="1143000"/>
          </a:xfrm>
        </p:spPr>
        <p:txBody>
          <a:bodyPr/>
          <a:lstStyle/>
          <a:p>
            <a:r>
              <a:rPr lang="en-US" dirty="0"/>
              <a:t>Early Season Injury – 2017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667000" y="1950042"/>
                <a:ext cx="3314177" cy="671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Injury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=103.6+ 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−0.0387−103.6</m:t>
                            </m:r>
                          </m:e>
                        </m:d>
                      </m:num>
                      <m:den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𝑅𝑎𝑡𝑒</m:t>
                                    </m:r>
                                  </m:num>
                                  <m:den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240.5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2.9966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1950042"/>
                <a:ext cx="3314177" cy="671915"/>
              </a:xfrm>
              <a:prstGeom prst="rect">
                <a:avLst/>
              </a:prstGeom>
              <a:blipFill>
                <a:blip r:embed="rId4"/>
                <a:stretch>
                  <a:fillRect l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-4940" y="5934670"/>
            <a:ext cx="1258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= 0.98</a:t>
            </a:r>
          </a:p>
          <a:p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baseline="-25000" dirty="0">
                <a:solidFill>
                  <a:schemeClr val="accent2"/>
                </a:solidFill>
              </a:rPr>
              <a:t>50</a:t>
            </a:r>
            <a:r>
              <a:rPr lang="en-US" dirty="0">
                <a:solidFill>
                  <a:schemeClr val="accent2"/>
                </a:solidFill>
              </a:rPr>
              <a:t> = 240.5</a:t>
            </a:r>
          </a:p>
          <a:p>
            <a:r>
              <a:rPr lang="en-US" dirty="0">
                <a:solidFill>
                  <a:schemeClr val="accent2"/>
                </a:solidFill>
              </a:rPr>
              <a:t>29 DAP</a:t>
            </a:r>
          </a:p>
        </p:txBody>
      </p:sp>
    </p:spTree>
    <p:extLst>
      <p:ext uri="{BB962C8B-B14F-4D97-AF65-F5344CB8AC3E}">
        <p14:creationId xmlns:p14="http://schemas.microsoft.com/office/powerpoint/2010/main" val="6189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875" y="1831693"/>
            <a:ext cx="3269486" cy="4359315"/>
          </a:xfrm>
        </p:spPr>
      </p:pic>
      <p:pic>
        <p:nvPicPr>
          <p:cNvPr id="7" name="Picture 16" descr="A path with trees on the side of a dirt road&#10;&#10;Description generated with very high confidence">
            <a:extLst>
              <a:ext uri="{FF2B5EF4-FFF2-40B4-BE49-F238E27FC236}">
                <a16:creationId xmlns:a16="http://schemas.microsoft.com/office/drawing/2014/main" xmlns="" id="{159AAB35-5D48-4936-ACE0-E674D8D0F3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678" y="1831693"/>
            <a:ext cx="3264060" cy="4359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DACA5B-12FF-49CB-BBF0-7BD3F52E3892}"/>
              </a:ext>
            </a:extLst>
          </p:cNvPr>
          <p:cNvSpPr txBox="1"/>
          <p:nvPr/>
        </p:nvSpPr>
        <p:spPr>
          <a:xfrm>
            <a:off x="5587678" y="1833140"/>
            <a:ext cx="3264060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g ai ha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9C0C1F-44C1-4D72-A7F6-6A7C70B8D20B}"/>
              </a:ext>
            </a:extLst>
          </p:cNvPr>
          <p:cNvSpPr txBox="1"/>
          <p:nvPr/>
        </p:nvSpPr>
        <p:spPr>
          <a:xfrm>
            <a:off x="1967875" y="1833140"/>
            <a:ext cx="3269486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280 g ai ha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27A2FAC-0E95-4134-824C-29BFA6445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Early Season Injury - 2017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4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350" y="990600"/>
            <a:ext cx="7208838" cy="5397500"/>
          </a:xfrm>
        </p:spPr>
        <p:txBody>
          <a:bodyPr/>
          <a:lstStyle/>
          <a:p>
            <a:r>
              <a:rPr lang="en-US" dirty="0"/>
              <a:t>Herbicide-resistant Palmer amaranth is one of the most troublesome weeds in agronomic crops in GA (Webster, ed. 2012; Webster, ed. 2013)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27432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3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021" y="1831693"/>
            <a:ext cx="3272779" cy="4363705"/>
          </a:xfrm>
          <a:prstGeom prst="rect">
            <a:avLst/>
          </a:prstGeom>
        </p:spPr>
      </p:pic>
      <p:pic>
        <p:nvPicPr>
          <p:cNvPr id="18" name="Picture 16" descr="A path with trees on the side of a dirt road&#10;&#10;Description generated with very high confidence">
            <a:extLst>
              <a:ext uri="{FF2B5EF4-FFF2-40B4-BE49-F238E27FC236}">
                <a16:creationId xmlns:a16="http://schemas.microsoft.com/office/drawing/2014/main" xmlns="" id="{8F8A3D11-4C6E-443A-A836-4BEC754761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678" y="1831693"/>
            <a:ext cx="3264060" cy="4359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24C916-3249-46DC-8F34-2AACBB1C327F}"/>
              </a:ext>
            </a:extLst>
          </p:cNvPr>
          <p:cNvSpPr txBox="1"/>
          <p:nvPr/>
        </p:nvSpPr>
        <p:spPr>
          <a:xfrm>
            <a:off x="5587678" y="1832211"/>
            <a:ext cx="3264059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0 g ai ha</a:t>
            </a:r>
            <a:r>
              <a:rPr lang="en-US" sz="2400" b="1" baseline="30000" dirty="0">
                <a:solidFill>
                  <a:srgbClr val="FFFF00"/>
                </a:solidFill>
              </a:rPr>
              <a:t>-1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639382C-190F-403E-88D4-636B16C3E646}"/>
              </a:ext>
            </a:extLst>
          </p:cNvPr>
          <p:cNvSpPr txBox="1"/>
          <p:nvPr/>
        </p:nvSpPr>
        <p:spPr>
          <a:xfrm>
            <a:off x="1985021" y="1832211"/>
            <a:ext cx="3272779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140 g ai ha</a:t>
            </a:r>
            <a:r>
              <a:rPr lang="en-US" sz="2400" b="1" baseline="30000" dirty="0">
                <a:solidFill>
                  <a:srgbClr val="FFFF00"/>
                </a:solidFill>
              </a:rPr>
              <a:t>-1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C9B72A6D-55F6-4EB6-9EA2-8CA5D975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Early Season Injury - 2017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8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42" y="1831692"/>
            <a:ext cx="3269486" cy="4359315"/>
          </a:xfrm>
          <a:prstGeom prst="rect">
            <a:avLst/>
          </a:prstGeom>
        </p:spPr>
      </p:pic>
      <p:pic>
        <p:nvPicPr>
          <p:cNvPr id="18" name="Picture 16" descr="A path with trees on the side of a dirt road&#10;&#10;Description generated with very high confidence">
            <a:extLst>
              <a:ext uri="{FF2B5EF4-FFF2-40B4-BE49-F238E27FC236}">
                <a16:creationId xmlns:a16="http://schemas.microsoft.com/office/drawing/2014/main" xmlns="" id="{8F8A3D11-4C6E-443A-A836-4BEC754761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678" y="1831693"/>
            <a:ext cx="3264060" cy="4359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24C916-3249-46DC-8F34-2AACBB1C327F}"/>
              </a:ext>
            </a:extLst>
          </p:cNvPr>
          <p:cNvSpPr txBox="1"/>
          <p:nvPr/>
        </p:nvSpPr>
        <p:spPr>
          <a:xfrm>
            <a:off x="5587678" y="1833140"/>
            <a:ext cx="3264059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0 g ai ha</a:t>
            </a:r>
            <a:r>
              <a:rPr lang="en-US" sz="2400" b="1" baseline="30000" dirty="0">
                <a:solidFill>
                  <a:srgbClr val="FFFF00"/>
                </a:solidFill>
              </a:rPr>
              <a:t>-1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639382C-190F-403E-88D4-636B16C3E646}"/>
              </a:ext>
            </a:extLst>
          </p:cNvPr>
          <p:cNvSpPr txBox="1"/>
          <p:nvPr/>
        </p:nvSpPr>
        <p:spPr>
          <a:xfrm>
            <a:off x="1969742" y="1833140"/>
            <a:ext cx="3269486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70 </a:t>
            </a:r>
            <a:r>
              <a:rPr lang="en-US" sz="2400" b="1" dirty="0">
                <a:solidFill>
                  <a:srgbClr val="FFFF00"/>
                </a:solidFill>
              </a:rPr>
              <a:t>g ai ha</a:t>
            </a:r>
            <a:r>
              <a:rPr lang="en-US" sz="2400" b="1" baseline="30000" dirty="0">
                <a:solidFill>
                  <a:srgbClr val="FFFF00"/>
                </a:solidFill>
              </a:rPr>
              <a:t>-1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C9B72A6D-55F6-4EB6-9EA2-8CA5D975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dirty="0">
                <a:cs typeface="Arial"/>
              </a:rPr>
              <a:t>Early Season Injury - 2017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80" y="1325433"/>
            <a:ext cx="7223760" cy="5478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Season Injury - 2018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43200" y="1981200"/>
                <a:ext cx="3165290" cy="671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Injury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0.78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.3465</m:t>
                            </m:r>
                            <m:r>
                              <a:rPr lang="en-US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90.78</m:t>
                            </m:r>
                          </m:e>
                        </m:d>
                      </m:num>
                      <m:den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𝑅𝑎𝑡𝑒</m:t>
                                    </m:r>
                                  </m:num>
                                  <m:den>
                                    <m:r>
                                      <a:rPr lang="en-US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2.5461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981200"/>
                <a:ext cx="3165290" cy="671915"/>
              </a:xfrm>
              <a:prstGeom prst="rect">
                <a:avLst/>
              </a:prstGeom>
              <a:blipFill rotWithShape="1">
                <a:blip r:embed="rId4"/>
                <a:stretch>
                  <a:fillRect l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-4940" y="5934670"/>
            <a:ext cx="1258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= 0.83</a:t>
            </a:r>
          </a:p>
          <a:p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baseline="-25000" dirty="0">
                <a:solidFill>
                  <a:schemeClr val="accent2"/>
                </a:solidFill>
              </a:rPr>
              <a:t>50</a:t>
            </a:r>
            <a:r>
              <a:rPr lang="en-US" dirty="0">
                <a:solidFill>
                  <a:schemeClr val="accent2"/>
                </a:solidFill>
              </a:rPr>
              <a:t> = 345.0</a:t>
            </a:r>
          </a:p>
          <a:p>
            <a:r>
              <a:rPr lang="en-US" dirty="0">
                <a:solidFill>
                  <a:schemeClr val="accent2"/>
                </a:solidFill>
              </a:rPr>
              <a:t>52 </a:t>
            </a:r>
            <a:r>
              <a:rPr lang="en-US" dirty="0" smtClean="0">
                <a:solidFill>
                  <a:schemeClr val="accent2"/>
                </a:solidFill>
              </a:rPr>
              <a:t>DAP</a:t>
            </a:r>
          </a:p>
        </p:txBody>
      </p:sp>
    </p:spTree>
    <p:extLst>
      <p:ext uri="{BB962C8B-B14F-4D97-AF65-F5344CB8AC3E}">
        <p14:creationId xmlns:p14="http://schemas.microsoft.com/office/powerpoint/2010/main" val="347064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70" y="1825905"/>
            <a:ext cx="3257551" cy="434340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dirty="0"/>
              <a:t>Early Season Injury - 2018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32" y="1825906"/>
            <a:ext cx="3257550" cy="4343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F7BBFF-2F96-4990-8B9E-54793EB2F5EF}"/>
              </a:ext>
            </a:extLst>
          </p:cNvPr>
          <p:cNvSpPr txBox="1"/>
          <p:nvPr/>
        </p:nvSpPr>
        <p:spPr>
          <a:xfrm>
            <a:off x="1915970" y="1825906"/>
            <a:ext cx="3257551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 ai ha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AE2556-DD13-4BED-889B-1552DBCB3D31}"/>
              </a:ext>
            </a:extLst>
          </p:cNvPr>
          <p:cNvSpPr txBox="1"/>
          <p:nvPr/>
        </p:nvSpPr>
        <p:spPr>
          <a:xfrm>
            <a:off x="5590932" y="1833140"/>
            <a:ext cx="3257550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g ai ha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7815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83" y="1833141"/>
            <a:ext cx="3252125" cy="43361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dirty="0"/>
              <a:t>Early Season Injury - 2018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32" y="1825906"/>
            <a:ext cx="3257550" cy="4343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F7BBFF-2F96-4990-8B9E-54793EB2F5EF}"/>
              </a:ext>
            </a:extLst>
          </p:cNvPr>
          <p:cNvSpPr txBox="1"/>
          <p:nvPr/>
        </p:nvSpPr>
        <p:spPr>
          <a:xfrm>
            <a:off x="1918684" y="1825906"/>
            <a:ext cx="3252124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140 </a:t>
            </a:r>
            <a:r>
              <a:rPr lang="en-US" sz="2400" b="1" dirty="0">
                <a:solidFill>
                  <a:srgbClr val="FFFF00"/>
                </a:solidFill>
              </a:rPr>
              <a:t>g ai ha</a:t>
            </a:r>
            <a:r>
              <a:rPr lang="en-US" sz="2400" b="1" baseline="30000" dirty="0">
                <a:solidFill>
                  <a:srgbClr val="FFFF00"/>
                </a:solidFill>
              </a:rPr>
              <a:t>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AE2556-DD13-4BED-889B-1552DBCB3D31}"/>
              </a:ext>
            </a:extLst>
          </p:cNvPr>
          <p:cNvSpPr txBox="1"/>
          <p:nvPr/>
        </p:nvSpPr>
        <p:spPr>
          <a:xfrm>
            <a:off x="5590932" y="1833140"/>
            <a:ext cx="3257550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0 g ai ha</a:t>
            </a:r>
            <a:r>
              <a:rPr lang="en-US" sz="2400" b="1" baseline="30000" dirty="0">
                <a:solidFill>
                  <a:srgbClr val="FFFF00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9269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83" y="1833140"/>
            <a:ext cx="3252125" cy="43361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dirty="0"/>
              <a:t>Early Season Injury - 2018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32" y="1825906"/>
            <a:ext cx="3257550" cy="4343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F7BBFF-2F96-4990-8B9E-54793EB2F5EF}"/>
              </a:ext>
            </a:extLst>
          </p:cNvPr>
          <p:cNvSpPr txBox="1"/>
          <p:nvPr/>
        </p:nvSpPr>
        <p:spPr>
          <a:xfrm>
            <a:off x="1918684" y="1825906"/>
            <a:ext cx="3252124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70 </a:t>
            </a:r>
            <a:r>
              <a:rPr lang="en-US" sz="2400" b="1" dirty="0">
                <a:solidFill>
                  <a:srgbClr val="FFFF00"/>
                </a:solidFill>
              </a:rPr>
              <a:t>g ai ha</a:t>
            </a:r>
            <a:r>
              <a:rPr lang="en-US" sz="2400" b="1" baseline="30000" dirty="0">
                <a:solidFill>
                  <a:srgbClr val="FFFF00"/>
                </a:solidFill>
              </a:rPr>
              <a:t>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AE2556-DD13-4BED-889B-1552DBCB3D31}"/>
              </a:ext>
            </a:extLst>
          </p:cNvPr>
          <p:cNvSpPr txBox="1"/>
          <p:nvPr/>
        </p:nvSpPr>
        <p:spPr>
          <a:xfrm>
            <a:off x="5590932" y="1833140"/>
            <a:ext cx="3257550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0 g ai ha</a:t>
            </a:r>
            <a:r>
              <a:rPr lang="en-US" sz="2400" b="1" baseline="30000" dirty="0">
                <a:solidFill>
                  <a:srgbClr val="FFFF00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87117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398" y="1239838"/>
            <a:ext cx="7292340" cy="5532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Stand Loss - 2017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90800" y="2133600"/>
                <a:ext cx="3577069" cy="6957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Stand loss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=103.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2.9702</m:t>
                            </m:r>
                            <m:r>
                              <a:rPr lang="en-US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−103.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e>
                        </m:d>
                      </m:num>
                      <m:den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𝑅𝑎𝑡𝑒</m:t>
                                    </m:r>
                                  </m:num>
                                  <m:den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52.6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4.4961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133600"/>
                <a:ext cx="3577069" cy="695768"/>
              </a:xfrm>
              <a:prstGeom prst="rect">
                <a:avLst/>
              </a:prstGeom>
              <a:blipFill rotWithShape="1">
                <a:blip r:embed="rId4"/>
                <a:stretch>
                  <a:fillRect l="-1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-4940" y="5934670"/>
            <a:ext cx="1258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= 0.99</a:t>
            </a:r>
          </a:p>
          <a:p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baseline="-25000" dirty="0">
                <a:solidFill>
                  <a:schemeClr val="accent2"/>
                </a:solidFill>
              </a:rPr>
              <a:t>50</a:t>
            </a:r>
            <a:r>
              <a:rPr lang="en-US" dirty="0">
                <a:solidFill>
                  <a:schemeClr val="accent2"/>
                </a:solidFill>
              </a:rPr>
              <a:t> = 252.6</a:t>
            </a:r>
          </a:p>
          <a:p>
            <a:r>
              <a:rPr lang="en-US" dirty="0">
                <a:solidFill>
                  <a:schemeClr val="accent2"/>
                </a:solidFill>
              </a:rPr>
              <a:t>31 DAP</a:t>
            </a:r>
          </a:p>
        </p:txBody>
      </p:sp>
    </p:spTree>
    <p:extLst>
      <p:ext uri="{BB962C8B-B14F-4D97-AF65-F5344CB8AC3E}">
        <p14:creationId xmlns:p14="http://schemas.microsoft.com/office/powerpoint/2010/main" val="27278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692" y="1318260"/>
            <a:ext cx="7307580" cy="5539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Stand Loss - 2018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43200" y="1981200"/>
                <a:ext cx="3577069" cy="6748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Stand loss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8.02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.3559</m:t>
                            </m:r>
                            <m:r>
                              <a:rPr lang="en-US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88.02</m:t>
                            </m:r>
                          </m:e>
                        </m:d>
                      </m:num>
                      <m:den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𝑅𝑎𝑡𝑒</m:t>
                                    </m:r>
                                  </m:num>
                                  <m:den>
                                    <m:r>
                                      <a:rPr lang="en-US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96.1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3.4562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981200"/>
                <a:ext cx="3577069" cy="674800"/>
              </a:xfrm>
              <a:prstGeom prst="rect">
                <a:avLst/>
              </a:prstGeom>
              <a:blipFill rotWithShape="1">
                <a:blip r:embed="rId4"/>
                <a:stretch>
                  <a:fillRect l="-1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-4940" y="5934670"/>
            <a:ext cx="1258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= 0.91</a:t>
            </a:r>
          </a:p>
          <a:p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baseline="-25000" dirty="0">
                <a:solidFill>
                  <a:schemeClr val="accent2"/>
                </a:solidFill>
              </a:rPr>
              <a:t>50</a:t>
            </a:r>
            <a:r>
              <a:rPr lang="en-US" dirty="0">
                <a:solidFill>
                  <a:schemeClr val="accent2"/>
                </a:solidFill>
              </a:rPr>
              <a:t> = 296.1</a:t>
            </a:r>
          </a:p>
          <a:p>
            <a:r>
              <a:rPr lang="en-US" dirty="0">
                <a:solidFill>
                  <a:schemeClr val="accent2"/>
                </a:solidFill>
              </a:rPr>
              <a:t>52 DAP</a:t>
            </a:r>
          </a:p>
        </p:txBody>
      </p:sp>
    </p:spTree>
    <p:extLst>
      <p:ext uri="{BB962C8B-B14F-4D97-AF65-F5344CB8AC3E}">
        <p14:creationId xmlns:p14="http://schemas.microsoft.com/office/powerpoint/2010/main" val="38732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84" y="1286856"/>
            <a:ext cx="7249954" cy="549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Season Injury - 2017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43200" y="2133600"/>
                <a:ext cx="2988960" cy="671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Injury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0.0</m:t>
                            </m:r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313</m:t>
                            </m:r>
                            <m:r>
                              <a:rPr lang="en-US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−10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d>
                      </m:num>
                      <m:den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𝑅𝑎𝑡𝑒</m:t>
                                    </m:r>
                                  </m:num>
                                  <m:den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64.2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3.4389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133600"/>
                <a:ext cx="2988960" cy="671915"/>
              </a:xfrm>
              <a:prstGeom prst="rect">
                <a:avLst/>
              </a:prstGeom>
              <a:blipFill rotWithShape="1">
                <a:blip r:embed="rId4"/>
                <a:stretch>
                  <a:fillRect l="-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-4940" y="5934670"/>
            <a:ext cx="1258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= 0.97</a:t>
            </a:r>
          </a:p>
          <a:p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baseline="-25000" dirty="0">
                <a:solidFill>
                  <a:schemeClr val="accent2"/>
                </a:solidFill>
              </a:rPr>
              <a:t>50</a:t>
            </a:r>
            <a:r>
              <a:rPr lang="en-US" dirty="0">
                <a:solidFill>
                  <a:schemeClr val="accent2"/>
                </a:solidFill>
              </a:rPr>
              <a:t> = 264.2</a:t>
            </a:r>
          </a:p>
          <a:p>
            <a:r>
              <a:rPr lang="en-US" dirty="0">
                <a:solidFill>
                  <a:schemeClr val="accent2"/>
                </a:solidFill>
              </a:rPr>
              <a:t>98 DAP</a:t>
            </a:r>
          </a:p>
        </p:txBody>
      </p:sp>
    </p:spTree>
    <p:extLst>
      <p:ext uri="{BB962C8B-B14F-4D97-AF65-F5344CB8AC3E}">
        <p14:creationId xmlns:p14="http://schemas.microsoft.com/office/powerpoint/2010/main" val="401197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884" y="1361849"/>
            <a:ext cx="713232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Season Injury - 2018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43200" y="2057400"/>
                <a:ext cx="3535391" cy="6748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Injury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7.585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0.8279</m:t>
                            </m:r>
                            <m:r>
                              <a:rPr lang="en-US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57.585</m:t>
                            </m:r>
                          </m:e>
                        </m:d>
                      </m:num>
                      <m:den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𝑅𝑎𝑡𝑒</m:t>
                                    </m:r>
                                  </m:num>
                                  <m:den>
                                    <m:r>
                                      <a:rPr lang="en-US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18.2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3.5347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057400"/>
                <a:ext cx="3535391" cy="674800"/>
              </a:xfrm>
              <a:prstGeom prst="rect">
                <a:avLst/>
              </a:prstGeom>
              <a:blipFill rotWithShape="1">
                <a:blip r:embed="rId4"/>
                <a:stretch>
                  <a:fillRect l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-4940" y="5934670"/>
            <a:ext cx="1258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= 0.87</a:t>
            </a:r>
          </a:p>
          <a:p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baseline="-25000" dirty="0">
                <a:solidFill>
                  <a:schemeClr val="accent2"/>
                </a:solidFill>
              </a:rPr>
              <a:t>50</a:t>
            </a:r>
            <a:r>
              <a:rPr lang="en-US" dirty="0">
                <a:solidFill>
                  <a:schemeClr val="accent2"/>
                </a:solidFill>
              </a:rPr>
              <a:t> = 318.2</a:t>
            </a:r>
          </a:p>
          <a:p>
            <a:r>
              <a:rPr lang="en-US" dirty="0">
                <a:solidFill>
                  <a:schemeClr val="accent2"/>
                </a:solidFill>
              </a:rPr>
              <a:t>85 DAP</a:t>
            </a:r>
          </a:p>
        </p:txBody>
      </p:sp>
    </p:spTree>
    <p:extLst>
      <p:ext uri="{BB962C8B-B14F-4D97-AF65-F5344CB8AC3E}">
        <p14:creationId xmlns:p14="http://schemas.microsoft.com/office/powerpoint/2010/main" val="4661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Palmer A</a:t>
            </a:r>
            <a:r>
              <a:rPr lang="en-US" dirty="0" smtClean="0"/>
              <a:t>maranth </a:t>
            </a:r>
            <a:r>
              <a:rPr lang="en-US" dirty="0"/>
              <a:t>B</a:t>
            </a:r>
            <a:r>
              <a:rPr lang="en-US" dirty="0" smtClean="0"/>
              <a:t>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219200"/>
            <a:ext cx="4006850" cy="5095875"/>
          </a:xfrm>
        </p:spPr>
        <p:txBody>
          <a:bodyPr/>
          <a:lstStyle/>
          <a:p>
            <a:r>
              <a:rPr lang="en-US" dirty="0"/>
              <a:t>Wide germination window (Keeley et al. 1987)</a:t>
            </a:r>
          </a:p>
          <a:p>
            <a:pPr lvl="1"/>
            <a:r>
              <a:rPr lang="en-US" sz="2000" i="1" dirty="0">
                <a:solidFill>
                  <a:srgbClr val="0070C0"/>
                </a:solidFill>
              </a:rPr>
              <a:t>March-October</a:t>
            </a:r>
          </a:p>
          <a:p>
            <a:pPr lvl="1"/>
            <a:r>
              <a:rPr lang="en-US" sz="2000" i="1" dirty="0">
                <a:solidFill>
                  <a:srgbClr val="0070C0"/>
                </a:solidFill>
              </a:rPr>
              <a:t>Greatest germination from June-August</a:t>
            </a:r>
          </a:p>
          <a:p>
            <a:r>
              <a:rPr lang="en-US" dirty="0"/>
              <a:t>Prolific seed production</a:t>
            </a:r>
          </a:p>
          <a:p>
            <a:pPr lvl="1"/>
            <a:r>
              <a:rPr lang="en-US" sz="2000" i="1" dirty="0">
                <a:solidFill>
                  <a:srgbClr val="0070C0"/>
                </a:solidFill>
              </a:rPr>
              <a:t>Over 446,000 seed per plant </a:t>
            </a:r>
            <a:r>
              <a:rPr lang="en-US" sz="2000" i="1" dirty="0" smtClean="0">
                <a:solidFill>
                  <a:srgbClr val="0070C0"/>
                </a:solidFill>
              </a:rPr>
              <a:t>in </a:t>
            </a:r>
            <a:r>
              <a:rPr lang="en-US" sz="2000" i="1" dirty="0">
                <a:solidFill>
                  <a:srgbClr val="0070C0"/>
                </a:solidFill>
              </a:rPr>
              <a:t>non-crop </a:t>
            </a:r>
            <a:r>
              <a:rPr lang="en-US" sz="2000" i="1" dirty="0" smtClean="0">
                <a:solidFill>
                  <a:srgbClr val="0070C0"/>
                </a:solidFill>
              </a:rPr>
              <a:t>(</a:t>
            </a:r>
            <a:r>
              <a:rPr lang="en-US" sz="2000" i="1" dirty="0">
                <a:solidFill>
                  <a:srgbClr val="0070C0"/>
                </a:solidFill>
              </a:rPr>
              <a:t>Webster and Grey 2015)</a:t>
            </a:r>
          </a:p>
          <a:p>
            <a:pPr lvl="1"/>
            <a:r>
              <a:rPr lang="en-US" sz="2000" i="1" dirty="0">
                <a:solidFill>
                  <a:srgbClr val="0070C0"/>
                </a:solidFill>
              </a:rPr>
              <a:t>Over 60,000 seed per plant when planted on August 1 (Keeley et al. 1987)</a:t>
            </a:r>
          </a:p>
          <a:p>
            <a:endParaRPr lang="en-US" sz="2000" i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95400"/>
            <a:ext cx="3122613" cy="2341959"/>
          </a:xfrm>
        </p:spPr>
      </p:pic>
    </p:spTree>
    <p:extLst>
      <p:ext uri="{BB962C8B-B14F-4D97-AF65-F5344CB8AC3E}">
        <p14:creationId xmlns:p14="http://schemas.microsoft.com/office/powerpoint/2010/main" val="315020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98" y="1242336"/>
            <a:ext cx="7292340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Yield Loss – 2017 &amp;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90800" y="1981200"/>
                <a:ext cx="3492303" cy="671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Yield loss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83.57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1.307−83.57</m:t>
                            </m:r>
                          </m:e>
                        </m:d>
                      </m:num>
                      <m:den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𝑅𝑎𝑡𝑒</m:t>
                                    </m:r>
                                  </m:num>
                                  <m:den>
                                    <m: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19.8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6.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2934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1981200"/>
                <a:ext cx="3492303" cy="671915"/>
              </a:xfrm>
              <a:prstGeom prst="rect">
                <a:avLst/>
              </a:prstGeom>
              <a:blipFill>
                <a:blip r:embed="rId4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0" y="5934670"/>
            <a:ext cx="1526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= 0.74</a:t>
            </a:r>
          </a:p>
          <a:p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baseline="-25000" dirty="0">
                <a:solidFill>
                  <a:schemeClr val="accent2"/>
                </a:solidFill>
              </a:rPr>
              <a:t>50</a:t>
            </a:r>
            <a:r>
              <a:rPr lang="en-US" dirty="0">
                <a:solidFill>
                  <a:schemeClr val="accent2"/>
                </a:solidFill>
              </a:rPr>
              <a:t> = </a:t>
            </a:r>
            <a:r>
              <a:rPr lang="en-US" dirty="0" smtClean="0">
                <a:solidFill>
                  <a:schemeClr val="accent2"/>
                </a:solidFill>
              </a:rPr>
              <a:t>319.8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5,368 kg ha</a:t>
            </a:r>
            <a:r>
              <a:rPr lang="en-US" baseline="30000" dirty="0" smtClean="0">
                <a:solidFill>
                  <a:schemeClr val="accent2"/>
                </a:solidFill>
              </a:rPr>
              <a:t>-1</a:t>
            </a:r>
            <a:endParaRPr lang="en-US" baseline="30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Summary/Conclusions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350" y="1308100"/>
            <a:ext cx="7208838" cy="5321300"/>
          </a:xfrm>
        </p:spPr>
        <p:txBody>
          <a:bodyPr/>
          <a:lstStyle/>
          <a:p>
            <a:r>
              <a:rPr lang="en-US" dirty="0" smtClean="0"/>
              <a:t>Rates from 280-560 g </a:t>
            </a:r>
            <a:r>
              <a:rPr lang="en-US" dirty="0" err="1" smtClean="0"/>
              <a:t>ai</a:t>
            </a:r>
            <a:r>
              <a:rPr lang="en-US" dirty="0" smtClean="0"/>
              <a:t> ha</a:t>
            </a:r>
            <a:r>
              <a:rPr lang="en-US" baseline="30000" dirty="0" smtClean="0"/>
              <a:t>-1 </a:t>
            </a:r>
            <a:r>
              <a:rPr lang="en-US" dirty="0" smtClean="0"/>
              <a:t>caused unacceptable injury and stand loss, resulting in 25-80% yield loss. </a:t>
            </a:r>
          </a:p>
          <a:p>
            <a:r>
              <a:rPr lang="en-US" dirty="0" smtClean="0"/>
              <a:t>The 140 </a:t>
            </a:r>
            <a:r>
              <a:rPr lang="en-US" dirty="0"/>
              <a:t>g </a:t>
            </a:r>
            <a:r>
              <a:rPr lang="en-US" dirty="0" err="1"/>
              <a:t>ai</a:t>
            </a:r>
            <a:r>
              <a:rPr lang="en-US" dirty="0"/>
              <a:t> ha</a:t>
            </a:r>
            <a:r>
              <a:rPr lang="en-US" baseline="30000" dirty="0"/>
              <a:t>-1 </a:t>
            </a:r>
            <a:r>
              <a:rPr lang="en-US" dirty="0" smtClean="0"/>
              <a:t>rate resulted in a maximum of 17% visual injury and 10% stand loss, resulting in minimal yield loss (2%). </a:t>
            </a:r>
          </a:p>
          <a:p>
            <a:pPr lvl="1"/>
            <a:r>
              <a:rPr lang="en-US" sz="2400" dirty="0" smtClean="0"/>
              <a:t>Comparable injury levels, stand loss, and yield loss were observed at the 0, 35, and 70 </a:t>
            </a:r>
            <a:r>
              <a:rPr lang="en-US" sz="2400" dirty="0"/>
              <a:t>g </a:t>
            </a:r>
            <a:r>
              <a:rPr lang="en-US" sz="2400" dirty="0" err="1"/>
              <a:t>ai</a:t>
            </a:r>
            <a:r>
              <a:rPr lang="en-US" sz="2400" dirty="0"/>
              <a:t> ha</a:t>
            </a:r>
            <a:r>
              <a:rPr lang="en-US" sz="2400" baseline="30000" dirty="0"/>
              <a:t>-1 </a:t>
            </a:r>
            <a:r>
              <a:rPr lang="en-US" sz="2400" dirty="0" smtClean="0"/>
              <a:t>rates. </a:t>
            </a:r>
          </a:p>
          <a:p>
            <a:r>
              <a:rPr lang="en-US" dirty="0" smtClean="0"/>
              <a:t>We conclude that </a:t>
            </a:r>
            <a:r>
              <a:rPr lang="en-US" dirty="0" err="1" smtClean="0"/>
              <a:t>metribuzin</a:t>
            </a:r>
            <a:r>
              <a:rPr lang="en-US" dirty="0" smtClean="0"/>
              <a:t> can be used as a post-harvest </a:t>
            </a:r>
            <a:r>
              <a:rPr lang="en-US" dirty="0" err="1" smtClean="0"/>
              <a:t>burndown</a:t>
            </a:r>
            <a:r>
              <a:rPr lang="en-US" dirty="0" smtClean="0"/>
              <a:t> treatment in corn with minimal injury, stand loss, and yield loss to a subsequent peanut crop.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95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350" y="2101850"/>
            <a:ext cx="7208838" cy="26543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Based on a targeted application rate of 280 g </a:t>
            </a:r>
            <a:r>
              <a:rPr lang="en-US" sz="2800" dirty="0" err="1"/>
              <a:t>ai</a:t>
            </a:r>
            <a:r>
              <a:rPr lang="en-US" sz="2800" dirty="0"/>
              <a:t> ha</a:t>
            </a:r>
            <a:r>
              <a:rPr lang="en-US" sz="2800" baseline="30000" dirty="0"/>
              <a:t>-1 </a:t>
            </a:r>
            <a:r>
              <a:rPr lang="en-US" sz="2800" dirty="0"/>
              <a:t>and an estimated half-life of ~30-60 days, we hypothesize that rates of 70 g </a:t>
            </a:r>
            <a:r>
              <a:rPr lang="en-US" sz="2800" dirty="0" err="1"/>
              <a:t>ai</a:t>
            </a:r>
            <a:r>
              <a:rPr lang="en-US" sz="2800" dirty="0"/>
              <a:t> ha</a:t>
            </a:r>
            <a:r>
              <a:rPr lang="en-US" sz="2800" baseline="30000" dirty="0"/>
              <a:t>-1</a:t>
            </a:r>
            <a:r>
              <a:rPr lang="en-US" sz="2800" dirty="0"/>
              <a:t> or less (~two half-lives) should not negatively affect peanut growth and development.</a:t>
            </a:r>
            <a:endParaRPr lang="en-US" sz="2800" baseline="300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4824413"/>
            <a:ext cx="306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FAIL TO REJECT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4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702050" cy="5095875"/>
          </a:xfrm>
        </p:spPr>
        <p:txBody>
          <a:bodyPr/>
          <a:lstStyle/>
          <a:p>
            <a:r>
              <a:rPr lang="en-US" dirty="0" smtClean="0"/>
              <a:t>Study repeated</a:t>
            </a:r>
          </a:p>
          <a:p>
            <a:r>
              <a:rPr lang="en-US" dirty="0" smtClean="0"/>
              <a:t>PPI applications</a:t>
            </a:r>
          </a:p>
          <a:p>
            <a:pPr lvl="1"/>
            <a:r>
              <a:rPr lang="en-US" sz="2400" i="1" dirty="0" smtClean="0">
                <a:solidFill>
                  <a:srgbClr val="0070C0"/>
                </a:solidFill>
              </a:rPr>
              <a:t>A more accurate representation of carryover issues??</a:t>
            </a:r>
            <a:endParaRPr lang="en-US" dirty="0"/>
          </a:p>
          <a:p>
            <a:r>
              <a:rPr lang="en-US" dirty="0" smtClean="0"/>
              <a:t>On-farm evaluations</a:t>
            </a:r>
          </a:p>
          <a:p>
            <a:pPr lvl="1"/>
            <a:r>
              <a:rPr lang="en-US" sz="2400" i="1" dirty="0" err="1" smtClean="0">
                <a:solidFill>
                  <a:srgbClr val="0070C0"/>
                </a:solidFill>
              </a:rPr>
              <a:t>Burndown</a:t>
            </a:r>
            <a:r>
              <a:rPr lang="en-US" sz="2400" i="1" dirty="0" smtClean="0">
                <a:solidFill>
                  <a:srgbClr val="0070C0"/>
                </a:solidFill>
              </a:rPr>
              <a:t> after corn harvest at multiple rates, plant peanut the next season and evaluate crop tolerance</a:t>
            </a:r>
            <a:endParaRPr lang="en-US" sz="2400" i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46725" y="1371600"/>
            <a:ext cx="3529013" cy="17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Questions/Comments?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28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prostkoeric C drive\weeds\pigweeds\august 23. 2011\Picture 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76250" y="47625"/>
            <a:ext cx="8210550" cy="12477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3800" b="0" dirty="0">
                <a:solidFill>
                  <a:srgbClr val="FFFF00"/>
                </a:solidFill>
              </a:rPr>
              <a:t>Field Corn: Post-Harvest Palmer Amaranth Populations </a:t>
            </a:r>
            <a:r>
              <a:rPr lang="en-US" sz="3800" u="sng" dirty="0">
                <a:solidFill>
                  <a:srgbClr val="FF0000"/>
                </a:solidFill>
              </a:rPr>
              <a:t>Must</a:t>
            </a:r>
            <a:r>
              <a:rPr lang="en-US" sz="3800" b="0" dirty="0">
                <a:solidFill>
                  <a:srgbClr val="FFFF00"/>
                </a:solidFill>
              </a:rPr>
              <a:t> be Managed!</a:t>
            </a:r>
          </a:p>
        </p:txBody>
      </p:sp>
    </p:spTree>
    <p:extLst>
      <p:ext uri="{BB962C8B-B14F-4D97-AF65-F5344CB8AC3E}">
        <p14:creationId xmlns:p14="http://schemas.microsoft.com/office/powerpoint/2010/main" val="395315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Post-Harvest Control </a:t>
            </a:r>
            <a:r>
              <a:rPr lang="en-US" dirty="0"/>
              <a:t>O</a:t>
            </a:r>
            <a:r>
              <a:rPr lang="en-US" dirty="0" smtClean="0"/>
              <a:t>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350" y="1084263"/>
            <a:ext cx="7208838" cy="5164137"/>
          </a:xfrm>
        </p:spPr>
        <p:txBody>
          <a:bodyPr/>
          <a:lstStyle/>
          <a:p>
            <a:r>
              <a:rPr lang="en-US" dirty="0" err="1"/>
              <a:t>Metribuzin</a:t>
            </a:r>
            <a:endParaRPr lang="en-US" dirty="0"/>
          </a:p>
          <a:p>
            <a:pPr lvl="1"/>
            <a:r>
              <a:rPr lang="en-US" dirty="0"/>
              <a:t>Good POST and residual control of Palmer amaranth (Crow et al. 2015; Grey et al. 2014</a:t>
            </a:r>
            <a:r>
              <a:rPr lang="en-US" dirty="0" smtClean="0"/>
              <a:t>)</a:t>
            </a:r>
          </a:p>
          <a:p>
            <a:pPr lvl="2"/>
            <a:r>
              <a:rPr lang="en-US" i="1" dirty="0">
                <a:solidFill>
                  <a:srgbClr val="0070C0"/>
                </a:solidFill>
              </a:rPr>
              <a:t>Takes pressure off of </a:t>
            </a:r>
            <a:r>
              <a:rPr lang="en-US" i="1" dirty="0" smtClean="0">
                <a:solidFill>
                  <a:srgbClr val="0070C0"/>
                </a:solidFill>
              </a:rPr>
              <a:t>PPOs</a:t>
            </a:r>
            <a:endParaRPr lang="en-US" i="1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Can help reduce Palmer amaranth contributions to weed seed-bank</a:t>
            </a:r>
          </a:p>
          <a:p>
            <a:pPr lvl="1"/>
            <a:r>
              <a:rPr lang="en-US" dirty="0"/>
              <a:t>~30-60 day half-life (</a:t>
            </a:r>
            <a:r>
              <a:rPr lang="en-US" dirty="0" err="1"/>
              <a:t>Shaner</a:t>
            </a:r>
            <a:r>
              <a:rPr lang="en-US" dirty="0"/>
              <a:t>, ed. 2014)</a:t>
            </a:r>
          </a:p>
          <a:p>
            <a:pPr lvl="1"/>
            <a:r>
              <a:rPr lang="en-US" dirty="0"/>
              <a:t>Microbial degradation and highly water soluble (</a:t>
            </a:r>
            <a:r>
              <a:rPr lang="en-US" dirty="0" err="1"/>
              <a:t>Shaner</a:t>
            </a:r>
            <a:r>
              <a:rPr lang="en-US" dirty="0"/>
              <a:t>, ed. 2014</a:t>
            </a:r>
            <a:r>
              <a:rPr lang="en-US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0200"/>
            <a:ext cx="1744337" cy="1447800"/>
          </a:xfrm>
          <a:prstGeom prst="rect">
            <a:avLst/>
          </a:prstGeom>
        </p:spPr>
      </p:pic>
      <p:pic>
        <p:nvPicPr>
          <p:cNvPr id="1026" name="Picture 2" descr="Image result for tricor herbic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16334"/>
            <a:ext cx="3124200" cy="144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Palmer Amaranth </a:t>
            </a:r>
            <a:r>
              <a:rPr lang="en-US" sz="3400" dirty="0" err="1" smtClean="0"/>
              <a:t>Burndown</a:t>
            </a:r>
            <a:r>
              <a:rPr lang="en-US" sz="3400" dirty="0" smtClean="0"/>
              <a:t> - 2019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/>
              <a:t>(AMAPA 1-6” tall)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4988" y="2121894"/>
            <a:ext cx="4173538" cy="3130154"/>
          </a:xfrm>
        </p:spPr>
      </p:pic>
      <p:sp>
        <p:nvSpPr>
          <p:cNvPr id="7" name="TextBox 6"/>
          <p:cNvSpPr txBox="1"/>
          <p:nvPr/>
        </p:nvSpPr>
        <p:spPr>
          <a:xfrm>
            <a:off x="9790" y="6027003"/>
            <a:ext cx="1072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NC-01-19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May 20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10 DAT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9429" y="5773740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NTC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5421" y="5788026"/>
            <a:ext cx="3192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Gramoxone 3SL @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840 g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</a:rPr>
              <a:t>ai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 ha</a:t>
            </a:r>
            <a:r>
              <a:rPr lang="en-US" sz="1600" baseline="30000" dirty="0" smtClean="0">
                <a:solidFill>
                  <a:srgbClr val="000000"/>
                </a:solidFill>
                <a:latin typeface="Arial"/>
              </a:rPr>
              <a:t>-1</a:t>
            </a:r>
            <a:endParaRPr lang="en-US" sz="1600" baseline="30000" dirty="0">
              <a:solidFill>
                <a:srgbClr val="000000"/>
              </a:solidFill>
              <a:latin typeface="Arial"/>
            </a:endParaRPr>
          </a:p>
          <a:p>
            <a:pPr algn="ctr">
              <a:defRPr/>
            </a:pPr>
            <a:r>
              <a:rPr lang="en-US" sz="1600" dirty="0" err="1">
                <a:solidFill>
                  <a:srgbClr val="000000"/>
                </a:solidFill>
                <a:latin typeface="Arial"/>
              </a:rPr>
              <a:t>Tricor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4L @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280 g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</a:rPr>
              <a:t>ai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 ha</a:t>
            </a:r>
            <a:r>
              <a:rPr lang="en-US" sz="1600" baseline="30000" dirty="0" smtClean="0">
                <a:solidFill>
                  <a:srgbClr val="000000"/>
                </a:solidFill>
                <a:latin typeface="Arial"/>
              </a:rPr>
              <a:t>-1</a:t>
            </a:r>
            <a:endParaRPr lang="en-US" sz="1600" baseline="30000" dirty="0">
              <a:solidFill>
                <a:srgbClr val="000000"/>
              </a:solidFill>
              <a:latin typeface="Arial"/>
            </a:endParaRPr>
          </a:p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Induce @ 0.25% v/v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7652" y="2123679"/>
            <a:ext cx="4187825" cy="3140869"/>
          </a:xfrm>
        </p:spPr>
      </p:pic>
    </p:spTree>
    <p:extLst>
      <p:ext uri="{BB962C8B-B14F-4D97-AF65-F5344CB8AC3E}">
        <p14:creationId xmlns:p14="http://schemas.microsoft.com/office/powerpoint/2010/main" val="4126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0633"/>
            <a:ext cx="7291388" cy="782638"/>
          </a:xfrm>
        </p:spPr>
        <p:txBody>
          <a:bodyPr/>
          <a:lstStyle/>
          <a:p>
            <a:r>
              <a:rPr lang="en-US" dirty="0"/>
              <a:t>Issues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53739"/>
            <a:ext cx="4648200" cy="610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0800" y="1266712"/>
            <a:ext cx="2743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UPL (formerly UPI) released a Section 2(</a:t>
            </a:r>
            <a:r>
              <a:rPr lang="en-US" sz="2400" dirty="0" err="1" smtClean="0"/>
              <a:t>ee</a:t>
            </a:r>
            <a:r>
              <a:rPr lang="en-US" sz="2400" dirty="0" smtClean="0"/>
              <a:t>) recommendation for fall applications of </a:t>
            </a:r>
            <a:r>
              <a:rPr lang="en-US" sz="2400" dirty="0" err="1" smtClean="0"/>
              <a:t>metribuzin</a:t>
            </a:r>
            <a:r>
              <a:rPr lang="en-US" sz="24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Plantback</a:t>
            </a:r>
            <a:r>
              <a:rPr lang="en-US" sz="2400" dirty="0" smtClean="0"/>
              <a:t> intervals are listed for corn and soybean only.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4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90599"/>
            <a:ext cx="7323138" cy="55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Evaluate the response of peanut to </a:t>
            </a:r>
            <a:r>
              <a:rPr lang="en-US" sz="2400" dirty="0" smtClean="0"/>
              <a:t>various </a:t>
            </a:r>
            <a:r>
              <a:rPr lang="en-US" sz="2400" dirty="0"/>
              <a:t>rates of metribuzin applied preemergence.</a:t>
            </a:r>
          </a:p>
          <a:p>
            <a:endParaRPr lang="en-US" sz="2400" dirty="0"/>
          </a:p>
          <a:p>
            <a:r>
              <a:rPr lang="en-US" sz="2400" dirty="0" smtClean="0"/>
              <a:t>Data will </a:t>
            </a:r>
            <a:r>
              <a:rPr lang="en-US" sz="2400" dirty="0"/>
              <a:t>assist in </a:t>
            </a:r>
            <a:r>
              <a:rPr lang="en-US" sz="2400" dirty="0" smtClean="0"/>
              <a:t>reducing the </a:t>
            </a:r>
            <a:r>
              <a:rPr lang="en-US" sz="2400" dirty="0"/>
              <a:t>plant-back interval on the Tricor</a:t>
            </a:r>
            <a:r>
              <a:rPr lang="en-US" sz="2400" baseline="30000" dirty="0"/>
              <a:t>® </a:t>
            </a:r>
            <a:r>
              <a:rPr lang="en-US" sz="2400" dirty="0"/>
              <a:t>4F label.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44" y="1447800"/>
            <a:ext cx="3529013" cy="2646759"/>
          </a:xfrm>
        </p:spPr>
      </p:pic>
    </p:spTree>
    <p:extLst>
      <p:ext uri="{BB962C8B-B14F-4D97-AF65-F5344CB8AC3E}">
        <p14:creationId xmlns:p14="http://schemas.microsoft.com/office/powerpoint/2010/main" val="241516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9161</TotalTime>
  <Words>1212</Words>
  <Application>Microsoft Macintosh PowerPoint</Application>
  <PresentationFormat>On-screen Show (4:3)</PresentationFormat>
  <Paragraphs>254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Cambria Math</vt:lpstr>
      <vt:lpstr>Garamond</vt:lpstr>
      <vt:lpstr>Times New Roman</vt:lpstr>
      <vt:lpstr>Wingdings</vt:lpstr>
      <vt:lpstr>1_Peanuts</vt:lpstr>
      <vt:lpstr>Edge</vt:lpstr>
      <vt:lpstr>3_Peanuts</vt:lpstr>
      <vt:lpstr>2_Peanuts</vt:lpstr>
      <vt:lpstr>Peanut Response  To Metribuzin</vt:lpstr>
      <vt:lpstr>Introduction</vt:lpstr>
      <vt:lpstr>Palmer Amaranth Biology</vt:lpstr>
      <vt:lpstr>Field Corn: Post-Harvest Palmer Amaranth Populations Must be Managed!</vt:lpstr>
      <vt:lpstr>Post-Harvest Control Option</vt:lpstr>
      <vt:lpstr>Palmer Amaranth Burndown - 2019 (AMAPA 1-6” tall)</vt:lpstr>
      <vt:lpstr>Issues</vt:lpstr>
      <vt:lpstr>Issues</vt:lpstr>
      <vt:lpstr>Objective</vt:lpstr>
      <vt:lpstr>Hypothesis</vt:lpstr>
      <vt:lpstr>Materials and Methods</vt:lpstr>
      <vt:lpstr>Materials and Methods</vt:lpstr>
      <vt:lpstr>Data Collected</vt:lpstr>
      <vt:lpstr>Data Analysis</vt:lpstr>
      <vt:lpstr>Data Presented</vt:lpstr>
      <vt:lpstr>Results</vt:lpstr>
      <vt:lpstr>Rainfall/Irrigation</vt:lpstr>
      <vt:lpstr>Early Season Injury – 2017 </vt:lpstr>
      <vt:lpstr>Early Season Injury - 2017</vt:lpstr>
      <vt:lpstr>Early Season Injury - 2017</vt:lpstr>
      <vt:lpstr>Early Season Injury - 2017</vt:lpstr>
      <vt:lpstr>Early Season Injury - 2018</vt:lpstr>
      <vt:lpstr>Early Season Injury - 2018</vt:lpstr>
      <vt:lpstr>Early Season Injury - 2018</vt:lpstr>
      <vt:lpstr>Early Season Injury - 2018</vt:lpstr>
      <vt:lpstr>Peanut Stand Loss - 2017</vt:lpstr>
      <vt:lpstr>Peanut Stand Loss - 2018</vt:lpstr>
      <vt:lpstr>Late Season Injury - 2017</vt:lpstr>
      <vt:lpstr>Late Season Injury - 2018</vt:lpstr>
      <vt:lpstr>Peanut Yield Loss – 2017 &amp; 2018</vt:lpstr>
      <vt:lpstr>Summary/Conclusions</vt:lpstr>
      <vt:lpstr>Hypothesis</vt:lpstr>
      <vt:lpstr>Future Research</vt:lpstr>
      <vt:lpstr>Questions/Comments?</vt:lpstr>
    </vt:vector>
  </TitlesOfParts>
  <Company>UGA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Eric P. Prostko</dc:creator>
  <cp:lastModifiedBy>Camp Hand</cp:lastModifiedBy>
  <cp:revision>381</cp:revision>
  <dcterms:created xsi:type="dcterms:W3CDTF">2019-02-27T11:48:31Z</dcterms:created>
  <dcterms:modified xsi:type="dcterms:W3CDTF">2019-07-09T17:34:42Z</dcterms:modified>
</cp:coreProperties>
</file>