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0" r:id="rId5"/>
    <p:sldMasterId id="2147483701" r:id="rId6"/>
    <p:sldMasterId id="2147483713" r:id="rId7"/>
    <p:sldMasterId id="2147483733" r:id="rId8"/>
  </p:sldMasterIdLst>
  <p:notesMasterIdLst>
    <p:notesMasterId r:id="rId46"/>
  </p:notesMasterIdLst>
  <p:sldIdLst>
    <p:sldId id="1955" r:id="rId9"/>
    <p:sldId id="317" r:id="rId10"/>
    <p:sldId id="2186" r:id="rId11"/>
    <p:sldId id="1956" r:id="rId12"/>
    <p:sldId id="1959" r:id="rId13"/>
    <p:sldId id="1960" r:id="rId14"/>
    <p:sldId id="1962" r:id="rId15"/>
    <p:sldId id="314" r:id="rId16"/>
    <p:sldId id="1952" r:id="rId17"/>
    <p:sldId id="335" r:id="rId18"/>
    <p:sldId id="300" r:id="rId19"/>
    <p:sldId id="1954" r:id="rId20"/>
    <p:sldId id="1961" r:id="rId21"/>
    <p:sldId id="299" r:id="rId22"/>
    <p:sldId id="301" r:id="rId23"/>
    <p:sldId id="1957" r:id="rId24"/>
    <p:sldId id="257" r:id="rId25"/>
    <p:sldId id="1965" r:id="rId26"/>
    <p:sldId id="263" r:id="rId27"/>
    <p:sldId id="259" r:id="rId28"/>
    <p:sldId id="260" r:id="rId29"/>
    <p:sldId id="261" r:id="rId30"/>
    <p:sldId id="262" r:id="rId31"/>
    <p:sldId id="1966" r:id="rId32"/>
    <p:sldId id="699" r:id="rId33"/>
    <p:sldId id="1758" r:id="rId34"/>
    <p:sldId id="1947" r:id="rId35"/>
    <p:sldId id="1949" r:id="rId36"/>
    <p:sldId id="2187" r:id="rId37"/>
    <p:sldId id="958" r:id="rId38"/>
    <p:sldId id="2188" r:id="rId39"/>
    <p:sldId id="2184" r:id="rId40"/>
    <p:sldId id="2189" r:id="rId41"/>
    <p:sldId id="2190" r:id="rId42"/>
    <p:sldId id="2192" r:id="rId43"/>
    <p:sldId id="2193" r:id="rId44"/>
    <p:sldId id="321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94640" autoAdjust="0"/>
  </p:normalViewPr>
  <p:slideViewPr>
    <p:cSldViewPr snapToGrid="0">
      <p:cViewPr>
        <p:scale>
          <a:sx n="50" d="100"/>
          <a:sy n="50" d="100"/>
        </p:scale>
        <p:origin x="2312" y="11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c P. Prostko" userId="57af0305-f4ff-4cda-9e98-7abbd193299d" providerId="ADAL" clId="{4F341B95-5797-4E00-9F01-C7C25E4489D9}"/>
    <pc:docChg chg="custSel addSld modSld">
      <pc:chgData name="Eric P. Prostko" userId="57af0305-f4ff-4cda-9e98-7abbd193299d" providerId="ADAL" clId="{4F341B95-5797-4E00-9F01-C7C25E4489D9}" dt="2024-11-20T22:51:55.684" v="587" actId="255"/>
      <pc:docMkLst>
        <pc:docMk/>
      </pc:docMkLst>
      <pc:sldChg chg="addSp delSp modSp">
        <pc:chgData name="Eric P. Prostko" userId="57af0305-f4ff-4cda-9e98-7abbd193299d" providerId="ADAL" clId="{4F341B95-5797-4E00-9F01-C7C25E4489D9}" dt="2024-11-20T22:51:55.684" v="587" actId="255"/>
        <pc:sldMkLst>
          <pc:docMk/>
          <pc:sldMk cId="0" sldId="321"/>
        </pc:sldMkLst>
        <pc:spChg chg="add mod">
          <ac:chgData name="Eric P. Prostko" userId="57af0305-f4ff-4cda-9e98-7abbd193299d" providerId="ADAL" clId="{4F341B95-5797-4E00-9F01-C7C25E4489D9}" dt="2024-11-20T22:49:08.596" v="402" actId="20577"/>
          <ac:spMkLst>
            <pc:docMk/>
            <pc:sldMk cId="0" sldId="321"/>
            <ac:spMk id="2" creationId="{245B10B6-0671-4B22-9BD8-4E88ABE76192}"/>
          </ac:spMkLst>
        </pc:spChg>
        <pc:spChg chg="add mod">
          <ac:chgData name="Eric P. Prostko" userId="57af0305-f4ff-4cda-9e98-7abbd193299d" providerId="ADAL" clId="{4F341B95-5797-4E00-9F01-C7C25E4489D9}" dt="2024-11-20T22:51:55.684" v="587" actId="255"/>
          <ac:spMkLst>
            <pc:docMk/>
            <pc:sldMk cId="0" sldId="321"/>
            <ac:spMk id="3" creationId="{A9B900A4-40E1-4195-B45A-8BFEA7A1CCB9}"/>
          </ac:spMkLst>
        </pc:spChg>
        <pc:spChg chg="add del mod">
          <ac:chgData name="Eric P. Prostko" userId="57af0305-f4ff-4cda-9e98-7abbd193299d" providerId="ADAL" clId="{4F341B95-5797-4E00-9F01-C7C25E4489D9}" dt="2024-11-20T22:47:27.748" v="198"/>
          <ac:spMkLst>
            <pc:docMk/>
            <pc:sldMk cId="0" sldId="321"/>
            <ac:spMk id="4" creationId="{D34D17A1-1089-4AD3-AF7A-FB738F05AC21}"/>
          </ac:spMkLst>
        </pc:spChg>
        <pc:spChg chg="del">
          <ac:chgData name="Eric P. Prostko" userId="57af0305-f4ff-4cda-9e98-7abbd193299d" providerId="ADAL" clId="{4F341B95-5797-4E00-9F01-C7C25E4489D9}" dt="2024-11-20T22:48:18.809" v="304" actId="478"/>
          <ac:spMkLst>
            <pc:docMk/>
            <pc:sldMk cId="0" sldId="321"/>
            <ac:spMk id="82947" creationId="{F94FF840-D928-49C5-B461-A13669DB0A74}"/>
          </ac:spMkLst>
        </pc:spChg>
        <pc:picChg chg="add mod">
          <ac:chgData name="Eric P. Prostko" userId="57af0305-f4ff-4cda-9e98-7abbd193299d" providerId="ADAL" clId="{4F341B95-5797-4E00-9F01-C7C25E4489D9}" dt="2024-11-20T22:50:52.097" v="573" actId="1076"/>
          <ac:picMkLst>
            <pc:docMk/>
            <pc:sldMk cId="0" sldId="321"/>
            <ac:picMk id="7" creationId="{D664271A-D17C-4B69-9918-1F0732BFBF46}"/>
          </ac:picMkLst>
        </pc:picChg>
        <pc:picChg chg="del">
          <ac:chgData name="Eric P. Prostko" userId="57af0305-f4ff-4cda-9e98-7abbd193299d" providerId="ADAL" clId="{4F341B95-5797-4E00-9F01-C7C25E4489D9}" dt="2024-11-20T22:47:25.244" v="197"/>
          <ac:picMkLst>
            <pc:docMk/>
            <pc:sldMk cId="0" sldId="321"/>
            <ac:picMk id="82948" creationId="{B30996D1-F356-4E63-B0C8-57A917B22392}"/>
          </ac:picMkLst>
        </pc:picChg>
      </pc:sldChg>
      <pc:sldChg chg="addSp delSp modSp add mod">
        <pc:chgData name="Eric P. Prostko" userId="57af0305-f4ff-4cda-9e98-7abbd193299d" providerId="ADAL" clId="{4F341B95-5797-4E00-9F01-C7C25E4489D9}" dt="2024-11-18T18:54:15.645" v="195" actId="1076"/>
        <pc:sldMkLst>
          <pc:docMk/>
          <pc:sldMk cId="1999680074" sldId="2186"/>
        </pc:sldMkLst>
        <pc:spChg chg="del">
          <ac:chgData name="Eric P. Prostko" userId="57af0305-f4ff-4cda-9e98-7abbd193299d" providerId="ADAL" clId="{4F341B95-5797-4E00-9F01-C7C25E4489D9}" dt="2024-11-18T18:41:24.616" v="1"/>
          <ac:spMkLst>
            <pc:docMk/>
            <pc:sldMk cId="1999680074" sldId="2186"/>
            <ac:spMk id="2" creationId="{7BDA213F-7400-4D20-994C-9BE0D3E95FB1}"/>
          </ac:spMkLst>
        </pc:spChg>
        <pc:spChg chg="del">
          <ac:chgData name="Eric P. Prostko" userId="57af0305-f4ff-4cda-9e98-7abbd193299d" providerId="ADAL" clId="{4F341B95-5797-4E00-9F01-C7C25E4489D9}" dt="2024-11-18T18:41:24.616" v="1"/>
          <ac:spMkLst>
            <pc:docMk/>
            <pc:sldMk cId="1999680074" sldId="2186"/>
            <ac:spMk id="3" creationId="{C83A7A75-CCAA-4AC6-A97D-0F3DB57BD6BE}"/>
          </ac:spMkLst>
        </pc:spChg>
        <pc:spChg chg="del">
          <ac:chgData name="Eric P. Prostko" userId="57af0305-f4ff-4cda-9e98-7abbd193299d" providerId="ADAL" clId="{4F341B95-5797-4E00-9F01-C7C25E4489D9}" dt="2024-11-18T18:41:24.616" v="1"/>
          <ac:spMkLst>
            <pc:docMk/>
            <pc:sldMk cId="1999680074" sldId="2186"/>
            <ac:spMk id="4" creationId="{2426E58E-899D-4928-A919-9AEB3A8275C6}"/>
          </ac:spMkLst>
        </pc:spChg>
        <pc:spChg chg="add mod">
          <ac:chgData name="Eric P. Prostko" userId="57af0305-f4ff-4cda-9e98-7abbd193299d" providerId="ADAL" clId="{4F341B95-5797-4E00-9F01-C7C25E4489D9}" dt="2024-11-18T18:54:14.028" v="194" actId="20577"/>
          <ac:spMkLst>
            <pc:docMk/>
            <pc:sldMk cId="1999680074" sldId="2186"/>
            <ac:spMk id="5" creationId="{C248B7E4-C175-43CB-87A4-951826191227}"/>
          </ac:spMkLst>
        </pc:spChg>
        <pc:spChg chg="add del mod">
          <ac:chgData name="Eric P. Prostko" userId="57af0305-f4ff-4cda-9e98-7abbd193299d" providerId="ADAL" clId="{4F341B95-5797-4E00-9F01-C7C25E4489D9}" dt="2024-11-18T18:41:37.984" v="3" actId="1957"/>
          <ac:spMkLst>
            <pc:docMk/>
            <pc:sldMk cId="1999680074" sldId="2186"/>
            <ac:spMk id="6" creationId="{3E33426E-D15E-49C9-BFAE-C2A1BC65FB05}"/>
          </ac:spMkLst>
        </pc:spChg>
        <pc:spChg chg="add mod">
          <ac:chgData name="Eric P. Prostko" userId="57af0305-f4ff-4cda-9e98-7abbd193299d" providerId="ADAL" clId="{4F341B95-5797-4E00-9F01-C7C25E4489D9}" dt="2024-11-18T18:48:57.639" v="166" actId="1037"/>
          <ac:spMkLst>
            <pc:docMk/>
            <pc:sldMk cId="1999680074" sldId="2186"/>
            <ac:spMk id="10" creationId="{0C4A6210-273E-4DCD-8452-07D345B347B6}"/>
          </ac:spMkLst>
        </pc:spChg>
        <pc:graphicFrameChg chg="add mod">
          <ac:chgData name="Eric P. Prostko" userId="57af0305-f4ff-4cda-9e98-7abbd193299d" providerId="ADAL" clId="{4F341B95-5797-4E00-9F01-C7C25E4489D9}" dt="2024-11-18T18:54:15.645" v="195" actId="1076"/>
          <ac:graphicFrameMkLst>
            <pc:docMk/>
            <pc:sldMk cId="1999680074" sldId="2186"/>
            <ac:graphicFrameMk id="9" creationId="{48220265-B9FD-4C87-B46E-C51FA3882104}"/>
          </ac:graphicFrameMkLst>
        </pc:graphicFrameChg>
      </pc:sldChg>
    </pc:docChg>
  </pc:docChgLst>
  <pc:docChgLst>
    <pc:chgData name="Eric P. Prostko" userId="57af0305-f4ff-4cda-9e98-7abbd193299d" providerId="ADAL" clId="{98EAE8EC-3137-4E89-AA8D-645312FF22C7}"/>
    <pc:docChg chg="undo custSel addSld delSld modSld sldOrd modMainMaster">
      <pc:chgData name="Eric P. Prostko" userId="57af0305-f4ff-4cda-9e98-7abbd193299d" providerId="ADAL" clId="{98EAE8EC-3137-4E89-AA8D-645312FF22C7}" dt="2024-10-31T18:46:12.834" v="1163" actId="14100"/>
      <pc:docMkLst>
        <pc:docMk/>
      </pc:docMkLst>
      <pc:sldChg chg="modSp modTransition">
        <pc:chgData name="Eric P. Prostko" userId="57af0305-f4ff-4cda-9e98-7abbd193299d" providerId="ADAL" clId="{98EAE8EC-3137-4E89-AA8D-645312FF22C7}" dt="2024-10-31T17:03:01.320" v="1120"/>
        <pc:sldMkLst>
          <pc:docMk/>
          <pc:sldMk cId="2803914980" sldId="257"/>
        </pc:sldMkLst>
        <pc:graphicFrameChg chg="modGraphic">
          <ac:chgData name="Eric P. Prostko" userId="57af0305-f4ff-4cda-9e98-7abbd193299d" providerId="ADAL" clId="{98EAE8EC-3137-4E89-AA8D-645312FF22C7}" dt="2024-10-31T15:51:54.774" v="1072" actId="20577"/>
          <ac:graphicFrameMkLst>
            <pc:docMk/>
            <pc:sldMk cId="2803914980" sldId="257"/>
            <ac:graphicFrameMk id="216120" creationId="{00000000-0000-0000-0000-000000000000}"/>
          </ac:graphicFrameMkLst>
        </pc:graphicFrameChg>
      </pc:sldChg>
      <pc:sldChg chg="modTransition">
        <pc:chgData name="Eric P. Prostko" userId="57af0305-f4ff-4cda-9e98-7abbd193299d" providerId="ADAL" clId="{98EAE8EC-3137-4E89-AA8D-645312FF22C7}" dt="2024-10-31T17:03:01.320" v="1120"/>
        <pc:sldMkLst>
          <pc:docMk/>
          <pc:sldMk cId="4058600635" sldId="259"/>
        </pc:sldMkLst>
      </pc:sldChg>
      <pc:sldChg chg="modTransition">
        <pc:chgData name="Eric P. Prostko" userId="57af0305-f4ff-4cda-9e98-7abbd193299d" providerId="ADAL" clId="{98EAE8EC-3137-4E89-AA8D-645312FF22C7}" dt="2024-10-31T17:03:01.320" v="1120"/>
        <pc:sldMkLst>
          <pc:docMk/>
          <pc:sldMk cId="101566535" sldId="260"/>
        </pc:sldMkLst>
      </pc:sldChg>
      <pc:sldChg chg="modTransition">
        <pc:chgData name="Eric P. Prostko" userId="57af0305-f4ff-4cda-9e98-7abbd193299d" providerId="ADAL" clId="{98EAE8EC-3137-4E89-AA8D-645312FF22C7}" dt="2024-10-31T17:03:01.320" v="1120"/>
        <pc:sldMkLst>
          <pc:docMk/>
          <pc:sldMk cId="2376018022" sldId="261"/>
        </pc:sldMkLst>
      </pc:sldChg>
      <pc:sldChg chg="modTransition">
        <pc:chgData name="Eric P. Prostko" userId="57af0305-f4ff-4cda-9e98-7abbd193299d" providerId="ADAL" clId="{98EAE8EC-3137-4E89-AA8D-645312FF22C7}" dt="2024-10-31T17:03:01.320" v="1120"/>
        <pc:sldMkLst>
          <pc:docMk/>
          <pc:sldMk cId="1742642482" sldId="262"/>
        </pc:sldMkLst>
      </pc:sldChg>
      <pc:sldChg chg="modTransition">
        <pc:chgData name="Eric P. Prostko" userId="57af0305-f4ff-4cda-9e98-7abbd193299d" providerId="ADAL" clId="{98EAE8EC-3137-4E89-AA8D-645312FF22C7}" dt="2024-10-31T17:03:01.320" v="1120"/>
        <pc:sldMkLst>
          <pc:docMk/>
          <pc:sldMk cId="2928526482" sldId="263"/>
        </pc:sldMkLst>
      </pc:sldChg>
      <pc:sldChg chg="modSp modTransition">
        <pc:chgData name="Eric P. Prostko" userId="57af0305-f4ff-4cda-9e98-7abbd193299d" providerId="ADAL" clId="{98EAE8EC-3137-4E89-AA8D-645312FF22C7}" dt="2024-10-31T18:09:54.074" v="1129" actId="6549"/>
        <pc:sldMkLst>
          <pc:docMk/>
          <pc:sldMk cId="0" sldId="299"/>
        </pc:sldMkLst>
        <pc:spChg chg="mod">
          <ac:chgData name="Eric P. Prostko" userId="57af0305-f4ff-4cda-9e98-7abbd193299d" providerId="ADAL" clId="{98EAE8EC-3137-4E89-AA8D-645312FF22C7}" dt="2024-10-31T18:09:54.074" v="1129" actId="6549"/>
          <ac:spMkLst>
            <pc:docMk/>
            <pc:sldMk cId="0" sldId="299"/>
            <ac:spMk id="54278" creationId="{9C9D249D-F306-43F1-A536-0861668A2F79}"/>
          </ac:spMkLst>
        </pc:spChg>
        <pc:spChg chg="mod">
          <ac:chgData name="Eric P. Prostko" userId="57af0305-f4ff-4cda-9e98-7abbd193299d" providerId="ADAL" clId="{98EAE8EC-3137-4E89-AA8D-645312FF22C7}" dt="2024-10-31T15:32:21.921" v="763" actId="6549"/>
          <ac:spMkLst>
            <pc:docMk/>
            <pc:sldMk cId="0" sldId="299"/>
            <ac:spMk id="54279" creationId="{5A10739F-D6AA-404F-A71C-997F08CB7B17}"/>
          </ac:spMkLst>
        </pc:spChg>
      </pc:sldChg>
      <pc:sldChg chg="modSp add ord modTransition">
        <pc:chgData name="Eric P. Prostko" userId="57af0305-f4ff-4cda-9e98-7abbd193299d" providerId="ADAL" clId="{98EAE8EC-3137-4E89-AA8D-645312FF22C7}" dt="2024-10-31T18:14:17.215" v="1131"/>
        <pc:sldMkLst>
          <pc:docMk/>
          <pc:sldMk cId="0" sldId="300"/>
        </pc:sldMkLst>
        <pc:spChg chg="mod">
          <ac:chgData name="Eric P. Prostko" userId="57af0305-f4ff-4cda-9e98-7abbd193299d" providerId="ADAL" clId="{98EAE8EC-3137-4E89-AA8D-645312FF22C7}" dt="2024-10-31T16:21:40.885" v="1089" actId="6549"/>
          <ac:spMkLst>
            <pc:docMk/>
            <pc:sldMk cId="0" sldId="300"/>
            <ac:spMk id="55305" creationId="{AEE78262-FF02-4A90-BC86-B1FA9DEBBB1F}"/>
          </ac:spMkLst>
        </pc:spChg>
      </pc:sldChg>
      <pc:sldChg chg="addSp delSp modSp modTransition">
        <pc:chgData name="Eric P. Prostko" userId="57af0305-f4ff-4cda-9e98-7abbd193299d" providerId="ADAL" clId="{98EAE8EC-3137-4E89-AA8D-645312FF22C7}" dt="2024-10-31T17:03:01.320" v="1120"/>
        <pc:sldMkLst>
          <pc:docMk/>
          <pc:sldMk cId="0" sldId="301"/>
        </pc:sldMkLst>
        <pc:spChg chg="del mod">
          <ac:chgData name="Eric P. Prostko" userId="57af0305-f4ff-4cda-9e98-7abbd193299d" providerId="ADAL" clId="{98EAE8EC-3137-4E89-AA8D-645312FF22C7}" dt="2024-10-31T15:28:11.726" v="715" actId="478"/>
          <ac:spMkLst>
            <pc:docMk/>
            <pc:sldMk cId="0" sldId="301"/>
            <ac:spMk id="2" creationId="{8ECB72E1-8019-4571-92BD-F9499BEE2ED7}"/>
          </ac:spMkLst>
        </pc:spChg>
        <pc:spChg chg="add del mod">
          <ac:chgData name="Eric P. Prostko" userId="57af0305-f4ff-4cda-9e98-7abbd193299d" providerId="ADAL" clId="{98EAE8EC-3137-4E89-AA8D-645312FF22C7}" dt="2024-10-31T15:27:29.700" v="679"/>
          <ac:spMkLst>
            <pc:docMk/>
            <pc:sldMk cId="0" sldId="301"/>
            <ac:spMk id="4" creationId="{1A43FC1D-4F97-4023-9CEF-F6A83EB795DA}"/>
          </ac:spMkLst>
        </pc:spChg>
        <pc:spChg chg="add del mod">
          <ac:chgData name="Eric P. Prostko" userId="57af0305-f4ff-4cda-9e98-7abbd193299d" providerId="ADAL" clId="{98EAE8EC-3137-4E89-AA8D-645312FF22C7}" dt="2024-10-31T15:27:29.700" v="679"/>
          <ac:spMkLst>
            <pc:docMk/>
            <pc:sldMk cId="0" sldId="301"/>
            <ac:spMk id="5" creationId="{3348E5C9-5D19-4EF6-8AC1-AC66D2DD18E5}"/>
          </ac:spMkLst>
        </pc:spChg>
        <pc:spChg chg="add mod">
          <ac:chgData name="Eric P. Prostko" userId="57af0305-f4ff-4cda-9e98-7abbd193299d" providerId="ADAL" clId="{98EAE8EC-3137-4E89-AA8D-645312FF22C7}" dt="2024-10-31T15:27:57.115" v="714" actId="20577"/>
          <ac:spMkLst>
            <pc:docMk/>
            <pc:sldMk cId="0" sldId="301"/>
            <ac:spMk id="6" creationId="{CB0922A8-CDBC-40FC-8ECA-6D1C9CA97D2A}"/>
          </ac:spMkLst>
        </pc:spChg>
        <pc:spChg chg="add del mod">
          <ac:chgData name="Eric P. Prostko" userId="57af0305-f4ff-4cda-9e98-7abbd193299d" providerId="ADAL" clId="{98EAE8EC-3137-4E89-AA8D-645312FF22C7}" dt="2024-10-31T15:27:38.068" v="682"/>
          <ac:spMkLst>
            <pc:docMk/>
            <pc:sldMk cId="0" sldId="301"/>
            <ac:spMk id="7" creationId="{827921B3-7283-4E7F-A047-6CB9DAA6E8DD}"/>
          </ac:spMkLst>
        </pc:spChg>
        <pc:spChg chg="del mod">
          <ac:chgData name="Eric P. Prostko" userId="57af0305-f4ff-4cda-9e98-7abbd193299d" providerId="ADAL" clId="{98EAE8EC-3137-4E89-AA8D-645312FF22C7}" dt="2024-10-31T15:26:43.797" v="640" actId="478"/>
          <ac:spMkLst>
            <pc:docMk/>
            <pc:sldMk cId="0" sldId="301"/>
            <ac:spMk id="56323" creationId="{DEB346ED-AB9A-4815-9B34-0533183177F0}"/>
          </ac:spMkLst>
        </pc:spChg>
        <pc:spChg chg="del">
          <ac:chgData name="Eric P. Prostko" userId="57af0305-f4ff-4cda-9e98-7abbd193299d" providerId="ADAL" clId="{98EAE8EC-3137-4E89-AA8D-645312FF22C7}" dt="2024-10-31T15:26:48.835" v="645" actId="478"/>
          <ac:spMkLst>
            <pc:docMk/>
            <pc:sldMk cId="0" sldId="301"/>
            <ac:spMk id="56324" creationId="{FCF8FD34-8DD5-4B22-9681-A2ED674F5802}"/>
          </ac:spMkLst>
        </pc:spChg>
        <pc:spChg chg="del">
          <ac:chgData name="Eric P. Prostko" userId="57af0305-f4ff-4cda-9e98-7abbd193299d" providerId="ADAL" clId="{98EAE8EC-3137-4E89-AA8D-645312FF22C7}" dt="2024-10-31T15:26:44.747" v="641" actId="478"/>
          <ac:spMkLst>
            <pc:docMk/>
            <pc:sldMk cId="0" sldId="301"/>
            <ac:spMk id="56325" creationId="{8CED210E-9303-4D2A-8D94-620573D743A1}"/>
          </ac:spMkLst>
        </pc:spChg>
        <pc:spChg chg="del">
          <ac:chgData name="Eric P. Prostko" userId="57af0305-f4ff-4cda-9e98-7abbd193299d" providerId="ADAL" clId="{98EAE8EC-3137-4E89-AA8D-645312FF22C7}" dt="2024-10-31T15:26:46.571" v="643" actId="478"/>
          <ac:spMkLst>
            <pc:docMk/>
            <pc:sldMk cId="0" sldId="301"/>
            <ac:spMk id="56326" creationId="{01723857-4980-4474-BF3E-23277F15D3E9}"/>
          </ac:spMkLst>
        </pc:spChg>
        <pc:spChg chg="del">
          <ac:chgData name="Eric P. Prostko" userId="57af0305-f4ff-4cda-9e98-7abbd193299d" providerId="ADAL" clId="{98EAE8EC-3137-4E89-AA8D-645312FF22C7}" dt="2024-10-31T15:26:47.278" v="644" actId="478"/>
          <ac:spMkLst>
            <pc:docMk/>
            <pc:sldMk cId="0" sldId="301"/>
            <ac:spMk id="56327" creationId="{7BF0EF38-A4AF-49AE-A87E-A8C165001F94}"/>
          </ac:spMkLst>
        </pc:spChg>
        <pc:spChg chg="del">
          <ac:chgData name="Eric P. Prostko" userId="57af0305-f4ff-4cda-9e98-7abbd193299d" providerId="ADAL" clId="{98EAE8EC-3137-4E89-AA8D-645312FF22C7}" dt="2024-10-31T15:26:45.803" v="642" actId="478"/>
          <ac:spMkLst>
            <pc:docMk/>
            <pc:sldMk cId="0" sldId="301"/>
            <ac:spMk id="56328" creationId="{5BE92FE7-BE0D-4E34-8BFF-CA8EEC990A1F}"/>
          </ac:spMkLst>
        </pc:spChg>
        <pc:picChg chg="add del mod">
          <ac:chgData name="Eric P. Prostko" userId="57af0305-f4ff-4cda-9e98-7abbd193299d" providerId="ADAL" clId="{98EAE8EC-3137-4E89-AA8D-645312FF22C7}" dt="2024-10-31T15:27:31.421" v="680"/>
          <ac:picMkLst>
            <pc:docMk/>
            <pc:sldMk cId="0" sldId="301"/>
            <ac:picMk id="3" creationId="{0653F124-3AA1-4737-B0B8-4D980F10E911}"/>
          </ac:picMkLst>
        </pc:picChg>
        <pc:picChg chg="add mod">
          <ac:chgData name="Eric P. Prostko" userId="57af0305-f4ff-4cda-9e98-7abbd193299d" providerId="ADAL" clId="{98EAE8EC-3137-4E89-AA8D-645312FF22C7}" dt="2024-10-31T15:27:48.269" v="688" actId="14100"/>
          <ac:picMkLst>
            <pc:docMk/>
            <pc:sldMk cId="0" sldId="301"/>
            <ac:picMk id="15" creationId="{FF6F43EA-B6EB-4BA8-B0DC-8C9540A3C14F}"/>
          </ac:picMkLst>
        </pc:picChg>
        <pc:picChg chg="del">
          <ac:chgData name="Eric P. Prostko" userId="57af0305-f4ff-4cda-9e98-7abbd193299d" providerId="ADAL" clId="{98EAE8EC-3137-4E89-AA8D-645312FF22C7}" dt="2024-10-31T15:26:40.914" v="638" actId="478"/>
          <ac:picMkLst>
            <pc:docMk/>
            <pc:sldMk cId="0" sldId="301"/>
            <ac:picMk id="56322" creationId="{CE9A05D8-3819-4144-90ED-1E94DB503CAC}"/>
          </ac:picMkLst>
        </pc:picChg>
      </pc:sldChg>
      <pc:sldChg chg="modTransition">
        <pc:chgData name="Eric P. Prostko" userId="57af0305-f4ff-4cda-9e98-7abbd193299d" providerId="ADAL" clId="{98EAE8EC-3137-4E89-AA8D-645312FF22C7}" dt="2024-10-31T17:03:01.320" v="1120"/>
        <pc:sldMkLst>
          <pc:docMk/>
          <pc:sldMk cId="0" sldId="314"/>
        </pc:sldMkLst>
      </pc:sldChg>
      <pc:sldChg chg="addSp modSp modTransition">
        <pc:chgData name="Eric P. Prostko" userId="57af0305-f4ff-4cda-9e98-7abbd193299d" providerId="ADAL" clId="{98EAE8EC-3137-4E89-AA8D-645312FF22C7}" dt="2024-10-31T17:03:01.320" v="1120"/>
        <pc:sldMkLst>
          <pc:docMk/>
          <pc:sldMk cId="0" sldId="317"/>
        </pc:sldMkLst>
        <pc:spChg chg="mod">
          <ac:chgData name="Eric P. Prostko" userId="57af0305-f4ff-4cda-9e98-7abbd193299d" providerId="ADAL" clId="{98EAE8EC-3137-4E89-AA8D-645312FF22C7}" dt="2024-10-31T15:28:29.320" v="722" actId="6549"/>
          <ac:spMkLst>
            <pc:docMk/>
            <pc:sldMk cId="0" sldId="317"/>
            <ac:spMk id="78851" creationId="{FBD0150F-94A8-4162-8A2A-085F7923AADC}"/>
          </ac:spMkLst>
        </pc:spChg>
        <pc:picChg chg="mod">
          <ac:chgData name="Eric P. Prostko" userId="57af0305-f4ff-4cda-9e98-7abbd193299d" providerId="ADAL" clId="{98EAE8EC-3137-4E89-AA8D-645312FF22C7}" dt="2024-10-31T14:00:59.629" v="572" actId="1076"/>
          <ac:picMkLst>
            <pc:docMk/>
            <pc:sldMk cId="0" sldId="317"/>
            <ac:picMk id="4" creationId="{22834FD2-7445-40BF-8419-565832AF4D6A}"/>
          </ac:picMkLst>
        </pc:picChg>
        <pc:picChg chg="add mod">
          <ac:chgData name="Eric P. Prostko" userId="57af0305-f4ff-4cda-9e98-7abbd193299d" providerId="ADAL" clId="{98EAE8EC-3137-4E89-AA8D-645312FF22C7}" dt="2024-10-31T14:01:02.111" v="573" actId="1076"/>
          <ac:picMkLst>
            <pc:docMk/>
            <pc:sldMk cId="0" sldId="317"/>
            <ac:picMk id="8" creationId="{5B995F4F-3395-448A-B6CE-1123D5AEB1F1}"/>
          </ac:picMkLst>
        </pc:picChg>
      </pc:sldChg>
      <pc:sldChg chg="modTransition">
        <pc:chgData name="Eric P. Prostko" userId="57af0305-f4ff-4cda-9e98-7abbd193299d" providerId="ADAL" clId="{98EAE8EC-3137-4E89-AA8D-645312FF22C7}" dt="2024-10-31T17:03:01.320" v="1120"/>
        <pc:sldMkLst>
          <pc:docMk/>
          <pc:sldMk cId="0" sldId="321"/>
        </pc:sldMkLst>
      </pc:sldChg>
      <pc:sldChg chg="modSp modTransition">
        <pc:chgData name="Eric P. Prostko" userId="57af0305-f4ff-4cda-9e98-7abbd193299d" providerId="ADAL" clId="{98EAE8EC-3137-4E89-AA8D-645312FF22C7}" dt="2024-10-31T18:13:50.174" v="1130" actId="114"/>
        <pc:sldMkLst>
          <pc:docMk/>
          <pc:sldMk cId="0" sldId="335"/>
        </pc:sldMkLst>
        <pc:spChg chg="mod">
          <ac:chgData name="Eric P. Prostko" userId="57af0305-f4ff-4cda-9e98-7abbd193299d" providerId="ADAL" clId="{98EAE8EC-3137-4E89-AA8D-645312FF22C7}" dt="2024-10-31T18:13:50.174" v="1130" actId="114"/>
          <ac:spMkLst>
            <pc:docMk/>
            <pc:sldMk cId="0" sldId="335"/>
            <ac:spMk id="100354" creationId="{E73172C3-BC1F-40EF-8625-FB49908BF620}"/>
          </ac:spMkLst>
        </pc:spChg>
      </pc:sldChg>
      <pc:sldChg chg="addSp delSp modSp modTransition delAnim modAnim">
        <pc:chgData name="Eric P. Prostko" userId="57af0305-f4ff-4cda-9e98-7abbd193299d" providerId="ADAL" clId="{98EAE8EC-3137-4E89-AA8D-645312FF22C7}" dt="2024-10-31T18:28:57.736" v="1140" actId="255"/>
        <pc:sldMkLst>
          <pc:docMk/>
          <pc:sldMk cId="493567748" sldId="699"/>
        </pc:sldMkLst>
        <pc:spChg chg="add mod">
          <ac:chgData name="Eric P. Prostko" userId="57af0305-f4ff-4cda-9e98-7abbd193299d" providerId="ADAL" clId="{98EAE8EC-3137-4E89-AA8D-645312FF22C7}" dt="2024-10-31T18:28:57.736" v="1140" actId="255"/>
          <ac:spMkLst>
            <pc:docMk/>
            <pc:sldMk cId="493567748" sldId="699"/>
            <ac:spMk id="3" creationId="{84580CA2-F6A2-4E58-8C1E-4AA1DB36AA61}"/>
          </ac:spMkLst>
        </pc:spChg>
        <pc:spChg chg="add del mod">
          <ac:chgData name="Eric P. Prostko" userId="57af0305-f4ff-4cda-9e98-7abbd193299d" providerId="ADAL" clId="{98EAE8EC-3137-4E89-AA8D-645312FF22C7}" dt="2024-10-31T18:28:47.937" v="1137"/>
          <ac:spMkLst>
            <pc:docMk/>
            <pc:sldMk cId="493567748" sldId="699"/>
            <ac:spMk id="4" creationId="{9A0EAB85-0AB6-4050-BA15-FDC7FFA50F4C}"/>
          </ac:spMkLst>
        </pc:spChg>
        <pc:spChg chg="del mod">
          <ac:chgData name="Eric P. Prostko" userId="57af0305-f4ff-4cda-9e98-7abbd193299d" providerId="ADAL" clId="{98EAE8EC-3137-4E89-AA8D-645312FF22C7}" dt="2024-10-31T18:28:06.591" v="1132" actId="478"/>
          <ac:spMkLst>
            <pc:docMk/>
            <pc:sldMk cId="493567748" sldId="699"/>
            <ac:spMk id="10" creationId="{121DEE96-892E-4C18-850C-D7DD21FB703E}"/>
          </ac:spMkLst>
        </pc:spChg>
        <pc:picChg chg="add mod">
          <ac:chgData name="Eric P. Prostko" userId="57af0305-f4ff-4cda-9e98-7abbd193299d" providerId="ADAL" clId="{98EAE8EC-3137-4E89-AA8D-645312FF22C7}" dt="2024-10-31T18:28:49.501" v="1138" actId="1076"/>
          <ac:picMkLst>
            <pc:docMk/>
            <pc:sldMk cId="493567748" sldId="699"/>
            <ac:picMk id="5" creationId="{721FE35B-CC19-41BE-B1CE-736007BF211C}"/>
          </ac:picMkLst>
        </pc:picChg>
        <pc:picChg chg="del">
          <ac:chgData name="Eric P. Prostko" userId="57af0305-f4ff-4cda-9e98-7abbd193299d" providerId="ADAL" clId="{98EAE8EC-3137-4E89-AA8D-645312FF22C7}" dt="2024-10-31T18:28:07.384" v="1133" actId="478"/>
          <ac:picMkLst>
            <pc:docMk/>
            <pc:sldMk cId="493567748" sldId="699"/>
            <ac:picMk id="9" creationId="{4A58E636-8999-48C5-BF19-9F36D447D8E6}"/>
          </ac:picMkLst>
        </pc:picChg>
      </pc:sldChg>
      <pc:sldChg chg="addSp modSp modTransition">
        <pc:chgData name="Eric P. Prostko" userId="57af0305-f4ff-4cda-9e98-7abbd193299d" providerId="ADAL" clId="{98EAE8EC-3137-4E89-AA8D-645312FF22C7}" dt="2024-10-31T18:30:11.592" v="1159" actId="255"/>
        <pc:sldMkLst>
          <pc:docMk/>
          <pc:sldMk cId="3335750999" sldId="1758"/>
        </pc:sldMkLst>
        <pc:spChg chg="add mod">
          <ac:chgData name="Eric P. Prostko" userId="57af0305-f4ff-4cda-9e98-7abbd193299d" providerId="ADAL" clId="{98EAE8EC-3137-4E89-AA8D-645312FF22C7}" dt="2024-10-31T16:25:36.904" v="1109" actId="1076"/>
          <ac:spMkLst>
            <pc:docMk/>
            <pc:sldMk cId="3335750999" sldId="1758"/>
            <ac:spMk id="2" creationId="{F3613ED1-B910-4244-ABAC-14F36729DFC7}"/>
          </ac:spMkLst>
        </pc:spChg>
        <pc:spChg chg="mod">
          <ac:chgData name="Eric P. Prostko" userId="57af0305-f4ff-4cda-9e98-7abbd193299d" providerId="ADAL" clId="{98EAE8EC-3137-4E89-AA8D-645312FF22C7}" dt="2024-10-31T18:30:11.592" v="1159" actId="255"/>
          <ac:spMkLst>
            <pc:docMk/>
            <pc:sldMk cId="3335750999" sldId="1758"/>
            <ac:spMk id="5" creationId="{99E10B6A-377F-4E5E-B58B-D318F7B9171A}"/>
          </ac:spMkLst>
        </pc:spChg>
      </pc:sldChg>
      <pc:sldChg chg="modTransition">
        <pc:chgData name="Eric P. Prostko" userId="57af0305-f4ff-4cda-9e98-7abbd193299d" providerId="ADAL" clId="{98EAE8EC-3137-4E89-AA8D-645312FF22C7}" dt="2024-10-31T17:03:01.320" v="1120"/>
        <pc:sldMkLst>
          <pc:docMk/>
          <pc:sldMk cId="3431648348" sldId="1947"/>
        </pc:sldMkLst>
      </pc:sldChg>
      <pc:sldChg chg="modTransition">
        <pc:chgData name="Eric P. Prostko" userId="57af0305-f4ff-4cda-9e98-7abbd193299d" providerId="ADAL" clId="{98EAE8EC-3137-4E89-AA8D-645312FF22C7}" dt="2024-10-31T17:03:01.320" v="1120"/>
        <pc:sldMkLst>
          <pc:docMk/>
          <pc:sldMk cId="1010904731" sldId="1949"/>
        </pc:sldMkLst>
      </pc:sldChg>
      <pc:sldChg chg="modSp modTransition">
        <pc:chgData name="Eric P. Prostko" userId="57af0305-f4ff-4cda-9e98-7abbd193299d" providerId="ADAL" clId="{98EAE8EC-3137-4E89-AA8D-645312FF22C7}" dt="2024-10-31T17:03:01.320" v="1120"/>
        <pc:sldMkLst>
          <pc:docMk/>
          <pc:sldMk cId="3378402956" sldId="1952"/>
        </pc:sldMkLst>
        <pc:spChg chg="mod">
          <ac:chgData name="Eric P. Prostko" userId="57af0305-f4ff-4cda-9e98-7abbd193299d" providerId="ADAL" clId="{98EAE8EC-3137-4E89-AA8D-645312FF22C7}" dt="2024-10-31T16:35:11.609" v="1118" actId="255"/>
          <ac:spMkLst>
            <pc:docMk/>
            <pc:sldMk cId="3378402956" sldId="1952"/>
            <ac:spMk id="4" creationId="{AC0275FD-D6B4-40BD-98A1-6E980A02E1A2}"/>
          </ac:spMkLst>
        </pc:spChg>
        <pc:spChg chg="mod">
          <ac:chgData name="Eric P. Prostko" userId="57af0305-f4ff-4cda-9e98-7abbd193299d" providerId="ADAL" clId="{98EAE8EC-3137-4E89-AA8D-645312FF22C7}" dt="2024-10-31T15:25:44.428" v="633" actId="20577"/>
          <ac:spMkLst>
            <pc:docMk/>
            <pc:sldMk cId="3378402956" sldId="1952"/>
            <ac:spMk id="5" creationId="{99BCCC70-D56A-41B1-AEA7-627B5DD81FE9}"/>
          </ac:spMkLst>
        </pc:spChg>
        <pc:spChg chg="mod">
          <ac:chgData name="Eric P. Prostko" userId="57af0305-f4ff-4cda-9e98-7abbd193299d" providerId="ADAL" clId="{98EAE8EC-3137-4E89-AA8D-645312FF22C7}" dt="2024-10-31T15:25:47.830" v="637" actId="20577"/>
          <ac:spMkLst>
            <pc:docMk/>
            <pc:sldMk cId="3378402956" sldId="1952"/>
            <ac:spMk id="6" creationId="{82B4FE4E-8D50-4A44-8570-A5AC08E9A4F0}"/>
          </ac:spMkLst>
        </pc:spChg>
      </pc:sldChg>
      <pc:sldChg chg="modTransition">
        <pc:chgData name="Eric P. Prostko" userId="57af0305-f4ff-4cda-9e98-7abbd193299d" providerId="ADAL" clId="{98EAE8EC-3137-4E89-AA8D-645312FF22C7}" dt="2024-10-31T17:03:01.320" v="1120"/>
        <pc:sldMkLst>
          <pc:docMk/>
          <pc:sldMk cId="3998207849" sldId="1954"/>
        </pc:sldMkLst>
      </pc:sldChg>
      <pc:sldChg chg="addSp modSp modTransition">
        <pc:chgData name="Eric P. Prostko" userId="57af0305-f4ff-4cda-9e98-7abbd193299d" providerId="ADAL" clId="{98EAE8EC-3137-4E89-AA8D-645312FF22C7}" dt="2024-10-31T18:46:12.834" v="1163" actId="14100"/>
        <pc:sldMkLst>
          <pc:docMk/>
          <pc:sldMk cId="976083811" sldId="1955"/>
        </pc:sldMkLst>
        <pc:picChg chg="add mod">
          <ac:chgData name="Eric P. Prostko" userId="57af0305-f4ff-4cda-9e98-7abbd193299d" providerId="ADAL" clId="{98EAE8EC-3137-4E89-AA8D-645312FF22C7}" dt="2024-10-31T18:46:12.834" v="1163" actId="14100"/>
          <ac:picMkLst>
            <pc:docMk/>
            <pc:sldMk cId="976083811" sldId="1955"/>
            <ac:picMk id="3" creationId="{2E9AAF99-A06A-4520-AD30-35E7836ADAEA}"/>
          </ac:picMkLst>
        </pc:picChg>
      </pc:sldChg>
      <pc:sldChg chg="modTransition">
        <pc:chgData name="Eric P. Prostko" userId="57af0305-f4ff-4cda-9e98-7abbd193299d" providerId="ADAL" clId="{98EAE8EC-3137-4E89-AA8D-645312FF22C7}" dt="2024-10-31T17:03:01.320" v="1120"/>
        <pc:sldMkLst>
          <pc:docMk/>
          <pc:sldMk cId="3622921302" sldId="1956"/>
        </pc:sldMkLst>
      </pc:sldChg>
      <pc:sldChg chg="modSp modTransition">
        <pc:chgData name="Eric P. Prostko" userId="57af0305-f4ff-4cda-9e98-7abbd193299d" providerId="ADAL" clId="{98EAE8EC-3137-4E89-AA8D-645312FF22C7}" dt="2024-10-31T17:03:48.360" v="1127" actId="6549"/>
        <pc:sldMkLst>
          <pc:docMk/>
          <pc:sldMk cId="1136006863" sldId="1957"/>
        </pc:sldMkLst>
        <pc:spChg chg="mod">
          <ac:chgData name="Eric P. Prostko" userId="57af0305-f4ff-4cda-9e98-7abbd193299d" providerId="ADAL" clId="{98EAE8EC-3137-4E89-AA8D-645312FF22C7}" dt="2024-10-31T17:03:48.360" v="1127" actId="6549"/>
          <ac:spMkLst>
            <pc:docMk/>
            <pc:sldMk cId="1136006863" sldId="1957"/>
            <ac:spMk id="3" creationId="{50D25E2B-BBC6-4073-BADD-A28F0B8FB3CD}"/>
          </ac:spMkLst>
        </pc:spChg>
      </pc:sldChg>
      <pc:sldChg chg="modTransition">
        <pc:chgData name="Eric P. Prostko" userId="57af0305-f4ff-4cda-9e98-7abbd193299d" providerId="ADAL" clId="{98EAE8EC-3137-4E89-AA8D-645312FF22C7}" dt="2024-10-31T17:03:01.320" v="1120"/>
        <pc:sldMkLst>
          <pc:docMk/>
          <pc:sldMk cId="0" sldId="1959"/>
        </pc:sldMkLst>
      </pc:sldChg>
      <pc:sldChg chg="modTransition">
        <pc:chgData name="Eric P. Prostko" userId="57af0305-f4ff-4cda-9e98-7abbd193299d" providerId="ADAL" clId="{98EAE8EC-3137-4E89-AA8D-645312FF22C7}" dt="2024-10-31T17:03:01.320" v="1120"/>
        <pc:sldMkLst>
          <pc:docMk/>
          <pc:sldMk cId="3598693553" sldId="1960"/>
        </pc:sldMkLst>
      </pc:sldChg>
      <pc:sldChg chg="modSp modTransition">
        <pc:chgData name="Eric P. Prostko" userId="57af0305-f4ff-4cda-9e98-7abbd193299d" providerId="ADAL" clId="{98EAE8EC-3137-4E89-AA8D-645312FF22C7}" dt="2024-10-31T17:03:01.320" v="1120"/>
        <pc:sldMkLst>
          <pc:docMk/>
          <pc:sldMk cId="664967755" sldId="1961"/>
        </pc:sldMkLst>
        <pc:spChg chg="mod">
          <ac:chgData name="Eric P. Prostko" userId="57af0305-f4ff-4cda-9e98-7abbd193299d" providerId="ADAL" clId="{98EAE8EC-3137-4E89-AA8D-645312FF22C7}" dt="2024-10-31T14:03:29.942" v="603" actId="1076"/>
          <ac:spMkLst>
            <pc:docMk/>
            <pc:sldMk cId="664967755" sldId="1961"/>
            <ac:spMk id="3" creationId="{1D6D29D2-75DB-449C-877A-991D2B54F643}"/>
          </ac:spMkLst>
        </pc:spChg>
      </pc:sldChg>
      <pc:sldChg chg="modTransition">
        <pc:chgData name="Eric P. Prostko" userId="57af0305-f4ff-4cda-9e98-7abbd193299d" providerId="ADAL" clId="{98EAE8EC-3137-4E89-AA8D-645312FF22C7}" dt="2024-10-31T17:03:01.320" v="1120"/>
        <pc:sldMkLst>
          <pc:docMk/>
          <pc:sldMk cId="1744613483" sldId="1962"/>
        </pc:sldMkLst>
      </pc:sldChg>
      <pc:sldChg chg="addSp delSp modSp modTransition">
        <pc:chgData name="Eric P. Prostko" userId="57af0305-f4ff-4cda-9e98-7abbd193299d" providerId="ADAL" clId="{98EAE8EC-3137-4E89-AA8D-645312FF22C7}" dt="2024-10-31T17:03:01.320" v="1120"/>
        <pc:sldMkLst>
          <pc:docMk/>
          <pc:sldMk cId="2166187252" sldId="1965"/>
        </pc:sldMkLst>
        <pc:spChg chg="mod">
          <ac:chgData name="Eric P. Prostko" userId="57af0305-f4ff-4cda-9e98-7abbd193299d" providerId="ADAL" clId="{98EAE8EC-3137-4E89-AA8D-645312FF22C7}" dt="2024-10-31T15:31:24.098" v="755" actId="20577"/>
          <ac:spMkLst>
            <pc:docMk/>
            <pc:sldMk cId="2166187252" sldId="1965"/>
            <ac:spMk id="2" creationId="{A4BC7800-9FC3-4D53-9F18-36952CD1E558}"/>
          </ac:spMkLst>
        </pc:spChg>
        <pc:spChg chg="mod">
          <ac:chgData name="Eric P. Prostko" userId="57af0305-f4ff-4cda-9e98-7abbd193299d" providerId="ADAL" clId="{98EAE8EC-3137-4E89-AA8D-645312FF22C7}" dt="2024-10-31T13:54:04.886" v="562" actId="1076"/>
          <ac:spMkLst>
            <pc:docMk/>
            <pc:sldMk cId="2166187252" sldId="1965"/>
            <ac:spMk id="3" creationId="{6C946DD5-C20E-486E-8AE6-8B836F006D57}"/>
          </ac:spMkLst>
        </pc:spChg>
        <pc:spChg chg="add del mod">
          <ac:chgData name="Eric P. Prostko" userId="57af0305-f4ff-4cda-9e98-7abbd193299d" providerId="ADAL" clId="{98EAE8EC-3137-4E89-AA8D-645312FF22C7}" dt="2024-10-31T13:53:14.626" v="518"/>
          <ac:spMkLst>
            <pc:docMk/>
            <pc:sldMk cId="2166187252" sldId="1965"/>
            <ac:spMk id="4" creationId="{B9D80FDB-982E-46AC-B4A0-5297453AE13D}"/>
          </ac:spMkLst>
        </pc:spChg>
        <pc:spChg chg="add mod">
          <ac:chgData name="Eric P. Prostko" userId="57af0305-f4ff-4cda-9e98-7abbd193299d" providerId="ADAL" clId="{98EAE8EC-3137-4E89-AA8D-645312FF22C7}" dt="2024-10-31T13:54:02.485" v="561" actId="20577"/>
          <ac:spMkLst>
            <pc:docMk/>
            <pc:sldMk cId="2166187252" sldId="1965"/>
            <ac:spMk id="6" creationId="{3E9645EF-8F0D-4BF4-AD9C-98C2042DCD23}"/>
          </ac:spMkLst>
        </pc:spChg>
        <pc:picChg chg="add mod">
          <ac:chgData name="Eric P. Prostko" userId="57af0305-f4ff-4cda-9e98-7abbd193299d" providerId="ADAL" clId="{98EAE8EC-3137-4E89-AA8D-645312FF22C7}" dt="2024-10-31T13:53:21.024" v="520" actId="1076"/>
          <ac:picMkLst>
            <pc:docMk/>
            <pc:sldMk cId="2166187252" sldId="1965"/>
            <ac:picMk id="5" creationId="{DB639D57-DE9C-4BE4-AC08-6592274FC807}"/>
          </ac:picMkLst>
        </pc:picChg>
      </pc:sldChg>
      <pc:sldChg chg="modTransition">
        <pc:chgData name="Eric P. Prostko" userId="57af0305-f4ff-4cda-9e98-7abbd193299d" providerId="ADAL" clId="{98EAE8EC-3137-4E89-AA8D-645312FF22C7}" dt="2024-10-31T17:03:01.320" v="1120"/>
        <pc:sldMkLst>
          <pc:docMk/>
          <pc:sldMk cId="3660816450" sldId="1966"/>
        </pc:sldMkLst>
      </pc:sldChg>
      <pc:sldChg chg="add modTransition">
        <pc:chgData name="Eric P. Prostko" userId="57af0305-f4ff-4cda-9e98-7abbd193299d" providerId="ADAL" clId="{98EAE8EC-3137-4E89-AA8D-645312FF22C7}" dt="2024-10-31T17:03:01.320" v="1120"/>
        <pc:sldMkLst>
          <pc:docMk/>
          <pc:sldMk cId="3421806803" sldId="2184"/>
        </pc:sldMkLst>
      </pc:sldChg>
      <pc:sldMasterChg chg="modTransition modSldLayout">
        <pc:chgData name="Eric P. Prostko" userId="57af0305-f4ff-4cda-9e98-7abbd193299d" providerId="ADAL" clId="{98EAE8EC-3137-4E89-AA8D-645312FF22C7}" dt="2024-10-31T17:03:01.320" v="1120"/>
        <pc:sldMasterMkLst>
          <pc:docMk/>
          <pc:sldMasterMk cId="1528153091" sldId="2147483660"/>
        </pc:sldMasterMkLst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28153091" sldId="2147483660"/>
            <pc:sldLayoutMk cId="826700132" sldId="2147483661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28153091" sldId="2147483660"/>
            <pc:sldLayoutMk cId="851994159" sldId="2147483662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28153091" sldId="2147483660"/>
            <pc:sldLayoutMk cId="4180537103" sldId="2147483663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28153091" sldId="2147483660"/>
            <pc:sldLayoutMk cId="714934338" sldId="2147483664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28153091" sldId="2147483660"/>
            <pc:sldLayoutMk cId="4084837558" sldId="2147483665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28153091" sldId="2147483660"/>
            <pc:sldLayoutMk cId="1401075954" sldId="2147483666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28153091" sldId="2147483660"/>
            <pc:sldLayoutMk cId="743554886" sldId="2147483667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28153091" sldId="2147483660"/>
            <pc:sldLayoutMk cId="585916680" sldId="2147483668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28153091" sldId="2147483660"/>
            <pc:sldLayoutMk cId="4267124753" sldId="2147483669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28153091" sldId="2147483660"/>
            <pc:sldLayoutMk cId="868268478" sldId="2147483670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28153091" sldId="2147483660"/>
            <pc:sldLayoutMk cId="2053363275" sldId="2147483671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28153091" sldId="2147483660"/>
            <pc:sldLayoutMk cId="3478112144" sldId="2147483672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28153091" sldId="2147483660"/>
            <pc:sldLayoutMk cId="3258043627" sldId="2147483673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28153091" sldId="2147483660"/>
            <pc:sldLayoutMk cId="2881334839" sldId="2147483674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28153091" sldId="2147483660"/>
            <pc:sldLayoutMk cId="1184433989" sldId="2147483675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28153091" sldId="2147483660"/>
            <pc:sldLayoutMk cId="1780451334" sldId="2147483676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28153091" sldId="2147483660"/>
            <pc:sldLayoutMk cId="3987569291" sldId="2147483677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28153091" sldId="2147483660"/>
            <pc:sldLayoutMk cId="3427192630" sldId="2147483678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28153091" sldId="2147483660"/>
            <pc:sldLayoutMk cId="1135518922" sldId="2147483679"/>
          </pc:sldLayoutMkLst>
        </pc:sldLayoutChg>
      </pc:sldMasterChg>
      <pc:sldMasterChg chg="modTransition modSldLayout">
        <pc:chgData name="Eric P. Prostko" userId="57af0305-f4ff-4cda-9e98-7abbd193299d" providerId="ADAL" clId="{98EAE8EC-3137-4E89-AA8D-645312FF22C7}" dt="2024-10-31T17:03:01.320" v="1120"/>
        <pc:sldMasterMkLst>
          <pc:docMk/>
          <pc:sldMasterMk cId="1599384425" sldId="2147483680"/>
        </pc:sldMasterMkLst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99384425" sldId="2147483680"/>
            <pc:sldLayoutMk cId="2908488463" sldId="2147483681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99384425" sldId="2147483680"/>
            <pc:sldLayoutMk cId="1533688349" sldId="2147483682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99384425" sldId="2147483680"/>
            <pc:sldLayoutMk cId="2133591264" sldId="2147483683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99384425" sldId="2147483680"/>
            <pc:sldLayoutMk cId="3025744786" sldId="2147483684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99384425" sldId="2147483680"/>
            <pc:sldLayoutMk cId="40777218" sldId="2147483685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99384425" sldId="2147483680"/>
            <pc:sldLayoutMk cId="138004339" sldId="2147483686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99384425" sldId="2147483680"/>
            <pc:sldLayoutMk cId="4237151484" sldId="2147483687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99384425" sldId="2147483680"/>
            <pc:sldLayoutMk cId="2250197768" sldId="2147483688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99384425" sldId="2147483680"/>
            <pc:sldLayoutMk cId="3329855028" sldId="2147483689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99384425" sldId="2147483680"/>
            <pc:sldLayoutMk cId="918593221" sldId="2147483690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99384425" sldId="2147483680"/>
            <pc:sldLayoutMk cId="3665236843" sldId="2147483691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99384425" sldId="2147483680"/>
            <pc:sldLayoutMk cId="3505615214" sldId="2147483692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99384425" sldId="2147483680"/>
            <pc:sldLayoutMk cId="329417413" sldId="2147483693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99384425" sldId="2147483680"/>
            <pc:sldLayoutMk cId="1462071221" sldId="2147483694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99384425" sldId="2147483680"/>
            <pc:sldLayoutMk cId="3009580860" sldId="2147483695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99384425" sldId="2147483680"/>
            <pc:sldLayoutMk cId="131671275" sldId="2147483696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99384425" sldId="2147483680"/>
            <pc:sldLayoutMk cId="925540866" sldId="2147483697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99384425" sldId="2147483680"/>
            <pc:sldLayoutMk cId="4212193147" sldId="2147483698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99384425" sldId="2147483680"/>
            <pc:sldLayoutMk cId="1079079784" sldId="2147483699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1599384425" sldId="2147483680"/>
            <pc:sldLayoutMk cId="3516377318" sldId="2147483700"/>
          </pc:sldLayoutMkLst>
        </pc:sldLayoutChg>
      </pc:sldMasterChg>
      <pc:sldMasterChg chg="modTransition modSldLayout">
        <pc:chgData name="Eric P. Prostko" userId="57af0305-f4ff-4cda-9e98-7abbd193299d" providerId="ADAL" clId="{98EAE8EC-3137-4E89-AA8D-645312FF22C7}" dt="2024-10-31T17:03:01.320" v="1120"/>
        <pc:sldMasterMkLst>
          <pc:docMk/>
          <pc:sldMasterMk cId="405576397" sldId="2147483701"/>
        </pc:sldMasterMkLst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405576397" sldId="2147483701"/>
            <pc:sldLayoutMk cId="843953493" sldId="2147483702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405576397" sldId="2147483701"/>
            <pc:sldLayoutMk cId="2783793752" sldId="2147483703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405576397" sldId="2147483701"/>
            <pc:sldLayoutMk cId="2656932170" sldId="2147483704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405576397" sldId="2147483701"/>
            <pc:sldLayoutMk cId="3767756762" sldId="2147483705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405576397" sldId="2147483701"/>
            <pc:sldLayoutMk cId="1478092626" sldId="2147483706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405576397" sldId="2147483701"/>
            <pc:sldLayoutMk cId="2546657003" sldId="2147483707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405576397" sldId="2147483701"/>
            <pc:sldLayoutMk cId="4206764938" sldId="2147483708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405576397" sldId="2147483701"/>
            <pc:sldLayoutMk cId="476114719" sldId="2147483709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405576397" sldId="2147483701"/>
            <pc:sldLayoutMk cId="147979521" sldId="2147483710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405576397" sldId="2147483701"/>
            <pc:sldLayoutMk cId="2124870310" sldId="2147483711"/>
          </pc:sldLayoutMkLst>
        </pc:sldLayoutChg>
        <pc:sldLayoutChg chg="modTransition">
          <pc:chgData name="Eric P. Prostko" userId="57af0305-f4ff-4cda-9e98-7abbd193299d" providerId="ADAL" clId="{98EAE8EC-3137-4E89-AA8D-645312FF22C7}" dt="2024-10-31T17:03:01.320" v="1120"/>
          <pc:sldLayoutMkLst>
            <pc:docMk/>
            <pc:sldMasterMk cId="405576397" sldId="2147483701"/>
            <pc:sldLayoutMk cId="3940712857" sldId="2147483712"/>
          </pc:sldLayoutMkLst>
        </pc:sldLayoutChg>
      </pc:sldMasterChg>
    </pc:docChg>
  </pc:docChgLst>
  <pc:docChgLst>
    <pc:chgData name="Eric P. Prostko" userId="57af0305-f4ff-4cda-9e98-7abbd193299d" providerId="ADAL" clId="{91C0C6DD-8961-4C45-BCEE-46BF68E2DFFE}"/>
    <pc:docChg chg="modSld">
      <pc:chgData name="Eric P. Prostko" userId="57af0305-f4ff-4cda-9e98-7abbd193299d" providerId="ADAL" clId="{91C0C6DD-8961-4C45-BCEE-46BF68E2DFFE}" dt="2024-11-02T18:07:17.913" v="15" actId="1076"/>
      <pc:docMkLst>
        <pc:docMk/>
      </pc:docMkLst>
      <pc:sldChg chg="addSp delSp modSp">
        <pc:chgData name="Eric P. Prostko" userId="57af0305-f4ff-4cda-9e98-7abbd193299d" providerId="ADAL" clId="{91C0C6DD-8961-4C45-BCEE-46BF68E2DFFE}" dt="2024-11-02T18:07:17.913" v="15" actId="1076"/>
        <pc:sldMkLst>
          <pc:docMk/>
          <pc:sldMk cId="1742642482" sldId="262"/>
        </pc:sldMkLst>
        <pc:spChg chg="add del mod">
          <ac:chgData name="Eric P. Prostko" userId="57af0305-f4ff-4cda-9e98-7abbd193299d" providerId="ADAL" clId="{91C0C6DD-8961-4C45-BCEE-46BF68E2DFFE}" dt="2024-11-02T18:06:02.305" v="1" actId="767"/>
          <ac:spMkLst>
            <pc:docMk/>
            <pc:sldMk cId="1742642482" sldId="262"/>
            <ac:spMk id="3" creationId="{7D1FB1EF-AC2E-4BCD-8EDF-C4AF13032767}"/>
          </ac:spMkLst>
        </pc:spChg>
        <pc:spChg chg="add mod">
          <ac:chgData name="Eric P. Prostko" userId="57af0305-f4ff-4cda-9e98-7abbd193299d" providerId="ADAL" clId="{91C0C6DD-8961-4C45-BCEE-46BF68E2DFFE}" dt="2024-11-02T18:06:49.666" v="6" actId="207"/>
          <ac:spMkLst>
            <pc:docMk/>
            <pc:sldMk cId="1742642482" sldId="262"/>
            <ac:spMk id="4" creationId="{38EC9D41-1FC8-4A7E-BF88-AE1ABA2746DC}"/>
          </ac:spMkLst>
        </pc:spChg>
        <pc:spChg chg="add mod">
          <ac:chgData name="Eric P. Prostko" userId="57af0305-f4ff-4cda-9e98-7abbd193299d" providerId="ADAL" clId="{91C0C6DD-8961-4C45-BCEE-46BF68E2DFFE}" dt="2024-11-02T18:07:17.913" v="15" actId="1076"/>
          <ac:spMkLst>
            <pc:docMk/>
            <pc:sldMk cId="1742642482" sldId="262"/>
            <ac:spMk id="5" creationId="{A74B669F-15EF-40E7-B8CD-4C6B43256168}"/>
          </ac:spMkLst>
        </pc:spChg>
        <pc:picChg chg="mod">
          <ac:chgData name="Eric P. Prostko" userId="57af0305-f4ff-4cda-9e98-7abbd193299d" providerId="ADAL" clId="{91C0C6DD-8961-4C45-BCEE-46BF68E2DFFE}" dt="2024-11-02T18:06:40.652" v="5" actId="207"/>
          <ac:picMkLst>
            <pc:docMk/>
            <pc:sldMk cId="1742642482" sldId="262"/>
            <ac:picMk id="1027" creationId="{00000000-0000-0000-0000-000000000000}"/>
          </ac:picMkLst>
        </pc:picChg>
      </pc:sldChg>
    </pc:docChg>
  </pc:docChgLst>
  <pc:docChgLst>
    <pc:chgData name="Eric P. Prostko" userId="57af0305-f4ff-4cda-9e98-7abbd193299d" providerId="ADAL" clId="{1563C431-0A5D-41DB-83C8-3FEC03CCDBFB}"/>
    <pc:docChg chg="undo custSel addSld delSld modSld sldOrd delMainMaster">
      <pc:chgData name="Eric P. Prostko" userId="57af0305-f4ff-4cda-9e98-7abbd193299d" providerId="ADAL" clId="{1563C431-0A5D-41DB-83C8-3FEC03CCDBFB}" dt="2024-12-02T19:20:21.961" v="638"/>
      <pc:docMkLst>
        <pc:docMk/>
      </pc:docMkLst>
      <pc:sldChg chg="modSp">
        <pc:chgData name="Eric P. Prostko" userId="57af0305-f4ff-4cda-9e98-7abbd193299d" providerId="ADAL" clId="{1563C431-0A5D-41DB-83C8-3FEC03CCDBFB}" dt="2024-11-19T13:22:52.449" v="79" actId="20577"/>
        <pc:sldMkLst>
          <pc:docMk/>
          <pc:sldMk cId="2803914980" sldId="257"/>
        </pc:sldMkLst>
        <pc:graphicFrameChg chg="mod modGraphic">
          <ac:chgData name="Eric P. Prostko" userId="57af0305-f4ff-4cda-9e98-7abbd193299d" providerId="ADAL" clId="{1563C431-0A5D-41DB-83C8-3FEC03CCDBFB}" dt="2024-11-19T13:22:52.449" v="79" actId="20577"/>
          <ac:graphicFrameMkLst>
            <pc:docMk/>
            <pc:sldMk cId="2803914980" sldId="257"/>
            <ac:graphicFrameMk id="216120" creationId="{00000000-0000-0000-0000-000000000000}"/>
          </ac:graphicFrameMkLst>
        </pc:graphicFrameChg>
      </pc:sldChg>
      <pc:sldChg chg="modSp">
        <pc:chgData name="Eric P. Prostko" userId="57af0305-f4ff-4cda-9e98-7abbd193299d" providerId="ADAL" clId="{1563C431-0A5D-41DB-83C8-3FEC03CCDBFB}" dt="2024-11-19T13:21:01.317" v="53" actId="255"/>
        <pc:sldMkLst>
          <pc:docMk/>
          <pc:sldMk cId="4058600635" sldId="259"/>
        </pc:sldMkLst>
        <pc:spChg chg="mod">
          <ac:chgData name="Eric P. Prostko" userId="57af0305-f4ff-4cda-9e98-7abbd193299d" providerId="ADAL" clId="{1563C431-0A5D-41DB-83C8-3FEC03CCDBFB}" dt="2024-11-19T13:21:01.317" v="53" actId="255"/>
          <ac:spMkLst>
            <pc:docMk/>
            <pc:sldMk cId="4058600635" sldId="259"/>
            <ac:spMk id="2" creationId="{00000000-0000-0000-0000-000000000000}"/>
          </ac:spMkLst>
        </pc:spChg>
      </pc:sldChg>
      <pc:sldChg chg="modSp">
        <pc:chgData name="Eric P. Prostko" userId="57af0305-f4ff-4cda-9e98-7abbd193299d" providerId="ADAL" clId="{1563C431-0A5D-41DB-83C8-3FEC03CCDBFB}" dt="2024-11-19T13:21:26.830" v="54" actId="255"/>
        <pc:sldMkLst>
          <pc:docMk/>
          <pc:sldMk cId="101566535" sldId="260"/>
        </pc:sldMkLst>
        <pc:spChg chg="mod">
          <ac:chgData name="Eric P. Prostko" userId="57af0305-f4ff-4cda-9e98-7abbd193299d" providerId="ADAL" clId="{1563C431-0A5D-41DB-83C8-3FEC03CCDBFB}" dt="2024-11-19T13:21:26.830" v="54" actId="255"/>
          <ac:spMkLst>
            <pc:docMk/>
            <pc:sldMk cId="101566535" sldId="260"/>
            <ac:spMk id="2" creationId="{00000000-0000-0000-0000-000000000000}"/>
          </ac:spMkLst>
        </pc:spChg>
      </pc:sldChg>
      <pc:sldChg chg="modSp">
        <pc:chgData name="Eric P. Prostko" userId="57af0305-f4ff-4cda-9e98-7abbd193299d" providerId="ADAL" clId="{1563C431-0A5D-41DB-83C8-3FEC03CCDBFB}" dt="2024-11-19T13:18:22.680" v="52" actId="255"/>
        <pc:sldMkLst>
          <pc:docMk/>
          <pc:sldMk cId="2376018022" sldId="261"/>
        </pc:sldMkLst>
        <pc:spChg chg="mod">
          <ac:chgData name="Eric P. Prostko" userId="57af0305-f4ff-4cda-9e98-7abbd193299d" providerId="ADAL" clId="{1563C431-0A5D-41DB-83C8-3FEC03CCDBFB}" dt="2024-11-19T13:18:22.680" v="52" actId="255"/>
          <ac:spMkLst>
            <pc:docMk/>
            <pc:sldMk cId="2376018022" sldId="261"/>
            <ac:spMk id="2" creationId="{00000000-0000-0000-0000-000000000000}"/>
          </ac:spMkLst>
        </pc:spChg>
      </pc:sldChg>
      <pc:sldChg chg="modSp">
        <pc:chgData name="Eric P. Prostko" userId="57af0305-f4ff-4cda-9e98-7abbd193299d" providerId="ADAL" clId="{1563C431-0A5D-41DB-83C8-3FEC03CCDBFB}" dt="2024-11-19T13:21:43.543" v="55" actId="255"/>
        <pc:sldMkLst>
          <pc:docMk/>
          <pc:sldMk cId="1742642482" sldId="262"/>
        </pc:sldMkLst>
        <pc:spChg chg="mod">
          <ac:chgData name="Eric P. Prostko" userId="57af0305-f4ff-4cda-9e98-7abbd193299d" providerId="ADAL" clId="{1563C431-0A5D-41DB-83C8-3FEC03CCDBFB}" dt="2024-11-19T13:21:43.543" v="55" actId="255"/>
          <ac:spMkLst>
            <pc:docMk/>
            <pc:sldMk cId="1742642482" sldId="262"/>
            <ac:spMk id="2" creationId="{00000000-0000-0000-0000-000000000000}"/>
          </ac:spMkLst>
        </pc:spChg>
      </pc:sldChg>
      <pc:sldChg chg="modSp">
        <pc:chgData name="Eric P. Prostko" userId="57af0305-f4ff-4cda-9e98-7abbd193299d" providerId="ADAL" clId="{1563C431-0A5D-41DB-83C8-3FEC03CCDBFB}" dt="2024-11-19T14:23:12.584" v="499" actId="6549"/>
        <pc:sldMkLst>
          <pc:docMk/>
          <pc:sldMk cId="2928526482" sldId="263"/>
        </pc:sldMkLst>
        <pc:spChg chg="mod">
          <ac:chgData name="Eric P. Prostko" userId="57af0305-f4ff-4cda-9e98-7abbd193299d" providerId="ADAL" clId="{1563C431-0A5D-41DB-83C8-3FEC03CCDBFB}" dt="2024-11-19T14:23:12.584" v="499" actId="6549"/>
          <ac:spMkLst>
            <pc:docMk/>
            <pc:sldMk cId="2928526482" sldId="263"/>
            <ac:spMk id="2" creationId="{84FF7680-F813-402C-BE8A-E74C3D4F6DD8}"/>
          </ac:spMkLst>
        </pc:spChg>
      </pc:sldChg>
      <pc:sldChg chg="ord">
        <pc:chgData name="Eric P. Prostko" userId="57af0305-f4ff-4cda-9e98-7abbd193299d" providerId="ADAL" clId="{1563C431-0A5D-41DB-83C8-3FEC03CCDBFB}" dt="2024-11-21T15:20:11.965" v="545"/>
        <pc:sldMkLst>
          <pc:docMk/>
          <pc:sldMk cId="0" sldId="300"/>
        </pc:sldMkLst>
      </pc:sldChg>
      <pc:sldChg chg="modSp ord">
        <pc:chgData name="Eric P. Prostko" userId="57af0305-f4ff-4cda-9e98-7abbd193299d" providerId="ADAL" clId="{1563C431-0A5D-41DB-83C8-3FEC03CCDBFB}" dt="2024-12-02T19:20:21.961" v="638"/>
        <pc:sldMkLst>
          <pc:docMk/>
          <pc:sldMk cId="0" sldId="314"/>
        </pc:sldMkLst>
        <pc:spChg chg="mod">
          <ac:chgData name="Eric P. Prostko" userId="57af0305-f4ff-4cda-9e98-7abbd193299d" providerId="ADAL" clId="{1563C431-0A5D-41DB-83C8-3FEC03CCDBFB}" dt="2024-11-05T18:42:35.804" v="49" actId="6549"/>
          <ac:spMkLst>
            <pc:docMk/>
            <pc:sldMk cId="0" sldId="314"/>
            <ac:spMk id="70659" creationId="{19D94DE8-B959-4F9C-B531-2C0E7179E98D}"/>
          </ac:spMkLst>
        </pc:spChg>
      </pc:sldChg>
      <pc:sldChg chg="modSp">
        <pc:chgData name="Eric P. Prostko" userId="57af0305-f4ff-4cda-9e98-7abbd193299d" providerId="ADAL" clId="{1563C431-0A5D-41DB-83C8-3FEC03CCDBFB}" dt="2024-11-19T14:33:23.036" v="539" actId="20577"/>
        <pc:sldMkLst>
          <pc:docMk/>
          <pc:sldMk cId="0" sldId="317"/>
        </pc:sldMkLst>
        <pc:spChg chg="mod">
          <ac:chgData name="Eric P. Prostko" userId="57af0305-f4ff-4cda-9e98-7abbd193299d" providerId="ADAL" clId="{1563C431-0A5D-41DB-83C8-3FEC03CCDBFB}" dt="2024-11-19T14:33:23.036" v="539" actId="20577"/>
          <ac:spMkLst>
            <pc:docMk/>
            <pc:sldMk cId="0" sldId="317"/>
            <ac:spMk id="78851" creationId="{FBD0150F-94A8-4162-8A2A-085F7923AADC}"/>
          </ac:spMkLst>
        </pc:spChg>
      </pc:sldChg>
      <pc:sldChg chg="addSp delSp modSp add del ord modTransition">
        <pc:chgData name="Eric P. Prostko" userId="57af0305-f4ff-4cda-9e98-7abbd193299d" providerId="ADAL" clId="{1563C431-0A5D-41DB-83C8-3FEC03CCDBFB}" dt="2024-11-19T14:16:34.554" v="447" actId="1076"/>
        <pc:sldMkLst>
          <pc:docMk/>
          <pc:sldMk cId="573674255" sldId="958"/>
        </pc:sldMkLst>
        <pc:spChg chg="mod">
          <ac:chgData name="Eric P. Prostko" userId="57af0305-f4ff-4cda-9e98-7abbd193299d" providerId="ADAL" clId="{1563C431-0A5D-41DB-83C8-3FEC03CCDBFB}" dt="2024-11-19T13:39:13.597" v="153" actId="20577"/>
          <ac:spMkLst>
            <pc:docMk/>
            <pc:sldMk cId="573674255" sldId="958"/>
            <ac:spMk id="2" creationId="{CA550E35-BCF5-46FF-A7C6-B1B9401B4BC0}"/>
          </ac:spMkLst>
        </pc:spChg>
        <pc:spChg chg="add del mod">
          <ac:chgData name="Eric P. Prostko" userId="57af0305-f4ff-4cda-9e98-7abbd193299d" providerId="ADAL" clId="{1563C431-0A5D-41DB-83C8-3FEC03CCDBFB}" dt="2024-11-19T13:40:25.059" v="162" actId="931"/>
          <ac:spMkLst>
            <pc:docMk/>
            <pc:sldMk cId="573674255" sldId="958"/>
            <ac:spMk id="3" creationId="{309C24B5-98EB-4FC3-8DFF-DA6BEB6C806D}"/>
          </ac:spMkLst>
        </pc:spChg>
        <pc:spChg chg="mod">
          <ac:chgData name="Eric P. Prostko" userId="57af0305-f4ff-4cda-9e98-7abbd193299d" providerId="ADAL" clId="{1563C431-0A5D-41DB-83C8-3FEC03CCDBFB}" dt="2024-11-19T13:39:04.484" v="135" actId="1076"/>
          <ac:spMkLst>
            <pc:docMk/>
            <pc:sldMk cId="573674255" sldId="958"/>
            <ac:spMk id="4" creationId="{2FA2C510-CAC8-4EA6-9DF9-4217181857B0}"/>
          </ac:spMkLst>
        </pc:spChg>
        <pc:spChg chg="add del mod">
          <ac:chgData name="Eric P. Prostko" userId="57af0305-f4ff-4cda-9e98-7abbd193299d" providerId="ADAL" clId="{1563C431-0A5D-41DB-83C8-3FEC03CCDBFB}" dt="2024-11-19T13:39:33.142" v="159"/>
          <ac:spMkLst>
            <pc:docMk/>
            <pc:sldMk cId="573674255" sldId="958"/>
            <ac:spMk id="5" creationId="{7645A501-2075-4FB5-B7F1-2BD8D83BB462}"/>
          </ac:spMkLst>
        </pc:spChg>
        <pc:spChg chg="del">
          <ac:chgData name="Eric P. Prostko" userId="57af0305-f4ff-4cda-9e98-7abbd193299d" providerId="ADAL" clId="{1563C431-0A5D-41DB-83C8-3FEC03CCDBFB}" dt="2024-11-19T13:39:38.229" v="161" actId="478"/>
          <ac:spMkLst>
            <pc:docMk/>
            <pc:sldMk cId="573674255" sldId="958"/>
            <ac:spMk id="11" creationId="{469B681D-522D-48F8-BD8D-403353BBC2E8}"/>
          </ac:spMkLst>
        </pc:spChg>
        <pc:spChg chg="del">
          <ac:chgData name="Eric P. Prostko" userId="57af0305-f4ff-4cda-9e98-7abbd193299d" providerId="ADAL" clId="{1563C431-0A5D-41DB-83C8-3FEC03CCDBFB}" dt="2024-11-19T13:39:35.950" v="160" actId="478"/>
          <ac:spMkLst>
            <pc:docMk/>
            <pc:sldMk cId="573674255" sldId="958"/>
            <ac:spMk id="12" creationId="{6FCC8F1E-4501-45B0-9568-5E4C717EDB63}"/>
          </ac:spMkLst>
        </pc:spChg>
        <pc:spChg chg="mod">
          <ac:chgData name="Eric P. Prostko" userId="57af0305-f4ff-4cda-9e98-7abbd193299d" providerId="ADAL" clId="{1563C431-0A5D-41DB-83C8-3FEC03CCDBFB}" dt="2024-11-19T14:16:34.554" v="447" actId="1076"/>
          <ac:spMkLst>
            <pc:docMk/>
            <pc:sldMk cId="573674255" sldId="958"/>
            <ac:spMk id="13" creationId="{64E043C4-561B-4E5D-9E5F-6E196F74AE7E}"/>
          </ac:spMkLst>
        </pc:spChg>
        <pc:spChg chg="add del mod">
          <ac:chgData name="Eric P. Prostko" userId="57af0305-f4ff-4cda-9e98-7abbd193299d" providerId="ADAL" clId="{1563C431-0A5D-41DB-83C8-3FEC03CCDBFB}" dt="2024-11-19T13:41:25.593" v="164" actId="478"/>
          <ac:spMkLst>
            <pc:docMk/>
            <pc:sldMk cId="573674255" sldId="958"/>
            <ac:spMk id="15" creationId="{FDA2CAA9-99D1-4CC6-A91F-CA826E2C3256}"/>
          </ac:spMkLst>
        </pc:spChg>
        <pc:spChg chg="add del mod">
          <ac:chgData name="Eric P. Prostko" userId="57af0305-f4ff-4cda-9e98-7abbd193299d" providerId="ADAL" clId="{1563C431-0A5D-41DB-83C8-3FEC03CCDBFB}" dt="2024-11-19T13:45:38.956" v="214"/>
          <ac:spMkLst>
            <pc:docMk/>
            <pc:sldMk cId="573674255" sldId="958"/>
            <ac:spMk id="18" creationId="{DF3C8AA6-5E80-4261-805C-FC83015AA697}"/>
          </ac:spMkLst>
        </pc:spChg>
        <pc:picChg chg="del">
          <ac:chgData name="Eric P. Prostko" userId="57af0305-f4ff-4cda-9e98-7abbd193299d" providerId="ADAL" clId="{1563C431-0A5D-41DB-83C8-3FEC03CCDBFB}" dt="2024-11-19T13:39:25.013" v="155" actId="478"/>
          <ac:picMkLst>
            <pc:docMk/>
            <pc:sldMk cId="573674255" sldId="958"/>
            <ac:picMk id="6" creationId="{E8F11B61-0C11-4E26-BF80-5191BA4FA040}"/>
          </ac:picMkLst>
        </pc:picChg>
        <pc:picChg chg="add mod">
          <ac:chgData name="Eric P. Prostko" userId="57af0305-f4ff-4cda-9e98-7abbd193299d" providerId="ADAL" clId="{1563C431-0A5D-41DB-83C8-3FEC03CCDBFB}" dt="2024-11-19T13:46:33.346" v="227" actId="1076"/>
          <ac:picMkLst>
            <pc:docMk/>
            <pc:sldMk cId="573674255" sldId="958"/>
            <ac:picMk id="7" creationId="{B58F0E39-8CF8-4446-8BB5-5859D2229BB9}"/>
          </ac:picMkLst>
        </pc:picChg>
        <pc:picChg chg="del">
          <ac:chgData name="Eric P. Prostko" userId="57af0305-f4ff-4cda-9e98-7abbd193299d" providerId="ADAL" clId="{1563C431-0A5D-41DB-83C8-3FEC03CCDBFB}" dt="2024-11-19T13:39:25.988" v="156" actId="478"/>
          <ac:picMkLst>
            <pc:docMk/>
            <pc:sldMk cId="573674255" sldId="958"/>
            <ac:picMk id="8" creationId="{D02143BF-C60C-4E26-B8A6-BB266AF35933}"/>
          </ac:picMkLst>
        </pc:picChg>
        <pc:picChg chg="del">
          <ac:chgData name="Eric P. Prostko" userId="57af0305-f4ff-4cda-9e98-7abbd193299d" providerId="ADAL" clId="{1563C431-0A5D-41DB-83C8-3FEC03CCDBFB}" dt="2024-11-19T13:39:27.675" v="157"/>
          <ac:picMkLst>
            <pc:docMk/>
            <pc:sldMk cId="573674255" sldId="958"/>
            <ac:picMk id="10" creationId="{1FB7D5F5-A82C-49DA-9E2F-E1AB984F94CF}"/>
          </ac:picMkLst>
        </pc:picChg>
        <pc:picChg chg="add del mod">
          <ac:chgData name="Eric P. Prostko" userId="57af0305-f4ff-4cda-9e98-7abbd193299d" providerId="ADAL" clId="{1563C431-0A5D-41DB-83C8-3FEC03CCDBFB}" dt="2024-11-19T13:40:38.767" v="163"/>
          <ac:picMkLst>
            <pc:docMk/>
            <pc:sldMk cId="573674255" sldId="958"/>
            <ac:picMk id="14" creationId="{18CC9EA4-E813-42AB-B8D7-264F1E750EB1}"/>
          </ac:picMkLst>
        </pc:picChg>
        <pc:picChg chg="add del mod">
          <ac:chgData name="Eric P. Prostko" userId="57af0305-f4ff-4cda-9e98-7abbd193299d" providerId="ADAL" clId="{1563C431-0A5D-41DB-83C8-3FEC03CCDBFB}" dt="2024-11-19T13:45:32.538" v="212"/>
          <ac:picMkLst>
            <pc:docMk/>
            <pc:sldMk cId="573674255" sldId="958"/>
            <ac:picMk id="17" creationId="{B21063E2-E594-4D2A-988B-7D0E034F4DC1}"/>
          </ac:picMkLst>
        </pc:picChg>
        <pc:picChg chg="add mod">
          <ac:chgData name="Eric P. Prostko" userId="57af0305-f4ff-4cda-9e98-7abbd193299d" providerId="ADAL" clId="{1563C431-0A5D-41DB-83C8-3FEC03CCDBFB}" dt="2024-11-19T13:46:30.063" v="226" actId="1076"/>
          <ac:picMkLst>
            <pc:docMk/>
            <pc:sldMk cId="573674255" sldId="958"/>
            <ac:picMk id="19" creationId="{FA1666D9-56E6-4F02-BB27-9C4EBBD91EAE}"/>
          </ac:picMkLst>
        </pc:picChg>
      </pc:sldChg>
      <pc:sldChg chg="modSp">
        <pc:chgData name="Eric P. Prostko" userId="57af0305-f4ff-4cda-9e98-7abbd193299d" providerId="ADAL" clId="{1563C431-0A5D-41DB-83C8-3FEC03CCDBFB}" dt="2024-11-19T14:14:34.833" v="444" actId="6549"/>
        <pc:sldMkLst>
          <pc:docMk/>
          <pc:sldMk cId="3335750999" sldId="1758"/>
        </pc:sldMkLst>
        <pc:spChg chg="mod">
          <ac:chgData name="Eric P. Prostko" userId="57af0305-f4ff-4cda-9e98-7abbd193299d" providerId="ADAL" clId="{1563C431-0A5D-41DB-83C8-3FEC03CCDBFB}" dt="2024-11-19T14:14:34.833" v="444" actId="6549"/>
          <ac:spMkLst>
            <pc:docMk/>
            <pc:sldMk cId="3335750999" sldId="1758"/>
            <ac:spMk id="5" creationId="{99E10B6A-377F-4E5E-B58B-D318F7B9171A}"/>
          </ac:spMkLst>
        </pc:spChg>
      </pc:sldChg>
      <pc:sldChg chg="ord">
        <pc:chgData name="Eric P. Prostko" userId="57af0305-f4ff-4cda-9e98-7abbd193299d" providerId="ADAL" clId="{1563C431-0A5D-41DB-83C8-3FEC03CCDBFB}" dt="2024-11-05T18:42:44.554" v="50"/>
        <pc:sldMkLst>
          <pc:docMk/>
          <pc:sldMk cId="3622921302" sldId="1956"/>
        </pc:sldMkLst>
      </pc:sldChg>
      <pc:sldChg chg="modSp">
        <pc:chgData name="Eric P. Prostko" userId="57af0305-f4ff-4cda-9e98-7abbd193299d" providerId="ADAL" clId="{1563C431-0A5D-41DB-83C8-3FEC03CCDBFB}" dt="2024-11-21T15:19:51.234" v="544" actId="6549"/>
        <pc:sldMkLst>
          <pc:docMk/>
          <pc:sldMk cId="664967755" sldId="1961"/>
        </pc:sldMkLst>
        <pc:spChg chg="mod">
          <ac:chgData name="Eric P. Prostko" userId="57af0305-f4ff-4cda-9e98-7abbd193299d" providerId="ADAL" clId="{1563C431-0A5D-41DB-83C8-3FEC03CCDBFB}" dt="2024-11-21T15:19:51.234" v="544" actId="6549"/>
          <ac:spMkLst>
            <pc:docMk/>
            <pc:sldMk cId="664967755" sldId="1961"/>
            <ac:spMk id="3" creationId="{1D6D29D2-75DB-449C-877A-991D2B54F643}"/>
          </ac:spMkLst>
        </pc:spChg>
      </pc:sldChg>
      <pc:sldChg chg="modSp add">
        <pc:chgData name="Eric P. Prostko" userId="57af0305-f4ff-4cda-9e98-7abbd193299d" providerId="ADAL" clId="{1563C431-0A5D-41DB-83C8-3FEC03CCDBFB}" dt="2024-11-19T14:18:19.197" v="468" actId="6549"/>
        <pc:sldMkLst>
          <pc:docMk/>
          <pc:sldMk cId="2828647561" sldId="2187"/>
        </pc:sldMkLst>
        <pc:spChg chg="mod">
          <ac:chgData name="Eric P. Prostko" userId="57af0305-f4ff-4cda-9e98-7abbd193299d" providerId="ADAL" clId="{1563C431-0A5D-41DB-83C8-3FEC03CCDBFB}" dt="2024-11-19T14:14:49.329" v="445" actId="255"/>
          <ac:spMkLst>
            <pc:docMk/>
            <pc:sldMk cId="2828647561" sldId="2187"/>
            <ac:spMk id="91138" creationId="{4C6F0A3F-24C0-4CF0-BDF5-0D0709BEBA6D}"/>
          </ac:spMkLst>
        </pc:spChg>
        <pc:spChg chg="mod">
          <ac:chgData name="Eric P. Prostko" userId="57af0305-f4ff-4cda-9e98-7abbd193299d" providerId="ADAL" clId="{1563C431-0A5D-41DB-83C8-3FEC03CCDBFB}" dt="2024-11-19T14:18:19.197" v="468" actId="6549"/>
          <ac:spMkLst>
            <pc:docMk/>
            <pc:sldMk cId="2828647561" sldId="2187"/>
            <ac:spMk id="91140" creationId="{E415693C-52CF-4EFA-B9F0-71BE418D0282}"/>
          </ac:spMkLst>
        </pc:spChg>
        <pc:picChg chg="mod">
          <ac:chgData name="Eric P. Prostko" userId="57af0305-f4ff-4cda-9e98-7abbd193299d" providerId="ADAL" clId="{1563C431-0A5D-41DB-83C8-3FEC03CCDBFB}" dt="2024-11-19T13:50:57.281" v="255" actId="1076"/>
          <ac:picMkLst>
            <pc:docMk/>
            <pc:sldMk cId="2828647561" sldId="2187"/>
            <ac:picMk id="91144" creationId="{2F1C6D61-A294-400A-A48B-0004FC9AE6E2}"/>
          </ac:picMkLst>
        </pc:picChg>
      </pc:sldChg>
      <pc:sldChg chg="addSp modSp add">
        <pc:chgData name="Eric P. Prostko" userId="57af0305-f4ff-4cda-9e98-7abbd193299d" providerId="ADAL" clId="{1563C431-0A5D-41DB-83C8-3FEC03CCDBFB}" dt="2024-11-19T14:00:04.546" v="332" actId="20577"/>
        <pc:sldMkLst>
          <pc:docMk/>
          <pc:sldMk cId="742579238" sldId="2188"/>
        </pc:sldMkLst>
        <pc:spChg chg="add mod">
          <ac:chgData name="Eric P. Prostko" userId="57af0305-f4ff-4cda-9e98-7abbd193299d" providerId="ADAL" clId="{1563C431-0A5D-41DB-83C8-3FEC03CCDBFB}" dt="2024-11-19T14:00:04.546" v="332" actId="20577"/>
          <ac:spMkLst>
            <pc:docMk/>
            <pc:sldMk cId="742579238" sldId="2188"/>
            <ac:spMk id="2" creationId="{63F5286C-2C3C-443C-8581-238E66A9A676}"/>
          </ac:spMkLst>
        </pc:spChg>
        <pc:spChg chg="mod">
          <ac:chgData name="Eric P. Prostko" userId="57af0305-f4ff-4cda-9e98-7abbd193299d" providerId="ADAL" clId="{1563C431-0A5D-41DB-83C8-3FEC03CCDBFB}" dt="2024-11-19T13:51:43.072" v="262" actId="207"/>
          <ac:spMkLst>
            <pc:docMk/>
            <pc:sldMk cId="742579238" sldId="2188"/>
            <ac:spMk id="31748" creationId="{00000000-0000-0000-0000-000000000000}"/>
          </ac:spMkLst>
        </pc:spChg>
        <pc:spChg chg="mod">
          <ac:chgData name="Eric P. Prostko" userId="57af0305-f4ff-4cda-9e98-7abbd193299d" providerId="ADAL" clId="{1563C431-0A5D-41DB-83C8-3FEC03CCDBFB}" dt="2024-11-19T13:59:27.828" v="300" actId="6549"/>
          <ac:spMkLst>
            <pc:docMk/>
            <pc:sldMk cId="742579238" sldId="2188"/>
            <ac:spMk id="31749" creationId="{00000000-0000-0000-0000-000000000000}"/>
          </ac:spMkLst>
        </pc:spChg>
      </pc:sldChg>
      <pc:sldChg chg="modSp add">
        <pc:chgData name="Eric P. Prostko" userId="57af0305-f4ff-4cda-9e98-7abbd193299d" providerId="ADAL" clId="{1563C431-0A5D-41DB-83C8-3FEC03CCDBFB}" dt="2024-11-19T14:17:48.345" v="457" actId="14100"/>
        <pc:sldMkLst>
          <pc:docMk/>
          <pc:sldMk cId="3178979596" sldId="2189"/>
        </pc:sldMkLst>
        <pc:spChg chg="mod">
          <ac:chgData name="Eric P. Prostko" userId="57af0305-f4ff-4cda-9e98-7abbd193299d" providerId="ADAL" clId="{1563C431-0A5D-41DB-83C8-3FEC03CCDBFB}" dt="2024-11-19T13:55:42.699" v="271" actId="1076"/>
          <ac:spMkLst>
            <pc:docMk/>
            <pc:sldMk cId="3178979596" sldId="2189"/>
            <ac:spMk id="84994" creationId="{BF6BC4BC-D10D-46B1-B476-947D5081F0D1}"/>
          </ac:spMkLst>
        </pc:spChg>
        <pc:spChg chg="mod">
          <ac:chgData name="Eric P. Prostko" userId="57af0305-f4ff-4cda-9e98-7abbd193299d" providerId="ADAL" clId="{1563C431-0A5D-41DB-83C8-3FEC03CCDBFB}" dt="2024-11-19T14:17:48.345" v="457" actId="14100"/>
          <ac:spMkLst>
            <pc:docMk/>
            <pc:sldMk cId="3178979596" sldId="2189"/>
            <ac:spMk id="84995" creationId="{1BED6082-D025-438C-840A-6641CB70A2E4}"/>
          </ac:spMkLst>
        </pc:spChg>
        <pc:picChg chg="mod">
          <ac:chgData name="Eric P. Prostko" userId="57af0305-f4ff-4cda-9e98-7abbd193299d" providerId="ADAL" clId="{1563C431-0A5D-41DB-83C8-3FEC03CCDBFB}" dt="2024-11-19T13:55:48.213" v="273" actId="1076"/>
          <ac:picMkLst>
            <pc:docMk/>
            <pc:sldMk cId="3178979596" sldId="2189"/>
            <ac:picMk id="84996" creationId="{095DA5A3-2BDD-4559-8467-5E5AD50664D6}"/>
          </ac:picMkLst>
        </pc:picChg>
      </pc:sldChg>
      <pc:sldChg chg="modSp add modTransition">
        <pc:chgData name="Eric P. Prostko" userId="57af0305-f4ff-4cda-9e98-7abbd193299d" providerId="ADAL" clId="{1563C431-0A5D-41DB-83C8-3FEC03CCDBFB}" dt="2024-11-19T13:57:01.625" v="290" actId="255"/>
        <pc:sldMkLst>
          <pc:docMk/>
          <pc:sldMk cId="4006296599" sldId="2190"/>
        </pc:sldMkLst>
        <pc:spChg chg="mod">
          <ac:chgData name="Eric P. Prostko" userId="57af0305-f4ff-4cda-9e98-7abbd193299d" providerId="ADAL" clId="{1563C431-0A5D-41DB-83C8-3FEC03CCDBFB}" dt="2024-11-19T13:57:01.625" v="290" actId="255"/>
          <ac:spMkLst>
            <pc:docMk/>
            <pc:sldMk cId="4006296599" sldId="2190"/>
            <ac:spMk id="5" creationId="{F8A1BE9D-6E67-42BA-A38D-F810231FEA00}"/>
          </ac:spMkLst>
        </pc:spChg>
        <pc:spChg chg="mod">
          <ac:chgData name="Eric P. Prostko" userId="57af0305-f4ff-4cda-9e98-7abbd193299d" providerId="ADAL" clId="{1563C431-0A5D-41DB-83C8-3FEC03CCDBFB}" dt="2024-11-19T13:56:06.226" v="276" actId="1076"/>
          <ac:spMkLst>
            <pc:docMk/>
            <pc:sldMk cId="4006296599" sldId="2190"/>
            <ac:spMk id="6" creationId="{9032A20A-6AFB-41A9-8780-E4072E3311CC}"/>
          </ac:spMkLst>
        </pc:spChg>
        <pc:spChg chg="mod">
          <ac:chgData name="Eric P. Prostko" userId="57af0305-f4ff-4cda-9e98-7abbd193299d" providerId="ADAL" clId="{1563C431-0A5D-41DB-83C8-3FEC03CCDBFB}" dt="2024-11-19T13:56:35.493" v="287" actId="1076"/>
          <ac:spMkLst>
            <pc:docMk/>
            <pc:sldMk cId="4006296599" sldId="2190"/>
            <ac:spMk id="13" creationId="{501798A7-CC50-4605-88AA-62514E188467}"/>
          </ac:spMkLst>
        </pc:spChg>
        <pc:spChg chg="mod">
          <ac:chgData name="Eric P. Prostko" userId="57af0305-f4ff-4cda-9e98-7abbd193299d" providerId="ADAL" clId="{1563C431-0A5D-41DB-83C8-3FEC03CCDBFB}" dt="2024-11-19T13:56:39.752" v="288" actId="1076"/>
          <ac:spMkLst>
            <pc:docMk/>
            <pc:sldMk cId="4006296599" sldId="2190"/>
            <ac:spMk id="14" creationId="{63974191-2913-4415-A265-449E3293FE63}"/>
          </ac:spMkLst>
        </pc:spChg>
        <pc:spChg chg="mod">
          <ac:chgData name="Eric P. Prostko" userId="57af0305-f4ff-4cda-9e98-7abbd193299d" providerId="ADAL" clId="{1563C431-0A5D-41DB-83C8-3FEC03CCDBFB}" dt="2024-11-19T13:56:44.247" v="289" actId="1076"/>
          <ac:spMkLst>
            <pc:docMk/>
            <pc:sldMk cId="4006296599" sldId="2190"/>
            <ac:spMk id="15" creationId="{BEDCA79E-D6D7-4B4A-9B51-3BC5F4F49671}"/>
          </ac:spMkLst>
        </pc:spChg>
        <pc:picChg chg="mod">
          <ac:chgData name="Eric P. Prostko" userId="57af0305-f4ff-4cda-9e98-7abbd193299d" providerId="ADAL" clId="{1563C431-0A5D-41DB-83C8-3FEC03CCDBFB}" dt="2024-11-19T13:56:13.321" v="279" actId="14100"/>
          <ac:picMkLst>
            <pc:docMk/>
            <pc:sldMk cId="4006296599" sldId="2190"/>
            <ac:picMk id="8" creationId="{18CC3B87-6A8C-40E9-8362-E94D6C496B55}"/>
          </ac:picMkLst>
        </pc:picChg>
        <pc:picChg chg="mod">
          <ac:chgData name="Eric P. Prostko" userId="57af0305-f4ff-4cda-9e98-7abbd193299d" providerId="ADAL" clId="{1563C431-0A5D-41DB-83C8-3FEC03CCDBFB}" dt="2024-11-19T13:56:20.062" v="282" actId="14100"/>
          <ac:picMkLst>
            <pc:docMk/>
            <pc:sldMk cId="4006296599" sldId="2190"/>
            <ac:picMk id="10" creationId="{F9F1D8D0-8920-4ED4-BBB3-E79950104AC7}"/>
          </ac:picMkLst>
        </pc:picChg>
        <pc:picChg chg="mod">
          <ac:chgData name="Eric P. Prostko" userId="57af0305-f4ff-4cda-9e98-7abbd193299d" providerId="ADAL" clId="{1563C431-0A5D-41DB-83C8-3FEC03CCDBFB}" dt="2024-11-19T13:56:29.700" v="286" actId="14100"/>
          <ac:picMkLst>
            <pc:docMk/>
            <pc:sldMk cId="4006296599" sldId="2190"/>
            <ac:picMk id="12" creationId="{F4D9F7CD-3958-45ED-962C-86DB39E3D484}"/>
          </ac:picMkLst>
        </pc:picChg>
      </pc:sldChg>
      <pc:sldChg chg="add del ord">
        <pc:chgData name="Eric P. Prostko" userId="57af0305-f4ff-4cda-9e98-7abbd193299d" providerId="ADAL" clId="{1563C431-0A5D-41DB-83C8-3FEC03CCDBFB}" dt="2024-12-02T19:08:50.801" v="631" actId="2696"/>
        <pc:sldMkLst>
          <pc:docMk/>
          <pc:sldMk cId="1775947956" sldId="2191"/>
        </pc:sldMkLst>
        <pc:spChg chg="del">
          <ac:chgData name="Eric P. Prostko" userId="57af0305-f4ff-4cda-9e98-7abbd193299d" providerId="ADAL" clId="{1563C431-0A5D-41DB-83C8-3FEC03CCDBFB}" dt="2024-11-19T14:07:52.940" v="374"/>
          <ac:spMkLst>
            <pc:docMk/>
            <pc:sldMk cId="1775947956" sldId="2191"/>
            <ac:spMk id="2" creationId="{51D52C6E-33FF-4D95-B062-61CB0F4D33EB}"/>
          </ac:spMkLst>
        </pc:spChg>
        <pc:spChg chg="del">
          <ac:chgData name="Eric P. Prostko" userId="57af0305-f4ff-4cda-9e98-7abbd193299d" providerId="ADAL" clId="{1563C431-0A5D-41DB-83C8-3FEC03CCDBFB}" dt="2024-11-19T14:07:52.940" v="374"/>
          <ac:spMkLst>
            <pc:docMk/>
            <pc:sldMk cId="1775947956" sldId="2191"/>
            <ac:spMk id="3" creationId="{CF275FC7-411B-4E41-A24D-C099235EB7DD}"/>
          </ac:spMkLst>
        </pc:spChg>
        <pc:spChg chg="add mod">
          <ac:chgData name="Eric P. Prostko" userId="57af0305-f4ff-4cda-9e98-7abbd193299d" providerId="ADAL" clId="{1563C431-0A5D-41DB-83C8-3FEC03CCDBFB}" dt="2024-11-19T14:20:15.471" v="469" actId="20577"/>
          <ac:spMkLst>
            <pc:docMk/>
            <pc:sldMk cId="1775947956" sldId="2191"/>
            <ac:spMk id="6" creationId="{CC8B5CAF-8C9A-4D0D-B3DA-241AF8AE12F4}"/>
          </ac:spMkLst>
        </pc:spChg>
        <pc:spChg chg="add mod">
          <ac:chgData name="Eric P. Prostko" userId="57af0305-f4ff-4cda-9e98-7abbd193299d" providerId="ADAL" clId="{1563C431-0A5D-41DB-83C8-3FEC03CCDBFB}" dt="2024-11-19T14:14:04.121" v="433" actId="207"/>
          <ac:spMkLst>
            <pc:docMk/>
            <pc:sldMk cId="1775947956" sldId="2191"/>
            <ac:spMk id="7" creationId="{B861B298-7148-4877-8A93-BA77686F882A}"/>
          </ac:spMkLst>
        </pc:spChg>
        <pc:spChg chg="add mod">
          <ac:chgData name="Eric P. Prostko" userId="57af0305-f4ff-4cda-9e98-7abbd193299d" providerId="ADAL" clId="{1563C431-0A5D-41DB-83C8-3FEC03CCDBFB}" dt="2024-11-19T14:12:33.868" v="426" actId="20577"/>
          <ac:spMkLst>
            <pc:docMk/>
            <pc:sldMk cId="1775947956" sldId="2191"/>
            <ac:spMk id="10" creationId="{88B4B040-F404-42BB-ACD6-708B9B1F0535}"/>
          </ac:spMkLst>
        </pc:spChg>
        <pc:picChg chg="add mod">
          <ac:chgData name="Eric P. Prostko" userId="57af0305-f4ff-4cda-9e98-7abbd193299d" providerId="ADAL" clId="{1563C431-0A5D-41DB-83C8-3FEC03CCDBFB}" dt="2024-11-19T14:14:05.235" v="434" actId="1076"/>
          <ac:picMkLst>
            <pc:docMk/>
            <pc:sldMk cId="1775947956" sldId="2191"/>
            <ac:picMk id="5" creationId="{135190DA-5998-4C18-9AF7-FDDC5677E1E6}"/>
          </ac:picMkLst>
        </pc:picChg>
        <pc:picChg chg="add mod">
          <ac:chgData name="Eric P. Prostko" userId="57af0305-f4ff-4cda-9e98-7abbd193299d" providerId="ADAL" clId="{1563C431-0A5D-41DB-83C8-3FEC03CCDBFB}" dt="2024-11-19T14:13:10.924" v="428" actId="692"/>
          <ac:picMkLst>
            <pc:docMk/>
            <pc:sldMk cId="1775947956" sldId="2191"/>
            <ac:picMk id="8" creationId="{6482DAE8-0FAD-43A2-9F10-5D6ABF737FE3}"/>
          </ac:picMkLst>
        </pc:picChg>
        <pc:picChg chg="add mod">
          <ac:chgData name="Eric P. Prostko" userId="57af0305-f4ff-4cda-9e98-7abbd193299d" providerId="ADAL" clId="{1563C431-0A5D-41DB-83C8-3FEC03CCDBFB}" dt="2024-11-19T14:13:16.238" v="430" actId="692"/>
          <ac:picMkLst>
            <pc:docMk/>
            <pc:sldMk cId="1775947956" sldId="2191"/>
            <ac:picMk id="9" creationId="{E43B0B81-E09C-48B0-8E96-EA79C34D5FDB}"/>
          </ac:picMkLst>
        </pc:picChg>
      </pc:sldChg>
      <pc:sldChg chg="addSp delSp modSp add ord">
        <pc:chgData name="Eric P. Prostko" userId="57af0305-f4ff-4cda-9e98-7abbd193299d" providerId="ADAL" clId="{1563C431-0A5D-41DB-83C8-3FEC03CCDBFB}" dt="2024-12-02T19:15:58.321" v="635"/>
        <pc:sldMkLst>
          <pc:docMk/>
          <pc:sldMk cId="1732438828" sldId="2192"/>
        </pc:sldMkLst>
        <pc:spChg chg="add mod">
          <ac:chgData name="Eric P. Prostko" userId="57af0305-f4ff-4cda-9e98-7abbd193299d" providerId="ADAL" clId="{1563C431-0A5D-41DB-83C8-3FEC03CCDBFB}" dt="2024-12-02T19:08:59.438" v="634" actId="20577"/>
          <ac:spMkLst>
            <pc:docMk/>
            <pc:sldMk cId="1732438828" sldId="2192"/>
            <ac:spMk id="3" creationId="{785A8CA9-1400-4A5C-A2FA-B73D7A84B3FF}"/>
          </ac:spMkLst>
        </pc:spChg>
        <pc:spChg chg="add del mod">
          <ac:chgData name="Eric P. Prostko" userId="57af0305-f4ff-4cda-9e98-7abbd193299d" providerId="ADAL" clId="{1563C431-0A5D-41DB-83C8-3FEC03CCDBFB}" dt="2024-12-02T18:13:31.549" v="573"/>
          <ac:spMkLst>
            <pc:docMk/>
            <pc:sldMk cId="1732438828" sldId="2192"/>
            <ac:spMk id="4" creationId="{87F04FB9-DD00-4FD0-9313-170FA90BCF96}"/>
          </ac:spMkLst>
        </pc:spChg>
        <pc:spChg chg="del">
          <ac:chgData name="Eric P. Prostko" userId="57af0305-f4ff-4cda-9e98-7abbd193299d" providerId="ADAL" clId="{1563C431-0A5D-41DB-83C8-3FEC03CCDBFB}" dt="2024-12-02T18:09:22.043" v="547" actId="478"/>
          <ac:spMkLst>
            <pc:docMk/>
            <pc:sldMk cId="1732438828" sldId="2192"/>
            <ac:spMk id="6" creationId="{CC8B5CAF-8C9A-4D0D-B3DA-241AF8AE12F4}"/>
          </ac:spMkLst>
        </pc:spChg>
        <pc:spChg chg="del">
          <ac:chgData name="Eric P. Prostko" userId="57af0305-f4ff-4cda-9e98-7abbd193299d" providerId="ADAL" clId="{1563C431-0A5D-41DB-83C8-3FEC03CCDBFB}" dt="2024-12-02T18:09:23.553" v="548" actId="478"/>
          <ac:spMkLst>
            <pc:docMk/>
            <pc:sldMk cId="1732438828" sldId="2192"/>
            <ac:spMk id="7" creationId="{B861B298-7148-4877-8A93-BA77686F882A}"/>
          </ac:spMkLst>
        </pc:spChg>
        <pc:spChg chg="del">
          <ac:chgData name="Eric P. Prostko" userId="57af0305-f4ff-4cda-9e98-7abbd193299d" providerId="ADAL" clId="{1563C431-0A5D-41DB-83C8-3FEC03CCDBFB}" dt="2024-12-02T18:09:26.842" v="551" actId="478"/>
          <ac:spMkLst>
            <pc:docMk/>
            <pc:sldMk cId="1732438828" sldId="2192"/>
            <ac:spMk id="10" creationId="{88B4B040-F404-42BB-ACD6-708B9B1F0535}"/>
          </ac:spMkLst>
        </pc:spChg>
        <pc:picChg chg="add del">
          <ac:chgData name="Eric P. Prostko" userId="57af0305-f4ff-4cda-9e98-7abbd193299d" providerId="ADAL" clId="{1563C431-0A5D-41DB-83C8-3FEC03CCDBFB}" dt="2024-12-02T18:09:57.082" v="555" actId="478"/>
          <ac:picMkLst>
            <pc:docMk/>
            <pc:sldMk cId="1732438828" sldId="2192"/>
            <ac:picMk id="2" creationId="{1EF0EC80-BC14-4CF7-A8E9-03A29AB40649}"/>
          </ac:picMkLst>
        </pc:picChg>
        <pc:picChg chg="add del mod">
          <ac:chgData name="Eric P. Prostko" userId="57af0305-f4ff-4cda-9e98-7abbd193299d" providerId="ADAL" clId="{1563C431-0A5D-41DB-83C8-3FEC03CCDBFB}" dt="2024-12-02T18:11:01.455" v="564"/>
          <ac:picMkLst>
            <pc:docMk/>
            <pc:sldMk cId="1732438828" sldId="2192"/>
            <ac:picMk id="5" creationId="{135190DA-5998-4C18-9AF7-FDDC5677E1E6}"/>
          </ac:picMkLst>
        </pc:picChg>
        <pc:picChg chg="del">
          <ac:chgData name="Eric P. Prostko" userId="57af0305-f4ff-4cda-9e98-7abbd193299d" providerId="ADAL" clId="{1563C431-0A5D-41DB-83C8-3FEC03CCDBFB}" dt="2024-12-02T18:09:24.409" v="549" actId="478"/>
          <ac:picMkLst>
            <pc:docMk/>
            <pc:sldMk cId="1732438828" sldId="2192"/>
            <ac:picMk id="8" creationId="{6482DAE8-0FAD-43A2-9F10-5D6ABF737FE3}"/>
          </ac:picMkLst>
        </pc:picChg>
        <pc:picChg chg="del">
          <ac:chgData name="Eric P. Prostko" userId="57af0305-f4ff-4cda-9e98-7abbd193299d" providerId="ADAL" clId="{1563C431-0A5D-41DB-83C8-3FEC03CCDBFB}" dt="2024-12-02T18:09:25.139" v="550" actId="478"/>
          <ac:picMkLst>
            <pc:docMk/>
            <pc:sldMk cId="1732438828" sldId="2192"/>
            <ac:picMk id="9" creationId="{E43B0B81-E09C-48B0-8E96-EA79C34D5FDB}"/>
          </ac:picMkLst>
        </pc:picChg>
        <pc:picChg chg="add mod">
          <ac:chgData name="Eric P. Prostko" userId="57af0305-f4ff-4cda-9e98-7abbd193299d" providerId="ADAL" clId="{1563C431-0A5D-41DB-83C8-3FEC03CCDBFB}" dt="2024-12-02T18:13:31.549" v="573"/>
          <ac:picMkLst>
            <pc:docMk/>
            <pc:sldMk cId="1732438828" sldId="2192"/>
            <ac:picMk id="11" creationId="{69D324F6-7F07-45AB-B9DF-E5887B3B0474}"/>
          </ac:picMkLst>
        </pc:picChg>
        <pc:picChg chg="add del mod">
          <ac:chgData name="Eric P. Prostko" userId="57af0305-f4ff-4cda-9e98-7abbd193299d" providerId="ADAL" clId="{1563C431-0A5D-41DB-83C8-3FEC03CCDBFB}" dt="2024-12-02T18:11:01.455" v="564"/>
          <ac:picMkLst>
            <pc:docMk/>
            <pc:sldMk cId="1732438828" sldId="2192"/>
            <ac:picMk id="1026" creationId="{B2B1A5D8-B9F9-4F6C-B375-8407599884F3}"/>
          </ac:picMkLst>
        </pc:picChg>
        <pc:picChg chg="add del mod">
          <ac:chgData name="Eric P. Prostko" userId="57af0305-f4ff-4cda-9e98-7abbd193299d" providerId="ADAL" clId="{1563C431-0A5D-41DB-83C8-3FEC03CCDBFB}" dt="2024-12-02T18:13:29.410" v="572"/>
          <ac:picMkLst>
            <pc:docMk/>
            <pc:sldMk cId="1732438828" sldId="2192"/>
            <ac:picMk id="1027" creationId="{243E3E76-7D93-4E6F-BE42-6CD34E41CD50}"/>
          </ac:picMkLst>
        </pc:picChg>
      </pc:sldChg>
      <pc:sldChg chg="addSp delSp modSp add del">
        <pc:chgData name="Eric P. Prostko" userId="57af0305-f4ff-4cda-9e98-7abbd193299d" providerId="ADAL" clId="{1563C431-0A5D-41DB-83C8-3FEC03CCDBFB}" dt="2024-12-02T18:15:24.048" v="619"/>
        <pc:sldMkLst>
          <pc:docMk/>
          <pc:sldMk cId="81765771" sldId="2193"/>
        </pc:sldMkLst>
        <pc:spChg chg="add del">
          <ac:chgData name="Eric P. Prostko" userId="57af0305-f4ff-4cda-9e98-7abbd193299d" providerId="ADAL" clId="{1563C431-0A5D-41DB-83C8-3FEC03CCDBFB}" dt="2024-12-02T18:15:15.544" v="608" actId="478"/>
          <ac:spMkLst>
            <pc:docMk/>
            <pc:sldMk cId="81765771" sldId="2193"/>
            <ac:spMk id="3" creationId="{785A8CA9-1400-4A5C-A2FA-B73D7A84B3FF}"/>
          </ac:spMkLst>
        </pc:spChg>
        <pc:spChg chg="add del mod">
          <ac:chgData name="Eric P. Prostko" userId="57af0305-f4ff-4cda-9e98-7abbd193299d" providerId="ADAL" clId="{1563C431-0A5D-41DB-83C8-3FEC03CCDBFB}" dt="2024-12-02T18:15:20.370" v="618" actId="478"/>
          <ac:spMkLst>
            <pc:docMk/>
            <pc:sldMk cId="81765771" sldId="2193"/>
            <ac:spMk id="4" creationId="{734E0F15-D132-48AD-80F6-BD46D875879E}"/>
          </ac:spMkLst>
        </pc:spChg>
        <pc:spChg chg="add del mod">
          <ac:chgData name="Eric P. Prostko" userId="57af0305-f4ff-4cda-9e98-7abbd193299d" providerId="ADAL" clId="{1563C431-0A5D-41DB-83C8-3FEC03CCDBFB}" dt="2024-12-02T18:15:15.544" v="608" actId="478"/>
          <ac:spMkLst>
            <pc:docMk/>
            <pc:sldMk cId="81765771" sldId="2193"/>
            <ac:spMk id="6" creationId="{3C812706-C55E-4F13-A80F-88FD54C0ACEA}"/>
          </ac:spMkLst>
        </pc:spChg>
        <pc:spChg chg="add del">
          <ac:chgData name="Eric P. Prostko" userId="57af0305-f4ff-4cda-9e98-7abbd193299d" providerId="ADAL" clId="{1563C431-0A5D-41DB-83C8-3FEC03CCDBFB}" dt="2024-12-02T18:15:18.472" v="614"/>
          <ac:spMkLst>
            <pc:docMk/>
            <pc:sldMk cId="81765771" sldId="2193"/>
            <ac:spMk id="7" creationId="{0CA020ED-D944-4D67-84D0-B970937B575D}"/>
          </ac:spMkLst>
        </pc:spChg>
        <pc:picChg chg="add del">
          <ac:chgData name="Eric P. Prostko" userId="57af0305-f4ff-4cda-9e98-7abbd193299d" providerId="ADAL" clId="{1563C431-0A5D-41DB-83C8-3FEC03CCDBFB}" dt="2024-12-02T18:15:18.472" v="614"/>
          <ac:picMkLst>
            <pc:docMk/>
            <pc:sldMk cId="81765771" sldId="2193"/>
            <ac:picMk id="8" creationId="{875560E0-867C-48DC-A336-4A54D2A9A4C8}"/>
          </ac:picMkLst>
        </pc:picChg>
        <pc:picChg chg="add del">
          <ac:chgData name="Eric P. Prostko" userId="57af0305-f4ff-4cda-9e98-7abbd193299d" providerId="ADAL" clId="{1563C431-0A5D-41DB-83C8-3FEC03CCDBFB}" dt="2024-12-02T18:15:20.370" v="618" actId="478"/>
          <ac:picMkLst>
            <pc:docMk/>
            <pc:sldMk cId="81765771" sldId="2193"/>
            <ac:picMk id="11" creationId="{69D324F6-7F07-45AB-B9DF-E5887B3B0474}"/>
          </ac:picMkLst>
        </pc:picChg>
        <pc:picChg chg="add del mod">
          <ac:chgData name="Eric P. Prostko" userId="57af0305-f4ff-4cda-9e98-7abbd193299d" providerId="ADAL" clId="{1563C431-0A5D-41DB-83C8-3FEC03CCDBFB}" dt="2024-12-02T18:15:19.916" v="617"/>
          <ac:picMkLst>
            <pc:docMk/>
            <pc:sldMk cId="81765771" sldId="2193"/>
            <ac:picMk id="2050" creationId="{6E06FC48-D954-47B2-B97F-4BC55BD7D962}"/>
          </ac:picMkLst>
        </pc:picChg>
        <pc:picChg chg="add del mod">
          <ac:chgData name="Eric P. Prostko" userId="57af0305-f4ff-4cda-9e98-7abbd193299d" providerId="ADAL" clId="{1563C431-0A5D-41DB-83C8-3FEC03CCDBFB}" dt="2024-12-02T18:15:17.488" v="612"/>
          <ac:picMkLst>
            <pc:docMk/>
            <pc:sldMk cId="81765771" sldId="2193"/>
            <ac:picMk id="2051" creationId="{F01FED77-EC7D-4029-AE68-3349284C4076}"/>
          </ac:picMkLst>
        </pc:picChg>
      </pc:sldChg>
      <pc:sldChg chg="addSp delSp modSp add ord">
        <pc:chgData name="Eric P. Prostko" userId="57af0305-f4ff-4cda-9e98-7abbd193299d" providerId="ADAL" clId="{1563C431-0A5D-41DB-83C8-3FEC03CCDBFB}" dt="2024-12-02T19:16:03.021" v="636"/>
        <pc:sldMkLst>
          <pc:docMk/>
          <pc:sldMk cId="683149098" sldId="2193"/>
        </pc:sldMkLst>
        <pc:spChg chg="add del mod">
          <ac:chgData name="Eric P. Prostko" userId="57af0305-f4ff-4cda-9e98-7abbd193299d" providerId="ADAL" clId="{1563C431-0A5D-41DB-83C8-3FEC03CCDBFB}" dt="2024-12-02T18:16:12.529" v="625" actId="478"/>
          <ac:spMkLst>
            <pc:docMk/>
            <pc:sldMk cId="683149098" sldId="2193"/>
            <ac:spMk id="4" creationId="{15831D41-21EF-4213-A302-15FD7FCE806B}"/>
          </ac:spMkLst>
        </pc:spChg>
        <pc:picChg chg="del">
          <ac:chgData name="Eric P. Prostko" userId="57af0305-f4ff-4cda-9e98-7abbd193299d" providerId="ADAL" clId="{1563C431-0A5D-41DB-83C8-3FEC03CCDBFB}" dt="2024-12-02T18:15:46.900" v="623" actId="478"/>
          <ac:picMkLst>
            <pc:docMk/>
            <pc:sldMk cId="683149098" sldId="2193"/>
            <ac:picMk id="11" creationId="{69D324F6-7F07-45AB-B9DF-E5887B3B0474}"/>
          </ac:picMkLst>
        </pc:picChg>
        <pc:picChg chg="add del">
          <ac:chgData name="Eric P. Prostko" userId="57af0305-f4ff-4cda-9e98-7abbd193299d" providerId="ADAL" clId="{1563C431-0A5D-41DB-83C8-3FEC03CCDBFB}" dt="2024-12-02T18:16:12.529" v="625" actId="478"/>
          <ac:picMkLst>
            <pc:docMk/>
            <pc:sldMk cId="683149098" sldId="2193"/>
            <ac:picMk id="3074" creationId="{B4297A5B-A2EC-4885-BADE-3EC5D6E3B0B0}"/>
          </ac:picMkLst>
        </pc:picChg>
        <pc:picChg chg="add mod">
          <ac:chgData name="Eric P. Prostko" userId="57af0305-f4ff-4cda-9e98-7abbd193299d" providerId="ADAL" clId="{1563C431-0A5D-41DB-83C8-3FEC03CCDBFB}" dt="2024-12-02T18:16:33.023" v="630" actId="14100"/>
          <ac:picMkLst>
            <pc:docMk/>
            <pc:sldMk cId="683149098" sldId="2193"/>
            <ac:picMk id="3075" creationId="{7659EC08-7210-4EED-8A34-9E6D0E430848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Cairo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11.35</c:v>
                </c:pt>
                <c:pt idx="1">
                  <c:v>13.94</c:v>
                </c:pt>
                <c:pt idx="2">
                  <c:v>-1.56</c:v>
                </c:pt>
                <c:pt idx="3">
                  <c:v>7.83</c:v>
                </c:pt>
                <c:pt idx="4">
                  <c:v>12.06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DB-4C62-A8D2-129C9F94345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Midville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5.29</c:v>
                </c:pt>
                <c:pt idx="1">
                  <c:v>-1.06</c:v>
                </c:pt>
                <c:pt idx="2">
                  <c:v>0.92</c:v>
                </c:pt>
                <c:pt idx="3">
                  <c:v>7.02</c:v>
                </c:pt>
                <c:pt idx="4">
                  <c:v>17.399999999999999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DB-4C62-A8D2-129C9F9434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88993472"/>
        <c:axId val="388995768"/>
      </c:barChart>
      <c:catAx>
        <c:axId val="3889934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8995768"/>
        <c:crosses val="autoZero"/>
        <c:auto val="1"/>
        <c:lblAlgn val="ctr"/>
        <c:lblOffset val="100"/>
        <c:noMultiLvlLbl val="0"/>
      </c:catAx>
      <c:valAx>
        <c:axId val="388995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dirty="0"/>
                  <a:t>Inches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8993472"/>
        <c:crosses val="autoZero"/>
        <c:crossBetween val="between"/>
      </c:valAx>
      <c:spPr>
        <a:solidFill>
          <a:schemeClr val="tx1"/>
        </a:solidFill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516440791151084E-2"/>
          <c:y val="2.9121593445679102E-2"/>
          <c:w val="0.92758111640183893"/>
          <c:h val="0.840461549782912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Planting Date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May (1-3)</c:v>
                </c:pt>
                <c:pt idx="1">
                  <c:v>June (2)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22</c:v>
                </c:pt>
                <c:pt idx="1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DC-495C-A515-B15D55059C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88595368"/>
        <c:axId val="388595696"/>
      </c:barChart>
      <c:catAx>
        <c:axId val="388595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8595696"/>
        <c:crosses val="autoZero"/>
        <c:auto val="1"/>
        <c:lblAlgn val="ctr"/>
        <c:lblOffset val="100"/>
        <c:noMultiLvlLbl val="0"/>
      </c:catAx>
      <c:valAx>
        <c:axId val="388595696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8595368"/>
        <c:crosses val="autoZero"/>
        <c:crossBetween val="between"/>
        <c:majorUnit val="1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Twin (8")</c:v>
                </c:pt>
                <c:pt idx="1">
                  <c:v>Single (36")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84</c:v>
                </c:pt>
                <c:pt idx="1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98-4B14-B5F2-D259E1D55A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387968"/>
        <c:axId val="130390272"/>
      </c:barChart>
      <c:catAx>
        <c:axId val="1303879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Row Pattern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crossAx val="130390272"/>
        <c:crosses val="autoZero"/>
        <c:auto val="1"/>
        <c:lblAlgn val="ctr"/>
        <c:lblOffset val="100"/>
        <c:noMultiLvlLbl val="0"/>
      </c:catAx>
      <c:valAx>
        <c:axId val="130390272"/>
        <c:scaling>
          <c:orientation val="minMax"/>
          <c:max val="1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Control (%)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0387968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>
              <a:solidFill>
                <a:srgbClr val="FFFF00"/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rgbClr val="FFFF00"/>
                </a:solidFill>
              </a:ln>
            </c:spPr>
          </c:marker>
          <c:xVal>
            <c:numRef>
              <c:f>Sheet1!$A$2:$A$8</c:f>
              <c:numCache>
                <c:formatCode>General</c:formatCode>
                <c:ptCount val="7"/>
                <c:pt idx="0">
                  <c:v>0</c:v>
                </c:pt>
                <c:pt idx="1">
                  <c:v>0.4</c:v>
                </c:pt>
                <c:pt idx="2">
                  <c:v>0.8</c:v>
                </c:pt>
                <c:pt idx="3">
                  <c:v>1.6</c:v>
                </c:pt>
                <c:pt idx="4">
                  <c:v>2.4</c:v>
                </c:pt>
                <c:pt idx="5">
                  <c:v>3.6</c:v>
                </c:pt>
                <c:pt idx="6">
                  <c:v>4.8</c:v>
                </c:pt>
              </c:numCache>
            </c:numRef>
          </c:xVal>
          <c:yVal>
            <c:numRef>
              <c:f>Sheet1!$B$2:$B$8</c:f>
              <c:numCache>
                <c:formatCode>General</c:formatCode>
                <c:ptCount val="7"/>
                <c:pt idx="0">
                  <c:v>71</c:v>
                </c:pt>
                <c:pt idx="1">
                  <c:v>62</c:v>
                </c:pt>
                <c:pt idx="2">
                  <c:v>58</c:v>
                </c:pt>
                <c:pt idx="3">
                  <c:v>42</c:v>
                </c:pt>
                <c:pt idx="4">
                  <c:v>34</c:v>
                </c:pt>
                <c:pt idx="5">
                  <c:v>16</c:v>
                </c:pt>
                <c:pt idx="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E51-42FE-A6DE-6932C603EE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233792"/>
        <c:axId val="93382912"/>
      </c:scatterChart>
      <c:valAx>
        <c:axId val="352337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Burial Depth (in)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3382912"/>
        <c:crosses val="autoZero"/>
        <c:crossBetween val="midCat"/>
      </c:valAx>
      <c:valAx>
        <c:axId val="93382912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Emergence (%)</a:t>
                </a:r>
              </a:p>
              <a:p>
                <a:pPr>
                  <a:defRPr/>
                </a:pPr>
                <a:endParaRPr lang="en-US" dirty="0"/>
              </a:p>
            </c:rich>
          </c:tx>
          <c:layout>
            <c:manualLayout>
              <c:xMode val="edge"/>
              <c:yMode val="edge"/>
              <c:x val="1.9378990067469959E-2"/>
              <c:y val="0.2779895503716240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5233792"/>
        <c:crosses val="autoZero"/>
        <c:crossBetween val="midCat"/>
        <c:majorUnit val="20"/>
      </c:valAx>
      <c:spPr>
        <a:solidFill>
          <a:schemeClr val="tx1"/>
        </a:solidFill>
      </c:spPr>
    </c:plotArea>
    <c:plotVisOnly val="1"/>
    <c:dispBlanksAs val="gap"/>
    <c:showDLblsOverMax val="0"/>
  </c:chart>
  <c:txPr>
    <a:bodyPr/>
    <a:lstStyle/>
    <a:p>
      <a:pPr>
        <a:defRPr sz="1800" baseline="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Test 1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Conventional</c:v>
                </c:pt>
                <c:pt idx="1">
                  <c:v>Strip-Till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</c:v>
                </c:pt>
                <c:pt idx="1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13-4E95-9FB1-7526BE9963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494080"/>
        <c:axId val="132495616"/>
      </c:barChart>
      <c:catAx>
        <c:axId val="132494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2495616"/>
        <c:crosses val="autoZero"/>
        <c:auto val="1"/>
        <c:lblAlgn val="ctr"/>
        <c:lblOffset val="100"/>
        <c:noMultiLvlLbl val="0"/>
      </c:catAx>
      <c:valAx>
        <c:axId val="1324956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Plants/m</a:t>
                </a:r>
                <a:r>
                  <a:rPr lang="en-US" baseline="30000" dirty="0"/>
                  <a:t>2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2494080"/>
        <c:crosses val="autoZero"/>
        <c:crossBetween val="between"/>
        <c:majorUnit val="14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Test 2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Conventional</c:v>
                </c:pt>
                <c:pt idx="1">
                  <c:v>Para-till</c:v>
                </c:pt>
                <c:pt idx="2">
                  <c:v>Strip-till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</c:v>
                </c:pt>
                <c:pt idx="1">
                  <c:v>4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09-414E-ACD0-B2F9CAAF1E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2512384"/>
        <c:axId val="95682944"/>
      </c:barChart>
      <c:catAx>
        <c:axId val="132512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5682944"/>
        <c:crosses val="autoZero"/>
        <c:auto val="1"/>
        <c:lblAlgn val="ctr"/>
        <c:lblOffset val="100"/>
        <c:noMultiLvlLbl val="0"/>
      </c:catAx>
      <c:valAx>
        <c:axId val="95682944"/>
        <c:scaling>
          <c:orientation val="minMax"/>
          <c:max val="1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Plants/m</a:t>
                </a:r>
                <a:r>
                  <a:rPr lang="en-US" baseline="30000" dirty="0"/>
                  <a:t>2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32512384"/>
        <c:crosses val="autoZero"/>
        <c:crossBetween val="between"/>
        <c:majorUnit val="2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0.72822</cdr:x>
      <cdr:y>0.08723</cdr:y>
    </cdr:from>
    <cdr:to>
      <cdr:x>0.77667</cdr:x>
      <cdr:y>0.14704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F7616F0-86AA-4C43-89BA-DC7161A80F81}"/>
            </a:ext>
          </a:extLst>
        </cdr:cNvPr>
        <cdr:cNvSpPr txBox="1"/>
      </cdr:nvSpPr>
      <cdr:spPr>
        <a:xfrm xmlns:a="http://schemas.openxmlformats.org/drawingml/2006/main">
          <a:off x="5249617" y="444500"/>
          <a:ext cx="34925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a</a:t>
          </a:r>
        </a:p>
      </cdr:txBody>
    </cdr:sp>
  </cdr:relSizeAnchor>
  <cdr:relSizeAnchor xmlns:cdr="http://schemas.openxmlformats.org/drawingml/2006/chartDrawing">
    <cdr:from>
      <cdr:x>0.25985</cdr:x>
      <cdr:y>0.61059</cdr:y>
    </cdr:from>
    <cdr:to>
      <cdr:x>0.3867</cdr:x>
      <cdr:y>0.79003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F755666F-F889-4D2E-B8A8-A7210FD0ECAF}"/>
            </a:ext>
          </a:extLst>
        </cdr:cNvPr>
        <cdr:cNvSpPr txBox="1"/>
      </cdr:nvSpPr>
      <cdr:spPr>
        <a:xfrm xmlns:a="http://schemas.openxmlformats.org/drawingml/2006/main">
          <a:off x="1873250" y="31115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b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862D49-0B66-40F2-A384-978C2D07C3F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9CDB1-0369-4755-BD69-A4993DDA44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32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09901" y="2754313"/>
            <a:ext cx="8887884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20484" y="3649663"/>
            <a:ext cx="7423149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583363"/>
            <a:ext cx="2540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83363"/>
            <a:ext cx="38608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583363"/>
            <a:ext cx="2540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70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6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71051" y="96839"/>
            <a:ext cx="2429933" cy="63071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79134" y="96839"/>
            <a:ext cx="7088717" cy="6307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6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379134" y="1308101"/>
            <a:ext cx="4703233" cy="5095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85567" y="1308101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1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79134" y="1308101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85567" y="1308101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04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79134" y="1308101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7285567" y="1308101"/>
            <a:ext cx="4705351" cy="50958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3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79134" y="1308100"/>
            <a:ext cx="470323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67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379134" y="3932239"/>
            <a:ext cx="470323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85567" y="3932239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3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79134" y="1308100"/>
            <a:ext cx="470323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379134" y="3932239"/>
            <a:ext cx="470323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7285567" y="1308101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5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379134" y="1308101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67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285567" y="3932239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6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9134" y="1308101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67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285567" y="3932239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19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9134" y="1308101"/>
            <a:ext cx="4703233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85567" y="1308101"/>
            <a:ext cx="4705351" cy="5095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51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3434" y="963614"/>
            <a:ext cx="6957484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3434" y="2547939"/>
            <a:ext cx="6957484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401" y="6265863"/>
            <a:ext cx="2563284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210052" y="6265863"/>
            <a:ext cx="3752849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95267" y="6265863"/>
            <a:ext cx="2563284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4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336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359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574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7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00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715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5019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985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859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5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54584" y="138114"/>
            <a:ext cx="2836333" cy="5957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1352" y="138114"/>
            <a:ext cx="8310033" cy="5957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523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561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41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71168" y="1239839"/>
            <a:ext cx="5526617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71168" y="3743326"/>
            <a:ext cx="5526617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6207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958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41351" y="1239839"/>
            <a:ext cx="5526616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41351" y="3743326"/>
            <a:ext cx="5526616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167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71168" y="1239839"/>
            <a:ext cx="5526617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71168" y="3743326"/>
            <a:ext cx="5526617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554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41351" y="138114"/>
            <a:ext cx="11349567" cy="5957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1219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7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371168" y="1239838"/>
            <a:ext cx="5526617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907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379133" y="96838"/>
            <a:ext cx="972185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79136" y="1308100"/>
            <a:ext cx="4703233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285569" y="1308100"/>
            <a:ext cx="4705351" cy="2471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379136" y="3932241"/>
            <a:ext cx="4703233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85569" y="3932241"/>
            <a:ext cx="4705351" cy="2471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37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79134" y="1308101"/>
            <a:ext cx="470323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85567" y="1308101"/>
            <a:ext cx="4705351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3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34781-90D6-4843-9702-77DA24536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52CB56-876D-4370-B2F4-62524788B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6B5247-7526-4425-A1CD-8B78FE2271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A97B03C-86A2-425F-864F-C6DE2B78A5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B75343-205F-4F9B-A064-195D5E5B70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0C6FB-BD5A-4BC3-88B4-712D8AAD6F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95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28835-C115-4506-B856-B932CA544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245F0-BBEF-44EF-B2A5-A2E1934F7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432FFB-B794-42BD-960C-AB7D717E80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1C936F-4641-4450-96D2-E07CCCD716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9DDB1D-8971-43A8-88F7-693E779825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10B41-6072-4899-B9E6-798E235B5E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79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F3BFB-7D88-4F89-A8CA-E6F3AE25F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C1780-BD01-4C96-8946-118DC998E7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9F0659-3001-4E50-91C4-0525A7FB98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5DFB4C-1609-41C9-A295-F547FB8BFB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9E6289-871A-43F6-BF5C-DC610A56A5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2AEFE-4393-4617-9D7F-D5BA8FFDD2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93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F05DC-FD99-4CAA-A4F9-1815454BE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9BA5E-D3AB-42B5-B4C8-214BB4FDB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5C2CA1-ED04-4EA1-920B-CFCCC5FB65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BCA4CE-054C-48BE-832C-33711595DA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11DB09-8943-4ECB-850F-829CE24173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7616A3-B0E3-4AF1-8514-4F5AF5CF03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36468-43C5-408F-953C-9ABE522249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775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E0C4E-5C30-49F4-AF13-0E3965F00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ECFFDE-151C-44F3-B3D6-DEB2EB6C1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7097EF-15F1-4130-B554-F6F4BA8D5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FCF31-EFC3-4DFC-914E-794039B869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380B50-1F5D-4382-9A40-9D031AB60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6E825E5-750D-4588-AEB0-5E5E66035D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856C552-6B5F-45C7-8923-391D02C35B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13DFBA6-9CC2-49C1-A475-038DB62109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D62DE-2123-48C4-BF7B-5EC2B29BA5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809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9F53C-9557-4F83-9311-FB8E6AAAB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9DA03F1-371B-4617-85B5-37F3A29A3D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CC76821-B30E-44F9-BFBC-EF6595BFFE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D3997CD-EA7C-486B-B242-462DB25B0B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A9091-DE7D-46D5-BB74-C0C11DDEFD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665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9E30032-CB24-4386-9360-103EEA1CF2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8F28762-448A-42DE-9CA4-517343EDF7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137614B-F167-4039-9F08-6B02F7B3C1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60237-584B-41BB-BB20-FEA3AE2C8D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76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04476-6D83-4626-A659-1681E8912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AD4182-6CAB-430B-A3B7-B0D089BEB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7645AB-09B5-4C8C-B066-8DBDD9546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9F75CE-A6C6-4CAC-AAD0-9BA6F2A97B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A17C1F-FEBA-4F4B-9EB1-2DA25A2D17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79A33A-37BA-4DC7-831B-2C8FFEB332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507E93-9B09-4235-9A72-EC0D3CAA13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11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40D7-8E0F-4608-B707-CA2DADD72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D62CE9-47F8-4C62-BF4B-358B3B072D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A02896-35F9-4846-9372-13CE8F63E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AF8E9C-A3FF-462A-972A-F2CFE78417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DFA9EF-C273-4EA7-B971-D940CCA7AD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B93290-D6E6-488D-812A-AAC6BF30F7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CB0DD8-A4B6-4EB5-BE14-63D08F51B7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7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23E79-9770-4AC9-B513-0B77312DD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0BED07-374E-4EF3-89DD-E371585F6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8CD85C-7719-4B0F-8894-AE4FBBE45A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15F4C4-422B-43A3-B922-E4081CF058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AB986A-20E8-42FB-9BE4-435F9F1EF5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CF865-08EA-4AD9-AB07-1F72EEDE64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87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83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71A820-3373-4979-B21A-528BD0F82B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423DB-66E8-45BE-B1BF-5A40D9742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1AF24A-302F-49E6-B07F-142C3BE9C4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097167-35B6-4D3B-9CD8-4238633184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2D4E26-AA96-488C-B899-C7242585BE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85F06-7F5F-4CCF-8B9C-981741B858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071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033435" y="963618"/>
            <a:ext cx="6957484" cy="11715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33435" y="2547965"/>
            <a:ext cx="6957484" cy="757237"/>
          </a:xfrm>
        </p:spPr>
        <p:txBody>
          <a:bodyPr/>
          <a:lstStyle>
            <a:lvl1pPr marL="0" indent="0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914403" y="6265863"/>
            <a:ext cx="2563284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210069" y="6265863"/>
            <a:ext cx="3752849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95267" y="6265863"/>
            <a:ext cx="2563284" cy="4810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6AD723-D233-4B61-B3C5-B18A32658A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007150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EFA33-C352-4C62-A237-148AB45FEF5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59855831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7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04C1FD-85CC-476B-B18C-8A2B591C461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3125020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177" y="1239838"/>
            <a:ext cx="5526617" cy="485616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6B70D1-364D-455B-8662-22CF352D9BE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00441530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5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5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DE55-15C1-4948-AC77-620E55B3A56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61399787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5468F9-24D3-4B0D-806B-0630C4980F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733882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51C13-4643-488F-84D3-72298271175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30713794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CBD5C-F65B-4194-946D-842778DB0A7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68385161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D74C6-7238-4F08-8C41-A4684913E22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34872020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07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BE8CF-E55A-40D5-A9E0-9514D04F806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0729945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54584" y="138116"/>
            <a:ext cx="2836333" cy="59578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1353" y="138116"/>
            <a:ext cx="8310033" cy="59578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41769-4885-4D26-A8A5-850F143C80C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5293735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8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1177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C1452EAE-4BAE-4E0D-8C5D-A1ABEF31070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2561111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8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1177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A507D06D-79C3-4AEF-9210-CD6C9FA2D27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2297397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8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71177" y="1239843"/>
            <a:ext cx="5526617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71177" y="3743331"/>
            <a:ext cx="5526617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4385BE49-E7A6-46DE-AACA-E479163F573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7740920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8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1177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0CE261AF-B167-42C4-AAA5-F4A7DD235E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1530779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8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41351" y="1239843"/>
            <a:ext cx="5526616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41351" y="3743331"/>
            <a:ext cx="5526616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371177" y="1239838"/>
            <a:ext cx="5526617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BD839A18-B5D2-4C46-9DF5-AF38A4D66FA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06989625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8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71177" y="1239843"/>
            <a:ext cx="5526617" cy="2351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71177" y="3743331"/>
            <a:ext cx="5526617" cy="2352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93778D7A-CA99-4A53-AE79-607C0998D7F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3250226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41356" y="138116"/>
            <a:ext cx="11349567" cy="5957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EF71ABBB-815C-440B-9C61-19472A95841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5089172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1868" y="138113"/>
            <a:ext cx="10179051" cy="825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41351" y="1239838"/>
            <a:ext cx="5526616" cy="4856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371177" y="1239838"/>
            <a:ext cx="5526617" cy="48561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62517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77267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36617" y="6248400"/>
            <a:ext cx="2537883" cy="457200"/>
          </a:xfrm>
        </p:spPr>
        <p:txBody>
          <a:bodyPr/>
          <a:lstStyle>
            <a:lvl1pPr>
              <a:defRPr/>
            </a:lvl1pPr>
          </a:lstStyle>
          <a:p>
            <a:fld id="{F6A6310E-2C18-4A44-A60C-78091904480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2188908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55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PP_SAGRI_TLE_Soybean_P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3733800"/>
            <a:ext cx="11582400" cy="1447800"/>
          </a:xfrm>
        </p:spPr>
        <p:txBody>
          <a:bodyPr/>
          <a:lstStyle>
            <a:lvl1pPr algn="r">
              <a:defRPr sz="41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181600"/>
            <a:ext cx="11582400" cy="698500"/>
          </a:xfrm>
        </p:spPr>
        <p:txBody>
          <a:bodyPr/>
          <a:lstStyle>
            <a:lvl1pPr marL="0" indent="0" algn="r">
              <a:buFontTx/>
              <a:buNone/>
              <a:defRPr sz="29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92900"/>
            <a:ext cx="2540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692900"/>
            <a:ext cx="38608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652000" y="6692900"/>
            <a:ext cx="2540000" cy="165100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fld id="{01416F9B-C4BE-4499-AA78-5412D8F41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10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C18604-69C6-41A5-9BBE-AC696D360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807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78DAC-A1E8-4F3E-8ACE-B117FF88FF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630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EBFFD-D594-4361-84E0-9469AE22A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614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8EB3B-BDF0-4C3D-8784-EE67DB14D8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381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A7020-D95E-4972-9F64-2FC32E785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5453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DFD68-CD5F-482D-98BB-F1D73FD15F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798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B53AF6-5A35-4927-9FBF-71D867676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9727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C556F-5E96-46E9-936A-4F2C4CB0B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385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04CDEC-6DD9-4202-8B20-879A51D7C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71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91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34400" y="0"/>
            <a:ext cx="28448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3312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5C529-9507-4EA4-BA78-E2663D280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669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94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06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4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221CA-FD39-4213-B936-F97955DF6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370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90034-17A7-4D17-8D0C-DE05A4D58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052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06400" y="1752600"/>
            <a:ext cx="109728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7E879-4D81-4B3F-BD6A-C2F8B64E1D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268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B1F1D-E33C-417C-BED7-2CD94B167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214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94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94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2982D-03D1-4593-B3BC-A258B423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00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F2F2F-0C5A-41A6-926A-7BA716A96A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993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994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994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D1462-C069-4CB9-8A9A-5D968C4CC6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1979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4FB97-3D06-4C85-8FD2-16E8CBAC7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692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331200" cy="1447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7526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06400" y="4114800"/>
            <a:ext cx="5384800" cy="2209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994400" y="1752600"/>
            <a:ext cx="53848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5FCBD-6E5E-4DDF-B550-7FDF6E88A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50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12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2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79133" y="96838"/>
            <a:ext cx="972185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79133" y="1308101"/>
            <a:ext cx="9611784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513513"/>
            <a:ext cx="2540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513513"/>
            <a:ext cx="38608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513513"/>
            <a:ext cx="2540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15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811867" y="138113"/>
            <a:ext cx="10179051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1352" y="1239838"/>
            <a:ext cx="11256433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517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7267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36617" y="6248400"/>
            <a:ext cx="253788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B9204A-16E2-4C7B-8441-89941383E5D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938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3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800">
          <a:solidFill>
            <a:srgbClr val="FFFFFF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E543F9D-4FE4-4015-AA06-1206A1B75F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0692420-5D61-4EA9-B797-A0A5464093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7807528-4F69-4FF4-8323-041B1F65E7D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59BD3BC-13D2-4ABD-9C93-05E47BBF223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B39EBBE-2D08-4643-9CFF-8AC2E99BF3B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86B78B0-D134-41F8-AB9E-17C7FB31BB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57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811868" y="138113"/>
            <a:ext cx="10179051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1357" y="1239838"/>
            <a:ext cx="11256433" cy="485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2517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7267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dirty="0"/>
          </a:p>
        </p:txBody>
      </p:sp>
      <p:sp>
        <p:nvSpPr>
          <p:cNvPr id="30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36617" y="6248400"/>
            <a:ext cx="253788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FFFFFF"/>
                </a:solidFill>
                <a:latin typeface="+mn-lt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9B9204A-16E2-4C7B-8441-89941383E5D5}" type="slidenum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095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342900"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685800"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028700"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371600" algn="l" rtl="0" eaLnBrk="0" fontAlgn="base" hangingPunct="0">
        <a:spcBef>
          <a:spcPct val="0"/>
        </a:spcBef>
        <a:spcAft>
          <a:spcPct val="0"/>
        </a:spcAft>
        <a:defRPr sz="27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Monotype Sorts" pitchFamily="2" charset="2"/>
        <a:buChar char="t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Font typeface="Monotype Sorts" pitchFamily="2" charset="2"/>
        <a:buChar char="è"/>
        <a:defRPr sz="2100">
          <a:solidFill>
            <a:srgbClr val="FFFFFF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rgbClr val="FFFFFF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rgbClr val="FFFFFF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P_SAGRI_TXT_Soybean_Patch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8331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52600"/>
            <a:ext cx="10972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82033" y="6624638"/>
            <a:ext cx="2540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67201" y="6624638"/>
            <a:ext cx="3858684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448800" y="6624638"/>
            <a:ext cx="2540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FFFFFF"/>
                </a:solidFill>
                <a:effectLst/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68FAED-7D74-4BD0-9B82-D0D5C4B3E52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FF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58301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58301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rgbClr val="58301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58301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58301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hyperlink" Target="https://www.illinoiswildflowers.info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A694B-3A21-44C2-B4A3-14B3FCA90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2574" y="3308710"/>
            <a:ext cx="9471188" cy="825500"/>
          </a:xfrm>
        </p:spPr>
        <p:txBody>
          <a:bodyPr/>
          <a:lstStyle/>
          <a:p>
            <a:pPr algn="ctr"/>
            <a:r>
              <a:rPr lang="en-US" dirty="0"/>
              <a:t>Benghal Dayflower</a:t>
            </a:r>
            <a:br>
              <a:rPr lang="en-US" dirty="0"/>
            </a:br>
            <a:r>
              <a:rPr lang="en-US" dirty="0"/>
              <a:t> (aka Tropical Spiderwort)</a:t>
            </a:r>
            <a:br>
              <a:rPr lang="en-US" dirty="0"/>
            </a:br>
            <a:r>
              <a:rPr lang="en-US" dirty="0"/>
              <a:t>in Georgia: A Review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600723-49DE-4F7C-BEC0-8CEB12D92A10}"/>
              </a:ext>
            </a:extLst>
          </p:cNvPr>
          <p:cNvSpPr txBox="1"/>
          <p:nvPr/>
        </p:nvSpPr>
        <p:spPr>
          <a:xfrm>
            <a:off x="4350855" y="5024487"/>
            <a:ext cx="41898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Eric P. Prostko</a:t>
            </a:r>
          </a:p>
          <a:p>
            <a:pPr algn="ctr"/>
            <a:r>
              <a:rPr lang="en-US" sz="2400" dirty="0"/>
              <a:t>Extension Weed Specialist</a:t>
            </a:r>
          </a:p>
          <a:p>
            <a:pPr algn="ctr"/>
            <a:r>
              <a:rPr lang="en-US" sz="2400" dirty="0"/>
              <a:t>Dept. Crop &amp; Soil Sciences</a:t>
            </a:r>
          </a:p>
          <a:p>
            <a:pPr algn="ctr"/>
            <a:r>
              <a:rPr lang="en-US" sz="2400" dirty="0"/>
              <a:t>The University of Georgia </a:t>
            </a:r>
          </a:p>
        </p:txBody>
      </p:sp>
      <p:pic>
        <p:nvPicPr>
          <p:cNvPr id="5" name="Picture 1028" descr="C:\2002 FIELD SHOTS\SPIDERWORT PICS\DSC00023.JPG">
            <a:extLst>
              <a:ext uri="{FF2B5EF4-FFF2-40B4-BE49-F238E27FC236}">
                <a16:creationId xmlns:a16="http://schemas.microsoft.com/office/drawing/2014/main" id="{7070BCF7-6E76-49CB-B6DA-F85ADF84C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2199" y="45823"/>
            <a:ext cx="3163479" cy="23726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A0C367-1341-4B72-A211-206E728473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19657" y="72381"/>
            <a:ext cx="1738872" cy="231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9AAF99-A06A-4520-AD30-35E7836AD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7" y="6391879"/>
            <a:ext cx="1182782" cy="46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8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E73172C3-BC1F-40EF-8625-FB49908BF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1" y="-38099"/>
            <a:ext cx="9067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400" i="1" dirty="0">
                <a:solidFill>
                  <a:schemeClr val="accent2"/>
                </a:solidFill>
              </a:rPr>
              <a:t>Commelina</a:t>
            </a:r>
            <a:r>
              <a:rPr lang="en-US" altLang="en-US" sz="4400" dirty="0">
                <a:solidFill>
                  <a:schemeClr val="accent2"/>
                </a:solidFill>
              </a:rPr>
              <a:t> spp.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0D035-C7AC-4D7A-ABD6-B0C67AEE6F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1546" y="981916"/>
            <a:ext cx="1742885" cy="2323846"/>
          </a:xfrm>
          <a:prstGeom prst="rect">
            <a:avLst/>
          </a:prstGeom>
        </p:spPr>
      </p:pic>
      <p:sp>
        <p:nvSpPr>
          <p:cNvPr id="13" name="Text Box 4">
            <a:extLst>
              <a:ext uri="{FF2B5EF4-FFF2-40B4-BE49-F238E27FC236}">
                <a16:creationId xmlns:a16="http://schemas.microsoft.com/office/drawing/2014/main" id="{57EF9FDD-C72E-45C2-875F-B9CE39D13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783" y="920235"/>
            <a:ext cx="217366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Asiatic Dayflower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E99DAE-46E5-407A-B67C-750E74E2DF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387" y="3778506"/>
            <a:ext cx="1960007" cy="2940010"/>
          </a:xfrm>
          <a:prstGeom prst="rect">
            <a:avLst/>
          </a:prstGeom>
        </p:spPr>
      </p:pic>
      <p:pic>
        <p:nvPicPr>
          <p:cNvPr id="17" name="Picture 5" descr="figure1">
            <a:extLst>
              <a:ext uri="{FF2B5EF4-FFF2-40B4-BE49-F238E27FC236}">
                <a16:creationId xmlns:a16="http://schemas.microsoft.com/office/drawing/2014/main" id="{78ABF270-5C65-43C0-A2CE-874E56D5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3399" y="1195907"/>
            <a:ext cx="3256249" cy="263015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illinoiswildflowers.info/prairie/photox/sl_dayflower1.jpg">
            <a:extLst>
              <a:ext uri="{FF2B5EF4-FFF2-40B4-BE49-F238E27FC236}">
                <a16:creationId xmlns:a16="http://schemas.microsoft.com/office/drawing/2014/main" id="{137C8EBB-C43B-435B-9084-99F7E215D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0233" y="3964564"/>
            <a:ext cx="2090145" cy="256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Box 6">
            <a:extLst>
              <a:ext uri="{FF2B5EF4-FFF2-40B4-BE49-F238E27FC236}">
                <a16:creationId xmlns:a16="http://schemas.microsoft.com/office/drawing/2014/main" id="{FB8AD77C-8918-439E-BBE5-29AC04A2DA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3783" y="3778506"/>
            <a:ext cx="171553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Spreading Dayflower</a:t>
            </a: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6209A34B-1C12-45C8-8290-402D17821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921" y="1148777"/>
            <a:ext cx="15696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Benghal Dayflower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0271DC-0533-4346-A678-EC6BB489BBF0}"/>
              </a:ext>
            </a:extLst>
          </p:cNvPr>
          <p:cNvSpPr txBox="1"/>
          <p:nvPr/>
        </p:nvSpPr>
        <p:spPr>
          <a:xfrm>
            <a:off x="5550233" y="3964564"/>
            <a:ext cx="15263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Slender Dayflower</a:t>
            </a:r>
          </a:p>
        </p:txBody>
      </p:sp>
      <p:pic>
        <p:nvPicPr>
          <p:cNvPr id="1030" name="Picture 6" descr="Commelina virginica (Virginia dayflower) #84986">
            <a:extLst>
              <a:ext uri="{FF2B5EF4-FFF2-40B4-BE49-F238E27FC236}">
                <a16:creationId xmlns:a16="http://schemas.microsoft.com/office/drawing/2014/main" id="{5390C2D0-627A-4FC8-A940-BA44A7FEF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7005" y="467046"/>
            <a:ext cx="2262159" cy="301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692A43-A68A-4CE5-A90E-BA8CAFA99426}"/>
              </a:ext>
            </a:extLst>
          </p:cNvPr>
          <p:cNvSpPr txBox="1"/>
          <p:nvPr/>
        </p:nvSpPr>
        <p:spPr>
          <a:xfrm>
            <a:off x="9386596" y="3469878"/>
            <a:ext cx="151355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Stephanie Brundage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1CD85-E35C-491D-9D08-F7337FEEBD7D}"/>
              </a:ext>
            </a:extLst>
          </p:cNvPr>
          <p:cNvSpPr txBox="1"/>
          <p:nvPr/>
        </p:nvSpPr>
        <p:spPr>
          <a:xfrm>
            <a:off x="8972769" y="515596"/>
            <a:ext cx="1525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Virginia Dayflower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FCE4C5-15F2-465B-960B-8C61DA19F669}"/>
              </a:ext>
            </a:extLst>
          </p:cNvPr>
          <p:cNvSpPr/>
          <p:nvPr/>
        </p:nvSpPr>
        <p:spPr>
          <a:xfrm>
            <a:off x="5474505" y="6532457"/>
            <a:ext cx="21658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Source: https://www.illinoiswildflowers.info</a:t>
            </a:r>
            <a:r>
              <a:rPr lang="en-US" sz="800" dirty="0">
                <a:hlinkClick r:id="rId7"/>
              </a:rPr>
              <a:t>/</a:t>
            </a:r>
            <a:endParaRPr lang="en-US" sz="800" dirty="0"/>
          </a:p>
          <a:p>
            <a:r>
              <a:rPr lang="en-US" sz="800" dirty="0"/>
              <a:t>prairie/plantx/sl_dayflower.htm</a:t>
            </a:r>
          </a:p>
        </p:txBody>
      </p:sp>
      <p:pic>
        <p:nvPicPr>
          <p:cNvPr id="1032" name="Picture 8" descr="https://inaturalist-open-data.s3.amazonaws.com/photos/98533624/large.jpg">
            <a:extLst>
              <a:ext uri="{FF2B5EF4-FFF2-40B4-BE49-F238E27FC236}">
                <a16:creationId xmlns:a16="http://schemas.microsoft.com/office/drawing/2014/main" id="{A363823E-D265-49DC-B73F-A020658CD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95092" y="3831146"/>
            <a:ext cx="2025983" cy="270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3931DA-ECF9-448F-8BE7-0D655774E8BF}"/>
              </a:ext>
            </a:extLst>
          </p:cNvPr>
          <p:cNvSpPr txBox="1"/>
          <p:nvPr/>
        </p:nvSpPr>
        <p:spPr>
          <a:xfrm>
            <a:off x="9045869" y="3826064"/>
            <a:ext cx="15776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Carolina Dayflower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5A734D-4596-489B-92A6-45B308179CBC}"/>
              </a:ext>
            </a:extLst>
          </p:cNvPr>
          <p:cNvSpPr/>
          <p:nvPr/>
        </p:nvSpPr>
        <p:spPr>
          <a:xfrm>
            <a:off x="9045869" y="6527587"/>
            <a:ext cx="23631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/>
              <a:t>Source: https://www.inaturalist.org/observations</a:t>
            </a:r>
          </a:p>
          <a:p>
            <a:r>
              <a:rPr lang="en-US" sz="800" dirty="0"/>
              <a:t>/61568115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C8441570-7EA4-40DC-82B2-4017E7DED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5943600"/>
            <a:ext cx="2090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FFFFFF"/>
                </a:solidFill>
              </a:rPr>
              <a:t>Mendoza, NCSU, 2002</a:t>
            </a:r>
          </a:p>
        </p:txBody>
      </p:sp>
      <p:pic>
        <p:nvPicPr>
          <p:cNvPr id="14339" name="Picture 3" descr="C:\BURTONLAB\Commelina benghalensis\Commelina images\commelina.jpg">
            <a:extLst>
              <a:ext uri="{FF2B5EF4-FFF2-40B4-BE49-F238E27FC236}">
                <a16:creationId xmlns:a16="http://schemas.microsoft.com/office/drawing/2014/main" id="{D0CD9DC3-DD04-473B-81FF-AC6D6CC1B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4">
            <a:extLst>
              <a:ext uri="{FF2B5EF4-FFF2-40B4-BE49-F238E27FC236}">
                <a16:creationId xmlns:a16="http://schemas.microsoft.com/office/drawing/2014/main" id="{5AA08C65-BB22-49CD-9C10-BF1275A11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8263" y="4511676"/>
            <a:ext cx="1998662" cy="157162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</a:rPr>
              <a:t>Asiatic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</a:rPr>
              <a:t>  Dayflower: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</a:rPr>
              <a:t>2 Very Blue,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</a:rPr>
              <a:t>1 White</a:t>
            </a:r>
          </a:p>
        </p:txBody>
      </p:sp>
      <p:sp>
        <p:nvSpPr>
          <p:cNvPr id="14341" name="Text Box 5">
            <a:extLst>
              <a:ext uri="{FF2B5EF4-FFF2-40B4-BE49-F238E27FC236}">
                <a16:creationId xmlns:a16="http://schemas.microsoft.com/office/drawing/2014/main" id="{74561271-A83C-4870-9E98-0D13DDF91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4511676"/>
            <a:ext cx="2057400" cy="157162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</a:rPr>
              <a:t>Spreading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</a:rPr>
              <a:t>Dayflower: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</a:rPr>
              <a:t>3 Blue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342" name="Text Box 6">
            <a:extLst>
              <a:ext uri="{FF2B5EF4-FFF2-40B4-BE49-F238E27FC236}">
                <a16:creationId xmlns:a16="http://schemas.microsoft.com/office/drawing/2014/main" id="{B0C51D85-B51D-439E-AD53-F4C35FD0D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9488" y="4511676"/>
            <a:ext cx="2209800" cy="157162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</a:rPr>
              <a:t>Tropical   Spiderwort: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</a:rPr>
              <a:t>2 Blue,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latin typeface="Arial" panose="020B0604020202020204" pitchFamily="34" charset="0"/>
              </a:rPr>
              <a:t>1 White</a:t>
            </a:r>
          </a:p>
        </p:txBody>
      </p:sp>
      <p:sp>
        <p:nvSpPr>
          <p:cNvPr id="14343" name="Line 7">
            <a:extLst>
              <a:ext uri="{FF2B5EF4-FFF2-40B4-BE49-F238E27FC236}">
                <a16:creationId xmlns:a16="http://schemas.microsoft.com/office/drawing/2014/main" id="{15E11525-EBE3-4C03-AE78-651F58675A4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4038600"/>
            <a:ext cx="1066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diamond" w="med" len="med"/>
            <a:tailEnd type="diamond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4" name="Text Box 8">
            <a:extLst>
              <a:ext uri="{FF2B5EF4-FFF2-40B4-BE49-F238E27FC236}">
                <a16:creationId xmlns:a16="http://schemas.microsoft.com/office/drawing/2014/main" id="{0753B753-A7D2-4FDD-BE80-CEE02906B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1" y="4038600"/>
            <a:ext cx="862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1-cm</a:t>
            </a:r>
          </a:p>
        </p:txBody>
      </p:sp>
      <p:sp>
        <p:nvSpPr>
          <p:cNvPr id="55305" name="Text Box 9">
            <a:extLst>
              <a:ext uri="{FF2B5EF4-FFF2-40B4-BE49-F238E27FC236}">
                <a16:creationId xmlns:a16="http://schemas.microsoft.com/office/drawing/2014/main" id="{AEE78262-FF02-4A90-BC86-B1FA9DEBB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6362701"/>
            <a:ext cx="20847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Mike Burton, IFAS</a:t>
            </a:r>
          </a:p>
        </p:txBody>
      </p:sp>
      <p:sp>
        <p:nvSpPr>
          <p:cNvPr id="14346" name="Text Box 10">
            <a:extLst>
              <a:ext uri="{FF2B5EF4-FFF2-40B4-BE49-F238E27FC236}">
                <a16:creationId xmlns:a16="http://schemas.microsoft.com/office/drawing/2014/main" id="{0B550642-59B5-453F-8440-4E204342B2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1108" y="1676401"/>
            <a:ext cx="197041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FF00"/>
                </a:solidFill>
              </a:rPr>
              <a:t>Scale: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FFFF00"/>
                </a:solidFill>
              </a:rPr>
              <a:t>much smaller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E841D-FDC4-42A6-B33F-1F8D1A1A3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Murdannia</a:t>
            </a:r>
            <a:r>
              <a:rPr lang="en-US" dirty="0"/>
              <a:t> spp.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90933-3C96-4C28-8507-D1D373DD77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147" y="1554512"/>
            <a:ext cx="2980245" cy="3973660"/>
          </a:xfrm>
          <a:prstGeom prst="rect">
            <a:avLst/>
          </a:prstGeom>
        </p:spPr>
      </p:pic>
      <p:pic>
        <p:nvPicPr>
          <p:cNvPr id="2052" name="Picture 4" descr="image of plant">
            <a:extLst>
              <a:ext uri="{FF2B5EF4-FFF2-40B4-BE49-F238E27FC236}">
                <a16:creationId xmlns:a16="http://schemas.microsoft.com/office/drawing/2014/main" id="{D03B4406-CC7E-423C-A17E-669639ECC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7956" y="1443487"/>
            <a:ext cx="3133574" cy="417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2D9D2A-6DDB-4797-B073-C0CDEDB9DA3D}"/>
              </a:ext>
            </a:extLst>
          </p:cNvPr>
          <p:cNvSpPr txBox="1"/>
          <p:nvPr/>
        </p:nvSpPr>
        <p:spPr>
          <a:xfrm>
            <a:off x="1577550" y="5535826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marsh dayflower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049950-B339-4AE4-97D0-920585E8F405}"/>
              </a:ext>
            </a:extLst>
          </p:cNvPr>
          <p:cNvSpPr txBox="1"/>
          <p:nvPr/>
        </p:nvSpPr>
        <p:spPr>
          <a:xfrm>
            <a:off x="5477882" y="553582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doveweed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154341-D6DD-40D4-B847-38AAA26B442D}"/>
              </a:ext>
            </a:extLst>
          </p:cNvPr>
          <p:cNvSpPr txBox="1"/>
          <p:nvPr/>
        </p:nvSpPr>
        <p:spPr>
          <a:xfrm>
            <a:off x="9101140" y="5634991"/>
            <a:ext cx="19672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Asiatic </a:t>
            </a:r>
            <a:r>
              <a:rPr lang="en-US" dirty="0" err="1"/>
              <a:t>dewflower</a:t>
            </a:r>
            <a:endParaRPr lang="en-US" dirty="0"/>
          </a:p>
          <a:p>
            <a:pPr algn="ctr"/>
            <a:r>
              <a:rPr lang="en-US" sz="1200" dirty="0"/>
              <a:t>(Source: J. Horn)</a:t>
            </a:r>
          </a:p>
        </p:txBody>
      </p:sp>
      <p:pic>
        <p:nvPicPr>
          <p:cNvPr id="2056" name="Picture 8" descr="Figure 6. Doveweed flowers.">
            <a:extLst>
              <a:ext uri="{FF2B5EF4-FFF2-40B4-BE49-F238E27FC236}">
                <a16:creationId xmlns:a16="http://schemas.microsoft.com/office/drawing/2014/main" id="{5165C984-BA4A-49C0-8941-6F27A2E03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9152" y="1501102"/>
            <a:ext cx="2390906" cy="408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F9F98E-C7F8-4C44-89FA-B76EECB3E151}"/>
              </a:ext>
            </a:extLst>
          </p:cNvPr>
          <p:cNvSpPr/>
          <p:nvPr/>
        </p:nvSpPr>
        <p:spPr>
          <a:xfrm>
            <a:off x="4937542" y="5819656"/>
            <a:ext cx="23169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dirty="0">
                <a:solidFill>
                  <a:srgbClr val="212529"/>
                </a:solidFill>
                <a:latin typeface="Gentona"/>
              </a:rPr>
              <a:t>(</a:t>
            </a:r>
            <a:r>
              <a:rPr lang="da-DK" sz="1200" dirty="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A. Chandler, UF/IFAS)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0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C40EF-C63E-4D7E-8370-8B9434A06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Commelina</a:t>
            </a:r>
            <a:r>
              <a:rPr lang="en-US" dirty="0"/>
              <a:t> spp. vs. </a:t>
            </a:r>
            <a:r>
              <a:rPr lang="en-US" i="1" dirty="0" err="1"/>
              <a:t>Murdannia</a:t>
            </a:r>
            <a:r>
              <a:rPr lang="en-US" i="1" dirty="0"/>
              <a:t> spp.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D29D2-75DB-449C-877A-991D2B54F64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228496" y="1308101"/>
            <a:ext cx="4703233" cy="5095875"/>
          </a:xfrm>
        </p:spPr>
        <p:txBody>
          <a:bodyPr/>
          <a:lstStyle/>
          <a:p>
            <a:r>
              <a:rPr lang="en-US" i="1" dirty="0"/>
              <a:t>Commelina</a:t>
            </a:r>
            <a:r>
              <a:rPr lang="en-US" dirty="0"/>
              <a:t> spp.</a:t>
            </a:r>
          </a:p>
          <a:p>
            <a:pPr lvl="1"/>
            <a:r>
              <a:rPr lang="en-US" i="1" dirty="0"/>
              <a:t>spathe (leaf-like bract)</a:t>
            </a:r>
          </a:p>
          <a:p>
            <a:pPr lvl="2"/>
            <a:r>
              <a:rPr lang="en-US" i="1" dirty="0"/>
              <a:t>Encloses flowers/fruit</a:t>
            </a:r>
          </a:p>
          <a:p>
            <a:pPr lvl="1"/>
            <a:r>
              <a:rPr lang="en-US" i="1" dirty="0"/>
              <a:t> flowers with 3 petals</a:t>
            </a:r>
          </a:p>
          <a:p>
            <a:pPr lvl="2"/>
            <a:r>
              <a:rPr lang="en-US" i="1" dirty="0"/>
              <a:t>2 large/1 small</a:t>
            </a:r>
          </a:p>
          <a:p>
            <a:pPr lvl="2"/>
            <a:endParaRPr lang="en-US" i="1" dirty="0"/>
          </a:p>
          <a:p>
            <a:r>
              <a:rPr lang="en-US" i="1" dirty="0" err="1"/>
              <a:t>Murdannia</a:t>
            </a:r>
            <a:r>
              <a:rPr lang="en-US" dirty="0"/>
              <a:t> spp.</a:t>
            </a:r>
          </a:p>
          <a:p>
            <a:pPr lvl="1"/>
            <a:r>
              <a:rPr lang="en-US" i="1" dirty="0"/>
              <a:t>No spathe</a:t>
            </a:r>
          </a:p>
          <a:p>
            <a:pPr lvl="1"/>
            <a:r>
              <a:rPr lang="en-US" i="1" dirty="0"/>
              <a:t>Flowers with 3 petals</a:t>
            </a:r>
          </a:p>
          <a:p>
            <a:pPr lvl="2"/>
            <a:r>
              <a:rPr lang="en-US" i="1" dirty="0"/>
              <a:t>same size</a:t>
            </a:r>
          </a:p>
        </p:txBody>
      </p:sp>
      <p:pic>
        <p:nvPicPr>
          <p:cNvPr id="6" name="Content Placeholder 5" descr="C:\WINDOWS\Desktop\Field Pictures\2003\Spiderwort Pictures\Burton Pictures\spath.JPG">
            <a:extLst>
              <a:ext uri="{FF2B5EF4-FFF2-40B4-BE49-F238E27FC236}">
                <a16:creationId xmlns:a16="http://schemas.microsoft.com/office/drawing/2014/main" id="{D50AC402-6EA9-4079-9299-0655F7948CA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3608" y="1646892"/>
            <a:ext cx="2645808" cy="185450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:\MVC-005X.JPG">
            <a:extLst>
              <a:ext uri="{FF2B5EF4-FFF2-40B4-BE49-F238E27FC236}">
                <a16:creationId xmlns:a16="http://schemas.microsoft.com/office/drawing/2014/main" id="{5ED547CD-0125-4D58-897D-E20FD9F2074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1730" y="4074367"/>
            <a:ext cx="2881136" cy="200909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6CAB2-CDAE-4E60-BF47-A25CDE17D5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432" y="4033656"/>
            <a:ext cx="1814354" cy="24191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6EEB78-29E5-44C0-B593-DAEE772881EB}"/>
              </a:ext>
            </a:extLst>
          </p:cNvPr>
          <p:cNvSpPr txBox="1"/>
          <p:nvPr/>
        </p:nvSpPr>
        <p:spPr>
          <a:xfrm>
            <a:off x="7330987" y="6083463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Benghal dayflower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AF3358-06FF-4E07-9B05-36D7E640CDEF}"/>
              </a:ext>
            </a:extLst>
          </p:cNvPr>
          <p:cNvSpPr txBox="1"/>
          <p:nvPr/>
        </p:nvSpPr>
        <p:spPr>
          <a:xfrm>
            <a:off x="9997432" y="6403976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Marsh dayflower</a:t>
            </a:r>
          </a:p>
        </p:txBody>
      </p:sp>
      <p:pic>
        <p:nvPicPr>
          <p:cNvPr id="9" name="Picture 20" descr="Spathe in profile good 2">
            <a:extLst>
              <a:ext uri="{FF2B5EF4-FFF2-40B4-BE49-F238E27FC236}">
                <a16:creationId xmlns:a16="http://schemas.microsoft.com/office/drawing/2014/main" id="{7925A7ED-155A-4A68-9995-84F703AFB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7361" y="1449264"/>
            <a:ext cx="2550907" cy="224975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96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C:\Documents and Settings\mburton\Desktop\spiderwort in hand.jpg">
            <a:extLst>
              <a:ext uri="{FF2B5EF4-FFF2-40B4-BE49-F238E27FC236}">
                <a16:creationId xmlns:a16="http://schemas.microsoft.com/office/drawing/2014/main" id="{735CC22A-0214-4173-BDAB-85018B0A5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06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Line 4">
            <a:extLst>
              <a:ext uri="{FF2B5EF4-FFF2-40B4-BE49-F238E27FC236}">
                <a16:creationId xmlns:a16="http://schemas.microsoft.com/office/drawing/2014/main" id="{B9AC5534-0A77-49BD-BDC2-C7AD218FF2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52950" y="1499502"/>
            <a:ext cx="525462" cy="2681287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7" name="Line 5">
            <a:extLst>
              <a:ext uri="{FF2B5EF4-FFF2-40B4-BE49-F238E27FC236}">
                <a16:creationId xmlns:a16="http://schemas.microsoft.com/office/drawing/2014/main" id="{7BE4DDEE-5444-4FDF-BF44-EE395DBB96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72113" y="2228654"/>
            <a:ext cx="4125912" cy="8382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8" name="Text Box 6">
            <a:extLst>
              <a:ext uri="{FF2B5EF4-FFF2-40B4-BE49-F238E27FC236}">
                <a16:creationId xmlns:a16="http://schemas.microsoft.com/office/drawing/2014/main" id="{9C9D249D-F306-43F1-A536-0861668A2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6359" y="5883276"/>
            <a:ext cx="33950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Leaf Length: Leaf Width ~ 1.5</a:t>
            </a:r>
          </a:p>
          <a:p>
            <a:pPr algn="ctr" eaLnBrk="0" hangingPunct="0"/>
            <a:r>
              <a:rPr lang="en-US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(Less than 3:1)</a:t>
            </a:r>
          </a:p>
        </p:txBody>
      </p:sp>
      <p:sp>
        <p:nvSpPr>
          <p:cNvPr id="54279" name="Text Box 7">
            <a:extLst>
              <a:ext uri="{FF2B5EF4-FFF2-40B4-BE49-F238E27FC236}">
                <a16:creationId xmlns:a16="http://schemas.microsoft.com/office/drawing/2014/main" id="{5A10739F-D6AA-404F-A71C-997F08CB7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9" y="6488668"/>
            <a:ext cx="21596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Mike Burton, IFAS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AE658E-34D9-4AA8-B336-381E37D0382A}"/>
              </a:ext>
            </a:extLst>
          </p:cNvPr>
          <p:cNvSpPr txBox="1"/>
          <p:nvPr/>
        </p:nvSpPr>
        <p:spPr>
          <a:xfrm>
            <a:off x="49979" y="1859322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Benghal Dayflower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B0922A8-CDBC-40FC-8ECA-6D1C9CA97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Underground Flowers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F6F43EA-B6EB-4BA8-B0DC-8C9540A3C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2863" y="1371132"/>
            <a:ext cx="7197558" cy="53854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56950-EAD4-4981-A5FB-0F8DE65AB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Fun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25E2B-BBC6-4073-BADD-A28F0B8FB3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2733" y="1025297"/>
            <a:ext cx="4703233" cy="5095875"/>
          </a:xfrm>
        </p:spPr>
        <p:txBody>
          <a:bodyPr/>
          <a:lstStyle/>
          <a:p>
            <a:r>
              <a:rPr lang="en-US" dirty="0"/>
              <a:t>host for reniform, southern/peanut root knot nematodes</a:t>
            </a:r>
          </a:p>
          <a:p>
            <a:endParaRPr lang="en-US" dirty="0"/>
          </a:p>
          <a:p>
            <a:r>
              <a:rPr lang="en-US" dirty="0"/>
              <a:t>host for southern stem rot (white mold)</a:t>
            </a:r>
          </a:p>
          <a:p>
            <a:endParaRPr lang="en-US" dirty="0"/>
          </a:p>
          <a:p>
            <a:r>
              <a:rPr lang="en-US" dirty="0"/>
              <a:t>seed is spread by doves and other birds</a:t>
            </a:r>
          </a:p>
          <a:p>
            <a:endParaRPr lang="en-US" dirty="0"/>
          </a:p>
          <a:p>
            <a:r>
              <a:rPr lang="en-US" dirty="0"/>
              <a:t>has some value as forage but……</a:t>
            </a:r>
          </a:p>
        </p:txBody>
      </p:sp>
      <p:pic>
        <p:nvPicPr>
          <p:cNvPr id="1026" name="Picture 2" descr="Peanut shells with root knot nematode. ">
            <a:extLst>
              <a:ext uri="{FF2B5EF4-FFF2-40B4-BE49-F238E27FC236}">
                <a16:creationId xmlns:a16="http://schemas.microsoft.com/office/drawing/2014/main" id="{08EBB8D1-FD5C-4B03-9FD5-EA95633373D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7472" y="464542"/>
            <a:ext cx="2761009" cy="250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ite.extension.uga.edu/plowpoints/files/2022/07/WhiteMold.jpg">
            <a:extLst>
              <a:ext uri="{FF2B5EF4-FFF2-40B4-BE49-F238E27FC236}">
                <a16:creationId xmlns:a16="http://schemas.microsoft.com/office/drawing/2014/main" id="{79AC6A0C-AC8A-4D56-88A4-F66EE9D2D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8942" y="2089724"/>
            <a:ext cx="3004691" cy="267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urning Dove Adult">
            <a:extLst>
              <a:ext uri="{FF2B5EF4-FFF2-40B4-BE49-F238E27FC236}">
                <a16:creationId xmlns:a16="http://schemas.microsoft.com/office/drawing/2014/main" id="{56FB5AB6-88D8-44B3-B7CF-C9DC19A91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5974" y="3656736"/>
            <a:ext cx="2746342" cy="205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beef.caes.uga.edu/files/2024/03/shutterstock_1203397771.jpg">
            <a:extLst>
              <a:ext uri="{FF2B5EF4-FFF2-40B4-BE49-F238E27FC236}">
                <a16:creationId xmlns:a16="http://schemas.microsoft.com/office/drawing/2014/main" id="{98B06F11-4F91-4563-B23D-9822FA3AC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8942" y="5310579"/>
            <a:ext cx="2901166" cy="145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00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dirty="0"/>
              <a:t>Forage Quality of Benghal Dayflower/Tropical Spiderwort</a:t>
            </a:r>
          </a:p>
        </p:txBody>
      </p:sp>
      <p:graphicFrame>
        <p:nvGraphicFramePr>
          <p:cNvPr id="216120" name="Group 5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220393"/>
              </p:ext>
            </p:extLst>
          </p:nvPr>
        </p:nvGraphicFramePr>
        <p:xfrm>
          <a:off x="2933306" y="1502855"/>
          <a:ext cx="8229600" cy="4525964"/>
        </p:xfrm>
        <a:graphic>
          <a:graphicData uri="http://schemas.openxmlformats.org/drawingml/2006/table">
            <a:tbl>
              <a:tblPr/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31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Forage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CP-%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TDN-%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RFQ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1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bermudagrass</a:t>
                      </a:r>
                      <a:r>
                        <a:rPr kumimoji="0" lang="en-US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(good)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0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perennial peanut</a:t>
                      </a:r>
                      <a:r>
                        <a:rPr kumimoji="0" lang="en-US" altLang="en-US" sz="20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(good)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Benghal dayflower/tropical spiderwort</a:t>
                      </a:r>
                      <a:r>
                        <a:rPr kumimoji="0" lang="en-US" altLang="en-US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(fair)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6121" name="Text Box 57"/>
          <p:cNvSpPr txBox="1">
            <a:spLocks noChangeArrowheads="1"/>
          </p:cNvSpPr>
          <p:nvPr/>
        </p:nvSpPr>
        <p:spPr bwMode="auto">
          <a:xfrm>
            <a:off x="2883030" y="6028819"/>
            <a:ext cx="54244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aseline="30000" dirty="0">
                <a:solidFill>
                  <a:srgbClr val="000000"/>
                </a:solidFill>
              </a:rPr>
              <a:t>1</a:t>
            </a:r>
            <a:r>
              <a:rPr lang="en-US" altLang="en-US" dirty="0">
                <a:solidFill>
                  <a:srgbClr val="000000"/>
                </a:solidFill>
              </a:rPr>
              <a:t>Winners of 2005 Tri-State Hay Contest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aseline="30000" dirty="0">
                <a:solidFill>
                  <a:srgbClr val="000000"/>
                </a:solidFill>
              </a:rPr>
              <a:t>2</a:t>
            </a:r>
            <a:r>
              <a:rPr lang="en-US" altLang="en-US" dirty="0">
                <a:solidFill>
                  <a:srgbClr val="000000"/>
                </a:solidFill>
              </a:rPr>
              <a:t>Sampled on October 6, 2006; 12” tall and flowering</a:t>
            </a:r>
          </a:p>
        </p:txBody>
      </p:sp>
    </p:spTree>
    <p:extLst>
      <p:ext uri="{BB962C8B-B14F-4D97-AF65-F5344CB8AC3E}">
        <p14:creationId xmlns:p14="http://schemas.microsoft.com/office/powerpoint/2010/main" val="280391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C7800-9FC3-4D53-9F18-36952CD1E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Important Research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946DD5-C20E-486E-8AE6-8B836F006D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50502" y="1297317"/>
            <a:ext cx="4703233" cy="5095875"/>
          </a:xfrm>
        </p:spPr>
        <p:txBody>
          <a:bodyPr/>
          <a:lstStyle/>
          <a:p>
            <a:r>
              <a:rPr lang="en-US" dirty="0"/>
              <a:t>Planting Date</a:t>
            </a:r>
          </a:p>
          <a:p>
            <a:r>
              <a:rPr lang="en-US" dirty="0"/>
              <a:t>Twin Rows</a:t>
            </a:r>
          </a:p>
          <a:p>
            <a:r>
              <a:rPr lang="en-US" dirty="0"/>
              <a:t>Tillage</a:t>
            </a:r>
          </a:p>
          <a:p>
            <a:r>
              <a:rPr lang="en-US" dirty="0" err="1"/>
              <a:t>Burrial</a:t>
            </a:r>
            <a:r>
              <a:rPr lang="en-US" dirty="0"/>
              <a:t> Depth</a:t>
            </a:r>
          </a:p>
        </p:txBody>
      </p:sp>
      <p:pic>
        <p:nvPicPr>
          <p:cNvPr id="5" name="Content Placeholder 4" descr="C:\2002 FIELD SHOTS\SPIDERWORT PICS\DSC00028.JPG">
            <a:extLst>
              <a:ext uri="{FF2B5EF4-FFF2-40B4-BE49-F238E27FC236}">
                <a16:creationId xmlns:a16="http://schemas.microsoft.com/office/drawing/2014/main" id="{DB639D57-DE9C-4BE4-AC08-6592274FC80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8340" y="1293034"/>
            <a:ext cx="4705350" cy="3529012"/>
          </a:xfrm>
          <a:ln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9645EF-8F0D-4BF4-AD9C-98C2042DCD23}"/>
              </a:ext>
            </a:extLst>
          </p:cNvPr>
          <p:cNvSpPr txBox="1"/>
          <p:nvPr/>
        </p:nvSpPr>
        <p:spPr>
          <a:xfrm>
            <a:off x="7186542" y="4822046"/>
            <a:ext cx="4237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T. Flanders, Retired Grady/Berrien CEA</a:t>
            </a:r>
          </a:p>
        </p:txBody>
      </p:sp>
    </p:spTree>
    <p:extLst>
      <p:ext uri="{BB962C8B-B14F-4D97-AF65-F5344CB8AC3E}">
        <p14:creationId xmlns:p14="http://schemas.microsoft.com/office/powerpoint/2010/main" val="216618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F7680-F813-402C-BE8A-E74C3D4F6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Table 1.  Benghal Dayflower Density (</a:t>
            </a:r>
            <a:r>
              <a:rPr lang="en-US" sz="2400" i="1" dirty="0"/>
              <a:t>in NTC</a:t>
            </a:r>
            <a:r>
              <a:rPr lang="en-US" sz="2400" dirty="0"/>
              <a:t>) As Influenced by Planting Date (~30 DAP)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8B1CB9D-6A44-4DE3-8096-63A6BEFF1C5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308350" y="1308101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1C39A11-D7EC-407E-A3B2-07E44D2784EE}"/>
              </a:ext>
            </a:extLst>
          </p:cNvPr>
          <p:cNvSpPr txBox="1"/>
          <p:nvPr/>
        </p:nvSpPr>
        <p:spPr>
          <a:xfrm>
            <a:off x="7848601" y="205740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*2.7X increase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1F7B98-6416-4FC3-9376-A02B6604A344}"/>
              </a:ext>
            </a:extLst>
          </p:cNvPr>
          <p:cNvSpPr txBox="1"/>
          <p:nvPr/>
        </p:nvSpPr>
        <p:spPr>
          <a:xfrm rot="16200000">
            <a:off x="2474972" y="3316228"/>
            <a:ext cx="1210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Plants/m</a:t>
            </a:r>
            <a:r>
              <a:rPr lang="en-US" baseline="30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B7EF6F-3E3D-4CC3-950A-4F57E81D292A}"/>
              </a:ext>
            </a:extLst>
          </p:cNvPr>
          <p:cNvSpPr txBox="1"/>
          <p:nvPr/>
        </p:nvSpPr>
        <p:spPr>
          <a:xfrm>
            <a:off x="3264934" y="6474594"/>
            <a:ext cx="7058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Source: Daramola et al. 2024.  Implications of planting date on Benghal dayflower (</a:t>
            </a:r>
            <a:r>
              <a:rPr lang="en-US" sz="900" i="1" dirty="0"/>
              <a:t>Commelina benghalensis</a:t>
            </a:r>
            <a:r>
              <a:rPr lang="en-US" sz="900" dirty="0"/>
              <a:t> L.) and sicklepod (</a:t>
            </a:r>
            <a:r>
              <a:rPr lang="en-US" sz="900" i="1" dirty="0"/>
              <a:t>Senna </a:t>
            </a:r>
          </a:p>
          <a:p>
            <a:r>
              <a:rPr lang="en-US" sz="900" i="1" dirty="0"/>
              <a:t>obtusifolia </a:t>
            </a:r>
            <a:r>
              <a:rPr lang="en-US" sz="900" dirty="0"/>
              <a:t>L.) management in peanut.  Weed Technology 38(e66):1-9.</a:t>
            </a:r>
          </a:p>
        </p:txBody>
      </p:sp>
    </p:spTree>
    <p:extLst>
      <p:ext uri="{BB962C8B-B14F-4D97-AF65-F5344CB8AC3E}">
        <p14:creationId xmlns:p14="http://schemas.microsoft.com/office/powerpoint/2010/main" val="292852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B934CCD1-DAF7-4CF3-91E5-5BD89F129B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2824" y="76200"/>
            <a:ext cx="9356245" cy="1143000"/>
          </a:xfrm>
        </p:spPr>
        <p:txBody>
          <a:bodyPr/>
          <a:lstStyle/>
          <a:p>
            <a:r>
              <a:rPr lang="en-US" altLang="en-US" dirty="0"/>
              <a:t>Benghal Dayflower/Tropical Spiderwort</a:t>
            </a:r>
            <a:br>
              <a:rPr lang="en-US" altLang="en-US" dirty="0"/>
            </a:br>
            <a:r>
              <a:rPr lang="en-US" altLang="en-US" i="1" dirty="0"/>
              <a:t>Commelina benghalensis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FBD0150F-94A8-4162-8A2A-085F7923AAD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953901" y="1527717"/>
            <a:ext cx="5238099" cy="4114800"/>
          </a:xfrm>
        </p:spPr>
        <p:txBody>
          <a:bodyPr/>
          <a:lstStyle/>
          <a:p>
            <a:r>
              <a:rPr lang="en-US" altLang="en-US" sz="2400" dirty="0"/>
              <a:t>noxious and invasive</a:t>
            </a:r>
          </a:p>
          <a:p>
            <a:r>
              <a:rPr lang="en-US" altLang="en-US" sz="2400" dirty="0"/>
              <a:t>tropical Asia/Africa native</a:t>
            </a:r>
          </a:p>
          <a:p>
            <a:r>
              <a:rPr lang="en-US" altLang="en-US" sz="2400" dirty="0"/>
              <a:t>annual or perennial</a:t>
            </a:r>
          </a:p>
          <a:p>
            <a:r>
              <a:rPr lang="en-US" altLang="en-US" sz="2400" dirty="0"/>
              <a:t>seeds and rhizomes</a:t>
            </a:r>
          </a:p>
          <a:p>
            <a:r>
              <a:rPr lang="en-US" altLang="en-US" sz="2400" dirty="0"/>
              <a:t>above and below ground flowers</a:t>
            </a:r>
          </a:p>
          <a:p>
            <a:r>
              <a:rPr lang="en-US" sz="2400" dirty="0"/>
              <a:t>A “</a:t>
            </a:r>
            <a:r>
              <a:rPr lang="en-US" sz="2400" u="sng" dirty="0"/>
              <a:t>monsoon</a:t>
            </a:r>
            <a:r>
              <a:rPr lang="en-US" sz="2400" dirty="0"/>
              <a:t>” weed</a:t>
            </a:r>
          </a:p>
          <a:p>
            <a:pPr lvl="1"/>
            <a:r>
              <a:rPr lang="en-US" sz="2400" i="1" dirty="0"/>
              <a:t>rapid germination and completion of lifecycle when soil moisture is plentiful</a:t>
            </a:r>
            <a:endParaRPr lang="en-US" altLang="en-US" sz="2400" i="1" dirty="0"/>
          </a:p>
          <a:p>
            <a:r>
              <a:rPr lang="en-US" altLang="en-US" sz="2400" dirty="0"/>
              <a:t>8,000-12,000 seeds/plant</a:t>
            </a:r>
          </a:p>
          <a:p>
            <a:pPr lvl="1"/>
            <a:r>
              <a:rPr lang="en-US" altLang="en-US" sz="2400" i="1" dirty="0"/>
              <a:t>Seed to seed in 42 days</a:t>
            </a:r>
          </a:p>
          <a:p>
            <a:endParaRPr lang="en-US" alt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834FD2-7445-40BF-8419-565832AF4D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014" y="1676483"/>
            <a:ext cx="3707274" cy="2465077"/>
          </a:xfrm>
          <a:prstGeom prst="rect">
            <a:avLst/>
          </a:prstGeom>
        </p:spPr>
      </p:pic>
      <p:pic>
        <p:nvPicPr>
          <p:cNvPr id="8" name="Picture 2" descr="C:\WINDOWS\Desktop\Field Pictures\2003\Spiderwort Pictures\Burton Pictures\cbflower.jpg">
            <a:extLst>
              <a:ext uri="{FF2B5EF4-FFF2-40B4-BE49-F238E27FC236}">
                <a16:creationId xmlns:a16="http://schemas.microsoft.com/office/drawing/2014/main" id="{5B995F4F-3395-448A-B6CE-1123D5AEB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661" y="4273460"/>
            <a:ext cx="3247979" cy="25083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Figure 2. Tropical Spiderwort/Benghal Dayflower Control in Peanut As Influenced by Row Pattern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308350" y="1308101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47949" y="6642556"/>
            <a:ext cx="67313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/>
              <a:t>Source:  Yoder et al.  2003.  Peanut weed management under varying row patterns and tillage regimes.  WSSA Abstracts 43:81.</a:t>
            </a:r>
          </a:p>
        </p:txBody>
      </p:sp>
    </p:spTree>
    <p:extLst>
      <p:ext uri="{BB962C8B-B14F-4D97-AF65-F5344CB8AC3E}">
        <p14:creationId xmlns:p14="http://schemas.microsoft.com/office/powerpoint/2010/main" val="405860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Figure 3. Tropical Spiderwort/Benghal Dayflower Emergence As Influenced by Burial Depth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308350" y="1308101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55500" y="6488668"/>
            <a:ext cx="759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/>
              <a:t>Source:  </a:t>
            </a:r>
            <a:r>
              <a:rPr lang="en-US" sz="900" i="1" dirty="0" err="1"/>
              <a:t>Sabila</a:t>
            </a:r>
            <a:r>
              <a:rPr lang="en-US" sz="900" i="1" dirty="0"/>
              <a:t> et al.  2012.  Evaluation of factors that influence Benghal dayflower (Commelina benghalensis) seed germination and emergence.</a:t>
            </a:r>
          </a:p>
          <a:p>
            <a:r>
              <a:rPr lang="en-US" sz="900" i="1" dirty="0"/>
              <a:t>Weed Science 60:75-80.</a:t>
            </a:r>
          </a:p>
        </p:txBody>
      </p:sp>
    </p:spTree>
    <p:extLst>
      <p:ext uri="{BB962C8B-B14F-4D97-AF65-F5344CB8AC3E}">
        <p14:creationId xmlns:p14="http://schemas.microsoft.com/office/powerpoint/2010/main" val="10156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Figure 4 . Tillage Effects on Tropical Spiderwort/Bengal Dayflower Density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3308351" y="1308101"/>
          <a:ext cx="35274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988176" y="1308101"/>
          <a:ext cx="3529013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00400" y="6477000"/>
            <a:ext cx="762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/>
              <a:t>Source: Brecke et al. 2005.  Impact of tillage and herbicides on Tropical Spiderwort.  Proceedings of Tropical Spiderwort Symposium, Tifton, GA.  </a:t>
            </a:r>
          </a:p>
          <a:p>
            <a:r>
              <a:rPr lang="en-US" sz="900" i="1" dirty="0"/>
              <a:t>November 29, 2005.(http://gaweed.com/tsw2005/index.html)</a:t>
            </a:r>
          </a:p>
        </p:txBody>
      </p:sp>
    </p:spTree>
    <p:extLst>
      <p:ext uri="{BB962C8B-B14F-4D97-AF65-F5344CB8AC3E}">
        <p14:creationId xmlns:p14="http://schemas.microsoft.com/office/powerpoint/2010/main" val="237601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Figure 5.  The Influence of Burial Duration (8” depth) on Tropical Spiderwort/Benghal Dayflower Seed Viability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5519" y="1308101"/>
            <a:ext cx="6794500" cy="5095875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/>
        </p:spPr>
      </p:pic>
      <p:sp>
        <p:nvSpPr>
          <p:cNvPr id="6" name="TextBox 5"/>
          <p:cNvSpPr txBox="1"/>
          <p:nvPr/>
        </p:nvSpPr>
        <p:spPr>
          <a:xfrm>
            <a:off x="3352801" y="6553200"/>
            <a:ext cx="64492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/>
              <a:t>Source:  </a:t>
            </a:r>
            <a:r>
              <a:rPr lang="en-US" sz="900" i="1" dirty="0" err="1"/>
              <a:t>Riar</a:t>
            </a:r>
            <a:r>
              <a:rPr lang="en-US" sz="900" i="1" dirty="0"/>
              <a:t> et al.  </a:t>
            </a:r>
            <a:r>
              <a:rPr lang="en-US" sz="900" i="1"/>
              <a:t>2012.  </a:t>
            </a:r>
            <a:r>
              <a:rPr lang="en-US" sz="900" i="1" dirty="0"/>
              <a:t>Benghal dayflower (Commelina benghalensis ) seed viability in soil.  Weed Science 60:589-592.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38EC9D41-1FC8-4A7E-BF88-AE1ABA2746DC}"/>
              </a:ext>
            </a:extLst>
          </p:cNvPr>
          <p:cNvSpPr/>
          <p:nvPr/>
        </p:nvSpPr>
        <p:spPr bwMode="auto">
          <a:xfrm>
            <a:off x="7456602" y="4194928"/>
            <a:ext cx="484632" cy="978408"/>
          </a:xfrm>
          <a:prstGeom prst="down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4B669F-15EF-40E7-B8CD-4C6B43256168}"/>
              </a:ext>
            </a:extLst>
          </p:cNvPr>
          <p:cNvSpPr txBox="1"/>
          <p:nvPr/>
        </p:nvSpPr>
        <p:spPr>
          <a:xfrm>
            <a:off x="7228276" y="3861038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years</a:t>
            </a:r>
          </a:p>
        </p:txBody>
      </p:sp>
    </p:spTree>
    <p:extLst>
      <p:ext uri="{BB962C8B-B14F-4D97-AF65-F5344CB8AC3E}">
        <p14:creationId xmlns:p14="http://schemas.microsoft.com/office/powerpoint/2010/main" val="174264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D0853-C789-41A3-9BCA-C2D75A64D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CB0FC8-EAF0-416B-BC27-93DBE92BA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359" y="1308100"/>
            <a:ext cx="9059333" cy="5095875"/>
          </a:xfrm>
        </p:spPr>
      </p:pic>
    </p:spTree>
    <p:extLst>
      <p:ext uri="{BB962C8B-B14F-4D97-AF65-F5344CB8AC3E}">
        <p14:creationId xmlns:p14="http://schemas.microsoft.com/office/powerpoint/2010/main" val="366081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06FBB8-4626-4B66-98B6-8789EDF83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BD/TS in Peanut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80CA2-F6A2-4E58-8C1E-4AA1DB36AA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9134" y="1308101"/>
            <a:ext cx="5123406" cy="5095875"/>
          </a:xfrm>
        </p:spPr>
        <p:txBody>
          <a:bodyPr/>
          <a:lstStyle/>
          <a:p>
            <a:pPr defTabSz="457200">
              <a:buFontTx/>
              <a:buAutoNum type="arabicParenR"/>
              <a:defRPr/>
            </a:pPr>
            <a:r>
              <a:rPr lang="en-US" sz="2400" dirty="0"/>
              <a:t>Plow (i.e. bury seed): 3-5 years (not every year)</a:t>
            </a:r>
          </a:p>
          <a:p>
            <a:pPr defTabSz="457200">
              <a:buFontTx/>
              <a:buAutoNum type="arabicParenR"/>
              <a:defRPr/>
            </a:pPr>
            <a:r>
              <a:rPr lang="en-US" sz="2400" dirty="0"/>
              <a:t>Planting Date (May vs. June)</a:t>
            </a:r>
          </a:p>
          <a:p>
            <a:pPr defTabSz="457200">
              <a:buFontTx/>
              <a:buAutoNum type="arabicParenR"/>
              <a:defRPr/>
            </a:pPr>
            <a:r>
              <a:rPr lang="en-US" sz="2400" dirty="0"/>
              <a:t>Twin Rows</a:t>
            </a:r>
          </a:p>
          <a:p>
            <a:pPr defTabSz="457200">
              <a:buFontTx/>
              <a:buAutoNum type="arabicParenR"/>
              <a:defRPr/>
            </a:pPr>
            <a:r>
              <a:rPr lang="en-US" sz="2400" b="1" i="1" u="sng" dirty="0"/>
              <a:t>Group 15’s (Dual Magnum, Warrant, Outlook, Zidua, Anthem Flex)</a:t>
            </a:r>
          </a:p>
          <a:p>
            <a:pPr defTabSz="457200">
              <a:buFontTx/>
              <a:buAutoNum type="arabicParenR"/>
              <a:defRPr/>
            </a:pPr>
            <a:r>
              <a:rPr lang="en-US" sz="2400" dirty="0"/>
              <a:t>Paraquat</a:t>
            </a:r>
          </a:p>
          <a:p>
            <a:pPr defTabSz="457200">
              <a:buFontTx/>
              <a:buAutoNum type="arabicParenR"/>
              <a:defRPr/>
            </a:pPr>
            <a:r>
              <a:rPr lang="en-US" sz="2400" dirty="0"/>
              <a:t>Cadre?</a:t>
            </a:r>
          </a:p>
          <a:p>
            <a:pPr defTabSz="457200">
              <a:buFontTx/>
              <a:buAutoNum type="arabicParenR"/>
              <a:defRPr/>
            </a:pPr>
            <a:r>
              <a:rPr lang="en-US" sz="2400" dirty="0"/>
              <a:t>Strongarm</a:t>
            </a:r>
          </a:p>
          <a:p>
            <a:pPr defTabSz="457200">
              <a:buFontTx/>
              <a:buAutoNum type="arabicParenR"/>
              <a:defRPr/>
            </a:pPr>
            <a:r>
              <a:rPr lang="en-US" sz="2400" dirty="0"/>
              <a:t>Basagran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1FE35B-CC19-41BE-B1CE-736007BF21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5828" y="1308101"/>
            <a:ext cx="4705350" cy="312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6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9E10B6A-377F-4E5E-B58B-D318F7B91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133" y="96838"/>
            <a:ext cx="9721851" cy="797589"/>
          </a:xfrm>
        </p:spPr>
        <p:txBody>
          <a:bodyPr/>
          <a:lstStyle/>
          <a:p>
            <a:r>
              <a:rPr lang="en-US" sz="2800" dirty="0"/>
              <a:t>Benghal Dayflower/Tropical Spiderwort – 2022</a:t>
            </a:r>
            <a:br>
              <a:rPr lang="en-US" dirty="0"/>
            </a:br>
            <a:r>
              <a:rPr lang="en-US" sz="2400" i="1" dirty="0"/>
              <a:t>Gramoxone + Storm + Group 15’s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9761A7B-C89A-4535-BF70-7F7EA94C9E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625" y="1287822"/>
            <a:ext cx="7208838" cy="405497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BF3134-DCFD-4760-85FB-3BD3F64ADC14}"/>
              </a:ext>
            </a:extLst>
          </p:cNvPr>
          <p:cNvSpPr txBox="1"/>
          <p:nvPr/>
        </p:nvSpPr>
        <p:spPr>
          <a:xfrm>
            <a:off x="65692" y="5983793"/>
            <a:ext cx="1865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200" dirty="0">
                <a:solidFill>
                  <a:srgbClr val="000000"/>
                </a:solidFill>
                <a:latin typeface="Arial"/>
              </a:rPr>
              <a:t>TSW-01-22</a:t>
            </a:r>
          </a:p>
          <a:p>
            <a:pPr defTabSz="457200"/>
            <a:r>
              <a:rPr lang="en-US" sz="1200" dirty="0">
                <a:solidFill>
                  <a:srgbClr val="000000"/>
                </a:solidFill>
                <a:latin typeface="Arial"/>
              </a:rPr>
              <a:t>Sumter Co.</a:t>
            </a:r>
          </a:p>
          <a:p>
            <a:pPr defTabSz="457200"/>
            <a:r>
              <a:rPr lang="en-US" sz="1200" dirty="0">
                <a:solidFill>
                  <a:srgbClr val="000000"/>
                </a:solidFill>
                <a:latin typeface="Arial"/>
              </a:rPr>
              <a:t>EPOST: July 26</a:t>
            </a:r>
          </a:p>
          <a:p>
            <a:pPr defTabSz="457200"/>
            <a:r>
              <a:rPr lang="en-US" sz="1200" dirty="0">
                <a:solidFill>
                  <a:srgbClr val="000000"/>
                </a:solidFill>
                <a:latin typeface="Arial"/>
              </a:rPr>
              <a:t>PIC: August 30 (35 DAT)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E492BA-FC6E-402D-96A5-D82F411536B1}"/>
              </a:ext>
            </a:extLst>
          </p:cNvPr>
          <p:cNvSpPr txBox="1"/>
          <p:nvPr/>
        </p:nvSpPr>
        <p:spPr>
          <a:xfrm>
            <a:off x="7164033" y="5736188"/>
            <a:ext cx="3394430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FFFF00"/>
                </a:solidFill>
                <a:latin typeface="Arial"/>
              </a:rPr>
              <a:t>Gramoxone + Storm + Dual Magnum (EPOST)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4FC1AB-D21F-475C-9B2B-51016AD21AA4}"/>
              </a:ext>
            </a:extLst>
          </p:cNvPr>
          <p:cNvCxnSpPr/>
          <p:nvPr/>
        </p:nvCxnSpPr>
        <p:spPr bwMode="auto">
          <a:xfrm flipH="1" flipV="1">
            <a:off x="6649642" y="3382373"/>
            <a:ext cx="776125" cy="24934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A3182B7-EE80-455A-9D6C-E797F9898F23}"/>
              </a:ext>
            </a:extLst>
          </p:cNvPr>
          <p:cNvSpPr txBox="1"/>
          <p:nvPr/>
        </p:nvSpPr>
        <p:spPr>
          <a:xfrm>
            <a:off x="3827737" y="1378292"/>
            <a:ext cx="2946640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FFFF00"/>
                </a:solidFill>
                <a:latin typeface="Arial"/>
              </a:rPr>
              <a:t>Gramoxone + Storm + Outlook (EPOST)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7FCB20-6F1D-4F23-9316-ED782F338D33}"/>
              </a:ext>
            </a:extLst>
          </p:cNvPr>
          <p:cNvSpPr txBox="1"/>
          <p:nvPr/>
        </p:nvSpPr>
        <p:spPr>
          <a:xfrm>
            <a:off x="7239861" y="1430735"/>
            <a:ext cx="3242774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FFFF00"/>
                </a:solidFill>
                <a:latin typeface="Arial"/>
              </a:rPr>
              <a:t>Gramoxone + Storm + Anthem Flex</a:t>
            </a:r>
          </a:p>
          <a:p>
            <a:pPr algn="ctr" defTabSz="457200"/>
            <a:r>
              <a:rPr lang="en-US" sz="1200" dirty="0">
                <a:solidFill>
                  <a:srgbClr val="FFFF00"/>
                </a:solidFill>
                <a:latin typeface="Arial"/>
              </a:rPr>
              <a:t>+ Induce (EPOST)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5CD7D4F-6177-401C-89CD-93362EAE58AF}"/>
              </a:ext>
            </a:extLst>
          </p:cNvPr>
          <p:cNvCxnSpPr>
            <a:cxnSpLocks/>
          </p:cNvCxnSpPr>
          <p:nvPr/>
        </p:nvCxnSpPr>
        <p:spPr bwMode="auto">
          <a:xfrm flipH="1">
            <a:off x="8410995" y="1892398"/>
            <a:ext cx="124893" cy="9978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C83DA66-C8F4-43A2-AA26-C6AB4B4DBDBB}"/>
              </a:ext>
            </a:extLst>
          </p:cNvPr>
          <p:cNvSpPr txBox="1"/>
          <p:nvPr/>
        </p:nvSpPr>
        <p:spPr>
          <a:xfrm>
            <a:off x="3459852" y="5637154"/>
            <a:ext cx="2175596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FFFF00"/>
                </a:solidFill>
                <a:latin typeface="Arial"/>
              </a:rPr>
              <a:t>Gramoxone + Storm + Zidua </a:t>
            </a:r>
          </a:p>
          <a:p>
            <a:pPr algn="ctr" defTabSz="457200"/>
            <a:r>
              <a:rPr lang="en-US" sz="1200" dirty="0">
                <a:solidFill>
                  <a:srgbClr val="FFFF00"/>
                </a:solidFill>
                <a:latin typeface="Arial"/>
              </a:rPr>
              <a:t>+ Induce (EPOST)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5DCFC13-52DB-4D6A-99A8-4036C912442B}"/>
              </a:ext>
            </a:extLst>
          </p:cNvPr>
          <p:cNvCxnSpPr/>
          <p:nvPr/>
        </p:nvCxnSpPr>
        <p:spPr bwMode="auto">
          <a:xfrm flipH="1" flipV="1">
            <a:off x="4363819" y="3639759"/>
            <a:ext cx="295905" cy="19626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F63EF8C-D81E-45BC-A834-59CF4ECB3641}"/>
              </a:ext>
            </a:extLst>
          </p:cNvPr>
          <p:cNvCxnSpPr/>
          <p:nvPr/>
        </p:nvCxnSpPr>
        <p:spPr bwMode="auto">
          <a:xfrm>
            <a:off x="5676715" y="1655291"/>
            <a:ext cx="1563147" cy="17270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D6DFC51-C45E-45EF-93A2-BABA32C05D55}"/>
              </a:ext>
            </a:extLst>
          </p:cNvPr>
          <p:cNvSpPr txBox="1"/>
          <p:nvPr/>
        </p:nvSpPr>
        <p:spPr>
          <a:xfrm>
            <a:off x="7512832" y="4965603"/>
            <a:ext cx="2958567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FFFF00"/>
                </a:solidFill>
                <a:latin typeface="Arial"/>
              </a:rPr>
              <a:t>Gramoxone + Storm + Warrant (EPOST)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D237861-4FB8-4EE4-9502-081DF6D7BBCA}"/>
              </a:ext>
            </a:extLst>
          </p:cNvPr>
          <p:cNvCxnSpPr>
            <a:stCxn id="26" idx="0"/>
          </p:cNvCxnSpPr>
          <p:nvPr/>
        </p:nvCxnSpPr>
        <p:spPr bwMode="auto">
          <a:xfrm flipV="1">
            <a:off x="8992116" y="3382374"/>
            <a:ext cx="467093" cy="158322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3613ED1-B910-4244-ABAC-14F36729DFC7}"/>
              </a:ext>
            </a:extLst>
          </p:cNvPr>
          <p:cNvSpPr txBox="1"/>
          <p:nvPr/>
        </p:nvSpPr>
        <p:spPr>
          <a:xfrm>
            <a:off x="10005215" y="6510062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Storm or Basagran</a:t>
            </a:r>
          </a:p>
        </p:txBody>
      </p:sp>
    </p:spTree>
    <p:extLst>
      <p:ext uri="{BB962C8B-B14F-4D97-AF65-F5344CB8AC3E}">
        <p14:creationId xmlns:p14="http://schemas.microsoft.com/office/powerpoint/2010/main" val="333575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A8AC35-6AC1-4E8B-B6AD-2F2EF9D75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Spreading Dayflower in Peanut - 2023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2A9E7B-C986-48D7-9EC8-BC15786B8C9B}"/>
              </a:ext>
            </a:extLst>
          </p:cNvPr>
          <p:cNvSpPr txBox="1"/>
          <p:nvPr/>
        </p:nvSpPr>
        <p:spPr>
          <a:xfrm>
            <a:off x="186273" y="6056264"/>
            <a:ext cx="1573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PE-112-23</a:t>
            </a:r>
          </a:p>
          <a:p>
            <a:pPr defTabSz="457200"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Berrien Co.</a:t>
            </a:r>
          </a:p>
          <a:p>
            <a:pPr defTabSz="457200"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June 20 - 18 DAT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882605-B008-4235-9FF5-4852C3A3C385}"/>
              </a:ext>
            </a:extLst>
          </p:cNvPr>
          <p:cNvSpPr txBox="1"/>
          <p:nvPr/>
        </p:nvSpPr>
        <p:spPr>
          <a:xfrm>
            <a:off x="4383174" y="45184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1749F6-7E83-4743-AA49-A63AA23F08A4}"/>
              </a:ext>
            </a:extLst>
          </p:cNvPr>
          <p:cNvSpPr txBox="1"/>
          <p:nvPr/>
        </p:nvSpPr>
        <p:spPr>
          <a:xfrm>
            <a:off x="4628501" y="597705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NTC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C3F40D-35F1-4F55-B437-44A16C688F44}"/>
              </a:ext>
            </a:extLst>
          </p:cNvPr>
          <p:cNvSpPr txBox="1"/>
          <p:nvPr/>
        </p:nvSpPr>
        <p:spPr>
          <a:xfrm>
            <a:off x="6935966" y="5977054"/>
            <a:ext cx="3714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Strongarm 84WG @ 0.45 oz/A</a:t>
            </a:r>
          </a:p>
          <a:p>
            <a:pPr algn="ctr" defTabSz="457200"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Dual Magnum 7.62EC @ 16 oz/A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196C17A6-86A5-44BA-9B71-4C576114AD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720447" y="1940935"/>
            <a:ext cx="4703233" cy="3527425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00EA2738-6718-4E4E-BB50-21C2F1D18D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347532" y="1941462"/>
            <a:ext cx="4707466" cy="3530600"/>
          </a:xfrm>
        </p:spPr>
      </p:pic>
    </p:spTree>
    <p:extLst>
      <p:ext uri="{BB962C8B-B14F-4D97-AF65-F5344CB8AC3E}">
        <p14:creationId xmlns:p14="http://schemas.microsoft.com/office/powerpoint/2010/main" val="343164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A8AC35-6AC1-4E8B-B6AD-2F2EF9D75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Spreading Dayflower in Peanut - 2023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2A9E7B-C986-48D7-9EC8-BC15786B8C9B}"/>
              </a:ext>
            </a:extLst>
          </p:cNvPr>
          <p:cNvSpPr txBox="1"/>
          <p:nvPr/>
        </p:nvSpPr>
        <p:spPr>
          <a:xfrm>
            <a:off x="119407" y="6119336"/>
            <a:ext cx="15739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PE-112-23</a:t>
            </a:r>
          </a:p>
          <a:p>
            <a:pPr defTabSz="457200"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Berrien Co.</a:t>
            </a:r>
          </a:p>
          <a:p>
            <a:pPr defTabSz="457200">
              <a:defRPr/>
            </a:pPr>
            <a:r>
              <a:rPr lang="en-US" sz="1400" dirty="0">
                <a:solidFill>
                  <a:srgbClr val="000000"/>
                </a:solidFill>
                <a:latin typeface="Arial"/>
              </a:rPr>
              <a:t>June 20 - 18 DAT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882605-B008-4235-9FF5-4852C3A3C385}"/>
              </a:ext>
            </a:extLst>
          </p:cNvPr>
          <p:cNvSpPr txBox="1"/>
          <p:nvPr/>
        </p:nvSpPr>
        <p:spPr>
          <a:xfrm>
            <a:off x="4383174" y="45184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1749F6-7E83-4743-AA49-A63AA23F08A4}"/>
              </a:ext>
            </a:extLst>
          </p:cNvPr>
          <p:cNvSpPr txBox="1"/>
          <p:nvPr/>
        </p:nvSpPr>
        <p:spPr>
          <a:xfrm>
            <a:off x="4628501" y="5977053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NTC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C3F40D-35F1-4F55-B437-44A16C688F44}"/>
              </a:ext>
            </a:extLst>
          </p:cNvPr>
          <p:cNvSpPr txBox="1"/>
          <p:nvPr/>
        </p:nvSpPr>
        <p:spPr>
          <a:xfrm>
            <a:off x="6993675" y="5977054"/>
            <a:ext cx="3599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Broadloom 4LC @ 32 oz/A</a:t>
            </a:r>
          </a:p>
          <a:p>
            <a:pPr algn="ctr" defTabSz="457200"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Dual Magnum 7.62EC @ 16 oz/A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CF06E26-132C-44B4-81D4-4213B3D521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688701" y="1946991"/>
            <a:ext cx="4703233" cy="3527425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10914F1-61DA-4808-9883-DF39B8DADB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365611" y="1943286"/>
            <a:ext cx="4707466" cy="3530600"/>
          </a:xfrm>
        </p:spPr>
      </p:pic>
    </p:spTree>
    <p:extLst>
      <p:ext uri="{BB962C8B-B14F-4D97-AF65-F5344CB8AC3E}">
        <p14:creationId xmlns:p14="http://schemas.microsoft.com/office/powerpoint/2010/main" val="10109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4C6F0A3F-24C0-4CF0-BDF5-0D0709BEBA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90089" y="0"/>
            <a:ext cx="7772400" cy="1143000"/>
          </a:xfrm>
        </p:spPr>
        <p:txBody>
          <a:bodyPr/>
          <a:lstStyle/>
          <a:p>
            <a:r>
              <a:rPr lang="en-US" altLang="en-US" sz="2800" dirty="0"/>
              <a:t>BD/TSW Control in Field Corn</a:t>
            </a:r>
          </a:p>
        </p:txBody>
      </p:sp>
      <p:sp>
        <p:nvSpPr>
          <p:cNvPr id="91140" name="Rectangle 4">
            <a:extLst>
              <a:ext uri="{FF2B5EF4-FFF2-40B4-BE49-F238E27FC236}">
                <a16:creationId xmlns:a16="http://schemas.microsoft.com/office/drawing/2014/main" id="{E415693C-52CF-4EFA-B9F0-71BE418D0282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597248" y="1050323"/>
            <a:ext cx="6525622" cy="3861357"/>
          </a:xfrm>
        </p:spPr>
        <p:txBody>
          <a:bodyPr/>
          <a:lstStyle/>
          <a:p>
            <a:r>
              <a:rPr lang="en-US" altLang="en-US" sz="2000" u="sng" dirty="0"/>
              <a:t>Residuals</a:t>
            </a:r>
          </a:p>
          <a:p>
            <a:pPr lvl="1"/>
            <a:r>
              <a:rPr lang="en-US" altLang="en-US" sz="2000" dirty="0"/>
              <a:t>Dual Magnum, Outlook, Warrant, Zidua, Anthem Maxx</a:t>
            </a:r>
          </a:p>
          <a:p>
            <a:pPr lvl="1"/>
            <a:endParaRPr lang="en-US" altLang="en-US" sz="2000" dirty="0"/>
          </a:p>
          <a:p>
            <a:r>
              <a:rPr lang="en-US" altLang="en-US" sz="2000" u="sng" dirty="0"/>
              <a:t>POST</a:t>
            </a:r>
          </a:p>
          <a:p>
            <a:pPr lvl="1"/>
            <a:r>
              <a:rPr lang="en-US" altLang="en-US" sz="2000" dirty="0"/>
              <a:t>2,4-D (crop injury issues)</a:t>
            </a:r>
          </a:p>
          <a:p>
            <a:pPr lvl="1"/>
            <a:r>
              <a:rPr lang="en-US" altLang="en-US" sz="2000" dirty="0"/>
              <a:t>Basagran</a:t>
            </a:r>
          </a:p>
          <a:p>
            <a:pPr lvl="1"/>
            <a:r>
              <a:rPr lang="en-US" altLang="en-US" sz="2000" dirty="0"/>
              <a:t>Halex GT/Callisto</a:t>
            </a:r>
          </a:p>
          <a:p>
            <a:pPr lvl="1"/>
            <a:endParaRPr lang="en-US" altLang="en-US" sz="2000" dirty="0"/>
          </a:p>
          <a:p>
            <a:r>
              <a:rPr lang="en-US" altLang="en-US" sz="2000" u="sng" dirty="0"/>
              <a:t>Lay-By/Hood</a:t>
            </a:r>
          </a:p>
          <a:p>
            <a:pPr lvl="1"/>
            <a:r>
              <a:rPr lang="en-US" altLang="en-US" sz="2000" dirty="0"/>
              <a:t>Aim</a:t>
            </a:r>
          </a:p>
          <a:p>
            <a:pPr lvl="1"/>
            <a:r>
              <a:rPr lang="en-US" altLang="en-US" sz="2000" dirty="0"/>
              <a:t>Evik</a:t>
            </a:r>
          </a:p>
          <a:p>
            <a:pPr lvl="1"/>
            <a:r>
              <a:rPr lang="en-US" altLang="en-US" sz="2000" dirty="0"/>
              <a:t>Gramoxone</a:t>
            </a:r>
          </a:p>
          <a:p>
            <a:pPr lvl="1"/>
            <a:endParaRPr lang="en-US" altLang="en-US" sz="2000" dirty="0"/>
          </a:p>
          <a:p>
            <a:r>
              <a:rPr lang="en-US" altLang="en-US" sz="2000" u="sng" dirty="0"/>
              <a:t>Post-Harvest</a:t>
            </a:r>
          </a:p>
          <a:p>
            <a:pPr lvl="1"/>
            <a:r>
              <a:rPr lang="en-US" altLang="en-US" sz="2000" dirty="0"/>
              <a:t>Gramoxone, 2,4-D, Aim, Reviton (?)</a:t>
            </a:r>
          </a:p>
        </p:txBody>
      </p:sp>
      <p:pic>
        <p:nvPicPr>
          <p:cNvPr id="91144" name="Picture 8" descr="101">
            <a:extLst>
              <a:ext uri="{FF2B5EF4-FFF2-40B4-BE49-F238E27FC236}">
                <a16:creationId xmlns:a16="http://schemas.microsoft.com/office/drawing/2014/main" id="{2F1C6D61-A294-400A-A48B-0004FC9AE6E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02816" y="1105800"/>
            <a:ext cx="4140569" cy="5520758"/>
          </a:xfrm>
          <a:noFill/>
          <a:ln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64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48B7E4-C175-43CB-87A4-951826191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Rainfall Departures From Normal (2020-2024)</a:t>
            </a:r>
            <a:br>
              <a:rPr lang="en-US" dirty="0"/>
            </a:br>
            <a:r>
              <a:rPr lang="en-US" i="1" dirty="0"/>
              <a:t>April 1- October 1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8220265-B9FD-4C87-B46E-C51FA38821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3856634"/>
              </p:ext>
            </p:extLst>
          </p:nvPr>
        </p:nvGraphicFramePr>
        <p:xfrm>
          <a:off x="2379133" y="1239838"/>
          <a:ext cx="961072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C4A6210-273E-4DCD-8452-07D345B347B6}"/>
              </a:ext>
            </a:extLst>
          </p:cNvPr>
          <p:cNvSpPr txBox="1"/>
          <p:nvPr/>
        </p:nvSpPr>
        <p:spPr>
          <a:xfrm>
            <a:off x="2308013" y="6557962"/>
            <a:ext cx="2528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Source: UGA Automated Weather </a:t>
            </a:r>
          </a:p>
        </p:txBody>
      </p:sp>
    </p:spTree>
    <p:extLst>
      <p:ext uri="{BB962C8B-B14F-4D97-AF65-F5344CB8AC3E}">
        <p14:creationId xmlns:p14="http://schemas.microsoft.com/office/powerpoint/2010/main" val="199968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50E35-BCF5-46FF-A7C6-B1B9401B4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Benghal Dayflower/Tropical Spiderwort – HPPD’s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8F0E39-8CF8-4446-8BB5-5859D2229B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4259" y="1099749"/>
            <a:ext cx="3747188" cy="4996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A2C510-CAC8-4EA6-9DF9-4217181857B0}"/>
              </a:ext>
            </a:extLst>
          </p:cNvPr>
          <p:cNvSpPr txBox="1"/>
          <p:nvPr/>
        </p:nvSpPr>
        <p:spPr>
          <a:xfrm>
            <a:off x="0" y="6186697"/>
            <a:ext cx="90601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100" dirty="0">
                <a:solidFill>
                  <a:srgbClr val="FFC000"/>
                </a:solidFill>
                <a:latin typeface="Arial"/>
              </a:rPr>
              <a:t>TSW-01-22</a:t>
            </a:r>
          </a:p>
          <a:p>
            <a:pPr defTabSz="457200"/>
            <a:r>
              <a:rPr lang="en-US" sz="1100" dirty="0">
                <a:solidFill>
                  <a:srgbClr val="FFC000"/>
                </a:solidFill>
                <a:latin typeface="Arial"/>
              </a:rPr>
              <a:t>August 17</a:t>
            </a:r>
          </a:p>
          <a:p>
            <a:pPr defTabSz="457200"/>
            <a:r>
              <a:rPr lang="en-US" sz="1100" dirty="0">
                <a:solidFill>
                  <a:srgbClr val="FFC000"/>
                </a:solidFill>
                <a:latin typeface="Arial"/>
              </a:rPr>
              <a:t>22 DAT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E043C4-561B-4E5D-9E5F-6E196F74AE7E}"/>
              </a:ext>
            </a:extLst>
          </p:cNvPr>
          <p:cNvSpPr txBox="1"/>
          <p:nvPr/>
        </p:nvSpPr>
        <p:spPr>
          <a:xfrm>
            <a:off x="6850886" y="6025114"/>
            <a:ext cx="2215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1600" i="1" dirty="0">
                <a:solidFill>
                  <a:srgbClr val="B2B2B2">
                    <a:lumMod val="20000"/>
                    <a:lumOff val="80000"/>
                  </a:srgbClr>
                </a:solidFill>
                <a:latin typeface="Arial"/>
              </a:rPr>
              <a:t>Callisto 4SC @ 3 oz/A</a:t>
            </a:r>
          </a:p>
          <a:p>
            <a:pPr algn="ctr" defTabSz="457200"/>
            <a:r>
              <a:rPr lang="en-US" sz="1600" i="1" dirty="0" err="1">
                <a:solidFill>
                  <a:srgbClr val="B2B2B2">
                    <a:lumMod val="20000"/>
                    <a:lumOff val="80000"/>
                  </a:srgbClr>
                </a:solidFill>
                <a:latin typeface="Arial"/>
              </a:rPr>
              <a:t>Agridex</a:t>
            </a:r>
            <a:r>
              <a:rPr lang="en-US" sz="1600" i="1" dirty="0">
                <a:solidFill>
                  <a:srgbClr val="B2B2B2">
                    <a:lumMod val="20000"/>
                    <a:lumOff val="80000"/>
                  </a:srgbClr>
                </a:solidFill>
                <a:latin typeface="Arial"/>
              </a:rPr>
              <a:t> @ 1% v/v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FA1666D9-56E6-4F02-BB27-9C4EBBD91EA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3105" y="1723903"/>
            <a:ext cx="4996250" cy="374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74255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BD/TS Control in Field Corn</a:t>
            </a:r>
          </a:p>
        </p:txBody>
      </p:sp>
      <p:pic>
        <p:nvPicPr>
          <p:cNvPr id="31747" name="Picture 3" descr="Picture 0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133" y="1665684"/>
            <a:ext cx="4702175" cy="35266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2" name="Picture 8" descr="Picture 02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473" y="1665684"/>
            <a:ext cx="4703789" cy="35266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945445" y="5133591"/>
            <a:ext cx="1187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Untreated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7876550" y="5192315"/>
            <a:ext cx="374012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Gramoxone Max 3SC @ 16 oz/A</a:t>
            </a:r>
          </a:p>
          <a:p>
            <a:pPr algn="ctr"/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Dual Magnum 7.62EC @ 1.33 pt/A</a:t>
            </a:r>
          </a:p>
          <a:p>
            <a:pPr algn="ctr"/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Herbimax @ 1% v/v</a:t>
            </a:r>
          </a:p>
          <a:p>
            <a:pPr algn="ctr"/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</a:rPr>
              <a:t>Lay-By</a:t>
            </a:r>
          </a:p>
        </p:txBody>
      </p:sp>
      <p:pic>
        <p:nvPicPr>
          <p:cNvPr id="7" name="Picture 2" descr="C:\Users\eprostko\FIELD PICTURES\2018\corn lay-by test\ponder\may 10\IMG_2374.JPG">
            <a:extLst>
              <a:ext uri="{FF2B5EF4-FFF2-40B4-BE49-F238E27FC236}">
                <a16:creationId xmlns:a16="http://schemas.microsoft.com/office/drawing/2014/main" id="{EEEF397B-077E-4441-B917-8A6BC9ABE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32" y="1851103"/>
            <a:ext cx="2061736" cy="1546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F5286C-2C3C-443C-8581-238E66A9A676}"/>
              </a:ext>
            </a:extLst>
          </p:cNvPr>
          <p:cNvSpPr txBox="1"/>
          <p:nvPr/>
        </p:nvSpPr>
        <p:spPr>
          <a:xfrm>
            <a:off x="-45049" y="6351373"/>
            <a:ext cx="848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FFC000"/>
                </a:solidFill>
              </a:rPr>
              <a:t>CN-09-05</a:t>
            </a:r>
          </a:p>
          <a:p>
            <a:r>
              <a:rPr lang="en-US" sz="1200" i="1" dirty="0">
                <a:solidFill>
                  <a:srgbClr val="FFC000"/>
                </a:solidFill>
              </a:rPr>
              <a:t>12 DAT</a:t>
            </a:r>
          </a:p>
        </p:txBody>
      </p:sp>
    </p:spTree>
    <p:extLst>
      <p:ext uri="{BB962C8B-B14F-4D97-AF65-F5344CB8AC3E}">
        <p14:creationId xmlns:p14="http://schemas.microsoft.com/office/powerpoint/2010/main" val="74257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CCC9-8D0F-4F8B-9ECC-D393C8796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Post-Harvest Tropical Spiderwort Control – 2024</a:t>
            </a:r>
            <a:br>
              <a:rPr lang="en-US" dirty="0"/>
            </a:br>
            <a:r>
              <a:rPr lang="en-US" sz="2000" i="1" dirty="0">
                <a:solidFill>
                  <a:srgbClr val="FFC000"/>
                </a:solidFill>
              </a:rPr>
              <a:t>COMBE: 12-16” tall; flowering; POST1 = 09/10/24; POST2= 09/17/24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6A9AAA-F5F3-47D7-AEEC-CF0E2276B345}"/>
              </a:ext>
            </a:extLst>
          </p:cNvPr>
          <p:cNvSpPr txBox="1"/>
          <p:nvPr/>
        </p:nvSpPr>
        <p:spPr>
          <a:xfrm>
            <a:off x="-48605" y="6304002"/>
            <a:ext cx="11576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PH-01A-24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October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 DAT (POST2)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D38FEA-AC43-4297-8522-54043D41FEBE}"/>
              </a:ext>
            </a:extLst>
          </p:cNvPr>
          <p:cNvSpPr txBox="1"/>
          <p:nvPr/>
        </p:nvSpPr>
        <p:spPr>
          <a:xfrm>
            <a:off x="2051101" y="538440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NTC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BB40B8-45BC-473C-867D-A1FC27649206}"/>
              </a:ext>
            </a:extLst>
          </p:cNvPr>
          <p:cNvSpPr txBox="1"/>
          <p:nvPr/>
        </p:nvSpPr>
        <p:spPr>
          <a:xfrm>
            <a:off x="4999820" y="5422877"/>
            <a:ext cx="2059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Gramoxone 3SL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Induce @ 0.25% v/v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POST1 + POST2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8F9D5B8-3747-4065-B5BB-28CE03453D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7396" y="1768585"/>
            <a:ext cx="4229983" cy="3172487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43E6B4F-5010-49E2-B0A0-7E77D1D3E1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55990" y="1768584"/>
            <a:ext cx="4229983" cy="3172488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933084-FEE0-4666-8BB1-3E454632E5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24584" y="1768585"/>
            <a:ext cx="4229983" cy="31724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D3900DA-FB62-403F-A81B-129EB681AA83}"/>
              </a:ext>
            </a:extLst>
          </p:cNvPr>
          <p:cNvSpPr txBox="1"/>
          <p:nvPr/>
        </p:nvSpPr>
        <p:spPr>
          <a:xfrm>
            <a:off x="8112642" y="5430568"/>
            <a:ext cx="2750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Roundup P-MAX3 5.88 SL @ 32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Enlist One 3.8SL @ 24 oz/A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B2B2B2">
                    <a:lumMod val="20000"/>
                    <a:lumOff val="8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POST1 + POST2</a:t>
            </a:r>
          </a:p>
        </p:txBody>
      </p:sp>
    </p:spTree>
    <p:extLst>
      <p:ext uri="{BB962C8B-B14F-4D97-AF65-F5344CB8AC3E}">
        <p14:creationId xmlns:p14="http://schemas.microsoft.com/office/powerpoint/2010/main" val="342180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>
            <a:extLst>
              <a:ext uri="{FF2B5EF4-FFF2-40B4-BE49-F238E27FC236}">
                <a16:creationId xmlns:a16="http://schemas.microsoft.com/office/drawing/2014/main" id="{BF6BC4BC-D10D-46B1-B476-947D5081F0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9790" y="146824"/>
            <a:ext cx="8343714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tx1"/>
                </a:solidFill>
              </a:rPr>
              <a:t> </a:t>
            </a:r>
            <a:r>
              <a:rPr lang="en-US" altLang="en-US" sz="4000" dirty="0"/>
              <a:t>BD/TSW Control in Soybeans</a:t>
            </a:r>
            <a:endParaRPr lang="en-US" altLang="en-US" dirty="0"/>
          </a:p>
        </p:txBody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1BED6082-D025-438C-840A-6641CB70A2E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47397" y="1594000"/>
            <a:ext cx="4926521" cy="4114800"/>
          </a:xfrm>
        </p:spPr>
        <p:txBody>
          <a:bodyPr/>
          <a:lstStyle/>
          <a:p>
            <a:r>
              <a:rPr lang="en-US" altLang="en-US" sz="2400" u="sng" dirty="0"/>
              <a:t>Residuals</a:t>
            </a:r>
          </a:p>
          <a:p>
            <a:pPr lvl="1"/>
            <a:r>
              <a:rPr lang="en-US" altLang="en-US" sz="2400" i="1" dirty="0"/>
              <a:t>Dual Magnum, Outlook, Warrant, Zidua, Anthem Maxx</a:t>
            </a:r>
          </a:p>
          <a:p>
            <a:endParaRPr lang="en-US" altLang="en-US" sz="2400" dirty="0"/>
          </a:p>
          <a:p>
            <a:r>
              <a:rPr lang="en-US" altLang="en-US" sz="2400" u="sng" dirty="0"/>
              <a:t>POST</a:t>
            </a:r>
          </a:p>
          <a:p>
            <a:pPr lvl="1"/>
            <a:r>
              <a:rPr lang="en-US" altLang="en-US" sz="2400" i="1" dirty="0"/>
              <a:t>Basagran, Classic, FirstRate, Enlist Duo/One, Pursuit</a:t>
            </a:r>
          </a:p>
          <a:p>
            <a:pPr lvl="1"/>
            <a:endParaRPr lang="en-US" altLang="en-US" sz="2400" dirty="0"/>
          </a:p>
          <a:p>
            <a:r>
              <a:rPr lang="en-US" altLang="en-US" sz="2400" u="sng" dirty="0"/>
              <a:t>Lay-By/Hood</a:t>
            </a:r>
          </a:p>
          <a:p>
            <a:pPr lvl="1"/>
            <a:r>
              <a:rPr lang="en-US" altLang="en-US" sz="2400" i="1" dirty="0"/>
              <a:t>Gramoxone, Aim</a:t>
            </a:r>
          </a:p>
        </p:txBody>
      </p:sp>
      <p:pic>
        <p:nvPicPr>
          <p:cNvPr id="84996" name="Picture 4" descr="C:\Scans\soy-spiderwort.jpg">
            <a:extLst>
              <a:ext uri="{FF2B5EF4-FFF2-40B4-BE49-F238E27FC236}">
                <a16:creationId xmlns:a16="http://schemas.microsoft.com/office/drawing/2014/main" id="{095DA5A3-2BDD-4559-8467-5E5AD50664D6}"/>
              </a:ext>
            </a:extLst>
          </p:cNvPr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66766" y="1639329"/>
            <a:ext cx="3641725" cy="4856162"/>
          </a:xfrm>
          <a:ln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897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A1BE9D-6E67-42BA-A38D-F810231FE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Benghal Dayflower/Tropical Spiderwort - 2022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32A20A-6AFB-41A9-8780-E4072E3311CC}"/>
              </a:ext>
            </a:extLst>
          </p:cNvPr>
          <p:cNvSpPr txBox="1"/>
          <p:nvPr/>
        </p:nvSpPr>
        <p:spPr>
          <a:xfrm>
            <a:off x="-37070" y="6083982"/>
            <a:ext cx="967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TSW-01-22</a:t>
            </a:r>
          </a:p>
          <a:p>
            <a:r>
              <a:rPr lang="en-US" sz="1200" i="1" dirty="0"/>
              <a:t>August 17</a:t>
            </a:r>
          </a:p>
          <a:p>
            <a:r>
              <a:rPr lang="en-US" sz="1200" i="1" dirty="0"/>
              <a:t>22 DAT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CC3B87-6A8C-40E9-8362-E94D6C496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7264" y="2103072"/>
            <a:ext cx="4176176" cy="3132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F1D8D0-8920-4ED4-BBB3-E79950104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63515" y="2103070"/>
            <a:ext cx="4176178" cy="31321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D9F7CD-3958-45ED-962C-86DB39E3D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85895" y="2103068"/>
            <a:ext cx="4176180" cy="31321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01798A7-CC50-4605-88AA-62514E188467}"/>
              </a:ext>
            </a:extLst>
          </p:cNvPr>
          <p:cNvSpPr txBox="1"/>
          <p:nvPr/>
        </p:nvSpPr>
        <p:spPr>
          <a:xfrm>
            <a:off x="1217438" y="5723261"/>
            <a:ext cx="27254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Roundup PowerMax3 5.88SL @ 25 oz/A</a:t>
            </a:r>
          </a:p>
          <a:p>
            <a:pPr algn="ctr"/>
            <a:r>
              <a:rPr lang="en-US" sz="1100" dirty="0"/>
              <a:t>Pursuit 2SL @ 4 oz/A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974191-2913-4415-A265-449E3293FE63}"/>
              </a:ext>
            </a:extLst>
          </p:cNvPr>
          <p:cNvSpPr txBox="1"/>
          <p:nvPr/>
        </p:nvSpPr>
        <p:spPr>
          <a:xfrm>
            <a:off x="4620391" y="5723261"/>
            <a:ext cx="27254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Roundup PowerMax3 5.88SL @ 25 oz/A</a:t>
            </a:r>
          </a:p>
          <a:p>
            <a:pPr algn="ctr"/>
            <a:r>
              <a:rPr lang="en-US" sz="1100" dirty="0"/>
              <a:t>Classic 25DG @ 0.5 oz/A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DCA79E-D6D7-4B4A-9B51-3BC5F4F49671}"/>
              </a:ext>
            </a:extLst>
          </p:cNvPr>
          <p:cNvSpPr txBox="1"/>
          <p:nvPr/>
        </p:nvSpPr>
        <p:spPr>
          <a:xfrm>
            <a:off x="7911272" y="5723261"/>
            <a:ext cx="27254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Roundup PowerMax3 5.88SL @ 25 oz/A</a:t>
            </a:r>
          </a:p>
          <a:p>
            <a:pPr algn="ctr"/>
            <a:r>
              <a:rPr lang="en-US" sz="1100" dirty="0"/>
              <a:t>FirstRate 84WG @ 0.3 oz/A</a:t>
            </a:r>
          </a:p>
        </p:txBody>
      </p:sp>
    </p:spTree>
    <p:extLst>
      <p:ext uri="{BB962C8B-B14F-4D97-AF65-F5344CB8AC3E}">
        <p14:creationId xmlns:p14="http://schemas.microsoft.com/office/powerpoint/2010/main" val="4006296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5A8CA9-1400-4A5C-A2FA-B73D7A84B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BDF/TS in Cotton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9D324F6-7F07-45AB-B9DF-E5887B3B04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6222" y="1308100"/>
            <a:ext cx="9057606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3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85A8CA9-1400-4A5C-A2FA-B73D7A84B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BDF in Cotton</a:t>
            </a:r>
          </a:p>
        </p:txBody>
      </p:sp>
      <p:pic>
        <p:nvPicPr>
          <p:cNvPr id="3075" name="Picture 3" descr="c52469ee-6b62-4d28-b3f5-4546ca9e0f49">
            <a:extLst>
              <a:ext uri="{FF2B5EF4-FFF2-40B4-BE49-F238E27FC236}">
                <a16:creationId xmlns:a16="http://schemas.microsoft.com/office/drawing/2014/main" id="{7659EC08-7210-4EED-8A34-9E6D0E430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14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B10B6-0671-4B22-9BD8-4E88ABE76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Benghal Dayflower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B900A4-40E1-4195-B45A-8BFEA7A1CC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9134" y="1308101"/>
            <a:ext cx="5261186" cy="5095875"/>
          </a:xfrm>
        </p:spPr>
        <p:txBody>
          <a:bodyPr/>
          <a:lstStyle/>
          <a:p>
            <a:r>
              <a:rPr lang="en-US" sz="2400" dirty="0"/>
              <a:t>“monsoon” weed</a:t>
            </a:r>
          </a:p>
          <a:p>
            <a:r>
              <a:rPr lang="en-US" sz="2400" dirty="0"/>
              <a:t>Late emerging</a:t>
            </a:r>
          </a:p>
          <a:p>
            <a:pPr lvl="1"/>
            <a:r>
              <a:rPr lang="en-US" i="1" dirty="0"/>
              <a:t>~60+% after June 1</a:t>
            </a:r>
          </a:p>
          <a:p>
            <a:r>
              <a:rPr lang="en-US" sz="2400" dirty="0"/>
              <a:t>Does not like tillage!</a:t>
            </a:r>
          </a:p>
          <a:p>
            <a:pPr lvl="1"/>
            <a:r>
              <a:rPr lang="en-US" i="1" dirty="0"/>
              <a:t>Burial depth important</a:t>
            </a:r>
          </a:p>
          <a:p>
            <a:pPr lvl="1"/>
            <a:r>
              <a:rPr lang="en-US" i="1" dirty="0"/>
              <a:t>5”/3 years</a:t>
            </a:r>
          </a:p>
          <a:p>
            <a:r>
              <a:rPr lang="en-US" sz="2400" dirty="0"/>
              <a:t>Lots of seed</a:t>
            </a:r>
          </a:p>
          <a:p>
            <a:pPr lvl="1"/>
            <a:r>
              <a:rPr lang="en-US" i="1" dirty="0"/>
              <a:t>Above/below ground flowers</a:t>
            </a:r>
          </a:p>
          <a:p>
            <a:r>
              <a:rPr lang="en-US" sz="2400" dirty="0"/>
              <a:t>Residual’s</a:t>
            </a:r>
          </a:p>
          <a:p>
            <a:pPr lvl="1"/>
            <a:r>
              <a:rPr lang="en-US" i="1" dirty="0"/>
              <a:t>Group 15’s</a:t>
            </a:r>
          </a:p>
          <a:p>
            <a:r>
              <a:rPr lang="en-US" sz="2400" dirty="0"/>
              <a:t>Post-Harvest</a:t>
            </a:r>
          </a:p>
          <a:p>
            <a:pPr lvl="1"/>
            <a:r>
              <a:rPr lang="en-US" i="1" dirty="0"/>
              <a:t>seed to seed in ~42 days 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Picture 4" descr="C:\spiderwort publication\hat-field.jpg">
            <a:extLst>
              <a:ext uri="{FF2B5EF4-FFF2-40B4-BE49-F238E27FC236}">
                <a16:creationId xmlns:a16="http://schemas.microsoft.com/office/drawing/2014/main" id="{D664271A-D17C-4B69-9918-1F0732BFBF4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0058" y="1471771"/>
            <a:ext cx="4705350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D88CF-8F9D-49CD-85D8-0E77C31FA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Other Spiderwort</a:t>
            </a:r>
            <a:br>
              <a:rPr lang="en-US" dirty="0"/>
            </a:br>
            <a:r>
              <a:rPr lang="en-US" i="1" dirty="0" err="1"/>
              <a:t>Tradescantia</a:t>
            </a:r>
            <a:r>
              <a:rPr lang="en-US" dirty="0"/>
              <a:t> spp.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C23425-70AD-4B28-A3F8-D399428510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109" y="1239838"/>
            <a:ext cx="7450318" cy="558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2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CA4602-177C-42F9-B988-88D5FD86B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Benghal Dayflower in Cotton</a:t>
            </a:r>
          </a:p>
        </p:txBody>
      </p:sp>
      <p:pic>
        <p:nvPicPr>
          <p:cNvPr id="9" name="Picture 2" descr="A:\MVC-002X.JPG">
            <a:extLst>
              <a:ext uri="{FF2B5EF4-FFF2-40B4-BE49-F238E27FC236}">
                <a16:creationId xmlns:a16="http://schemas.microsoft.com/office/drawing/2014/main" id="{9220B462-6152-416B-9DB8-6A37871257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32" y="1239838"/>
            <a:ext cx="7382277" cy="553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606FBB8-4626-4B66-98B6-8789EDF83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Benghal Dayflower in Peanut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A58E636-8999-48C5-BF19-9F36D447D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851" y="1423464"/>
            <a:ext cx="8001986" cy="532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9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78C90-AB5B-49CF-8485-26B7CC8CD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Benghal Dayflower in Field Corn</a:t>
            </a:r>
          </a:p>
        </p:txBody>
      </p:sp>
      <p:pic>
        <p:nvPicPr>
          <p:cNvPr id="4" name="Picture 4" descr="Picture 033">
            <a:extLst>
              <a:ext uri="{FF2B5EF4-FFF2-40B4-BE49-F238E27FC236}">
                <a16:creationId xmlns:a16="http://schemas.microsoft.com/office/drawing/2014/main" id="{3DDE4790-F950-422C-9219-4D85CB8996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5351" y="1101905"/>
            <a:ext cx="7545676" cy="565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6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WINDOWS\Desktop\Field Pictures\2003\Spiderwort Pictures\24 September\Webster in TSW Field - Culpepper Photo.jpg">
            <a:extLst>
              <a:ext uri="{FF2B5EF4-FFF2-40B4-BE49-F238E27FC236}">
                <a16:creationId xmlns:a16="http://schemas.microsoft.com/office/drawing/2014/main" id="{B1765DC9-6AFE-41FA-AD7A-05D48F0C8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1840" y="0"/>
            <a:ext cx="9144000" cy="689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Text Box 3">
            <a:extLst>
              <a:ext uri="{FF2B5EF4-FFF2-40B4-BE49-F238E27FC236}">
                <a16:creationId xmlns:a16="http://schemas.microsoft.com/office/drawing/2014/main" id="{19D94DE8-B959-4F9C-B531-2C0E7179E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990" y="93548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Benghal Dayflower Following Corn Harvest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660D31-7731-4015-908C-AE8067858445}"/>
              </a:ext>
            </a:extLst>
          </p:cNvPr>
          <p:cNvSpPr txBox="1"/>
          <p:nvPr/>
        </p:nvSpPr>
        <p:spPr>
          <a:xfrm>
            <a:off x="122548" y="1875934"/>
            <a:ext cx="18307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Ted Webster</a:t>
            </a:r>
          </a:p>
          <a:p>
            <a:r>
              <a:rPr lang="en-US" dirty="0"/>
              <a:t>USDA/ARS</a:t>
            </a:r>
          </a:p>
          <a:p>
            <a:r>
              <a:rPr lang="en-US" dirty="0"/>
              <a:t>1969-2016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0275FD-D6B4-40BD-98A1-6E980A02E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Common Dayflowers and Look A-Likes in Georgia</a:t>
            </a:r>
            <a:br>
              <a:rPr lang="en-US" dirty="0"/>
            </a:br>
            <a:r>
              <a:rPr lang="en-US" sz="2800" i="1" dirty="0" err="1"/>
              <a:t>Commelinaceae</a:t>
            </a:r>
            <a:r>
              <a:rPr lang="en-US" sz="2800" i="1" dirty="0"/>
              <a:t> Plant Family (41 Genera, 650 species)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BCCC70-D56A-41B1-AEA7-627B5DD81FE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 u="sng" dirty="0"/>
              <a:t>Commelina</a:t>
            </a:r>
            <a:r>
              <a:rPr lang="en-US" u="sng" dirty="0"/>
              <a:t> spp. (6)</a:t>
            </a:r>
          </a:p>
          <a:p>
            <a:pPr lvl="1"/>
            <a:r>
              <a:rPr lang="en-US" dirty="0"/>
              <a:t>Benghal dayflower</a:t>
            </a:r>
          </a:p>
          <a:p>
            <a:pPr lvl="2"/>
            <a:r>
              <a:rPr lang="en-US" i="1" dirty="0"/>
              <a:t>C. benghalensis</a:t>
            </a:r>
          </a:p>
          <a:p>
            <a:pPr lvl="1"/>
            <a:r>
              <a:rPr lang="en-US" dirty="0"/>
              <a:t>Asiatic dayflower</a:t>
            </a:r>
          </a:p>
          <a:p>
            <a:pPr lvl="2"/>
            <a:r>
              <a:rPr lang="en-US" i="1" dirty="0"/>
              <a:t>C. </a:t>
            </a:r>
            <a:r>
              <a:rPr lang="en-US" i="1" dirty="0" err="1"/>
              <a:t>communis</a:t>
            </a:r>
            <a:r>
              <a:rPr lang="en-US" i="1" dirty="0"/>
              <a:t> </a:t>
            </a:r>
          </a:p>
          <a:p>
            <a:pPr lvl="1"/>
            <a:r>
              <a:rPr lang="en-US" dirty="0"/>
              <a:t>Spreading dayflower</a:t>
            </a:r>
          </a:p>
          <a:p>
            <a:pPr lvl="2"/>
            <a:r>
              <a:rPr lang="en-US" i="1" dirty="0"/>
              <a:t>C</a:t>
            </a:r>
            <a:r>
              <a:rPr lang="en-US" dirty="0"/>
              <a:t>. </a:t>
            </a:r>
            <a:r>
              <a:rPr lang="en-US" dirty="0" err="1"/>
              <a:t>diffusa</a:t>
            </a:r>
            <a:endParaRPr lang="en-US" dirty="0"/>
          </a:p>
          <a:p>
            <a:pPr lvl="1"/>
            <a:r>
              <a:rPr lang="en-US" dirty="0"/>
              <a:t>Slender dayflower</a:t>
            </a:r>
          </a:p>
          <a:p>
            <a:pPr lvl="2"/>
            <a:r>
              <a:rPr lang="en-US" i="1" dirty="0"/>
              <a:t>C. </a:t>
            </a:r>
            <a:r>
              <a:rPr lang="en-US" i="1" dirty="0" err="1"/>
              <a:t>erecta</a:t>
            </a:r>
            <a:endParaRPr lang="en-US" i="1" dirty="0"/>
          </a:p>
          <a:p>
            <a:pPr lvl="1"/>
            <a:r>
              <a:rPr lang="en-US" dirty="0"/>
              <a:t>Carolina dayflower</a:t>
            </a:r>
          </a:p>
          <a:p>
            <a:pPr lvl="2"/>
            <a:r>
              <a:rPr lang="en-US" i="1" dirty="0"/>
              <a:t>C</a:t>
            </a:r>
            <a:r>
              <a:rPr lang="en-US" dirty="0"/>
              <a:t>. </a:t>
            </a:r>
            <a:r>
              <a:rPr lang="en-US" dirty="0" err="1"/>
              <a:t>caroliniana</a:t>
            </a:r>
            <a:endParaRPr lang="en-US" dirty="0"/>
          </a:p>
          <a:p>
            <a:pPr lvl="1"/>
            <a:r>
              <a:rPr lang="en-US" dirty="0"/>
              <a:t>Virginia dayflower</a:t>
            </a:r>
          </a:p>
          <a:p>
            <a:pPr lvl="2"/>
            <a:r>
              <a:rPr lang="en-US" i="1" dirty="0"/>
              <a:t>C</a:t>
            </a:r>
            <a:r>
              <a:rPr lang="en-US" dirty="0"/>
              <a:t>. </a:t>
            </a:r>
            <a:r>
              <a:rPr lang="en-US" i="1" dirty="0"/>
              <a:t>virginica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4FE4E-8D50-4A44-8570-A5AC08E9A4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i="1" u="sng" dirty="0" err="1"/>
              <a:t>Murdannia</a:t>
            </a:r>
            <a:r>
              <a:rPr lang="en-US" u="sng" dirty="0"/>
              <a:t> spp. (3)</a:t>
            </a:r>
          </a:p>
          <a:p>
            <a:pPr lvl="1"/>
            <a:r>
              <a:rPr lang="en-US" dirty="0"/>
              <a:t>Marsh dayflower</a:t>
            </a:r>
          </a:p>
          <a:p>
            <a:pPr lvl="2"/>
            <a:r>
              <a:rPr lang="en-US" i="1" dirty="0"/>
              <a:t>M. </a:t>
            </a:r>
            <a:r>
              <a:rPr lang="en-US" i="1" dirty="0" err="1"/>
              <a:t>keisak</a:t>
            </a:r>
            <a:endParaRPr lang="en-US" i="1" dirty="0"/>
          </a:p>
          <a:p>
            <a:pPr lvl="1"/>
            <a:r>
              <a:rPr lang="en-US" dirty="0" err="1"/>
              <a:t>Doveweed</a:t>
            </a:r>
            <a:endParaRPr lang="en-US" dirty="0"/>
          </a:p>
          <a:p>
            <a:pPr lvl="2"/>
            <a:r>
              <a:rPr lang="en-US" i="1" dirty="0"/>
              <a:t>M. </a:t>
            </a:r>
            <a:r>
              <a:rPr lang="en-US" i="1" dirty="0" err="1"/>
              <a:t>nudiflora</a:t>
            </a:r>
            <a:endParaRPr lang="en-US" i="1" dirty="0"/>
          </a:p>
          <a:p>
            <a:pPr lvl="1"/>
            <a:r>
              <a:rPr lang="en-US" dirty="0"/>
              <a:t>Asiatic </a:t>
            </a:r>
            <a:r>
              <a:rPr lang="en-US" dirty="0" err="1"/>
              <a:t>dewflower</a:t>
            </a:r>
            <a:endParaRPr lang="en-US" dirty="0"/>
          </a:p>
          <a:p>
            <a:pPr lvl="2"/>
            <a:r>
              <a:rPr lang="en-US" i="1" dirty="0"/>
              <a:t>M. </a:t>
            </a:r>
            <a:r>
              <a:rPr lang="en-US" i="1" dirty="0" err="1"/>
              <a:t>spirata</a:t>
            </a:r>
            <a:endParaRPr lang="en-US" i="1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AA4645-0BC5-4612-9B4B-BAB600688B2F}"/>
              </a:ext>
            </a:extLst>
          </p:cNvPr>
          <p:cNvSpPr txBox="1"/>
          <p:nvPr/>
        </p:nvSpPr>
        <p:spPr>
          <a:xfrm>
            <a:off x="10195235" y="6411612"/>
            <a:ext cx="1996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Source: Dr. Richard Carter</a:t>
            </a:r>
          </a:p>
          <a:p>
            <a:r>
              <a:rPr lang="en-US" sz="1200" i="1" dirty="0"/>
              <a:t>Valdosta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3784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rn">
  <a:themeElements>
    <a:clrScheme name="">
      <a:dk1>
        <a:srgbClr val="000000"/>
      </a:dk1>
      <a:lt1>
        <a:srgbClr val="B2B2B2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5D5D5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o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PP_SGENE_TXT_Firetruck_Sign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SGENE_TXT_Firetruck_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PPP_SGENE_TXT_Firetruck_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GENE_TXT_Firetruck_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GENE_TXT_Firetruck_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c613e7a6-ae2b-4057-9573-8cbc37370f0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65AC2BF877FD48A05FEDF2C6453981" ma:contentTypeVersion="20" ma:contentTypeDescription="Create a new document." ma:contentTypeScope="" ma:versionID="2f4a4207ebaaa807cae080fb90a65b79">
  <xsd:schema xmlns:xsd="http://www.w3.org/2001/XMLSchema" xmlns:xs="http://www.w3.org/2001/XMLSchema" xmlns:p="http://schemas.microsoft.com/office/2006/metadata/properties" xmlns:ns1="http://schemas.microsoft.com/sharepoint/v3" xmlns:ns3="d2182f11-ec6d-4344-bcdd-126cac1ae7e5" xmlns:ns4="c613e7a6-ae2b-4057-9573-8cbc37370f0f" targetNamespace="http://schemas.microsoft.com/office/2006/metadata/properties" ma:root="true" ma:fieldsID="14e544c0e6e735491dc73079ab99fd8d" ns1:_="" ns3:_="" ns4:_="">
    <xsd:import namespace="http://schemas.microsoft.com/sharepoint/v3"/>
    <xsd:import namespace="d2182f11-ec6d-4344-bcdd-126cac1ae7e5"/>
    <xsd:import namespace="c613e7a6-ae2b-4057-9573-8cbc37370f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82f11-ec6d-4344-bcdd-126cac1ae7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13e7a6-ae2b-4057-9573-8cbc37370f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0E158A-78BF-4349-8C8A-FCBABF77B70C}">
  <ds:schemaRefs>
    <ds:schemaRef ds:uri="http://schemas.microsoft.com/office/2006/metadata/properties"/>
    <ds:schemaRef ds:uri="http://schemas.microsoft.com/sharepoint/v3"/>
    <ds:schemaRef ds:uri="http://purl.org/dc/dcmitype/"/>
    <ds:schemaRef ds:uri="http://schemas.openxmlformats.org/package/2006/metadata/core-properties"/>
    <ds:schemaRef ds:uri="http://purl.org/dc/elements/1.1/"/>
    <ds:schemaRef ds:uri="http://purl.org/dc/terms/"/>
    <ds:schemaRef ds:uri="c613e7a6-ae2b-4057-9573-8cbc37370f0f"/>
    <ds:schemaRef ds:uri="http://schemas.microsoft.com/office/2006/documentManagement/types"/>
    <ds:schemaRef ds:uri="http://schemas.microsoft.com/office/infopath/2007/PartnerControls"/>
    <ds:schemaRef ds:uri="d2182f11-ec6d-4344-bcdd-126cac1ae7e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362A794-8792-45DC-8A42-F733C10ABC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3EEBBD-CCAE-487E-A2CA-0D19536359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2182f11-ec6d-4344-bcdd-126cac1ae7e5"/>
    <ds:schemaRef ds:uri="c613e7a6-ae2b-4057-9573-8cbc37370f0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1301</Words>
  <Application>Microsoft Office PowerPoint</Application>
  <PresentationFormat>Widescreen</PresentationFormat>
  <Paragraphs>283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Gentona</vt:lpstr>
      <vt:lpstr>Monotype Sorts</vt:lpstr>
      <vt:lpstr>Times New Roman</vt:lpstr>
      <vt:lpstr>Peanuts</vt:lpstr>
      <vt:lpstr>1_Corn</vt:lpstr>
      <vt:lpstr>Default Design</vt:lpstr>
      <vt:lpstr>Corn</vt:lpstr>
      <vt:lpstr>PPP_SGENE_TXT_Firetruck_Sign</vt:lpstr>
      <vt:lpstr>Benghal Dayflower  (aka Tropical Spiderwort) in Georgia: A Review</vt:lpstr>
      <vt:lpstr>Benghal Dayflower/Tropical Spiderwort Commelina benghalensis</vt:lpstr>
      <vt:lpstr>Rainfall Departures From Normal (2020-2024) April 1- October 1</vt:lpstr>
      <vt:lpstr>The Other Spiderwort Tradescantia spp.</vt:lpstr>
      <vt:lpstr>Benghal Dayflower in Cotton</vt:lpstr>
      <vt:lpstr>Benghal Dayflower in Peanut</vt:lpstr>
      <vt:lpstr>Benghal Dayflower in Field Corn</vt:lpstr>
      <vt:lpstr>PowerPoint Presentation</vt:lpstr>
      <vt:lpstr>Common Dayflowers and Look A-Likes in Georgia Commelinaceae Plant Family (41 Genera, 650 species)</vt:lpstr>
      <vt:lpstr>PowerPoint Presentation</vt:lpstr>
      <vt:lpstr>PowerPoint Presentation</vt:lpstr>
      <vt:lpstr>Murdannia spp.</vt:lpstr>
      <vt:lpstr>Commelina spp. vs. Murdannia spp.</vt:lpstr>
      <vt:lpstr>PowerPoint Presentation</vt:lpstr>
      <vt:lpstr>Underground Flowers</vt:lpstr>
      <vt:lpstr>Other Fun Facts</vt:lpstr>
      <vt:lpstr>Forage Quality of Benghal Dayflower/Tropical Spiderwort</vt:lpstr>
      <vt:lpstr>Some Important Research Data</vt:lpstr>
      <vt:lpstr>Table 1.  Benghal Dayflower Density (in NTC) As Influenced by Planting Date (~30 DAP)</vt:lpstr>
      <vt:lpstr>Figure 2. Tropical Spiderwort/Benghal Dayflower Control in Peanut As Influenced by Row Pattern</vt:lpstr>
      <vt:lpstr>Figure 3. Tropical Spiderwort/Benghal Dayflower Emergence As Influenced by Burial Depth </vt:lpstr>
      <vt:lpstr>Figure 4 . Tillage Effects on Tropical Spiderwort/Bengal Dayflower Density</vt:lpstr>
      <vt:lpstr>Figure 5.  The Influence of Burial Duration (8” depth) on Tropical Spiderwort/Benghal Dayflower Seed Viability</vt:lpstr>
      <vt:lpstr>Control</vt:lpstr>
      <vt:lpstr>BD/TS in Peanut</vt:lpstr>
      <vt:lpstr>Benghal Dayflower/Tropical Spiderwort – 2022 Gramoxone + Storm + Group 15’s</vt:lpstr>
      <vt:lpstr>Spreading Dayflower in Peanut - 2023</vt:lpstr>
      <vt:lpstr>Spreading Dayflower in Peanut - 2023</vt:lpstr>
      <vt:lpstr>BD/TSW Control in Field Corn</vt:lpstr>
      <vt:lpstr>Benghal Dayflower/Tropical Spiderwort – HPPD’s</vt:lpstr>
      <vt:lpstr>BD/TS Control in Field Corn</vt:lpstr>
      <vt:lpstr>Post-Harvest Tropical Spiderwort Control – 2024 COMBE: 12-16” tall; flowering; POST1 = 09/10/24; POST2= 09/17/24</vt:lpstr>
      <vt:lpstr> BD/TSW Control in Soybeans</vt:lpstr>
      <vt:lpstr>Benghal Dayflower/Tropical Spiderwort - 2022</vt:lpstr>
      <vt:lpstr>BDF/TS in Cotton</vt:lpstr>
      <vt:lpstr>BDF in Cotton</vt:lpstr>
      <vt:lpstr>Benghal Dayflower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P. Prostko</dc:creator>
  <cp:lastModifiedBy>Eric P. Prostko</cp:lastModifiedBy>
  <cp:revision>20</cp:revision>
  <dcterms:created xsi:type="dcterms:W3CDTF">2024-10-30T16:44:50Z</dcterms:created>
  <dcterms:modified xsi:type="dcterms:W3CDTF">2024-12-02T19:20:24Z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0x0101006F65AC2BF877FD48A05FEDF2C6453981</vt:lpwstr>
  </property>
</Properties>
</file>