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704" r:id="rId6"/>
    <p:sldMasterId id="2147483726" r:id="rId7"/>
    <p:sldMasterId id="2147483751" r:id="rId8"/>
  </p:sldMasterIdLst>
  <p:notesMasterIdLst>
    <p:notesMasterId r:id="rId35"/>
  </p:notesMasterIdLst>
  <p:sldIdLst>
    <p:sldId id="964" r:id="rId9"/>
    <p:sldId id="2017" r:id="rId10"/>
    <p:sldId id="2016" r:id="rId11"/>
    <p:sldId id="2019" r:id="rId12"/>
    <p:sldId id="1851" r:id="rId13"/>
    <p:sldId id="2011" r:id="rId14"/>
    <p:sldId id="2008" r:id="rId15"/>
    <p:sldId id="2010" r:id="rId16"/>
    <p:sldId id="2012" r:id="rId17"/>
    <p:sldId id="2005" r:id="rId18"/>
    <p:sldId id="1875" r:id="rId19"/>
    <p:sldId id="2009" r:id="rId20"/>
    <p:sldId id="2004" r:id="rId21"/>
    <p:sldId id="260" r:id="rId22"/>
    <p:sldId id="896" r:id="rId23"/>
    <p:sldId id="2013" r:id="rId24"/>
    <p:sldId id="1874" r:id="rId25"/>
    <p:sldId id="1818" r:id="rId26"/>
    <p:sldId id="2014" r:id="rId27"/>
    <p:sldId id="2021" r:id="rId28"/>
    <p:sldId id="2022" r:id="rId29"/>
    <p:sldId id="2023" r:id="rId30"/>
    <p:sldId id="2020" r:id="rId31"/>
    <p:sldId id="2018" r:id="rId32"/>
    <p:sldId id="2024" r:id="rId33"/>
    <p:sldId id="957" r:id="rId34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49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. Prostko" userId="57af0305-f4ff-4cda-9e98-7abbd193299d" providerId="ADAL" clId="{BECC23C6-A5CB-46FE-9E44-8ED16C3EC64F}"/>
    <pc:docChg chg="undo modSld">
      <pc:chgData name="Eric P. Prostko" userId="57af0305-f4ff-4cda-9e98-7abbd193299d" providerId="ADAL" clId="{BECC23C6-A5CB-46FE-9E44-8ED16C3EC64F}" dt="2023-10-04T21:07:14.528" v="79" actId="1076"/>
      <pc:docMkLst>
        <pc:docMk/>
      </pc:docMkLst>
      <pc:sldChg chg="addSp delSp modSp">
        <pc:chgData name="Eric P. Prostko" userId="57af0305-f4ff-4cda-9e98-7abbd193299d" providerId="ADAL" clId="{BECC23C6-A5CB-46FE-9E44-8ED16C3EC64F}" dt="2023-10-04T21:07:14.528" v="79" actId="1076"/>
        <pc:sldMkLst>
          <pc:docMk/>
          <pc:sldMk cId="602947542" sldId="2021"/>
        </pc:sldMkLst>
        <pc:spChg chg="add del mod">
          <ac:chgData name="Eric P. Prostko" userId="57af0305-f4ff-4cda-9e98-7abbd193299d" providerId="ADAL" clId="{BECC23C6-A5CB-46FE-9E44-8ED16C3EC64F}" dt="2023-10-04T21:05:34.289" v="2"/>
          <ac:spMkLst>
            <pc:docMk/>
            <pc:sldMk cId="602947542" sldId="2021"/>
            <ac:spMk id="2" creationId="{2BC9C894-AA81-4F71-A34E-D521D37E51E6}"/>
          </ac:spMkLst>
        </pc:spChg>
        <pc:spChg chg="del">
          <ac:chgData name="Eric P. Prostko" userId="57af0305-f4ff-4cda-9e98-7abbd193299d" providerId="ADAL" clId="{BECC23C6-A5CB-46FE-9E44-8ED16C3EC64F}" dt="2023-10-04T21:05:16.478" v="0"/>
          <ac:spMkLst>
            <pc:docMk/>
            <pc:sldMk cId="602947542" sldId="2021"/>
            <ac:spMk id="5" creationId="{85F65227-9A8F-4695-A5A8-4DEF783C0767}"/>
          </ac:spMkLst>
        </pc:spChg>
        <pc:spChg chg="del">
          <ac:chgData name="Eric P. Prostko" userId="57af0305-f4ff-4cda-9e98-7abbd193299d" providerId="ADAL" clId="{BECC23C6-A5CB-46FE-9E44-8ED16C3EC64F}" dt="2023-10-04T21:06:48.613" v="46"/>
          <ac:spMkLst>
            <pc:docMk/>
            <pc:sldMk cId="602947542" sldId="2021"/>
            <ac:spMk id="6" creationId="{C956EC82-78B4-4ABA-8ECE-59CA1AA024B9}"/>
          </ac:spMkLst>
        </pc:spChg>
        <pc:spChg chg="add del">
          <ac:chgData name="Eric P. Prostko" userId="57af0305-f4ff-4cda-9e98-7abbd193299d" providerId="ADAL" clId="{BECC23C6-A5CB-46FE-9E44-8ED16C3EC64F}" dt="2023-10-04T21:05:19.981" v="1"/>
          <ac:spMkLst>
            <pc:docMk/>
            <pc:sldMk cId="602947542" sldId="2021"/>
            <ac:spMk id="8" creationId="{DF9BC33F-4870-48DA-B899-4758B77FA3E5}"/>
          </ac:spMkLst>
        </pc:spChg>
        <pc:picChg chg="add mod modCrop">
          <ac:chgData name="Eric P. Prostko" userId="57af0305-f4ff-4cda-9e98-7abbd193299d" providerId="ADAL" clId="{BECC23C6-A5CB-46FE-9E44-8ED16C3EC64F}" dt="2023-10-04T21:07:09.265" v="76" actId="1076"/>
          <ac:picMkLst>
            <pc:docMk/>
            <pc:sldMk cId="602947542" sldId="2021"/>
            <ac:picMk id="9" creationId="{F78B3919-9CBD-4C17-892E-A7694442B6CE}"/>
          </ac:picMkLst>
        </pc:picChg>
        <pc:picChg chg="add mod modCrop">
          <ac:chgData name="Eric P. Prostko" userId="57af0305-f4ff-4cda-9e98-7abbd193299d" providerId="ADAL" clId="{BECC23C6-A5CB-46FE-9E44-8ED16C3EC64F}" dt="2023-10-04T21:07:14.528" v="79" actId="1076"/>
          <ac:picMkLst>
            <pc:docMk/>
            <pc:sldMk cId="602947542" sldId="2021"/>
            <ac:picMk id="11" creationId="{702A23F5-C716-44D9-A5DE-58D5F8E3EC33}"/>
          </ac:picMkLst>
        </pc:picChg>
      </pc:sldChg>
    </pc:docChg>
  </pc:docChgLst>
  <pc:docChgLst>
    <pc:chgData name="Eric P. Prostko" userId="57af0305-f4ff-4cda-9e98-7abbd193299d" providerId="ADAL" clId="{918BE920-E442-40C8-BC0A-F572D250F1F2}"/>
    <pc:docChg chg="undo custSel addSld delSld modSld sldOrd">
      <pc:chgData name="Eric P. Prostko" userId="57af0305-f4ff-4cda-9e98-7abbd193299d" providerId="ADAL" clId="{918BE920-E442-40C8-BC0A-F572D250F1F2}" dt="2023-10-04T19:51:08.731" v="4226" actId="20577"/>
      <pc:docMkLst>
        <pc:docMk/>
      </pc:docMkLst>
      <pc:sldChg chg="modSp ord">
        <pc:chgData name="Eric P. Prostko" userId="57af0305-f4ff-4cda-9e98-7abbd193299d" providerId="ADAL" clId="{918BE920-E442-40C8-BC0A-F572D250F1F2}" dt="2023-10-04T14:44:02.354" v="2709" actId="2711"/>
        <pc:sldMkLst>
          <pc:docMk/>
          <pc:sldMk cId="3712740472" sldId="260"/>
        </pc:sldMkLst>
        <pc:spChg chg="mod">
          <ac:chgData name="Eric P. Prostko" userId="57af0305-f4ff-4cda-9e98-7abbd193299d" providerId="ADAL" clId="{918BE920-E442-40C8-BC0A-F572D250F1F2}" dt="2023-10-04T14:44:02.354" v="2709" actId="2711"/>
          <ac:spMkLst>
            <pc:docMk/>
            <pc:sldMk cId="3712740472" sldId="260"/>
            <ac:spMk id="2" creationId="{B24B45D5-30DE-264C-8B96-2F3AA22EE6CF}"/>
          </ac:spMkLst>
        </pc:spChg>
      </pc:sldChg>
      <pc:sldChg chg="modSp ord">
        <pc:chgData name="Eric P. Prostko" userId="57af0305-f4ff-4cda-9e98-7abbd193299d" providerId="ADAL" clId="{918BE920-E442-40C8-BC0A-F572D250F1F2}" dt="2023-10-04T14:44:15.984" v="2711" actId="1076"/>
        <pc:sldMkLst>
          <pc:docMk/>
          <pc:sldMk cId="692324177" sldId="896"/>
        </pc:sldMkLst>
        <pc:spChg chg="mod">
          <ac:chgData name="Eric P. Prostko" userId="57af0305-f4ff-4cda-9e98-7abbd193299d" providerId="ADAL" clId="{918BE920-E442-40C8-BC0A-F572D250F1F2}" dt="2023-10-04T14:44:13.167" v="2710" actId="2711"/>
          <ac:spMkLst>
            <pc:docMk/>
            <pc:sldMk cId="692324177" sldId="896"/>
            <ac:spMk id="2" creationId="{B24B45D5-30DE-264C-8B96-2F3AA22EE6CF}"/>
          </ac:spMkLst>
        </pc:spChg>
        <pc:picChg chg="mod">
          <ac:chgData name="Eric P. Prostko" userId="57af0305-f4ff-4cda-9e98-7abbd193299d" providerId="ADAL" clId="{918BE920-E442-40C8-BC0A-F572D250F1F2}" dt="2023-10-04T14:44:15.984" v="2711" actId="1076"/>
          <ac:picMkLst>
            <pc:docMk/>
            <pc:sldMk cId="692324177" sldId="896"/>
            <ac:picMk id="6" creationId="{06353BEE-C723-4245-9C58-AF1C0C47C60C}"/>
          </ac:picMkLst>
        </pc:picChg>
      </pc:sldChg>
      <pc:sldChg chg="addSp delSp modSp add ord">
        <pc:chgData name="Eric P. Prostko" userId="57af0305-f4ff-4cda-9e98-7abbd193299d" providerId="ADAL" clId="{918BE920-E442-40C8-BC0A-F572D250F1F2}" dt="2023-10-04T19:41:45.480" v="4201" actId="20577"/>
        <pc:sldMkLst>
          <pc:docMk/>
          <pc:sldMk cId="1682589507" sldId="957"/>
        </pc:sldMkLst>
        <pc:spChg chg="mod">
          <ac:chgData name="Eric P. Prostko" userId="57af0305-f4ff-4cda-9e98-7abbd193299d" providerId="ADAL" clId="{918BE920-E442-40C8-BC0A-F572D250F1F2}" dt="2023-10-04T19:23:49.998" v="4172" actId="113"/>
          <ac:spMkLst>
            <pc:docMk/>
            <pc:sldMk cId="1682589507" sldId="957"/>
            <ac:spMk id="2" creationId="{C29341D6-92CF-420F-B749-B8756212FE8D}"/>
          </ac:spMkLst>
        </pc:spChg>
        <pc:spChg chg="add del mod">
          <ac:chgData name="Eric P. Prostko" userId="57af0305-f4ff-4cda-9e98-7abbd193299d" providerId="ADAL" clId="{918BE920-E442-40C8-BC0A-F572D250F1F2}" dt="2023-10-04T13:55:38.206" v="1090" actId="478"/>
          <ac:spMkLst>
            <pc:docMk/>
            <pc:sldMk cId="1682589507" sldId="957"/>
            <ac:spMk id="4" creationId="{EF9AC863-50DE-42BC-B01A-13E2D6D04863}"/>
          </ac:spMkLst>
        </pc:spChg>
        <pc:spChg chg="mod">
          <ac:chgData name="Eric P. Prostko" userId="57af0305-f4ff-4cda-9e98-7abbd193299d" providerId="ADAL" clId="{918BE920-E442-40C8-BC0A-F572D250F1F2}" dt="2023-10-04T19:41:45.480" v="4201" actId="20577"/>
          <ac:spMkLst>
            <pc:docMk/>
            <pc:sldMk cId="1682589507" sldId="957"/>
            <ac:spMk id="11" creationId="{5F8B4DA2-D307-463A-99CF-1C5C742D9B8E}"/>
          </ac:spMkLst>
        </pc:spChg>
        <pc:picChg chg="add del mod">
          <ac:chgData name="Eric P. Prostko" userId="57af0305-f4ff-4cda-9e98-7abbd193299d" providerId="ADAL" clId="{918BE920-E442-40C8-BC0A-F572D250F1F2}" dt="2023-10-04T13:55:37.636" v="1089"/>
          <ac:picMkLst>
            <pc:docMk/>
            <pc:sldMk cId="1682589507" sldId="957"/>
            <ac:picMk id="5" creationId="{0E3E649E-32C2-4898-B586-7A1F3EE9B87F}"/>
          </ac:picMkLst>
        </pc:picChg>
        <pc:picChg chg="add del">
          <ac:chgData name="Eric P. Prostko" userId="57af0305-f4ff-4cda-9e98-7abbd193299d" providerId="ADAL" clId="{918BE920-E442-40C8-BC0A-F572D250F1F2}" dt="2023-10-04T13:55:38.206" v="1090" actId="478"/>
          <ac:picMkLst>
            <pc:docMk/>
            <pc:sldMk cId="1682589507" sldId="957"/>
            <ac:picMk id="6" creationId="{0B8A5E09-ECAF-418A-BE62-AABB2AA4DC87}"/>
          </ac:picMkLst>
        </pc:picChg>
      </pc:sldChg>
      <pc:sldChg chg="addSp delSp modSp add">
        <pc:chgData name="Eric P. Prostko" userId="57af0305-f4ff-4cda-9e98-7abbd193299d" providerId="ADAL" clId="{918BE920-E442-40C8-BC0A-F572D250F1F2}" dt="2023-10-04T17:21:12.864" v="3670" actId="1076"/>
        <pc:sldMkLst>
          <pc:docMk/>
          <pc:sldMk cId="3036449549" sldId="964"/>
        </pc:sldMkLst>
        <pc:spChg chg="mod">
          <ac:chgData name="Eric P. Prostko" userId="57af0305-f4ff-4cda-9e98-7abbd193299d" providerId="ADAL" clId="{918BE920-E442-40C8-BC0A-F572D250F1F2}" dt="2023-10-04T17:20:56.834" v="3666" actId="1076"/>
          <ac:spMkLst>
            <pc:docMk/>
            <pc:sldMk cId="3036449549" sldId="964"/>
            <ac:spMk id="2" creationId="{755AE6C7-6239-614A-9E35-A65559F9A88E}"/>
          </ac:spMkLst>
        </pc:spChg>
        <pc:spChg chg="mod">
          <ac:chgData name="Eric P. Prostko" userId="57af0305-f4ff-4cda-9e98-7abbd193299d" providerId="ADAL" clId="{918BE920-E442-40C8-BC0A-F572D250F1F2}" dt="2023-10-04T17:21:12.864" v="3670" actId="1076"/>
          <ac:spMkLst>
            <pc:docMk/>
            <pc:sldMk cId="3036449549" sldId="964"/>
            <ac:spMk id="3" creationId="{32D9C4F6-FA73-7C46-8EC6-9D7E0C7D0313}"/>
          </ac:spMkLst>
        </pc:spChg>
        <pc:picChg chg="add mod">
          <ac:chgData name="Eric P. Prostko" userId="57af0305-f4ff-4cda-9e98-7abbd193299d" providerId="ADAL" clId="{918BE920-E442-40C8-BC0A-F572D250F1F2}" dt="2023-10-04T16:30:42.908" v="3404" actId="1076"/>
          <ac:picMkLst>
            <pc:docMk/>
            <pc:sldMk cId="3036449549" sldId="964"/>
            <ac:picMk id="5" creationId="{61D977C2-E416-44FF-9D05-9E430BEAEE62}"/>
          </ac:picMkLst>
        </pc:picChg>
        <pc:picChg chg="del">
          <ac:chgData name="Eric P. Prostko" userId="57af0305-f4ff-4cda-9e98-7abbd193299d" providerId="ADAL" clId="{918BE920-E442-40C8-BC0A-F572D250F1F2}" dt="2023-10-04T16:30:30.630" v="3400" actId="478"/>
          <ac:picMkLst>
            <pc:docMk/>
            <pc:sldMk cId="3036449549" sldId="964"/>
            <ac:picMk id="7" creationId="{1F869B60-F69B-412E-A96A-A7B032FDC388}"/>
          </ac:picMkLst>
        </pc:picChg>
      </pc:sldChg>
      <pc:sldChg chg="modSp">
        <pc:chgData name="Eric P. Prostko" userId="57af0305-f4ff-4cda-9e98-7abbd193299d" providerId="ADAL" clId="{918BE920-E442-40C8-BC0A-F572D250F1F2}" dt="2023-10-04T19:51:08.731" v="4226" actId="20577"/>
        <pc:sldMkLst>
          <pc:docMk/>
          <pc:sldMk cId="430719922" sldId="1818"/>
        </pc:sldMkLst>
        <pc:spChg chg="mod">
          <ac:chgData name="Eric P. Prostko" userId="57af0305-f4ff-4cda-9e98-7abbd193299d" providerId="ADAL" clId="{918BE920-E442-40C8-BC0A-F572D250F1F2}" dt="2023-10-04T15:37:22.910" v="3246" actId="20577"/>
          <ac:spMkLst>
            <pc:docMk/>
            <pc:sldMk cId="430719922" sldId="1818"/>
            <ac:spMk id="4" creationId="{38B131C1-CA0B-4E07-92DF-900426A7E3E8}"/>
          </ac:spMkLst>
        </pc:spChg>
        <pc:spChg chg="mod">
          <ac:chgData name="Eric P. Prostko" userId="57af0305-f4ff-4cda-9e98-7abbd193299d" providerId="ADAL" clId="{918BE920-E442-40C8-BC0A-F572D250F1F2}" dt="2023-10-04T19:51:08.731" v="4226" actId="20577"/>
          <ac:spMkLst>
            <pc:docMk/>
            <pc:sldMk cId="430719922" sldId="1818"/>
            <ac:spMk id="10" creationId="{2A04A737-FA71-4017-B2E3-A7A3F93E8FA7}"/>
          </ac:spMkLst>
        </pc:spChg>
      </pc:sldChg>
      <pc:sldChg chg="modSp mod ord">
        <pc:chgData name="Eric P. Prostko" userId="57af0305-f4ff-4cda-9e98-7abbd193299d" providerId="ADAL" clId="{918BE920-E442-40C8-BC0A-F572D250F1F2}" dt="2023-10-04T18:45:28.404" v="3797" actId="27918"/>
        <pc:sldMkLst>
          <pc:docMk/>
          <pc:sldMk cId="4157213541" sldId="1851"/>
        </pc:sldMkLst>
        <pc:spChg chg="mod">
          <ac:chgData name="Eric P. Prostko" userId="57af0305-f4ff-4cda-9e98-7abbd193299d" providerId="ADAL" clId="{918BE920-E442-40C8-BC0A-F572D250F1F2}" dt="2023-10-04T17:22:11.051" v="3683" actId="6549"/>
          <ac:spMkLst>
            <pc:docMk/>
            <pc:sldMk cId="4157213541" sldId="1851"/>
            <ac:spMk id="2" creationId="{33A64E18-146E-485C-B960-FECEB6D0B27C}"/>
          </ac:spMkLst>
        </pc:spChg>
        <pc:spChg chg="mod">
          <ac:chgData name="Eric P. Prostko" userId="57af0305-f4ff-4cda-9e98-7abbd193299d" providerId="ADAL" clId="{918BE920-E442-40C8-BC0A-F572D250F1F2}" dt="2023-10-04T16:04:02.564" v="3286" actId="6549"/>
          <ac:spMkLst>
            <pc:docMk/>
            <pc:sldMk cId="4157213541" sldId="1851"/>
            <ac:spMk id="7" creationId="{0B94CA6D-8D23-4366-A21F-F73DA2211DD2}"/>
          </ac:spMkLst>
        </pc:spChg>
        <pc:graphicFrameChg chg="mod">
          <ac:chgData name="Eric P. Prostko" userId="57af0305-f4ff-4cda-9e98-7abbd193299d" providerId="ADAL" clId="{918BE920-E442-40C8-BC0A-F572D250F1F2}" dt="2023-10-04T13:24:38.470" v="609" actId="255"/>
          <ac:graphicFrameMkLst>
            <pc:docMk/>
            <pc:sldMk cId="4157213541" sldId="1851"/>
            <ac:graphicFrameMk id="6" creationId="{F6E112B9-38E9-48C9-80F3-9133B0C22510}"/>
          </ac:graphicFrameMkLst>
        </pc:graphicFrameChg>
      </pc:sldChg>
      <pc:sldChg chg="modSp">
        <pc:chgData name="Eric P. Prostko" userId="57af0305-f4ff-4cda-9e98-7abbd193299d" providerId="ADAL" clId="{918BE920-E442-40C8-BC0A-F572D250F1F2}" dt="2023-10-04T15:37:11.130" v="3235" actId="6549"/>
        <pc:sldMkLst>
          <pc:docMk/>
          <pc:sldMk cId="3012821812" sldId="1874"/>
        </pc:sldMkLst>
        <pc:spChg chg="mod">
          <ac:chgData name="Eric P. Prostko" userId="57af0305-f4ff-4cda-9e98-7abbd193299d" providerId="ADAL" clId="{918BE920-E442-40C8-BC0A-F572D250F1F2}" dt="2023-10-04T15:37:11.130" v="3235" actId="6549"/>
          <ac:spMkLst>
            <pc:docMk/>
            <pc:sldMk cId="3012821812" sldId="1874"/>
            <ac:spMk id="2" creationId="{196F62BE-0829-488C-A2F0-394A258314CE}"/>
          </ac:spMkLst>
        </pc:spChg>
      </pc:sldChg>
      <pc:sldChg chg="modSp ord">
        <pc:chgData name="Eric P. Prostko" userId="57af0305-f4ff-4cda-9e98-7abbd193299d" providerId="ADAL" clId="{918BE920-E442-40C8-BC0A-F572D250F1F2}" dt="2023-10-04T19:26:58.729" v="4175" actId="255"/>
        <pc:sldMkLst>
          <pc:docMk/>
          <pc:sldMk cId="1922141331" sldId="1875"/>
        </pc:sldMkLst>
        <pc:spChg chg="mod">
          <ac:chgData name="Eric P. Prostko" userId="57af0305-f4ff-4cda-9e98-7abbd193299d" providerId="ADAL" clId="{918BE920-E442-40C8-BC0A-F572D250F1F2}" dt="2023-10-04T19:26:58.729" v="4175" actId="255"/>
          <ac:spMkLst>
            <pc:docMk/>
            <pc:sldMk cId="1922141331" sldId="1875"/>
            <ac:spMk id="8" creationId="{176FBCBD-CBCE-4478-8B85-3C9A43D1725F}"/>
          </ac:spMkLst>
        </pc:spChg>
      </pc:sldChg>
      <pc:sldChg chg="ord">
        <pc:chgData name="Eric P. Prostko" userId="57af0305-f4ff-4cda-9e98-7abbd193299d" providerId="ADAL" clId="{918BE920-E442-40C8-BC0A-F572D250F1F2}" dt="2023-10-03T20:34:44.489" v="110"/>
        <pc:sldMkLst>
          <pc:docMk/>
          <pc:sldMk cId="2969606725" sldId="2004"/>
        </pc:sldMkLst>
      </pc:sldChg>
      <pc:sldChg chg="addSp modSp ord">
        <pc:chgData name="Eric P. Prostko" userId="57af0305-f4ff-4cda-9e98-7abbd193299d" providerId="ADAL" clId="{918BE920-E442-40C8-BC0A-F572D250F1F2}" dt="2023-10-04T19:22:42.924" v="4171" actId="1076"/>
        <pc:sldMkLst>
          <pc:docMk/>
          <pc:sldMk cId="1106131015" sldId="2005"/>
        </pc:sldMkLst>
        <pc:spChg chg="mod">
          <ac:chgData name="Eric P. Prostko" userId="57af0305-f4ff-4cda-9e98-7abbd193299d" providerId="ADAL" clId="{918BE920-E442-40C8-BC0A-F572D250F1F2}" dt="2023-10-04T19:22:42.924" v="4171" actId="1076"/>
          <ac:spMkLst>
            <pc:docMk/>
            <pc:sldMk cId="1106131015" sldId="2005"/>
            <ac:spMk id="2" creationId="{D399FC2C-B94A-4277-9545-140B0A004F71}"/>
          </ac:spMkLst>
        </pc:spChg>
        <pc:spChg chg="add mod">
          <ac:chgData name="Eric P. Prostko" userId="57af0305-f4ff-4cda-9e98-7abbd193299d" providerId="ADAL" clId="{918BE920-E442-40C8-BC0A-F572D250F1F2}" dt="2023-10-04T14:42:24.205" v="2690" actId="6549"/>
          <ac:spMkLst>
            <pc:docMk/>
            <pc:sldMk cId="1106131015" sldId="2005"/>
            <ac:spMk id="3" creationId="{817D4E28-24B0-4E46-A516-FE0D3FFBF5D2}"/>
          </ac:spMkLst>
        </pc:spChg>
        <pc:spChg chg="mod">
          <ac:chgData name="Eric P. Prostko" userId="57af0305-f4ff-4cda-9e98-7abbd193299d" providerId="ADAL" clId="{918BE920-E442-40C8-BC0A-F572D250F1F2}" dt="2023-10-04T14:42:38.602" v="2695" actId="6549"/>
          <ac:spMkLst>
            <pc:docMk/>
            <pc:sldMk cId="1106131015" sldId="2005"/>
            <ac:spMk id="4" creationId="{597E8FD6-075C-4019-BB6C-BB34F7435822}"/>
          </ac:spMkLst>
        </pc:spChg>
      </pc:sldChg>
      <pc:sldChg chg="ord">
        <pc:chgData name="Eric P. Prostko" userId="57af0305-f4ff-4cda-9e98-7abbd193299d" providerId="ADAL" clId="{918BE920-E442-40C8-BC0A-F572D250F1F2}" dt="2023-10-03T20:38:00.562" v="118"/>
        <pc:sldMkLst>
          <pc:docMk/>
          <pc:sldMk cId="1199852950" sldId="2008"/>
        </pc:sldMkLst>
      </pc:sldChg>
      <pc:sldChg chg="addSp delSp modSp add mod">
        <pc:chgData name="Eric P. Prostko" userId="57af0305-f4ff-4cda-9e98-7abbd193299d" providerId="ADAL" clId="{918BE920-E442-40C8-BC0A-F572D250F1F2}" dt="2023-10-04T18:50:24.201" v="3815" actId="14100"/>
        <pc:sldMkLst>
          <pc:docMk/>
          <pc:sldMk cId="2288578481" sldId="2009"/>
        </pc:sldMkLst>
        <pc:spChg chg="mod">
          <ac:chgData name="Eric P. Prostko" userId="57af0305-f4ff-4cda-9e98-7abbd193299d" providerId="ADAL" clId="{918BE920-E442-40C8-BC0A-F572D250F1F2}" dt="2023-10-04T13:50:15.331" v="887" actId="113"/>
          <ac:spMkLst>
            <pc:docMk/>
            <pc:sldMk cId="2288578481" sldId="2009"/>
            <ac:spMk id="2" creationId="{7D74D0FC-2515-4475-BDD2-D7432E5BD3C3}"/>
          </ac:spMkLst>
        </pc:spChg>
        <pc:spChg chg="add del">
          <ac:chgData name="Eric P. Prostko" userId="57af0305-f4ff-4cda-9e98-7abbd193299d" providerId="ADAL" clId="{918BE920-E442-40C8-BC0A-F572D250F1F2}" dt="2023-10-03T20:30:45.148" v="46" actId="1957"/>
          <ac:spMkLst>
            <pc:docMk/>
            <pc:sldMk cId="2288578481" sldId="2009"/>
            <ac:spMk id="3" creationId="{BCAD2BD5-F2A5-4535-A004-8C1DEF698BC7}"/>
          </ac:spMkLst>
        </pc:spChg>
        <pc:graphicFrameChg chg="add del mod">
          <ac:chgData name="Eric P. Prostko" userId="57af0305-f4ff-4cda-9e98-7abbd193299d" providerId="ADAL" clId="{918BE920-E442-40C8-BC0A-F572D250F1F2}" dt="2023-10-04T13:26:30.744" v="664" actId="113"/>
          <ac:graphicFrameMkLst>
            <pc:docMk/>
            <pc:sldMk cId="2288578481" sldId="2009"/>
            <ac:graphicFrameMk id="6" creationId="{1F98A6E6-4261-4250-841A-2ABE34A4BC85}"/>
          </ac:graphicFrameMkLst>
        </pc:graphicFrameChg>
        <pc:cxnChg chg="add del mod">
          <ac:chgData name="Eric P. Prostko" userId="57af0305-f4ff-4cda-9e98-7abbd193299d" providerId="ADAL" clId="{918BE920-E442-40C8-BC0A-F572D250F1F2}" dt="2023-10-04T18:50:24.201" v="3815" actId="14100"/>
          <ac:cxnSpMkLst>
            <pc:docMk/>
            <pc:sldMk cId="2288578481" sldId="2009"/>
            <ac:cxnSpMk id="10" creationId="{8C8B71C8-97AE-4D80-B724-6A34EA0BFF03}"/>
          </ac:cxnSpMkLst>
        </pc:cxnChg>
      </pc:sldChg>
      <pc:sldChg chg="addSp delSp modSp add">
        <pc:chgData name="Eric P. Prostko" userId="57af0305-f4ff-4cda-9e98-7abbd193299d" providerId="ADAL" clId="{918BE920-E442-40C8-BC0A-F572D250F1F2}" dt="2023-10-04T13:04:45.310" v="226"/>
        <pc:sldMkLst>
          <pc:docMk/>
          <pc:sldMk cId="2970360381" sldId="2010"/>
        </pc:sldMkLst>
        <pc:spChg chg="add del mod">
          <ac:chgData name="Eric P. Prostko" userId="57af0305-f4ff-4cda-9e98-7abbd193299d" providerId="ADAL" clId="{918BE920-E442-40C8-BC0A-F572D250F1F2}" dt="2023-10-04T13:03:12.905" v="223"/>
          <ac:spMkLst>
            <pc:docMk/>
            <pc:sldMk cId="2970360381" sldId="2010"/>
            <ac:spMk id="3" creationId="{EC29C4C8-8A1D-4329-827D-29935E006CE1}"/>
          </ac:spMkLst>
        </pc:spChg>
        <pc:spChg chg="mod">
          <ac:chgData name="Eric P. Prostko" userId="57af0305-f4ff-4cda-9e98-7abbd193299d" providerId="ADAL" clId="{918BE920-E442-40C8-BC0A-F572D250F1F2}" dt="2023-10-04T12:59:56.207" v="149" actId="20577"/>
          <ac:spMkLst>
            <pc:docMk/>
            <pc:sldMk cId="2970360381" sldId="2010"/>
            <ac:spMk id="5" creationId="{EED1A6C9-7F09-4AA4-A99D-BCB3B23067C6}"/>
          </ac:spMkLst>
        </pc:spChg>
        <pc:spChg chg="add del mod">
          <ac:chgData name="Eric P. Prostko" userId="57af0305-f4ff-4cda-9e98-7abbd193299d" providerId="ADAL" clId="{918BE920-E442-40C8-BC0A-F572D250F1F2}" dt="2023-10-04T13:03:28.630" v="224"/>
          <ac:spMkLst>
            <pc:docMk/>
            <pc:sldMk cId="2970360381" sldId="2010"/>
            <ac:spMk id="6" creationId="{FDB80334-537B-42D0-AA6D-A6FFA1C7D86D}"/>
          </ac:spMkLst>
        </pc:spChg>
        <pc:spChg chg="add del mod">
          <ac:chgData name="Eric P. Prostko" userId="57af0305-f4ff-4cda-9e98-7abbd193299d" providerId="ADAL" clId="{918BE920-E442-40C8-BC0A-F572D250F1F2}" dt="2023-10-04T13:03:41.313" v="225"/>
          <ac:spMkLst>
            <pc:docMk/>
            <pc:sldMk cId="2970360381" sldId="2010"/>
            <ac:spMk id="8" creationId="{176A659D-7B42-4230-9733-B5B7B462513C}"/>
          </ac:spMkLst>
        </pc:spChg>
        <pc:spChg chg="mod">
          <ac:chgData name="Eric P. Prostko" userId="57af0305-f4ff-4cda-9e98-7abbd193299d" providerId="ADAL" clId="{918BE920-E442-40C8-BC0A-F572D250F1F2}" dt="2023-10-04T13:01:41.072" v="222" actId="6549"/>
          <ac:spMkLst>
            <pc:docMk/>
            <pc:sldMk cId="2970360381" sldId="2010"/>
            <ac:spMk id="14" creationId="{B0B5CA2A-57BC-4C2B-A16E-98A5480B6939}"/>
          </ac:spMkLst>
        </pc:spChg>
        <pc:spChg chg="add del mod">
          <ac:chgData name="Eric P. Prostko" userId="57af0305-f4ff-4cda-9e98-7abbd193299d" providerId="ADAL" clId="{918BE920-E442-40C8-BC0A-F572D250F1F2}" dt="2023-10-04T13:04:45.310" v="226"/>
          <ac:spMkLst>
            <pc:docMk/>
            <pc:sldMk cId="2970360381" sldId="2010"/>
            <ac:spMk id="15" creationId="{3670B4AD-1B56-4D66-AD14-4DC5437F6422}"/>
          </ac:spMkLst>
        </pc:spChg>
        <pc:picChg chg="del">
          <ac:chgData name="Eric P. Prostko" userId="57af0305-f4ff-4cda-9e98-7abbd193299d" providerId="ADAL" clId="{918BE920-E442-40C8-BC0A-F572D250F1F2}" dt="2023-10-04T13:00:38.920" v="185" actId="478"/>
          <ac:picMkLst>
            <pc:docMk/>
            <pc:sldMk cId="2970360381" sldId="2010"/>
            <ac:picMk id="10" creationId="{D4A192C4-0D45-452B-8B7F-12E9209BB113}"/>
          </ac:picMkLst>
        </pc:picChg>
        <pc:picChg chg="del">
          <ac:chgData name="Eric P. Prostko" userId="57af0305-f4ff-4cda-9e98-7abbd193299d" providerId="ADAL" clId="{918BE920-E442-40C8-BC0A-F572D250F1F2}" dt="2023-10-04T13:00:39.838" v="186" actId="478"/>
          <ac:picMkLst>
            <pc:docMk/>
            <pc:sldMk cId="2970360381" sldId="2010"/>
            <ac:picMk id="11" creationId="{4DCDA551-C0B7-4A30-B4EF-8DF94CC945EC}"/>
          </ac:picMkLst>
        </pc:picChg>
        <pc:picChg chg="del">
          <ac:chgData name="Eric P. Prostko" userId="57af0305-f4ff-4cda-9e98-7abbd193299d" providerId="ADAL" clId="{918BE920-E442-40C8-BC0A-F572D250F1F2}" dt="2023-10-04T13:00:40.763" v="187" actId="478"/>
          <ac:picMkLst>
            <pc:docMk/>
            <pc:sldMk cId="2970360381" sldId="2010"/>
            <ac:picMk id="12" creationId="{7794E600-1A5E-4281-9E66-364D463E70EE}"/>
          </ac:picMkLst>
        </pc:picChg>
        <pc:picChg chg="del">
          <ac:chgData name="Eric P. Prostko" userId="57af0305-f4ff-4cda-9e98-7abbd193299d" providerId="ADAL" clId="{918BE920-E442-40C8-BC0A-F572D250F1F2}" dt="2023-10-04T13:00:41.311" v="188" actId="478"/>
          <ac:picMkLst>
            <pc:docMk/>
            <pc:sldMk cId="2970360381" sldId="2010"/>
            <ac:picMk id="13" creationId="{F7A08C5D-4024-4D37-91E9-3855A92DA9F1}"/>
          </ac:picMkLst>
        </pc:picChg>
        <pc:picChg chg="add mod">
          <ac:chgData name="Eric P. Prostko" userId="57af0305-f4ff-4cda-9e98-7abbd193299d" providerId="ADAL" clId="{918BE920-E442-40C8-BC0A-F572D250F1F2}" dt="2023-10-04T13:03:12.905" v="223"/>
          <ac:picMkLst>
            <pc:docMk/>
            <pc:sldMk cId="2970360381" sldId="2010"/>
            <ac:picMk id="16" creationId="{7BDE3F4D-583F-438A-A532-E6DA03210DB5}"/>
          </ac:picMkLst>
        </pc:picChg>
        <pc:picChg chg="add mod">
          <ac:chgData name="Eric P. Prostko" userId="57af0305-f4ff-4cda-9e98-7abbd193299d" providerId="ADAL" clId="{918BE920-E442-40C8-BC0A-F572D250F1F2}" dt="2023-10-04T13:03:28.630" v="224"/>
          <ac:picMkLst>
            <pc:docMk/>
            <pc:sldMk cId="2970360381" sldId="2010"/>
            <ac:picMk id="17" creationId="{55698287-BDAD-4929-92AE-47E02BD9BE29}"/>
          </ac:picMkLst>
        </pc:picChg>
        <pc:picChg chg="add mod">
          <ac:chgData name="Eric P. Prostko" userId="57af0305-f4ff-4cda-9e98-7abbd193299d" providerId="ADAL" clId="{918BE920-E442-40C8-BC0A-F572D250F1F2}" dt="2023-10-04T13:03:41.313" v="225"/>
          <ac:picMkLst>
            <pc:docMk/>
            <pc:sldMk cId="2970360381" sldId="2010"/>
            <ac:picMk id="18" creationId="{0545C514-D55D-4E8B-AA2D-1DA73CAA5D52}"/>
          </ac:picMkLst>
        </pc:picChg>
        <pc:picChg chg="add mod">
          <ac:chgData name="Eric P. Prostko" userId="57af0305-f4ff-4cda-9e98-7abbd193299d" providerId="ADAL" clId="{918BE920-E442-40C8-BC0A-F572D250F1F2}" dt="2023-10-04T13:04:45.310" v="226"/>
          <ac:picMkLst>
            <pc:docMk/>
            <pc:sldMk cId="2970360381" sldId="2010"/>
            <ac:picMk id="19" creationId="{4EAEF1BE-9259-43F8-85BC-5141AD5E16EA}"/>
          </ac:picMkLst>
        </pc:picChg>
      </pc:sldChg>
      <pc:sldChg chg="addSp modSp add mod">
        <pc:chgData name="Eric P. Prostko" userId="57af0305-f4ff-4cda-9e98-7abbd193299d" providerId="ADAL" clId="{918BE920-E442-40C8-BC0A-F572D250F1F2}" dt="2023-10-04T18:49:04.927" v="3807" actId="6549"/>
        <pc:sldMkLst>
          <pc:docMk/>
          <pc:sldMk cId="3245911421" sldId="2011"/>
        </pc:sldMkLst>
        <pc:spChg chg="mod">
          <ac:chgData name="Eric P. Prostko" userId="57af0305-f4ff-4cda-9e98-7abbd193299d" providerId="ADAL" clId="{918BE920-E442-40C8-BC0A-F572D250F1F2}" dt="2023-10-04T13:49:55.804" v="884" actId="113"/>
          <ac:spMkLst>
            <pc:docMk/>
            <pc:sldMk cId="3245911421" sldId="2011"/>
            <ac:spMk id="2" creationId="{7D74D0FC-2515-4475-BDD2-D7432E5BD3C3}"/>
          </ac:spMkLst>
        </pc:spChg>
        <pc:spChg chg="add mod">
          <ac:chgData name="Eric P. Prostko" userId="57af0305-f4ff-4cda-9e98-7abbd193299d" providerId="ADAL" clId="{918BE920-E442-40C8-BC0A-F572D250F1F2}" dt="2023-10-04T18:49:04.927" v="3807" actId="6549"/>
          <ac:spMkLst>
            <pc:docMk/>
            <pc:sldMk cId="3245911421" sldId="2011"/>
            <ac:spMk id="5" creationId="{FE15576B-D6C9-4E79-85D6-1ED0745E2EEC}"/>
          </ac:spMkLst>
        </pc:spChg>
        <pc:graphicFrameChg chg="mod">
          <ac:chgData name="Eric P. Prostko" userId="57af0305-f4ff-4cda-9e98-7abbd193299d" providerId="ADAL" clId="{918BE920-E442-40C8-BC0A-F572D250F1F2}" dt="2023-10-04T13:37:06.683" v="741"/>
          <ac:graphicFrameMkLst>
            <pc:docMk/>
            <pc:sldMk cId="3245911421" sldId="2011"/>
            <ac:graphicFrameMk id="6" creationId="{1F98A6E6-4261-4250-841A-2ABE34A4BC85}"/>
          </ac:graphicFrameMkLst>
        </pc:graphicFrameChg>
        <pc:cxnChg chg="mod">
          <ac:chgData name="Eric P. Prostko" userId="57af0305-f4ff-4cda-9e98-7abbd193299d" providerId="ADAL" clId="{918BE920-E442-40C8-BC0A-F572D250F1F2}" dt="2023-10-04T18:48:26.833" v="3803" actId="1037"/>
          <ac:cxnSpMkLst>
            <pc:docMk/>
            <pc:sldMk cId="3245911421" sldId="2011"/>
            <ac:cxnSpMk id="10" creationId="{8C8B71C8-97AE-4D80-B724-6A34EA0BFF03}"/>
          </ac:cxnSpMkLst>
        </pc:cxnChg>
      </pc:sldChg>
      <pc:sldChg chg="modSp add mod ord">
        <pc:chgData name="Eric P. Prostko" userId="57af0305-f4ff-4cda-9e98-7abbd193299d" providerId="ADAL" clId="{918BE920-E442-40C8-BC0A-F572D250F1F2}" dt="2023-10-04T18:49:29.025" v="3810" actId="27918"/>
        <pc:sldMkLst>
          <pc:docMk/>
          <pc:sldMk cId="4113919066" sldId="2012"/>
        </pc:sldMkLst>
        <pc:spChg chg="mod">
          <ac:chgData name="Eric P. Prostko" userId="57af0305-f4ff-4cda-9e98-7abbd193299d" providerId="ADAL" clId="{918BE920-E442-40C8-BC0A-F572D250F1F2}" dt="2023-10-04T13:50:06.941" v="886" actId="2711"/>
          <ac:spMkLst>
            <pc:docMk/>
            <pc:sldMk cId="4113919066" sldId="2012"/>
            <ac:spMk id="2" creationId="{7D74D0FC-2515-4475-BDD2-D7432E5BD3C3}"/>
          </ac:spMkLst>
        </pc:spChg>
        <pc:graphicFrameChg chg="mod">
          <ac:chgData name="Eric P. Prostko" userId="57af0305-f4ff-4cda-9e98-7abbd193299d" providerId="ADAL" clId="{918BE920-E442-40C8-BC0A-F572D250F1F2}" dt="2023-10-04T13:24:26.015" v="608"/>
          <ac:graphicFrameMkLst>
            <pc:docMk/>
            <pc:sldMk cId="4113919066" sldId="2012"/>
            <ac:graphicFrameMk id="6" creationId="{1F98A6E6-4261-4250-841A-2ABE34A4BC85}"/>
          </ac:graphicFrameMkLst>
        </pc:graphicFrameChg>
        <pc:cxnChg chg="mod">
          <ac:chgData name="Eric P. Prostko" userId="57af0305-f4ff-4cda-9e98-7abbd193299d" providerId="ADAL" clId="{918BE920-E442-40C8-BC0A-F572D250F1F2}" dt="2023-10-04T13:27:05.626" v="670" actId="692"/>
          <ac:cxnSpMkLst>
            <pc:docMk/>
            <pc:sldMk cId="4113919066" sldId="2012"/>
            <ac:cxnSpMk id="10" creationId="{8C8B71C8-97AE-4D80-B724-6A34EA0BFF03}"/>
          </ac:cxnSpMkLst>
        </pc:cxnChg>
      </pc:sldChg>
      <pc:sldChg chg="modSp add mod ord">
        <pc:chgData name="Eric P. Prostko" userId="57af0305-f4ff-4cda-9e98-7abbd193299d" providerId="ADAL" clId="{918BE920-E442-40C8-BC0A-F572D250F1F2}" dt="2023-10-04T18:51:17.694" v="3826" actId="1035"/>
        <pc:sldMkLst>
          <pc:docMk/>
          <pc:sldMk cId="2173510191" sldId="2013"/>
        </pc:sldMkLst>
        <pc:spChg chg="mod">
          <ac:chgData name="Eric P. Prostko" userId="57af0305-f4ff-4cda-9e98-7abbd193299d" providerId="ADAL" clId="{918BE920-E442-40C8-BC0A-F572D250F1F2}" dt="2023-10-04T17:26:19.121" v="3716" actId="20577"/>
          <ac:spMkLst>
            <pc:docMk/>
            <pc:sldMk cId="2173510191" sldId="2013"/>
            <ac:spMk id="2" creationId="{7D74D0FC-2515-4475-BDD2-D7432E5BD3C3}"/>
          </ac:spMkLst>
        </pc:spChg>
        <pc:graphicFrameChg chg="mod">
          <ac:chgData name="Eric P. Prostko" userId="57af0305-f4ff-4cda-9e98-7abbd193299d" providerId="ADAL" clId="{918BE920-E442-40C8-BC0A-F572D250F1F2}" dt="2023-10-04T16:43:01.013" v="3446" actId="1076"/>
          <ac:graphicFrameMkLst>
            <pc:docMk/>
            <pc:sldMk cId="2173510191" sldId="2013"/>
            <ac:graphicFrameMk id="6" creationId="{1F98A6E6-4261-4250-841A-2ABE34A4BC85}"/>
          </ac:graphicFrameMkLst>
        </pc:graphicFrameChg>
        <pc:cxnChg chg="mod">
          <ac:chgData name="Eric P. Prostko" userId="57af0305-f4ff-4cda-9e98-7abbd193299d" providerId="ADAL" clId="{918BE920-E442-40C8-BC0A-F572D250F1F2}" dt="2023-10-04T18:51:17.694" v="3826" actId="1035"/>
          <ac:cxnSpMkLst>
            <pc:docMk/>
            <pc:sldMk cId="2173510191" sldId="2013"/>
            <ac:cxnSpMk id="10" creationId="{8C8B71C8-97AE-4D80-B724-6A34EA0BFF03}"/>
          </ac:cxnSpMkLst>
        </pc:cxnChg>
      </pc:sldChg>
      <pc:sldChg chg="addSp modSp add mod ord">
        <pc:chgData name="Eric P. Prostko" userId="57af0305-f4ff-4cda-9e98-7abbd193299d" providerId="ADAL" clId="{918BE920-E442-40C8-BC0A-F572D250F1F2}" dt="2023-10-04T18:53:20.823" v="3869" actId="20577"/>
        <pc:sldMkLst>
          <pc:docMk/>
          <pc:sldMk cId="3534390398" sldId="2014"/>
        </pc:sldMkLst>
        <pc:spChg chg="mod">
          <ac:chgData name="Eric P. Prostko" userId="57af0305-f4ff-4cda-9e98-7abbd193299d" providerId="ADAL" clId="{918BE920-E442-40C8-BC0A-F572D250F1F2}" dt="2023-10-04T17:24:31.649" v="3702" actId="313"/>
          <ac:spMkLst>
            <pc:docMk/>
            <pc:sldMk cId="3534390398" sldId="2014"/>
            <ac:spMk id="2" creationId="{7D74D0FC-2515-4475-BDD2-D7432E5BD3C3}"/>
          </ac:spMkLst>
        </pc:spChg>
        <pc:spChg chg="add mod">
          <ac:chgData name="Eric P. Prostko" userId="57af0305-f4ff-4cda-9e98-7abbd193299d" providerId="ADAL" clId="{918BE920-E442-40C8-BC0A-F572D250F1F2}" dt="2023-10-04T18:53:20.823" v="3869" actId="20577"/>
          <ac:spMkLst>
            <pc:docMk/>
            <pc:sldMk cId="3534390398" sldId="2014"/>
            <ac:spMk id="8" creationId="{7DEE57A8-D3A1-45B4-AC8D-FFB5606ACFF7}"/>
          </ac:spMkLst>
        </pc:spChg>
        <pc:graphicFrameChg chg="mod">
          <ac:chgData name="Eric P. Prostko" userId="57af0305-f4ff-4cda-9e98-7abbd193299d" providerId="ADAL" clId="{918BE920-E442-40C8-BC0A-F572D250F1F2}" dt="2023-10-04T13:29:38.226" v="706" actId="113"/>
          <ac:graphicFrameMkLst>
            <pc:docMk/>
            <pc:sldMk cId="3534390398" sldId="2014"/>
            <ac:graphicFrameMk id="6" creationId="{1F98A6E6-4261-4250-841A-2ABE34A4BC85}"/>
          </ac:graphicFrameMkLst>
        </pc:graphicFrameChg>
        <pc:cxnChg chg="mod">
          <ac:chgData name="Eric P. Prostko" userId="57af0305-f4ff-4cda-9e98-7abbd193299d" providerId="ADAL" clId="{918BE920-E442-40C8-BC0A-F572D250F1F2}" dt="2023-10-04T18:53:02.566" v="3861" actId="1036"/>
          <ac:cxnSpMkLst>
            <pc:docMk/>
            <pc:sldMk cId="3534390398" sldId="2014"/>
            <ac:cxnSpMk id="10" creationId="{8C8B71C8-97AE-4D80-B724-6A34EA0BFF03}"/>
          </ac:cxnSpMkLst>
        </pc:cxnChg>
      </pc:sldChg>
      <pc:sldChg chg="addSp delSp modSp add">
        <pc:chgData name="Eric P. Prostko" userId="57af0305-f4ff-4cda-9e98-7abbd193299d" providerId="ADAL" clId="{918BE920-E442-40C8-BC0A-F572D250F1F2}" dt="2023-10-04T16:49:44.947" v="3488" actId="14100"/>
        <pc:sldMkLst>
          <pc:docMk/>
          <pc:sldMk cId="2918889288" sldId="2016"/>
        </pc:sldMkLst>
        <pc:spChg chg="del">
          <ac:chgData name="Eric P. Prostko" userId="57af0305-f4ff-4cda-9e98-7abbd193299d" providerId="ADAL" clId="{918BE920-E442-40C8-BC0A-F572D250F1F2}" dt="2023-10-04T13:59:17.780" v="1110"/>
          <ac:spMkLst>
            <pc:docMk/>
            <pc:sldMk cId="2918889288" sldId="2016"/>
            <ac:spMk id="2" creationId="{63F224B0-6EDE-4411-89A5-CA169ACD8AD4}"/>
          </ac:spMkLst>
        </pc:spChg>
        <pc:spChg chg="del">
          <ac:chgData name="Eric P. Prostko" userId="57af0305-f4ff-4cda-9e98-7abbd193299d" providerId="ADAL" clId="{918BE920-E442-40C8-BC0A-F572D250F1F2}" dt="2023-10-04T13:59:17.780" v="1110"/>
          <ac:spMkLst>
            <pc:docMk/>
            <pc:sldMk cId="2918889288" sldId="2016"/>
            <ac:spMk id="3" creationId="{694788F2-806A-45FE-AAEB-1A4D8C7619C8}"/>
          </ac:spMkLst>
        </pc:spChg>
        <pc:spChg chg="add mod">
          <ac:chgData name="Eric P. Prostko" userId="57af0305-f4ff-4cda-9e98-7abbd193299d" providerId="ADAL" clId="{918BE920-E442-40C8-BC0A-F572D250F1F2}" dt="2023-10-04T15:28:55.679" v="3175" actId="1076"/>
          <ac:spMkLst>
            <pc:docMk/>
            <pc:sldMk cId="2918889288" sldId="2016"/>
            <ac:spMk id="4" creationId="{B17CA4CB-C6AE-48C9-AAD3-FED54529F879}"/>
          </ac:spMkLst>
        </pc:spChg>
        <pc:spChg chg="add del mod">
          <ac:chgData name="Eric P. Prostko" userId="57af0305-f4ff-4cda-9e98-7abbd193299d" providerId="ADAL" clId="{918BE920-E442-40C8-BC0A-F572D250F1F2}" dt="2023-10-04T14:00:16.571" v="1118"/>
          <ac:spMkLst>
            <pc:docMk/>
            <pc:sldMk cId="2918889288" sldId="2016"/>
            <ac:spMk id="5" creationId="{DD8E8711-6E42-4B02-8761-485128B148DD}"/>
          </ac:spMkLst>
        </pc:spChg>
        <pc:spChg chg="add mod">
          <ac:chgData name="Eric P. Prostko" userId="57af0305-f4ff-4cda-9e98-7abbd193299d" providerId="ADAL" clId="{918BE920-E442-40C8-BC0A-F572D250F1F2}" dt="2023-10-04T15:28:58.582" v="3176" actId="1076"/>
          <ac:spMkLst>
            <pc:docMk/>
            <pc:sldMk cId="2918889288" sldId="2016"/>
            <ac:spMk id="10" creationId="{EC865FA1-390E-4C8A-9CC2-6124B5F3F536}"/>
          </ac:spMkLst>
        </pc:spChg>
        <pc:picChg chg="add del mod">
          <ac:chgData name="Eric P. Prostko" userId="57af0305-f4ff-4cda-9e98-7abbd193299d" providerId="ADAL" clId="{918BE920-E442-40C8-BC0A-F572D250F1F2}" dt="2023-10-04T14:01:39.149" v="1130" actId="478"/>
          <ac:picMkLst>
            <pc:docMk/>
            <pc:sldMk cId="2918889288" sldId="2016"/>
            <ac:picMk id="6" creationId="{0B6C8EC2-201B-4CA3-AD14-125269FE2388}"/>
          </ac:picMkLst>
        </pc:picChg>
        <pc:picChg chg="add mod">
          <ac:chgData name="Eric P. Prostko" userId="57af0305-f4ff-4cda-9e98-7abbd193299d" providerId="ADAL" clId="{918BE920-E442-40C8-BC0A-F572D250F1F2}" dt="2023-10-04T16:49:44.947" v="3488" actId="14100"/>
          <ac:picMkLst>
            <pc:docMk/>
            <pc:sldMk cId="2918889288" sldId="2016"/>
            <ac:picMk id="7" creationId="{9075EC18-1AFB-47C4-BF46-267664BF1807}"/>
          </ac:picMkLst>
        </pc:picChg>
        <pc:picChg chg="add mod">
          <ac:chgData name="Eric P. Prostko" userId="57af0305-f4ff-4cda-9e98-7abbd193299d" providerId="ADAL" clId="{918BE920-E442-40C8-BC0A-F572D250F1F2}" dt="2023-10-04T15:55:00.836" v="3262" actId="1076"/>
          <ac:picMkLst>
            <pc:docMk/>
            <pc:sldMk cId="2918889288" sldId="2016"/>
            <ac:picMk id="8" creationId="{544DB360-97CB-4E1D-BA77-E5FA441AEC9C}"/>
          </ac:picMkLst>
        </pc:picChg>
      </pc:sldChg>
      <pc:sldChg chg="addSp delSp modSp add">
        <pc:chgData name="Eric P. Prostko" userId="57af0305-f4ff-4cda-9e98-7abbd193299d" providerId="ADAL" clId="{918BE920-E442-40C8-BC0A-F572D250F1F2}" dt="2023-10-04T17:41:26.261" v="3793" actId="1076"/>
        <pc:sldMkLst>
          <pc:docMk/>
          <pc:sldMk cId="2131399395" sldId="2017"/>
        </pc:sldMkLst>
        <pc:spChg chg="del">
          <ac:chgData name="Eric P. Prostko" userId="57af0305-f4ff-4cda-9e98-7abbd193299d" providerId="ADAL" clId="{918BE920-E442-40C8-BC0A-F572D250F1F2}" dt="2023-10-04T14:03:07.723" v="1139"/>
          <ac:spMkLst>
            <pc:docMk/>
            <pc:sldMk cId="2131399395" sldId="2017"/>
            <ac:spMk id="2" creationId="{4168D464-D5D4-4083-AA05-02CF174DA457}"/>
          </ac:spMkLst>
        </pc:spChg>
        <pc:spChg chg="del">
          <ac:chgData name="Eric P. Prostko" userId="57af0305-f4ff-4cda-9e98-7abbd193299d" providerId="ADAL" clId="{918BE920-E442-40C8-BC0A-F572D250F1F2}" dt="2023-10-04T14:03:07.723" v="1139"/>
          <ac:spMkLst>
            <pc:docMk/>
            <pc:sldMk cId="2131399395" sldId="2017"/>
            <ac:spMk id="3" creationId="{CF0DEA74-66FA-4B06-A568-AA8D71BE8180}"/>
          </ac:spMkLst>
        </pc:spChg>
        <pc:spChg chg="add mod">
          <ac:chgData name="Eric P. Prostko" userId="57af0305-f4ff-4cda-9e98-7abbd193299d" providerId="ADAL" clId="{918BE920-E442-40C8-BC0A-F572D250F1F2}" dt="2023-10-04T15:56:43.102" v="3263" actId="6549"/>
          <ac:spMkLst>
            <pc:docMk/>
            <pc:sldMk cId="2131399395" sldId="2017"/>
            <ac:spMk id="4" creationId="{308A8287-F081-4A39-8843-9DC8359FB7FE}"/>
          </ac:spMkLst>
        </pc:spChg>
        <pc:spChg chg="add del mod">
          <ac:chgData name="Eric P. Prostko" userId="57af0305-f4ff-4cda-9e98-7abbd193299d" providerId="ADAL" clId="{918BE920-E442-40C8-BC0A-F572D250F1F2}" dt="2023-10-04T14:04:15.091" v="1167"/>
          <ac:spMkLst>
            <pc:docMk/>
            <pc:sldMk cId="2131399395" sldId="2017"/>
            <ac:spMk id="5" creationId="{A55E4E39-0D38-47B1-AE40-949A11059A73}"/>
          </ac:spMkLst>
        </pc:spChg>
        <pc:spChg chg="add mod">
          <ac:chgData name="Eric P. Prostko" userId="57af0305-f4ff-4cda-9e98-7abbd193299d" providerId="ADAL" clId="{918BE920-E442-40C8-BC0A-F572D250F1F2}" dt="2023-10-04T17:24:39.077" v="3704" actId="2"/>
          <ac:spMkLst>
            <pc:docMk/>
            <pc:sldMk cId="2131399395" sldId="2017"/>
            <ac:spMk id="6" creationId="{A84B6E42-D58F-4ACB-98DE-872283CC368E}"/>
          </ac:spMkLst>
        </pc:spChg>
        <pc:picChg chg="add del mod">
          <ac:chgData name="Eric P. Prostko" userId="57af0305-f4ff-4cda-9e98-7abbd193299d" providerId="ADAL" clId="{918BE920-E442-40C8-BC0A-F572D250F1F2}" dt="2023-10-04T17:36:07.198" v="3751" actId="478"/>
          <ac:picMkLst>
            <pc:docMk/>
            <pc:sldMk cId="2131399395" sldId="2017"/>
            <ac:picMk id="7" creationId="{A617270D-4930-4104-A67E-AE1582F3B186}"/>
          </ac:picMkLst>
        </pc:picChg>
        <pc:picChg chg="add mod">
          <ac:chgData name="Eric P. Prostko" userId="57af0305-f4ff-4cda-9e98-7abbd193299d" providerId="ADAL" clId="{918BE920-E442-40C8-BC0A-F572D250F1F2}" dt="2023-10-04T17:36:21.905" v="3757" actId="1076"/>
          <ac:picMkLst>
            <pc:docMk/>
            <pc:sldMk cId="2131399395" sldId="2017"/>
            <ac:picMk id="8" creationId="{DC6D7593-6B87-4822-9AC9-72C12F501B5D}"/>
          </ac:picMkLst>
        </pc:picChg>
        <pc:picChg chg="add mod">
          <ac:chgData name="Eric P. Prostko" userId="57af0305-f4ff-4cda-9e98-7abbd193299d" providerId="ADAL" clId="{918BE920-E442-40C8-BC0A-F572D250F1F2}" dt="2023-10-04T14:23:42.542" v="1889" actId="1076"/>
          <ac:picMkLst>
            <pc:docMk/>
            <pc:sldMk cId="2131399395" sldId="2017"/>
            <ac:picMk id="9" creationId="{B309A55A-BD6A-4A9E-8060-FCE5E7B47B8E}"/>
          </ac:picMkLst>
        </pc:picChg>
        <pc:picChg chg="add mod">
          <ac:chgData name="Eric P. Prostko" userId="57af0305-f4ff-4cda-9e98-7abbd193299d" providerId="ADAL" clId="{918BE920-E442-40C8-BC0A-F572D250F1F2}" dt="2023-10-04T17:33:58.543" v="3736" actId="1076"/>
          <ac:picMkLst>
            <pc:docMk/>
            <pc:sldMk cId="2131399395" sldId="2017"/>
            <ac:picMk id="10" creationId="{1F5943ED-2605-4470-A7F1-92DE61B5431C}"/>
          </ac:picMkLst>
        </pc:picChg>
        <pc:picChg chg="add mod">
          <ac:chgData name="Eric P. Prostko" userId="57af0305-f4ff-4cda-9e98-7abbd193299d" providerId="ADAL" clId="{918BE920-E442-40C8-BC0A-F572D250F1F2}" dt="2023-10-04T16:03:21.346" v="3279" actId="1076"/>
          <ac:picMkLst>
            <pc:docMk/>
            <pc:sldMk cId="2131399395" sldId="2017"/>
            <ac:picMk id="11" creationId="{A5B281B4-13CD-4DA0-A16A-228592D01B9F}"/>
          </ac:picMkLst>
        </pc:picChg>
        <pc:picChg chg="add del mod">
          <ac:chgData name="Eric P. Prostko" userId="57af0305-f4ff-4cda-9e98-7abbd193299d" providerId="ADAL" clId="{918BE920-E442-40C8-BC0A-F572D250F1F2}" dt="2023-10-04T17:37:26.986" v="3758" actId="478"/>
          <ac:picMkLst>
            <pc:docMk/>
            <pc:sldMk cId="2131399395" sldId="2017"/>
            <ac:picMk id="12" creationId="{11C58ABA-6017-4FBE-B917-15A82FBE3FB0}"/>
          </ac:picMkLst>
        </pc:picChg>
        <pc:picChg chg="add mod">
          <ac:chgData name="Eric P. Prostko" userId="57af0305-f4ff-4cda-9e98-7abbd193299d" providerId="ADAL" clId="{918BE920-E442-40C8-BC0A-F572D250F1F2}" dt="2023-10-04T17:39:45.408" v="3780" actId="1076"/>
          <ac:picMkLst>
            <pc:docMk/>
            <pc:sldMk cId="2131399395" sldId="2017"/>
            <ac:picMk id="13" creationId="{49C101B7-0313-462D-B50D-4FDA785F981F}"/>
          </ac:picMkLst>
        </pc:picChg>
        <pc:picChg chg="add del mod">
          <ac:chgData name="Eric P. Prostko" userId="57af0305-f4ff-4cda-9e98-7abbd193299d" providerId="ADAL" clId="{918BE920-E442-40C8-BC0A-F572D250F1F2}" dt="2023-10-04T17:39:01.803" v="3770" actId="478"/>
          <ac:picMkLst>
            <pc:docMk/>
            <pc:sldMk cId="2131399395" sldId="2017"/>
            <ac:picMk id="14" creationId="{5A062187-A331-407B-A2BD-3A8290232F7A}"/>
          </ac:picMkLst>
        </pc:picChg>
        <pc:picChg chg="add del mod">
          <ac:chgData name="Eric P. Prostko" userId="57af0305-f4ff-4cda-9e98-7abbd193299d" providerId="ADAL" clId="{918BE920-E442-40C8-BC0A-F572D250F1F2}" dt="2023-10-04T17:38:46.091" v="3764" actId="478"/>
          <ac:picMkLst>
            <pc:docMk/>
            <pc:sldMk cId="2131399395" sldId="2017"/>
            <ac:picMk id="15" creationId="{A0E499B8-7C4C-47D1-A6D1-270F730BF723}"/>
          </ac:picMkLst>
        </pc:picChg>
        <pc:picChg chg="add del mod">
          <ac:chgData name="Eric P. Prostko" userId="57af0305-f4ff-4cda-9e98-7abbd193299d" providerId="ADAL" clId="{918BE920-E442-40C8-BC0A-F572D250F1F2}" dt="2023-10-04T17:40:28.744" v="3782" actId="478"/>
          <ac:picMkLst>
            <pc:docMk/>
            <pc:sldMk cId="2131399395" sldId="2017"/>
            <ac:picMk id="16" creationId="{FB0B0A35-51BB-407D-9395-55F6899512E8}"/>
          </ac:picMkLst>
        </pc:picChg>
        <pc:picChg chg="add mod">
          <ac:chgData name="Eric P. Prostko" userId="57af0305-f4ff-4cda-9e98-7abbd193299d" providerId="ADAL" clId="{918BE920-E442-40C8-BC0A-F572D250F1F2}" dt="2023-10-04T17:40:38.149" v="3788" actId="1076"/>
          <ac:picMkLst>
            <pc:docMk/>
            <pc:sldMk cId="2131399395" sldId="2017"/>
            <ac:picMk id="17" creationId="{FA5561A5-3280-4C9B-AFFD-1AB7C14E3C3F}"/>
          </ac:picMkLst>
        </pc:picChg>
        <pc:picChg chg="add mod">
          <ac:chgData name="Eric P. Prostko" userId="57af0305-f4ff-4cda-9e98-7abbd193299d" providerId="ADAL" clId="{918BE920-E442-40C8-BC0A-F572D250F1F2}" dt="2023-10-04T17:41:26.261" v="3793" actId="1076"/>
          <ac:picMkLst>
            <pc:docMk/>
            <pc:sldMk cId="2131399395" sldId="2017"/>
            <ac:picMk id="18" creationId="{84783B3E-D5A8-4F66-AB04-42FDC0A274E4}"/>
          </ac:picMkLst>
        </pc:picChg>
        <pc:picChg chg="add mod">
          <ac:chgData name="Eric P. Prostko" userId="57af0305-f4ff-4cda-9e98-7abbd193299d" providerId="ADAL" clId="{918BE920-E442-40C8-BC0A-F572D250F1F2}" dt="2023-10-04T17:41:01.905" v="3792" actId="1076"/>
          <ac:picMkLst>
            <pc:docMk/>
            <pc:sldMk cId="2131399395" sldId="2017"/>
            <ac:picMk id="19" creationId="{AD6310F3-7621-4614-B200-62B4084B3171}"/>
          </ac:picMkLst>
        </pc:picChg>
        <pc:picChg chg="add mod">
          <ac:chgData name="Eric P. Prostko" userId="57af0305-f4ff-4cda-9e98-7abbd193299d" providerId="ADAL" clId="{918BE920-E442-40C8-BC0A-F572D250F1F2}" dt="2023-10-04T17:36:18.243" v="3756" actId="1076"/>
          <ac:picMkLst>
            <pc:docMk/>
            <pc:sldMk cId="2131399395" sldId="2017"/>
            <ac:picMk id="20" creationId="{615ED47E-C436-4A43-97D2-C6BF61F2A4DA}"/>
          </ac:picMkLst>
        </pc:picChg>
        <pc:picChg chg="add mod">
          <ac:chgData name="Eric P. Prostko" userId="57af0305-f4ff-4cda-9e98-7abbd193299d" providerId="ADAL" clId="{918BE920-E442-40C8-BC0A-F572D250F1F2}" dt="2023-10-04T17:37:35.830" v="3763" actId="1076"/>
          <ac:picMkLst>
            <pc:docMk/>
            <pc:sldMk cId="2131399395" sldId="2017"/>
            <ac:picMk id="21" creationId="{B3FB7D14-CFA9-4D83-BBAD-388EF202A5E3}"/>
          </ac:picMkLst>
        </pc:picChg>
        <pc:picChg chg="add mod">
          <ac:chgData name="Eric P. Prostko" userId="57af0305-f4ff-4cda-9e98-7abbd193299d" providerId="ADAL" clId="{918BE920-E442-40C8-BC0A-F572D250F1F2}" dt="2023-10-04T17:38:55.777" v="3769" actId="1076"/>
          <ac:picMkLst>
            <pc:docMk/>
            <pc:sldMk cId="2131399395" sldId="2017"/>
            <ac:picMk id="22" creationId="{42F0B77D-60CD-4A78-A0EB-8496024360F9}"/>
          </ac:picMkLst>
        </pc:picChg>
        <pc:picChg chg="add mod">
          <ac:chgData name="Eric P. Prostko" userId="57af0305-f4ff-4cda-9e98-7abbd193299d" providerId="ADAL" clId="{918BE920-E442-40C8-BC0A-F572D250F1F2}" dt="2023-10-04T17:39:47.240" v="3781" actId="1076"/>
          <ac:picMkLst>
            <pc:docMk/>
            <pc:sldMk cId="2131399395" sldId="2017"/>
            <ac:picMk id="23" creationId="{BBE8BF3D-2A0C-4FE2-83B9-47A79718798E}"/>
          </ac:picMkLst>
        </pc:picChg>
        <pc:picChg chg="add mod">
          <ac:chgData name="Eric P. Prostko" userId="57af0305-f4ff-4cda-9e98-7abbd193299d" providerId="ADAL" clId="{918BE920-E442-40C8-BC0A-F572D250F1F2}" dt="2023-10-04T17:40:41.674" v="3790" actId="1076"/>
          <ac:picMkLst>
            <pc:docMk/>
            <pc:sldMk cId="2131399395" sldId="2017"/>
            <ac:picMk id="24" creationId="{F6336C15-D6A3-4C07-95D9-88F758BE5811}"/>
          </ac:picMkLst>
        </pc:picChg>
      </pc:sldChg>
      <pc:sldChg chg="modSp add ord">
        <pc:chgData name="Eric P. Prostko" userId="57af0305-f4ff-4cda-9e98-7abbd193299d" providerId="ADAL" clId="{918BE920-E442-40C8-BC0A-F572D250F1F2}" dt="2023-10-04T19:32:29.392" v="4193" actId="6549"/>
        <pc:sldMkLst>
          <pc:docMk/>
          <pc:sldMk cId="1890803847" sldId="2018"/>
        </pc:sldMkLst>
        <pc:spChg chg="mod">
          <ac:chgData name="Eric P. Prostko" userId="57af0305-f4ff-4cda-9e98-7abbd193299d" providerId="ADAL" clId="{918BE920-E442-40C8-BC0A-F572D250F1F2}" dt="2023-10-04T19:32:29.392" v="4193" actId="6549"/>
          <ac:spMkLst>
            <pc:docMk/>
            <pc:sldMk cId="1890803847" sldId="2018"/>
            <ac:spMk id="2" creationId="{4BE54D58-9D3F-4745-9FD5-A6B1DFF6591E}"/>
          </ac:spMkLst>
        </pc:spChg>
        <pc:spChg chg="mod">
          <ac:chgData name="Eric P. Prostko" userId="57af0305-f4ff-4cda-9e98-7abbd193299d" providerId="ADAL" clId="{918BE920-E442-40C8-BC0A-F572D250F1F2}" dt="2023-10-04T16:33:51.682" v="3442" actId="1076"/>
          <ac:spMkLst>
            <pc:docMk/>
            <pc:sldMk cId="1890803847" sldId="2018"/>
            <ac:spMk id="3" creationId="{60054F51-CD3B-4E2B-9915-079744A14489}"/>
          </ac:spMkLst>
        </pc:spChg>
      </pc:sldChg>
      <pc:sldChg chg="modSp add">
        <pc:chgData name="Eric P. Prostko" userId="57af0305-f4ff-4cda-9e98-7abbd193299d" providerId="ADAL" clId="{918BE920-E442-40C8-BC0A-F572D250F1F2}" dt="2023-10-04T19:43:57.390" v="4210" actId="20577"/>
        <pc:sldMkLst>
          <pc:docMk/>
          <pc:sldMk cId="2330756198" sldId="2019"/>
        </pc:sldMkLst>
        <pc:spChg chg="mod">
          <ac:chgData name="Eric P. Prostko" userId="57af0305-f4ff-4cda-9e98-7abbd193299d" providerId="ADAL" clId="{918BE920-E442-40C8-BC0A-F572D250F1F2}" dt="2023-10-04T16:23:56.900" v="3399" actId="20577"/>
          <ac:spMkLst>
            <pc:docMk/>
            <pc:sldMk cId="2330756198" sldId="2019"/>
            <ac:spMk id="2" creationId="{F86ABC1C-94F5-4F1B-BCD2-CE7083F159CA}"/>
          </ac:spMkLst>
        </pc:spChg>
        <pc:spChg chg="mod">
          <ac:chgData name="Eric P. Prostko" userId="57af0305-f4ff-4cda-9e98-7abbd193299d" providerId="ADAL" clId="{918BE920-E442-40C8-BC0A-F572D250F1F2}" dt="2023-10-04T19:43:57.390" v="4210" actId="20577"/>
          <ac:spMkLst>
            <pc:docMk/>
            <pc:sldMk cId="2330756198" sldId="2019"/>
            <ac:spMk id="3" creationId="{099315E8-C63E-46CD-BEA3-5B43723E791F}"/>
          </ac:spMkLst>
        </pc:spChg>
      </pc:sldChg>
      <pc:sldChg chg="addSp delSp modSp add">
        <pc:chgData name="Eric P. Prostko" userId="57af0305-f4ff-4cda-9e98-7abbd193299d" providerId="ADAL" clId="{918BE920-E442-40C8-BC0A-F572D250F1F2}" dt="2023-10-04T17:12:53.822" v="3652" actId="1076"/>
        <pc:sldMkLst>
          <pc:docMk/>
          <pc:sldMk cId="2165941495" sldId="2020"/>
        </pc:sldMkLst>
        <pc:spChg chg="mod">
          <ac:chgData name="Eric P. Prostko" userId="57af0305-f4ff-4cda-9e98-7abbd193299d" providerId="ADAL" clId="{918BE920-E442-40C8-BC0A-F572D250F1F2}" dt="2023-10-04T17:11:11.219" v="3647" actId="113"/>
          <ac:spMkLst>
            <pc:docMk/>
            <pc:sldMk cId="2165941495" sldId="2020"/>
            <ac:spMk id="2" creationId="{1CD41CFE-717C-481B-B51C-6AE559607477}"/>
          </ac:spMkLst>
        </pc:spChg>
        <pc:spChg chg="del">
          <ac:chgData name="Eric P. Prostko" userId="57af0305-f4ff-4cda-9e98-7abbd193299d" providerId="ADAL" clId="{918BE920-E442-40C8-BC0A-F572D250F1F2}" dt="2023-10-04T17:04:13.612" v="3552"/>
          <ac:spMkLst>
            <pc:docMk/>
            <pc:sldMk cId="2165941495" sldId="2020"/>
            <ac:spMk id="3" creationId="{3E6A35DD-11AF-4FB4-BA73-53E83C3C5E70}"/>
          </ac:spMkLst>
        </pc:spChg>
        <pc:spChg chg="add mod">
          <ac:chgData name="Eric P. Prostko" userId="57af0305-f4ff-4cda-9e98-7abbd193299d" providerId="ADAL" clId="{918BE920-E442-40C8-BC0A-F572D250F1F2}" dt="2023-10-04T17:09:42.542" v="3646" actId="2711"/>
          <ac:spMkLst>
            <pc:docMk/>
            <pc:sldMk cId="2165941495" sldId="2020"/>
            <ac:spMk id="4" creationId="{AFE116A1-6AC2-4F8A-BE35-851BB93349E5}"/>
          </ac:spMkLst>
        </pc:spChg>
        <pc:spChg chg="add del mod">
          <ac:chgData name="Eric P. Prostko" userId="57af0305-f4ff-4cda-9e98-7abbd193299d" providerId="ADAL" clId="{918BE920-E442-40C8-BC0A-F572D250F1F2}" dt="2023-10-04T17:11:53.379" v="3648"/>
          <ac:spMkLst>
            <pc:docMk/>
            <pc:sldMk cId="2165941495" sldId="2020"/>
            <ac:spMk id="5" creationId="{349179BF-735E-4DC0-9F24-85D5ED99C411}"/>
          </ac:spMkLst>
        </pc:spChg>
        <pc:spChg chg="add del mod">
          <ac:chgData name="Eric P. Prostko" userId="57af0305-f4ff-4cda-9e98-7abbd193299d" providerId="ADAL" clId="{918BE920-E442-40C8-BC0A-F572D250F1F2}" dt="2023-10-04T17:12:50.898" v="3651"/>
          <ac:spMkLst>
            <pc:docMk/>
            <pc:sldMk cId="2165941495" sldId="2020"/>
            <ac:spMk id="8" creationId="{81C2C5EE-D2A8-43AB-9079-93BCE74708F0}"/>
          </ac:spMkLst>
        </pc:spChg>
        <pc:picChg chg="add del mod">
          <ac:chgData name="Eric P. Prostko" userId="57af0305-f4ff-4cda-9e98-7abbd193299d" providerId="ADAL" clId="{918BE920-E442-40C8-BC0A-F572D250F1F2}" dt="2023-10-04T17:12:48.769" v="3650" actId="478"/>
          <ac:picMkLst>
            <pc:docMk/>
            <pc:sldMk cId="2165941495" sldId="2020"/>
            <ac:picMk id="6" creationId="{306E8DF2-11BD-4A24-955A-AB8EB36B4721}"/>
          </ac:picMkLst>
        </pc:picChg>
        <pc:picChg chg="add mod">
          <ac:chgData name="Eric P. Prostko" userId="57af0305-f4ff-4cda-9e98-7abbd193299d" providerId="ADAL" clId="{918BE920-E442-40C8-BC0A-F572D250F1F2}" dt="2023-10-04T17:12:53.822" v="3652" actId="1076"/>
          <ac:picMkLst>
            <pc:docMk/>
            <pc:sldMk cId="2165941495" sldId="2020"/>
            <ac:picMk id="9" creationId="{D003C2A3-E20B-4FE3-BD00-A99C2B9EF9AF}"/>
          </ac:picMkLst>
        </pc:picChg>
      </pc:sldChg>
      <pc:sldChg chg="addSp delSp modSp add ord">
        <pc:chgData name="Eric P. Prostko" userId="57af0305-f4ff-4cda-9e98-7abbd193299d" providerId="ADAL" clId="{918BE920-E442-40C8-BC0A-F572D250F1F2}" dt="2023-10-04T19:21:26.564" v="4133" actId="113"/>
        <pc:sldMkLst>
          <pc:docMk/>
          <pc:sldMk cId="602947542" sldId="2021"/>
        </pc:sldMkLst>
        <pc:spChg chg="del">
          <ac:chgData name="Eric P. Prostko" userId="57af0305-f4ff-4cda-9e98-7abbd193299d" providerId="ADAL" clId="{918BE920-E442-40C8-BC0A-F572D250F1F2}" dt="2023-10-04T19:07:45.953" v="3872"/>
          <ac:spMkLst>
            <pc:docMk/>
            <pc:sldMk cId="602947542" sldId="2021"/>
            <ac:spMk id="2" creationId="{3271BC3A-5261-4760-8715-7C29220BBAD4}"/>
          </ac:spMkLst>
        </pc:spChg>
        <pc:spChg chg="del">
          <ac:chgData name="Eric P. Prostko" userId="57af0305-f4ff-4cda-9e98-7abbd193299d" providerId="ADAL" clId="{918BE920-E442-40C8-BC0A-F572D250F1F2}" dt="2023-10-04T19:07:45.953" v="3872"/>
          <ac:spMkLst>
            <pc:docMk/>
            <pc:sldMk cId="602947542" sldId="2021"/>
            <ac:spMk id="3" creationId="{1DBE9C9E-61B3-4C46-98E7-4288FAFA4C86}"/>
          </ac:spMkLst>
        </pc:spChg>
        <pc:spChg chg="add mod">
          <ac:chgData name="Eric P. Prostko" userId="57af0305-f4ff-4cda-9e98-7abbd193299d" providerId="ADAL" clId="{918BE920-E442-40C8-BC0A-F572D250F1F2}" dt="2023-10-04T19:21:26.564" v="4133" actId="113"/>
          <ac:spMkLst>
            <pc:docMk/>
            <pc:sldMk cId="602947542" sldId="2021"/>
            <ac:spMk id="4" creationId="{7A3C83CC-34CC-49E1-AFE1-55755FFCC423}"/>
          </ac:spMkLst>
        </pc:spChg>
        <pc:spChg chg="add mod">
          <ac:chgData name="Eric P. Prostko" userId="57af0305-f4ff-4cda-9e98-7abbd193299d" providerId="ADAL" clId="{918BE920-E442-40C8-BC0A-F572D250F1F2}" dt="2023-10-04T19:07:45.953" v="3872"/>
          <ac:spMkLst>
            <pc:docMk/>
            <pc:sldMk cId="602947542" sldId="2021"/>
            <ac:spMk id="5" creationId="{85F65227-9A8F-4695-A5A8-4DEF783C0767}"/>
          </ac:spMkLst>
        </pc:spChg>
        <pc:spChg chg="add mod">
          <ac:chgData name="Eric P. Prostko" userId="57af0305-f4ff-4cda-9e98-7abbd193299d" providerId="ADAL" clId="{918BE920-E442-40C8-BC0A-F572D250F1F2}" dt="2023-10-04T19:07:45.953" v="3872"/>
          <ac:spMkLst>
            <pc:docMk/>
            <pc:sldMk cId="602947542" sldId="2021"/>
            <ac:spMk id="6" creationId="{C956EC82-78B4-4ABA-8ECE-59CA1AA024B9}"/>
          </ac:spMkLst>
        </pc:spChg>
        <pc:spChg chg="add mod">
          <ac:chgData name="Eric P. Prostko" userId="57af0305-f4ff-4cda-9e98-7abbd193299d" providerId="ADAL" clId="{918BE920-E442-40C8-BC0A-F572D250F1F2}" dt="2023-10-04T19:17:52.560" v="4129" actId="1076"/>
          <ac:spMkLst>
            <pc:docMk/>
            <pc:sldMk cId="602947542" sldId="2021"/>
            <ac:spMk id="7" creationId="{F2EB427B-2554-4E49-B887-0AB62E19CFA3}"/>
          </ac:spMkLst>
        </pc:spChg>
      </pc:sldChg>
      <pc:sldChg chg="addSp delSp modSp add">
        <pc:chgData name="Eric P. Prostko" userId="57af0305-f4ff-4cda-9e98-7abbd193299d" providerId="ADAL" clId="{918BE920-E442-40C8-BC0A-F572D250F1F2}" dt="2023-10-04T19:21:16.675" v="4132" actId="255"/>
        <pc:sldMkLst>
          <pc:docMk/>
          <pc:sldMk cId="399516981" sldId="2022"/>
        </pc:sldMkLst>
        <pc:spChg chg="mod">
          <ac:chgData name="Eric P. Prostko" userId="57af0305-f4ff-4cda-9e98-7abbd193299d" providerId="ADAL" clId="{918BE920-E442-40C8-BC0A-F572D250F1F2}" dt="2023-10-04T19:21:16.675" v="4132" actId="255"/>
          <ac:spMkLst>
            <pc:docMk/>
            <pc:sldMk cId="399516981" sldId="2022"/>
            <ac:spMk id="4" creationId="{7A3C83CC-34CC-49E1-AFE1-55755FFCC423}"/>
          </ac:spMkLst>
        </pc:spChg>
        <pc:spChg chg="del">
          <ac:chgData name="Eric P. Prostko" userId="57af0305-f4ff-4cda-9e98-7abbd193299d" providerId="ADAL" clId="{918BE920-E442-40C8-BC0A-F572D250F1F2}" dt="2023-10-04T19:09:35.836" v="3984"/>
          <ac:spMkLst>
            <pc:docMk/>
            <pc:sldMk cId="399516981" sldId="2022"/>
            <ac:spMk id="5" creationId="{85F65227-9A8F-4695-A5A8-4DEF783C0767}"/>
          </ac:spMkLst>
        </pc:spChg>
        <pc:spChg chg="del">
          <ac:chgData name="Eric P. Prostko" userId="57af0305-f4ff-4cda-9e98-7abbd193299d" providerId="ADAL" clId="{918BE920-E442-40C8-BC0A-F572D250F1F2}" dt="2023-10-04T19:09:47.362" v="3986"/>
          <ac:spMkLst>
            <pc:docMk/>
            <pc:sldMk cId="399516981" sldId="2022"/>
            <ac:spMk id="6" creationId="{C956EC82-78B4-4ABA-8ECE-59CA1AA024B9}"/>
          </ac:spMkLst>
        </pc:spChg>
        <pc:picChg chg="add mod">
          <ac:chgData name="Eric P. Prostko" userId="57af0305-f4ff-4cda-9e98-7abbd193299d" providerId="ADAL" clId="{918BE920-E442-40C8-BC0A-F572D250F1F2}" dt="2023-10-04T19:14:56.006" v="4088" actId="1076"/>
          <ac:picMkLst>
            <pc:docMk/>
            <pc:sldMk cId="399516981" sldId="2022"/>
            <ac:picMk id="2" creationId="{FE08DF58-DEE1-400B-8FC5-4D0F9B01224C}"/>
          </ac:picMkLst>
        </pc:picChg>
        <pc:picChg chg="add mod">
          <ac:chgData name="Eric P. Prostko" userId="57af0305-f4ff-4cda-9e98-7abbd193299d" providerId="ADAL" clId="{918BE920-E442-40C8-BC0A-F572D250F1F2}" dt="2023-10-04T19:14:47.231" v="4086" actId="1076"/>
          <ac:picMkLst>
            <pc:docMk/>
            <pc:sldMk cId="399516981" sldId="2022"/>
            <ac:picMk id="3" creationId="{94940B93-2CE4-469D-B4D0-3F00B1C8547D}"/>
          </ac:picMkLst>
        </pc:picChg>
      </pc:sldChg>
      <pc:sldChg chg="addSp delSp modSp add">
        <pc:chgData name="Eric P. Prostko" userId="57af0305-f4ff-4cda-9e98-7abbd193299d" providerId="ADAL" clId="{918BE920-E442-40C8-BC0A-F572D250F1F2}" dt="2023-10-04T19:21:06.393" v="4130" actId="113"/>
        <pc:sldMkLst>
          <pc:docMk/>
          <pc:sldMk cId="4236272391" sldId="2023"/>
        </pc:sldMkLst>
        <pc:spChg chg="mod">
          <ac:chgData name="Eric P. Prostko" userId="57af0305-f4ff-4cda-9e98-7abbd193299d" providerId="ADAL" clId="{918BE920-E442-40C8-BC0A-F572D250F1F2}" dt="2023-10-04T19:21:06.393" v="4130" actId="113"/>
          <ac:spMkLst>
            <pc:docMk/>
            <pc:sldMk cId="4236272391" sldId="2023"/>
            <ac:spMk id="4" creationId="{7A3C83CC-34CC-49E1-AFE1-55755FFCC423}"/>
          </ac:spMkLst>
        </pc:spChg>
        <pc:spChg chg="add del mod">
          <ac:chgData name="Eric P. Prostko" userId="57af0305-f4ff-4cda-9e98-7abbd193299d" providerId="ADAL" clId="{918BE920-E442-40C8-BC0A-F572D250F1F2}" dt="2023-10-04T19:13:30.471" v="4056"/>
          <ac:spMkLst>
            <pc:docMk/>
            <pc:sldMk cId="4236272391" sldId="2023"/>
            <ac:spMk id="6" creationId="{EFCB63D3-2750-4CB3-BC5E-6B2B63621ECC}"/>
          </ac:spMkLst>
        </pc:spChg>
        <pc:spChg chg="add del mod">
          <ac:chgData name="Eric P. Prostko" userId="57af0305-f4ff-4cda-9e98-7abbd193299d" providerId="ADAL" clId="{918BE920-E442-40C8-BC0A-F572D250F1F2}" dt="2023-10-04T19:13:38.601" v="4057"/>
          <ac:spMkLst>
            <pc:docMk/>
            <pc:sldMk cId="4236272391" sldId="2023"/>
            <ac:spMk id="8" creationId="{31C93858-03E0-4310-9DDD-703048CE49EA}"/>
          </ac:spMkLst>
        </pc:spChg>
        <pc:picChg chg="del">
          <ac:chgData name="Eric P. Prostko" userId="57af0305-f4ff-4cda-9e98-7abbd193299d" providerId="ADAL" clId="{918BE920-E442-40C8-BC0A-F572D250F1F2}" dt="2023-10-04T19:13:03.475" v="4016" actId="478"/>
          <ac:picMkLst>
            <pc:docMk/>
            <pc:sldMk cId="4236272391" sldId="2023"/>
            <ac:picMk id="2" creationId="{FE08DF58-DEE1-400B-8FC5-4D0F9B01224C}"/>
          </ac:picMkLst>
        </pc:picChg>
        <pc:picChg chg="del">
          <ac:chgData name="Eric P. Prostko" userId="57af0305-f4ff-4cda-9e98-7abbd193299d" providerId="ADAL" clId="{918BE920-E442-40C8-BC0A-F572D250F1F2}" dt="2023-10-04T19:13:05.023" v="4017" actId="478"/>
          <ac:picMkLst>
            <pc:docMk/>
            <pc:sldMk cId="4236272391" sldId="2023"/>
            <ac:picMk id="3" creationId="{94940B93-2CE4-469D-B4D0-3F00B1C8547D}"/>
          </ac:picMkLst>
        </pc:picChg>
        <pc:picChg chg="add mod">
          <ac:chgData name="Eric P. Prostko" userId="57af0305-f4ff-4cda-9e98-7abbd193299d" providerId="ADAL" clId="{918BE920-E442-40C8-BC0A-F572D250F1F2}" dt="2023-10-04T19:13:45.894" v="4062" actId="1076"/>
          <ac:picMkLst>
            <pc:docMk/>
            <pc:sldMk cId="4236272391" sldId="2023"/>
            <ac:picMk id="9" creationId="{F46F7CB9-1834-49BD-A01A-7776103BC094}"/>
          </ac:picMkLst>
        </pc:picChg>
        <pc:picChg chg="add mod">
          <ac:chgData name="Eric P. Prostko" userId="57af0305-f4ff-4cda-9e98-7abbd193299d" providerId="ADAL" clId="{918BE920-E442-40C8-BC0A-F572D250F1F2}" dt="2023-10-04T19:13:47.293" v="4063" actId="1076"/>
          <ac:picMkLst>
            <pc:docMk/>
            <pc:sldMk cId="4236272391" sldId="2023"/>
            <ac:picMk id="10" creationId="{F5CE218F-2DD5-4ACA-8FBD-E11B2438A700}"/>
          </ac:picMkLst>
        </pc:picChg>
      </pc:sldChg>
      <pc:sldChg chg="add">
        <pc:chgData name="Eric P. Prostko" userId="57af0305-f4ff-4cda-9e98-7abbd193299d" providerId="ADAL" clId="{918BE920-E442-40C8-BC0A-F572D250F1F2}" dt="2023-10-04T19:40:15.491" v="4194"/>
        <pc:sldMkLst>
          <pc:docMk/>
          <pc:sldMk cId="2917658278" sldId="2024"/>
        </pc:sldMkLst>
      </pc:sldChg>
      <pc:sldMasterChg chg="delSldLayout">
        <pc:chgData name="Eric P. Prostko" userId="57af0305-f4ff-4cda-9e98-7abbd193299d" providerId="ADAL" clId="{918BE920-E442-40C8-BC0A-F572D250F1F2}" dt="2023-10-04T13:54:43.266" v="1085" actId="2696"/>
        <pc:sldMasterMkLst>
          <pc:docMk/>
          <pc:sldMasterMk cId="3515863012" sldId="2147483726"/>
        </pc:sldMasterMkLst>
      </pc:sldMasterChg>
    </pc:docChg>
  </pc:docChgLst>
  <pc:docChgLst>
    <pc:chgData name="Eric P. Prostko" userId="57af0305-f4ff-4cda-9e98-7abbd193299d" providerId="ADAL" clId="{4E1C5A10-3020-4665-96B7-648AB18BC48C}"/>
    <pc:docChg chg="modSld">
      <pc:chgData name="Eric P. Prostko" userId="57af0305-f4ff-4cda-9e98-7abbd193299d" providerId="ADAL" clId="{4E1C5A10-3020-4665-96B7-648AB18BC48C}" dt="2023-12-19T17:48:44.472" v="12"/>
      <pc:docMkLst>
        <pc:docMk/>
      </pc:docMkLst>
      <pc:sldChg chg="modSp modAnim">
        <pc:chgData name="Eric P. Prostko" userId="57af0305-f4ff-4cda-9e98-7abbd193299d" providerId="ADAL" clId="{4E1C5A10-3020-4665-96B7-648AB18BC48C}" dt="2023-12-19T17:48:44.472" v="12"/>
        <pc:sldMkLst>
          <pc:docMk/>
          <pc:sldMk cId="1890803847" sldId="2018"/>
        </pc:sldMkLst>
        <pc:spChg chg="mod">
          <ac:chgData name="Eric P. Prostko" userId="57af0305-f4ff-4cda-9e98-7abbd193299d" providerId="ADAL" clId="{4E1C5A10-3020-4665-96B7-648AB18BC48C}" dt="2023-12-19T17:47:28.666" v="0" actId="1076"/>
          <ac:spMkLst>
            <pc:docMk/>
            <pc:sldMk cId="1890803847" sldId="2018"/>
            <ac:spMk id="2" creationId="{4BE54D58-9D3F-4745-9FD5-A6B1DFF6591E}"/>
          </ac:spMkLst>
        </pc:spChg>
        <pc:spChg chg="mod">
          <ac:chgData name="Eric P. Prostko" userId="57af0305-f4ff-4cda-9e98-7abbd193299d" providerId="ADAL" clId="{4E1C5A10-3020-4665-96B7-648AB18BC48C}" dt="2023-12-19T17:47:45.904" v="3" actId="1076"/>
          <ac:spMkLst>
            <pc:docMk/>
            <pc:sldMk cId="1890803847" sldId="2018"/>
            <ac:spMk id="3" creationId="{60054F51-CD3B-4E2B-9915-079744A14489}"/>
          </ac:spMkLst>
        </pc:spChg>
      </pc:sldChg>
    </pc:docChg>
  </pc:docChgLst>
  <pc:docChgLst>
    <pc:chgData name="Eric P. Prostko" userId="57af0305-f4ff-4cda-9e98-7abbd193299d" providerId="ADAL" clId="{1AB829CB-200E-4319-89B3-75F358A5CF81}"/>
  </pc:docChgLst>
  <pc:docChgLst>
    <pc:chgData name="Eric P. Prostko" userId="57af0305-f4ff-4cda-9e98-7abbd193299d" providerId="ADAL" clId="{B4B04CD1-D404-4902-9FFA-3DCE87E93F23}"/>
    <pc:docChg chg="custSel modSld modNotesMaster">
      <pc:chgData name="Eric P. Prostko" userId="57af0305-f4ff-4cda-9e98-7abbd193299d" providerId="ADAL" clId="{B4B04CD1-D404-4902-9FFA-3DCE87E93F23}" dt="2023-11-27T16:48:44.921" v="22"/>
      <pc:docMkLst>
        <pc:docMk/>
      </pc:docMkLst>
      <pc:sldChg chg="mod">
        <pc:chgData name="Eric P. Prostko" userId="57af0305-f4ff-4cda-9e98-7abbd193299d" providerId="ADAL" clId="{B4B04CD1-D404-4902-9FFA-3DCE87E93F23}" dt="2023-11-27T16:44:33.599" v="15" actId="27918"/>
        <pc:sldMkLst>
          <pc:docMk/>
          <pc:sldMk cId="2288578481" sldId="2009"/>
        </pc:sldMkLst>
      </pc:sldChg>
      <pc:sldChg chg="mod">
        <pc:chgData name="Eric P. Prostko" userId="57af0305-f4ff-4cda-9e98-7abbd193299d" providerId="ADAL" clId="{B4B04CD1-D404-4902-9FFA-3DCE87E93F23}" dt="2023-11-27T16:43:25.396" v="7" actId="27918"/>
        <pc:sldMkLst>
          <pc:docMk/>
          <pc:sldMk cId="3245911421" sldId="2011"/>
        </pc:sldMkLst>
      </pc:sldChg>
      <pc:sldChg chg="mod">
        <pc:chgData name="Eric P. Prostko" userId="57af0305-f4ff-4cda-9e98-7abbd193299d" providerId="ADAL" clId="{B4B04CD1-D404-4902-9FFA-3DCE87E93F23}" dt="2023-11-27T16:44:11.657" v="11" actId="27918"/>
        <pc:sldMkLst>
          <pc:docMk/>
          <pc:sldMk cId="4113919066" sldId="2012"/>
        </pc:sldMkLst>
      </pc:sldChg>
      <pc:sldChg chg="mod">
        <pc:chgData name="Eric P. Prostko" userId="57af0305-f4ff-4cda-9e98-7abbd193299d" providerId="ADAL" clId="{B4B04CD1-D404-4902-9FFA-3DCE87E93F23}" dt="2023-11-27T16:44:48.438" v="18" actId="27918"/>
        <pc:sldMkLst>
          <pc:docMk/>
          <pc:sldMk cId="2173510191" sldId="2013"/>
        </pc:sldMkLst>
      </pc:sldChg>
      <pc:sldChg chg="mod">
        <pc:chgData name="Eric P. Prostko" userId="57af0305-f4ff-4cda-9e98-7abbd193299d" providerId="ADAL" clId="{B4B04CD1-D404-4902-9FFA-3DCE87E93F23}" dt="2023-11-27T16:45:07.729" v="21" actId="27918"/>
        <pc:sldMkLst>
          <pc:docMk/>
          <pc:sldMk cId="3534390398" sldId="2014"/>
        </pc:sldMkLst>
      </pc:sldChg>
      <pc:sldChg chg="modSp">
        <pc:chgData name="Eric P. Prostko" userId="57af0305-f4ff-4cda-9e98-7abbd193299d" providerId="ADAL" clId="{B4B04CD1-D404-4902-9FFA-3DCE87E93F23}" dt="2023-11-21T17:09:35.853" v="2" actId="1076"/>
        <pc:sldMkLst>
          <pc:docMk/>
          <pc:sldMk cId="2918889288" sldId="2016"/>
        </pc:sldMkLst>
        <pc:spChg chg="mod">
          <ac:chgData name="Eric P. Prostko" userId="57af0305-f4ff-4cda-9e98-7abbd193299d" providerId="ADAL" clId="{B4B04CD1-D404-4902-9FFA-3DCE87E93F23}" dt="2023-11-21T17:09:35.853" v="2" actId="1076"/>
          <ac:spMkLst>
            <pc:docMk/>
            <pc:sldMk cId="2918889288" sldId="2016"/>
            <ac:spMk id="10" creationId="{EC865FA1-390E-4C8A-9CC2-6124B5F3F536}"/>
          </ac:spMkLst>
        </pc:spChg>
      </pc:sldChg>
      <pc:sldChg chg="modSp">
        <pc:chgData name="Eric P. Prostko" userId="57af0305-f4ff-4cda-9e98-7abbd193299d" providerId="ADAL" clId="{B4B04CD1-D404-4902-9FFA-3DCE87E93F23}" dt="2023-11-21T17:55:05.620" v="4" actId="255"/>
        <pc:sldMkLst>
          <pc:docMk/>
          <pc:sldMk cId="2330756198" sldId="2019"/>
        </pc:sldMkLst>
        <pc:spChg chg="mod">
          <ac:chgData name="Eric P. Prostko" userId="57af0305-f4ff-4cda-9e98-7abbd193299d" providerId="ADAL" clId="{B4B04CD1-D404-4902-9FFA-3DCE87E93F23}" dt="2023-11-21T17:55:05.620" v="4" actId="255"/>
          <ac:spMkLst>
            <pc:docMk/>
            <pc:sldMk cId="2330756198" sldId="2019"/>
            <ac:spMk id="2" creationId="{F86ABC1C-94F5-4F1B-BCD2-CE7083F159C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Off-Target Movement</c:v>
                </c:pt>
                <c:pt idx="1">
                  <c:v>Sprayer Contamination</c:v>
                </c:pt>
                <c:pt idx="2">
                  <c:v>Mixing/Jug Errors</c:v>
                </c:pt>
                <c:pt idx="3">
                  <c:v>Herbicide Carryover Look-Alikes</c:v>
                </c:pt>
                <c:pt idx="4">
                  <c:v>True Herbicide Carryover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</c:v>
                </c:pt>
                <c:pt idx="1">
                  <c:v>2.1</c:v>
                </c:pt>
                <c:pt idx="2">
                  <c:v>3.3</c:v>
                </c:pt>
                <c:pt idx="3">
                  <c:v>3.6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8-424E-96A5-DEEB05709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667408"/>
        <c:axId val="400674296"/>
      </c:barChart>
      <c:catAx>
        <c:axId val="40066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674296"/>
        <c:crosses val="autoZero"/>
        <c:auto val="1"/>
        <c:lblAlgn val="ctr"/>
        <c:lblOffset val="100"/>
        <c:noMultiLvlLbl val="0"/>
      </c:catAx>
      <c:valAx>
        <c:axId val="40067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667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Li</c:v>
                </c:pt>
                <c:pt idx="1">
                  <c:v>Russell</c:v>
                </c:pt>
                <c:pt idx="2">
                  <c:v>Barber</c:v>
                </c:pt>
                <c:pt idx="3">
                  <c:v>Butts</c:v>
                </c:pt>
                <c:pt idx="4">
                  <c:v>Devkota</c:v>
                </c:pt>
                <c:pt idx="5">
                  <c:v>Culpepper</c:v>
                </c:pt>
                <c:pt idx="6">
                  <c:v>Prostko</c:v>
                </c:pt>
                <c:pt idx="7">
                  <c:v>Legleiter</c:v>
                </c:pt>
                <c:pt idx="8">
                  <c:v>Stephenson</c:v>
                </c:pt>
                <c:pt idx="9">
                  <c:v>Webster</c:v>
                </c:pt>
                <c:pt idx="10">
                  <c:v>Bradley</c:v>
                </c:pt>
                <c:pt idx="11">
                  <c:v>Bond</c:v>
                </c:pt>
                <c:pt idx="12">
                  <c:v>Cahoon</c:v>
                </c:pt>
                <c:pt idx="13">
                  <c:v>Everman</c:v>
                </c:pt>
                <c:pt idx="14">
                  <c:v>Baughman</c:v>
                </c:pt>
                <c:pt idx="15">
                  <c:v>Marshall</c:v>
                </c:pt>
                <c:pt idx="16">
                  <c:v>Steckel</c:v>
                </c:pt>
                <c:pt idx="17">
                  <c:v>Dotray</c:v>
                </c:pt>
                <c:pt idx="18">
                  <c:v>Nolte</c:v>
                </c:pt>
                <c:pt idx="19">
                  <c:v>Flessner</c:v>
                </c:pt>
                <c:pt idx="20">
                  <c:v>Singh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E-491D-90CC-015B8010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48976"/>
        <c:axId val="433849304"/>
      </c:barChart>
      <c:catAx>
        <c:axId val="4338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9304"/>
        <c:crosses val="autoZero"/>
        <c:auto val="1"/>
        <c:lblAlgn val="ctr"/>
        <c:lblOffset val="100"/>
        <c:noMultiLvlLbl val="0"/>
      </c:catAx>
      <c:valAx>
        <c:axId val="4338493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8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03188490327605E-2"/>
          <c:y val="3.6302992313459043E-2"/>
          <c:w val="0.91742150286769708"/>
          <c:h val="0.62107290757790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Li</c:v>
                </c:pt>
                <c:pt idx="1">
                  <c:v>Russell</c:v>
                </c:pt>
                <c:pt idx="2">
                  <c:v>Barber</c:v>
                </c:pt>
                <c:pt idx="3">
                  <c:v>Butts</c:v>
                </c:pt>
                <c:pt idx="4">
                  <c:v>Devkota</c:v>
                </c:pt>
                <c:pt idx="5">
                  <c:v>Culpepper</c:v>
                </c:pt>
                <c:pt idx="6">
                  <c:v>Prostko</c:v>
                </c:pt>
                <c:pt idx="7">
                  <c:v>Legleiter</c:v>
                </c:pt>
                <c:pt idx="8">
                  <c:v>Stephenson</c:v>
                </c:pt>
                <c:pt idx="9">
                  <c:v>Webster</c:v>
                </c:pt>
                <c:pt idx="10">
                  <c:v>Bradley</c:v>
                </c:pt>
                <c:pt idx="11">
                  <c:v>Bond</c:v>
                </c:pt>
                <c:pt idx="12">
                  <c:v>Cahoon</c:v>
                </c:pt>
                <c:pt idx="13">
                  <c:v>Everman</c:v>
                </c:pt>
                <c:pt idx="14">
                  <c:v>Baughman</c:v>
                </c:pt>
                <c:pt idx="15">
                  <c:v>Marshall</c:v>
                </c:pt>
                <c:pt idx="16">
                  <c:v>Steckel</c:v>
                </c:pt>
                <c:pt idx="17">
                  <c:v>Dotray</c:v>
                </c:pt>
                <c:pt idx="18">
                  <c:v>Nolte</c:v>
                </c:pt>
                <c:pt idx="19">
                  <c:v>Flessner</c:v>
                </c:pt>
                <c:pt idx="20">
                  <c:v>Singh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4</c:v>
                </c:pt>
                <c:pt idx="17">
                  <c:v>3</c:v>
                </c:pt>
                <c:pt idx="18">
                  <c:v>1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E-491D-90CC-015B8010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48976"/>
        <c:axId val="433849304"/>
      </c:barChart>
      <c:catAx>
        <c:axId val="4338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9304"/>
        <c:crosses val="autoZero"/>
        <c:auto val="1"/>
        <c:lblAlgn val="ctr"/>
        <c:lblOffset val="100"/>
        <c:noMultiLvlLbl val="0"/>
      </c:catAx>
      <c:valAx>
        <c:axId val="4338493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8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Li</c:v>
                </c:pt>
                <c:pt idx="1">
                  <c:v>Russell</c:v>
                </c:pt>
                <c:pt idx="2">
                  <c:v>Barber</c:v>
                </c:pt>
                <c:pt idx="3">
                  <c:v>Butts</c:v>
                </c:pt>
                <c:pt idx="4">
                  <c:v>Devkota</c:v>
                </c:pt>
                <c:pt idx="5">
                  <c:v>Culpepper</c:v>
                </c:pt>
                <c:pt idx="6">
                  <c:v>Prostko</c:v>
                </c:pt>
                <c:pt idx="7">
                  <c:v>Legleiter</c:v>
                </c:pt>
                <c:pt idx="8">
                  <c:v>Stephenson</c:v>
                </c:pt>
                <c:pt idx="9">
                  <c:v>Webster</c:v>
                </c:pt>
                <c:pt idx="10">
                  <c:v>Bradley</c:v>
                </c:pt>
                <c:pt idx="11">
                  <c:v>Bond</c:v>
                </c:pt>
                <c:pt idx="12">
                  <c:v>Cahoon</c:v>
                </c:pt>
                <c:pt idx="13">
                  <c:v>Everman</c:v>
                </c:pt>
                <c:pt idx="14">
                  <c:v>Baughman</c:v>
                </c:pt>
                <c:pt idx="15">
                  <c:v>Marshall</c:v>
                </c:pt>
                <c:pt idx="16">
                  <c:v>Steckel</c:v>
                </c:pt>
                <c:pt idx="17">
                  <c:v>Dotray</c:v>
                </c:pt>
                <c:pt idx="18">
                  <c:v>Nolte</c:v>
                </c:pt>
                <c:pt idx="19">
                  <c:v>Flessner</c:v>
                </c:pt>
                <c:pt idx="20">
                  <c:v>Singh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E-491D-90CC-015B8010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48976"/>
        <c:axId val="433849304"/>
      </c:barChart>
      <c:catAx>
        <c:axId val="4338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9304"/>
        <c:crosses val="autoZero"/>
        <c:auto val="1"/>
        <c:lblAlgn val="ctr"/>
        <c:lblOffset val="100"/>
        <c:noMultiLvlLbl val="0"/>
      </c:catAx>
      <c:valAx>
        <c:axId val="4338493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8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46398366870808E-2"/>
          <c:y val="3.6302992313459043E-2"/>
          <c:w val="0.91742150286769708"/>
          <c:h val="0.61589213168556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Li</c:v>
                </c:pt>
                <c:pt idx="1">
                  <c:v>Russell</c:v>
                </c:pt>
                <c:pt idx="2">
                  <c:v>Barber</c:v>
                </c:pt>
                <c:pt idx="3">
                  <c:v>Butts</c:v>
                </c:pt>
                <c:pt idx="4">
                  <c:v>Devkota</c:v>
                </c:pt>
                <c:pt idx="5">
                  <c:v>Culpepper</c:v>
                </c:pt>
                <c:pt idx="6">
                  <c:v>Prostko</c:v>
                </c:pt>
                <c:pt idx="7">
                  <c:v>Legleiter</c:v>
                </c:pt>
                <c:pt idx="8">
                  <c:v>Stephenson</c:v>
                </c:pt>
                <c:pt idx="9">
                  <c:v>Webster</c:v>
                </c:pt>
                <c:pt idx="10">
                  <c:v>Bradley</c:v>
                </c:pt>
                <c:pt idx="11">
                  <c:v>Bond</c:v>
                </c:pt>
                <c:pt idx="12">
                  <c:v>Cahoon</c:v>
                </c:pt>
                <c:pt idx="13">
                  <c:v>Everman</c:v>
                </c:pt>
                <c:pt idx="14">
                  <c:v>Baughman</c:v>
                </c:pt>
                <c:pt idx="15">
                  <c:v>Marshall</c:v>
                </c:pt>
                <c:pt idx="16">
                  <c:v>Steckel</c:v>
                </c:pt>
                <c:pt idx="17">
                  <c:v>Dotray</c:v>
                </c:pt>
                <c:pt idx="18">
                  <c:v>Nolte</c:v>
                </c:pt>
                <c:pt idx="19">
                  <c:v>Flessner</c:v>
                </c:pt>
                <c:pt idx="20">
                  <c:v>Singh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2</c:v>
                </c:pt>
                <c:pt idx="2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E-491D-90CC-015B8010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48976"/>
        <c:axId val="433849304"/>
      </c:barChart>
      <c:catAx>
        <c:axId val="4338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9304"/>
        <c:crosses val="autoZero"/>
        <c:auto val="1"/>
        <c:lblAlgn val="ctr"/>
        <c:lblOffset val="100"/>
        <c:noMultiLvlLbl val="0"/>
      </c:catAx>
      <c:valAx>
        <c:axId val="4338493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8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Li</c:v>
                </c:pt>
                <c:pt idx="1">
                  <c:v>Russell</c:v>
                </c:pt>
                <c:pt idx="2">
                  <c:v>Barber</c:v>
                </c:pt>
                <c:pt idx="3">
                  <c:v>Butts</c:v>
                </c:pt>
                <c:pt idx="4">
                  <c:v>Devkota</c:v>
                </c:pt>
                <c:pt idx="5">
                  <c:v>Culpepper</c:v>
                </c:pt>
                <c:pt idx="6">
                  <c:v>Prostko</c:v>
                </c:pt>
                <c:pt idx="7">
                  <c:v>Legleiter</c:v>
                </c:pt>
                <c:pt idx="8">
                  <c:v>Stephenson</c:v>
                </c:pt>
                <c:pt idx="9">
                  <c:v>Webster</c:v>
                </c:pt>
                <c:pt idx="10">
                  <c:v>Bradley</c:v>
                </c:pt>
                <c:pt idx="11">
                  <c:v>Bond</c:v>
                </c:pt>
                <c:pt idx="12">
                  <c:v>Cahoon</c:v>
                </c:pt>
                <c:pt idx="13">
                  <c:v>Everman</c:v>
                </c:pt>
                <c:pt idx="14">
                  <c:v>Baughman</c:v>
                </c:pt>
                <c:pt idx="15">
                  <c:v>Marshall</c:v>
                </c:pt>
                <c:pt idx="16">
                  <c:v>Steckel</c:v>
                </c:pt>
                <c:pt idx="17">
                  <c:v>Dotray</c:v>
                </c:pt>
                <c:pt idx="18">
                  <c:v>Nolte</c:v>
                </c:pt>
                <c:pt idx="19">
                  <c:v>Flessner</c:v>
                </c:pt>
                <c:pt idx="20">
                  <c:v>Singh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5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E-491D-90CC-015B8010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48976"/>
        <c:axId val="433849304"/>
      </c:barChart>
      <c:catAx>
        <c:axId val="4338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9304"/>
        <c:crosses val="autoZero"/>
        <c:auto val="1"/>
        <c:lblAlgn val="ctr"/>
        <c:lblOffset val="100"/>
        <c:noMultiLvlLbl val="0"/>
      </c:catAx>
      <c:valAx>
        <c:axId val="4338493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848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BA336A1-8574-41C3-9E4C-4A12A3B21025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E877C40-9748-46EB-8B98-0DA932566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8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3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6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35F30FAD-A24F-49ED-902C-3443DF78E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4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53FA469-4CD9-4302-A060-87F840F9A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2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866E173-5685-45CA-884F-4C6D68E3F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6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61A4625-9862-4A7B-81DE-D591D9114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0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1F1146-6CF7-4828-9042-24B2AC0CC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37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3F2A4F6-014B-4D17-AA05-00158CD1C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8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10BC566-1027-4EE5-B436-1B3C73924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8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39A03E17-35B7-4E2F-86BF-B5C995B07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76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017FA14-1288-4919-AEDB-4AB4D1244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67A5416-B90D-46D7-ACCB-3889F06BF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88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9" y="96838"/>
            <a:ext cx="1822450" cy="6307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1" y="96838"/>
            <a:ext cx="5316538" cy="6307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0679FA3-8FE7-418C-BAEB-CB4E03A85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6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BCB9C61-64CE-4CF3-B594-F16349416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1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25ECD8D-C776-49DF-99B9-4B620B93F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67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D4F47AE-46CA-484E-9BAC-9BF7EF8DC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1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1" y="3932240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5A74638-605B-4C09-9528-BDBB4DDB6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24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1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1" y="3932240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D7F619C-C6D1-4AA3-912A-5390963A2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41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E628F41-487A-4150-9538-0E82DB10C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4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B22B035-36B3-42E4-81E1-E9C1B338C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5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3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66E8B01-9131-4D26-9E63-21C35974E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82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6AD723-D233-4B61-B3C5-B18A32658A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0826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FA33-C352-4C62-A237-148AB45FEF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85632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C1FD-85CC-476B-B18C-8A2B591C46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74747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70D1-364D-455B-8662-22CF352D9B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41008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DE55-15C1-4948-AC77-620E55B3A5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999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68F9-24D3-4B0D-806B-0630C4980F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667320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51C13-4643-488F-84D3-722982711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047288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BD5C-F65B-4194-946D-842778DB0A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014263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D74C6-7238-4F08-8C41-A4684913E2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09718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90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8CF-E55A-40D5-A9E0-9514D04F8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9997465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769-4885-4D26-A8A5-850F143C80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10576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C1452EAE-4BAE-4E0D-8C5D-A1ABEF3107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149141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A507D06D-79C3-4AEF-9210-CD6C9FA2D2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0322905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4385BE49-E7A6-46DE-AACA-E479163F57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85940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0CE261AF-B167-42C4-AAA5-F4A7DD235E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111168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BD839A18-B5D2-4C46-9DF5-AF38A4D66F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2558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93778D7A-CA99-4A53-AE79-607C0998D7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70379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EF71ABBB-815C-440B-9C61-19472A9584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9146556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F6A6310E-2C18-4A44-A60C-7809190448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055302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17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1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1" y="3932240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5A74638-605B-4C09-9528-BDBB4DDB6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8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subtext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77A2049-2D96-C24B-A108-1229A8BA8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039" y="595718"/>
            <a:ext cx="830464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39" y="2056215"/>
            <a:ext cx="8304640" cy="3843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351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6E65A-065A-5B45-815B-F2AAA276C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57" y="6021429"/>
            <a:ext cx="1644937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17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1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59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44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04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1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9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6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45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66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06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5B8DF-5F18-2244-ADD6-F5E4A2DAF64D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DDC9D4-9CC1-8D44-A448-AE28FEDAE37A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EA00C3-61A9-2F40-9F89-8460747735D0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37585D82-BE0F-0A46-B225-F278B09382D7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Title slide, option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98E23-8E89-AC49-8C90-CE3C830EF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26" y="827478"/>
            <a:ext cx="210417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38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D2EDBF5-5009-2948-9784-7DA38AE10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646" y="1004839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Title slide, option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362" y="3212863"/>
            <a:ext cx="6581279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3ACC2-DBD9-4642-9A8D-0B4BD01E2D0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82D91-BB27-CE49-AA77-D58FF31FC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152" y="5853161"/>
            <a:ext cx="210417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5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subtext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77A2049-2D96-C24B-A108-1229A8BA8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039" y="595718"/>
            <a:ext cx="830464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39" y="2056215"/>
            <a:ext cx="8304640" cy="3843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351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6E65A-065A-5B45-815B-F2AAA276C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57" y="6021429"/>
            <a:ext cx="1644937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2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subtext centered, option Header and subtext centered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7B865F5-76DE-DB47-846D-E60F0CC7B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039" y="595718"/>
            <a:ext cx="830464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39" y="2056215"/>
            <a:ext cx="8304640" cy="3843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351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C843A-55BF-7341-8874-D377B853E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57" y="6021429"/>
            <a:ext cx="1644937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1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86FCD4-382B-EE4E-9A2A-4E512CB4D9FA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0E883-3AE3-674F-939D-33BB8EFFE982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F949E8-3B59-E74E-9411-5ADB38308580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59891F2-4162-274C-BF4D-B1B486DC9D8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69A6B30-D19F-9A46-855F-D16DC9903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26" y="827478"/>
            <a:ext cx="210417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03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2EF95E-8ED5-9F43-9306-451FB7082283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C2E8D0-B0D7-D442-88E0-CBE628359193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2C7919-E0FE-344E-BE2D-185EE2FDD10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F794D58-A2A7-D247-876B-20C074E8E2D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98D7D4A-6C31-2842-B535-FF6168A59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26" y="827478"/>
            <a:ext cx="210417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D7AB5-16CC-2C46-8316-06373BFFFEF4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9CA1F-4E11-FF45-9964-2A573E6BEBCC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F689C9-FC0E-084A-9B99-718DC3030DF7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E69E43DF-919F-944D-9468-D2A70D24CE53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1837201D-85CA-304B-8B7E-B4A3784EB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7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09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D55E4-0A0B-FC45-92CD-A52CFF5D4DF7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2CDC2-40D8-344F-8249-CCEF46763666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2CB5B5-0BD5-F14E-9447-57E55282F3E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22BE4F2-8D63-E64D-B567-757FD2D904A4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2D5E44AD-584B-5E45-8B75-47A462B4B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,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F40FB-AD35-C241-BF44-B24D8D55C520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96F3E0-773F-B847-BB7F-0CD0EF586C93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85B6F0-078C-FA4E-8EF7-421AAE805DA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FBFE36C1-D141-064C-B0D0-F5A25D3EC8A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9A80EB8E-D2B8-EA44-AF70-A1C5783C1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5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, option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D2198-BDE1-A94D-8DA9-3771F22E1188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177678-535F-5D44-9A8E-994C226FFC73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FA3AB-BF0D-6F47-995E-188E8CB3825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AF453D7-68A2-3744-BCE0-AC6A45EA44C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58EF5A6A-4318-E44C-BFA5-F517FF4AF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, option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DF4875E-05F7-E94B-AF98-E69CAD71F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6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, option 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79D2F78-2596-2A48-BFC4-F17393F87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07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27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61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2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7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243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4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7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124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89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99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435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D2EDBF5-5009-2948-9784-7DA38AE10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646" y="1004839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Title slide, option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362" y="3212863"/>
            <a:ext cx="6581279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3ACC2-DBD9-4642-9A8D-0B4BD01E2D0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82D91-BB27-CE49-AA77-D58FF31FC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152" y="5853161"/>
            <a:ext cx="210417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7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subtext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77A2049-2D96-C24B-A108-1229A8BA8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039" y="595718"/>
            <a:ext cx="830464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39" y="2056215"/>
            <a:ext cx="8304640" cy="3843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351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6E65A-065A-5B45-815B-F2AAA276C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57" y="6021429"/>
            <a:ext cx="1644937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78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subtext centered, option Header and subtext centered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7B865F5-76DE-DB47-846D-E60F0CC7B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039" y="595718"/>
            <a:ext cx="830464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39" y="2056215"/>
            <a:ext cx="8304640" cy="3843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351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C843A-55BF-7341-8874-D377B853E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57" y="6021429"/>
            <a:ext cx="1644937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490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lumn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3C9A46F-5913-3744-ABE0-B7CC66557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9144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039" y="595718"/>
            <a:ext cx="830464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9144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9954E-FA82-AA48-B197-4577577B72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041" y="2056213"/>
            <a:ext cx="3943385" cy="4206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351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4BF9A-3C7A-7549-8C74-291093A03C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3295" y="2056218"/>
            <a:ext cx="3943385" cy="3721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351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408D3-E072-E944-B118-04FB684604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57" y="6021429"/>
            <a:ext cx="1644937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2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86FCD4-382B-EE4E-9A2A-4E512CB4D9FA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0E883-3AE3-674F-939D-33BB8EFFE982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F949E8-3B59-E74E-9411-5ADB38308580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59891F2-4162-274C-BF4D-B1B486DC9D8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69A6B30-D19F-9A46-855F-D16DC9903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26" y="827478"/>
            <a:ext cx="210417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2EF95E-8ED5-9F43-9306-451FB7082283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C2E8D0-B0D7-D442-88E0-CBE628359193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2C7919-E0FE-344E-BE2D-185EE2FDD10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F794D58-A2A7-D247-876B-20C074E8E2D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98D7D4A-6C31-2842-B535-FF6168A59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26" y="827478"/>
            <a:ext cx="210417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3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D7AB5-16CC-2C46-8316-06373BFFFEF4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9CA1F-4E11-FF45-9964-2A573E6BEBCC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F689C9-FC0E-084A-9B99-718DC3030DF7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E69E43DF-919F-944D-9468-D2A70D24CE53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1837201D-85CA-304B-8B7E-B4A3784EB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D55E4-0A0B-FC45-92CD-A52CFF5D4DF7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2CDC2-40D8-344F-8249-CCEF46763666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2CB5B5-0BD5-F14E-9447-57E55282F3E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22BE4F2-8D63-E64D-B567-757FD2D904A4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2D5E44AD-584B-5E45-8B75-47A462B4B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0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,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F40FB-AD35-C241-BF44-B24D8D55C520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96F3E0-773F-B847-BB7F-0CD0EF586C93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85B6F0-078C-FA4E-8EF7-421AAE805DA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FBFE36C1-D141-064C-B0D0-F5A25D3EC8A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9A80EB8E-D2B8-EA44-AF70-A1C5783C1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, option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62" y="4341218"/>
            <a:ext cx="6581279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4646" y="2217880"/>
            <a:ext cx="7934706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5400" dirty="0">
                <a:latin typeface="Oswald Medium" panose="02000603000000000000" pitchFamily="2" charset="77"/>
              </a:rPr>
              <a:t>Divider slide, option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D2198-BDE1-A94D-8DA9-3771F22E1188}"/>
              </a:ext>
            </a:extLst>
          </p:cNvPr>
          <p:cNvSpPr>
            <a:spLocks noChangeAspect="1"/>
          </p:cNvSpPr>
          <p:nvPr userDrawn="1"/>
        </p:nvSpPr>
        <p:spPr>
          <a:xfrm>
            <a:off x="158462" y="198915"/>
            <a:ext cx="8827077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177678-535F-5D44-9A8E-994C226FFC73}"/>
              </a:ext>
            </a:extLst>
          </p:cNvPr>
          <p:cNvGrpSpPr/>
          <p:nvPr userDrawn="1"/>
        </p:nvGrpSpPr>
        <p:grpSpPr>
          <a:xfrm rot="10800000">
            <a:off x="0" y="690553"/>
            <a:ext cx="3183005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FA3AB-BF0D-6F47-995E-188E8CB3825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AF453D7-68A2-3744-BCE0-AC6A45EA44C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58EF5A6A-4318-E44C-BFA5-F517FF4AF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1" y="829547"/>
            <a:ext cx="2101073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9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, option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DF4875E-05F7-E94B-AF98-E69CAD71F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5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, option 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79D2F78-2596-2A48-BFC4-F17393F87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7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2"/>
            <a:ext cx="720883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287DD-910A-46F5-91EC-C3FF6B71A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B9204A-16E2-4C7B-8441-89941383E5D5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913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8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5AE6C7-6239-614A-9E35-A65559F9A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337" y="4624842"/>
            <a:ext cx="6581279" cy="1072355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i="1" dirty="0">
                <a:latin typeface="Arial" panose="020B0604020202020204" pitchFamily="34" charset="0"/>
                <a:cs typeface="Arial" panose="020B0604020202020204" pitchFamily="34" charset="0"/>
              </a:rPr>
              <a:t>Eric P. Prostko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Professor/Extension Weed Specialist 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Dept. Crop &amp; Soil Sciences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University of Georgia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SWSS/WSSA Joint Annual Meeting – 2024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San Antonio, TX</a:t>
            </a:r>
          </a:p>
          <a:p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9C4F6-FA73-7C46-8EC6-9D7E0C7D0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735" y="2330150"/>
            <a:ext cx="7423247" cy="203895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Common Problems Survey of Southern Row Crop Extension Weed Specialists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977C2-E416-44FF-9D05-9E430BEAEE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892" y="245327"/>
            <a:ext cx="3251710" cy="18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4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E8FD6-075C-4019-BB6C-BB34F743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Laurens Co. - 2023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907F5F-A5D2-49B7-8679-5426B9B935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21" y="1400415"/>
            <a:ext cx="3642570" cy="48561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19805D-26F4-49F0-9E22-76FEED3DE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868" y="1400415"/>
            <a:ext cx="5077741" cy="3808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9FC2C-B94A-4277-9545-140B0A004F71}"/>
              </a:ext>
            </a:extLst>
          </p:cNvPr>
          <p:cNvSpPr txBox="1"/>
          <p:nvPr/>
        </p:nvSpPr>
        <p:spPr>
          <a:xfrm>
            <a:off x="4105729" y="5208721"/>
            <a:ext cx="484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Valor (flumioxazin) Sprayer Contamination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D4E28-24B0-4E46-A516-FE0D3FFBF5D2}"/>
              </a:ext>
            </a:extLst>
          </p:cNvPr>
          <p:cNvSpPr txBox="1"/>
          <p:nvPr/>
        </p:nvSpPr>
        <p:spPr>
          <a:xfrm>
            <a:off x="57986" y="6554879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C000"/>
                </a:solidFill>
              </a:rPr>
              <a:t>Photos: R. Joyce</a:t>
            </a:r>
          </a:p>
        </p:txBody>
      </p:sp>
    </p:spTree>
    <p:extLst>
      <p:ext uri="{BB962C8B-B14F-4D97-AF65-F5344CB8AC3E}">
        <p14:creationId xmlns:p14="http://schemas.microsoft.com/office/powerpoint/2010/main" val="110613101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AFA8-213E-4881-9165-EE2D5816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Tattnall Co. - 2023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6FBCBD-CBCE-4478-8B85-3C9A43D172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75925" y="1235377"/>
            <a:ext cx="4398761" cy="4856162"/>
          </a:xfrm>
        </p:spPr>
        <p:txBody>
          <a:bodyPr/>
          <a:lstStyle/>
          <a:p>
            <a:r>
              <a:rPr lang="en-US" sz="2400" dirty="0"/>
              <a:t>Stine 9818-32N</a:t>
            </a:r>
          </a:p>
          <a:p>
            <a:r>
              <a:rPr lang="en-US" sz="2400" dirty="0"/>
              <a:t>Possible linuron sprayer contamination</a:t>
            </a:r>
          </a:p>
          <a:p>
            <a:r>
              <a:rPr lang="en-US" sz="2400" dirty="0"/>
              <a:t>Linex 4L @ 24 oz/A applied to V3-V4 (12”) tall field corn (P1197VYHR) caused a 22-32% yield reduction.</a:t>
            </a:r>
          </a:p>
          <a:p>
            <a:pPr lvl="1"/>
            <a:r>
              <a:rPr lang="en-US" sz="2000" i="1" dirty="0"/>
              <a:t>Richburg et al. 2020.  Weed Technology 34:277-283.</a:t>
            </a:r>
          </a:p>
          <a:p>
            <a:r>
              <a:rPr lang="en-US" sz="2400" b="1" i="1" u="sng" dirty="0"/>
              <a:t>2.3 ppm of linuron was detected in tissue sample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416577-B177-4BAD-9B5C-228C9A66923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4171" y="1629464"/>
            <a:ext cx="2807045" cy="210507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BCCEF-0E5D-4025-8562-D269ACBB0AE6}"/>
              </a:ext>
            </a:extLst>
          </p:cNvPr>
          <p:cNvSpPr txBox="1"/>
          <p:nvPr/>
        </p:nvSpPr>
        <p:spPr>
          <a:xfrm>
            <a:off x="106406" y="6491587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Photos: D. Bowen (May 2023)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5D07D09-52E3-41A1-BE44-AA429E814FCA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37024" y="1629359"/>
            <a:ext cx="2807044" cy="210528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E5FA4A-06F3-4CB0-B0A1-6AC1266581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0021" y="4298123"/>
            <a:ext cx="2767731" cy="20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41331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D0FC-2515-4475-BDD2-D7432E5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Mixing/Jug Errors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98A6E6-4261-4250-841A-2ABE34A4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539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8B71C8-97AE-4D80-B724-6A34EA0BFF03}"/>
              </a:ext>
            </a:extLst>
          </p:cNvPr>
          <p:cNvCxnSpPr>
            <a:cxnSpLocks/>
          </p:cNvCxnSpPr>
          <p:nvPr/>
        </p:nvCxnSpPr>
        <p:spPr>
          <a:xfrm flipV="1">
            <a:off x="834118" y="2734284"/>
            <a:ext cx="7783544" cy="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7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E18397-398E-465D-BD0C-5E5960340482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Glyphosate/Peanut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D0B4FEA-2527-492D-8A79-29E876C1055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1400" y="1616274"/>
            <a:ext cx="2471738" cy="1853803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0F108FD-37DB-44CA-9118-57F813A0285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6" y="1308100"/>
            <a:ext cx="3295650" cy="247173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A4473D0-D76B-46B1-AE2D-FE26542F651F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2988" y="4242594"/>
            <a:ext cx="2470150" cy="1852612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924AFD0-712D-408A-8C95-F7E6E25593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780" y="3932238"/>
            <a:ext cx="1853802" cy="24717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910CCF-1C1B-4E92-8CC9-AF21DAD9089D}"/>
              </a:ext>
            </a:extLst>
          </p:cNvPr>
          <p:cNvSpPr txBox="1"/>
          <p:nvPr/>
        </p:nvSpPr>
        <p:spPr>
          <a:xfrm>
            <a:off x="-62447" y="5288340"/>
            <a:ext cx="1519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*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6.8 ppm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glyphosate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Jeff Davis Co.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July 2023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0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5D5-30DE-264C-8B96-2F3AA22E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5" y="261182"/>
            <a:ext cx="830464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Jugs and Jugs?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0D961E-8C24-4B0C-90B0-F09BED802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63" y="1586745"/>
            <a:ext cx="6285757" cy="43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5D5-30DE-264C-8B96-2F3AA22E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9" y="359313"/>
            <a:ext cx="830464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Jugs and Jugs?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(~$1 million mistake)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6353BEE-C723-4245-9C58-AF1C0C47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665" y="1877867"/>
            <a:ext cx="5603293" cy="4440572"/>
          </a:xfrm>
        </p:spPr>
      </p:pic>
    </p:spTree>
    <p:extLst>
      <p:ext uri="{BB962C8B-B14F-4D97-AF65-F5344CB8AC3E}">
        <p14:creationId xmlns:p14="http://schemas.microsoft.com/office/powerpoint/2010/main" val="69232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D0FC-2515-4475-BDD2-D7432E5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Herbicide Carryover Look-Alikes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98A6E6-4261-4250-841A-2ABE34A4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4730"/>
              </p:ext>
            </p:extLst>
          </p:nvPr>
        </p:nvGraphicFramePr>
        <p:xfrm>
          <a:off x="457200" y="161358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8B71C8-97AE-4D80-B724-6A34EA0BFF03}"/>
              </a:ext>
            </a:extLst>
          </p:cNvPr>
          <p:cNvCxnSpPr>
            <a:cxnSpLocks/>
          </p:cNvCxnSpPr>
          <p:nvPr/>
        </p:nvCxnSpPr>
        <p:spPr>
          <a:xfrm flipV="1">
            <a:off x="985767" y="2564780"/>
            <a:ext cx="7556066" cy="40145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1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62BE-0829-488C-A2F0-394A2583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Pierce Co. - 2023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DAE821-FBBE-479B-B757-05C60E3B01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33" y="1239838"/>
            <a:ext cx="3642121" cy="4856162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2517BA0-EF23-4EF5-A0D7-098837AEDE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39838"/>
            <a:ext cx="3642121" cy="4856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10B97-E8FE-4466-8E05-7F0E8A753AD5}"/>
              </a:ext>
            </a:extLst>
          </p:cNvPr>
          <p:cNvSpPr txBox="1"/>
          <p:nvPr/>
        </p:nvSpPr>
        <p:spPr>
          <a:xfrm>
            <a:off x="249382" y="6350555"/>
            <a:ext cx="523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 = 5.0; P was very high; K, Mg, Ca were all low</a:t>
            </a:r>
          </a:p>
        </p:txBody>
      </p:sp>
    </p:spTree>
    <p:extLst>
      <p:ext uri="{BB962C8B-B14F-4D97-AF65-F5344CB8AC3E}">
        <p14:creationId xmlns:p14="http://schemas.microsoft.com/office/powerpoint/2010/main" val="3012821812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131C1-CA0B-4E07-92DF-900426A7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Macon Co. - March 2023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437762-9188-49A9-90A4-01F6CE4C897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2" y="1135881"/>
            <a:ext cx="2735127" cy="364683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AF861D-D900-47C0-B52F-FB1360C4724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396" y="3262868"/>
            <a:ext cx="2161211" cy="28816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BB0806-3925-4E68-ABE4-99FD2C9C800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336787" y="1172931"/>
            <a:ext cx="4726924" cy="48561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u="sng" dirty="0"/>
              <a:t>Nematodes</a:t>
            </a:r>
          </a:p>
          <a:p>
            <a:pPr lvl="1"/>
            <a:r>
              <a:rPr lang="en-US" dirty="0"/>
              <a:t> Root-knot = 100-140</a:t>
            </a:r>
          </a:p>
          <a:p>
            <a:pPr lvl="2"/>
            <a:r>
              <a:rPr lang="en-US" i="1" dirty="0"/>
              <a:t>100 is threshold</a:t>
            </a:r>
          </a:p>
          <a:p>
            <a:pPr lvl="1"/>
            <a:r>
              <a:rPr lang="en-US" dirty="0"/>
              <a:t> Stubby = 170-200</a:t>
            </a:r>
          </a:p>
          <a:p>
            <a:pPr lvl="2"/>
            <a:r>
              <a:rPr lang="en-US" i="1" dirty="0"/>
              <a:t>40 is threshold</a:t>
            </a:r>
          </a:p>
          <a:p>
            <a:pPr lvl="1"/>
            <a:r>
              <a:rPr lang="en-US" dirty="0"/>
              <a:t> Lesion = 50-210</a:t>
            </a:r>
          </a:p>
          <a:p>
            <a:pPr lvl="2"/>
            <a:r>
              <a:rPr lang="en-US" i="1" dirty="0"/>
              <a:t>200 or more is threshold</a:t>
            </a:r>
          </a:p>
          <a:p>
            <a:pPr lvl="2"/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4A737-FA71-4017-B2E3-A7A3F93E8FA7}"/>
              </a:ext>
            </a:extLst>
          </p:cNvPr>
          <p:cNvSpPr txBox="1"/>
          <p:nvPr/>
        </p:nvSpPr>
        <p:spPr>
          <a:xfrm>
            <a:off x="0" y="6542194"/>
            <a:ext cx="1990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K. Brown (GreenPoint AG)</a:t>
            </a:r>
          </a:p>
        </p:txBody>
      </p:sp>
    </p:spTree>
    <p:extLst>
      <p:ext uri="{BB962C8B-B14F-4D97-AF65-F5344CB8AC3E}">
        <p14:creationId xmlns:p14="http://schemas.microsoft.com/office/powerpoint/2010/main" val="430719922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D0FC-2515-4475-BDD2-D7432E5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True Herbicide Carryover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98A6E6-4261-4250-841A-2ABE34A4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3268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8B71C8-97AE-4D80-B724-6A34EA0BFF03}"/>
              </a:ext>
            </a:extLst>
          </p:cNvPr>
          <p:cNvCxnSpPr>
            <a:cxnSpLocks/>
          </p:cNvCxnSpPr>
          <p:nvPr/>
        </p:nvCxnSpPr>
        <p:spPr>
          <a:xfrm flipV="1">
            <a:off x="878722" y="2190090"/>
            <a:ext cx="7676496" cy="31223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EE57A8-D3A1-45B4-AC8D-FFB5606ACFF7}"/>
              </a:ext>
            </a:extLst>
          </p:cNvPr>
          <p:cNvSpPr txBox="1"/>
          <p:nvPr/>
        </p:nvSpPr>
        <p:spPr>
          <a:xfrm>
            <a:off x="7756788" y="63986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#5 for 57%</a:t>
            </a:r>
          </a:p>
        </p:txBody>
      </p:sp>
    </p:spTree>
    <p:extLst>
      <p:ext uri="{BB962C8B-B14F-4D97-AF65-F5344CB8AC3E}">
        <p14:creationId xmlns:p14="http://schemas.microsoft.com/office/powerpoint/2010/main" val="35343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A8287-F081-4A39-8843-9DC8359F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39" y="420016"/>
            <a:ext cx="830464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Thanks to……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B6E42-D58F-4ACB-98DE-872283CC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7" y="1781735"/>
            <a:ext cx="5705707" cy="4212686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Alabama – Steve Li/David Russell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Arkansas – Tom Barber/Tommy Butts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Florida – Pratep Devkota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Georgia – Stanley Culpepper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Kentucky – Travis Legleiter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Louisiana – Dan Stephenson/Connor Webster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Missouri – Kevin Bradley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Mississippi – Jason Bond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North Carolina – Charlie Cahoon/Wes Everman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Oklahoma – Todd Baughman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South Carolina – Mike Marshall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Tennessee – Larry Steckel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Texas – Peter Dotray/Scott Nolte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Virginia – Mike Flessner/Vijay Singh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D7593-6B87-4822-9AC9-72C12F501B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150" y="1928007"/>
            <a:ext cx="1629191" cy="859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9A55A-BD6A-4A9E-8060-FCE5E7B47B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83" y="1944865"/>
            <a:ext cx="1334764" cy="60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943ED-2605-4470-A7F1-92DE61B543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946" y="2985136"/>
            <a:ext cx="1629191" cy="814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B281B4-13CD-4DA0-A16A-228592D01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21" y="2812192"/>
            <a:ext cx="1160486" cy="1130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C101B7-0313-462D-B50D-4FDA785F98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79" y="4136266"/>
            <a:ext cx="1239298" cy="735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5561A5-3280-4C9B-AFFD-1AB7C14E3C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882" y="5157052"/>
            <a:ext cx="1131866" cy="747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783B3E-D5A8-4F66-AB04-42FDC0A274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642" y="5007515"/>
            <a:ext cx="1321493" cy="878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6310F3-7621-4614-B200-62B4084B31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840" y="5994421"/>
            <a:ext cx="2124349" cy="637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5ED47E-C436-4A43-97D2-C6BF61F2A4D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846" y="1944865"/>
            <a:ext cx="1431330" cy="805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FB7D14-CFA9-4D83-BBAD-388EF202A5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83" y="2896942"/>
            <a:ext cx="1308923" cy="9519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F0B77D-60CD-4A78-A0EB-8496024360F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152" y="3916019"/>
            <a:ext cx="1087983" cy="9555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E8BF3D-2A0C-4FE2-83B9-47A79718798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697" y="4002242"/>
            <a:ext cx="1042096" cy="10420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336C15-D6A3-4C07-95D9-88F758BE581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244" y="5102510"/>
            <a:ext cx="1904441" cy="7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C83CC-34CC-49E1-AFE1-55755FFC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Imazethapyr (Newpath) Carryover to Provisia or Conventional Rice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2A23F5-C716-44D9-A5DE-58D5F8E3EC3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044" y="1921281"/>
            <a:ext cx="3091389" cy="39428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B427B-2554-4E49-B887-0AB62E19CFA3}"/>
              </a:ext>
            </a:extLst>
          </p:cNvPr>
          <p:cNvSpPr txBox="1"/>
          <p:nvPr/>
        </p:nvSpPr>
        <p:spPr>
          <a:xfrm>
            <a:off x="0" y="6581001"/>
            <a:ext cx="276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C. Webster – LSU (Oct 2023)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8B3919-9CBD-4C17-892E-A7694442B6C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555" y="1921281"/>
            <a:ext cx="3091389" cy="4070573"/>
          </a:xfrm>
        </p:spPr>
      </p:pic>
    </p:spTree>
    <p:extLst>
      <p:ext uri="{BB962C8B-B14F-4D97-AF65-F5344CB8AC3E}">
        <p14:creationId xmlns:p14="http://schemas.microsoft.com/office/powerpoint/2010/main" val="60294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C83CC-34CC-49E1-AFE1-55755FFC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4" y="591257"/>
            <a:ext cx="866167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Imazapic (Cadre) Carryover to Cotton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E08DF58-DEE1-400B-8FC5-4D0F9B01224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57137" y="1803205"/>
            <a:ext cx="4179148" cy="3137976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4940B93-2CE4-469D-B4D0-3F00B1C8547D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4798118" y="2662912"/>
            <a:ext cx="4104718" cy="30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C83CC-34CC-49E1-AFE1-55755FFC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4" y="452982"/>
            <a:ext cx="8661672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Picloram (Grazon P+D) Carryover to Peanut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6F7CB9-1834-49BD-A01A-7776103BC09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45" y="1738400"/>
            <a:ext cx="2663103" cy="473692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CE218F-2DD5-4ACA-8FBD-E11B2438A70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567" y="2373210"/>
            <a:ext cx="3943350" cy="26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2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1CFE-717C-481B-B51C-6AE55960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Specialists with Same Rankings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116A1-6AC2-4F8A-BE35-851BB93349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2687" y="1993761"/>
            <a:ext cx="4361254" cy="420607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Li/Bradley</a:t>
            </a:r>
          </a:p>
          <a:p>
            <a:pPr marL="514350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Barber/Legleiter/Bond</a:t>
            </a:r>
          </a:p>
          <a:p>
            <a:pPr marL="514350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Prostko/Stephenson</a:t>
            </a:r>
          </a:p>
          <a:p>
            <a:pPr marL="514350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Cahoon/Baughman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03C2A3-E20B-4FE3-BD00-A99C2B9EF9A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214" y="1921281"/>
            <a:ext cx="3144548" cy="37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4D58-9D3F-4745-9FD5-A6B1DFF6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19168"/>
            <a:ext cx="830464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Generally, all of these problems are self-inflicted and could be minimized!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4F51-CD3B-4E2B-9915-079744A1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72" y="1573363"/>
            <a:ext cx="8947144" cy="3843655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7600" u="sng" dirty="0">
                <a:latin typeface="Arial" panose="020B0604020202020204" pitchFamily="34" charset="0"/>
                <a:cs typeface="Arial" panose="020B0604020202020204" pitchFamily="34" charset="0"/>
              </a:rPr>
              <a:t>Off-Target Movement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r>
              <a:rPr lang="en-US" sz="7600" i="1" dirty="0">
                <a:latin typeface="Arial" panose="020B0604020202020204" pitchFamily="34" charset="0"/>
                <a:cs typeface="Arial" panose="020B0604020202020204" pitchFamily="34" charset="0"/>
              </a:rPr>
              <a:t>nozzles, pressure, MPH, GPA, boom height, DRA’s, formulation, situational awareness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7600" u="sng" dirty="0">
                <a:latin typeface="Arial" panose="020B0604020202020204" pitchFamily="34" charset="0"/>
                <a:cs typeface="Arial" panose="020B0604020202020204" pitchFamily="34" charset="0"/>
              </a:rPr>
              <a:t>Sprayer Contamination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r>
              <a:rPr lang="en-US" sz="7600" i="1" dirty="0">
                <a:latin typeface="Arial" panose="020B0604020202020204" pitchFamily="34" charset="0"/>
                <a:cs typeface="Arial" panose="020B0604020202020204" pitchFamily="34" charset="0"/>
              </a:rPr>
              <a:t>proper cleaning (label), hose type (rubber or polyethylene), separate sprayers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7600" u="sng" dirty="0">
                <a:latin typeface="Arial" panose="020B0604020202020204" pitchFamily="34" charset="0"/>
                <a:cs typeface="Arial" panose="020B0604020202020204" pitchFamily="34" charset="0"/>
              </a:rPr>
              <a:t>Mixing/Jug Errors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r>
              <a:rPr lang="en-US" sz="7600" i="1" dirty="0">
                <a:latin typeface="Arial" panose="020B0604020202020204" pitchFamily="34" charset="0"/>
                <a:cs typeface="Arial" panose="020B0604020202020204" pitchFamily="34" charset="0"/>
              </a:rPr>
              <a:t>Non-labeled jugs, head in tank, color coded jugs/labels?, no assumptions 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7600" u="sng" dirty="0">
                <a:latin typeface="Arial" panose="020B0604020202020204" pitchFamily="34" charset="0"/>
                <a:cs typeface="Arial" panose="020B0604020202020204" pitchFamily="34" charset="0"/>
              </a:rPr>
              <a:t>Carryover Look-Alikes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r>
              <a:rPr lang="en-US" sz="7600" i="1" dirty="0">
                <a:latin typeface="Arial" panose="020B0604020202020204" pitchFamily="34" charset="0"/>
                <a:cs typeface="Arial" panose="020B0604020202020204" pitchFamily="34" charset="0"/>
              </a:rPr>
              <a:t>soil test, nematode test, grid-sampling is not absolute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7600" u="sng" dirty="0">
                <a:latin typeface="Arial" panose="020B0604020202020204" pitchFamily="34" charset="0"/>
                <a:cs typeface="Arial" panose="020B0604020202020204" pitchFamily="34" charset="0"/>
              </a:rPr>
              <a:t>True Herbicide Carryover</a:t>
            </a:r>
          </a:p>
          <a:p>
            <a:pPr marL="1200133" lvl="1" indent="-514350">
              <a:buFont typeface="Wingdings" panose="05000000000000000000" pitchFamily="2" charset="2"/>
              <a:buChar char="Ø"/>
            </a:pPr>
            <a:r>
              <a:rPr lang="en-US" sz="7600" i="1" dirty="0">
                <a:latin typeface="Arial" panose="020B0604020202020204" pitchFamily="34" charset="0"/>
                <a:cs typeface="Arial" panose="020B0604020202020204" pitchFamily="34" charset="0"/>
              </a:rPr>
              <a:t>follow labeled crop rotation restrictions, local experts/experience, sprayer calibration, overlap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A8287-F081-4A39-8843-9DC8359F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39" y="420016"/>
            <a:ext cx="830464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Thanks to……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B6E42-D58F-4ACB-98DE-872283CC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7" y="1781735"/>
            <a:ext cx="5705707" cy="4212686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Alabama – Steve Li/David Russell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Arkansas – Tom Barber/Tommy Butts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Florida – Pratep Devkota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Georgia – Stanley Culpepper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Kentucky – Travis Legleiter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Louisiana – Dan Stephenson/Connor Webster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Missouri – Kevin Bradley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Mississippi – Jason Bond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North Carolina – Charlie Cahoon/Wes Everman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Oklahoma – Todd Baughman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South Carolina – Mike Marshall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Tennessee – Larry Steckel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Texas – Peter Dotray/Scott Nolte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Virginia – Mike Flessner/Vijay Singh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D7593-6B87-4822-9AC9-72C12F501B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150" y="1928007"/>
            <a:ext cx="1629191" cy="859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9A55A-BD6A-4A9E-8060-FCE5E7B47B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83" y="1944865"/>
            <a:ext cx="1334764" cy="60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943ED-2605-4470-A7F1-92DE61B543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946" y="2985136"/>
            <a:ext cx="1629191" cy="814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B281B4-13CD-4DA0-A16A-228592D01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21" y="2812192"/>
            <a:ext cx="1160486" cy="1130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C101B7-0313-462D-B50D-4FDA785F98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79" y="4136266"/>
            <a:ext cx="1239298" cy="735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5561A5-3280-4C9B-AFFD-1AB7C14E3C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882" y="5157052"/>
            <a:ext cx="1131866" cy="747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783B3E-D5A8-4F66-AB04-42FDC0A274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642" y="5007515"/>
            <a:ext cx="1321493" cy="878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6310F3-7621-4614-B200-62B4084B31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840" y="5994421"/>
            <a:ext cx="2124349" cy="637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5ED47E-C436-4A43-97D2-C6BF61F2A4D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846" y="1944865"/>
            <a:ext cx="1431330" cy="805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FB7D14-CFA9-4D83-BBAD-388EF202A5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83" y="2896942"/>
            <a:ext cx="1308923" cy="9519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F0B77D-60CD-4A78-A0EB-8496024360F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152" y="3916019"/>
            <a:ext cx="1087983" cy="9555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E8BF3D-2A0C-4FE2-83B9-47A79718798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697" y="4002242"/>
            <a:ext cx="1042096" cy="10420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336C15-D6A3-4C07-95D9-88F758BE581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244" y="5102510"/>
            <a:ext cx="1904441" cy="7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58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41D6-92CF-420F-B749-B8756212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33" y="361885"/>
            <a:ext cx="8304640" cy="6592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B4DA2-D307-463A-99CF-1C5C742D9B8E}"/>
              </a:ext>
            </a:extLst>
          </p:cNvPr>
          <p:cNvSpPr txBox="1"/>
          <p:nvPr/>
        </p:nvSpPr>
        <p:spPr>
          <a:xfrm>
            <a:off x="0" y="6027003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eprostko@uga.edu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www.gaweed.com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229-392-1034 (cell)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8A5E09-ECAF-418A-BE62-AABB2AA4D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378" y="1103869"/>
            <a:ext cx="6460550" cy="4845413"/>
          </a:xfrm>
        </p:spPr>
      </p:pic>
    </p:spTree>
    <p:extLst>
      <p:ext uri="{BB962C8B-B14F-4D97-AF65-F5344CB8AC3E}">
        <p14:creationId xmlns:p14="http://schemas.microsoft.com/office/powerpoint/2010/main" val="16825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CA4CB-C6AE-48C9-AAD3-FED54529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7" y="162450"/>
            <a:ext cx="8898078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Day Extension Weed Specialist at UGA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(95% Extension/5% Service)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5EC18-1AFB-47C4-BF46-267664BF18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372" y="1625578"/>
            <a:ext cx="2944623" cy="1968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DB360-97CB-4E1D-BA77-E5FA441A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372" y="3690600"/>
            <a:ext cx="2944623" cy="220694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865FA1-390E-4C8A-9CC2-6124B5F3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31" y="1466727"/>
            <a:ext cx="8913969" cy="4254955"/>
          </a:xfrm>
        </p:spPr>
        <p:txBody>
          <a:bodyPr>
            <a:normAutofit/>
          </a:bodyPr>
          <a:lstStyle/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prstClr val="black"/>
                </a:solidFill>
                <a:latin typeface="Calibri" panose="020F0502020204030204"/>
              </a:rPr>
              <a:t>Traditional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County Agent #1 Client</a:t>
            </a:r>
            <a:endParaRPr lang="en-US" sz="1600" i="1" dirty="0">
              <a:solidFill>
                <a:srgbClr val="ED7D31">
                  <a:lumMod val="50000"/>
                </a:srgbClr>
              </a:solidFill>
            </a:endParaRP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Grower Meetings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Newsletters, fact sheets, popular press articles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Trouble-shooting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Telephone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prstClr val="black"/>
                </a:solidFill>
                <a:latin typeface="Calibri" panose="020F0502020204030204"/>
              </a:rPr>
              <a:t>Modern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Applied Research (40-70 field trials)</a:t>
            </a:r>
          </a:p>
          <a:p>
            <a:pPr lvl="2"/>
            <a:r>
              <a:rPr lang="en-US" sz="1600" i="1" dirty="0">
                <a:solidFill>
                  <a:srgbClr val="ED7D31">
                    <a:lumMod val="50000"/>
                  </a:srgbClr>
                </a:solidFill>
              </a:rPr>
              <a:t>Grad students/J-articles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Web-Page/Blog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E-mail/I-Phone (texts)</a:t>
            </a:r>
          </a:p>
          <a:p>
            <a:pPr lvl="1"/>
            <a:r>
              <a:rPr lang="en-US" sz="2000" i="1" dirty="0">
                <a:solidFill>
                  <a:srgbClr val="ED7D31">
                    <a:lumMod val="50000"/>
                  </a:srgbClr>
                </a:solidFill>
              </a:rPr>
              <a:t>Pay for almost everything (grants)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8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BC1C-94F5-4F1B-BCD2-CE7083F1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2023 Common Problems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15E8-C63E-46CD-BEA3-5B43723E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2023</a:t>
            </a:r>
          </a:p>
          <a:p>
            <a:pPr marL="514350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 Southern Row Crop Extension Weed Specialists (14 States)</a:t>
            </a:r>
          </a:p>
          <a:p>
            <a:pPr marL="514350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Asked to rank these specific 5 problems</a:t>
            </a:r>
          </a:p>
          <a:p>
            <a:pPr marL="1200133" lvl="1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Scale:  1 = most common to 5 = least common</a:t>
            </a:r>
          </a:p>
          <a:p>
            <a:pPr marL="1200133" lvl="1" indent="-51435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off-target movement, sprayer contamination, mixing/jug errors, herbicide carryover look-alikes, true herbicide carryover</a:t>
            </a:r>
          </a:p>
        </p:txBody>
      </p:sp>
    </p:spTree>
    <p:extLst>
      <p:ext uri="{BB962C8B-B14F-4D97-AF65-F5344CB8AC3E}">
        <p14:creationId xmlns:p14="http://schemas.microsoft.com/office/powerpoint/2010/main" val="233075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4E18-146E-485C-B960-FECEB6D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44" y="203270"/>
            <a:ext cx="8754823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2023 Survey of Southern Row Crop Extension Weed Specialists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Problems (1 = most common, 5 = least common)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E112B9-38E9-48C9-80F3-9133B0C22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6600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94CA6D-8D23-4366-A21F-F73DA2211DD2}"/>
              </a:ext>
            </a:extLst>
          </p:cNvPr>
          <p:cNvSpPr txBox="1"/>
          <p:nvPr/>
        </p:nvSpPr>
        <p:spPr>
          <a:xfrm>
            <a:off x="8249821" y="6437344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415721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D0FC-2515-4475-BDD2-D7432E5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Off-Target Movement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98A6E6-4261-4250-841A-2ABE34A4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4609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8B71C8-97AE-4D80-B724-6A34EA0BFF03}"/>
              </a:ext>
            </a:extLst>
          </p:cNvPr>
          <p:cNvCxnSpPr>
            <a:cxnSpLocks/>
          </p:cNvCxnSpPr>
          <p:nvPr/>
        </p:nvCxnSpPr>
        <p:spPr>
          <a:xfrm>
            <a:off x="869797" y="3509286"/>
            <a:ext cx="7667578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15576B-D6C9-4E79-85D6-1ED0745E2EEC}"/>
              </a:ext>
            </a:extLst>
          </p:cNvPr>
          <p:cNvSpPr txBox="1"/>
          <p:nvPr/>
        </p:nvSpPr>
        <p:spPr>
          <a:xfrm>
            <a:off x="7703263" y="643202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#1 for 57%</a:t>
            </a:r>
          </a:p>
        </p:txBody>
      </p:sp>
    </p:spTree>
    <p:extLst>
      <p:ext uri="{BB962C8B-B14F-4D97-AF65-F5344CB8AC3E}">
        <p14:creationId xmlns:p14="http://schemas.microsoft.com/office/powerpoint/2010/main" val="324591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D1A6C9-7F09-4AA4-A99D-BCB3B23067C6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Off-Target Movement</a:t>
            </a:r>
            <a:br>
              <a:rPr lang="en-US" dirty="0"/>
            </a:br>
            <a:r>
              <a:rPr lang="en-US" sz="2800" i="1" dirty="0"/>
              <a:t>glyphosate + metsulfuron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4A192C4-0D45-452B-8B7F-12E9209BB1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161" y="1308100"/>
            <a:ext cx="1853803" cy="247173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DCDA551-C0B7-4A30-B4EF-8DF94CC945E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970" y="1308100"/>
            <a:ext cx="1853422" cy="247173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794E600-1A5E-4281-9E66-364D463E70EE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318" y="3932238"/>
            <a:ext cx="1853489" cy="247173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7A08C5D-4024-4D37-91E9-3855A92DA9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50" y="3932238"/>
            <a:ext cx="1854262" cy="24717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B5CA2A-57BC-4C2B-A16E-98A5480B6939}"/>
              </a:ext>
            </a:extLst>
          </p:cNvPr>
          <p:cNvSpPr txBox="1"/>
          <p:nvPr/>
        </p:nvSpPr>
        <p:spPr>
          <a:xfrm>
            <a:off x="-33199" y="6211669"/>
            <a:ext cx="18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Washington Co.</a:t>
            </a:r>
          </a:p>
          <a:p>
            <a:r>
              <a:rPr lang="en-US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119985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D1A6C9-7F09-4AA4-A99D-BCB3B23067C6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Off-Target Movement</a:t>
            </a:r>
            <a:br>
              <a:rPr lang="en-US" dirty="0"/>
            </a:br>
            <a:r>
              <a:rPr lang="en-US" sz="2800" i="1" dirty="0"/>
              <a:t>glyphosate + carfentrazone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5CA2A-57BC-4C2B-A16E-98A5480B6939}"/>
              </a:ext>
            </a:extLst>
          </p:cNvPr>
          <p:cNvSpPr txBox="1"/>
          <p:nvPr/>
        </p:nvSpPr>
        <p:spPr>
          <a:xfrm>
            <a:off x="15059" y="6211669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Miller Co.</a:t>
            </a:r>
          </a:p>
          <a:p>
            <a:r>
              <a:rPr lang="en-US" sz="1200" dirty="0"/>
              <a:t>August 2023</a:t>
            </a:r>
          </a:p>
          <a:p>
            <a:r>
              <a:rPr lang="en-US" sz="1200" dirty="0"/>
              <a:t>0.089 ppm glyphosate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BDE3F4D-583F-438A-A532-E6DA03210D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7" y="1308100"/>
            <a:ext cx="3295650" cy="247173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5698287-BDAD-4929-92AE-47E02BD9BE2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6" y="1308100"/>
            <a:ext cx="3295650" cy="2471738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545C514-D55D-4E8B-AA2D-1DA73CAA5D52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8" y="3932238"/>
            <a:ext cx="3295649" cy="2471737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EAEF1BE-9259-43F8-85BC-5141AD5E16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780" y="3932238"/>
            <a:ext cx="1853802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6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D0FC-2515-4475-BDD2-D7432E5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Sprayer Contamination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98A6E6-4261-4250-841A-2ABE34A4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1039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8B71C8-97AE-4D80-B724-6A34EA0BFF03}"/>
              </a:ext>
            </a:extLst>
          </p:cNvPr>
          <p:cNvCxnSpPr>
            <a:cxnSpLocks/>
          </p:cNvCxnSpPr>
          <p:nvPr/>
        </p:nvCxnSpPr>
        <p:spPr>
          <a:xfrm>
            <a:off x="985768" y="3394450"/>
            <a:ext cx="759174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190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GA Extension/4-H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UGA Extension/4-H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613e7a6-ae2b-4057-9573-8cbc37370f0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8" ma:contentTypeDescription="Create a new document." ma:contentTypeScope="" ma:versionID="8f9e841b30479278557549cae8d1b27a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b0209fdae2650f9567e69d599c5802d0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4BC39-D8BE-4B52-A23F-78C536D1FD47}">
  <ds:schemaRefs>
    <ds:schemaRef ds:uri="http://purl.org/dc/terms/"/>
    <ds:schemaRef ds:uri="http://schemas.microsoft.com/office/2006/documentManagement/types"/>
    <ds:schemaRef ds:uri="c613e7a6-ae2b-4057-9573-8cbc37370f0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2182f11-ec6d-4344-bcdd-126cac1ae7e5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AC23AD-E7CD-47E1-A16E-8085130CA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1B1D49-15C8-45B8-A251-EFCC4DC78F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733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Monotype Sorts</vt:lpstr>
      <vt:lpstr>Oswald</vt:lpstr>
      <vt:lpstr>Oswald Medium</vt:lpstr>
      <vt:lpstr>Times New Roman</vt:lpstr>
      <vt:lpstr>Wingdings</vt:lpstr>
      <vt:lpstr>2_Office Theme</vt:lpstr>
      <vt:lpstr>3_Peanuts</vt:lpstr>
      <vt:lpstr>1_Corn</vt:lpstr>
      <vt:lpstr>1_UGA Extension/4-H Theme</vt:lpstr>
      <vt:lpstr>UGA Extension/4-H Theme</vt:lpstr>
      <vt:lpstr>2023 Common Problems Survey of Southern Row Crop Extension Weed Specialists</vt:lpstr>
      <vt:lpstr>Special Thanks to……</vt:lpstr>
      <vt:lpstr>Current Day Extension Weed Specialist at UGA (95% Extension/5% Service) </vt:lpstr>
      <vt:lpstr>2023 Common Problems Survey</vt:lpstr>
      <vt:lpstr>2023 Survey of Southern Row Crop Extension Weed Specialists Common Problems (1 = most common, 5 = least common)</vt:lpstr>
      <vt:lpstr>Off-Target Movement</vt:lpstr>
      <vt:lpstr>Off-Target Movement glyphosate + metsulfuron</vt:lpstr>
      <vt:lpstr>Off-Target Movement glyphosate + carfentrazone</vt:lpstr>
      <vt:lpstr>Sprayer Contamination</vt:lpstr>
      <vt:lpstr>Laurens Co. - 2023</vt:lpstr>
      <vt:lpstr>Tattnall Co. - 2023</vt:lpstr>
      <vt:lpstr>Mixing/Jug Errors</vt:lpstr>
      <vt:lpstr>Glyphosate/Peanut</vt:lpstr>
      <vt:lpstr>Jugs and Jugs?</vt:lpstr>
      <vt:lpstr>Jugs and Jugs? (~$1 million mistake)</vt:lpstr>
      <vt:lpstr>Herbicide Carryover Look-Alikes</vt:lpstr>
      <vt:lpstr>Pierce Co. - 2023</vt:lpstr>
      <vt:lpstr>Macon Co. - March 2023</vt:lpstr>
      <vt:lpstr>True Herbicide Carryover</vt:lpstr>
      <vt:lpstr>Imazethapyr (Newpath) Carryover to Provisia or Conventional Rice</vt:lpstr>
      <vt:lpstr>Imazapic (Cadre) Carryover to Cotton</vt:lpstr>
      <vt:lpstr>Picloram (Grazon P+D) Carryover to Peanut</vt:lpstr>
      <vt:lpstr>Specialists with Same Rankings</vt:lpstr>
      <vt:lpstr>Generally, all of these problems are self-inflicted and could be minimized!</vt:lpstr>
      <vt:lpstr>Special Thanks to……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Survey of Southern Row Crop Extension Weed Specialists Common Problems (1 = more common, 5 = less common)</dc:title>
  <dc:creator>Eric P. Prostko</dc:creator>
  <cp:lastModifiedBy>Eric P. Prostko</cp:lastModifiedBy>
  <cp:revision>16</cp:revision>
  <cp:lastPrinted>2023-11-27T16:49:15Z</cp:lastPrinted>
  <dcterms:created xsi:type="dcterms:W3CDTF">2023-07-31T09:52:06Z</dcterms:created>
  <dcterms:modified xsi:type="dcterms:W3CDTF">2023-12-19T17:49:00Z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