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</p:sldMasterIdLst>
  <p:notesMasterIdLst>
    <p:notesMasterId r:id="rId34"/>
  </p:notesMasterIdLst>
  <p:handoutMasterIdLst>
    <p:handoutMasterId r:id="rId35"/>
  </p:handoutMasterIdLst>
  <p:sldIdLst>
    <p:sldId id="257" r:id="rId5"/>
    <p:sldId id="961" r:id="rId6"/>
    <p:sldId id="899" r:id="rId7"/>
    <p:sldId id="939" r:id="rId8"/>
    <p:sldId id="940" r:id="rId9"/>
    <p:sldId id="944" r:id="rId10"/>
    <p:sldId id="943" r:id="rId11"/>
    <p:sldId id="945" r:id="rId12"/>
    <p:sldId id="260" r:id="rId13"/>
    <p:sldId id="896" r:id="rId14"/>
    <p:sldId id="942" r:id="rId15"/>
    <p:sldId id="946" r:id="rId16"/>
    <p:sldId id="947" r:id="rId17"/>
    <p:sldId id="258" r:id="rId18"/>
    <p:sldId id="898" r:id="rId19"/>
    <p:sldId id="948" r:id="rId20"/>
    <p:sldId id="955" r:id="rId21"/>
    <p:sldId id="262" r:id="rId22"/>
    <p:sldId id="951" r:id="rId23"/>
    <p:sldId id="956" r:id="rId24"/>
    <p:sldId id="958" r:id="rId25"/>
    <p:sldId id="949" r:id="rId26"/>
    <p:sldId id="959" r:id="rId27"/>
    <p:sldId id="950" r:id="rId28"/>
    <p:sldId id="954" r:id="rId29"/>
    <p:sldId id="952" r:id="rId30"/>
    <p:sldId id="960" r:id="rId31"/>
    <p:sldId id="953" r:id="rId32"/>
    <p:sldId id="957" r:id="rId33"/>
  </p:sldIdLst>
  <p:sldSz cx="9144000" cy="6858000" type="screen4x3"/>
  <p:notesSz cx="7102475" cy="9388475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30" autoAdjust="0"/>
    <p:restoredTop sz="95671" autoAdjust="0"/>
  </p:normalViewPr>
  <p:slideViewPr>
    <p:cSldViewPr snapToGrid="0" snapToObjects="1">
      <p:cViewPr varScale="1">
        <p:scale>
          <a:sx n="102" d="100"/>
          <a:sy n="102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402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9AD7CA0F-07BD-4E80-95E4-04EA4E0C98C7}"/>
    <pc:docChg chg="custSel delSld modSld">
      <pc:chgData name="Eric P. Prostko" userId="57af0305-f4ff-4cda-9e98-7abbd193299d" providerId="ADAL" clId="{9AD7CA0F-07BD-4E80-95E4-04EA4E0C98C7}" dt="2022-10-26T18:16:55.084" v="12" actId="2696"/>
      <pc:docMkLst>
        <pc:docMk/>
      </pc:docMkLst>
      <pc:sldChg chg="modSp">
        <pc:chgData name="Eric P. Prostko" userId="57af0305-f4ff-4cda-9e98-7abbd193299d" providerId="ADAL" clId="{9AD7CA0F-07BD-4E80-95E4-04EA4E0C98C7}" dt="2022-10-26T18:16:38.863" v="10" actId="6549"/>
        <pc:sldMkLst>
          <pc:docMk/>
          <pc:sldMk cId="4123156287" sldId="257"/>
        </pc:sldMkLst>
        <pc:spChg chg="mod">
          <ac:chgData name="Eric P. Prostko" userId="57af0305-f4ff-4cda-9e98-7abbd193299d" providerId="ADAL" clId="{9AD7CA0F-07BD-4E80-95E4-04EA4E0C98C7}" dt="2022-10-26T18:16:38.863" v="10" actId="6549"/>
          <ac:spMkLst>
            <pc:docMk/>
            <pc:sldMk cId="4123156287" sldId="257"/>
            <ac:spMk id="2" creationId="{755AE6C7-6239-614A-9E35-A65559F9A88E}"/>
          </ac:spMkLst>
        </pc:spChg>
      </pc:sldChg>
    </pc:docChg>
  </pc:docChgLst>
  <pc:docChgLst>
    <pc:chgData name="Eric P. Prostko" userId="57af0305-f4ff-4cda-9e98-7abbd193299d" providerId="ADAL" clId="{6A57F581-8E0D-418F-BBB4-440AD89B537D}"/>
    <pc:docChg chg="custSel modSld">
      <pc:chgData name="Eric P. Prostko" userId="57af0305-f4ff-4cda-9e98-7abbd193299d" providerId="ADAL" clId="{6A57F581-8E0D-418F-BBB4-440AD89B537D}" dt="2022-11-17T13:18:23.449" v="21" actId="6549"/>
      <pc:docMkLst>
        <pc:docMk/>
      </pc:docMkLst>
      <pc:sldChg chg="modSp">
        <pc:chgData name="Eric P. Prostko" userId="57af0305-f4ff-4cda-9e98-7abbd193299d" providerId="ADAL" clId="{6A57F581-8E0D-418F-BBB4-440AD89B537D}" dt="2022-11-17T13:18:23.449" v="21" actId="6549"/>
        <pc:sldMkLst>
          <pc:docMk/>
          <pc:sldMk cId="3852166665" sldId="898"/>
        </pc:sldMkLst>
        <pc:spChg chg="mod">
          <ac:chgData name="Eric P. Prostko" userId="57af0305-f4ff-4cda-9e98-7abbd193299d" providerId="ADAL" clId="{6A57F581-8E0D-418F-BBB4-440AD89B537D}" dt="2022-11-17T13:18:23.449" v="21" actId="6549"/>
          <ac:spMkLst>
            <pc:docMk/>
            <pc:sldMk cId="3852166665" sldId="898"/>
            <ac:spMk id="4" creationId="{AE359100-2060-4C04-9994-2183CAB87AA4}"/>
          </ac:spMkLst>
        </pc:spChg>
      </pc:sldChg>
    </pc:docChg>
  </pc:docChgLst>
  <pc:docChgLst>
    <pc:chgData name="Eric P. Prostko" userId="57af0305-f4ff-4cda-9e98-7abbd193299d" providerId="ADAL" clId="{9E063530-BCAC-47E0-A519-F9F86D504F92}"/>
    <pc:docChg chg="undo custSel addSld delSld modSld sldOrd delMainMaster modMainMaster modNotesMaster modHandout">
      <pc:chgData name="Eric P. Prostko" userId="57af0305-f4ff-4cda-9e98-7abbd193299d" providerId="ADAL" clId="{9E063530-BCAC-47E0-A519-F9F86D504F92}" dt="2022-10-18T19:29:15.814" v="4498"/>
      <pc:docMkLst>
        <pc:docMk/>
      </pc:docMkLst>
      <pc:sldChg chg="addSp delSp modSp">
        <pc:chgData name="Eric P. Prostko" userId="57af0305-f4ff-4cda-9e98-7abbd193299d" providerId="ADAL" clId="{9E063530-BCAC-47E0-A519-F9F86D504F92}" dt="2022-10-18T19:21:49.895" v="4458"/>
        <pc:sldMkLst>
          <pc:docMk/>
          <pc:sldMk cId="4123156287" sldId="257"/>
        </pc:sldMkLst>
        <pc:spChg chg="mod">
          <ac:chgData name="Eric P. Prostko" userId="57af0305-f4ff-4cda-9e98-7abbd193299d" providerId="ADAL" clId="{9E063530-BCAC-47E0-A519-F9F86D504F92}" dt="2022-10-18T19:21:46.793" v="4455" actId="6549"/>
          <ac:spMkLst>
            <pc:docMk/>
            <pc:sldMk cId="4123156287" sldId="257"/>
            <ac:spMk id="2" creationId="{755AE6C7-6239-614A-9E35-A65559F9A88E}"/>
          </ac:spMkLst>
        </pc:spChg>
        <pc:spChg chg="mod">
          <ac:chgData name="Eric P. Prostko" userId="57af0305-f4ff-4cda-9e98-7abbd193299d" providerId="ADAL" clId="{9E063530-BCAC-47E0-A519-F9F86D504F92}" dt="2022-10-13T12:02:31.002" v="3979" actId="1076"/>
          <ac:spMkLst>
            <pc:docMk/>
            <pc:sldMk cId="4123156287" sldId="257"/>
            <ac:spMk id="3" creationId="{32D9C4F6-FA73-7C46-8EC6-9D7E0C7D0313}"/>
          </ac:spMkLst>
        </pc:spChg>
        <pc:spChg chg="add mod">
          <ac:chgData name="Eric P. Prostko" userId="57af0305-f4ff-4cda-9e98-7abbd193299d" providerId="ADAL" clId="{9E063530-BCAC-47E0-A519-F9F86D504F92}" dt="2022-10-11T19:44:07.614" v="3860" actId="14100"/>
          <ac:spMkLst>
            <pc:docMk/>
            <pc:sldMk cId="4123156287" sldId="257"/>
            <ac:spMk id="6" creationId="{B9F16473-936F-47DB-B226-A837911E6A93}"/>
          </ac:spMkLst>
        </pc:spChg>
        <pc:picChg chg="add del mod">
          <ac:chgData name="Eric P. Prostko" userId="57af0305-f4ff-4cda-9e98-7abbd193299d" providerId="ADAL" clId="{9E063530-BCAC-47E0-A519-F9F86D504F92}" dt="2022-10-10T17:25:03.984" v="3104" actId="478"/>
          <ac:picMkLst>
            <pc:docMk/>
            <pc:sldMk cId="4123156287" sldId="257"/>
            <ac:picMk id="4" creationId="{63845E1D-A4AC-4788-87CA-73680BE6DDC2}"/>
          </ac:picMkLst>
        </pc:picChg>
        <pc:picChg chg="add mod">
          <ac:chgData name="Eric P. Prostko" userId="57af0305-f4ff-4cda-9e98-7abbd193299d" providerId="ADAL" clId="{9E063530-BCAC-47E0-A519-F9F86D504F92}" dt="2022-10-11T19:43:04.626" v="3853" actId="1076"/>
          <ac:picMkLst>
            <pc:docMk/>
            <pc:sldMk cId="4123156287" sldId="257"/>
            <ac:picMk id="4" creationId="{921148A8-CDC8-484B-B024-76CEE4274BC3}"/>
          </ac:picMkLst>
        </pc:picChg>
        <pc:picChg chg="add del mod">
          <ac:chgData name="Eric P. Prostko" userId="57af0305-f4ff-4cda-9e98-7abbd193299d" providerId="ADAL" clId="{9E063530-BCAC-47E0-A519-F9F86D504F92}" dt="2022-10-11T19:37:20.806" v="3839" actId="478"/>
          <ac:picMkLst>
            <pc:docMk/>
            <pc:sldMk cId="4123156287" sldId="257"/>
            <ac:picMk id="5" creationId="{2C4D38CA-32BA-4056-995E-0CF555C36E9D}"/>
          </ac:picMkLst>
        </pc:picChg>
        <pc:picChg chg="add del mod">
          <ac:chgData name="Eric P. Prostko" userId="57af0305-f4ff-4cda-9e98-7abbd193299d" providerId="ADAL" clId="{9E063530-BCAC-47E0-A519-F9F86D504F92}" dt="2022-10-18T19:21:49.895" v="4458"/>
          <ac:picMkLst>
            <pc:docMk/>
            <pc:sldMk cId="4123156287" sldId="257"/>
            <ac:picMk id="5" creationId="{4D2F496D-5BFA-4D53-AC6D-59A3406890D0}"/>
          </ac:picMkLst>
        </pc:picChg>
      </pc:sldChg>
      <pc:sldChg chg="modSp">
        <pc:chgData name="Eric P. Prostko" userId="57af0305-f4ff-4cda-9e98-7abbd193299d" providerId="ADAL" clId="{9E063530-BCAC-47E0-A519-F9F86D504F92}" dt="2022-10-11T13:17:49.274" v="3257"/>
        <pc:sldMkLst>
          <pc:docMk/>
          <pc:sldMk cId="1798241220" sldId="258"/>
        </pc:sldMkLst>
        <pc:spChg chg="mod">
          <ac:chgData name="Eric P. Prostko" userId="57af0305-f4ff-4cda-9e98-7abbd193299d" providerId="ADAL" clId="{9E063530-BCAC-47E0-A519-F9F86D504F92}" dt="2022-10-11T13:17:49.274" v="3257"/>
          <ac:spMkLst>
            <pc:docMk/>
            <pc:sldMk cId="1798241220" sldId="258"/>
            <ac:spMk id="9" creationId="{972CDDB1-F941-42E8-AC7C-2C16EA62AFC3}"/>
          </ac:spMkLst>
        </pc:spChg>
        <pc:picChg chg="mod">
          <ac:chgData name="Eric P. Prostko" userId="57af0305-f4ff-4cda-9e98-7abbd193299d" providerId="ADAL" clId="{9E063530-BCAC-47E0-A519-F9F86D504F92}" dt="2022-10-11T13:17:49.274" v="3257"/>
          <ac:picMkLst>
            <pc:docMk/>
            <pc:sldMk cId="1798241220" sldId="258"/>
            <ac:picMk id="11" creationId="{DF53F0E9-5B2D-4DF3-8BE3-5F758F177636}"/>
          </ac:picMkLst>
        </pc:picChg>
      </pc:sldChg>
      <pc:sldChg chg="modSp">
        <pc:chgData name="Eric P. Prostko" userId="57af0305-f4ff-4cda-9e98-7abbd193299d" providerId="ADAL" clId="{9E063530-BCAC-47E0-A519-F9F86D504F92}" dt="2022-10-11T13:17:49.274" v="3257"/>
        <pc:sldMkLst>
          <pc:docMk/>
          <pc:sldMk cId="3712740472" sldId="260"/>
        </pc:sldMkLst>
        <pc:spChg chg="mod">
          <ac:chgData name="Eric P. Prostko" userId="57af0305-f4ff-4cda-9e98-7abbd193299d" providerId="ADAL" clId="{9E063530-BCAC-47E0-A519-F9F86D504F92}" dt="2022-10-10T16:51:22.514" v="3090" actId="6549"/>
          <ac:spMkLst>
            <pc:docMk/>
            <pc:sldMk cId="3712740472" sldId="260"/>
            <ac:spMk id="2" creationId="{B24B45D5-30DE-264C-8B96-2F3AA22EE6CF}"/>
          </ac:spMkLst>
        </pc:spChg>
        <pc:picChg chg="mod">
          <ac:chgData name="Eric P. Prostko" userId="57af0305-f4ff-4cda-9e98-7abbd193299d" providerId="ADAL" clId="{9E063530-BCAC-47E0-A519-F9F86D504F92}" dt="2022-10-11T13:17:49.274" v="3257"/>
          <ac:picMkLst>
            <pc:docMk/>
            <pc:sldMk cId="3712740472" sldId="260"/>
            <ac:picMk id="4" creationId="{3D0D961E-8C24-4B0C-90B0-F09BED802C00}"/>
          </ac:picMkLst>
        </pc:picChg>
      </pc:sldChg>
      <pc:sldChg chg="addSp delSp modSp ord">
        <pc:chgData name="Eric P. Prostko" userId="57af0305-f4ff-4cda-9e98-7abbd193299d" providerId="ADAL" clId="{9E063530-BCAC-47E0-A519-F9F86D504F92}" dt="2022-10-11T13:17:49.274" v="3257"/>
        <pc:sldMkLst>
          <pc:docMk/>
          <pc:sldMk cId="573061234" sldId="262"/>
        </pc:sldMkLst>
        <pc:spChg chg="del">
          <ac:chgData name="Eric P. Prostko" userId="57af0305-f4ff-4cda-9e98-7abbd193299d" providerId="ADAL" clId="{9E063530-BCAC-47E0-A519-F9F86D504F92}" dt="2022-10-07T15:10:27.651" v="1003"/>
          <ac:spMkLst>
            <pc:docMk/>
            <pc:sldMk cId="573061234" sldId="262"/>
            <ac:spMk id="2" creationId="{3BC4CA86-BCB3-DC43-B32E-03BDA0D589D0}"/>
          </ac:spMkLst>
        </pc:spChg>
        <pc:spChg chg="del">
          <ac:chgData name="Eric P. Prostko" userId="57af0305-f4ff-4cda-9e98-7abbd193299d" providerId="ADAL" clId="{9E063530-BCAC-47E0-A519-F9F86D504F92}" dt="2022-10-07T15:10:27.651" v="1003"/>
          <ac:spMkLst>
            <pc:docMk/>
            <pc:sldMk cId="573061234" sldId="262"/>
            <ac:spMk id="3" creationId="{304BEF1E-2C4D-5C45-93EB-B98A54D52D84}"/>
          </ac:spMkLst>
        </pc:spChg>
        <pc:spChg chg="add mod">
          <ac:chgData name="Eric P. Prostko" userId="57af0305-f4ff-4cda-9e98-7abbd193299d" providerId="ADAL" clId="{9E063530-BCAC-47E0-A519-F9F86D504F92}" dt="2022-10-07T15:11:04.513" v="1027" actId="20577"/>
          <ac:spMkLst>
            <pc:docMk/>
            <pc:sldMk cId="573061234" sldId="262"/>
            <ac:spMk id="4" creationId="{52646E37-F1FD-45AE-AF12-F8511BD9C421}"/>
          </ac:spMkLst>
        </pc:spChg>
        <pc:spChg chg="add del mod">
          <ac:chgData name="Eric P. Prostko" userId="57af0305-f4ff-4cda-9e98-7abbd193299d" providerId="ADAL" clId="{9E063530-BCAC-47E0-A519-F9F86D504F92}" dt="2022-10-07T15:10:45.297" v="1007"/>
          <ac:spMkLst>
            <pc:docMk/>
            <pc:sldMk cId="573061234" sldId="262"/>
            <ac:spMk id="5" creationId="{3DC5285A-511E-4B7C-BB67-D697232D9CFF}"/>
          </ac:spMkLst>
        </pc:spChg>
        <pc:spChg chg="add del mod">
          <ac:chgData name="Eric P. Prostko" userId="57af0305-f4ff-4cda-9e98-7abbd193299d" providerId="ADAL" clId="{9E063530-BCAC-47E0-A519-F9F86D504F92}" dt="2022-10-07T15:10:58.248" v="1008"/>
          <ac:spMkLst>
            <pc:docMk/>
            <pc:sldMk cId="573061234" sldId="262"/>
            <ac:spMk id="6" creationId="{BF22EBE7-6593-4CDE-9093-97100BBCAE85}"/>
          </ac:spMkLst>
        </pc:spChg>
        <pc:spChg chg="add mod">
          <ac:chgData name="Eric P. Prostko" userId="57af0305-f4ff-4cda-9e98-7abbd193299d" providerId="ADAL" clId="{9E063530-BCAC-47E0-A519-F9F86D504F92}" dt="2022-10-11T13:17:49.274" v="3257"/>
          <ac:spMkLst>
            <pc:docMk/>
            <pc:sldMk cId="573061234" sldId="262"/>
            <ac:spMk id="10" creationId="{941A55ED-4438-495E-B7E6-6C8E7E7B33FF}"/>
          </ac:spMkLst>
        </pc:spChg>
        <pc:spChg chg="add mod">
          <ac:chgData name="Eric P. Prostko" userId="57af0305-f4ff-4cda-9e98-7abbd193299d" providerId="ADAL" clId="{9E063530-BCAC-47E0-A519-F9F86D504F92}" dt="2022-10-11T13:17:49.274" v="3257"/>
          <ac:spMkLst>
            <pc:docMk/>
            <pc:sldMk cId="573061234" sldId="262"/>
            <ac:spMk id="11" creationId="{7CF0296C-6429-4067-B78B-8773608581E1}"/>
          </ac:spMkLst>
        </pc:spChg>
        <pc:picChg chg="add del mod">
          <ac:chgData name="Eric P. Prostko" userId="57af0305-f4ff-4cda-9e98-7abbd193299d" providerId="ADAL" clId="{9E063530-BCAC-47E0-A519-F9F86D504F92}" dt="2022-10-07T15:10:43.629" v="1006"/>
          <ac:picMkLst>
            <pc:docMk/>
            <pc:sldMk cId="573061234" sldId="262"/>
            <ac:picMk id="7" creationId="{06BF9086-51FF-404B-AC0D-9FD55286C5C6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573061234" sldId="262"/>
            <ac:picMk id="8" creationId="{632B8C33-B77C-4A37-B0E8-3BE36B0EA6D2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573061234" sldId="262"/>
            <ac:picMk id="9" creationId="{37292D44-41C9-463F-A349-8EA8A5998010}"/>
          </ac:picMkLst>
        </pc:picChg>
      </pc:sldChg>
      <pc:sldChg chg="modSp">
        <pc:chgData name="Eric P. Prostko" userId="57af0305-f4ff-4cda-9e98-7abbd193299d" providerId="ADAL" clId="{9E063530-BCAC-47E0-A519-F9F86D504F92}" dt="2022-10-11T13:17:49.274" v="3257"/>
        <pc:sldMkLst>
          <pc:docMk/>
          <pc:sldMk cId="692324177" sldId="896"/>
        </pc:sldMkLst>
        <pc:spChg chg="mod">
          <ac:chgData name="Eric P. Prostko" userId="57af0305-f4ff-4cda-9e98-7abbd193299d" providerId="ADAL" clId="{9E063530-BCAC-47E0-A519-F9F86D504F92}" dt="2022-10-11T13:17:19.469" v="3246" actId="20577"/>
          <ac:spMkLst>
            <pc:docMk/>
            <pc:sldMk cId="692324177" sldId="896"/>
            <ac:spMk id="2" creationId="{B24B45D5-30DE-264C-8B96-2F3AA22EE6CF}"/>
          </ac:spMkLst>
        </pc:spChg>
        <pc:picChg chg="mod">
          <ac:chgData name="Eric P. Prostko" userId="57af0305-f4ff-4cda-9e98-7abbd193299d" providerId="ADAL" clId="{9E063530-BCAC-47E0-A519-F9F86D504F92}" dt="2022-10-11T13:17:49.274" v="3257"/>
          <ac:picMkLst>
            <pc:docMk/>
            <pc:sldMk cId="692324177" sldId="896"/>
            <ac:picMk id="6" creationId="{06353BEE-C723-4245-9C58-AF1C0C47C60C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8T19:26:35.282" v="4497" actId="20577"/>
        <pc:sldMkLst>
          <pc:docMk/>
          <pc:sldMk cId="3852166665" sldId="898"/>
        </pc:sldMkLst>
        <pc:spChg chg="mod">
          <ac:chgData name="Eric P. Prostko" userId="57af0305-f4ff-4cda-9e98-7abbd193299d" providerId="ADAL" clId="{9E063530-BCAC-47E0-A519-F9F86D504F92}" dt="2022-10-06T19:54:47.175" v="184" actId="5793"/>
          <ac:spMkLst>
            <pc:docMk/>
            <pc:sldMk cId="3852166665" sldId="898"/>
            <ac:spMk id="2" creationId="{88F501F8-63B3-44E6-B32D-571D32C346BF}"/>
          </ac:spMkLst>
        </pc:spChg>
        <pc:spChg chg="del mod">
          <ac:chgData name="Eric P. Prostko" userId="57af0305-f4ff-4cda-9e98-7abbd193299d" providerId="ADAL" clId="{9E063530-BCAC-47E0-A519-F9F86D504F92}" dt="2022-10-06T19:57:00.942" v="284"/>
          <ac:spMkLst>
            <pc:docMk/>
            <pc:sldMk cId="3852166665" sldId="898"/>
            <ac:spMk id="3" creationId="{05D5CE19-B4C9-41D7-B14B-B6647AA7C91E}"/>
          </ac:spMkLst>
        </pc:spChg>
        <pc:spChg chg="mod">
          <ac:chgData name="Eric P. Prostko" userId="57af0305-f4ff-4cda-9e98-7abbd193299d" providerId="ADAL" clId="{9E063530-BCAC-47E0-A519-F9F86D504F92}" dt="2022-10-18T19:26:35.282" v="4497" actId="20577"/>
          <ac:spMkLst>
            <pc:docMk/>
            <pc:sldMk cId="3852166665" sldId="898"/>
            <ac:spMk id="4" creationId="{AE359100-2060-4C04-9994-2183CAB87AA4}"/>
          </ac:spMkLst>
        </pc:spChg>
        <pc:picChg chg="add mod">
          <ac:chgData name="Eric P. Prostko" userId="57af0305-f4ff-4cda-9e98-7abbd193299d" providerId="ADAL" clId="{9E063530-BCAC-47E0-A519-F9F86D504F92}" dt="2022-10-11T13:37:31.496" v="3280" actId="1076"/>
          <ac:picMkLst>
            <pc:docMk/>
            <pc:sldMk cId="3852166665" sldId="898"/>
            <ac:picMk id="5" creationId="{345E8B34-E8FC-4870-8D08-D555B418BFD4}"/>
          </ac:picMkLst>
        </pc:picChg>
        <pc:picChg chg="add del mod">
          <ac:chgData name="Eric P. Prostko" userId="57af0305-f4ff-4cda-9e98-7abbd193299d" providerId="ADAL" clId="{9E063530-BCAC-47E0-A519-F9F86D504F92}" dt="2022-10-11T13:37:13.456" v="3267" actId="478"/>
          <ac:picMkLst>
            <pc:docMk/>
            <pc:sldMk cId="3852166665" sldId="898"/>
            <ac:picMk id="6" creationId="{EA37B587-DFD4-4C7F-AA14-A62E3FE43B7C}"/>
          </ac:picMkLst>
        </pc:picChg>
        <pc:picChg chg="add mod">
          <ac:chgData name="Eric P. Prostko" userId="57af0305-f4ff-4cda-9e98-7abbd193299d" providerId="ADAL" clId="{9E063530-BCAC-47E0-A519-F9F86D504F92}" dt="2022-10-11T13:37:30.177" v="3279" actId="1076"/>
          <ac:picMkLst>
            <pc:docMk/>
            <pc:sldMk cId="3852166665" sldId="898"/>
            <ac:picMk id="7" creationId="{B8B8E3F8-DEB9-485D-A945-4664A6BF8B3D}"/>
          </ac:picMkLst>
        </pc:picChg>
        <pc:picChg chg="add mod">
          <ac:chgData name="Eric P. Prostko" userId="57af0305-f4ff-4cda-9e98-7abbd193299d" providerId="ADAL" clId="{9E063530-BCAC-47E0-A519-F9F86D504F92}" dt="2022-10-11T13:37:27.021" v="3276" actId="1076"/>
          <ac:picMkLst>
            <pc:docMk/>
            <pc:sldMk cId="3852166665" sldId="898"/>
            <ac:picMk id="1026" creationId="{96BDA970-8EA4-47BB-83EA-F5B2064ADA75}"/>
          </ac:picMkLst>
        </pc:picChg>
      </pc:sldChg>
      <pc:sldChg chg="addSp delSp modSp add ord">
        <pc:chgData name="Eric P. Prostko" userId="57af0305-f4ff-4cda-9e98-7abbd193299d" providerId="ADAL" clId="{9E063530-BCAC-47E0-A519-F9F86D504F92}" dt="2022-10-18T19:24:32.824" v="4492" actId="6549"/>
        <pc:sldMkLst>
          <pc:docMk/>
          <pc:sldMk cId="1529406335" sldId="899"/>
        </pc:sldMkLst>
        <pc:spChg chg="mod">
          <ac:chgData name="Eric P. Prostko" userId="57af0305-f4ff-4cda-9e98-7abbd193299d" providerId="ADAL" clId="{9E063530-BCAC-47E0-A519-F9F86D504F92}" dt="2022-10-18T19:24:32.824" v="4492" actId="6549"/>
          <ac:spMkLst>
            <pc:docMk/>
            <pc:sldMk cId="1529406335" sldId="899"/>
            <ac:spMk id="2" creationId="{B5A54317-377C-4C31-8417-7F0E3453C2A1}"/>
          </ac:spMkLst>
        </pc:spChg>
        <pc:spChg chg="del">
          <ac:chgData name="Eric P. Prostko" userId="57af0305-f4ff-4cda-9e98-7abbd193299d" providerId="ADAL" clId="{9E063530-BCAC-47E0-A519-F9F86D504F92}" dt="2022-10-06T20:04:05.086" v="445"/>
          <ac:spMkLst>
            <pc:docMk/>
            <pc:sldMk cId="1529406335" sldId="899"/>
            <ac:spMk id="3" creationId="{A2B2CA7B-4A4C-4B42-9B42-49A7D7D33143}"/>
          </ac:spMkLst>
        </pc:spChg>
        <pc:spChg chg="del">
          <ac:chgData name="Eric P. Prostko" userId="57af0305-f4ff-4cda-9e98-7abbd193299d" providerId="ADAL" clId="{9E063530-BCAC-47E0-A519-F9F86D504F92}" dt="2022-10-06T20:04:05.086" v="445"/>
          <ac:spMkLst>
            <pc:docMk/>
            <pc:sldMk cId="1529406335" sldId="899"/>
            <ac:spMk id="4" creationId="{E83CA048-61E2-4A83-976B-73D09348E4E8}"/>
          </ac:spMkLst>
        </pc:spChg>
        <pc:spChg chg="add del mod">
          <ac:chgData name="Eric P. Prostko" userId="57af0305-f4ff-4cda-9e98-7abbd193299d" providerId="ADAL" clId="{9E063530-BCAC-47E0-A519-F9F86D504F92}" dt="2022-10-06T20:04:47.223" v="446"/>
          <ac:spMkLst>
            <pc:docMk/>
            <pc:sldMk cId="1529406335" sldId="899"/>
            <ac:spMk id="5" creationId="{D19FB85B-7A25-4E73-B2A4-454C4B3812BF}"/>
          </ac:spMkLst>
        </pc:spChg>
        <pc:spChg chg="add del mod">
          <ac:chgData name="Eric P. Prostko" userId="57af0305-f4ff-4cda-9e98-7abbd193299d" providerId="ADAL" clId="{9E063530-BCAC-47E0-A519-F9F86D504F92}" dt="2022-10-06T20:04:49.750" v="447"/>
          <ac:spMkLst>
            <pc:docMk/>
            <pc:sldMk cId="1529406335" sldId="899"/>
            <ac:spMk id="6" creationId="{D8DCB78D-D51B-4D0C-83B3-10875BAD8A42}"/>
          </ac:spMkLst>
        </pc:sp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1529406335" sldId="899"/>
            <ac:picMk id="8" creationId="{E120E28F-5362-4704-89F7-7B740CFC7B6A}"/>
          </ac:picMkLst>
        </pc:picChg>
      </pc:sldChg>
      <pc:sldChg chg="addSp delSp modSp add ord">
        <pc:chgData name="Eric P. Prostko" userId="57af0305-f4ff-4cda-9e98-7abbd193299d" providerId="ADAL" clId="{9E063530-BCAC-47E0-A519-F9F86D504F92}" dt="2022-10-18T19:29:15.814" v="4498"/>
        <pc:sldMkLst>
          <pc:docMk/>
          <pc:sldMk cId="1218725582" sldId="939"/>
        </pc:sldMkLst>
        <pc:spChg chg="del">
          <ac:chgData name="Eric P. Prostko" userId="57af0305-f4ff-4cda-9e98-7abbd193299d" providerId="ADAL" clId="{9E063530-BCAC-47E0-A519-F9F86D504F92}" dt="2022-10-06T20:15:32.969" v="553"/>
          <ac:spMkLst>
            <pc:docMk/>
            <pc:sldMk cId="1218725582" sldId="939"/>
            <ac:spMk id="2" creationId="{44E65592-9B62-4B40-BB54-16FAD7B6F798}"/>
          </ac:spMkLst>
        </pc:spChg>
        <pc:spChg chg="del">
          <ac:chgData name="Eric P. Prostko" userId="57af0305-f4ff-4cda-9e98-7abbd193299d" providerId="ADAL" clId="{9E063530-BCAC-47E0-A519-F9F86D504F92}" dt="2022-10-06T20:15:32.969" v="553"/>
          <ac:spMkLst>
            <pc:docMk/>
            <pc:sldMk cId="1218725582" sldId="939"/>
            <ac:spMk id="3" creationId="{882D2384-E757-4ED8-A3B6-37E4497D0425}"/>
          </ac:spMkLst>
        </pc:spChg>
        <pc:spChg chg="add mod">
          <ac:chgData name="Eric P. Prostko" userId="57af0305-f4ff-4cda-9e98-7abbd193299d" providerId="ADAL" clId="{9E063530-BCAC-47E0-A519-F9F86D504F92}" dt="2022-10-10T17:43:18.042" v="3110" actId="6549"/>
          <ac:spMkLst>
            <pc:docMk/>
            <pc:sldMk cId="1218725582" sldId="939"/>
            <ac:spMk id="4" creationId="{002B0D68-355C-4CEF-B3A2-431DB9CCE9BE}"/>
          </ac:spMkLst>
        </pc:spChg>
        <pc:spChg chg="add del mod">
          <ac:chgData name="Eric P. Prostko" userId="57af0305-f4ff-4cda-9e98-7abbd193299d" providerId="ADAL" clId="{9E063530-BCAC-47E0-A519-F9F86D504F92}" dt="2022-10-06T20:15:51.152" v="556"/>
          <ac:spMkLst>
            <pc:docMk/>
            <pc:sldMk cId="1218725582" sldId="939"/>
            <ac:spMk id="5" creationId="{99F4035E-BAAA-4A82-AC96-5FB51FDB7D9C}"/>
          </ac:spMkLst>
        </pc:spChg>
        <pc:spChg chg="add del mod">
          <ac:chgData name="Eric P. Prostko" userId="57af0305-f4ff-4cda-9e98-7abbd193299d" providerId="ADAL" clId="{9E063530-BCAC-47E0-A519-F9F86D504F92}" dt="2022-10-06T20:15:59.251" v="557"/>
          <ac:spMkLst>
            <pc:docMk/>
            <pc:sldMk cId="1218725582" sldId="939"/>
            <ac:spMk id="6" creationId="{DF5E60E8-4FE7-4CFB-B79F-C15550B09EB3}"/>
          </ac:spMkLst>
        </pc:spChg>
        <pc:picChg chg="add del">
          <ac:chgData name="Eric P. Prostko" userId="57af0305-f4ff-4cda-9e98-7abbd193299d" providerId="ADAL" clId="{9E063530-BCAC-47E0-A519-F9F86D504F92}" dt="2022-10-06T20:15:43.545" v="555"/>
          <ac:picMkLst>
            <pc:docMk/>
            <pc:sldMk cId="1218725582" sldId="939"/>
            <ac:picMk id="7" creationId="{C9687B78-AED4-43CF-B10E-E5A9ED2D3F34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1218725582" sldId="939"/>
            <ac:picMk id="8" creationId="{366E5CF5-006C-4AC8-AF45-F19416BB2145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1218725582" sldId="939"/>
            <ac:picMk id="9" creationId="{5DC76244-EB67-4E8E-8058-4CE709DF5849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3:17:49.274" v="3257"/>
        <pc:sldMkLst>
          <pc:docMk/>
          <pc:sldMk cId="631148364" sldId="940"/>
        </pc:sldMkLst>
        <pc:spChg chg="mod">
          <ac:chgData name="Eric P. Prostko" userId="57af0305-f4ff-4cda-9e98-7abbd193299d" providerId="ADAL" clId="{9E063530-BCAC-47E0-A519-F9F86D504F92}" dt="2022-10-11T13:16:21.125" v="3237" actId="6549"/>
          <ac:spMkLst>
            <pc:docMk/>
            <pc:sldMk cId="631148364" sldId="940"/>
            <ac:spMk id="2" creationId="{4E866898-3254-4B01-8AAD-AF50DFEE0C6C}"/>
          </ac:spMkLst>
        </pc:spChg>
        <pc:spChg chg="del">
          <ac:chgData name="Eric P. Prostko" userId="57af0305-f4ff-4cda-9e98-7abbd193299d" providerId="ADAL" clId="{9E063530-BCAC-47E0-A519-F9F86D504F92}" dt="2022-10-06T20:16:41.205" v="612"/>
          <ac:spMkLst>
            <pc:docMk/>
            <pc:sldMk cId="631148364" sldId="940"/>
            <ac:spMk id="3" creationId="{C8B92A0A-6B8F-48E8-9473-0D48010CC4AD}"/>
          </ac:spMkLst>
        </pc:spChg>
        <pc:spChg chg="del">
          <ac:chgData name="Eric P. Prostko" userId="57af0305-f4ff-4cda-9e98-7abbd193299d" providerId="ADAL" clId="{9E063530-BCAC-47E0-A519-F9F86D504F92}" dt="2022-10-06T20:16:50.374" v="613"/>
          <ac:spMkLst>
            <pc:docMk/>
            <pc:sldMk cId="631148364" sldId="940"/>
            <ac:spMk id="4" creationId="{16A13736-E716-4EF0-A1D3-CCC4A2F065F6}"/>
          </ac:spMkLst>
        </pc:sp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631148364" sldId="940"/>
            <ac:picMk id="5" creationId="{67D468EF-C236-4365-89E2-B7DE1FB1CB8C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631148364" sldId="940"/>
            <ac:picMk id="6" creationId="{722588C2-07AE-4209-92B4-1E7D2102A45A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3:17:49.274" v="3257"/>
        <pc:sldMkLst>
          <pc:docMk/>
          <pc:sldMk cId="2136030317" sldId="942"/>
        </pc:sldMkLst>
        <pc:spChg chg="del">
          <ac:chgData name="Eric P. Prostko" userId="57af0305-f4ff-4cda-9e98-7abbd193299d" providerId="ADAL" clId="{9E063530-BCAC-47E0-A519-F9F86D504F92}" dt="2022-10-06T20:18:10.434" v="652"/>
          <ac:spMkLst>
            <pc:docMk/>
            <pc:sldMk cId="2136030317" sldId="942"/>
            <ac:spMk id="2" creationId="{D36C2788-B1D2-4269-8B5E-46329323E11B}"/>
          </ac:spMkLst>
        </pc:spChg>
        <pc:spChg chg="del">
          <ac:chgData name="Eric P. Prostko" userId="57af0305-f4ff-4cda-9e98-7abbd193299d" providerId="ADAL" clId="{9E063530-BCAC-47E0-A519-F9F86D504F92}" dt="2022-10-06T20:18:10.434" v="652"/>
          <ac:spMkLst>
            <pc:docMk/>
            <pc:sldMk cId="2136030317" sldId="942"/>
            <ac:spMk id="3" creationId="{07091531-D264-43C5-A97C-FA9A68338B56}"/>
          </ac:spMkLst>
        </pc:spChg>
        <pc:spChg chg="add mod">
          <ac:chgData name="Eric P. Prostko" userId="57af0305-f4ff-4cda-9e98-7abbd193299d" providerId="ADAL" clId="{9E063530-BCAC-47E0-A519-F9F86D504F92}" dt="2022-10-06T20:25:17.099" v="843" actId="6549"/>
          <ac:spMkLst>
            <pc:docMk/>
            <pc:sldMk cId="2136030317" sldId="942"/>
            <ac:spMk id="4" creationId="{C0933EBB-6229-4B54-9B43-B0B3DD93C91E}"/>
          </ac:spMkLst>
        </pc:spChg>
        <pc:spChg chg="add del mod">
          <ac:chgData name="Eric P. Prostko" userId="57af0305-f4ff-4cda-9e98-7abbd193299d" providerId="ADAL" clId="{9E063530-BCAC-47E0-A519-F9F86D504F92}" dt="2022-10-06T20:18:20.791" v="653"/>
          <ac:spMkLst>
            <pc:docMk/>
            <pc:sldMk cId="2136030317" sldId="942"/>
            <ac:spMk id="5" creationId="{CF5D2E0A-062E-48B0-92AD-BF91F3950F79}"/>
          </ac:spMkLst>
        </pc:spChg>
        <pc:spChg chg="add del mod">
          <ac:chgData name="Eric P. Prostko" userId="57af0305-f4ff-4cda-9e98-7abbd193299d" providerId="ADAL" clId="{9E063530-BCAC-47E0-A519-F9F86D504F92}" dt="2022-10-06T20:18:33.950" v="654"/>
          <ac:spMkLst>
            <pc:docMk/>
            <pc:sldMk cId="2136030317" sldId="942"/>
            <ac:spMk id="6" creationId="{1490DC1E-1DA2-4868-B43C-42FC0C8809DC}"/>
          </ac:spMkLst>
        </pc:sp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2136030317" sldId="942"/>
            <ac:picMk id="7" creationId="{E8A4263C-1574-4D62-BBFC-BBFFD824CC7E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2136030317" sldId="942"/>
            <ac:picMk id="8" creationId="{5515F172-9EAF-46CF-95FC-789EE4FA120D}"/>
          </ac:picMkLst>
        </pc:picChg>
      </pc:sldChg>
      <pc:sldChg chg="addSp delSp modSp add ord">
        <pc:chgData name="Eric P. Prostko" userId="57af0305-f4ff-4cda-9e98-7abbd193299d" providerId="ADAL" clId="{9E063530-BCAC-47E0-A519-F9F86D504F92}" dt="2022-10-12T12:59:12.143" v="3943" actId="1076"/>
        <pc:sldMkLst>
          <pc:docMk/>
          <pc:sldMk cId="2285999786" sldId="943"/>
        </pc:sldMkLst>
        <pc:spChg chg="mod">
          <ac:chgData name="Eric P. Prostko" userId="57af0305-f4ff-4cda-9e98-7abbd193299d" providerId="ADAL" clId="{9E063530-BCAC-47E0-A519-F9F86D504F92}" dt="2022-10-06T20:20:10.519" v="707" actId="6549"/>
          <ac:spMkLst>
            <pc:docMk/>
            <pc:sldMk cId="2285999786" sldId="943"/>
            <ac:spMk id="2" creationId="{B24B45D5-30DE-264C-8B96-2F3AA22EE6CF}"/>
          </ac:spMkLst>
        </pc:spChg>
        <pc:spChg chg="add del mod">
          <ac:chgData name="Eric P. Prostko" userId="57af0305-f4ff-4cda-9e98-7abbd193299d" providerId="ADAL" clId="{9E063530-BCAC-47E0-A519-F9F86D504F92}" dt="2022-10-06T20:19:42.882" v="686"/>
          <ac:spMkLst>
            <pc:docMk/>
            <pc:sldMk cId="2285999786" sldId="943"/>
            <ac:spMk id="5" creationId="{AB677F88-C317-4117-90E8-FF50ADD0C562}"/>
          </ac:spMkLst>
        </pc:spChg>
        <pc:spChg chg="add del mod">
          <ac:chgData name="Eric P. Prostko" userId="57af0305-f4ff-4cda-9e98-7abbd193299d" providerId="ADAL" clId="{9E063530-BCAC-47E0-A519-F9F86D504F92}" dt="2022-10-06T20:19:45.222" v="687"/>
          <ac:spMkLst>
            <pc:docMk/>
            <pc:sldMk cId="2285999786" sldId="943"/>
            <ac:spMk id="6" creationId="{850B4EE7-ECFC-4DE0-A1FC-6964C4ABA9EB}"/>
          </ac:spMkLst>
        </pc:spChg>
        <pc:spChg chg="add del mod">
          <ac:chgData name="Eric P. Prostko" userId="57af0305-f4ff-4cda-9e98-7abbd193299d" providerId="ADAL" clId="{9E063530-BCAC-47E0-A519-F9F86D504F92}" dt="2022-10-06T20:19:57.971" v="688"/>
          <ac:spMkLst>
            <pc:docMk/>
            <pc:sldMk cId="2285999786" sldId="943"/>
            <ac:spMk id="7" creationId="{C15D53F6-2063-456D-B7E4-922AEA861BFE}"/>
          </ac:spMkLst>
        </pc:spChg>
        <pc:picChg chg="del">
          <ac:chgData name="Eric P. Prostko" userId="57af0305-f4ff-4cda-9e98-7abbd193299d" providerId="ADAL" clId="{9E063530-BCAC-47E0-A519-F9F86D504F92}" dt="2022-10-06T20:19:23.053" v="685" actId="478"/>
          <ac:picMkLst>
            <pc:docMk/>
            <pc:sldMk cId="2285999786" sldId="943"/>
            <ac:picMk id="4" creationId="{3D0D961E-8C24-4B0C-90B0-F09BED802C00}"/>
          </ac:picMkLst>
        </pc:picChg>
        <pc:picChg chg="add mod">
          <ac:chgData name="Eric P. Prostko" userId="57af0305-f4ff-4cda-9e98-7abbd193299d" providerId="ADAL" clId="{9E063530-BCAC-47E0-A519-F9F86D504F92}" dt="2022-10-12T12:59:12.143" v="3943" actId="1076"/>
          <ac:picMkLst>
            <pc:docMk/>
            <pc:sldMk cId="2285999786" sldId="943"/>
            <ac:picMk id="8" creationId="{65DDE25E-72C6-41DE-8359-75DF5D8F2910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2285999786" sldId="943"/>
            <ac:picMk id="9" creationId="{C8C60AEB-F60B-496C-A265-B03ACE920CA7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3:17:49.274" v="3257"/>
        <pc:sldMkLst>
          <pc:docMk/>
          <pc:sldMk cId="1541955403" sldId="944"/>
        </pc:sldMkLst>
        <pc:spChg chg="mod">
          <ac:chgData name="Eric P. Prostko" userId="57af0305-f4ff-4cda-9e98-7abbd193299d" providerId="ADAL" clId="{9E063530-BCAC-47E0-A519-F9F86D504F92}" dt="2022-10-11T13:17:49.274" v="3257"/>
          <ac:spMkLst>
            <pc:docMk/>
            <pc:sldMk cId="1541955403" sldId="944"/>
            <ac:spMk id="2" creationId="{8393B5D4-A10B-4EFE-A309-BFFB2759C365}"/>
          </ac:spMkLst>
        </pc:spChg>
        <pc:spChg chg="del">
          <ac:chgData name="Eric P. Prostko" userId="57af0305-f4ff-4cda-9e98-7abbd193299d" providerId="ADAL" clId="{9E063530-BCAC-47E0-A519-F9F86D504F92}" dt="2022-10-06T20:20:59.525" v="733"/>
          <ac:spMkLst>
            <pc:docMk/>
            <pc:sldMk cId="1541955403" sldId="944"/>
            <ac:spMk id="3" creationId="{27958D00-C1DB-4D98-98E3-F626B121D6DC}"/>
          </ac:spMkLst>
        </pc:sp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1541955403" sldId="944"/>
            <ac:picMk id="4" creationId="{1FD9E767-BEFD-4D73-A560-8297D2602963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3:17:49.274" v="3257"/>
        <pc:sldMkLst>
          <pc:docMk/>
          <pc:sldMk cId="1573534085" sldId="945"/>
        </pc:sldMkLst>
        <pc:spChg chg="mod">
          <ac:chgData name="Eric P. Prostko" userId="57af0305-f4ff-4cda-9e98-7abbd193299d" providerId="ADAL" clId="{9E063530-BCAC-47E0-A519-F9F86D504F92}" dt="2022-10-11T13:17:49.274" v="3257"/>
          <ac:spMkLst>
            <pc:docMk/>
            <pc:sldMk cId="1573534085" sldId="945"/>
            <ac:spMk id="2" creationId="{49BDB091-DBBC-4F0B-83D6-5778B91A7000}"/>
          </ac:spMkLst>
        </pc:spChg>
        <pc:spChg chg="del">
          <ac:chgData name="Eric P. Prostko" userId="57af0305-f4ff-4cda-9e98-7abbd193299d" providerId="ADAL" clId="{9E063530-BCAC-47E0-A519-F9F86D504F92}" dt="2022-10-06T20:26:46.989" v="891"/>
          <ac:spMkLst>
            <pc:docMk/>
            <pc:sldMk cId="1573534085" sldId="945"/>
            <ac:spMk id="3" creationId="{62BAFAF0-3596-4F22-8E05-5B400A24B0FD}"/>
          </ac:spMkLst>
        </pc:spChg>
        <pc:spChg chg="del">
          <ac:chgData name="Eric P. Prostko" userId="57af0305-f4ff-4cda-9e98-7abbd193299d" providerId="ADAL" clId="{9E063530-BCAC-47E0-A519-F9F86D504F92}" dt="2022-10-06T20:26:46.989" v="891"/>
          <ac:spMkLst>
            <pc:docMk/>
            <pc:sldMk cId="1573534085" sldId="945"/>
            <ac:spMk id="4" creationId="{CDABFCF8-ACA1-4CA3-B710-742A20C0850D}"/>
          </ac:spMkLst>
        </pc:spChg>
        <pc:spChg chg="add del mod">
          <ac:chgData name="Eric P. Prostko" userId="57af0305-f4ff-4cda-9e98-7abbd193299d" providerId="ADAL" clId="{9E063530-BCAC-47E0-A519-F9F86D504F92}" dt="2022-10-06T20:26:53.879" v="892"/>
          <ac:spMkLst>
            <pc:docMk/>
            <pc:sldMk cId="1573534085" sldId="945"/>
            <ac:spMk id="5" creationId="{80A0C57F-FBFE-4067-89D6-2447EE516BA0}"/>
          </ac:spMkLst>
        </pc:spChg>
        <pc:spChg chg="add mod">
          <ac:chgData name="Eric P. Prostko" userId="57af0305-f4ff-4cda-9e98-7abbd193299d" providerId="ADAL" clId="{9E063530-BCAC-47E0-A519-F9F86D504F92}" dt="2022-10-11T13:17:49.274" v="3257"/>
          <ac:spMkLst>
            <pc:docMk/>
            <pc:sldMk cId="1573534085" sldId="945"/>
            <ac:spMk id="7" creationId="{86BF18D3-1745-444E-99A0-51F18FB5176D}"/>
          </ac:spMkLst>
        </pc:spChg>
        <pc:spChg chg="add mod">
          <ac:chgData name="Eric P. Prostko" userId="57af0305-f4ff-4cda-9e98-7abbd193299d" providerId="ADAL" clId="{9E063530-BCAC-47E0-A519-F9F86D504F92}" dt="2022-10-11T13:17:49.274" v="3257"/>
          <ac:spMkLst>
            <pc:docMk/>
            <pc:sldMk cId="1573534085" sldId="945"/>
            <ac:spMk id="8" creationId="{7E263766-56B4-487A-BEBA-BCBAC35093AA}"/>
          </ac:spMkLst>
        </pc:sp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1573534085" sldId="945"/>
            <ac:picMk id="6" creationId="{B89599D8-1B70-49A0-B1AC-2E0C97E12C58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3:17:49.274" v="3257"/>
        <pc:sldMkLst>
          <pc:docMk/>
          <pc:sldMk cId="4260086044" sldId="946"/>
        </pc:sldMkLst>
        <pc:spChg chg="mod">
          <ac:chgData name="Eric P. Prostko" userId="57af0305-f4ff-4cda-9e98-7abbd193299d" providerId="ADAL" clId="{9E063530-BCAC-47E0-A519-F9F86D504F92}" dt="2022-10-11T13:17:49.274" v="3257"/>
          <ac:spMkLst>
            <pc:docMk/>
            <pc:sldMk cId="4260086044" sldId="946"/>
            <ac:spMk id="2" creationId="{2DD7A4F8-8243-4D68-9B60-61EB01FAADE8}"/>
          </ac:spMkLst>
        </pc:spChg>
        <pc:spChg chg="del">
          <ac:chgData name="Eric P. Prostko" userId="57af0305-f4ff-4cda-9e98-7abbd193299d" providerId="ADAL" clId="{9E063530-BCAC-47E0-A519-F9F86D504F92}" dt="2022-10-06T20:31:24.311" v="962"/>
          <ac:spMkLst>
            <pc:docMk/>
            <pc:sldMk cId="4260086044" sldId="946"/>
            <ac:spMk id="3" creationId="{9ED6C871-6842-4E68-A341-88CF39F10E9C}"/>
          </ac:spMkLst>
        </pc:spChg>
        <pc:spChg chg="del">
          <ac:chgData name="Eric P. Prostko" userId="57af0305-f4ff-4cda-9e98-7abbd193299d" providerId="ADAL" clId="{9E063530-BCAC-47E0-A519-F9F86D504F92}" dt="2022-10-06T20:31:35.674" v="963"/>
          <ac:spMkLst>
            <pc:docMk/>
            <pc:sldMk cId="4260086044" sldId="946"/>
            <ac:spMk id="4" creationId="{7C571ECC-135D-4FCE-A45A-5F21D0847084}"/>
          </ac:spMkLst>
        </pc:sp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4260086044" sldId="946"/>
            <ac:picMk id="5" creationId="{C8F79370-19F3-45AE-96B3-11A5BD43B436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4260086044" sldId="946"/>
            <ac:picMk id="6" creationId="{E0A7E8EB-DFB7-4BE8-855D-C3AD82E1AB31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8T19:22:45.876" v="4487" actId="6549"/>
        <pc:sldMkLst>
          <pc:docMk/>
          <pc:sldMk cId="2821577805" sldId="947"/>
        </pc:sldMkLst>
        <pc:spChg chg="mod">
          <ac:chgData name="Eric P. Prostko" userId="57af0305-f4ff-4cda-9e98-7abbd193299d" providerId="ADAL" clId="{9E063530-BCAC-47E0-A519-F9F86D504F92}" dt="2022-10-18T19:22:45.876" v="4487" actId="6549"/>
          <ac:spMkLst>
            <pc:docMk/>
            <pc:sldMk cId="2821577805" sldId="947"/>
            <ac:spMk id="2" creationId="{ABB6C20D-E1F1-4CA0-8495-AF5C9B879453}"/>
          </ac:spMkLst>
        </pc:spChg>
        <pc:spChg chg="del">
          <ac:chgData name="Eric P. Prostko" userId="57af0305-f4ff-4cda-9e98-7abbd193299d" providerId="ADAL" clId="{9E063530-BCAC-47E0-A519-F9F86D504F92}" dt="2022-10-07T12:07:29.111" v="972"/>
          <ac:spMkLst>
            <pc:docMk/>
            <pc:sldMk cId="2821577805" sldId="947"/>
            <ac:spMk id="3" creationId="{D89E9CF9-8266-45D7-8F7A-C2C36D0EBAE2}"/>
          </ac:spMkLst>
        </pc:spChg>
        <pc:spChg chg="del">
          <ac:chgData name="Eric P. Prostko" userId="57af0305-f4ff-4cda-9e98-7abbd193299d" providerId="ADAL" clId="{9E063530-BCAC-47E0-A519-F9F86D504F92}" dt="2022-10-07T12:07:35.972" v="973"/>
          <ac:spMkLst>
            <pc:docMk/>
            <pc:sldMk cId="2821577805" sldId="947"/>
            <ac:spMk id="4" creationId="{C6C6E0AF-F52A-4958-9FED-A4CDFA9BCDB5}"/>
          </ac:spMkLst>
        </pc:sp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2821577805" sldId="947"/>
            <ac:picMk id="5" creationId="{BBE55010-8043-409B-9C29-7DE806F5FCCD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2821577805" sldId="947"/>
            <ac:picMk id="6" creationId="{8BEF7013-D6DE-4960-A104-14CAAA36C49A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8T18:37:36.247" v="4106" actId="113"/>
        <pc:sldMkLst>
          <pc:docMk/>
          <pc:sldMk cId="3030278899" sldId="948"/>
        </pc:sldMkLst>
        <pc:spChg chg="del">
          <ac:chgData name="Eric P. Prostko" userId="57af0305-f4ff-4cda-9e98-7abbd193299d" providerId="ADAL" clId="{9E063530-BCAC-47E0-A519-F9F86D504F92}" dt="2022-10-10T15:45:28.247" v="1322"/>
          <ac:spMkLst>
            <pc:docMk/>
            <pc:sldMk cId="3030278899" sldId="948"/>
            <ac:spMk id="2" creationId="{CC75B668-1274-4195-85FA-77CCD794DFD8}"/>
          </ac:spMkLst>
        </pc:spChg>
        <pc:spChg chg="del">
          <ac:chgData name="Eric P. Prostko" userId="57af0305-f4ff-4cda-9e98-7abbd193299d" providerId="ADAL" clId="{9E063530-BCAC-47E0-A519-F9F86D504F92}" dt="2022-10-10T15:45:28.247" v="1322"/>
          <ac:spMkLst>
            <pc:docMk/>
            <pc:sldMk cId="3030278899" sldId="948"/>
            <ac:spMk id="3" creationId="{423E62FE-CE2C-4F80-A8AF-2066E627935A}"/>
          </ac:spMkLst>
        </pc:spChg>
        <pc:spChg chg="del">
          <ac:chgData name="Eric P. Prostko" userId="57af0305-f4ff-4cda-9e98-7abbd193299d" providerId="ADAL" clId="{9E063530-BCAC-47E0-A519-F9F86D504F92}" dt="2022-10-10T15:45:28.247" v="1322"/>
          <ac:spMkLst>
            <pc:docMk/>
            <pc:sldMk cId="3030278899" sldId="948"/>
            <ac:spMk id="4" creationId="{FEB179BE-63EB-4C95-A6B7-D9ED7F9BBCE5}"/>
          </ac:spMkLst>
        </pc:spChg>
        <pc:spChg chg="add del mod">
          <ac:chgData name="Eric P. Prostko" userId="57af0305-f4ff-4cda-9e98-7abbd193299d" providerId="ADAL" clId="{9E063530-BCAC-47E0-A519-F9F86D504F92}" dt="2022-10-10T15:45:33.154" v="1323"/>
          <ac:spMkLst>
            <pc:docMk/>
            <pc:sldMk cId="3030278899" sldId="948"/>
            <ac:spMk id="5" creationId="{372976B7-8879-4317-ABFC-014B6DF75E7E}"/>
          </ac:spMkLst>
        </pc:spChg>
        <pc:spChg chg="add del mod">
          <ac:chgData name="Eric P. Prostko" userId="57af0305-f4ff-4cda-9e98-7abbd193299d" providerId="ADAL" clId="{9E063530-BCAC-47E0-A519-F9F86D504F92}" dt="2022-10-10T15:45:33.154" v="1323"/>
          <ac:spMkLst>
            <pc:docMk/>
            <pc:sldMk cId="3030278899" sldId="948"/>
            <ac:spMk id="6" creationId="{ED00F7A9-44A6-4707-8C8A-8F4B23F93882}"/>
          </ac:spMkLst>
        </pc:spChg>
        <pc:spChg chg="add del mod">
          <ac:chgData name="Eric P. Prostko" userId="57af0305-f4ff-4cda-9e98-7abbd193299d" providerId="ADAL" clId="{9E063530-BCAC-47E0-A519-F9F86D504F92}" dt="2022-10-10T15:45:33.154" v="1323"/>
          <ac:spMkLst>
            <pc:docMk/>
            <pc:sldMk cId="3030278899" sldId="948"/>
            <ac:spMk id="7" creationId="{9643F516-06A3-4329-8CE8-6C54CB8E8D11}"/>
          </ac:spMkLst>
        </pc:spChg>
        <pc:spChg chg="add mod">
          <ac:chgData name="Eric P. Prostko" userId="57af0305-f4ff-4cda-9e98-7abbd193299d" providerId="ADAL" clId="{9E063530-BCAC-47E0-A519-F9F86D504F92}" dt="2022-10-18T18:37:21.290" v="4102" actId="14100"/>
          <ac:spMkLst>
            <pc:docMk/>
            <pc:sldMk cId="3030278899" sldId="948"/>
            <ac:spMk id="8" creationId="{87EA5A5E-E81A-4B95-8BA6-42907F783331}"/>
          </ac:spMkLst>
        </pc:spChg>
        <pc:spChg chg="add del mod">
          <ac:chgData name="Eric P. Prostko" userId="57af0305-f4ff-4cda-9e98-7abbd193299d" providerId="ADAL" clId="{9E063530-BCAC-47E0-A519-F9F86D504F92}" dt="2022-10-10T15:52:28.947" v="1514"/>
          <ac:spMkLst>
            <pc:docMk/>
            <pc:sldMk cId="3030278899" sldId="948"/>
            <ac:spMk id="9" creationId="{D2892587-0806-4842-AFDE-1EF0CBDCA42C}"/>
          </ac:spMkLst>
        </pc:spChg>
        <pc:spChg chg="add mod">
          <ac:chgData name="Eric P. Prostko" userId="57af0305-f4ff-4cda-9e98-7abbd193299d" providerId="ADAL" clId="{9E063530-BCAC-47E0-A519-F9F86D504F92}" dt="2022-10-18T18:37:36.247" v="4106" actId="113"/>
          <ac:spMkLst>
            <pc:docMk/>
            <pc:sldMk cId="3030278899" sldId="948"/>
            <ac:spMk id="10" creationId="{65CE40F7-AEF9-431A-999B-55F92358C0BA}"/>
          </ac:spMkLst>
        </pc:spChg>
        <pc:picChg chg="add mod">
          <ac:chgData name="Eric P. Prostko" userId="57af0305-f4ff-4cda-9e98-7abbd193299d" providerId="ADAL" clId="{9E063530-BCAC-47E0-A519-F9F86D504F92}" dt="2022-10-18T18:37:22.890" v="4103" actId="1076"/>
          <ac:picMkLst>
            <pc:docMk/>
            <pc:sldMk cId="3030278899" sldId="948"/>
            <ac:picMk id="1026" creationId="{77D6D744-67F1-4628-9BDC-1523EAFCE88E}"/>
          </ac:picMkLst>
        </pc:picChg>
      </pc:sldChg>
      <pc:sldChg chg="addSp delSp modSp add ord">
        <pc:chgData name="Eric P. Prostko" userId="57af0305-f4ff-4cda-9e98-7abbd193299d" providerId="ADAL" clId="{9E063530-BCAC-47E0-A519-F9F86D504F92}" dt="2022-10-11T13:42:31.274" v="3294" actId="478"/>
        <pc:sldMkLst>
          <pc:docMk/>
          <pc:sldMk cId="3387097364" sldId="949"/>
        </pc:sldMkLst>
        <pc:spChg chg="mod">
          <ac:chgData name="Eric P. Prostko" userId="57af0305-f4ff-4cda-9e98-7abbd193299d" providerId="ADAL" clId="{9E063530-BCAC-47E0-A519-F9F86D504F92}" dt="2022-10-10T16:08:44.531" v="2311" actId="6549"/>
          <ac:spMkLst>
            <pc:docMk/>
            <pc:sldMk cId="3387097364" sldId="949"/>
            <ac:spMk id="2" creationId="{FE404F40-6D2C-4FBF-8882-E040F63481E7}"/>
          </ac:spMkLst>
        </pc:spChg>
        <pc:spChg chg="del">
          <ac:chgData name="Eric P. Prostko" userId="57af0305-f4ff-4cda-9e98-7abbd193299d" providerId="ADAL" clId="{9E063530-BCAC-47E0-A519-F9F86D504F92}" dt="2022-10-10T15:55:28.764" v="1560"/>
          <ac:spMkLst>
            <pc:docMk/>
            <pc:sldMk cId="3387097364" sldId="949"/>
            <ac:spMk id="3" creationId="{6914B6BA-86BE-4BCB-B2FA-90E3D5A50B7B}"/>
          </ac:spMkLst>
        </pc:spChg>
        <pc:spChg chg="add del mod">
          <ac:chgData name="Eric P. Prostko" userId="57af0305-f4ff-4cda-9e98-7abbd193299d" providerId="ADAL" clId="{9E063530-BCAC-47E0-A519-F9F86D504F92}" dt="2022-10-11T13:42:31.274" v="3294" actId="478"/>
          <ac:spMkLst>
            <pc:docMk/>
            <pc:sldMk cId="3387097364" sldId="949"/>
            <ac:spMk id="3" creationId="{CE6BC67F-2E45-44AD-A223-8A4A71ADF165}"/>
          </ac:spMkLst>
        </pc:spChg>
        <pc:spChg chg="del">
          <ac:chgData name="Eric P. Prostko" userId="57af0305-f4ff-4cda-9e98-7abbd193299d" providerId="ADAL" clId="{9E063530-BCAC-47E0-A519-F9F86D504F92}" dt="2022-10-10T15:55:28.764" v="1560"/>
          <ac:spMkLst>
            <pc:docMk/>
            <pc:sldMk cId="3387097364" sldId="949"/>
            <ac:spMk id="4" creationId="{72AC8336-1C5A-43FC-8A0A-7CD66215708B}"/>
          </ac:spMkLst>
        </pc:spChg>
        <pc:spChg chg="add del mod">
          <ac:chgData name="Eric P. Prostko" userId="57af0305-f4ff-4cda-9e98-7abbd193299d" providerId="ADAL" clId="{9E063530-BCAC-47E0-A519-F9F86D504F92}" dt="2022-10-10T15:55:31.450" v="1561" actId="478"/>
          <ac:spMkLst>
            <pc:docMk/>
            <pc:sldMk cId="3387097364" sldId="949"/>
            <ac:spMk id="5" creationId="{69257769-B494-428C-B464-020746DC1E15}"/>
          </ac:spMkLst>
        </pc:spChg>
        <pc:picChg chg="add mod modCrop">
          <ac:chgData name="Eric P. Prostko" userId="57af0305-f4ff-4cda-9e98-7abbd193299d" providerId="ADAL" clId="{9E063530-BCAC-47E0-A519-F9F86D504F92}" dt="2022-10-11T13:17:49.274" v="3257"/>
          <ac:picMkLst>
            <pc:docMk/>
            <pc:sldMk cId="3387097364" sldId="949"/>
            <ac:picMk id="6" creationId="{3E5B251E-301A-46E6-B825-3E4E011BAD8D}"/>
          </ac:picMkLst>
        </pc:picChg>
        <pc:picChg chg="add mod modCrop">
          <ac:chgData name="Eric P. Prostko" userId="57af0305-f4ff-4cda-9e98-7abbd193299d" providerId="ADAL" clId="{9E063530-BCAC-47E0-A519-F9F86D504F92}" dt="2022-10-11T13:17:49.274" v="3257"/>
          <ac:picMkLst>
            <pc:docMk/>
            <pc:sldMk cId="3387097364" sldId="949"/>
            <ac:picMk id="7" creationId="{791D0981-C2B5-4294-B7DB-9356E5F6BDFC}"/>
          </ac:picMkLst>
        </pc:picChg>
        <pc:picChg chg="add mod modCrop">
          <ac:chgData name="Eric P. Prostko" userId="57af0305-f4ff-4cda-9e98-7abbd193299d" providerId="ADAL" clId="{9E063530-BCAC-47E0-A519-F9F86D504F92}" dt="2022-10-11T13:17:49.274" v="3257"/>
          <ac:picMkLst>
            <pc:docMk/>
            <pc:sldMk cId="3387097364" sldId="949"/>
            <ac:picMk id="8" creationId="{C6434E80-644F-4420-9B66-A4A6C8D2C5E0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4T19:51:22.659" v="4096" actId="6549"/>
        <pc:sldMkLst>
          <pc:docMk/>
          <pc:sldMk cId="2774913600" sldId="950"/>
        </pc:sldMkLst>
        <pc:spChg chg="mod">
          <ac:chgData name="Eric P. Prostko" userId="57af0305-f4ff-4cda-9e98-7abbd193299d" providerId="ADAL" clId="{9E063530-BCAC-47E0-A519-F9F86D504F92}" dt="2022-10-14T19:51:22.659" v="4096" actId="6549"/>
          <ac:spMkLst>
            <pc:docMk/>
            <pc:sldMk cId="2774913600" sldId="950"/>
            <ac:spMk id="2" creationId="{1B0327D6-5B55-4A16-A0C9-B16206B32994}"/>
          </ac:spMkLst>
        </pc:spChg>
        <pc:spChg chg="del">
          <ac:chgData name="Eric P. Prostko" userId="57af0305-f4ff-4cda-9e98-7abbd193299d" providerId="ADAL" clId="{9E063530-BCAC-47E0-A519-F9F86D504F92}" dt="2022-10-10T16:05:54.287" v="2198"/>
          <ac:spMkLst>
            <pc:docMk/>
            <pc:sldMk cId="2774913600" sldId="950"/>
            <ac:spMk id="3" creationId="{B40106B4-D157-4D39-B1FA-8AC04EDC15E9}"/>
          </ac:spMkLst>
        </pc:spChg>
        <pc:spChg chg="add del mod">
          <ac:chgData name="Eric P. Prostko" userId="57af0305-f4ff-4cda-9e98-7abbd193299d" providerId="ADAL" clId="{9E063530-BCAC-47E0-A519-F9F86D504F92}" dt="2022-10-14T19:41:40.890" v="4053"/>
          <ac:spMkLst>
            <pc:docMk/>
            <pc:sldMk cId="2774913600" sldId="950"/>
            <ac:spMk id="5" creationId="{A59D239D-53F2-4C3D-AF82-B3EF2B28432C}"/>
          </ac:spMkLst>
        </pc:spChg>
        <pc:spChg chg="add del mod">
          <ac:chgData name="Eric P. Prostko" userId="57af0305-f4ff-4cda-9e98-7abbd193299d" providerId="ADAL" clId="{9E063530-BCAC-47E0-A519-F9F86D504F92}" dt="2022-10-10T16:34:07.919" v="2971"/>
          <ac:spMkLst>
            <pc:docMk/>
            <pc:sldMk cId="2774913600" sldId="950"/>
            <ac:spMk id="5" creationId="{AD052D0C-5EC5-4FBF-9FFA-1BFDD872F972}"/>
          </ac:spMkLst>
        </pc:spChg>
        <pc:spChg chg="add del mod">
          <ac:chgData name="Eric P. Prostko" userId="57af0305-f4ff-4cda-9e98-7abbd193299d" providerId="ADAL" clId="{9E063530-BCAC-47E0-A519-F9F86D504F92}" dt="2022-10-10T16:34:17.788" v="2973"/>
          <ac:spMkLst>
            <pc:docMk/>
            <pc:sldMk cId="2774913600" sldId="950"/>
            <ac:spMk id="6" creationId="{4D92B264-4490-4AFE-89A4-6F44BC4631EF}"/>
          </ac:spMkLst>
        </pc:spChg>
        <pc:spChg chg="add del mod">
          <ac:chgData name="Eric P. Prostko" userId="57af0305-f4ff-4cda-9e98-7abbd193299d" providerId="ADAL" clId="{9E063530-BCAC-47E0-A519-F9F86D504F92}" dt="2022-10-14T19:41:40.890" v="4053"/>
          <ac:spMkLst>
            <pc:docMk/>
            <pc:sldMk cId="2774913600" sldId="950"/>
            <ac:spMk id="7" creationId="{C9E776FF-6EED-4173-953C-B239F6BB0D71}"/>
          </ac:spMkLst>
        </pc:spChg>
        <pc:spChg chg="add del mod">
          <ac:chgData name="Eric P. Prostko" userId="57af0305-f4ff-4cda-9e98-7abbd193299d" providerId="ADAL" clId="{9E063530-BCAC-47E0-A519-F9F86D504F92}" dt="2022-10-14T19:41:40.890" v="4053"/>
          <ac:spMkLst>
            <pc:docMk/>
            <pc:sldMk cId="2774913600" sldId="950"/>
            <ac:spMk id="9" creationId="{E73463DB-4DCA-40BF-BA63-E8D55A246C85}"/>
          </ac:spMkLst>
        </pc:spChg>
        <pc:spChg chg="add del mod">
          <ac:chgData name="Eric P. Prostko" userId="57af0305-f4ff-4cda-9e98-7abbd193299d" providerId="ADAL" clId="{9E063530-BCAC-47E0-A519-F9F86D504F92}" dt="2022-10-14T19:41:45.488" v="4054"/>
          <ac:spMkLst>
            <pc:docMk/>
            <pc:sldMk cId="2774913600" sldId="950"/>
            <ac:spMk id="10" creationId="{6DE40493-C20D-42B8-88ED-2E57F83AE5A1}"/>
          </ac:spMkLst>
        </pc:spChg>
        <pc:spChg chg="add del mod">
          <ac:chgData name="Eric P. Prostko" userId="57af0305-f4ff-4cda-9e98-7abbd193299d" providerId="ADAL" clId="{9E063530-BCAC-47E0-A519-F9F86D504F92}" dt="2022-10-14T19:41:45.488" v="4054"/>
          <ac:spMkLst>
            <pc:docMk/>
            <pc:sldMk cId="2774913600" sldId="950"/>
            <ac:spMk id="11" creationId="{C3C37E56-08C9-4E14-9B4E-7B3F8281C65B}"/>
          </ac:spMkLst>
        </pc:spChg>
        <pc:spChg chg="add del mod">
          <ac:chgData name="Eric P. Prostko" userId="57af0305-f4ff-4cda-9e98-7abbd193299d" providerId="ADAL" clId="{9E063530-BCAC-47E0-A519-F9F86D504F92}" dt="2022-10-14T19:41:47.750" v="4055"/>
          <ac:spMkLst>
            <pc:docMk/>
            <pc:sldMk cId="2774913600" sldId="950"/>
            <ac:spMk id="12" creationId="{2DC25F58-627D-4F80-A9F5-EBFF2D57B4DA}"/>
          </ac:spMkLst>
        </pc:spChg>
        <pc:picChg chg="add del mod">
          <ac:chgData name="Eric P. Prostko" userId="57af0305-f4ff-4cda-9e98-7abbd193299d" providerId="ADAL" clId="{9E063530-BCAC-47E0-A519-F9F86D504F92}" dt="2022-10-14T19:41:37.856" v="4051" actId="478"/>
          <ac:picMkLst>
            <pc:docMk/>
            <pc:sldMk cId="2774913600" sldId="950"/>
            <ac:picMk id="4" creationId="{4B4E6B97-4213-49DE-9821-676265FE5E7D}"/>
          </ac:picMkLst>
        </pc:picChg>
        <pc:picChg chg="add del mod">
          <ac:chgData name="Eric P. Prostko" userId="57af0305-f4ff-4cda-9e98-7abbd193299d" providerId="ADAL" clId="{9E063530-BCAC-47E0-A519-F9F86D504F92}" dt="2022-10-14T19:41:38.765" v="4052" actId="478"/>
          <ac:picMkLst>
            <pc:docMk/>
            <pc:sldMk cId="2774913600" sldId="950"/>
            <ac:picMk id="8" creationId="{D3595C06-668F-465D-B069-1BF087E04B8E}"/>
          </ac:picMkLst>
        </pc:picChg>
        <pc:picChg chg="add mod">
          <ac:chgData name="Eric P. Prostko" userId="57af0305-f4ff-4cda-9e98-7abbd193299d" providerId="ADAL" clId="{9E063530-BCAC-47E0-A519-F9F86D504F92}" dt="2022-10-14T19:41:54.100" v="4058" actId="1076"/>
          <ac:picMkLst>
            <pc:docMk/>
            <pc:sldMk cId="2774913600" sldId="950"/>
            <ac:picMk id="14" creationId="{5964EEC3-9410-4163-8BEF-52AB57A79848}"/>
          </ac:picMkLst>
        </pc:picChg>
        <pc:picChg chg="add del">
          <ac:chgData name="Eric P. Prostko" userId="57af0305-f4ff-4cda-9e98-7abbd193299d" providerId="ADAL" clId="{9E063530-BCAC-47E0-A519-F9F86D504F92}" dt="2022-10-10T16:34:10.204" v="2972"/>
          <ac:picMkLst>
            <pc:docMk/>
            <pc:sldMk cId="2774913600" sldId="950"/>
            <ac:picMk id="5122" creationId="{B3B8DEA2-BF00-4FB9-9A11-7E616C02284A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2T12:58:21.718" v="3942" actId="692"/>
        <pc:sldMkLst>
          <pc:docMk/>
          <pc:sldMk cId="1627694220" sldId="951"/>
        </pc:sldMkLst>
        <pc:spChg chg="mod">
          <ac:chgData name="Eric P. Prostko" userId="57af0305-f4ff-4cda-9e98-7abbd193299d" providerId="ADAL" clId="{9E063530-BCAC-47E0-A519-F9F86D504F92}" dt="2022-10-10T16:09:08.427" v="2317" actId="6549"/>
          <ac:spMkLst>
            <pc:docMk/>
            <pc:sldMk cId="1627694220" sldId="951"/>
            <ac:spMk id="2" creationId="{DFEB2FB4-46DD-47C3-8729-051E3E4427ED}"/>
          </ac:spMkLst>
        </pc:spChg>
        <pc:spChg chg="del">
          <ac:chgData name="Eric P. Prostko" userId="57af0305-f4ff-4cda-9e98-7abbd193299d" providerId="ADAL" clId="{9E063530-BCAC-47E0-A519-F9F86D504F92}" dt="2022-10-10T16:06:58.159" v="2233"/>
          <ac:spMkLst>
            <pc:docMk/>
            <pc:sldMk cId="1627694220" sldId="951"/>
            <ac:spMk id="3" creationId="{90E495F4-6552-4392-AFD0-D1EA20F83292}"/>
          </ac:spMkLst>
        </pc:spChg>
        <pc:spChg chg="del">
          <ac:chgData name="Eric P. Prostko" userId="57af0305-f4ff-4cda-9e98-7abbd193299d" providerId="ADAL" clId="{9E063530-BCAC-47E0-A519-F9F86D504F92}" dt="2022-10-10T16:06:58.159" v="2233"/>
          <ac:spMkLst>
            <pc:docMk/>
            <pc:sldMk cId="1627694220" sldId="951"/>
            <ac:spMk id="4" creationId="{822DAB83-3C3A-40F5-B5E1-96D7B26F085C}"/>
          </ac:spMkLst>
        </pc:spChg>
        <pc:spChg chg="add del mod">
          <ac:chgData name="Eric P. Prostko" userId="57af0305-f4ff-4cda-9e98-7abbd193299d" providerId="ADAL" clId="{9E063530-BCAC-47E0-A519-F9F86D504F92}" dt="2022-10-10T16:07:00.274" v="2234"/>
          <ac:spMkLst>
            <pc:docMk/>
            <pc:sldMk cId="1627694220" sldId="951"/>
            <ac:spMk id="5" creationId="{B1A19E83-6627-43F5-9BF6-73B6AE0C5304}"/>
          </ac:spMkLst>
        </pc:spChg>
        <pc:spChg chg="add del mod">
          <ac:chgData name="Eric P. Prostko" userId="57af0305-f4ff-4cda-9e98-7abbd193299d" providerId="ADAL" clId="{9E063530-BCAC-47E0-A519-F9F86D504F92}" dt="2022-10-10T16:07:46.549" v="2284"/>
          <ac:spMkLst>
            <pc:docMk/>
            <pc:sldMk cId="1627694220" sldId="951"/>
            <ac:spMk id="7" creationId="{0FF34811-8C69-4991-B7F1-235D0FF8A25C}"/>
          </ac:spMkLst>
        </pc:spChg>
        <pc:spChg chg="add mod">
          <ac:chgData name="Eric P. Prostko" userId="57af0305-f4ff-4cda-9e98-7abbd193299d" providerId="ADAL" clId="{9E063530-BCAC-47E0-A519-F9F86D504F92}" dt="2022-10-12T12:58:21.718" v="3942" actId="692"/>
          <ac:spMkLst>
            <pc:docMk/>
            <pc:sldMk cId="1627694220" sldId="951"/>
            <ac:spMk id="8" creationId="{EE00BA71-F102-4DBA-8559-26A97655094B}"/>
          </ac:spMkLst>
        </pc:spChg>
        <pc:picChg chg="add mod modCrop">
          <ac:chgData name="Eric P. Prostko" userId="57af0305-f4ff-4cda-9e98-7abbd193299d" providerId="ADAL" clId="{9E063530-BCAC-47E0-A519-F9F86D504F92}" dt="2022-10-11T13:17:49.274" v="3257"/>
          <ac:picMkLst>
            <pc:docMk/>
            <pc:sldMk cId="1627694220" sldId="951"/>
            <ac:picMk id="6" creationId="{A94827E9-336A-462D-A070-E12C50844798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3:17:49.274" v="3257"/>
        <pc:sldMkLst>
          <pc:docMk/>
          <pc:sldMk cId="1316439100" sldId="952"/>
        </pc:sldMkLst>
        <pc:spChg chg="del">
          <ac:chgData name="Eric P. Prostko" userId="57af0305-f4ff-4cda-9e98-7abbd193299d" providerId="ADAL" clId="{9E063530-BCAC-47E0-A519-F9F86D504F92}" dt="2022-10-10T16:09:39.154" v="2319"/>
          <ac:spMkLst>
            <pc:docMk/>
            <pc:sldMk cId="1316439100" sldId="952"/>
            <ac:spMk id="2" creationId="{752DBC5B-0752-4FC5-A1DE-8175DD53480C}"/>
          </ac:spMkLst>
        </pc:spChg>
        <pc:spChg chg="del">
          <ac:chgData name="Eric P. Prostko" userId="57af0305-f4ff-4cda-9e98-7abbd193299d" providerId="ADAL" clId="{9E063530-BCAC-47E0-A519-F9F86D504F92}" dt="2022-10-10T16:09:39.154" v="2319"/>
          <ac:spMkLst>
            <pc:docMk/>
            <pc:sldMk cId="1316439100" sldId="952"/>
            <ac:spMk id="3" creationId="{AE842698-D9D1-4963-8AE4-D50E078E2FB6}"/>
          </ac:spMkLst>
        </pc:spChg>
        <pc:spChg chg="add mod">
          <ac:chgData name="Eric P. Prostko" userId="57af0305-f4ff-4cda-9e98-7abbd193299d" providerId="ADAL" clId="{9E063530-BCAC-47E0-A519-F9F86D504F92}" dt="2022-10-10T16:12:12.501" v="2502" actId="20577"/>
          <ac:spMkLst>
            <pc:docMk/>
            <pc:sldMk cId="1316439100" sldId="952"/>
            <ac:spMk id="4" creationId="{EAD23E92-4D8C-4209-9CEE-9BCCF99C40E3}"/>
          </ac:spMkLst>
        </pc:spChg>
        <pc:spChg chg="add del mod">
          <ac:chgData name="Eric P. Prostko" userId="57af0305-f4ff-4cda-9e98-7abbd193299d" providerId="ADAL" clId="{9E063530-BCAC-47E0-A519-F9F86D504F92}" dt="2022-10-10T16:11:27.899" v="2472"/>
          <ac:spMkLst>
            <pc:docMk/>
            <pc:sldMk cId="1316439100" sldId="952"/>
            <ac:spMk id="5" creationId="{12E4A6F8-8846-47B0-BA7C-C93756737244}"/>
          </ac:spMkLst>
        </pc:spChg>
        <pc:spChg chg="add mod">
          <ac:chgData name="Eric P. Prostko" userId="57af0305-f4ff-4cda-9e98-7abbd193299d" providerId="ADAL" clId="{9E063530-BCAC-47E0-A519-F9F86D504F92}" dt="2022-10-10T16:49:31.650" v="3060" actId="6549"/>
          <ac:spMkLst>
            <pc:docMk/>
            <pc:sldMk cId="1316439100" sldId="952"/>
            <ac:spMk id="6" creationId="{64440714-47AF-4D1C-80BE-B9A8C88D7CDC}"/>
          </ac:spMkLst>
        </pc:spChg>
        <pc:picChg chg="add del mod modCrop">
          <ac:chgData name="Eric P. Prostko" userId="57af0305-f4ff-4cda-9e98-7abbd193299d" providerId="ADAL" clId="{9E063530-BCAC-47E0-A519-F9F86D504F92}" dt="2022-10-10T16:11:25.921" v="2471"/>
          <ac:picMkLst>
            <pc:docMk/>
            <pc:sldMk cId="1316439100" sldId="952"/>
            <ac:picMk id="7" creationId="{41B32250-039B-4677-AAD6-DC119C38A41B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1316439100" sldId="952"/>
            <ac:picMk id="8" creationId="{122CDA91-AD3F-456B-B462-FFF611070111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9:55:44.030" v="3892" actId="1076"/>
        <pc:sldMkLst>
          <pc:docMk/>
          <pc:sldMk cId="1528540011" sldId="953"/>
        </pc:sldMkLst>
        <pc:spChg chg="del">
          <ac:chgData name="Eric P. Prostko" userId="57af0305-f4ff-4cda-9e98-7abbd193299d" providerId="ADAL" clId="{9E063530-BCAC-47E0-A519-F9F86D504F92}" dt="2022-10-10T16:13:42.716" v="2577"/>
          <ac:spMkLst>
            <pc:docMk/>
            <pc:sldMk cId="1528540011" sldId="953"/>
            <ac:spMk id="2" creationId="{77ADDABC-B8CF-4C76-B3CA-BF25CC721A2F}"/>
          </ac:spMkLst>
        </pc:spChg>
        <pc:spChg chg="add del mod">
          <ac:chgData name="Eric P. Prostko" userId="57af0305-f4ff-4cda-9e98-7abbd193299d" providerId="ADAL" clId="{9E063530-BCAC-47E0-A519-F9F86D504F92}" dt="2022-10-11T13:03:02.148" v="3226"/>
          <ac:spMkLst>
            <pc:docMk/>
            <pc:sldMk cId="1528540011" sldId="953"/>
            <ac:spMk id="2" creationId="{87AF270E-1677-471E-8412-6623DA5F0EA0}"/>
          </ac:spMkLst>
        </pc:spChg>
        <pc:spChg chg="del">
          <ac:chgData name="Eric P. Prostko" userId="57af0305-f4ff-4cda-9e98-7abbd193299d" providerId="ADAL" clId="{9E063530-BCAC-47E0-A519-F9F86D504F92}" dt="2022-10-10T16:13:42.716" v="2577"/>
          <ac:spMkLst>
            <pc:docMk/>
            <pc:sldMk cId="1528540011" sldId="953"/>
            <ac:spMk id="3" creationId="{607A6E17-C1F8-43D8-97E5-4C0B83CA6C64}"/>
          </ac:spMkLst>
        </pc:spChg>
        <pc:spChg chg="add mod">
          <ac:chgData name="Eric P. Prostko" userId="57af0305-f4ff-4cda-9e98-7abbd193299d" providerId="ADAL" clId="{9E063530-BCAC-47E0-A519-F9F86D504F92}" dt="2022-10-11T19:55:44.030" v="3892" actId="1076"/>
          <ac:spMkLst>
            <pc:docMk/>
            <pc:sldMk cId="1528540011" sldId="953"/>
            <ac:spMk id="3" creationId="{61DFCBAB-392A-457E-B9DD-033A91144110}"/>
          </ac:spMkLst>
        </pc:spChg>
        <pc:spChg chg="del">
          <ac:chgData name="Eric P. Prostko" userId="57af0305-f4ff-4cda-9e98-7abbd193299d" providerId="ADAL" clId="{9E063530-BCAC-47E0-A519-F9F86D504F92}" dt="2022-10-10T16:13:42.716" v="2577"/>
          <ac:spMkLst>
            <pc:docMk/>
            <pc:sldMk cId="1528540011" sldId="953"/>
            <ac:spMk id="4" creationId="{1B8B96E2-D5DD-4976-8257-45CBF373BA6F}"/>
          </ac:spMkLst>
        </pc:spChg>
        <pc:spChg chg="add del mod">
          <ac:chgData name="Eric P. Prostko" userId="57af0305-f4ff-4cda-9e98-7abbd193299d" providerId="ADAL" clId="{9E063530-BCAC-47E0-A519-F9F86D504F92}" dt="2022-10-11T19:55:20.753" v="3884"/>
          <ac:spMkLst>
            <pc:docMk/>
            <pc:sldMk cId="1528540011" sldId="953"/>
            <ac:spMk id="4" creationId="{CEEC27AC-13B5-4F1A-9325-B71323EC2290}"/>
          </ac:spMkLst>
        </pc:spChg>
        <pc:spChg chg="add mod">
          <ac:chgData name="Eric P. Prostko" userId="57af0305-f4ff-4cda-9e98-7abbd193299d" providerId="ADAL" clId="{9E063530-BCAC-47E0-A519-F9F86D504F92}" dt="2022-10-11T19:01:15.655" v="3534" actId="20577"/>
          <ac:spMkLst>
            <pc:docMk/>
            <pc:sldMk cId="1528540011" sldId="953"/>
            <ac:spMk id="5" creationId="{3217F03E-40AB-48BD-B1C6-7A32D1090DBA}"/>
          </ac:spMkLst>
        </pc:spChg>
        <pc:spChg chg="add del mod">
          <ac:chgData name="Eric P. Prostko" userId="57af0305-f4ff-4cda-9e98-7abbd193299d" providerId="ADAL" clId="{9E063530-BCAC-47E0-A519-F9F86D504F92}" dt="2022-10-10T16:14:15.982" v="2587"/>
          <ac:spMkLst>
            <pc:docMk/>
            <pc:sldMk cId="1528540011" sldId="953"/>
            <ac:spMk id="6" creationId="{A8DC3D8A-3D9F-40C8-96F9-A321328A812E}"/>
          </ac:spMkLst>
        </pc:spChg>
        <pc:spChg chg="add del mod">
          <ac:chgData name="Eric P. Prostko" userId="57af0305-f4ff-4cda-9e98-7abbd193299d" providerId="ADAL" clId="{9E063530-BCAC-47E0-A519-F9F86D504F92}" dt="2022-10-11T19:55:27.475" v="3887"/>
          <ac:spMkLst>
            <pc:docMk/>
            <pc:sldMk cId="1528540011" sldId="953"/>
            <ac:spMk id="8" creationId="{357FD2C0-0033-4DC8-9048-E17D7EDD6D00}"/>
          </ac:spMkLst>
        </pc:spChg>
        <pc:picChg chg="add del mod">
          <ac:chgData name="Eric P. Prostko" userId="57af0305-f4ff-4cda-9e98-7abbd193299d" providerId="ADAL" clId="{9E063530-BCAC-47E0-A519-F9F86D504F92}" dt="2022-10-11T19:55:25.409" v="3886"/>
          <ac:picMkLst>
            <pc:docMk/>
            <pc:sldMk cId="1528540011" sldId="953"/>
            <ac:picMk id="6" creationId="{F42967B6-D9F3-468E-9553-EC5EB7C5C1FC}"/>
          </ac:picMkLst>
        </pc:picChg>
        <pc:picChg chg="add del mod">
          <ac:chgData name="Eric P. Prostko" userId="57af0305-f4ff-4cda-9e98-7abbd193299d" providerId="ADAL" clId="{9E063530-BCAC-47E0-A519-F9F86D504F92}" dt="2022-10-11T19:55:15.867" v="3883"/>
          <ac:picMkLst>
            <pc:docMk/>
            <pc:sldMk cId="1528540011" sldId="953"/>
            <ac:picMk id="7" creationId="{7C4A490E-34FF-4427-8B3D-F3B799D7FCA7}"/>
          </ac:picMkLst>
        </pc:picChg>
        <pc:picChg chg="add mod">
          <ac:chgData name="Eric P. Prostko" userId="57af0305-f4ff-4cda-9e98-7abbd193299d" providerId="ADAL" clId="{9E063530-BCAC-47E0-A519-F9F86D504F92}" dt="2022-10-11T19:55:22.418" v="3885" actId="1076"/>
          <ac:picMkLst>
            <pc:docMk/>
            <pc:sldMk cId="1528540011" sldId="953"/>
            <ac:picMk id="9" creationId="{FE8068E4-2B15-4D88-BBA0-6433EF5E00BF}"/>
          </ac:picMkLst>
        </pc:picChg>
        <pc:picChg chg="add mod">
          <ac:chgData name="Eric P. Prostko" userId="57af0305-f4ff-4cda-9e98-7abbd193299d" providerId="ADAL" clId="{9E063530-BCAC-47E0-A519-F9F86D504F92}" dt="2022-10-11T19:55:30.032" v="3888" actId="1076"/>
          <ac:picMkLst>
            <pc:docMk/>
            <pc:sldMk cId="1528540011" sldId="953"/>
            <ac:picMk id="10" creationId="{33DA2809-39E9-4D9B-9E2E-4417C69DE35F}"/>
          </ac:picMkLst>
        </pc:picChg>
        <pc:picChg chg="add del mod">
          <ac:chgData name="Eric P. Prostko" userId="57af0305-f4ff-4cda-9e98-7abbd193299d" providerId="ADAL" clId="{9E063530-BCAC-47E0-A519-F9F86D504F92}" dt="2022-10-11T19:55:11.145" v="3879"/>
          <ac:picMkLst>
            <pc:docMk/>
            <pc:sldMk cId="1528540011" sldId="953"/>
            <ac:picMk id="1026" creationId="{17643AB3-9411-4E1C-8AEC-921180045A1F}"/>
          </ac:picMkLst>
        </pc:picChg>
      </pc:sldChg>
      <pc:sldChg chg="addSp delSp modSp add modNotes">
        <pc:chgData name="Eric P. Prostko" userId="57af0305-f4ff-4cda-9e98-7abbd193299d" providerId="ADAL" clId="{9E063530-BCAC-47E0-A519-F9F86D504F92}" dt="2022-10-11T18:52:51.799" v="3521"/>
        <pc:sldMkLst>
          <pc:docMk/>
          <pc:sldMk cId="3427494584" sldId="954"/>
        </pc:sldMkLst>
        <pc:spChg chg="mod">
          <ac:chgData name="Eric P. Prostko" userId="57af0305-f4ff-4cda-9e98-7abbd193299d" providerId="ADAL" clId="{9E063530-BCAC-47E0-A519-F9F86D504F92}" dt="2022-10-10T16:14:40.435" v="2598" actId="20577"/>
          <ac:spMkLst>
            <pc:docMk/>
            <pc:sldMk cId="3427494584" sldId="954"/>
            <ac:spMk id="2" creationId="{86BB4EA5-1958-4C46-ACF5-9B6DD147ED55}"/>
          </ac:spMkLst>
        </pc:spChg>
        <pc:spChg chg="del">
          <ac:chgData name="Eric P. Prostko" userId="57af0305-f4ff-4cda-9e98-7abbd193299d" providerId="ADAL" clId="{9E063530-BCAC-47E0-A519-F9F86D504F92}" dt="2022-10-10T16:26:18.766" v="2749"/>
          <ac:spMkLst>
            <pc:docMk/>
            <pc:sldMk cId="3427494584" sldId="954"/>
            <ac:spMk id="3" creationId="{6337E5B0-9108-4CB7-92DD-EA667FF2CD8F}"/>
          </ac:spMkLst>
        </pc:spChg>
        <pc:spChg chg="add del mod">
          <ac:chgData name="Eric P. Prostko" userId="57af0305-f4ff-4cda-9e98-7abbd193299d" providerId="ADAL" clId="{9E063530-BCAC-47E0-A519-F9F86D504F92}" dt="2022-10-10T16:26:21.916" v="2750"/>
          <ac:spMkLst>
            <pc:docMk/>
            <pc:sldMk cId="3427494584" sldId="954"/>
            <ac:spMk id="4" creationId="{937C0A1D-7282-400E-BA74-12816FDD3258}"/>
          </ac:spMkLst>
        </pc:spChg>
        <pc:spChg chg="add del mod">
          <ac:chgData name="Eric P. Prostko" userId="57af0305-f4ff-4cda-9e98-7abbd193299d" providerId="ADAL" clId="{9E063530-BCAC-47E0-A519-F9F86D504F92}" dt="2022-10-10T16:32:13.420" v="2968"/>
          <ac:spMkLst>
            <pc:docMk/>
            <pc:sldMk cId="3427494584" sldId="954"/>
            <ac:spMk id="5" creationId="{91316A0A-1010-46AE-A851-4998D34F0098}"/>
          </ac:spMkLst>
        </pc:spChg>
        <pc:picChg chg="add del">
          <ac:chgData name="Eric P. Prostko" userId="57af0305-f4ff-4cda-9e98-7abbd193299d" providerId="ADAL" clId="{9E063530-BCAC-47E0-A519-F9F86D504F92}" dt="2022-10-10T16:30:24.102" v="2765"/>
          <ac:picMkLst>
            <pc:docMk/>
            <pc:sldMk cId="3427494584" sldId="954"/>
            <ac:picMk id="6" creationId="{BF22B33D-8493-45BF-8FF5-E819F70653D1}"/>
          </ac:picMkLst>
        </pc:picChg>
        <pc:picChg chg="add del mod modCrop">
          <ac:chgData name="Eric P. Prostko" userId="57af0305-f4ff-4cda-9e98-7abbd193299d" providerId="ADAL" clId="{9E063530-BCAC-47E0-A519-F9F86D504F92}" dt="2022-10-10T16:32:11.509" v="2967"/>
          <ac:picMkLst>
            <pc:docMk/>
            <pc:sldMk cId="3427494584" sldId="954"/>
            <ac:picMk id="7" creationId="{D2EC0E5E-1CC3-4F96-8D15-3FE4B03E7161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3427494584" sldId="954"/>
            <ac:picMk id="8" creationId="{868A5B53-353E-4176-9462-90E28AB0C707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3427494584" sldId="954"/>
            <ac:picMk id="4098" creationId="{4EA1A64F-A6EB-4F85-9CCA-CCC8E8A2C8EA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3427494584" sldId="954"/>
            <ac:picMk id="4100" creationId="{83C4CDC1-991C-40C0-B379-D4F3512EF91E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3427494584" sldId="954"/>
            <ac:picMk id="4102" creationId="{EA78D507-6F9A-4D94-869B-753B77681FDE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3427494584" sldId="954"/>
            <ac:picMk id="4104" creationId="{BC2A2A4C-1105-45A4-938D-BBDD6098EE1D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3:17:49.274" v="3257"/>
        <pc:sldMkLst>
          <pc:docMk/>
          <pc:sldMk cId="2638798603" sldId="955"/>
        </pc:sldMkLst>
        <pc:spChg chg="mod">
          <ac:chgData name="Eric P. Prostko" userId="57af0305-f4ff-4cda-9e98-7abbd193299d" providerId="ADAL" clId="{9E063530-BCAC-47E0-A519-F9F86D504F92}" dt="2022-10-10T16:15:06.189" v="2613" actId="20577"/>
          <ac:spMkLst>
            <pc:docMk/>
            <pc:sldMk cId="2638798603" sldId="955"/>
            <ac:spMk id="2" creationId="{AB171DF6-1D6C-4A6D-96DC-E48B26B5DB6D}"/>
          </ac:spMkLst>
        </pc:spChg>
        <pc:spChg chg="del">
          <ac:chgData name="Eric P. Prostko" userId="57af0305-f4ff-4cda-9e98-7abbd193299d" providerId="ADAL" clId="{9E063530-BCAC-47E0-A519-F9F86D504F92}" dt="2022-10-10T16:15:49.987" v="2614"/>
          <ac:spMkLst>
            <pc:docMk/>
            <pc:sldMk cId="2638798603" sldId="955"/>
            <ac:spMk id="3" creationId="{995B641A-99F5-4035-90AB-3923655DD362}"/>
          </ac:spMkLst>
        </pc:spChg>
        <pc:spChg chg="mod">
          <ac:chgData name="Eric P. Prostko" userId="57af0305-f4ff-4cda-9e98-7abbd193299d" providerId="ADAL" clId="{9E063530-BCAC-47E0-A519-F9F86D504F92}" dt="2022-10-10T16:16:48.864" v="2705" actId="6549"/>
          <ac:spMkLst>
            <pc:docMk/>
            <pc:sldMk cId="2638798603" sldId="955"/>
            <ac:spMk id="4" creationId="{9229C7E8-9F86-4FDD-882E-B3137DDF44CC}"/>
          </ac:spMkLst>
        </pc:sp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2638798603" sldId="955"/>
            <ac:picMk id="2050" creationId="{6D0A72B2-81C4-4DCC-AA45-A104E1BCCADE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3:17:49.274" v="3257"/>
        <pc:sldMkLst>
          <pc:docMk/>
          <pc:sldMk cId="2336018917" sldId="956"/>
        </pc:sldMkLst>
        <pc:spChg chg="mod">
          <ac:chgData name="Eric P. Prostko" userId="57af0305-f4ff-4cda-9e98-7abbd193299d" providerId="ADAL" clId="{9E063530-BCAC-47E0-A519-F9F86D504F92}" dt="2022-10-10T16:19:56.924" v="2728" actId="20577"/>
          <ac:spMkLst>
            <pc:docMk/>
            <pc:sldMk cId="2336018917" sldId="956"/>
            <ac:spMk id="2" creationId="{2ED231CE-7A4E-4B9A-BE61-32956929573E}"/>
          </ac:spMkLst>
        </pc:spChg>
        <pc:spChg chg="del">
          <ac:chgData name="Eric P. Prostko" userId="57af0305-f4ff-4cda-9e98-7abbd193299d" providerId="ADAL" clId="{9E063530-BCAC-47E0-A519-F9F86D504F92}" dt="2022-10-10T16:20:15.429" v="2729"/>
          <ac:spMkLst>
            <pc:docMk/>
            <pc:sldMk cId="2336018917" sldId="956"/>
            <ac:spMk id="3" creationId="{D86148FC-8596-4DFA-9A1D-63F6842C3AC8}"/>
          </ac:spMkLst>
        </pc:spChg>
        <pc:spChg chg="add del mod">
          <ac:chgData name="Eric P. Prostko" userId="57af0305-f4ff-4cda-9e98-7abbd193299d" providerId="ADAL" clId="{9E063530-BCAC-47E0-A519-F9F86D504F92}" dt="2022-10-10T16:20:54.973" v="2731"/>
          <ac:spMkLst>
            <pc:docMk/>
            <pc:sldMk cId="2336018917" sldId="956"/>
            <ac:spMk id="4" creationId="{9CF1167D-F77B-4369-BD95-F13F8164B74B}"/>
          </ac:spMkLst>
        </pc:spChg>
        <pc:spChg chg="add del mod">
          <ac:chgData name="Eric P. Prostko" userId="57af0305-f4ff-4cda-9e98-7abbd193299d" providerId="ADAL" clId="{9E063530-BCAC-47E0-A519-F9F86D504F92}" dt="2022-10-10T16:20:18.236" v="2730"/>
          <ac:spMkLst>
            <pc:docMk/>
            <pc:sldMk cId="2336018917" sldId="956"/>
            <ac:spMk id="5" creationId="{14357445-96F1-4DE1-8EC9-4746016F58CA}"/>
          </ac:spMkLst>
        </pc:sp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2336018917" sldId="956"/>
            <ac:picMk id="6" creationId="{73AB971D-A64A-4AA8-A480-EDA398D3FEEA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2336018917" sldId="956"/>
            <ac:picMk id="3074" creationId="{08735857-04E4-42BA-B6BD-1EBD9ABE1D3C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3:17:49.274" v="3257"/>
        <pc:sldMkLst>
          <pc:docMk/>
          <pc:sldMk cId="1682589507" sldId="957"/>
        </pc:sldMkLst>
        <pc:spChg chg="mod">
          <ac:chgData name="Eric P. Prostko" userId="57af0305-f4ff-4cda-9e98-7abbd193299d" providerId="ADAL" clId="{9E063530-BCAC-47E0-A519-F9F86D504F92}" dt="2022-10-11T13:17:49.274" v="3257"/>
          <ac:spMkLst>
            <pc:docMk/>
            <pc:sldMk cId="1682589507" sldId="957"/>
            <ac:spMk id="2" creationId="{C29341D6-92CF-420F-B749-B8756212FE8D}"/>
          </ac:spMkLst>
        </pc:spChg>
        <pc:spChg chg="del">
          <ac:chgData name="Eric P. Prostko" userId="57af0305-f4ff-4cda-9e98-7abbd193299d" providerId="ADAL" clId="{9E063530-BCAC-47E0-A519-F9F86D504F92}" dt="2022-10-10T16:47:19.671" v="3030"/>
          <ac:spMkLst>
            <pc:docMk/>
            <pc:sldMk cId="1682589507" sldId="957"/>
            <ac:spMk id="3" creationId="{EC1F7976-EC58-422C-9586-A54F167C3086}"/>
          </ac:spMkLst>
        </pc:spChg>
        <pc:spChg chg="add del mod">
          <ac:chgData name="Eric P. Prostko" userId="57af0305-f4ff-4cda-9e98-7abbd193299d" providerId="ADAL" clId="{9E063530-BCAC-47E0-A519-F9F86D504F92}" dt="2022-10-10T16:48:05.044" v="3040"/>
          <ac:spMkLst>
            <pc:docMk/>
            <pc:sldMk cId="1682589507" sldId="957"/>
            <ac:spMk id="6" creationId="{34936C33-3ECE-4CA8-A200-563B51EDAB5B}"/>
          </ac:spMkLst>
        </pc:spChg>
        <pc:spChg chg="add del mod">
          <ac:chgData name="Eric P. Prostko" userId="57af0305-f4ff-4cda-9e98-7abbd193299d" providerId="ADAL" clId="{9E063530-BCAC-47E0-A519-F9F86D504F92}" dt="2022-10-10T16:50:22.626" v="3062"/>
          <ac:spMkLst>
            <pc:docMk/>
            <pc:sldMk cId="1682589507" sldId="957"/>
            <ac:spMk id="8" creationId="{B143D862-F9EA-44A2-8CC6-D151B67CA3FB}"/>
          </ac:spMkLst>
        </pc:spChg>
        <pc:spChg chg="add mod">
          <ac:chgData name="Eric P. Prostko" userId="57af0305-f4ff-4cda-9e98-7abbd193299d" providerId="ADAL" clId="{9E063530-BCAC-47E0-A519-F9F86D504F92}" dt="2022-10-11T13:17:49.274" v="3257"/>
          <ac:spMkLst>
            <pc:docMk/>
            <pc:sldMk cId="1682589507" sldId="957"/>
            <ac:spMk id="11" creationId="{5F8B4DA2-D307-463A-99CF-1C5C742D9B8E}"/>
          </ac:spMkLst>
        </pc:spChg>
        <pc:picChg chg="add del mod">
          <ac:chgData name="Eric P. Prostko" userId="57af0305-f4ff-4cda-9e98-7abbd193299d" providerId="ADAL" clId="{9E063530-BCAC-47E0-A519-F9F86D504F92}" dt="2022-10-10T16:47:39.976" v="3039"/>
          <ac:picMkLst>
            <pc:docMk/>
            <pc:sldMk cId="1682589507" sldId="957"/>
            <ac:picMk id="5" creationId="{AE568554-ED6D-42AA-8E3A-1AD4484C127B}"/>
          </ac:picMkLst>
        </pc:picChg>
        <pc:picChg chg="add del mod">
          <ac:chgData name="Eric P. Prostko" userId="57af0305-f4ff-4cda-9e98-7abbd193299d" providerId="ADAL" clId="{9E063530-BCAC-47E0-A519-F9F86D504F92}" dt="2022-10-10T16:48:07.889" v="3041"/>
          <ac:picMkLst>
            <pc:docMk/>
            <pc:sldMk cId="1682589507" sldId="957"/>
            <ac:picMk id="7" creationId="{0577FDDD-52CE-45A8-99D3-B191B6CD6510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1682589507" sldId="957"/>
            <ac:picMk id="10" creationId="{6EF5D66E-64EB-4D1C-AD26-AB176C0F674A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8:44:56.682" v="3520" actId="1076"/>
        <pc:sldMkLst>
          <pc:docMk/>
          <pc:sldMk cId="784758931" sldId="958"/>
        </pc:sldMkLst>
        <pc:spChg chg="mod">
          <ac:chgData name="Eric P. Prostko" userId="57af0305-f4ff-4cda-9e98-7abbd193299d" providerId="ADAL" clId="{9E063530-BCAC-47E0-A519-F9F86D504F92}" dt="2022-10-11T13:16:30.880" v="3239" actId="6549"/>
          <ac:spMkLst>
            <pc:docMk/>
            <pc:sldMk cId="784758931" sldId="958"/>
            <ac:spMk id="2" creationId="{B22B1E6B-50C3-4EB9-88E9-87755B18D230}"/>
          </ac:spMkLst>
        </pc:spChg>
        <pc:spChg chg="del">
          <ac:chgData name="Eric P. Prostko" userId="57af0305-f4ff-4cda-9e98-7abbd193299d" providerId="ADAL" clId="{9E063530-BCAC-47E0-A519-F9F86D504F92}" dt="2022-10-11T13:00:57.650" v="3147"/>
          <ac:spMkLst>
            <pc:docMk/>
            <pc:sldMk cId="784758931" sldId="958"/>
            <ac:spMk id="3" creationId="{92ECEBC1-EDD0-4A07-9C0D-809DD067BAD1}"/>
          </ac:spMkLst>
        </pc:spChg>
        <pc:spChg chg="del">
          <ac:chgData name="Eric P. Prostko" userId="57af0305-f4ff-4cda-9e98-7abbd193299d" providerId="ADAL" clId="{9E063530-BCAC-47E0-A519-F9F86D504F92}" dt="2022-10-11T13:01:05.115" v="3148"/>
          <ac:spMkLst>
            <pc:docMk/>
            <pc:sldMk cId="784758931" sldId="958"/>
            <ac:spMk id="4" creationId="{D4D12B64-A1E3-4133-B7CB-0ABE3910B92F}"/>
          </ac:spMkLst>
        </pc:spChg>
        <pc:spChg chg="add mod">
          <ac:chgData name="Eric P. Prostko" userId="57af0305-f4ff-4cda-9e98-7abbd193299d" providerId="ADAL" clId="{9E063530-BCAC-47E0-A519-F9F86D504F92}" dt="2022-10-11T18:44:56.682" v="3520" actId="1076"/>
          <ac:spMkLst>
            <pc:docMk/>
            <pc:sldMk cId="784758931" sldId="958"/>
            <ac:spMk id="7" creationId="{A865B9AA-2DB1-435E-B474-72212790D5A8}"/>
          </ac:spMkLst>
        </pc:sp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784758931" sldId="958"/>
            <ac:picMk id="5" creationId="{156080A1-0D6A-4E2D-A89D-279FA0AF5C84}"/>
          </ac:picMkLst>
        </pc:picChg>
        <pc:picChg chg="add mod">
          <ac:chgData name="Eric P. Prostko" userId="57af0305-f4ff-4cda-9e98-7abbd193299d" providerId="ADAL" clId="{9E063530-BCAC-47E0-A519-F9F86D504F92}" dt="2022-10-11T13:17:49.274" v="3257"/>
          <ac:picMkLst>
            <pc:docMk/>
            <pc:sldMk cId="784758931" sldId="958"/>
            <ac:picMk id="6" creationId="{286D5495-3850-4484-A1C4-DDD19DF56C8A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1T18:44:13.916" v="3508" actId="114"/>
        <pc:sldMkLst>
          <pc:docMk/>
          <pc:sldMk cId="3599712425" sldId="959"/>
        </pc:sldMkLst>
        <pc:spChg chg="del">
          <ac:chgData name="Eric P. Prostko" userId="57af0305-f4ff-4cda-9e98-7abbd193299d" providerId="ADAL" clId="{9E063530-BCAC-47E0-A519-F9F86D504F92}" dt="2022-10-11T17:58:20.275" v="3296"/>
          <ac:spMkLst>
            <pc:docMk/>
            <pc:sldMk cId="3599712425" sldId="959"/>
            <ac:spMk id="2" creationId="{37DA19D1-A30C-4931-A095-0915A9D66CD1}"/>
          </ac:spMkLst>
        </pc:spChg>
        <pc:spChg chg="del">
          <ac:chgData name="Eric P. Prostko" userId="57af0305-f4ff-4cda-9e98-7abbd193299d" providerId="ADAL" clId="{9E063530-BCAC-47E0-A519-F9F86D504F92}" dt="2022-10-11T17:58:20.275" v="3296"/>
          <ac:spMkLst>
            <pc:docMk/>
            <pc:sldMk cId="3599712425" sldId="959"/>
            <ac:spMk id="3" creationId="{F57CA30A-0B41-443E-AF9B-C33449B028F4}"/>
          </ac:spMkLst>
        </pc:spChg>
        <pc:spChg chg="add mod">
          <ac:chgData name="Eric P. Prostko" userId="57af0305-f4ff-4cda-9e98-7abbd193299d" providerId="ADAL" clId="{9E063530-BCAC-47E0-A519-F9F86D504F92}" dt="2022-10-11T17:58:24.427" v="3305" actId="20577"/>
          <ac:spMkLst>
            <pc:docMk/>
            <pc:sldMk cId="3599712425" sldId="959"/>
            <ac:spMk id="4" creationId="{A805819B-E8B0-44E8-988D-AABDA1C8E257}"/>
          </ac:spMkLst>
        </pc:spChg>
        <pc:spChg chg="add del mod">
          <ac:chgData name="Eric P. Prostko" userId="57af0305-f4ff-4cda-9e98-7abbd193299d" providerId="ADAL" clId="{9E063530-BCAC-47E0-A519-F9F86D504F92}" dt="2022-10-11T18:41:02.712" v="3466"/>
          <ac:spMkLst>
            <pc:docMk/>
            <pc:sldMk cId="3599712425" sldId="959"/>
            <ac:spMk id="5" creationId="{7CD0209E-7D53-4DFA-8544-EDDE6A671641}"/>
          </ac:spMkLst>
        </pc:spChg>
        <pc:spChg chg="add mod">
          <ac:chgData name="Eric P. Prostko" userId="57af0305-f4ff-4cda-9e98-7abbd193299d" providerId="ADAL" clId="{9E063530-BCAC-47E0-A519-F9F86D504F92}" dt="2022-10-11T18:44:13.916" v="3508" actId="114"/>
          <ac:spMkLst>
            <pc:docMk/>
            <pc:sldMk cId="3599712425" sldId="959"/>
            <ac:spMk id="6" creationId="{712B3522-3C21-4669-B951-10AEF1F8FE30}"/>
          </ac:spMkLst>
        </pc:spChg>
        <pc:spChg chg="add del mod">
          <ac:chgData name="Eric P. Prostko" userId="57af0305-f4ff-4cda-9e98-7abbd193299d" providerId="ADAL" clId="{9E063530-BCAC-47E0-A519-F9F86D504F92}" dt="2022-10-11T18:41:22.154" v="3469"/>
          <ac:spMkLst>
            <pc:docMk/>
            <pc:sldMk cId="3599712425" sldId="959"/>
            <ac:spMk id="9" creationId="{89E4E829-D3F7-449F-BDDA-BAE26F6DFCC3}"/>
          </ac:spMkLst>
        </pc:spChg>
        <pc:picChg chg="add del mod">
          <ac:chgData name="Eric P. Prostko" userId="57af0305-f4ff-4cda-9e98-7abbd193299d" providerId="ADAL" clId="{9E063530-BCAC-47E0-A519-F9F86D504F92}" dt="2022-10-11T18:41:18.451" v="3468" actId="478"/>
          <ac:picMkLst>
            <pc:docMk/>
            <pc:sldMk cId="3599712425" sldId="959"/>
            <ac:picMk id="7" creationId="{E6B13A8C-D5EB-48C5-9A22-ED4B1BB132AD}"/>
          </ac:picMkLst>
        </pc:picChg>
        <pc:picChg chg="add mod modCrop">
          <ac:chgData name="Eric P. Prostko" userId="57af0305-f4ff-4cda-9e98-7abbd193299d" providerId="ADAL" clId="{9E063530-BCAC-47E0-A519-F9F86D504F92}" dt="2022-10-11T18:41:53.899" v="3506" actId="1076"/>
          <ac:picMkLst>
            <pc:docMk/>
            <pc:sldMk cId="3599712425" sldId="959"/>
            <ac:picMk id="10" creationId="{F98D1926-944A-43C6-8EBD-1C7E4819D722}"/>
          </ac:picMkLst>
        </pc:picChg>
        <pc:picChg chg="add del">
          <ac:chgData name="Eric P. Prostko" userId="57af0305-f4ff-4cda-9e98-7abbd193299d" providerId="ADAL" clId="{9E063530-BCAC-47E0-A519-F9F86D504F92}" dt="2022-10-11T18:40:51.677" v="3461"/>
          <ac:picMkLst>
            <pc:docMk/>
            <pc:sldMk cId="3599712425" sldId="959"/>
            <ac:picMk id="2050" creationId="{4E2758B9-21A0-451D-BD61-95579BDDB049}"/>
          </ac:picMkLst>
        </pc:picChg>
      </pc:sldChg>
      <pc:sldChg chg="addSp delSp modSp add">
        <pc:chgData name="Eric P. Prostko" userId="57af0305-f4ff-4cda-9e98-7abbd193299d" providerId="ADAL" clId="{9E063530-BCAC-47E0-A519-F9F86D504F92}" dt="2022-10-14T19:52:03.661" v="4098" actId="6549"/>
        <pc:sldMkLst>
          <pc:docMk/>
          <pc:sldMk cId="2397809222" sldId="960"/>
        </pc:sldMkLst>
        <pc:spChg chg="mod">
          <ac:chgData name="Eric P. Prostko" userId="57af0305-f4ff-4cda-9e98-7abbd193299d" providerId="ADAL" clId="{9E063530-BCAC-47E0-A519-F9F86D504F92}" dt="2022-10-14T19:52:03.661" v="4098" actId="6549"/>
          <ac:spMkLst>
            <pc:docMk/>
            <pc:sldMk cId="2397809222" sldId="960"/>
            <ac:spMk id="2" creationId="{A2941746-AD7A-4991-84EB-48315EFC3E9C}"/>
          </ac:spMkLst>
        </pc:spChg>
        <pc:spChg chg="del">
          <ac:chgData name="Eric P. Prostko" userId="57af0305-f4ff-4cda-9e98-7abbd193299d" providerId="ADAL" clId="{9E063530-BCAC-47E0-A519-F9F86D504F92}" dt="2022-10-11T19:32:30.429" v="3596"/>
          <ac:spMkLst>
            <pc:docMk/>
            <pc:sldMk cId="2397809222" sldId="960"/>
            <ac:spMk id="3" creationId="{7B295821-CE3A-436C-98A2-FA17C01F15C4}"/>
          </ac:spMkLst>
        </pc:spChg>
        <pc:spChg chg="mod">
          <ac:chgData name="Eric P. Prostko" userId="57af0305-f4ff-4cda-9e98-7abbd193299d" providerId="ADAL" clId="{9E063530-BCAC-47E0-A519-F9F86D504F92}" dt="2022-10-13T12:58:18.569" v="4050" actId="114"/>
          <ac:spMkLst>
            <pc:docMk/>
            <pc:sldMk cId="2397809222" sldId="960"/>
            <ac:spMk id="4" creationId="{018ACFA5-9554-459D-A3A5-78C9515F70F1}"/>
          </ac:spMkLst>
        </pc:spChg>
        <pc:spChg chg="add mod">
          <ac:chgData name="Eric P. Prostko" userId="57af0305-f4ff-4cda-9e98-7abbd193299d" providerId="ADAL" clId="{9E063530-BCAC-47E0-A519-F9F86D504F92}" dt="2022-10-11T19:51:04.299" v="3877" actId="6549"/>
          <ac:spMkLst>
            <pc:docMk/>
            <pc:sldMk cId="2397809222" sldId="960"/>
            <ac:spMk id="6" creationId="{841326B0-85CF-496A-B2CD-10F42158D08D}"/>
          </ac:spMkLst>
        </pc:spChg>
        <pc:picChg chg="add mod">
          <ac:chgData name="Eric P. Prostko" userId="57af0305-f4ff-4cda-9e98-7abbd193299d" providerId="ADAL" clId="{9E063530-BCAC-47E0-A519-F9F86D504F92}" dt="2022-10-11T19:32:36.096" v="3598" actId="1076"/>
          <ac:picMkLst>
            <pc:docMk/>
            <pc:sldMk cId="2397809222" sldId="960"/>
            <ac:picMk id="5" creationId="{419EC51E-9A80-4323-98C3-09A42470771C}"/>
          </ac:picMkLst>
        </pc:picChg>
      </pc:sldChg>
      <pc:sldChg chg="addSp delSp modSp add ord">
        <pc:chgData name="Eric P. Prostko" userId="57af0305-f4ff-4cda-9e98-7abbd193299d" providerId="ADAL" clId="{9E063530-BCAC-47E0-A519-F9F86D504F92}" dt="2022-10-18T19:18:13.319" v="4426"/>
        <pc:sldMkLst>
          <pc:docMk/>
          <pc:sldMk cId="1456217051" sldId="961"/>
        </pc:sldMkLst>
        <pc:spChg chg="mod">
          <ac:chgData name="Eric P. Prostko" userId="57af0305-f4ff-4cda-9e98-7abbd193299d" providerId="ADAL" clId="{9E063530-BCAC-47E0-A519-F9F86D504F92}" dt="2022-10-18T19:15:08.372" v="4341" actId="6549"/>
          <ac:spMkLst>
            <pc:docMk/>
            <pc:sldMk cId="1456217051" sldId="961"/>
            <ac:spMk id="2" creationId="{FBF1A789-0545-4884-B189-35179B0F6021}"/>
          </ac:spMkLst>
        </pc:spChg>
        <pc:spChg chg="del">
          <ac:chgData name="Eric P. Prostko" userId="57af0305-f4ff-4cda-9e98-7abbd193299d" providerId="ADAL" clId="{9E063530-BCAC-47E0-A519-F9F86D504F92}" dt="2022-10-18T19:11:50.609" v="4132"/>
          <ac:spMkLst>
            <pc:docMk/>
            <pc:sldMk cId="1456217051" sldId="961"/>
            <ac:spMk id="3" creationId="{D5D6FDF4-8233-4C95-B4DA-DA82E741F94F}"/>
          </ac:spMkLst>
        </pc:spChg>
        <pc:spChg chg="add mod">
          <ac:chgData name="Eric P. Prostko" userId="57af0305-f4ff-4cda-9e98-7abbd193299d" providerId="ADAL" clId="{9E063530-BCAC-47E0-A519-F9F86D504F92}" dt="2022-10-18T19:17:49.495" v="4425" actId="6549"/>
          <ac:spMkLst>
            <pc:docMk/>
            <pc:sldMk cId="1456217051" sldId="961"/>
            <ac:spMk id="4" creationId="{B7BA3FAC-3F35-4474-9DEE-32213E4933F8}"/>
          </ac:spMkLst>
        </pc:spChg>
        <pc:spChg chg="add del mod">
          <ac:chgData name="Eric P. Prostko" userId="57af0305-f4ff-4cda-9e98-7abbd193299d" providerId="ADAL" clId="{9E063530-BCAC-47E0-A519-F9F86D504F92}" dt="2022-10-18T19:12:46.004" v="4133" actId="931"/>
          <ac:spMkLst>
            <pc:docMk/>
            <pc:sldMk cId="1456217051" sldId="961"/>
            <ac:spMk id="5" creationId="{F22D29F7-C9CC-4392-81C1-EAA6D04EE6E5}"/>
          </ac:spMkLst>
        </pc:spChg>
        <pc:spChg chg="add mod">
          <ac:chgData name="Eric P. Prostko" userId="57af0305-f4ff-4cda-9e98-7abbd193299d" providerId="ADAL" clId="{9E063530-BCAC-47E0-A519-F9F86D504F92}" dt="2022-10-18T19:16:20.434" v="4389" actId="1076"/>
          <ac:spMkLst>
            <pc:docMk/>
            <pc:sldMk cId="1456217051" sldId="961"/>
            <ac:spMk id="8" creationId="{80BDD633-9D4A-41C4-8984-B8DA5C00DFA8}"/>
          </ac:spMkLst>
        </pc:spChg>
        <pc:picChg chg="add mod">
          <ac:chgData name="Eric P. Prostko" userId="57af0305-f4ff-4cda-9e98-7abbd193299d" providerId="ADAL" clId="{9E063530-BCAC-47E0-A519-F9F86D504F92}" dt="2022-10-18T19:16:17.850" v="4388" actId="1076"/>
          <ac:picMkLst>
            <pc:docMk/>
            <pc:sldMk cId="1456217051" sldId="961"/>
            <ac:picMk id="7" creationId="{7C1395CA-EE67-49DE-9D49-943E892AF552}"/>
          </ac:picMkLst>
        </pc:picChg>
      </pc:sldChg>
      <pc:sldMasterChg chg="modSp delSldLayout modSldLayout">
        <pc:chgData name="Eric P. Prostko" userId="57af0305-f4ff-4cda-9e98-7abbd193299d" providerId="ADAL" clId="{9E063530-BCAC-47E0-A519-F9F86D504F92}" dt="2022-10-11T13:17:49.274" v="3257"/>
        <pc:sldMasterMkLst>
          <pc:docMk/>
          <pc:sldMasterMk cId="4223495499" sldId="2147483714"/>
        </pc:sldMasterMkLst>
        <pc:spChg chg="mod">
          <ac:chgData name="Eric P. Prostko" userId="57af0305-f4ff-4cda-9e98-7abbd193299d" providerId="ADAL" clId="{9E063530-BCAC-47E0-A519-F9F86D504F92}" dt="2022-10-11T13:17:49.274" v="3257"/>
          <ac:spMkLst>
            <pc:docMk/>
            <pc:sldMasterMk cId="4223495499" sldId="2147483714"/>
            <ac:spMk id="2" creationId="{00000000-0000-0000-0000-000000000000}"/>
          </ac:spMkLst>
        </pc:spChg>
        <pc:spChg chg="mod">
          <ac:chgData name="Eric P. Prostko" userId="57af0305-f4ff-4cda-9e98-7abbd193299d" providerId="ADAL" clId="{9E063530-BCAC-47E0-A519-F9F86D504F92}" dt="2022-10-11T13:17:49.274" v="3257"/>
          <ac:spMkLst>
            <pc:docMk/>
            <pc:sldMasterMk cId="4223495499" sldId="2147483714"/>
            <ac:spMk id="3" creationId="{00000000-0000-0000-0000-000000000000}"/>
          </ac:spMkLst>
        </pc:spChg>
        <pc:spChg chg="mod">
          <ac:chgData name="Eric P. Prostko" userId="57af0305-f4ff-4cda-9e98-7abbd193299d" providerId="ADAL" clId="{9E063530-BCAC-47E0-A519-F9F86D504F92}" dt="2022-10-11T13:17:49.274" v="3257"/>
          <ac:spMkLst>
            <pc:docMk/>
            <pc:sldMasterMk cId="4223495499" sldId="2147483714"/>
            <ac:spMk id="4" creationId="{00000000-0000-0000-0000-000000000000}"/>
          </ac:spMkLst>
        </pc:spChg>
        <pc:spChg chg="mod">
          <ac:chgData name="Eric P. Prostko" userId="57af0305-f4ff-4cda-9e98-7abbd193299d" providerId="ADAL" clId="{9E063530-BCAC-47E0-A519-F9F86D504F92}" dt="2022-10-11T13:17:49.274" v="3257"/>
          <ac:spMkLst>
            <pc:docMk/>
            <pc:sldMasterMk cId="4223495499" sldId="2147483714"/>
            <ac:spMk id="5" creationId="{00000000-0000-0000-0000-000000000000}"/>
          </ac:spMkLst>
        </pc:spChg>
        <pc:spChg chg="mod">
          <ac:chgData name="Eric P. Prostko" userId="57af0305-f4ff-4cda-9e98-7abbd193299d" providerId="ADAL" clId="{9E063530-BCAC-47E0-A519-F9F86D504F92}" dt="2022-10-11T13:17:49.274" v="3257"/>
          <ac:spMkLst>
            <pc:docMk/>
            <pc:sldMasterMk cId="4223495499" sldId="2147483714"/>
            <ac:spMk id="6" creationId="{00000000-0000-0000-0000-000000000000}"/>
          </ac:spMkLst>
        </pc:sp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153246721" sldId="2147483706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53246721" sldId="2147483706"/>
              <ac:spMk id="10" creationId="{5D1E677F-3DB5-D442-BE98-CC4966099BA2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53246721" sldId="2147483706"/>
              <ac:spMk id="14" creationId="{EC86FCD4-382B-EE4E-9A2A-4E512CB4D9FA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53246721" sldId="2147483706"/>
              <ac:spMk id="16" creationId="{9DA5CD68-1EBF-7248-8916-0DA49E66922B}"/>
            </ac:spMkLst>
          </pc:spChg>
          <pc:grpChg chg="mod">
            <ac:chgData name="Eric P. Prostko" userId="57af0305-f4ff-4cda-9e98-7abbd193299d" providerId="ADAL" clId="{9E063530-BCAC-47E0-A519-F9F86D504F92}" dt="2022-10-11T13:17:49.274" v="3257"/>
            <ac:grpSpMkLst>
              <pc:docMk/>
              <pc:sldMasterMk cId="4223495499" sldId="2147483714"/>
              <pc:sldLayoutMk cId="153246721" sldId="2147483706"/>
              <ac:grpSpMk id="15" creationId="{BD40E883-3AE3-674F-939D-33BB8EFFE982}"/>
            </ac:grpSpMkLst>
          </pc:grp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153246721" sldId="2147483706"/>
              <ac:picMk id="20" creationId="{069A6B30-D19F-9A46-855F-D16DC9903478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767709445" sldId="2147483707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767709445" sldId="2147483707"/>
              <ac:spMk id="10" creationId="{5D1E677F-3DB5-D442-BE98-CC4966099BA2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767709445" sldId="2147483707"/>
              <ac:spMk id="14" creationId="{132EF95E-8ED5-9F43-9306-451FB7082283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767709445" sldId="2147483707"/>
              <ac:spMk id="16" creationId="{9DA5CD68-1EBF-7248-8916-0DA49E66922B}"/>
            </ac:spMkLst>
          </pc:spChg>
          <pc:grpChg chg="mod">
            <ac:chgData name="Eric P. Prostko" userId="57af0305-f4ff-4cda-9e98-7abbd193299d" providerId="ADAL" clId="{9E063530-BCAC-47E0-A519-F9F86D504F92}" dt="2022-10-11T13:17:49.274" v="3257"/>
            <ac:grpSpMkLst>
              <pc:docMk/>
              <pc:sldMasterMk cId="4223495499" sldId="2147483714"/>
              <pc:sldLayoutMk cId="767709445" sldId="2147483707"/>
              <ac:grpSpMk id="15" creationId="{F6C2E8D0-B0D7-D442-88E0-CBE628359193}"/>
            </ac:grpSpMkLst>
          </pc:grp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767709445" sldId="2147483707"/>
              <ac:picMk id="19" creationId="{E98D7D4A-6C31-2842-B535-FF6168A594FD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3859734547" sldId="2147483708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3859734547" sldId="2147483708"/>
              <ac:spMk id="10" creationId="{5D1E677F-3DB5-D442-BE98-CC4966099BA2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3859734547" sldId="2147483708"/>
              <ac:spMk id="14" creationId="{1D3D7AB5-16CC-2C46-8316-06373BFFFEF4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3859734547" sldId="2147483708"/>
              <ac:spMk id="16" creationId="{9DA5CD68-1EBF-7248-8916-0DA49E66922B}"/>
            </ac:spMkLst>
          </pc:spChg>
          <pc:grpChg chg="mod">
            <ac:chgData name="Eric P. Prostko" userId="57af0305-f4ff-4cda-9e98-7abbd193299d" providerId="ADAL" clId="{9E063530-BCAC-47E0-A519-F9F86D504F92}" dt="2022-10-11T13:17:49.274" v="3257"/>
            <ac:grpSpMkLst>
              <pc:docMk/>
              <pc:sldMasterMk cId="4223495499" sldId="2147483714"/>
              <pc:sldLayoutMk cId="3859734547" sldId="2147483708"/>
              <ac:grpSpMk id="15" creationId="{9B89CA1F-4E11-FF45-9964-2A573E6BEBCC}"/>
            </ac:grpSpMkLst>
          </pc:grp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3859734547" sldId="2147483708"/>
              <ac:picMk id="20" creationId="{1837201D-85CA-304B-8B7E-B4A3784EB651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57712345" sldId="2147483709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57712345" sldId="2147483709"/>
              <ac:spMk id="10" creationId="{5D1E677F-3DB5-D442-BE98-CC4966099BA2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57712345" sldId="2147483709"/>
              <ac:spMk id="14" creationId="{4C4D55E4-0A0B-FC45-92CD-A52CFF5D4DF7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57712345" sldId="2147483709"/>
              <ac:spMk id="16" creationId="{9DA5CD68-1EBF-7248-8916-0DA49E66922B}"/>
            </ac:spMkLst>
          </pc:spChg>
          <pc:grpChg chg="mod">
            <ac:chgData name="Eric P. Prostko" userId="57af0305-f4ff-4cda-9e98-7abbd193299d" providerId="ADAL" clId="{9E063530-BCAC-47E0-A519-F9F86D504F92}" dt="2022-10-11T13:17:49.274" v="3257"/>
            <ac:grpSpMkLst>
              <pc:docMk/>
              <pc:sldMasterMk cId="4223495499" sldId="2147483714"/>
              <pc:sldLayoutMk cId="57712345" sldId="2147483709"/>
              <ac:grpSpMk id="15" creationId="{7632CDC2-40D8-344F-8249-CCEF46763666}"/>
            </ac:grpSpMkLst>
          </pc:grp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57712345" sldId="2147483709"/>
              <ac:picMk id="19" creationId="{2D5E44AD-584B-5E45-8B75-47A462B4BE0A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3938693603" sldId="2147483710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3938693603" sldId="2147483710"/>
              <ac:spMk id="10" creationId="{5D1E677F-3DB5-D442-BE98-CC4966099BA2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3938693603" sldId="2147483710"/>
              <ac:spMk id="14" creationId="{189F40FB-AD35-C241-BF44-B24D8D55C52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3938693603" sldId="2147483710"/>
              <ac:spMk id="16" creationId="{9DA5CD68-1EBF-7248-8916-0DA49E66922B}"/>
            </ac:spMkLst>
          </pc:spChg>
          <pc:grpChg chg="mod">
            <ac:chgData name="Eric P. Prostko" userId="57af0305-f4ff-4cda-9e98-7abbd193299d" providerId="ADAL" clId="{9E063530-BCAC-47E0-A519-F9F86D504F92}" dt="2022-10-11T13:17:49.274" v="3257"/>
            <ac:grpSpMkLst>
              <pc:docMk/>
              <pc:sldMasterMk cId="4223495499" sldId="2147483714"/>
              <pc:sldLayoutMk cId="3938693603" sldId="2147483710"/>
              <ac:grpSpMk id="15" creationId="{C196F3E0-773F-B847-BB7F-0CD0EF586C93}"/>
            </ac:grpSpMkLst>
          </pc:grp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3938693603" sldId="2147483710"/>
              <ac:picMk id="19" creationId="{9A80EB8E-D2B8-EA44-AF70-A1C5783C18BF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1944031444" sldId="2147483711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944031444" sldId="2147483711"/>
              <ac:spMk id="10" creationId="{5D1E677F-3DB5-D442-BE98-CC4966099BA2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944031444" sldId="2147483711"/>
              <ac:spMk id="14" creationId="{10CD2198-BDE1-A94D-8DA9-3771F22E1188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944031444" sldId="2147483711"/>
              <ac:spMk id="16" creationId="{9DA5CD68-1EBF-7248-8916-0DA49E66922B}"/>
            </ac:spMkLst>
          </pc:spChg>
          <pc:grpChg chg="mod">
            <ac:chgData name="Eric P. Prostko" userId="57af0305-f4ff-4cda-9e98-7abbd193299d" providerId="ADAL" clId="{9E063530-BCAC-47E0-A519-F9F86D504F92}" dt="2022-10-11T13:17:49.274" v="3257"/>
            <ac:grpSpMkLst>
              <pc:docMk/>
              <pc:sldMasterMk cId="4223495499" sldId="2147483714"/>
              <pc:sldLayoutMk cId="1944031444" sldId="2147483711"/>
              <ac:grpSpMk id="15" creationId="{6C177678-535F-5D44-9A8E-994C226FFC73}"/>
            </ac:grpSpMkLst>
          </pc:grp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1944031444" sldId="2147483711"/>
              <ac:picMk id="19" creationId="{58EF5A6A-4318-E44C-BFA5-F517FF4AF6AB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1589299597" sldId="2147483712"/>
          </pc:sldLayoutMkLst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1589299597" sldId="2147483712"/>
              <ac:picMk id="3" creationId="{1DF4875E-05F7-E94B-AF98-E69CAD71FC87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506171340" sldId="2147483713"/>
          </pc:sldLayoutMkLst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506171340" sldId="2147483713"/>
              <ac:picMk id="4" creationId="{179D2F78-2596-2A48-BFC4-F17393F87FF6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4150512205" sldId="2147483715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4150512205" sldId="2147483715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4150512205" sldId="2147483715"/>
              <ac:spMk id="3" creationId="{00000000-0000-0000-0000-000000000000}"/>
            </ac:spMkLst>
          </pc:sp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2586455463" sldId="2147483717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586455463" sldId="2147483717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586455463" sldId="2147483717"/>
              <ac:spMk id="3" creationId="{00000000-0000-0000-0000-000000000000}"/>
            </ac:spMkLst>
          </pc:sp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865153633" sldId="2147483718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865153633" sldId="2147483718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865153633" sldId="2147483718"/>
              <ac:spMk id="4" creationId="{00000000-0000-0000-0000-000000000000}"/>
            </ac:spMkLst>
          </pc:sp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2871716778" sldId="2147483719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871716778" sldId="2147483719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871716778" sldId="2147483719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871716778" sldId="2147483719"/>
              <ac:spMk id="4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871716778" sldId="2147483719"/>
              <ac:spMk id="5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871716778" sldId="2147483719"/>
              <ac:spMk id="6" creationId="{00000000-0000-0000-0000-000000000000}"/>
            </ac:spMkLst>
          </pc:sp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1747931944" sldId="2147483722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747931944" sldId="2147483722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747931944" sldId="2147483722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747931944" sldId="2147483722"/>
              <ac:spMk id="4" creationId="{00000000-0000-0000-0000-000000000000}"/>
            </ac:spMkLst>
          </pc:sp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2394276951" sldId="2147483723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394276951" sldId="2147483723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394276951" sldId="2147483723"/>
              <ac:spMk id="3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394276951" sldId="2147483723"/>
              <ac:spMk id="4" creationId="{00000000-0000-0000-0000-000000000000}"/>
            </ac:spMkLst>
          </pc:sp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682769394" sldId="2147483725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682769394" sldId="2147483725"/>
              <ac:spMk id="2" creationId="{00000000-0000-0000-0000-000000000000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682769394" sldId="2147483725"/>
              <ac:spMk id="3" creationId="{00000000-0000-0000-0000-000000000000}"/>
            </ac:spMkLst>
          </pc:sp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1288541036" sldId="2147483726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288541036" sldId="2147483726"/>
              <ac:spMk id="7" creationId="{C1F5B8DF-5F18-2244-ADD6-F5E4A2DAF64D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288541036" sldId="2147483726"/>
              <ac:spMk id="10" creationId="{5D1E677F-3DB5-D442-BE98-CC4966099BA2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288541036" sldId="2147483726"/>
              <ac:spMk id="16" creationId="{9DA5CD68-1EBF-7248-8916-0DA49E66922B}"/>
            </ac:spMkLst>
          </pc:spChg>
          <pc:grpChg chg="mod">
            <ac:chgData name="Eric P. Prostko" userId="57af0305-f4ff-4cda-9e98-7abbd193299d" providerId="ADAL" clId="{9E063530-BCAC-47E0-A519-F9F86D504F92}" dt="2022-10-11T13:17:49.274" v="3257"/>
            <ac:grpSpMkLst>
              <pc:docMk/>
              <pc:sldMasterMk cId="4223495499" sldId="2147483714"/>
              <pc:sldLayoutMk cId="1288541036" sldId="2147483726"/>
              <ac:grpSpMk id="11" creationId="{FEDDC9D4-9CC1-8D44-A448-AE28FEDAE37A}"/>
            </ac:grpSpMkLst>
          </pc:grp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1288541036" sldId="2147483726"/>
              <ac:picMk id="9" creationId="{C0C98E23-8E89-AC49-8C90-CE3C830EFAC5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1985832432" sldId="2147483727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985832432" sldId="2147483727"/>
              <ac:spMk id="7" creationId="{D7DF0011-B842-9340-B2C7-57F78188AB9F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985832432" sldId="2147483727"/>
              <ac:spMk id="8" creationId="{84814F4E-3BC1-834C-9533-06BFECAF2F9B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985832432" sldId="2147483727"/>
              <ac:spMk id="9" creationId="{D7A3ACC2-DBD9-4642-9A8D-0B4BD01E2D0D}"/>
            </ac:spMkLst>
          </pc:sp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1985832432" sldId="2147483727"/>
              <ac:picMk id="3" creationId="{1D2EDBF5-5009-2948-9784-7DA38AE10849}"/>
            </ac:picMkLst>
          </pc:pic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1985832432" sldId="2147483727"/>
              <ac:picMk id="11" creationId="{93182D91-BB27-CE49-AA77-D58FF31FC638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2401073554" sldId="2147483729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401073554" sldId="2147483729"/>
              <ac:spMk id="5" creationId="{232B6069-0DA9-C041-9761-B09C086EA1ED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401073554" sldId="2147483729"/>
              <ac:spMk id="8" creationId="{6625E7ED-D783-1648-8AB9-B65495C73B5D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2401073554" sldId="2147483729"/>
              <ac:spMk id="9" creationId="{27797247-8188-9647-A709-A5AAB03F3E55}"/>
            </ac:spMkLst>
          </pc:sp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2401073554" sldId="2147483729"/>
              <ac:picMk id="6" creationId="{277A2049-2D96-C24B-A108-1229A8BA8985}"/>
            </ac:picMkLst>
          </pc:pic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2401073554" sldId="2147483729"/>
              <ac:picMk id="7" creationId="{D506E65A-065A-5B45-815B-F2AAA276C152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404795583" sldId="2147483731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404795583" sldId="2147483731"/>
              <ac:spMk id="5" creationId="{232B6069-0DA9-C041-9761-B09C086EA1ED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404795583" sldId="2147483731"/>
              <ac:spMk id="8" creationId="{6625E7ED-D783-1648-8AB9-B65495C73B5D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404795583" sldId="2147483731"/>
              <ac:spMk id="9" creationId="{27797247-8188-9647-A709-A5AAB03F3E55}"/>
            </ac:spMkLst>
          </pc:sp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404795583" sldId="2147483731"/>
              <ac:picMk id="6" creationId="{C7B865F5-76DE-DB47-846D-E60F0CC7BB15}"/>
            </ac:picMkLst>
          </pc:pic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404795583" sldId="2147483731"/>
              <ac:picMk id="7" creationId="{357C843A-55BF-7341-8874-D377B853E3E4}"/>
            </ac:picMkLst>
          </pc:picChg>
        </pc:sldLayoutChg>
        <pc:sldLayoutChg chg="modSp">
          <pc:chgData name="Eric P. Prostko" userId="57af0305-f4ff-4cda-9e98-7abbd193299d" providerId="ADAL" clId="{9E063530-BCAC-47E0-A519-F9F86D504F92}" dt="2022-10-11T13:17:49.274" v="3257"/>
          <pc:sldLayoutMkLst>
            <pc:docMk/>
            <pc:sldMasterMk cId="4223495499" sldId="2147483714"/>
            <pc:sldLayoutMk cId="1465361936" sldId="2147483733"/>
          </pc:sldLayoutMkLst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465361936" sldId="2147483733"/>
              <ac:spMk id="5" creationId="{232B6069-0DA9-C041-9761-B09C086EA1ED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465361936" sldId="2147483733"/>
              <ac:spMk id="6" creationId="{CE49954E-FA82-AA48-B197-4577577B72B9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465361936" sldId="2147483733"/>
              <ac:spMk id="8" creationId="{6625E7ED-D783-1648-8AB9-B65495C73B5D}"/>
            </ac:spMkLst>
          </pc:spChg>
          <pc:spChg chg="mod">
            <ac:chgData name="Eric P. Prostko" userId="57af0305-f4ff-4cda-9e98-7abbd193299d" providerId="ADAL" clId="{9E063530-BCAC-47E0-A519-F9F86D504F92}" dt="2022-10-11T13:17:49.274" v="3257"/>
            <ac:spMkLst>
              <pc:docMk/>
              <pc:sldMasterMk cId="4223495499" sldId="2147483714"/>
              <pc:sldLayoutMk cId="1465361936" sldId="2147483733"/>
              <ac:spMk id="11" creationId="{7E24BF9A-3C7A-7549-8C74-291093A03C76}"/>
            </ac:spMkLst>
          </pc:sp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1465361936" sldId="2147483733"/>
              <ac:picMk id="7" creationId="{C3C9A46F-5913-3744-ABE0-B7CC66557DE4}"/>
            </ac:picMkLst>
          </pc:picChg>
          <pc:picChg chg="mod">
            <ac:chgData name="Eric P. Prostko" userId="57af0305-f4ff-4cda-9e98-7abbd193299d" providerId="ADAL" clId="{9E063530-BCAC-47E0-A519-F9F86D504F92}" dt="2022-10-11T13:17:49.274" v="3257"/>
            <ac:picMkLst>
              <pc:docMk/>
              <pc:sldMasterMk cId="4223495499" sldId="2147483714"/>
              <pc:sldLayoutMk cId="1465361936" sldId="2147483733"/>
              <ac:picMk id="9" creationId="{A62408D3-E072-E944-B118-04FB684604E1}"/>
            </ac:picMkLst>
          </pc:picChg>
        </pc:sldLayoutChg>
      </pc:sldMasterChg>
    </pc:docChg>
  </pc:docChgLst>
  <pc:docChgLst>
    <pc:chgData name="Eric P. Prostko" userId="57af0305-f4ff-4cda-9e98-7abbd193299d" providerId="ADAL" clId="{C3A7B5EC-BE3F-4B6D-942D-5ED1C72616B1}"/>
    <pc:docChg chg="modSld sldOrd">
      <pc:chgData name="Eric P. Prostko" userId="57af0305-f4ff-4cda-9e98-7abbd193299d" providerId="ADAL" clId="{C3A7B5EC-BE3F-4B6D-942D-5ED1C72616B1}" dt="2022-11-21T19:15:26.372" v="21" actId="20577"/>
      <pc:docMkLst>
        <pc:docMk/>
      </pc:docMkLst>
      <pc:sldChg chg="addSp modSp">
        <pc:chgData name="Eric P. Prostko" userId="57af0305-f4ff-4cda-9e98-7abbd193299d" providerId="ADAL" clId="{C3A7B5EC-BE3F-4B6D-942D-5ED1C72616B1}" dt="2022-11-21T15:29:12.943" v="9" actId="1076"/>
        <pc:sldMkLst>
          <pc:docMk/>
          <pc:sldMk cId="3852166665" sldId="898"/>
        </pc:sldMkLst>
        <pc:picChg chg="add mod">
          <ac:chgData name="Eric P. Prostko" userId="57af0305-f4ff-4cda-9e98-7abbd193299d" providerId="ADAL" clId="{C3A7B5EC-BE3F-4B6D-942D-5ED1C72616B1}" dt="2022-11-21T15:29:12.943" v="9" actId="1076"/>
          <ac:picMkLst>
            <pc:docMk/>
            <pc:sldMk cId="3852166665" sldId="898"/>
            <ac:picMk id="3" creationId="{417A699C-E1C2-48C6-9644-27876A6FA16E}"/>
          </ac:picMkLst>
        </pc:picChg>
        <pc:picChg chg="mod">
          <ac:chgData name="Eric P. Prostko" userId="57af0305-f4ff-4cda-9e98-7abbd193299d" providerId="ADAL" clId="{C3A7B5EC-BE3F-4B6D-942D-5ED1C72616B1}" dt="2022-11-21T15:29:11.570" v="8" actId="1076"/>
          <ac:picMkLst>
            <pc:docMk/>
            <pc:sldMk cId="3852166665" sldId="898"/>
            <ac:picMk id="5" creationId="{345E8B34-E8FC-4870-8D08-D555B418BFD4}"/>
          </ac:picMkLst>
        </pc:picChg>
      </pc:sldChg>
      <pc:sldChg chg="modSp">
        <pc:chgData name="Eric P. Prostko" userId="57af0305-f4ff-4cda-9e98-7abbd193299d" providerId="ADAL" clId="{C3A7B5EC-BE3F-4B6D-942D-5ED1C72616B1}" dt="2022-11-21T19:15:26.372" v="21" actId="20577"/>
        <pc:sldMkLst>
          <pc:docMk/>
          <pc:sldMk cId="1218725582" sldId="939"/>
        </pc:sldMkLst>
        <pc:spChg chg="mod">
          <ac:chgData name="Eric P. Prostko" userId="57af0305-f4ff-4cda-9e98-7abbd193299d" providerId="ADAL" clId="{C3A7B5EC-BE3F-4B6D-942D-5ED1C72616B1}" dt="2022-11-21T19:15:26.372" v="21" actId="20577"/>
          <ac:spMkLst>
            <pc:docMk/>
            <pc:sldMk cId="1218725582" sldId="939"/>
            <ac:spMk id="4" creationId="{002B0D68-355C-4CEF-B3A2-431DB9CCE9BE}"/>
          </ac:spMkLst>
        </pc:spChg>
      </pc:sldChg>
      <pc:sldChg chg="ord">
        <pc:chgData name="Eric P. Prostko" userId="57af0305-f4ff-4cda-9e98-7abbd193299d" providerId="ADAL" clId="{C3A7B5EC-BE3F-4B6D-942D-5ED1C72616B1}" dt="2022-11-21T19:15:15.047" v="10"/>
        <pc:sldMkLst>
          <pc:docMk/>
          <pc:sldMk cId="631148364" sldId="94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A50EB3-60B9-2543-817F-94C0EABE68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50334-59B7-BE4F-A783-01FC8E27BB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218BFC3-4D15-724B-ACBC-0FA072FF94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3683FD-1CD8-794A-B73F-A707028F96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4BAAD-9CE4-B341-AD31-846F1316D0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B946B83-CA16-8846-87B3-6D2622F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84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3A291C4-1CC0-7F4D-A90F-A2749920FFD5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4008F54-CA2E-0444-BD3D-5C3E087EF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70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3163"/>
            <a:ext cx="4225925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08F54-CA2E-0444-BD3D-5C3E087EF9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4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51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7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69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F5B8DF-5F18-2244-ADD6-F5E4A2DAF64D}"/>
              </a:ext>
            </a:extLst>
          </p:cNvPr>
          <p:cNvSpPr>
            <a:spLocks noChangeAspect="1"/>
          </p:cNvSpPr>
          <p:nvPr userDrawn="1"/>
        </p:nvSpPr>
        <p:spPr>
          <a:xfrm>
            <a:off x="158462" y="198915"/>
            <a:ext cx="8827077" cy="6460177"/>
          </a:xfrm>
          <a:prstGeom prst="rect">
            <a:avLst/>
          </a:prstGeom>
          <a:noFill/>
          <a:ln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noFill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362" y="4341218"/>
            <a:ext cx="6581279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DDC9D4-9CC1-8D44-A448-AE28FEDAE37A}"/>
              </a:ext>
            </a:extLst>
          </p:cNvPr>
          <p:cNvGrpSpPr/>
          <p:nvPr userDrawn="1"/>
        </p:nvGrpSpPr>
        <p:grpSpPr>
          <a:xfrm rot="10800000">
            <a:off x="0" y="690553"/>
            <a:ext cx="3183005" cy="912498"/>
            <a:chOff x="8814949" y="5637475"/>
            <a:chExt cx="3145472" cy="6763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EA00C3-61A9-2F40-9F89-8460747735D0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37585D82-BE0F-0A46-B225-F278B09382D7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solidFill>
              <a:srgbClr val="BA0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4646" y="2217880"/>
            <a:ext cx="7934706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5400" dirty="0">
                <a:latin typeface="Oswald Medium" panose="02000603000000000000" pitchFamily="2" charset="77"/>
              </a:rPr>
              <a:t>Title slide, option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98E23-8E89-AC49-8C90-CE3C830EF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26" y="827478"/>
            <a:ext cx="2104170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41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D2EDBF5-5009-2948-9784-7DA38AE10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9144000" cy="65442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DF0011-B842-9340-B2C7-57F78188A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46" y="1004839"/>
            <a:ext cx="7934706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5400" dirty="0">
                <a:latin typeface="Oswald Medium" panose="02000603000000000000" pitchFamily="2" charset="77"/>
              </a:rPr>
              <a:t>Title slide, option 2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814F4E-3BC1-834C-9533-06BFECAF2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362" y="3212863"/>
            <a:ext cx="6581279" cy="1072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Presenter name or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3ACC2-DBD9-4642-9A8D-0B4BD01E2D0D}"/>
              </a:ext>
            </a:extLst>
          </p:cNvPr>
          <p:cNvSpPr/>
          <p:nvPr userDrawn="1"/>
        </p:nvSpPr>
        <p:spPr>
          <a:xfrm>
            <a:off x="0" y="0"/>
            <a:ext cx="9144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182D91-BB27-CE49-AA77-D58FF31FC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152" y="5853161"/>
            <a:ext cx="2104170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2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subtext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77A2049-2D96-C24B-A108-1229A8BA89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9144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039" y="595718"/>
            <a:ext cx="830464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797247-8188-9647-A709-A5AAB03F3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39" y="2056215"/>
            <a:ext cx="8304640" cy="3843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18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351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9144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06E65A-065A-5B45-815B-F2AAA276C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2157" y="6021429"/>
            <a:ext cx="1644937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73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subtext centered, option Header and subtext centered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7B865F5-76DE-DB47-846D-E60F0CC7B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9144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039" y="595718"/>
            <a:ext cx="8304640" cy="132556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797247-8188-9647-A709-A5AAB03F3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39" y="2056215"/>
            <a:ext cx="8304640" cy="3843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1800" b="1" dirty="0">
                <a:latin typeface="Georgia" panose="02040502050405020303" pitchFamily="18" charset="0"/>
              </a:rPr>
              <a:t>Secondary header</a:t>
            </a:r>
          </a:p>
          <a:p>
            <a:pPr marL="0" indent="0">
              <a:buNone/>
            </a:pPr>
            <a:r>
              <a:rPr lang="en-US" sz="1351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9144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7C843A-55BF-7341-8874-D377B853E3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2157" y="6021429"/>
            <a:ext cx="1644937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5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columns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3C9A46F-5913-3744-ABE0-B7CC66557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65"/>
            <a:ext cx="9144000" cy="65442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25E7ED-D783-1648-8AB9-B65495C73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039" y="595718"/>
            <a:ext cx="830464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  <a:latin typeface="Oswald" pitchFamily="2" charset="77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Oswald Medium" panose="02000603000000000000" pitchFamily="2" charset="77"/>
              </a:rPr>
              <a:t>Primary 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B6069-0DA9-C041-9761-B09C086EA1ED}"/>
              </a:ext>
            </a:extLst>
          </p:cNvPr>
          <p:cNvSpPr/>
          <p:nvPr userDrawn="1"/>
        </p:nvSpPr>
        <p:spPr>
          <a:xfrm>
            <a:off x="0" y="0"/>
            <a:ext cx="9144000" cy="33832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49954E-FA82-AA48-B197-4577577B72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2041" y="2056213"/>
            <a:ext cx="3943385" cy="42060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18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351" dirty="0">
                <a:latin typeface="Georgia" panose="02040502050405020303" pitchFamily="18" charset="0"/>
              </a:rPr>
              <a:t>Body copy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24BF9A-3C7A-7549-8C74-291093A03C7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63295" y="2056218"/>
            <a:ext cx="3943385" cy="3721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1800" b="1" dirty="0">
                <a:latin typeface="Georgia" panose="02040502050405020303" pitchFamily="18" charset="0"/>
              </a:rPr>
              <a:t>Column 1</a:t>
            </a:r>
          </a:p>
          <a:p>
            <a:pPr marL="0" indent="0">
              <a:buNone/>
            </a:pPr>
            <a:r>
              <a:rPr lang="en-US" sz="1351" dirty="0">
                <a:latin typeface="Georgia" panose="02040502050405020303" pitchFamily="18" charset="0"/>
              </a:rPr>
              <a:t>Body 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408D3-E072-E944-B118-04FB684604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2157" y="6021429"/>
            <a:ext cx="1644937" cy="5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61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, opti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1362" y="4341218"/>
            <a:ext cx="6581279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4646" y="2217880"/>
            <a:ext cx="7934706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5400" dirty="0">
                <a:latin typeface="Oswald Medium" panose="02000603000000000000" pitchFamily="2" charset="77"/>
              </a:rPr>
              <a:t>Divider slide, option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86FCD4-382B-EE4E-9A2A-4E512CB4D9FA}"/>
              </a:ext>
            </a:extLst>
          </p:cNvPr>
          <p:cNvSpPr>
            <a:spLocks noChangeAspect="1"/>
          </p:cNvSpPr>
          <p:nvPr userDrawn="1"/>
        </p:nvSpPr>
        <p:spPr>
          <a:xfrm>
            <a:off x="158462" y="198915"/>
            <a:ext cx="8827077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40E883-3AE3-674F-939D-33BB8EFFE982}"/>
              </a:ext>
            </a:extLst>
          </p:cNvPr>
          <p:cNvGrpSpPr/>
          <p:nvPr userDrawn="1"/>
        </p:nvGrpSpPr>
        <p:grpSpPr>
          <a:xfrm rot="10800000">
            <a:off x="0" y="690553"/>
            <a:ext cx="3183005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F949E8-3B59-E74E-9411-5ADB38308580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59891F2-4162-274C-BF4D-B1B486DC9D8F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69A6B30-D19F-9A46-855F-D16DC9903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26" y="827478"/>
            <a:ext cx="2104170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6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, option 1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1362" y="4341218"/>
            <a:ext cx="6581279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4646" y="2217880"/>
            <a:ext cx="7934706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5400" dirty="0">
                <a:latin typeface="Oswald Medium" panose="02000603000000000000" pitchFamily="2" charset="77"/>
              </a:rPr>
              <a:t>Divider slide, option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2EF95E-8ED5-9F43-9306-451FB7082283}"/>
              </a:ext>
            </a:extLst>
          </p:cNvPr>
          <p:cNvSpPr>
            <a:spLocks noChangeAspect="1"/>
          </p:cNvSpPr>
          <p:nvPr userDrawn="1"/>
        </p:nvSpPr>
        <p:spPr>
          <a:xfrm>
            <a:off x="158462" y="198915"/>
            <a:ext cx="8827077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C2E8D0-B0D7-D442-88E0-CBE628359193}"/>
              </a:ext>
            </a:extLst>
          </p:cNvPr>
          <p:cNvGrpSpPr/>
          <p:nvPr userDrawn="1"/>
        </p:nvGrpSpPr>
        <p:grpSpPr>
          <a:xfrm rot="10800000">
            <a:off x="0" y="690553"/>
            <a:ext cx="3183005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2C7919-E0FE-344E-BE2D-185EE2FDD10A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F794D58-A2A7-D247-876B-20C074E8E2DF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98D7D4A-6C31-2842-B535-FF6168A59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26" y="827478"/>
            <a:ext cx="2104170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09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, opti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1362" y="4341218"/>
            <a:ext cx="6581279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4646" y="2217880"/>
            <a:ext cx="7934706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5400" dirty="0">
                <a:latin typeface="Oswald Medium" panose="02000603000000000000" pitchFamily="2" charset="77"/>
              </a:rPr>
              <a:t>Divider slide, option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3D7AB5-16CC-2C46-8316-06373BFFFEF4}"/>
              </a:ext>
            </a:extLst>
          </p:cNvPr>
          <p:cNvSpPr>
            <a:spLocks noChangeAspect="1"/>
          </p:cNvSpPr>
          <p:nvPr userDrawn="1"/>
        </p:nvSpPr>
        <p:spPr>
          <a:xfrm>
            <a:off x="158462" y="198915"/>
            <a:ext cx="8827077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89CA1F-4E11-FF45-9964-2A573E6BEBCC}"/>
              </a:ext>
            </a:extLst>
          </p:cNvPr>
          <p:cNvGrpSpPr/>
          <p:nvPr userDrawn="1"/>
        </p:nvGrpSpPr>
        <p:grpSpPr>
          <a:xfrm rot="10800000">
            <a:off x="0" y="690553"/>
            <a:ext cx="3183005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F689C9-FC0E-084A-9B99-718DC3030DF7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E69E43DF-919F-944D-9468-D2A70D24CE53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1837201D-85CA-304B-8B7E-B4A3784EB6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21" y="829547"/>
            <a:ext cx="2101073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34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750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, option 1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1362" y="4341218"/>
            <a:ext cx="6581279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4646" y="2217880"/>
            <a:ext cx="7934706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5400" dirty="0">
                <a:latin typeface="Oswald Medium" panose="02000603000000000000" pitchFamily="2" charset="77"/>
              </a:rPr>
              <a:t>Divider slide, option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4D55E4-0A0B-FC45-92CD-A52CFF5D4DF7}"/>
              </a:ext>
            </a:extLst>
          </p:cNvPr>
          <p:cNvSpPr>
            <a:spLocks noChangeAspect="1"/>
          </p:cNvSpPr>
          <p:nvPr userDrawn="1"/>
        </p:nvSpPr>
        <p:spPr>
          <a:xfrm>
            <a:off x="158462" y="198915"/>
            <a:ext cx="8827077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32CDC2-40D8-344F-8249-CCEF46763666}"/>
              </a:ext>
            </a:extLst>
          </p:cNvPr>
          <p:cNvGrpSpPr/>
          <p:nvPr userDrawn="1"/>
        </p:nvGrpSpPr>
        <p:grpSpPr>
          <a:xfrm rot="10800000">
            <a:off x="0" y="690553"/>
            <a:ext cx="3183005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22CB5B5-0BD5-F14E-9447-57E55282F3E2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822BE4F2-8D63-E64D-B567-757FD2D904A4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2D5E44AD-584B-5E45-8B75-47A462B4B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21" y="829547"/>
            <a:ext cx="2101073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2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, op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1362" y="4341218"/>
            <a:ext cx="6581279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4646" y="2217880"/>
            <a:ext cx="7934706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5400" dirty="0">
                <a:latin typeface="Oswald Medium" panose="02000603000000000000" pitchFamily="2" charset="77"/>
              </a:rPr>
              <a:t>Divider slide, option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9F40FB-AD35-C241-BF44-B24D8D55C520}"/>
              </a:ext>
            </a:extLst>
          </p:cNvPr>
          <p:cNvSpPr>
            <a:spLocks noChangeAspect="1"/>
          </p:cNvSpPr>
          <p:nvPr userDrawn="1"/>
        </p:nvSpPr>
        <p:spPr>
          <a:xfrm>
            <a:off x="158462" y="198915"/>
            <a:ext cx="8827077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96F3E0-773F-B847-BB7F-0CD0EF586C93}"/>
              </a:ext>
            </a:extLst>
          </p:cNvPr>
          <p:cNvGrpSpPr/>
          <p:nvPr userDrawn="1"/>
        </p:nvGrpSpPr>
        <p:grpSpPr>
          <a:xfrm rot="10800000">
            <a:off x="0" y="690553"/>
            <a:ext cx="3183005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85B6F0-078C-FA4E-8EF7-421AAE805DA2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FBFE36C1-D141-064C-B0D0-F5A25D3EC8AD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9A80EB8E-D2B8-EA44-AF70-A1C5783C1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21" y="829547"/>
            <a:ext cx="2101073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9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, option 1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D1E677F-3DB5-D442-BE98-CC4966099B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1362" y="4341218"/>
            <a:ext cx="6581279" cy="1072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BA0C2F"/>
                </a:solidFill>
                <a:latin typeface="Georgia" panose="02040502050405020303" pitchFamily="18" charset="0"/>
              </a:rPr>
              <a:t>Subtext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A5CD68-1EBF-7248-8916-0DA49E6692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4646" y="2217880"/>
            <a:ext cx="7934706" cy="20389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>
                <a:solidFill>
                  <a:schemeClr val="tx1"/>
                </a:solidFill>
                <a:latin typeface="Oswald" pitchFamily="2" charset="77"/>
              </a:defRPr>
            </a:lvl1pPr>
          </a:lstStyle>
          <a:p>
            <a:r>
              <a:rPr lang="en-US" sz="5400" dirty="0">
                <a:latin typeface="Oswald Medium" panose="02000603000000000000" pitchFamily="2" charset="77"/>
              </a:rPr>
              <a:t>Divider slide, option 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CD2198-BDE1-A94D-8DA9-3771F22E1188}"/>
              </a:ext>
            </a:extLst>
          </p:cNvPr>
          <p:cNvSpPr>
            <a:spLocks noChangeAspect="1"/>
          </p:cNvSpPr>
          <p:nvPr userDrawn="1"/>
        </p:nvSpPr>
        <p:spPr>
          <a:xfrm>
            <a:off x="158462" y="198915"/>
            <a:ext cx="8827077" cy="6460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noFill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177678-535F-5D44-9A8E-994C226FFC73}"/>
              </a:ext>
            </a:extLst>
          </p:cNvPr>
          <p:cNvGrpSpPr/>
          <p:nvPr userDrawn="1"/>
        </p:nvGrpSpPr>
        <p:grpSpPr>
          <a:xfrm rot="10800000">
            <a:off x="0" y="690553"/>
            <a:ext cx="3183005" cy="912498"/>
            <a:chOff x="8814949" y="5637475"/>
            <a:chExt cx="3145472" cy="676304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DFA3AB-BF0D-6F47-995E-188E8CB3825A}"/>
                </a:ext>
              </a:extLst>
            </p:cNvPr>
            <p:cNvSpPr/>
            <p:nvPr/>
          </p:nvSpPr>
          <p:spPr>
            <a:xfrm>
              <a:off x="9088343" y="5637476"/>
              <a:ext cx="2872078" cy="6763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4AF453D7-68A2-3744-BCE0-AC6A45EA44CF}"/>
                </a:ext>
              </a:extLst>
            </p:cNvPr>
            <p:cNvSpPr/>
            <p:nvPr/>
          </p:nvSpPr>
          <p:spPr>
            <a:xfrm rot="16200000">
              <a:off x="8613495" y="5838929"/>
              <a:ext cx="676303" cy="27339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58EF5A6A-4318-E44C-BFA5-F517FF4AF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21" y="829547"/>
            <a:ext cx="2101073" cy="7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31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, option 1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1DF4875E-05F7-E94B-AF98-E69CAD71FC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99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, option 2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79D2F78-2596-2A48-BFC4-F17393F87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71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5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5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71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54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71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31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7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49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9" r:id="rId14"/>
    <p:sldLayoutId id="2147483731" r:id="rId15"/>
    <p:sldLayoutId id="2147483733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55AE6C7-6239-614A-9E35-A65559F9A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5339" y="4546601"/>
            <a:ext cx="6581279" cy="1072355"/>
          </a:xfrm>
        </p:spPr>
        <p:txBody>
          <a:bodyPr>
            <a:normAutofit fontScale="25000" lnSpcReduction="20000"/>
          </a:bodyPr>
          <a:lstStyle/>
          <a:p>
            <a:r>
              <a:rPr lang="en-US" sz="8000" b="1" i="1" dirty="0">
                <a:latin typeface="Arial" panose="020B0604020202020204" pitchFamily="34" charset="0"/>
                <a:cs typeface="Arial" panose="020B0604020202020204" pitchFamily="34" charset="0"/>
              </a:rPr>
              <a:t>Eric P. Prostko</a:t>
            </a:r>
          </a:p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Professor/Extension Weed Specialist </a:t>
            </a:r>
          </a:p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Dept. Crop &amp; Soil Sciences</a:t>
            </a:r>
          </a:p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University of Georgia</a:t>
            </a:r>
          </a:p>
          <a:p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D9C4F6-FA73-7C46-8EC6-9D7E0C7D0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745" y="1948255"/>
            <a:ext cx="6239359" cy="203895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Preventing Preventable Problems on the Farm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148A8-CDC8-484B-B024-76CEE4274B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391" y="213450"/>
            <a:ext cx="2313992" cy="29082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F16473-936F-47DB-B226-A837911E6A93}"/>
              </a:ext>
            </a:extLst>
          </p:cNvPr>
          <p:cNvSpPr/>
          <p:nvPr/>
        </p:nvSpPr>
        <p:spPr>
          <a:xfrm>
            <a:off x="6671390" y="188368"/>
            <a:ext cx="2299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Impact Core @ 24 oz/A + Dual Magnum @ 16 oz/A + Atrazine @ 48 oz/A + RUPM3 @ 32 oz/A + Class Act @ 0.25% v/v</a:t>
            </a:r>
          </a:p>
        </p:txBody>
      </p:sp>
    </p:spTree>
    <p:extLst>
      <p:ext uri="{BB962C8B-B14F-4D97-AF65-F5344CB8AC3E}">
        <p14:creationId xmlns:p14="http://schemas.microsoft.com/office/powerpoint/2010/main" val="4123156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B45D5-30DE-264C-8B96-2F3AA22E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Jugs and Jugs?</a:t>
            </a:r>
            <a:br>
              <a:rPr lang="en-US" dirty="0"/>
            </a:br>
            <a:r>
              <a:rPr lang="en-US" dirty="0"/>
              <a:t>(~$1 million mistake)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6353BEE-C723-4245-9C58-AF1C0C47C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699" y="2055815"/>
            <a:ext cx="4849678" cy="3843337"/>
          </a:xfrm>
        </p:spPr>
      </p:pic>
    </p:spTree>
    <p:extLst>
      <p:ext uri="{BB962C8B-B14F-4D97-AF65-F5344CB8AC3E}">
        <p14:creationId xmlns:p14="http://schemas.microsoft.com/office/powerpoint/2010/main" val="692324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933EBB-6229-4B54-9B43-B0B3DD93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Dicamba (Ugh!)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A4263C-1574-4D62-BBFC-BBFFD824CC7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71" y="2055815"/>
            <a:ext cx="3088284" cy="4206875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515F172-9EAF-46CF-95FC-789EE4FA120D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453" y="2055816"/>
            <a:ext cx="2743032" cy="372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3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7A4F8-8243-4D68-9B60-61EB01FA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47" y="368232"/>
            <a:ext cx="830464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Tank-Mix Blues!</a:t>
            </a:r>
            <a:br>
              <a:rPr lang="en-US" dirty="0"/>
            </a:br>
            <a:r>
              <a:rPr lang="en-US" sz="2200" dirty="0"/>
              <a:t>Cadre @ 3.5 oz/A + 2,4-DB @ 16 oz/A + Dual Magnum @ 20 oz/A + </a:t>
            </a:r>
            <a:r>
              <a:rPr lang="en-US" sz="2200" dirty="0" err="1"/>
              <a:t>Domark</a:t>
            </a:r>
            <a:r>
              <a:rPr lang="en-US" sz="2200" dirty="0"/>
              <a:t> @ 4 oz/A + </a:t>
            </a:r>
            <a:r>
              <a:rPr lang="en-US" sz="2200" dirty="0" err="1"/>
              <a:t>Praiz</a:t>
            </a:r>
            <a:r>
              <a:rPr lang="en-US" sz="2200" dirty="0"/>
              <a:t> @ 24 oz/A + Class Act NG @ 8 oz/A</a:t>
            </a:r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C8F79370-19F3-45AE-96B3-11A5BD43B43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3805" y="2539646"/>
            <a:ext cx="4575209" cy="3430714"/>
          </a:xfrm>
        </p:spPr>
      </p:pic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E0A7E8EB-DFB7-4BE8-855D-C3AD82E1AB31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6154" y="2083383"/>
            <a:ext cx="3979055" cy="3747084"/>
          </a:xfrm>
        </p:spPr>
      </p:pic>
    </p:spTree>
    <p:extLst>
      <p:ext uri="{BB962C8B-B14F-4D97-AF65-F5344CB8AC3E}">
        <p14:creationId xmlns:p14="http://schemas.microsoft.com/office/powerpoint/2010/main" val="4260086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6C20D-E1F1-4CA0-8495-AF5C9B879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80" y="876728"/>
            <a:ext cx="830464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Mixing Sequence</a:t>
            </a:r>
            <a:br>
              <a:rPr lang="en-US" dirty="0"/>
            </a:br>
            <a:r>
              <a:rPr lang="en-US" sz="3100" dirty="0"/>
              <a:t>Was: 1) Gramoxone; 2) Storm; 3) Zidua SC</a:t>
            </a:r>
            <a:br>
              <a:rPr lang="en-US" sz="3100" dirty="0"/>
            </a:br>
            <a:r>
              <a:rPr lang="en-US" sz="3100" dirty="0"/>
              <a:t>Should have been: 1) Zidua SC; 2) Storm; 3) Gramoxone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EF7013-D6DE-4960-A104-14CAAA36C49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854053" y="2533559"/>
            <a:ext cx="3926269" cy="2943007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BBE55010-8043-409B-9C29-7DE806F5FCC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44" y="2533560"/>
            <a:ext cx="3916951" cy="294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77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678C1E-30F5-41F3-8D30-37C9359F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happen?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F53F0E9-5B2D-4DF3-8BE3-5F758F17763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12" y="2091709"/>
            <a:ext cx="3943351" cy="2957512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2CDDB1-F941-42E8-AC7C-2C16EA62AFC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lnSpcReduction="10000"/>
          </a:bodyPr>
          <a:lstStyle/>
          <a:p>
            <a:pPr marL="514338" indent="-514338">
              <a:buAutoNum type="arabicParenR"/>
            </a:pPr>
            <a:r>
              <a:rPr lang="en-US" dirty="0"/>
              <a:t>Plant on Time</a:t>
            </a:r>
          </a:p>
          <a:p>
            <a:pPr marL="514338" indent="-514338">
              <a:buAutoNum type="arabicParenR"/>
            </a:pPr>
            <a:r>
              <a:rPr lang="en-US" dirty="0"/>
              <a:t>Spray on Time</a:t>
            </a:r>
          </a:p>
          <a:p>
            <a:pPr marL="514338" indent="-514338">
              <a:buAutoNum type="arabicParenR"/>
            </a:pPr>
            <a:r>
              <a:rPr lang="en-US" dirty="0"/>
              <a:t>Harvest on Time</a:t>
            </a:r>
          </a:p>
          <a:p>
            <a:pPr marL="514338" indent="-514338">
              <a:buAutoNum type="arabicParenR"/>
            </a:pPr>
            <a:r>
              <a:rPr lang="en-US" b="1" i="1" u="sng" dirty="0"/>
              <a:t>Pay the Banker On Time</a:t>
            </a:r>
          </a:p>
          <a:p>
            <a:pPr marL="514338" indent="-514338">
              <a:buAutoNum type="arabicParenR"/>
            </a:pPr>
            <a:r>
              <a:rPr lang="en-US" dirty="0"/>
              <a:t>Weather/Wind</a:t>
            </a:r>
          </a:p>
          <a:p>
            <a:pPr marL="514338" indent="-514338">
              <a:buAutoNum type="arabicParenR"/>
            </a:pPr>
            <a:r>
              <a:rPr lang="en-US" dirty="0"/>
              <a:t>Equipment</a:t>
            </a:r>
          </a:p>
          <a:p>
            <a:pPr marL="514338" indent="-514338">
              <a:buAutoNum type="arabicParenR"/>
            </a:pPr>
            <a:r>
              <a:rPr lang="en-US" dirty="0"/>
              <a:t>People</a:t>
            </a:r>
          </a:p>
          <a:p>
            <a:pPr marL="514338" indent="-514338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241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01F8-63B3-44E6-B32D-571D32C34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 ………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59100-2060-4C04-9994-2183CAB87AA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106754" y="1702010"/>
            <a:ext cx="3943385" cy="3721735"/>
          </a:xfrm>
        </p:spPr>
        <p:txBody>
          <a:bodyPr>
            <a:normAutofit fontScale="55000" lnSpcReduction="20000"/>
          </a:bodyPr>
          <a:lstStyle/>
          <a:p>
            <a:pPr marL="514338" indent="-514338">
              <a:buAutoNum type="arabicParenR"/>
            </a:pPr>
            <a:r>
              <a:rPr lang="en-US" sz="3200" dirty="0"/>
              <a:t>GA farmers (%) needing an annual operating loan</a:t>
            </a:r>
          </a:p>
          <a:p>
            <a:pPr marL="1200121" lvl="1" indent="-514338">
              <a:buFont typeface="Wingdings" panose="05000000000000000000" pitchFamily="2" charset="2"/>
              <a:buChar char="Ø"/>
            </a:pPr>
            <a:r>
              <a:rPr lang="en-US" sz="3200" i="1" dirty="0"/>
              <a:t>County1 - 60%</a:t>
            </a:r>
          </a:p>
          <a:p>
            <a:pPr marL="1200121" lvl="1" indent="-514338">
              <a:buFont typeface="Wingdings" panose="05000000000000000000" pitchFamily="2" charset="2"/>
              <a:buChar char="Ø"/>
            </a:pPr>
            <a:r>
              <a:rPr lang="en-US" sz="3200" i="1" dirty="0"/>
              <a:t>County2 - 95%</a:t>
            </a:r>
          </a:p>
          <a:p>
            <a:pPr marL="1200121" lvl="1" indent="-514338">
              <a:buFont typeface="Wingdings" panose="05000000000000000000" pitchFamily="2" charset="2"/>
              <a:buChar char="Ø"/>
            </a:pPr>
            <a:r>
              <a:rPr lang="en-US" sz="3200" i="1" dirty="0"/>
              <a:t>County3 - 80%</a:t>
            </a:r>
          </a:p>
          <a:p>
            <a:pPr marL="1200121" lvl="1" indent="-514338">
              <a:buFont typeface="Wingdings" panose="05000000000000000000" pitchFamily="2" charset="2"/>
              <a:buChar char="Ø"/>
            </a:pPr>
            <a:r>
              <a:rPr lang="en-US" sz="3200" i="1" dirty="0"/>
              <a:t>County4 - 80%</a:t>
            </a:r>
          </a:p>
          <a:p>
            <a:pPr marL="1200121" lvl="1" indent="-514338">
              <a:buFont typeface="Wingdings" panose="05000000000000000000" pitchFamily="2" charset="2"/>
              <a:buChar char="Ø"/>
            </a:pPr>
            <a:r>
              <a:rPr lang="en-US" sz="3200" i="1" dirty="0"/>
              <a:t>County5 - 80%</a:t>
            </a:r>
          </a:p>
          <a:p>
            <a:pPr marL="1200121" lvl="1" indent="-514338">
              <a:buFont typeface="Wingdings" panose="05000000000000000000" pitchFamily="2" charset="2"/>
              <a:buChar char="Ø"/>
            </a:pPr>
            <a:r>
              <a:rPr lang="en-US" sz="3200" i="1" dirty="0"/>
              <a:t>County6 - 80%</a:t>
            </a:r>
          </a:p>
          <a:p>
            <a:pPr marL="1200121" lvl="1" indent="-514338">
              <a:buFont typeface="Wingdings" panose="05000000000000000000" pitchFamily="2" charset="2"/>
              <a:buChar char="Ø"/>
            </a:pPr>
            <a:r>
              <a:rPr lang="en-US" sz="3200" i="1"/>
              <a:t>County7 - 90</a:t>
            </a:r>
            <a:r>
              <a:rPr lang="en-US" sz="3200" i="1" dirty="0"/>
              <a:t>%</a:t>
            </a:r>
          </a:p>
          <a:p>
            <a:pPr marL="514338" indent="-514338">
              <a:buAutoNum type="arabicParenR"/>
            </a:pPr>
            <a:endParaRPr lang="en-US" sz="3200" dirty="0"/>
          </a:p>
          <a:p>
            <a:pPr marL="514338" indent="-514338">
              <a:buAutoNum type="arabicParenR"/>
            </a:pPr>
            <a:r>
              <a:rPr lang="en-US" sz="3200" dirty="0"/>
              <a:t>Operating Loans ($$)??</a:t>
            </a:r>
          </a:p>
          <a:p>
            <a:pPr marL="1200121" lvl="1" indent="-514338">
              <a:buFont typeface="Wingdings" panose="05000000000000000000" pitchFamily="2" charset="2"/>
              <a:buChar char="Ø"/>
            </a:pPr>
            <a:r>
              <a:rPr lang="en-US" sz="3200" i="1" dirty="0"/>
              <a:t>$500,000</a:t>
            </a:r>
          </a:p>
          <a:p>
            <a:pPr marL="1200121" lvl="1" indent="-514338">
              <a:buFont typeface="Wingdings" panose="05000000000000000000" pitchFamily="2" charset="2"/>
              <a:buChar char="Ø"/>
            </a:pPr>
            <a:r>
              <a:rPr lang="en-US" sz="3200" i="1" dirty="0"/>
              <a:t>$2,000,000</a:t>
            </a:r>
          </a:p>
          <a:p>
            <a:pPr marL="1200121" lvl="1" indent="-514338">
              <a:buFont typeface="Wingdings" panose="05000000000000000000" pitchFamily="2" charset="2"/>
              <a:buChar char="Ø"/>
            </a:pPr>
            <a:r>
              <a:rPr lang="en-US" sz="3200" i="1" dirty="0"/>
              <a:t>$5,000,000+</a:t>
            </a:r>
          </a:p>
          <a:p>
            <a:pPr marL="1200121" lvl="1" indent="-514338">
              <a:buAutoNum type="arabicParenR"/>
            </a:pPr>
            <a:endParaRPr lang="en-US" dirty="0"/>
          </a:p>
          <a:p>
            <a:pPr marL="1200121" lvl="1" indent="-514338">
              <a:buAutoNum type="arabicParenR"/>
            </a:pPr>
            <a:endParaRPr lang="en-US" dirty="0"/>
          </a:p>
          <a:p>
            <a:pPr marL="1200121" lvl="1" indent="-514338">
              <a:buAutoNum type="arabicParenR"/>
            </a:pPr>
            <a:endParaRPr lang="en-US" dirty="0"/>
          </a:p>
          <a:p>
            <a:pPr marL="1200121" lvl="1" indent="-514338">
              <a:buAutoNum type="arabicParenR"/>
            </a:pPr>
            <a:endParaRPr lang="en-US" dirty="0"/>
          </a:p>
          <a:p>
            <a:pPr lvl="1" indent="0">
              <a:buNone/>
            </a:pPr>
            <a:endParaRPr lang="en-US" dirty="0"/>
          </a:p>
        </p:txBody>
      </p:sp>
      <p:pic>
        <p:nvPicPr>
          <p:cNvPr id="1026" name="Picture 2" descr="AgGeorgia Farm Credit | LinkedIn">
            <a:extLst>
              <a:ext uri="{FF2B5EF4-FFF2-40B4-BE49-F238E27FC236}">
                <a16:creationId xmlns:a16="http://schemas.microsoft.com/office/drawing/2014/main" id="{96BDA970-8EA4-47BB-83EA-F5B2064ADA75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269" y="170201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5E8B34-E8FC-4870-8D08-D555B418B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82" y="4069002"/>
            <a:ext cx="2848996" cy="1596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8E3F8-DEB9-485D-A945-4664A6BF8B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913" y="2439955"/>
            <a:ext cx="2314396" cy="1542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7A699C-E1C2-48C6-9644-27876A6FA1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04" y="5561044"/>
            <a:ext cx="1817140" cy="12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66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7EA5A5E-E81A-4B95-8BA6-42907F783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39" y="595719"/>
            <a:ext cx="8304640" cy="767718"/>
          </a:xfrm>
        </p:spPr>
        <p:txBody>
          <a:bodyPr/>
          <a:lstStyle/>
          <a:p>
            <a:r>
              <a:rPr lang="en-US" dirty="0"/>
              <a:t>How do we fix this?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CE40F7-AEF9-431A-999B-55F92358C0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34719" y="1568132"/>
            <a:ext cx="4266405" cy="3721735"/>
          </a:xfrm>
        </p:spPr>
        <p:txBody>
          <a:bodyPr>
            <a:noAutofit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sz="2200" dirty="0"/>
              <a:t>Phone a friend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200" dirty="0"/>
              <a:t>Mix what you need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200" b="1" dirty="0"/>
              <a:t>No label = NO MIX!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200" dirty="0"/>
              <a:t>Head in Tank??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200" dirty="0"/>
              <a:t>Label/Container Colors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200" dirty="0"/>
              <a:t>Plumbing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200" dirty="0"/>
              <a:t>Records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200" dirty="0"/>
              <a:t>Label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200" dirty="0"/>
              <a:t>Nix the Mix?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200" dirty="0"/>
              <a:t>Weather/Wind/Common Sense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7D6D744-67F1-4628-9BDC-1523EAFCE88E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272" y="1570442"/>
            <a:ext cx="3943351" cy="266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278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1DF6-1D6C-4A6D-96DC-E48B26B5D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Phone A Friend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9C7E8-9F86-4FDD-882E-B3137DDF44C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County Agent/Specialist</a:t>
            </a:r>
          </a:p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Consultant</a:t>
            </a:r>
          </a:p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Dealer</a:t>
            </a:r>
          </a:p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Priest/Rabbi/Imam</a:t>
            </a:r>
          </a:p>
        </p:txBody>
      </p:sp>
      <p:pic>
        <p:nvPicPr>
          <p:cNvPr id="2050" name="Picture 2" descr="Who Wants to Be a Millionaire on ABC: cancelled? season three? (release  date) - canceled + renewed TV shows - TV Series Finale">
            <a:extLst>
              <a:ext uri="{FF2B5EF4-FFF2-40B4-BE49-F238E27FC236}">
                <a16:creationId xmlns:a16="http://schemas.microsoft.com/office/drawing/2014/main" id="{6D0A72B2-81C4-4DCC-AA45-A104E1BCCADE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359" y="2114296"/>
            <a:ext cx="3943351" cy="26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798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646E37-F1FD-45AE-AF12-F8511BD9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Mixing/Loading Area</a:t>
            </a: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632B8C33-B77C-4A37-B0E8-3BE36B0EA6D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38" y="2680646"/>
            <a:ext cx="3943350" cy="2957213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7292D44-41C9-463F-A349-8EA8A5998010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1" y="2437808"/>
            <a:ext cx="3944939" cy="295870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1A55ED-4438-495E-B7E6-6C8E7E7B33FF}"/>
              </a:ext>
            </a:extLst>
          </p:cNvPr>
          <p:cNvSpPr txBox="1"/>
          <p:nvPr/>
        </p:nvSpPr>
        <p:spPr>
          <a:xfrm>
            <a:off x="1954767" y="564252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F0296C-6429-4067-B78B-8773608581E1}"/>
              </a:ext>
            </a:extLst>
          </p:cNvPr>
          <p:cNvSpPr txBox="1"/>
          <p:nvPr/>
        </p:nvSpPr>
        <p:spPr>
          <a:xfrm>
            <a:off x="6257919" y="539650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This?</a:t>
            </a:r>
          </a:p>
        </p:txBody>
      </p:sp>
    </p:spTree>
    <p:extLst>
      <p:ext uri="{BB962C8B-B14F-4D97-AF65-F5344CB8AC3E}">
        <p14:creationId xmlns:p14="http://schemas.microsoft.com/office/powerpoint/2010/main" val="573061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B2FB4-46DD-47C3-8729-051E3E44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LABEL = NO MIX!!!!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4827E9-336A-462D-A070-E12C50844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9937" y="1921277"/>
            <a:ext cx="2726405" cy="4583768"/>
          </a:xfrm>
          <a:prstGeom prst="rect">
            <a:avLst/>
          </a:prstGeom>
        </p:spPr>
      </p:pic>
      <p:sp>
        <p:nvSpPr>
          <p:cNvPr id="8" name="Flowchart: Summing Junction 7">
            <a:extLst>
              <a:ext uri="{FF2B5EF4-FFF2-40B4-BE49-F238E27FC236}">
                <a16:creationId xmlns:a16="http://schemas.microsoft.com/office/drawing/2014/main" id="{EE00BA71-F102-4DBA-8559-26A97655094B}"/>
              </a:ext>
            </a:extLst>
          </p:cNvPr>
          <p:cNvSpPr/>
          <p:nvPr/>
        </p:nvSpPr>
        <p:spPr>
          <a:xfrm>
            <a:off x="2149772" y="2085393"/>
            <a:ext cx="4366728" cy="4088301"/>
          </a:xfrm>
          <a:prstGeom prst="flowChartSummingJunction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9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1A789-0545-4884-B189-35179B0F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I have this type of data?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A3FAC-3F35-4474-9DEE-32213E4933F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2041" y="2056213"/>
            <a:ext cx="4198534" cy="420607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dirty="0"/>
              <a:t>Peanut response to ….</a:t>
            </a:r>
          </a:p>
          <a:p>
            <a:pPr marL="1200133" lvl="1" indent="-514350">
              <a:buFont typeface="Wingdings" panose="05000000000000000000" pitchFamily="2" charset="2"/>
              <a:buChar char="Ø"/>
            </a:pPr>
            <a:r>
              <a:rPr lang="en-US" i="1" dirty="0"/>
              <a:t>2,4-D</a:t>
            </a:r>
          </a:p>
          <a:p>
            <a:pPr marL="1200133" lvl="1" indent="-514350">
              <a:buFont typeface="Wingdings" panose="05000000000000000000" pitchFamily="2" charset="2"/>
              <a:buChar char="Ø"/>
            </a:pPr>
            <a:r>
              <a:rPr lang="en-US" i="1" dirty="0"/>
              <a:t>Dicamba</a:t>
            </a:r>
          </a:p>
          <a:p>
            <a:pPr marL="1200133" lvl="1" indent="-514350">
              <a:buFont typeface="Wingdings" panose="05000000000000000000" pitchFamily="2" charset="2"/>
              <a:buChar char="Ø"/>
            </a:pPr>
            <a:r>
              <a:rPr lang="en-US" i="1" dirty="0"/>
              <a:t>Glyphosate</a:t>
            </a:r>
          </a:p>
          <a:p>
            <a:pPr marL="1200133" lvl="1" indent="-514350">
              <a:buFont typeface="Wingdings" panose="05000000000000000000" pitchFamily="2" charset="2"/>
              <a:buChar char="Ø"/>
            </a:pPr>
            <a:r>
              <a:rPr lang="en-US" i="1" dirty="0"/>
              <a:t>Glyphosate + Dicamba</a:t>
            </a:r>
          </a:p>
          <a:p>
            <a:pPr marL="1200133" lvl="1" indent="-514350">
              <a:buFont typeface="Wingdings" panose="05000000000000000000" pitchFamily="2" charset="2"/>
              <a:buChar char="Ø"/>
            </a:pPr>
            <a:r>
              <a:rPr lang="en-US" i="1" dirty="0"/>
              <a:t>Glufosinate</a:t>
            </a:r>
          </a:p>
          <a:p>
            <a:pPr marL="1200133" lvl="1" indent="-514350">
              <a:buFont typeface="Wingdings" panose="05000000000000000000" pitchFamily="2" charset="2"/>
              <a:buChar char="Ø"/>
            </a:pPr>
            <a:r>
              <a:rPr lang="en-US" i="1" dirty="0"/>
              <a:t>Diuron</a:t>
            </a:r>
          </a:p>
          <a:p>
            <a:pPr marL="1200133" lvl="1" indent="-514350">
              <a:buFont typeface="Wingdings" panose="05000000000000000000" pitchFamily="2" charset="2"/>
              <a:buChar char="Ø"/>
            </a:pPr>
            <a:r>
              <a:rPr lang="en-US" i="1" dirty="0"/>
              <a:t>Picloram</a:t>
            </a:r>
          </a:p>
          <a:p>
            <a:pPr marL="1200133" lvl="1" indent="-514350">
              <a:buFont typeface="Wingdings" panose="05000000000000000000" pitchFamily="2" charset="2"/>
              <a:buChar char="Ø"/>
            </a:pPr>
            <a:r>
              <a:rPr lang="en-US" i="1" dirty="0"/>
              <a:t>Imazapyr</a:t>
            </a:r>
          </a:p>
          <a:p>
            <a:pPr marL="1200133" lvl="1" indent="-514350">
              <a:buFont typeface="Wingdings" panose="05000000000000000000" pitchFamily="2" charset="2"/>
              <a:buChar char="Ø"/>
            </a:pPr>
            <a:r>
              <a:rPr lang="en-US" i="1" dirty="0"/>
              <a:t>Triclopyr</a:t>
            </a:r>
          </a:p>
          <a:p>
            <a:pPr marL="1200133" lvl="1" indent="-514350">
              <a:buFont typeface="Wingdings" panose="05000000000000000000" pitchFamily="2" charset="2"/>
              <a:buChar char="Ø"/>
            </a:pPr>
            <a:r>
              <a:rPr lang="en-US" i="1" dirty="0"/>
              <a:t>Aminopyralid</a:t>
            </a:r>
          </a:p>
          <a:p>
            <a:pPr marL="1657321" lvl="2" indent="-514350">
              <a:buFont typeface="Wingdings" panose="05000000000000000000" pitchFamily="2" charset="2"/>
              <a:buChar char="Ø"/>
            </a:pPr>
            <a:r>
              <a:rPr lang="en-US" i="1" dirty="0"/>
              <a:t>In 2023</a:t>
            </a:r>
          </a:p>
          <a:p>
            <a:pPr marL="1200133" lvl="1" indent="-514350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1395CA-EE67-49DE-9D49-943E892AF552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403" y="2197554"/>
            <a:ext cx="3943350" cy="295751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BDD633-9D4A-41C4-8984-B8DA5C00DFA8}"/>
              </a:ext>
            </a:extLst>
          </p:cNvPr>
          <p:cNvSpPr txBox="1"/>
          <p:nvPr/>
        </p:nvSpPr>
        <p:spPr>
          <a:xfrm>
            <a:off x="4829403" y="2150319"/>
            <a:ext cx="290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Glyphosate injury on peanut</a:t>
            </a:r>
          </a:p>
        </p:txBody>
      </p:sp>
    </p:spTree>
    <p:extLst>
      <p:ext uri="{BB962C8B-B14F-4D97-AF65-F5344CB8AC3E}">
        <p14:creationId xmlns:p14="http://schemas.microsoft.com/office/powerpoint/2010/main" val="1456217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31CE-7A4E-4B9A-BE61-329569295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In Tank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AB971D-A64A-4AA8-A480-EDA398D3FEE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236" y="1884787"/>
            <a:ext cx="2827823" cy="4015015"/>
          </a:xfrm>
          <a:prstGeom prst="rect">
            <a:avLst/>
          </a:prstGeom>
        </p:spPr>
      </p:pic>
      <p:pic>
        <p:nvPicPr>
          <p:cNvPr id="3074" name="Picture 2" descr="Mitigating Herbicide Mixing Issues - AgFax Weed Solutions">
            <a:extLst>
              <a:ext uri="{FF2B5EF4-FFF2-40B4-BE49-F238E27FC236}">
                <a16:creationId xmlns:a16="http://schemas.microsoft.com/office/drawing/2014/main" id="{08735857-04E4-42BA-B6BD-1EBD9ABE1D3C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63" y="1921280"/>
            <a:ext cx="5053772" cy="336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18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1E6B-50C3-4EB9-88E9-87755B18D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Valor/Sprayer Cleanout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6080A1-0D6A-4E2D-A89D-279FA0AF5C8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891858" y="2180929"/>
            <a:ext cx="2962913" cy="39566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6D5495-3850-4484-A1C4-DDD19DF56C8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245" y="2055816"/>
            <a:ext cx="2793448" cy="3722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65B9AA-2DB1-435E-B474-72212790D5A8}"/>
              </a:ext>
            </a:extLst>
          </p:cNvPr>
          <p:cNvSpPr txBox="1"/>
          <p:nvPr/>
        </p:nvSpPr>
        <p:spPr>
          <a:xfrm>
            <a:off x="-7016" y="6216539"/>
            <a:ext cx="818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J. Cochran</a:t>
            </a:r>
          </a:p>
          <a:p>
            <a:r>
              <a:rPr lang="en-US" sz="1200" i="1" dirty="0"/>
              <a:t>Worth Co.</a:t>
            </a:r>
          </a:p>
          <a:p>
            <a:r>
              <a:rPr lang="en-US" sz="1200" i="1" dirty="0"/>
              <a:t>06/16/22</a:t>
            </a:r>
          </a:p>
        </p:txBody>
      </p:sp>
    </p:spTree>
    <p:extLst>
      <p:ext uri="{BB962C8B-B14F-4D97-AF65-F5344CB8AC3E}">
        <p14:creationId xmlns:p14="http://schemas.microsoft.com/office/powerpoint/2010/main" val="784758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4F40-6D2C-4FBF-8882-E040F634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Pesticide Containers</a:t>
            </a:r>
            <a:br>
              <a:rPr lang="en-US" dirty="0"/>
            </a:br>
            <a:r>
              <a:rPr lang="en-US" dirty="0"/>
              <a:t>Label/Container Color?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B251E-301A-46E6-B825-3E4E011BA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85" y="2012886"/>
            <a:ext cx="3089709" cy="2832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1D0981-C2B5-4294-B7DB-9356E5F6B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661" y="2012883"/>
            <a:ext cx="2286000" cy="3931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434E80-644F-4420-9B66-A4A6C8D2C5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107" y="2012884"/>
            <a:ext cx="2870391" cy="32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97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05819B-E8B0-44E8-988D-AABDA1C8E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This?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2B3522-3C21-4669-B951-10AEF1F8FE3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“</a:t>
            </a:r>
            <a:r>
              <a:rPr lang="en-US" b="1" i="1" dirty="0">
                <a:solidFill>
                  <a:srgbClr val="C00000"/>
                </a:solidFill>
              </a:rPr>
              <a:t>Works good when you stand a bunch of white jugs up on water truck side by side.”</a:t>
            </a:r>
          </a:p>
          <a:p>
            <a:pPr marL="1142983" lvl="1" indent="-45720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C00000"/>
                </a:solidFill>
              </a:rPr>
              <a:t>Kerry Hodges, Screven Co. (GA) Farmer, 10/11/2022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98D1926-944A-43C6-8EBD-1C7E4819D72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06" y="2056218"/>
            <a:ext cx="3657600" cy="40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12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327D6-5B55-4A16-A0C9-B16206B32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17" y="241980"/>
            <a:ext cx="8304640" cy="1325563"/>
          </a:xfrm>
        </p:spPr>
        <p:txBody>
          <a:bodyPr/>
          <a:lstStyle/>
          <a:p>
            <a:r>
              <a:rPr lang="en-US" dirty="0"/>
              <a:t>Plumbing (multiple tanks on 1 tractor)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964EEC3-9410-4163-8BEF-52AB57A79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262" y="1651518"/>
            <a:ext cx="5775476" cy="4331607"/>
          </a:xfrm>
        </p:spPr>
      </p:pic>
    </p:spTree>
    <p:extLst>
      <p:ext uri="{BB962C8B-B14F-4D97-AF65-F5344CB8AC3E}">
        <p14:creationId xmlns:p14="http://schemas.microsoft.com/office/powerpoint/2010/main" val="2774913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B4EA5-1958-4C46-ACF5-9B6DD147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8A5B53-353E-4176-9462-90E28AB0C707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5500407" y="1796597"/>
            <a:ext cx="2834887" cy="3566469"/>
          </a:xfrm>
          <a:prstGeom prst="rect">
            <a:avLst/>
          </a:prstGeom>
        </p:spPr>
      </p:pic>
      <p:pic>
        <p:nvPicPr>
          <p:cNvPr id="4098" name="Picture 2" descr="FarmLogic Logo">
            <a:extLst>
              <a:ext uri="{FF2B5EF4-FFF2-40B4-BE49-F238E27FC236}">
                <a16:creationId xmlns:a16="http://schemas.microsoft.com/office/drawing/2014/main" id="{4EA1A64F-A6EB-4F85-9CCA-CCC8E8A2C8EA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627" y="1796595"/>
            <a:ext cx="21431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griEdge">
            <a:extLst>
              <a:ext uri="{FF2B5EF4-FFF2-40B4-BE49-F238E27FC236}">
                <a16:creationId xmlns:a16="http://schemas.microsoft.com/office/drawing/2014/main" id="{83C4CDC1-991C-40C0-B379-D4F3512E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9789" y="2795145"/>
            <a:ext cx="3273504" cy="10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armer Core - Plan, Execute, Track, Record">
            <a:extLst>
              <a:ext uri="{FF2B5EF4-FFF2-40B4-BE49-F238E27FC236}">
                <a16:creationId xmlns:a16="http://schemas.microsoft.com/office/drawing/2014/main" id="{EA78D507-6F9A-4D94-869B-753B77681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41" y="3900197"/>
            <a:ext cx="3084323" cy="123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edia Kit - Newsroom">
            <a:extLst>
              <a:ext uri="{FF2B5EF4-FFF2-40B4-BE49-F238E27FC236}">
                <a16:creationId xmlns:a16="http://schemas.microsoft.com/office/drawing/2014/main" id="{BC2A2A4C-1105-45A4-938D-BBDD6098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341" y="5072282"/>
            <a:ext cx="2010747" cy="13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494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D23E92-4D8C-4209-9CEE-9BCCF99C4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</a:t>
            </a:r>
            <a:br>
              <a:rPr lang="en-US" dirty="0"/>
            </a:br>
            <a:r>
              <a:rPr lang="en-US" dirty="0"/>
              <a:t>Read/Reform?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CDA91-AD3F-456B-B462-FFF61107011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590080" y="2421742"/>
            <a:ext cx="3566469" cy="347502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40714-47AF-4D1C-80BE-B9A8C88D7CD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29 pages long</a:t>
            </a:r>
          </a:p>
          <a:p>
            <a:pPr marL="457189" indent="-457189">
              <a:buFont typeface="Wingdings" panose="05000000000000000000" pitchFamily="2" charset="2"/>
              <a:buChar char="Ø"/>
            </a:pPr>
            <a:endParaRPr lang="en-US" dirty="0">
              <a:solidFill>
                <a:srgbClr val="C00000"/>
              </a:solidFill>
            </a:endParaRPr>
          </a:p>
          <a:p>
            <a:pPr marL="457189" indent="-457189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All sections in same place?</a:t>
            </a:r>
          </a:p>
          <a:p>
            <a:pPr marL="1142971" lvl="1" indent="-457189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C00000"/>
                </a:solidFill>
              </a:rPr>
              <a:t>i.e. crop rotation restrictions on page X</a:t>
            </a:r>
          </a:p>
          <a:p>
            <a:pPr marL="457189" indent="-457189">
              <a:buFont typeface="Wingdings" panose="05000000000000000000" pitchFamily="2" charset="2"/>
              <a:buChar char="Ø"/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39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1746-AD7A-4991-84EB-48315EFC3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39" y="367118"/>
            <a:ext cx="8304640" cy="1325563"/>
          </a:xfrm>
        </p:spPr>
        <p:txBody>
          <a:bodyPr/>
          <a:lstStyle/>
          <a:p>
            <a:r>
              <a:rPr lang="en-US" dirty="0"/>
              <a:t>Nix the Mix? </a:t>
            </a:r>
            <a:r>
              <a:rPr lang="en-US" i="1" dirty="0"/>
              <a:t>(When You Can)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9EC51E-9A80-4323-98C3-09A42470771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771396" y="1806293"/>
            <a:ext cx="2956183" cy="393630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ACFA5-9554-459D-A3A5-78C9515F70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63295" y="1806293"/>
            <a:ext cx="4203423" cy="3721735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Solving all pest/fertility problems in 1 application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products = More problems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order is important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Impossible to get enough good data for all scenarios</a:t>
            </a:r>
          </a:p>
          <a:p>
            <a:pPr marL="1142983" lvl="1" indent="-45720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TOD, temperature, humidity, leaf wetness, plant health, etc.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1326B0-85CF-496A-B2CD-10F42158D08D}"/>
              </a:ext>
            </a:extLst>
          </p:cNvPr>
          <p:cNvSpPr/>
          <p:nvPr/>
        </p:nvSpPr>
        <p:spPr>
          <a:xfrm>
            <a:off x="771395" y="5737543"/>
            <a:ext cx="29561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1100" dirty="0">
                <a:latin typeface="Arial"/>
              </a:rPr>
              <a:t>Reflex, Zidua, B-Moly, Glyphosate, Brandt Smart Trio (N + S + B + Mn + Zn)</a:t>
            </a:r>
          </a:p>
        </p:txBody>
      </p:sp>
    </p:spTree>
    <p:extLst>
      <p:ext uri="{BB962C8B-B14F-4D97-AF65-F5344CB8AC3E}">
        <p14:creationId xmlns:p14="http://schemas.microsoft.com/office/powerpoint/2010/main" val="2397809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17F03E-40AB-48BD-B1C6-7A32D109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Weather/Wind/Common Sense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FCBAB-392A-457E-B9DD-033A91144110}"/>
              </a:ext>
            </a:extLst>
          </p:cNvPr>
          <p:cNvSpPr txBox="1"/>
          <p:nvPr/>
        </p:nvSpPr>
        <p:spPr>
          <a:xfrm>
            <a:off x="5500396" y="4968562"/>
            <a:ext cx="272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paraquat drift on field corn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8068E4-2B15-4D88-BBA0-6433EF5E00BF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764088" y="2056213"/>
            <a:ext cx="3943350" cy="296208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3DA2809-39E9-4D9B-9E2E-4417C69DE35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436562" y="2087011"/>
            <a:ext cx="3943350" cy="207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40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41D6-92CF-420F-B749-B8756212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33" y="527347"/>
            <a:ext cx="8304640" cy="659253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Questions/Comments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EF5D66E-64EB-4D1C-AD26-AB176C0F6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698" y="1343611"/>
            <a:ext cx="6074057" cy="455554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8B4DA2-D307-463A-99CF-1C5C742D9B8E}"/>
              </a:ext>
            </a:extLst>
          </p:cNvPr>
          <p:cNvSpPr txBox="1"/>
          <p:nvPr/>
        </p:nvSpPr>
        <p:spPr>
          <a:xfrm>
            <a:off x="55985" y="6400800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eprostko@uga.edu</a:t>
            </a:r>
          </a:p>
        </p:txBody>
      </p:sp>
    </p:spTree>
    <p:extLst>
      <p:ext uri="{BB962C8B-B14F-4D97-AF65-F5344CB8AC3E}">
        <p14:creationId xmlns:p14="http://schemas.microsoft.com/office/powerpoint/2010/main" val="168258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54317-377C-4C31-8417-7F0E3453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39" y="176432"/>
            <a:ext cx="8304640" cy="1325563"/>
          </a:xfrm>
        </p:spPr>
        <p:txBody>
          <a:bodyPr/>
          <a:lstStyle/>
          <a:p>
            <a:r>
              <a:rPr lang="en-US" dirty="0"/>
              <a:t>Problems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20E28F-5362-4704-89F7-7B740CFC7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511" y="1222178"/>
            <a:ext cx="6345343" cy="4739423"/>
          </a:xfrm>
        </p:spPr>
      </p:pic>
    </p:spTree>
    <p:extLst>
      <p:ext uri="{BB962C8B-B14F-4D97-AF65-F5344CB8AC3E}">
        <p14:creationId xmlns:p14="http://schemas.microsoft.com/office/powerpoint/2010/main" val="1529406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2B0D68-355C-4CEF-B3A2-431DB9CCE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Valor/</a:t>
            </a:r>
            <a:r>
              <a:rPr lang="en-US"/>
              <a:t>Sprayer Cleanout/Field Corn</a:t>
            </a:r>
            <a:endParaRPr lang="en-US" dirty="0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366E5CF5-006C-4AC8-AF45-F19416BB214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200000">
            <a:off x="269877" y="2581672"/>
            <a:ext cx="4206875" cy="315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5DC76244-EB67-4E8E-8058-4CE709DF584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964" y="2055816"/>
            <a:ext cx="2792015" cy="372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66898-3254-4B01-8AAD-AF50DFEE0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Valor/Sprayer Cleanout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D468EF-C236-4365-89E2-B7DE1FB1CB8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9877" y="2581991"/>
            <a:ext cx="4206875" cy="315451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2588C2-07AE-4209-92B4-1E7D2102A45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3625" y="2521434"/>
            <a:ext cx="3722688" cy="27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48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3B5D4-A10B-4EFE-A309-BFFB2759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39" y="595716"/>
            <a:ext cx="8304640" cy="938695"/>
          </a:xfrm>
        </p:spPr>
        <p:txBody>
          <a:bodyPr/>
          <a:lstStyle/>
          <a:p>
            <a:r>
              <a:rPr lang="en-US" dirty="0"/>
              <a:t>Imazapyr in Field Corn</a:t>
            </a:r>
          </a:p>
        </p:txBody>
      </p:sp>
      <p:pic>
        <p:nvPicPr>
          <p:cNvPr id="4" name="Content Placeholder 17">
            <a:extLst>
              <a:ext uri="{FF2B5EF4-FFF2-40B4-BE49-F238E27FC236}">
                <a16:creationId xmlns:a16="http://schemas.microsoft.com/office/drawing/2014/main" id="{1FD9E767-BEFD-4D73-A560-8297D2602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580" y="1842185"/>
            <a:ext cx="7153027" cy="4123645"/>
          </a:xfrm>
        </p:spPr>
      </p:pic>
    </p:spTree>
    <p:extLst>
      <p:ext uri="{BB962C8B-B14F-4D97-AF65-F5344CB8AC3E}">
        <p14:creationId xmlns:p14="http://schemas.microsoft.com/office/powerpoint/2010/main" val="1541955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B45D5-30DE-264C-8B96-2F3AA22E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Oops!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DDE25E-72C6-41DE-8359-75DF5D8F291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8955" y="1921281"/>
            <a:ext cx="2445837" cy="4206875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8C60AEB-F60B-496C-A265-B03ACE920CA7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3625" y="2521293"/>
            <a:ext cx="3722688" cy="2791733"/>
          </a:xfrm>
        </p:spPr>
      </p:pic>
    </p:spTree>
    <p:extLst>
      <p:ext uri="{BB962C8B-B14F-4D97-AF65-F5344CB8AC3E}">
        <p14:creationId xmlns:p14="http://schemas.microsoft.com/office/powerpoint/2010/main" val="2285999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B091-DBBC-4F0B-83D6-5778B91A7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16" y="410808"/>
            <a:ext cx="8304640" cy="864141"/>
          </a:xfrm>
        </p:spPr>
        <p:txBody>
          <a:bodyPr/>
          <a:lstStyle/>
          <a:p>
            <a:r>
              <a:rPr lang="en-US" dirty="0"/>
              <a:t>Liberty (glufosinate) in Lay-By?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B89599D8-1B70-49A0-B1AC-2E0C97E12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781" y="1378294"/>
            <a:ext cx="6182443" cy="463683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BF18D3-1745-444E-99A0-51F18FB5176D}"/>
              </a:ext>
            </a:extLst>
          </p:cNvPr>
          <p:cNvSpPr txBox="1"/>
          <p:nvPr/>
        </p:nvSpPr>
        <p:spPr>
          <a:xfrm>
            <a:off x="2689675" y="247556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DKC-6869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63766-56B4-487A-BEBA-BCBAC35093AA}"/>
              </a:ext>
            </a:extLst>
          </p:cNvPr>
          <p:cNvSpPr txBox="1"/>
          <p:nvPr/>
        </p:nvSpPr>
        <p:spPr>
          <a:xfrm>
            <a:off x="4803945" y="247556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DKC-6208</a:t>
            </a:r>
          </a:p>
        </p:txBody>
      </p:sp>
    </p:spTree>
    <p:extLst>
      <p:ext uri="{BB962C8B-B14F-4D97-AF65-F5344CB8AC3E}">
        <p14:creationId xmlns:p14="http://schemas.microsoft.com/office/powerpoint/2010/main" val="1573534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B45D5-30DE-264C-8B96-2F3AA22E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Jugs and Jugs?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0D961E-8C24-4B0C-90B0-F09BED802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931" y="2055815"/>
            <a:ext cx="5529217" cy="384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404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20806dabbcfcebf6ae19c75b8c62cb89a6cd1"/>
</p:tagLst>
</file>

<file path=ppt/theme/theme1.xml><?xml version="1.0" encoding="utf-8"?>
<a:theme xmlns:a="http://schemas.openxmlformats.org/drawingml/2006/main" name="UGA Extension/4-H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6" ma:contentTypeDescription="Create a new document." ma:contentTypeScope="" ma:versionID="9b7971f10e3f186ba20e15d7099046a3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187e2ffcf2e15512bfb631b6150d469c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B94592-4159-4D59-B2FB-E87FCF3581AB}">
  <ds:schemaRefs>
    <ds:schemaRef ds:uri="http://purl.org/dc/elements/1.1/"/>
    <ds:schemaRef ds:uri="http://schemas.microsoft.com/sharepoint/v3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c613e7a6-ae2b-4057-9573-8cbc37370f0f"/>
    <ds:schemaRef ds:uri="d2182f11-ec6d-4344-bcdd-126cac1ae7e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7DDC9E7-E5FC-434C-BC02-EF9D2A6269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8BA6B4-4055-4B43-B399-93C012968F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5756</TotalTime>
  <Words>546</Words>
  <Application>Microsoft Office PowerPoint</Application>
  <PresentationFormat>On-screen Show (4:3)</PresentationFormat>
  <Paragraphs>109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Georgia</vt:lpstr>
      <vt:lpstr>Oswald</vt:lpstr>
      <vt:lpstr>Oswald Medium</vt:lpstr>
      <vt:lpstr>Wingdings</vt:lpstr>
      <vt:lpstr>UGA Extension/4-H Theme</vt:lpstr>
      <vt:lpstr>Preventing Preventable Problems on the Farm</vt:lpstr>
      <vt:lpstr>Why do I have this type of data?</vt:lpstr>
      <vt:lpstr>Problems</vt:lpstr>
      <vt:lpstr>Valor/Sprayer Cleanout/Field Corn</vt:lpstr>
      <vt:lpstr>Valor/Sprayer Cleanout</vt:lpstr>
      <vt:lpstr>Imazapyr in Field Corn</vt:lpstr>
      <vt:lpstr>Oops!</vt:lpstr>
      <vt:lpstr>Liberty (glufosinate) in Lay-By?</vt:lpstr>
      <vt:lpstr>Jugs and Jugs?</vt:lpstr>
      <vt:lpstr>Jugs and Jugs? (~$1 million mistake)</vt:lpstr>
      <vt:lpstr>Dicamba (Ugh!)</vt:lpstr>
      <vt:lpstr>Tank-Mix Blues! Cadre @ 3.5 oz/A + 2,4-DB @ 16 oz/A + Dual Magnum @ 20 oz/A + Domark @ 4 oz/A + Praiz @ 24 oz/A + Class Act NG @ 8 oz/A</vt:lpstr>
      <vt:lpstr>Mixing Sequence Was: 1) Gramoxone; 2) Storm; 3) Zidua SC Should have been: 1) Zidua SC; 2) Storm; 3) Gramoxone </vt:lpstr>
      <vt:lpstr>Why does this happen?</vt:lpstr>
      <vt:lpstr>Did you know ………</vt:lpstr>
      <vt:lpstr>How do we fix this?</vt:lpstr>
      <vt:lpstr>Phone A Friend</vt:lpstr>
      <vt:lpstr>Mixing/Loading Area</vt:lpstr>
      <vt:lpstr>NO LABEL = NO MIX!!!!</vt:lpstr>
      <vt:lpstr>Head In Tank</vt:lpstr>
      <vt:lpstr>Valor/Sprayer Cleanout</vt:lpstr>
      <vt:lpstr>Pesticide Containers Label/Container Color?</vt:lpstr>
      <vt:lpstr>Or This?</vt:lpstr>
      <vt:lpstr>Plumbing (multiple tanks on 1 tractor)</vt:lpstr>
      <vt:lpstr>Records</vt:lpstr>
      <vt:lpstr>Label Read/Reform?</vt:lpstr>
      <vt:lpstr>Nix the Mix? (When You Can)</vt:lpstr>
      <vt:lpstr>Weather/Wind/Common Sense</vt:lpstr>
      <vt:lpstr>Questions/Comments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Preventing Preventable Problems on the Farm</dc:title>
  <dc:creator>Eric P. Prostko</dc:creator>
  <cp:lastModifiedBy>Austin Krueger</cp:lastModifiedBy>
  <cp:revision>20</cp:revision>
  <cp:lastPrinted>2022-10-18T17:46:00Z</cp:lastPrinted>
  <dcterms:created xsi:type="dcterms:W3CDTF">2021-11-10T13:51:55Z</dcterms:created>
  <dcterms:modified xsi:type="dcterms:W3CDTF">2022-11-22T17:28:16Z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