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4"/>
    <p:sldMasterId id="2147483764" r:id="rId5"/>
    <p:sldMasterId id="2147483892" r:id="rId6"/>
    <p:sldMasterId id="2147483905" r:id="rId7"/>
    <p:sldMasterId id="2147483925" r:id="rId8"/>
    <p:sldMasterId id="2147483938" r:id="rId9"/>
  </p:sldMasterIdLst>
  <p:notesMasterIdLst>
    <p:notesMasterId r:id="rId47"/>
  </p:notesMasterIdLst>
  <p:sldIdLst>
    <p:sldId id="814" r:id="rId10"/>
    <p:sldId id="1780" r:id="rId11"/>
    <p:sldId id="889" r:id="rId12"/>
    <p:sldId id="679" r:id="rId13"/>
    <p:sldId id="857" r:id="rId14"/>
    <p:sldId id="943" r:id="rId15"/>
    <p:sldId id="1762" r:id="rId16"/>
    <p:sldId id="1787" r:id="rId17"/>
    <p:sldId id="1766" r:id="rId18"/>
    <p:sldId id="1788" r:id="rId19"/>
    <p:sldId id="280" r:id="rId20"/>
    <p:sldId id="741" r:id="rId21"/>
    <p:sldId id="878" r:id="rId22"/>
    <p:sldId id="940" r:id="rId23"/>
    <p:sldId id="941" r:id="rId24"/>
    <p:sldId id="843" r:id="rId25"/>
    <p:sldId id="699" r:id="rId26"/>
    <p:sldId id="1758" r:id="rId27"/>
    <p:sldId id="717" r:id="rId28"/>
    <p:sldId id="858" r:id="rId29"/>
    <p:sldId id="875" r:id="rId30"/>
    <p:sldId id="896" r:id="rId31"/>
    <p:sldId id="927" r:id="rId32"/>
    <p:sldId id="930" r:id="rId33"/>
    <p:sldId id="696" r:id="rId34"/>
    <p:sldId id="698" r:id="rId35"/>
    <p:sldId id="1781" r:id="rId36"/>
    <p:sldId id="950" r:id="rId37"/>
    <p:sldId id="952" r:id="rId38"/>
    <p:sldId id="522" r:id="rId39"/>
    <p:sldId id="1783" r:id="rId40"/>
    <p:sldId id="1786" r:id="rId41"/>
    <p:sldId id="557" r:id="rId42"/>
    <p:sldId id="1782" r:id="rId43"/>
    <p:sldId id="1785" r:id="rId44"/>
    <p:sldId id="665" r:id="rId45"/>
    <p:sldId id="276" r:id="rId46"/>
  </p:sldIdLst>
  <p:sldSz cx="9144000" cy="6858000" type="screen4x3"/>
  <p:notesSz cx="7102475" cy="9388475"/>
  <p:custDataLst>
    <p:tags r:id="rId4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ags" Target="tags/tag1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P. Prostko" userId="57af0305-f4ff-4cda-9e98-7abbd193299d" providerId="ADAL" clId="{EB8E5B7D-E879-4034-99AA-D6B09EAFBD77}"/>
    <pc:docChg chg="custSel modSld">
      <pc:chgData name="Eric P. Prostko" userId="57af0305-f4ff-4cda-9e98-7abbd193299d" providerId="ADAL" clId="{EB8E5B7D-E879-4034-99AA-D6B09EAFBD77}" dt="2022-11-17T14:13:52.394" v="83" actId="5793"/>
      <pc:docMkLst>
        <pc:docMk/>
      </pc:docMkLst>
      <pc:sldChg chg="modSp">
        <pc:chgData name="Eric P. Prostko" userId="57af0305-f4ff-4cda-9e98-7abbd193299d" providerId="ADAL" clId="{EB8E5B7D-E879-4034-99AA-D6B09EAFBD77}" dt="2022-11-17T14:13:52.394" v="83" actId="5793"/>
        <pc:sldMkLst>
          <pc:docMk/>
          <pc:sldMk cId="2079921930" sldId="698"/>
        </pc:sldMkLst>
        <pc:spChg chg="mod">
          <ac:chgData name="Eric P. Prostko" userId="57af0305-f4ff-4cda-9e98-7abbd193299d" providerId="ADAL" clId="{EB8E5B7D-E879-4034-99AA-D6B09EAFBD77}" dt="2022-11-17T14:13:52.394" v="83" actId="5793"/>
          <ac:spMkLst>
            <pc:docMk/>
            <pc:sldMk cId="2079921930" sldId="698"/>
            <ac:spMk id="4" creationId="{4E2F3D2C-BAA8-4B20-ACB4-F3A66C3DBC44}"/>
          </ac:spMkLst>
        </pc:spChg>
      </pc:sldChg>
    </pc:docChg>
  </pc:docChgLst>
  <pc:docChgLst>
    <pc:chgData name="Eric P. Prostko" userId="57af0305-f4ff-4cda-9e98-7abbd193299d" providerId="ADAL" clId="{7F281FF7-7EC1-4C64-93F9-1DE1CFC31A0E}"/>
    <pc:docChg chg="undo custSel addSld delSld modSld sldOrd delMainMaster">
      <pc:chgData name="Eric P. Prostko" userId="57af0305-f4ff-4cda-9e98-7abbd193299d" providerId="ADAL" clId="{7F281FF7-7EC1-4C64-93F9-1DE1CFC31A0E}" dt="2022-11-18T16:46:15.958" v="2524"/>
      <pc:docMkLst>
        <pc:docMk/>
      </pc:docMkLst>
      <pc:sldChg chg="add">
        <pc:chgData name="Eric P. Prostko" userId="57af0305-f4ff-4cda-9e98-7abbd193299d" providerId="ADAL" clId="{7F281FF7-7EC1-4C64-93F9-1DE1CFC31A0E}" dt="2022-10-28T13:43:42.626" v="504"/>
        <pc:sldMkLst>
          <pc:docMk/>
          <pc:sldMk cId="2636671093" sldId="276"/>
        </pc:sldMkLst>
      </pc:sldChg>
      <pc:sldChg chg="addSp modSp ord">
        <pc:chgData name="Eric P. Prostko" userId="57af0305-f4ff-4cda-9e98-7abbd193299d" providerId="ADAL" clId="{7F281FF7-7EC1-4C64-93F9-1DE1CFC31A0E}" dt="2022-11-07T17:55:46.597" v="2017" actId="1076"/>
        <pc:sldMkLst>
          <pc:docMk/>
          <pc:sldMk cId="2004049330" sldId="280"/>
        </pc:sldMkLst>
        <pc:spChg chg="add mod">
          <ac:chgData name="Eric P. Prostko" userId="57af0305-f4ff-4cda-9e98-7abbd193299d" providerId="ADAL" clId="{7F281FF7-7EC1-4C64-93F9-1DE1CFC31A0E}" dt="2022-11-07T17:55:14.906" v="1995" actId="6549"/>
          <ac:spMkLst>
            <pc:docMk/>
            <pc:sldMk cId="2004049330" sldId="280"/>
            <ac:spMk id="5" creationId="{1549E7E4-117B-4D7B-A0C6-7354F999A761}"/>
          </ac:spMkLst>
        </pc:spChg>
        <pc:spChg chg="add mod">
          <ac:chgData name="Eric P. Prostko" userId="57af0305-f4ff-4cda-9e98-7abbd193299d" providerId="ADAL" clId="{7F281FF7-7EC1-4C64-93F9-1DE1CFC31A0E}" dt="2022-11-07T17:55:46.597" v="2017" actId="1076"/>
          <ac:spMkLst>
            <pc:docMk/>
            <pc:sldMk cId="2004049330" sldId="280"/>
            <ac:spMk id="6" creationId="{02348A69-9CF7-4409-90CC-374AD36FB70C}"/>
          </ac:spMkLst>
        </pc:spChg>
      </pc:sldChg>
      <pc:sldChg chg="add">
        <pc:chgData name="Eric P. Prostko" userId="57af0305-f4ff-4cda-9e98-7abbd193299d" providerId="ADAL" clId="{7F281FF7-7EC1-4C64-93F9-1DE1CFC31A0E}" dt="2022-11-07T17:30:19.365" v="1484"/>
        <pc:sldMkLst>
          <pc:docMk/>
          <pc:sldMk cId="3185208240" sldId="522"/>
        </pc:sldMkLst>
      </pc:sldChg>
      <pc:sldChg chg="addSp modSp add">
        <pc:chgData name="Eric P. Prostko" userId="57af0305-f4ff-4cda-9e98-7abbd193299d" providerId="ADAL" clId="{7F281FF7-7EC1-4C64-93F9-1DE1CFC31A0E}" dt="2022-11-07T17:36:28.886" v="1560" actId="692"/>
        <pc:sldMkLst>
          <pc:docMk/>
          <pc:sldMk cId="1317262477" sldId="557"/>
        </pc:sldMkLst>
        <pc:spChg chg="add mod">
          <ac:chgData name="Eric P. Prostko" userId="57af0305-f4ff-4cda-9e98-7abbd193299d" providerId="ADAL" clId="{7F281FF7-7EC1-4C64-93F9-1DE1CFC31A0E}" dt="2022-11-07T17:31:56.686" v="1494" actId="1076"/>
          <ac:spMkLst>
            <pc:docMk/>
            <pc:sldMk cId="1317262477" sldId="557"/>
            <ac:spMk id="2" creationId="{79B2FD1A-CD5F-4D62-889B-06689265D250}"/>
          </ac:spMkLst>
        </pc:spChg>
        <pc:spChg chg="add mod">
          <ac:chgData name="Eric P. Prostko" userId="57af0305-f4ff-4cda-9e98-7abbd193299d" providerId="ADAL" clId="{7F281FF7-7EC1-4C64-93F9-1DE1CFC31A0E}" dt="2022-11-07T17:32:13.685" v="1505" actId="1076"/>
          <ac:spMkLst>
            <pc:docMk/>
            <pc:sldMk cId="1317262477" sldId="557"/>
            <ac:spMk id="3" creationId="{F27A8BFB-EB03-40CC-834A-E203F45B79D8}"/>
          </ac:spMkLst>
        </pc:spChg>
        <pc:spChg chg="add mod">
          <ac:chgData name="Eric P. Prostko" userId="57af0305-f4ff-4cda-9e98-7abbd193299d" providerId="ADAL" clId="{7F281FF7-7EC1-4C64-93F9-1DE1CFC31A0E}" dt="2022-11-07T17:32:28.491" v="1518" actId="1076"/>
          <ac:spMkLst>
            <pc:docMk/>
            <pc:sldMk cId="1317262477" sldId="557"/>
            <ac:spMk id="4" creationId="{767F839A-ECB4-480F-8299-02350667E965}"/>
          </ac:spMkLst>
        </pc:spChg>
        <pc:spChg chg="add mod">
          <ac:chgData name="Eric P. Prostko" userId="57af0305-f4ff-4cda-9e98-7abbd193299d" providerId="ADAL" clId="{7F281FF7-7EC1-4C64-93F9-1DE1CFC31A0E}" dt="2022-11-07T17:36:28.886" v="1560" actId="692"/>
          <ac:spMkLst>
            <pc:docMk/>
            <pc:sldMk cId="1317262477" sldId="557"/>
            <ac:spMk id="6" creationId="{C9E4E430-6E03-4F56-B6F3-8BB6D0336287}"/>
          </ac:spMkLst>
        </pc:spChg>
      </pc:sldChg>
      <pc:sldChg chg="modSp add ord">
        <pc:chgData name="Eric P. Prostko" userId="57af0305-f4ff-4cda-9e98-7abbd193299d" providerId="ADAL" clId="{7F281FF7-7EC1-4C64-93F9-1DE1CFC31A0E}" dt="2022-11-07T17:15:38.448" v="1264" actId="20577"/>
        <pc:sldMkLst>
          <pc:docMk/>
          <pc:sldMk cId="4121328288" sldId="665"/>
        </pc:sldMkLst>
        <pc:spChg chg="mod">
          <ac:chgData name="Eric P. Prostko" userId="57af0305-f4ff-4cda-9e98-7abbd193299d" providerId="ADAL" clId="{7F281FF7-7EC1-4C64-93F9-1DE1CFC31A0E}" dt="2022-11-07T17:15:38.448" v="1264" actId="20577"/>
          <ac:spMkLst>
            <pc:docMk/>
            <pc:sldMk cId="4121328288" sldId="665"/>
            <ac:spMk id="107522" creationId="{00000000-0000-0000-0000-000000000000}"/>
          </ac:spMkLst>
        </pc:spChg>
        <pc:spChg chg="mod">
          <ac:chgData name="Eric P. Prostko" userId="57af0305-f4ff-4cda-9e98-7abbd193299d" providerId="ADAL" clId="{7F281FF7-7EC1-4C64-93F9-1DE1CFC31A0E}" dt="2022-11-07T17:10:13.459" v="1252" actId="6549"/>
          <ac:spMkLst>
            <pc:docMk/>
            <pc:sldMk cId="4121328288" sldId="665"/>
            <ac:spMk id="107523" creationId="{00000000-0000-0000-0000-000000000000}"/>
          </ac:spMkLst>
        </pc:spChg>
      </pc:sldChg>
      <pc:sldChg chg="addSp delSp modSp ord">
        <pc:chgData name="Eric P. Prostko" userId="57af0305-f4ff-4cda-9e98-7abbd193299d" providerId="ADAL" clId="{7F281FF7-7EC1-4C64-93F9-1DE1CFC31A0E}" dt="2022-11-07T16:32:31.871" v="1130" actId="1076"/>
        <pc:sldMkLst>
          <pc:docMk/>
          <pc:sldMk cId="4222802196" sldId="679"/>
        </pc:sldMkLst>
        <pc:spChg chg="add mod">
          <ac:chgData name="Eric P. Prostko" userId="57af0305-f4ff-4cda-9e98-7abbd193299d" providerId="ADAL" clId="{7F281FF7-7EC1-4C64-93F9-1DE1CFC31A0E}" dt="2022-11-07T16:31:47.436" v="1099" actId="2085"/>
          <ac:spMkLst>
            <pc:docMk/>
            <pc:sldMk cId="4222802196" sldId="679"/>
            <ac:spMk id="7" creationId="{00B0C7A8-0E7C-4752-923A-4D5248003D87}"/>
          </ac:spMkLst>
        </pc:spChg>
        <pc:spChg chg="add mod">
          <ac:chgData name="Eric P. Prostko" userId="57af0305-f4ff-4cda-9e98-7abbd193299d" providerId="ADAL" clId="{7F281FF7-7EC1-4C64-93F9-1DE1CFC31A0E}" dt="2022-11-07T16:32:31.871" v="1130" actId="1076"/>
          <ac:spMkLst>
            <pc:docMk/>
            <pc:sldMk cId="4222802196" sldId="679"/>
            <ac:spMk id="9" creationId="{3E4C2962-4884-4277-8185-84546C4D4BA8}"/>
          </ac:spMkLst>
        </pc:spChg>
        <pc:spChg chg="mod topLvl">
          <ac:chgData name="Eric P. Prostko" userId="57af0305-f4ff-4cda-9e98-7abbd193299d" providerId="ADAL" clId="{7F281FF7-7EC1-4C64-93F9-1DE1CFC31A0E}" dt="2022-10-28T13:23:40.855" v="260" actId="338"/>
          <ac:spMkLst>
            <pc:docMk/>
            <pc:sldMk cId="4222802196" sldId="679"/>
            <ac:spMk id="11" creationId="{6E1752CD-6BF5-4E5C-8742-360F11D1F792}"/>
          </ac:spMkLst>
        </pc:spChg>
        <pc:spChg chg="mod">
          <ac:chgData name="Eric P. Prostko" userId="57af0305-f4ff-4cda-9e98-7abbd193299d" providerId="ADAL" clId="{7F281FF7-7EC1-4C64-93F9-1DE1CFC31A0E}" dt="2022-11-07T16:30:47.414" v="1093" actId="6549"/>
          <ac:spMkLst>
            <pc:docMk/>
            <pc:sldMk cId="4222802196" sldId="679"/>
            <ac:spMk id="13" creationId="{6200C8A4-6BAA-423A-BB81-7AD22CB201DA}"/>
          </ac:spMkLst>
        </pc:spChg>
        <pc:spChg chg="del">
          <ac:chgData name="Eric P. Prostko" userId="57af0305-f4ff-4cda-9e98-7abbd193299d" providerId="ADAL" clId="{7F281FF7-7EC1-4C64-93F9-1DE1CFC31A0E}" dt="2022-10-28T13:21:51.790" v="155" actId="478"/>
          <ac:spMkLst>
            <pc:docMk/>
            <pc:sldMk cId="4222802196" sldId="679"/>
            <ac:spMk id="14" creationId="{72E92494-0937-477B-B387-F561541B5588}"/>
          </ac:spMkLst>
        </pc:spChg>
        <pc:spChg chg="del mod">
          <ac:chgData name="Eric P. Prostko" userId="57af0305-f4ff-4cda-9e98-7abbd193299d" providerId="ADAL" clId="{7F281FF7-7EC1-4C64-93F9-1DE1CFC31A0E}" dt="2022-10-28T13:21:49.790" v="154" actId="478"/>
          <ac:spMkLst>
            <pc:docMk/>
            <pc:sldMk cId="4222802196" sldId="679"/>
            <ac:spMk id="18" creationId="{76706AB6-CF2A-4D86-8F1B-9368D180D995}"/>
          </ac:spMkLst>
        </pc:spChg>
        <pc:grpChg chg="add mod">
          <ac:chgData name="Eric P. Prostko" userId="57af0305-f4ff-4cda-9e98-7abbd193299d" providerId="ADAL" clId="{7F281FF7-7EC1-4C64-93F9-1DE1CFC31A0E}" dt="2022-10-28T13:23:04.445" v="250" actId="14100"/>
          <ac:grpSpMkLst>
            <pc:docMk/>
            <pc:sldMk cId="4222802196" sldId="679"/>
            <ac:grpSpMk id="4" creationId="{1798B2E5-9515-4C35-AFAE-6CA8EA4405E8}"/>
          </ac:grpSpMkLst>
        </pc:grpChg>
        <pc:grpChg chg="add del mod">
          <ac:chgData name="Eric P. Prostko" userId="57af0305-f4ff-4cda-9e98-7abbd193299d" providerId="ADAL" clId="{7F281FF7-7EC1-4C64-93F9-1DE1CFC31A0E}" dt="2022-10-28T13:23:12.703" v="252" actId="165"/>
          <ac:grpSpMkLst>
            <pc:docMk/>
            <pc:sldMk cId="4222802196" sldId="679"/>
            <ac:grpSpMk id="7" creationId="{E91428EA-9515-4DDB-BA81-CA08C10A03D1}"/>
          </ac:grpSpMkLst>
        </pc:grpChg>
        <pc:grpChg chg="add mod">
          <ac:chgData name="Eric P. Prostko" userId="57af0305-f4ff-4cda-9e98-7abbd193299d" providerId="ADAL" clId="{7F281FF7-7EC1-4C64-93F9-1DE1CFC31A0E}" dt="2022-10-28T13:23:40.855" v="260" actId="338"/>
          <ac:grpSpMkLst>
            <pc:docMk/>
            <pc:sldMk cId="4222802196" sldId="679"/>
            <ac:grpSpMk id="8" creationId="{C18AA708-713B-4B1B-B6F1-D01B3233779A}"/>
          </ac:grpSpMkLst>
        </pc:grpChg>
        <pc:picChg chg="add mod">
          <ac:chgData name="Eric P. Prostko" userId="57af0305-f4ff-4cda-9e98-7abbd193299d" providerId="ADAL" clId="{7F281FF7-7EC1-4C64-93F9-1DE1CFC31A0E}" dt="2022-11-07T16:31:54.115" v="1105" actId="1035"/>
          <ac:picMkLst>
            <pc:docMk/>
            <pc:sldMk cId="4222802196" sldId="679"/>
            <ac:picMk id="3" creationId="{8F96C20E-932F-49B0-B46F-8021B015234E}"/>
          </ac:picMkLst>
        </pc:picChg>
        <pc:picChg chg="mod topLvl">
          <ac:chgData name="Eric P. Prostko" userId="57af0305-f4ff-4cda-9e98-7abbd193299d" providerId="ADAL" clId="{7F281FF7-7EC1-4C64-93F9-1DE1CFC31A0E}" dt="2022-10-28T13:23:40.855" v="260" actId="338"/>
          <ac:picMkLst>
            <pc:docMk/>
            <pc:sldMk cId="4222802196" sldId="679"/>
            <ac:picMk id="5" creationId="{780DFDFA-B9D4-4605-A1FF-7767AB1798CB}"/>
          </ac:picMkLst>
        </pc:picChg>
        <pc:picChg chg="mod">
          <ac:chgData name="Eric P. Prostko" userId="57af0305-f4ff-4cda-9e98-7abbd193299d" providerId="ADAL" clId="{7F281FF7-7EC1-4C64-93F9-1DE1CFC31A0E}" dt="2022-10-28T13:22:06.964" v="187" actId="164"/>
          <ac:picMkLst>
            <pc:docMk/>
            <pc:sldMk cId="4222802196" sldId="679"/>
            <ac:picMk id="10" creationId="{5919EABA-ABDE-4122-8FD3-53041F3028F1}"/>
          </ac:picMkLst>
        </pc:picChg>
        <pc:picChg chg="del">
          <ac:chgData name="Eric P. Prostko" userId="57af0305-f4ff-4cda-9e98-7abbd193299d" providerId="ADAL" clId="{7F281FF7-7EC1-4C64-93F9-1DE1CFC31A0E}" dt="2022-10-28T13:21:46.854" v="151" actId="478"/>
          <ac:picMkLst>
            <pc:docMk/>
            <pc:sldMk cId="4222802196" sldId="679"/>
            <ac:picMk id="19" creationId="{DD6AA743-D16A-4E50-BBB8-0EBF3F8827D4}"/>
          </ac:picMkLst>
        </pc:picChg>
        <pc:picChg chg="del">
          <ac:chgData name="Eric P. Prostko" userId="57af0305-f4ff-4cda-9e98-7abbd193299d" providerId="ADAL" clId="{7F281FF7-7EC1-4C64-93F9-1DE1CFC31A0E}" dt="2022-10-28T13:21:47.582" v="152" actId="478"/>
          <ac:picMkLst>
            <pc:docMk/>
            <pc:sldMk cId="4222802196" sldId="679"/>
            <ac:picMk id="21" creationId="{4E18DB7A-194A-4191-B482-8B320ACFF1C4}"/>
          </ac:picMkLst>
        </pc:picChg>
      </pc:sldChg>
      <pc:sldChg chg="modSp add ord modTransition">
        <pc:chgData name="Eric P. Prostko" userId="57af0305-f4ff-4cda-9e98-7abbd193299d" providerId="ADAL" clId="{7F281FF7-7EC1-4C64-93F9-1DE1CFC31A0E}" dt="2022-11-18T16:46:15.958" v="2524"/>
        <pc:sldMkLst>
          <pc:docMk/>
          <pc:sldMk cId="3822411826" sldId="696"/>
        </pc:sldMkLst>
        <pc:spChg chg="mod">
          <ac:chgData name="Eric P. Prostko" userId="57af0305-f4ff-4cda-9e98-7abbd193299d" providerId="ADAL" clId="{7F281FF7-7EC1-4C64-93F9-1DE1CFC31A0E}" dt="2022-10-28T14:06:28.505" v="938" actId="1076"/>
          <ac:spMkLst>
            <pc:docMk/>
            <pc:sldMk cId="3822411826" sldId="696"/>
            <ac:spMk id="5" creationId="{D3DEAF1A-40A4-4E96-B5C5-692EC9093599}"/>
          </ac:spMkLst>
        </pc:spChg>
      </pc:sldChg>
      <pc:sldChg chg="modSp add ord modTransition">
        <pc:chgData name="Eric P. Prostko" userId="57af0305-f4ff-4cda-9e98-7abbd193299d" providerId="ADAL" clId="{7F281FF7-7EC1-4C64-93F9-1DE1CFC31A0E}" dt="2022-11-07T16:33:11.860" v="1131"/>
        <pc:sldMkLst>
          <pc:docMk/>
          <pc:sldMk cId="2079921930" sldId="698"/>
        </pc:sldMkLst>
        <pc:spChg chg="mod">
          <ac:chgData name="Eric P. Prostko" userId="57af0305-f4ff-4cda-9e98-7abbd193299d" providerId="ADAL" clId="{7F281FF7-7EC1-4C64-93F9-1DE1CFC31A0E}" dt="2022-10-28T13:54:58.794" v="601" actId="6549"/>
          <ac:spMkLst>
            <pc:docMk/>
            <pc:sldMk cId="2079921930" sldId="698"/>
            <ac:spMk id="4" creationId="{4E2F3D2C-BAA8-4B20-ACB4-F3A66C3DBC44}"/>
          </ac:spMkLst>
        </pc:spChg>
      </pc:sldChg>
      <pc:sldChg chg="add">
        <pc:chgData name="Eric P. Prostko" userId="57af0305-f4ff-4cda-9e98-7abbd193299d" providerId="ADAL" clId="{7F281FF7-7EC1-4C64-93F9-1DE1CFC31A0E}" dt="2022-10-28T13:43:11.466" v="503"/>
        <pc:sldMkLst>
          <pc:docMk/>
          <pc:sldMk cId="493567748" sldId="699"/>
        </pc:sldMkLst>
      </pc:sldChg>
      <pc:sldChg chg="addSp modSp">
        <pc:chgData name="Eric P. Prostko" userId="57af0305-f4ff-4cda-9e98-7abbd193299d" providerId="ADAL" clId="{7F281FF7-7EC1-4C64-93F9-1DE1CFC31A0E}" dt="2022-10-28T14:12:49.352" v="1058" actId="14100"/>
        <pc:sldMkLst>
          <pc:docMk/>
          <pc:sldMk cId="3327836305" sldId="717"/>
        </pc:sldMkLst>
        <pc:spChg chg="mod">
          <ac:chgData name="Eric P. Prostko" userId="57af0305-f4ff-4cda-9e98-7abbd193299d" providerId="ADAL" clId="{7F281FF7-7EC1-4C64-93F9-1DE1CFC31A0E}" dt="2022-10-28T14:11:52.714" v="988" actId="6549"/>
          <ac:spMkLst>
            <pc:docMk/>
            <pc:sldMk cId="3327836305" sldId="717"/>
            <ac:spMk id="4" creationId="{90EDDEE8-3CE1-4582-853C-B8F894ACBDAB}"/>
          </ac:spMkLst>
        </pc:spChg>
        <pc:spChg chg="mod">
          <ac:chgData name="Eric P. Prostko" userId="57af0305-f4ff-4cda-9e98-7abbd193299d" providerId="ADAL" clId="{7F281FF7-7EC1-4C64-93F9-1DE1CFC31A0E}" dt="2022-10-28T14:12:21.929" v="1054" actId="6549"/>
          <ac:spMkLst>
            <pc:docMk/>
            <pc:sldMk cId="3327836305" sldId="717"/>
            <ac:spMk id="5" creationId="{39D253B9-C58F-45F3-8E4E-C07509160FD1}"/>
          </ac:spMkLst>
        </pc:spChg>
        <pc:picChg chg="add mod">
          <ac:chgData name="Eric P. Prostko" userId="57af0305-f4ff-4cda-9e98-7abbd193299d" providerId="ADAL" clId="{7F281FF7-7EC1-4C64-93F9-1DE1CFC31A0E}" dt="2022-10-28T14:12:49.352" v="1058" actId="14100"/>
          <ac:picMkLst>
            <pc:docMk/>
            <pc:sldMk cId="3327836305" sldId="717"/>
            <ac:picMk id="3" creationId="{D1C2439B-30D1-4426-85E3-319BC384DFDF}"/>
          </ac:picMkLst>
        </pc:picChg>
      </pc:sldChg>
      <pc:sldChg chg="modSp ord">
        <pc:chgData name="Eric P. Prostko" userId="57af0305-f4ff-4cda-9e98-7abbd193299d" providerId="ADAL" clId="{7F281FF7-7EC1-4C64-93F9-1DE1CFC31A0E}" dt="2022-10-28T13:37:19.958" v="456" actId="20577"/>
        <pc:sldMkLst>
          <pc:docMk/>
          <pc:sldMk cId="4229426048" sldId="741"/>
        </pc:sldMkLst>
        <pc:spChg chg="mod">
          <ac:chgData name="Eric P. Prostko" userId="57af0305-f4ff-4cda-9e98-7abbd193299d" providerId="ADAL" clId="{7F281FF7-7EC1-4C64-93F9-1DE1CFC31A0E}" dt="2022-10-28T13:37:19.958" v="456" actId="20577"/>
          <ac:spMkLst>
            <pc:docMk/>
            <pc:sldMk cId="4229426048" sldId="741"/>
            <ac:spMk id="2" creationId="{956E023E-1778-4872-9914-BE7C43E3AAB8}"/>
          </ac:spMkLst>
        </pc:spChg>
      </pc:sldChg>
      <pc:sldChg chg="modSp">
        <pc:chgData name="Eric P. Prostko" userId="57af0305-f4ff-4cda-9e98-7abbd193299d" providerId="ADAL" clId="{7F281FF7-7EC1-4C64-93F9-1DE1CFC31A0E}" dt="2022-10-28T13:46:24.160" v="540" actId="1036"/>
        <pc:sldMkLst>
          <pc:docMk/>
          <pc:sldMk cId="630763021" sldId="814"/>
        </pc:sldMkLst>
        <pc:spChg chg="mod">
          <ac:chgData name="Eric P. Prostko" userId="57af0305-f4ff-4cda-9e98-7abbd193299d" providerId="ADAL" clId="{7F281FF7-7EC1-4C64-93F9-1DE1CFC31A0E}" dt="2022-10-28T13:46:24.160" v="540" actId="1036"/>
          <ac:spMkLst>
            <pc:docMk/>
            <pc:sldMk cId="630763021" sldId="814"/>
            <ac:spMk id="164866" creationId="{00000000-0000-0000-0000-000000000000}"/>
          </ac:spMkLst>
        </pc:spChg>
      </pc:sldChg>
      <pc:sldChg chg="ord">
        <pc:chgData name="Eric P. Prostko" userId="57af0305-f4ff-4cda-9e98-7abbd193299d" providerId="ADAL" clId="{7F281FF7-7EC1-4C64-93F9-1DE1CFC31A0E}" dt="2022-11-07T17:53:08.347" v="1975"/>
        <pc:sldMkLst>
          <pc:docMk/>
          <pc:sldMk cId="2952843515" sldId="843"/>
        </pc:sldMkLst>
      </pc:sldChg>
      <pc:sldChg chg="ord">
        <pc:chgData name="Eric P. Prostko" userId="57af0305-f4ff-4cda-9e98-7abbd193299d" providerId="ADAL" clId="{7F281FF7-7EC1-4C64-93F9-1DE1CFC31A0E}" dt="2022-10-28T13:34:55.141" v="352"/>
        <pc:sldMkLst>
          <pc:docMk/>
          <pc:sldMk cId="2375000005" sldId="857"/>
        </pc:sldMkLst>
      </pc:sldChg>
      <pc:sldChg chg="ord modTransition">
        <pc:chgData name="Eric P. Prostko" userId="57af0305-f4ff-4cda-9e98-7abbd193299d" providerId="ADAL" clId="{7F281FF7-7EC1-4C64-93F9-1DE1CFC31A0E}" dt="2022-11-07T17:52:52.753" v="1974"/>
        <pc:sldMkLst>
          <pc:docMk/>
          <pc:sldMk cId="577224560" sldId="878"/>
        </pc:sldMkLst>
      </pc:sldChg>
      <pc:sldChg chg="ord">
        <pc:chgData name="Eric P. Prostko" userId="57af0305-f4ff-4cda-9e98-7abbd193299d" providerId="ADAL" clId="{7F281FF7-7EC1-4C64-93F9-1DE1CFC31A0E}" dt="2022-10-28T13:25:31.376" v="264"/>
        <pc:sldMkLst>
          <pc:docMk/>
          <pc:sldMk cId="2772500285" sldId="889"/>
        </pc:sldMkLst>
      </pc:sldChg>
      <pc:sldChg chg="ord">
        <pc:chgData name="Eric P. Prostko" userId="57af0305-f4ff-4cda-9e98-7abbd193299d" providerId="ADAL" clId="{7F281FF7-7EC1-4C64-93F9-1DE1CFC31A0E}" dt="2022-10-28T14:01:05.104" v="930"/>
        <pc:sldMkLst>
          <pc:docMk/>
          <pc:sldMk cId="820754736" sldId="930"/>
        </pc:sldMkLst>
      </pc:sldChg>
      <pc:sldChg chg="ord">
        <pc:chgData name="Eric P. Prostko" userId="57af0305-f4ff-4cda-9e98-7abbd193299d" providerId="ADAL" clId="{7F281FF7-7EC1-4C64-93F9-1DE1CFC31A0E}" dt="2022-10-28T13:31:05.309" v="296"/>
        <pc:sldMkLst>
          <pc:docMk/>
          <pc:sldMk cId="1209935485" sldId="940"/>
        </pc:sldMkLst>
      </pc:sldChg>
      <pc:sldChg chg="ord">
        <pc:chgData name="Eric P. Prostko" userId="57af0305-f4ff-4cda-9e98-7abbd193299d" providerId="ADAL" clId="{7F281FF7-7EC1-4C64-93F9-1DE1CFC31A0E}" dt="2022-10-28T13:31:29.962" v="298"/>
        <pc:sldMkLst>
          <pc:docMk/>
          <pc:sldMk cId="1511625455" sldId="941"/>
        </pc:sldMkLst>
      </pc:sldChg>
      <pc:sldChg chg="addSp modSp ord modAnim">
        <pc:chgData name="Eric P. Prostko" userId="57af0305-f4ff-4cda-9e98-7abbd193299d" providerId="ADAL" clId="{7F281FF7-7EC1-4C64-93F9-1DE1CFC31A0E}" dt="2022-11-07T18:02:30.277" v="2055" actId="1076"/>
        <pc:sldMkLst>
          <pc:docMk/>
          <pc:sldMk cId="2463735146" sldId="943"/>
        </pc:sldMkLst>
        <pc:spChg chg="add mod">
          <ac:chgData name="Eric P. Prostko" userId="57af0305-f4ff-4cda-9e98-7abbd193299d" providerId="ADAL" clId="{7F281FF7-7EC1-4C64-93F9-1DE1CFC31A0E}" dt="2022-11-07T18:02:25.201" v="2054" actId="1076"/>
          <ac:spMkLst>
            <pc:docMk/>
            <pc:sldMk cId="2463735146" sldId="943"/>
            <ac:spMk id="2" creationId="{F5FA125E-9A05-4F4D-8B26-48919361A00A}"/>
          </ac:spMkLst>
        </pc:spChg>
        <pc:spChg chg="add mod">
          <ac:chgData name="Eric P. Prostko" userId="57af0305-f4ff-4cda-9e98-7abbd193299d" providerId="ADAL" clId="{7F281FF7-7EC1-4C64-93F9-1DE1CFC31A0E}" dt="2022-11-07T18:02:30.277" v="2055" actId="1076"/>
          <ac:spMkLst>
            <pc:docMk/>
            <pc:sldMk cId="2463735146" sldId="943"/>
            <ac:spMk id="3" creationId="{0AF72E3D-6D4D-421A-AC35-DCB12289B63D}"/>
          </ac:spMkLst>
        </pc:spChg>
        <pc:spChg chg="mod">
          <ac:chgData name="Eric P. Prostko" userId="57af0305-f4ff-4cda-9e98-7abbd193299d" providerId="ADAL" clId="{7F281FF7-7EC1-4C64-93F9-1DE1CFC31A0E}" dt="2022-11-07T18:00:47.487" v="2033" actId="1076"/>
          <ac:spMkLst>
            <pc:docMk/>
            <pc:sldMk cId="2463735146" sldId="943"/>
            <ac:spMk id="5" creationId="{6E705CE8-DEBC-49FB-925C-F89C84D82019}"/>
          </ac:spMkLst>
        </pc:spChg>
      </pc:sldChg>
      <pc:sldChg chg="modSp add del modTransition">
        <pc:chgData name="Eric P. Prostko" userId="57af0305-f4ff-4cda-9e98-7abbd193299d" providerId="ADAL" clId="{7F281FF7-7EC1-4C64-93F9-1DE1CFC31A0E}" dt="2022-11-07T16:33:16.017" v="1132"/>
        <pc:sldMkLst>
          <pc:docMk/>
          <pc:sldMk cId="2333832440" sldId="950"/>
        </pc:sldMkLst>
        <pc:spChg chg="mod">
          <ac:chgData name="Eric P. Prostko" userId="57af0305-f4ff-4cda-9e98-7abbd193299d" providerId="ADAL" clId="{7F281FF7-7EC1-4C64-93F9-1DE1CFC31A0E}" dt="2022-10-28T14:00:34.673" v="925" actId="115"/>
          <ac:spMkLst>
            <pc:docMk/>
            <pc:sldMk cId="2333832440" sldId="950"/>
            <ac:spMk id="5" creationId="{6E705CE8-DEBC-49FB-925C-F89C84D82019}"/>
          </ac:spMkLst>
        </pc:spChg>
        <pc:spChg chg="mod">
          <ac:chgData name="Eric P. Prostko" userId="57af0305-f4ff-4cda-9e98-7abbd193299d" providerId="ADAL" clId="{7F281FF7-7EC1-4C64-93F9-1DE1CFC31A0E}" dt="2022-10-28T13:52:46.619" v="551" actId="404"/>
          <ac:spMkLst>
            <pc:docMk/>
            <pc:sldMk cId="2333832440" sldId="950"/>
            <ac:spMk id="15" creationId="{54B0C16A-117D-4451-8742-4DDF59B49849}"/>
          </ac:spMkLst>
        </pc:spChg>
      </pc:sldChg>
      <pc:sldChg chg="modSp add del">
        <pc:chgData name="Eric P. Prostko" userId="57af0305-f4ff-4cda-9e98-7abbd193299d" providerId="ADAL" clId="{7F281FF7-7EC1-4C64-93F9-1DE1CFC31A0E}" dt="2022-10-28T14:00:41.356" v="927" actId="115"/>
        <pc:sldMkLst>
          <pc:docMk/>
          <pc:sldMk cId="1084555368" sldId="952"/>
        </pc:sldMkLst>
        <pc:spChg chg="mod">
          <ac:chgData name="Eric P. Prostko" userId="57af0305-f4ff-4cda-9e98-7abbd193299d" providerId="ADAL" clId="{7F281FF7-7EC1-4C64-93F9-1DE1CFC31A0E}" dt="2022-10-28T14:00:41.356" v="927" actId="115"/>
          <ac:spMkLst>
            <pc:docMk/>
            <pc:sldMk cId="1084555368" sldId="952"/>
            <ac:spMk id="5" creationId="{6E705CE8-DEBC-49FB-925C-F89C84D82019}"/>
          </ac:spMkLst>
        </pc:spChg>
        <pc:spChg chg="mod">
          <ac:chgData name="Eric P. Prostko" userId="57af0305-f4ff-4cda-9e98-7abbd193299d" providerId="ADAL" clId="{7F281FF7-7EC1-4C64-93F9-1DE1CFC31A0E}" dt="2022-10-28T13:52:57.423" v="553" actId="207"/>
          <ac:spMkLst>
            <pc:docMk/>
            <pc:sldMk cId="1084555368" sldId="952"/>
            <ac:spMk id="15" creationId="{54B0C16A-117D-4451-8742-4DDF59B49849}"/>
          </ac:spMkLst>
        </pc:spChg>
      </pc:sldChg>
      <pc:sldChg chg="ord">
        <pc:chgData name="Eric P. Prostko" userId="57af0305-f4ff-4cda-9e98-7abbd193299d" providerId="ADAL" clId="{7F281FF7-7EC1-4C64-93F9-1DE1CFC31A0E}" dt="2022-10-28T13:33:48.196" v="343"/>
        <pc:sldMkLst>
          <pc:docMk/>
          <pc:sldMk cId="3335750999" sldId="1758"/>
        </pc:sldMkLst>
      </pc:sldChg>
      <pc:sldChg chg="ord">
        <pc:chgData name="Eric P. Prostko" userId="57af0305-f4ff-4cda-9e98-7abbd193299d" providerId="ADAL" clId="{7F281FF7-7EC1-4C64-93F9-1DE1CFC31A0E}" dt="2022-10-28T13:33:36.372" v="338"/>
        <pc:sldMkLst>
          <pc:docMk/>
          <pc:sldMk cId="164804689" sldId="1762"/>
        </pc:sldMkLst>
      </pc:sldChg>
      <pc:sldChg chg="modSp ord">
        <pc:chgData name="Eric P. Prostko" userId="57af0305-f4ff-4cda-9e98-7abbd193299d" providerId="ADAL" clId="{7F281FF7-7EC1-4C64-93F9-1DE1CFC31A0E}" dt="2022-10-28T16:29:29.134" v="1062"/>
        <pc:sldMkLst>
          <pc:docMk/>
          <pc:sldMk cId="1301261476" sldId="1766"/>
        </pc:sldMkLst>
        <pc:graphicFrameChg chg="mod">
          <ac:chgData name="Eric P. Prostko" userId="57af0305-f4ff-4cda-9e98-7abbd193299d" providerId="ADAL" clId="{7F281FF7-7EC1-4C64-93F9-1DE1CFC31A0E}" dt="2022-10-28T16:29:29.134" v="1062"/>
          <ac:graphicFrameMkLst>
            <pc:docMk/>
            <pc:sldMk cId="1301261476" sldId="1766"/>
            <ac:graphicFrameMk id="6" creationId="{8547CF4E-263C-4FAD-8EE3-6E4130848D84}"/>
          </ac:graphicFrameMkLst>
        </pc:graphicFrameChg>
      </pc:sldChg>
      <pc:sldChg chg="modSp add">
        <pc:chgData name="Eric P. Prostko" userId="57af0305-f4ff-4cda-9e98-7abbd193299d" providerId="ADAL" clId="{7F281FF7-7EC1-4C64-93F9-1DE1CFC31A0E}" dt="2022-10-28T14:18:06.767" v="1059" actId="1076"/>
        <pc:sldMkLst>
          <pc:docMk/>
          <pc:sldMk cId="306289266" sldId="1780"/>
        </pc:sldMkLst>
        <pc:picChg chg="mod">
          <ac:chgData name="Eric P. Prostko" userId="57af0305-f4ff-4cda-9e98-7abbd193299d" providerId="ADAL" clId="{7F281FF7-7EC1-4C64-93F9-1DE1CFC31A0E}" dt="2022-10-28T14:18:06.767" v="1059" actId="1076"/>
          <ac:picMkLst>
            <pc:docMk/>
            <pc:sldMk cId="306289266" sldId="1780"/>
            <ac:picMk id="9" creationId="{1D0C4C71-9B13-4C76-A306-7B0B1B4C5BBC}"/>
          </ac:picMkLst>
        </pc:picChg>
      </pc:sldChg>
      <pc:sldChg chg="addSp delSp modSp add">
        <pc:chgData name="Eric P. Prostko" userId="57af0305-f4ff-4cda-9e98-7abbd193299d" providerId="ADAL" clId="{7F281FF7-7EC1-4C64-93F9-1DE1CFC31A0E}" dt="2022-10-28T14:00:23.017" v="923" actId="20577"/>
        <pc:sldMkLst>
          <pc:docMk/>
          <pc:sldMk cId="3387355003" sldId="1781"/>
        </pc:sldMkLst>
        <pc:spChg chg="mod">
          <ac:chgData name="Eric P. Prostko" userId="57af0305-f4ff-4cda-9e98-7abbd193299d" providerId="ADAL" clId="{7F281FF7-7EC1-4C64-93F9-1DE1CFC31A0E}" dt="2022-10-28T13:55:15.842" v="618" actId="6549"/>
          <ac:spMkLst>
            <pc:docMk/>
            <pc:sldMk cId="3387355003" sldId="1781"/>
            <ac:spMk id="2" creationId="{09CE090B-1456-4468-A30A-6DC8C72E1DFF}"/>
          </ac:spMkLst>
        </pc:spChg>
        <pc:spChg chg="del">
          <ac:chgData name="Eric P. Prostko" userId="57af0305-f4ff-4cda-9e98-7abbd193299d" providerId="ADAL" clId="{7F281FF7-7EC1-4C64-93F9-1DE1CFC31A0E}" dt="2022-10-28T13:55:21.881" v="619"/>
          <ac:spMkLst>
            <pc:docMk/>
            <pc:sldMk cId="3387355003" sldId="1781"/>
            <ac:spMk id="3" creationId="{6B3D4D86-5EF2-41F3-B91E-B97F1A518DA1}"/>
          </ac:spMkLst>
        </pc:spChg>
        <pc:spChg chg="del">
          <ac:chgData name="Eric P. Prostko" userId="57af0305-f4ff-4cda-9e98-7abbd193299d" providerId="ADAL" clId="{7F281FF7-7EC1-4C64-93F9-1DE1CFC31A0E}" dt="2022-10-28T13:55:21.881" v="619"/>
          <ac:spMkLst>
            <pc:docMk/>
            <pc:sldMk cId="3387355003" sldId="1781"/>
            <ac:spMk id="4" creationId="{1D6AF655-D2B6-4CAB-8E6E-04B306843BA8}"/>
          </ac:spMkLst>
        </pc:spChg>
        <pc:spChg chg="del">
          <ac:chgData name="Eric P. Prostko" userId="57af0305-f4ff-4cda-9e98-7abbd193299d" providerId="ADAL" clId="{7F281FF7-7EC1-4C64-93F9-1DE1CFC31A0E}" dt="2022-10-28T13:55:21.881" v="619"/>
          <ac:spMkLst>
            <pc:docMk/>
            <pc:sldMk cId="3387355003" sldId="1781"/>
            <ac:spMk id="5" creationId="{FC4914FC-7FC1-4742-9BA4-E06309939A4A}"/>
          </ac:spMkLst>
        </pc:spChg>
        <pc:spChg chg="add mod">
          <ac:chgData name="Eric P. Prostko" userId="57af0305-f4ff-4cda-9e98-7abbd193299d" providerId="ADAL" clId="{7F281FF7-7EC1-4C64-93F9-1DE1CFC31A0E}" dt="2022-10-28T14:00:23.017" v="923" actId="20577"/>
          <ac:spMkLst>
            <pc:docMk/>
            <pc:sldMk cId="3387355003" sldId="1781"/>
            <ac:spMk id="6" creationId="{462CC223-AADF-40D1-A3C2-74DABF0EBADE}"/>
          </ac:spMkLst>
        </pc:spChg>
        <pc:picChg chg="add mod modCrop">
          <ac:chgData name="Eric P. Prostko" userId="57af0305-f4ff-4cda-9e98-7abbd193299d" providerId="ADAL" clId="{7F281FF7-7EC1-4C64-93F9-1DE1CFC31A0E}" dt="2022-10-28T13:59:35.821" v="908" actId="1076"/>
          <ac:picMkLst>
            <pc:docMk/>
            <pc:sldMk cId="3387355003" sldId="1781"/>
            <ac:picMk id="7" creationId="{E8C435AA-42B8-47D2-8169-30DE944B7CCA}"/>
          </ac:picMkLst>
        </pc:picChg>
      </pc:sldChg>
      <pc:sldChg chg="addSp delSp modSp add">
        <pc:chgData name="Eric P. Prostko" userId="57af0305-f4ff-4cda-9e98-7abbd193299d" providerId="ADAL" clId="{7F281FF7-7EC1-4C64-93F9-1DE1CFC31A0E}" dt="2022-11-07T17:22:19.833" v="1453" actId="20577"/>
        <pc:sldMkLst>
          <pc:docMk/>
          <pc:sldMk cId="3200291360" sldId="1782"/>
        </pc:sldMkLst>
        <pc:spChg chg="mod">
          <ac:chgData name="Eric P. Prostko" userId="57af0305-f4ff-4cda-9e98-7abbd193299d" providerId="ADAL" clId="{7F281FF7-7EC1-4C64-93F9-1DE1CFC31A0E}" dt="2022-11-07T17:22:19.833" v="1453" actId="20577"/>
          <ac:spMkLst>
            <pc:docMk/>
            <pc:sldMk cId="3200291360" sldId="1782"/>
            <ac:spMk id="2" creationId="{8D3FCF0C-6A44-4D1B-8F31-275FFCA25BC0}"/>
          </ac:spMkLst>
        </pc:spChg>
        <pc:spChg chg="add del mod">
          <ac:chgData name="Eric P. Prostko" userId="57af0305-f4ff-4cda-9e98-7abbd193299d" providerId="ADAL" clId="{7F281FF7-7EC1-4C64-93F9-1DE1CFC31A0E}" dt="2022-11-07T17:18:17.502" v="1329"/>
          <ac:spMkLst>
            <pc:docMk/>
            <pc:sldMk cId="3200291360" sldId="1782"/>
            <ac:spMk id="3" creationId="{B2CAADBF-9A5E-4DF7-8AE2-CDA4169650C7}"/>
          </ac:spMkLst>
        </pc:spChg>
        <pc:spChg chg="add del mod">
          <ac:chgData name="Eric P. Prostko" userId="57af0305-f4ff-4cda-9e98-7abbd193299d" providerId="ADAL" clId="{7F281FF7-7EC1-4C64-93F9-1DE1CFC31A0E}" dt="2022-11-07T17:18:29.520" v="1331"/>
          <ac:spMkLst>
            <pc:docMk/>
            <pc:sldMk cId="3200291360" sldId="1782"/>
            <ac:spMk id="4" creationId="{7F90A2FA-B96A-493A-A11F-3A7192A2C92E}"/>
          </ac:spMkLst>
        </pc:spChg>
        <pc:picChg chg="add mod">
          <ac:chgData name="Eric P. Prostko" userId="57af0305-f4ff-4cda-9e98-7abbd193299d" providerId="ADAL" clId="{7F281FF7-7EC1-4C64-93F9-1DE1CFC31A0E}" dt="2022-11-07T17:18:20.632" v="1330" actId="1076"/>
          <ac:picMkLst>
            <pc:docMk/>
            <pc:sldMk cId="3200291360" sldId="1782"/>
            <ac:picMk id="5" creationId="{A5F06458-FC60-42CF-ACE8-CD826D1FBDA9}"/>
          </ac:picMkLst>
        </pc:picChg>
        <pc:picChg chg="add mod">
          <ac:chgData name="Eric P. Prostko" userId="57af0305-f4ff-4cda-9e98-7abbd193299d" providerId="ADAL" clId="{7F281FF7-7EC1-4C64-93F9-1DE1CFC31A0E}" dt="2022-11-07T17:18:31.646" v="1332" actId="1076"/>
          <ac:picMkLst>
            <pc:docMk/>
            <pc:sldMk cId="3200291360" sldId="1782"/>
            <ac:picMk id="6" creationId="{7210CB8F-A18D-4CEE-A0A2-21177A993157}"/>
          </ac:picMkLst>
        </pc:picChg>
      </pc:sldChg>
      <pc:sldChg chg="addSp delSp modSp add ord">
        <pc:chgData name="Eric P. Prostko" userId="57af0305-f4ff-4cda-9e98-7abbd193299d" providerId="ADAL" clId="{7F281FF7-7EC1-4C64-93F9-1DE1CFC31A0E}" dt="2022-11-07T17:22:35.983" v="1466" actId="20577"/>
        <pc:sldMkLst>
          <pc:docMk/>
          <pc:sldMk cId="58977187" sldId="1783"/>
        </pc:sldMkLst>
        <pc:spChg chg="mod">
          <ac:chgData name="Eric P. Prostko" userId="57af0305-f4ff-4cda-9e98-7abbd193299d" providerId="ADAL" clId="{7F281FF7-7EC1-4C64-93F9-1DE1CFC31A0E}" dt="2022-11-07T17:22:35.983" v="1466" actId="20577"/>
          <ac:spMkLst>
            <pc:docMk/>
            <pc:sldMk cId="58977187" sldId="1783"/>
            <ac:spMk id="2" creationId="{8D3FCF0C-6A44-4D1B-8F31-275FFCA25BC0}"/>
          </ac:spMkLst>
        </pc:spChg>
        <pc:spChg chg="add del mod">
          <ac:chgData name="Eric P. Prostko" userId="57af0305-f4ff-4cda-9e98-7abbd193299d" providerId="ADAL" clId="{7F281FF7-7EC1-4C64-93F9-1DE1CFC31A0E}" dt="2022-11-07T17:17:35.622" v="1324"/>
          <ac:spMkLst>
            <pc:docMk/>
            <pc:sldMk cId="58977187" sldId="1783"/>
            <ac:spMk id="3" creationId="{BA414FDB-2070-4D00-8E69-FD852F8C6450}"/>
          </ac:spMkLst>
        </pc:spChg>
        <pc:spChg chg="add del mod">
          <ac:chgData name="Eric P. Prostko" userId="57af0305-f4ff-4cda-9e98-7abbd193299d" providerId="ADAL" clId="{7F281FF7-7EC1-4C64-93F9-1DE1CFC31A0E}" dt="2022-11-07T17:17:45.279" v="1325"/>
          <ac:spMkLst>
            <pc:docMk/>
            <pc:sldMk cId="58977187" sldId="1783"/>
            <ac:spMk id="4" creationId="{2171DA3E-0529-4CC2-BD13-EBB3C686C52F}"/>
          </ac:spMkLst>
        </pc:spChg>
        <pc:picChg chg="add mod">
          <ac:chgData name="Eric P. Prostko" userId="57af0305-f4ff-4cda-9e98-7abbd193299d" providerId="ADAL" clId="{7F281FF7-7EC1-4C64-93F9-1DE1CFC31A0E}" dt="2022-11-07T17:17:48.236" v="1326" actId="1076"/>
          <ac:picMkLst>
            <pc:docMk/>
            <pc:sldMk cId="58977187" sldId="1783"/>
            <ac:picMk id="5" creationId="{08331F22-2409-4D9B-95DE-DAA7F2AB1087}"/>
          </ac:picMkLst>
        </pc:picChg>
        <pc:picChg chg="add mod">
          <ac:chgData name="Eric P. Prostko" userId="57af0305-f4ff-4cda-9e98-7abbd193299d" providerId="ADAL" clId="{7F281FF7-7EC1-4C64-93F9-1DE1CFC31A0E}" dt="2022-11-07T17:17:50.125" v="1327" actId="1076"/>
          <ac:picMkLst>
            <pc:docMk/>
            <pc:sldMk cId="58977187" sldId="1783"/>
            <ac:picMk id="6" creationId="{CE92BA0F-4A79-48AD-8279-27A403412C2F}"/>
          </ac:picMkLst>
        </pc:picChg>
      </pc:sldChg>
      <pc:sldChg chg="addSp delSp modSp add">
        <pc:chgData name="Eric P. Prostko" userId="57af0305-f4ff-4cda-9e98-7abbd193299d" providerId="ADAL" clId="{7F281FF7-7EC1-4C64-93F9-1DE1CFC31A0E}" dt="2022-11-07T17:35:06.871" v="1558" actId="20577"/>
        <pc:sldMkLst>
          <pc:docMk/>
          <pc:sldMk cId="224093380" sldId="1785"/>
        </pc:sldMkLst>
        <pc:spChg chg="mod">
          <ac:chgData name="Eric P. Prostko" userId="57af0305-f4ff-4cda-9e98-7abbd193299d" providerId="ADAL" clId="{7F281FF7-7EC1-4C64-93F9-1DE1CFC31A0E}" dt="2022-11-07T17:35:06.871" v="1558" actId="20577"/>
          <ac:spMkLst>
            <pc:docMk/>
            <pc:sldMk cId="224093380" sldId="1785"/>
            <ac:spMk id="2" creationId="{8D3FCF0C-6A44-4D1B-8F31-275FFCA25BC0}"/>
          </ac:spMkLst>
        </pc:spChg>
        <pc:spChg chg="add del mod">
          <ac:chgData name="Eric P. Prostko" userId="57af0305-f4ff-4cda-9e98-7abbd193299d" providerId="ADAL" clId="{7F281FF7-7EC1-4C64-93F9-1DE1CFC31A0E}" dt="2022-11-07T17:19:07.589" v="1338"/>
          <ac:spMkLst>
            <pc:docMk/>
            <pc:sldMk cId="224093380" sldId="1785"/>
            <ac:spMk id="4" creationId="{8566B7E3-42FA-4D35-B673-C317CB2B2F3F}"/>
          </ac:spMkLst>
        </pc:spChg>
        <pc:spChg chg="add del mod">
          <ac:chgData name="Eric P. Prostko" userId="57af0305-f4ff-4cda-9e98-7abbd193299d" providerId="ADAL" clId="{7F281FF7-7EC1-4C64-93F9-1DE1CFC31A0E}" dt="2022-11-07T17:19:07.589" v="1338"/>
          <ac:spMkLst>
            <pc:docMk/>
            <pc:sldMk cId="224093380" sldId="1785"/>
            <ac:spMk id="8" creationId="{FBD7349D-8526-4965-880E-9D6D695355CD}"/>
          </ac:spMkLst>
        </pc:spChg>
        <pc:spChg chg="add mod">
          <ac:chgData name="Eric P. Prostko" userId="57af0305-f4ff-4cda-9e98-7abbd193299d" providerId="ADAL" clId="{7F281FF7-7EC1-4C64-93F9-1DE1CFC31A0E}" dt="2022-11-07T17:22:07.598" v="1440" actId="1076"/>
          <ac:spMkLst>
            <pc:docMk/>
            <pc:sldMk cId="224093380" sldId="1785"/>
            <ac:spMk id="10" creationId="{300DA30F-CAAF-4946-9CF8-834D8922ED7A}"/>
          </ac:spMkLst>
        </pc:spChg>
        <pc:picChg chg="del">
          <ac:chgData name="Eric P. Prostko" userId="57af0305-f4ff-4cda-9e98-7abbd193299d" providerId="ADAL" clId="{7F281FF7-7EC1-4C64-93F9-1DE1CFC31A0E}" dt="2022-11-07T17:18:42.522" v="1335" actId="478"/>
          <ac:picMkLst>
            <pc:docMk/>
            <pc:sldMk cId="224093380" sldId="1785"/>
            <ac:picMk id="5" creationId="{A5F06458-FC60-42CF-ACE8-CD826D1FBDA9}"/>
          </ac:picMkLst>
        </pc:picChg>
        <pc:picChg chg="del">
          <ac:chgData name="Eric P. Prostko" userId="57af0305-f4ff-4cda-9e98-7abbd193299d" providerId="ADAL" clId="{7F281FF7-7EC1-4C64-93F9-1DE1CFC31A0E}" dt="2022-11-07T17:18:43.239" v="1336" actId="478"/>
          <ac:picMkLst>
            <pc:docMk/>
            <pc:sldMk cId="224093380" sldId="1785"/>
            <ac:picMk id="6" creationId="{7210CB8F-A18D-4CEE-A0A2-21177A993157}"/>
          </ac:picMkLst>
        </pc:picChg>
        <pc:picChg chg="add mod">
          <ac:chgData name="Eric P. Prostko" userId="57af0305-f4ff-4cda-9e98-7abbd193299d" providerId="ADAL" clId="{7F281FF7-7EC1-4C64-93F9-1DE1CFC31A0E}" dt="2022-11-07T17:19:17.419" v="1343" actId="1076"/>
          <ac:picMkLst>
            <pc:docMk/>
            <pc:sldMk cId="224093380" sldId="1785"/>
            <ac:picMk id="9" creationId="{3CC513DE-D637-4956-9A1A-8BA7E22340C9}"/>
          </ac:picMkLst>
        </pc:picChg>
      </pc:sldChg>
      <pc:sldChg chg="addSp delSp modSp add">
        <pc:chgData name="Eric P. Prostko" userId="57af0305-f4ff-4cda-9e98-7abbd193299d" providerId="ADAL" clId="{7F281FF7-7EC1-4C64-93F9-1DE1CFC31A0E}" dt="2022-11-07T17:34:54.947" v="1546" actId="20577"/>
        <pc:sldMkLst>
          <pc:docMk/>
          <pc:sldMk cId="396089637" sldId="1786"/>
        </pc:sldMkLst>
        <pc:spChg chg="mod">
          <ac:chgData name="Eric P. Prostko" userId="57af0305-f4ff-4cda-9e98-7abbd193299d" providerId="ADAL" clId="{7F281FF7-7EC1-4C64-93F9-1DE1CFC31A0E}" dt="2022-11-07T17:34:54.947" v="1546" actId="20577"/>
          <ac:spMkLst>
            <pc:docMk/>
            <pc:sldMk cId="396089637" sldId="1786"/>
            <ac:spMk id="2" creationId="{8D3FCF0C-6A44-4D1B-8F31-275FFCA25BC0}"/>
          </ac:spMkLst>
        </pc:spChg>
        <pc:spChg chg="add del mod">
          <ac:chgData name="Eric P. Prostko" userId="57af0305-f4ff-4cda-9e98-7abbd193299d" providerId="ADAL" clId="{7F281FF7-7EC1-4C64-93F9-1DE1CFC31A0E}" dt="2022-11-07T17:19:49.902" v="1349"/>
          <ac:spMkLst>
            <pc:docMk/>
            <pc:sldMk cId="396089637" sldId="1786"/>
            <ac:spMk id="4" creationId="{0195614C-5DD2-4066-96C8-AF8F17DCF33D}"/>
          </ac:spMkLst>
        </pc:spChg>
        <pc:spChg chg="add del mod">
          <ac:chgData name="Eric P. Prostko" userId="57af0305-f4ff-4cda-9e98-7abbd193299d" providerId="ADAL" clId="{7F281FF7-7EC1-4C64-93F9-1DE1CFC31A0E}" dt="2022-11-07T17:19:49.902" v="1349"/>
          <ac:spMkLst>
            <pc:docMk/>
            <pc:sldMk cId="396089637" sldId="1786"/>
            <ac:spMk id="8" creationId="{FFC5EDC0-A25A-45DA-AEC1-2FBAF3CF4B2B}"/>
          </ac:spMkLst>
        </pc:spChg>
        <pc:spChg chg="add mod">
          <ac:chgData name="Eric P. Prostko" userId="57af0305-f4ff-4cda-9e98-7abbd193299d" providerId="ADAL" clId="{7F281FF7-7EC1-4C64-93F9-1DE1CFC31A0E}" dt="2022-11-07T17:22:56.896" v="1483" actId="1035"/>
          <ac:spMkLst>
            <pc:docMk/>
            <pc:sldMk cId="396089637" sldId="1786"/>
            <ac:spMk id="10" creationId="{1F565C86-1F4F-47F3-A22C-F42C630A6D44}"/>
          </ac:spMkLst>
        </pc:spChg>
        <pc:picChg chg="del">
          <ac:chgData name="Eric P. Prostko" userId="57af0305-f4ff-4cda-9e98-7abbd193299d" providerId="ADAL" clId="{7F281FF7-7EC1-4C64-93F9-1DE1CFC31A0E}" dt="2022-11-07T17:19:45.636" v="1347" actId="478"/>
          <ac:picMkLst>
            <pc:docMk/>
            <pc:sldMk cId="396089637" sldId="1786"/>
            <ac:picMk id="5" creationId="{08331F22-2409-4D9B-95DE-DAA7F2AB1087}"/>
          </ac:picMkLst>
        </pc:picChg>
        <pc:picChg chg="del">
          <ac:chgData name="Eric P. Prostko" userId="57af0305-f4ff-4cda-9e98-7abbd193299d" providerId="ADAL" clId="{7F281FF7-7EC1-4C64-93F9-1DE1CFC31A0E}" dt="2022-11-07T17:19:46.186" v="1348" actId="478"/>
          <ac:picMkLst>
            <pc:docMk/>
            <pc:sldMk cId="396089637" sldId="1786"/>
            <ac:picMk id="6" creationId="{CE92BA0F-4A79-48AD-8279-27A403412C2F}"/>
          </ac:picMkLst>
        </pc:picChg>
        <pc:picChg chg="add mod">
          <ac:chgData name="Eric P. Prostko" userId="57af0305-f4ff-4cda-9e98-7abbd193299d" providerId="ADAL" clId="{7F281FF7-7EC1-4C64-93F9-1DE1CFC31A0E}" dt="2022-11-07T17:19:57.682" v="1353" actId="14100"/>
          <ac:picMkLst>
            <pc:docMk/>
            <pc:sldMk cId="396089637" sldId="1786"/>
            <ac:picMk id="9" creationId="{82787159-C821-47B3-81D1-DB38AFF9D320}"/>
          </ac:picMkLst>
        </pc:picChg>
      </pc:sldChg>
      <pc:sldChg chg="addSp delSp modSp add">
        <pc:chgData name="Eric P. Prostko" userId="57af0305-f4ff-4cda-9e98-7abbd193299d" providerId="ADAL" clId="{7F281FF7-7EC1-4C64-93F9-1DE1CFC31A0E}" dt="2022-11-08T13:07:10.760" v="2523" actId="20577"/>
        <pc:sldMkLst>
          <pc:docMk/>
          <pc:sldMk cId="2056164449" sldId="1787"/>
        </pc:sldMkLst>
        <pc:spChg chg="mod">
          <ac:chgData name="Eric P. Prostko" userId="57af0305-f4ff-4cda-9e98-7abbd193299d" providerId="ADAL" clId="{7F281FF7-7EC1-4C64-93F9-1DE1CFC31A0E}" dt="2022-11-07T17:47:28.535" v="1586" actId="20577"/>
          <ac:spMkLst>
            <pc:docMk/>
            <pc:sldMk cId="2056164449" sldId="1787"/>
            <ac:spMk id="2" creationId="{8353B2E7-122D-42BF-AEA8-91092E822BE2}"/>
          </ac:spMkLst>
        </pc:spChg>
        <pc:spChg chg="add del mod">
          <ac:chgData name="Eric P. Prostko" userId="57af0305-f4ff-4cda-9e98-7abbd193299d" providerId="ADAL" clId="{7F281FF7-7EC1-4C64-93F9-1DE1CFC31A0E}" dt="2022-11-07T18:14:44.854" v="2123" actId="3680"/>
          <ac:spMkLst>
            <pc:docMk/>
            <pc:sldMk cId="2056164449" sldId="1787"/>
            <ac:spMk id="3" creationId="{C3614CED-A383-450D-8D62-4D8FDA40BB24}"/>
          </ac:spMkLst>
        </pc:spChg>
        <pc:spChg chg="add mod">
          <ac:chgData name="Eric P. Prostko" userId="57af0305-f4ff-4cda-9e98-7abbd193299d" providerId="ADAL" clId="{7F281FF7-7EC1-4C64-93F9-1DE1CFC31A0E}" dt="2022-11-08T13:05:23.953" v="2522" actId="1076"/>
          <ac:spMkLst>
            <pc:docMk/>
            <pc:sldMk cId="2056164449" sldId="1787"/>
            <ac:spMk id="5" creationId="{0D838097-A41C-4C5F-AD37-0EDD6BEB1FC9}"/>
          </ac:spMkLst>
        </pc:spChg>
        <pc:graphicFrameChg chg="add del mod modGraphic">
          <ac:chgData name="Eric P. Prostko" userId="57af0305-f4ff-4cda-9e98-7abbd193299d" providerId="ADAL" clId="{7F281FF7-7EC1-4C64-93F9-1DE1CFC31A0E}" dt="2022-11-08T13:07:10.760" v="2523" actId="20577"/>
          <ac:graphicFrameMkLst>
            <pc:docMk/>
            <pc:sldMk cId="2056164449" sldId="1787"/>
            <ac:graphicFrameMk id="4" creationId="{9FEE87F2-DCE9-48C3-B95A-78B30204C488}"/>
          </ac:graphicFrameMkLst>
        </pc:graphicFrameChg>
      </pc:sldChg>
      <pc:sldChg chg="addSp delSp modSp add">
        <pc:chgData name="Eric P. Prostko" userId="57af0305-f4ff-4cda-9e98-7abbd193299d" providerId="ADAL" clId="{7F281FF7-7EC1-4C64-93F9-1DE1CFC31A0E}" dt="2022-11-07T17:54:56.115" v="1977"/>
        <pc:sldMkLst>
          <pc:docMk/>
          <pc:sldMk cId="2453589952" sldId="1788"/>
        </pc:sldMkLst>
        <pc:spChg chg="mod">
          <ac:chgData name="Eric P. Prostko" userId="57af0305-f4ff-4cda-9e98-7abbd193299d" providerId="ADAL" clId="{7F281FF7-7EC1-4C64-93F9-1DE1CFC31A0E}" dt="2022-11-07T17:47:39.935" v="1599" actId="20577"/>
          <ac:spMkLst>
            <pc:docMk/>
            <pc:sldMk cId="2453589952" sldId="1788"/>
            <ac:spMk id="2" creationId="{1A85FEE3-B012-41DE-B235-0AC733D033B5}"/>
          </ac:spMkLst>
        </pc:spChg>
        <pc:spChg chg="del">
          <ac:chgData name="Eric P. Prostko" userId="57af0305-f4ff-4cda-9e98-7abbd193299d" providerId="ADAL" clId="{7F281FF7-7EC1-4C64-93F9-1DE1CFC31A0E}" dt="2022-11-07T17:51:00.854" v="1901" actId="478"/>
          <ac:spMkLst>
            <pc:docMk/>
            <pc:sldMk cId="2453589952" sldId="1788"/>
            <ac:spMk id="3" creationId="{3AEA7B4B-6AC4-4AD4-93F8-CD109F5167B8}"/>
          </ac:spMkLst>
        </pc:spChg>
        <pc:spChg chg="add del mod">
          <ac:chgData name="Eric P. Prostko" userId="57af0305-f4ff-4cda-9e98-7abbd193299d" providerId="ADAL" clId="{7F281FF7-7EC1-4C64-93F9-1DE1CFC31A0E}" dt="2022-11-07T17:54:56.115" v="1977"/>
          <ac:spMkLst>
            <pc:docMk/>
            <pc:sldMk cId="2453589952" sldId="1788"/>
            <ac:spMk id="5" creationId="{3E1F8680-E6BF-46BE-9663-D3524B2A7AB0}"/>
          </ac:spMkLst>
        </pc:spChg>
        <pc:spChg chg="add mod">
          <ac:chgData name="Eric P. Prostko" userId="57af0305-f4ff-4cda-9e98-7abbd193299d" providerId="ADAL" clId="{7F281FF7-7EC1-4C64-93F9-1DE1CFC31A0E}" dt="2022-11-07T17:51:56.469" v="1973" actId="207"/>
          <ac:spMkLst>
            <pc:docMk/>
            <pc:sldMk cId="2453589952" sldId="1788"/>
            <ac:spMk id="6" creationId="{5EC91422-C0D1-4D5A-A73F-834B8A51EDAE}"/>
          </ac:spMkLst>
        </pc:spChg>
        <pc:picChg chg="add mod modCrop">
          <ac:chgData name="Eric P. Prostko" userId="57af0305-f4ff-4cda-9e98-7abbd193299d" providerId="ADAL" clId="{7F281FF7-7EC1-4C64-93F9-1DE1CFC31A0E}" dt="2022-11-07T17:51:04.997" v="1903" actId="1076"/>
          <ac:picMkLst>
            <pc:docMk/>
            <pc:sldMk cId="2453589952" sldId="1788"/>
            <ac:picMk id="4" creationId="{1E3FE1B4-6C53-4DA6-9F40-3D34205CC115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Valor EZ2 4SC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6</c:v>
                </c:pt>
                <c:pt idx="1">
                  <c:v>13</c:v>
                </c:pt>
                <c:pt idx="2">
                  <c:v>20</c:v>
                </c:pt>
                <c:pt idx="3">
                  <c:v>29</c:v>
                </c:pt>
                <c:pt idx="4">
                  <c:v>37</c:v>
                </c:pt>
                <c:pt idx="5">
                  <c:v>44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94</c:v>
                </c:pt>
                <c:pt idx="4">
                  <c:v>85</c:v>
                </c:pt>
                <c:pt idx="5">
                  <c:v>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A4-4DA3-BD7D-32F3DA25C7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Panther 4SC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6</c:v>
                </c:pt>
                <c:pt idx="1">
                  <c:v>13</c:v>
                </c:pt>
                <c:pt idx="2">
                  <c:v>20</c:v>
                </c:pt>
                <c:pt idx="3">
                  <c:v>29</c:v>
                </c:pt>
                <c:pt idx="4">
                  <c:v>37</c:v>
                </c:pt>
                <c:pt idx="5">
                  <c:v>44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95</c:v>
                </c:pt>
                <c:pt idx="4">
                  <c:v>83</c:v>
                </c:pt>
                <c:pt idx="5">
                  <c:v>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1A4-4DA3-BD7D-32F3DA25C72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Red Eagle 51WG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6</c:v>
                </c:pt>
                <c:pt idx="1">
                  <c:v>13</c:v>
                </c:pt>
                <c:pt idx="2">
                  <c:v>20</c:v>
                </c:pt>
                <c:pt idx="3">
                  <c:v>29</c:v>
                </c:pt>
                <c:pt idx="4">
                  <c:v>37</c:v>
                </c:pt>
                <c:pt idx="5">
                  <c:v>44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96</c:v>
                </c:pt>
                <c:pt idx="4">
                  <c:v>89</c:v>
                </c:pt>
                <c:pt idx="5">
                  <c:v>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1A4-4DA3-BD7D-32F3DA25C72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Valor SX 51WG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6</c:v>
                </c:pt>
                <c:pt idx="1">
                  <c:v>13</c:v>
                </c:pt>
                <c:pt idx="2">
                  <c:v>20</c:v>
                </c:pt>
                <c:pt idx="3">
                  <c:v>29</c:v>
                </c:pt>
                <c:pt idx="4">
                  <c:v>37</c:v>
                </c:pt>
                <c:pt idx="5">
                  <c:v>44</c:v>
                </c:pt>
              </c:numCache>
            </c:numRef>
          </c:cat>
          <c:val>
            <c:numRef>
              <c:f>Sheet1!$E$2:$E$7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98</c:v>
                </c:pt>
                <c:pt idx="4">
                  <c:v>90</c:v>
                </c:pt>
                <c:pt idx="5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1A4-4DA3-BD7D-32F3DA25C72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Zaltus 51WG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6</c:v>
                </c:pt>
                <c:pt idx="1">
                  <c:v>13</c:v>
                </c:pt>
                <c:pt idx="2">
                  <c:v>20</c:v>
                </c:pt>
                <c:pt idx="3">
                  <c:v>29</c:v>
                </c:pt>
                <c:pt idx="4">
                  <c:v>37</c:v>
                </c:pt>
                <c:pt idx="5">
                  <c:v>44</c:v>
                </c:pt>
              </c:numCache>
            </c:numRef>
          </c:cat>
          <c:val>
            <c:numRef>
              <c:f>Sheet1!$F$2:$F$7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97</c:v>
                </c:pt>
                <c:pt idx="4">
                  <c:v>86</c:v>
                </c:pt>
                <c:pt idx="5">
                  <c:v>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1A4-4DA3-BD7D-32F3DA25C7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37756056"/>
        <c:axId val="937754416"/>
      </c:lineChart>
      <c:dateAx>
        <c:axId val="9377560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7754416"/>
        <c:crosses val="autoZero"/>
        <c:auto val="0"/>
        <c:lblOffset val="100"/>
        <c:baseTimeUnit val="days"/>
      </c:dateAx>
      <c:valAx>
        <c:axId val="93775441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cross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775605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B01-427B-BE95-BD66B092257E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B01-427B-BE95-BD66B092257E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B01-427B-BE95-BD66B092257E}"/>
              </c:ext>
            </c:extLst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B01-427B-BE95-BD66B092257E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2B01-427B-BE95-BD66B092257E}"/>
                </c:ext>
              </c:extLst>
            </c:dLbl>
            <c:dLbl>
              <c:idx val="3"/>
              <c:layout>
                <c:manualLayout>
                  <c:x val="-1.7617263697700608E-3"/>
                  <c:y val="5.35825545171339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01-427B-BE95-BD66B092257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2B01-427B-BE95-BD66B092257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2B01-427B-BE95-BD66B09225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NTC</c:v>
                </c:pt>
                <c:pt idx="1">
                  <c:v>1</c:v>
                </c:pt>
                <c:pt idx="2">
                  <c:v>3</c:v>
                </c:pt>
                <c:pt idx="3">
                  <c:v>5</c:v>
                </c:pt>
                <c:pt idx="4">
                  <c:v>7</c:v>
                </c:pt>
                <c:pt idx="5">
                  <c:v>10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4673</c:v>
                </c:pt>
                <c:pt idx="1">
                  <c:v>4221</c:v>
                </c:pt>
                <c:pt idx="2">
                  <c:v>3680</c:v>
                </c:pt>
                <c:pt idx="3">
                  <c:v>3394</c:v>
                </c:pt>
                <c:pt idx="4">
                  <c:v>2496</c:v>
                </c:pt>
                <c:pt idx="5">
                  <c:v>1567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01-427B-BE95-BD66B09225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7063752"/>
        <c:axId val="1377062768"/>
      </c:barChart>
      <c:catAx>
        <c:axId val="1377063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7062768"/>
        <c:crosses val="autoZero"/>
        <c:auto val="1"/>
        <c:lblAlgn val="ctr"/>
        <c:lblOffset val="100"/>
        <c:noMultiLvlLbl val="0"/>
      </c:catAx>
      <c:valAx>
        <c:axId val="137706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7063752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0.69298</cdr:x>
      <cdr:y>0.21772</cdr:y>
    </cdr:from>
    <cdr:to>
      <cdr:x>0.69979</cdr:x>
      <cdr:y>0.9346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2D293946-3FDA-4C99-924F-A188626A76FC}"/>
            </a:ext>
          </a:extLst>
        </cdr:cNvPr>
        <cdr:cNvCxnSpPr/>
      </cdr:nvCxnSpPr>
      <cdr:spPr bwMode="auto">
        <a:xfrm xmlns:a="http://schemas.openxmlformats.org/drawingml/2006/main">
          <a:off x="4995591" y="1109484"/>
          <a:ext cx="49066" cy="3653140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25400" cap="flat" cmpd="sng" algn="ctr">
          <a:solidFill>
            <a:srgbClr val="C0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0.80621</cdr:x>
      <cdr:y>0.2151</cdr:y>
    </cdr:from>
    <cdr:to>
      <cdr:x>0.81178</cdr:x>
      <cdr:y>0.9276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57C3BB33-6D90-4216-801A-329740AFCF0D}"/>
            </a:ext>
          </a:extLst>
        </cdr:cNvPr>
        <cdr:cNvCxnSpPr/>
      </cdr:nvCxnSpPr>
      <cdr:spPr bwMode="auto">
        <a:xfrm xmlns:a="http://schemas.openxmlformats.org/drawingml/2006/main">
          <a:off x="5811861" y="1096103"/>
          <a:ext cx="40144" cy="3630837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25400" cap="flat" cmpd="sng" algn="ctr">
          <a:solidFill>
            <a:srgbClr val="C0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A227113-927D-489E-88EB-18CB5428D834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F6E4F9AF-F571-4BFE-A355-4EBBFA50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59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D7FFC-6CB0-4B09-88E0-66A591A91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02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BC773-4F12-4589-97A2-CF984838B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570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140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024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048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279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25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79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20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50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98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912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4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0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57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6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86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94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9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36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003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536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21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88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7569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03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FBE26-6F9E-417E-970F-6AEF210A4E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51257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F9A9B-695D-4CE6-83FA-C4CC8E287D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5913430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5C617-0D7F-4EFD-8A29-3DAF7FA7AE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227979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72086-6A79-445E-B157-969D6809D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696873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ACDEA-A1DC-4691-A9FB-0646CEB347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878326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E379B-2A6F-4BA0-A056-654365BBB0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75087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F613D-9E83-4971-8E5E-AEACC0385B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6336733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37CEA-8FDF-46E0-BAC7-E47F6F8731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9095375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9481F-9CCD-4C3C-9CD5-81C88F702F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913002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084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529E2-2819-4656-AFB1-08D5B1B6E0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496609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346CA-D112-420D-BCEE-006F860E3B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450980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784350" y="1308100"/>
            <a:ext cx="7208838" cy="50958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32338-8927-46DC-9BFF-FBED716B38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827819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6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5F30FAD-A24F-49ED-902C-3443DF78E1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006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53FA469-4CD9-4302-A060-87F840F9A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3020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866E173-5685-45CA-884F-4C6D68E3F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550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61A4625-9862-4A7B-81DE-D591D9114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710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81F1146-6CF7-4828-9042-24B2AC0CC7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8561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C3F2A4F6-014B-4D17-AA05-00158CD1C1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4893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10BC566-1027-4EE5-B436-1B3C739241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843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806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9A03E17-35B7-4E2F-86BF-B5C995B071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1305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1017FA14-1288-4919-AEDB-4AB4D1244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0838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67A5416-B90D-46D7-ACCB-3889F06BF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9085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38"/>
            <a:ext cx="1822450" cy="63071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1" y="96838"/>
            <a:ext cx="5316538" cy="6307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0679FA3-8FE7-418C-BAEB-CB4E03A85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6962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BCB9C61-64CE-4CF3-B594-F163494162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5595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25ECD8D-C776-49DF-99B9-4B620B93FA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5459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D4F47AE-46CA-484E-9BAC-9BF7EF8DC0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340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1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1" y="3932240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8264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1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1" y="3932240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8D7F619C-C6D1-4AA3-912A-5390963A2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8827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E628F41-487A-4150-9538-0E82DB10C0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069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3839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B22B035-36B3-42E4-81E1-E9C1B338CE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3482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966E8B01-9131-4D26-9E63-21C35974E0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6128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8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8029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088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109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694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5578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128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17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0315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004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583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08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7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2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7" y="3932243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82" y="3932243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3336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6721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451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8382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530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5806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85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655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0982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73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0265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535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5896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2371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880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588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034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84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973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413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3826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83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9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72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8A1A857E-6B25-4DAB-B6B2-F6E3B79C15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945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2"/>
            <a:ext cx="720883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287DD-910A-46F5-91EC-C3FF6B71A0D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9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  <p:sldLayoutId id="2147483922" r:id="rId17"/>
    <p:sldLayoutId id="2147483923" r:id="rId18"/>
    <p:sldLayoutId id="2147483924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D05D8-E7D7-45E5-9F3E-B67BE4D7B7D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9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30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  <p:sldLayoutId id="2147483952" r:id="rId14"/>
    <p:sldLayoutId id="2147483953" r:id="rId15"/>
    <p:sldLayoutId id="2147483954" r:id="rId16"/>
    <p:sldLayoutId id="2147483955" r:id="rId17"/>
    <p:sldLayoutId id="2147483956" r:id="rId18"/>
    <p:sldLayoutId id="2147483957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59373" y="2951734"/>
            <a:ext cx="3623930" cy="1470025"/>
          </a:xfrm>
        </p:spPr>
        <p:txBody>
          <a:bodyPr/>
          <a:lstStyle/>
          <a:p>
            <a:pPr algn="ctr" eaLnBrk="1" hangingPunct="1"/>
            <a:r>
              <a:rPr lang="en-US" altLang="en-US" sz="4000" dirty="0"/>
              <a:t>2023 Peanut Weed Control Update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23787" y="4860851"/>
            <a:ext cx="8686800" cy="698500"/>
          </a:xfrm>
        </p:spPr>
        <p:txBody>
          <a:bodyPr/>
          <a:lstStyle/>
          <a:p>
            <a:pPr algn="ctr" eaLnBrk="1" hangingPunct="1"/>
            <a:r>
              <a:rPr lang="en-US" altLang="en-US" sz="2000" dirty="0"/>
              <a:t>Eric P. Prostko</a:t>
            </a:r>
          </a:p>
          <a:p>
            <a:pPr algn="ctr" eaLnBrk="1" hangingPunct="1"/>
            <a:r>
              <a:rPr lang="en-US" altLang="en-US" sz="2000" dirty="0"/>
              <a:t>Extension Weed Specialist</a:t>
            </a:r>
          </a:p>
          <a:p>
            <a:pPr algn="ctr" eaLnBrk="1" hangingPunct="1"/>
            <a:r>
              <a:rPr lang="en-US" altLang="en-US" sz="2000" dirty="0"/>
              <a:t>Dept. Crop &amp; Soil Sciences</a:t>
            </a:r>
          </a:p>
        </p:txBody>
      </p:sp>
      <p:pic>
        <p:nvPicPr>
          <p:cNvPr id="1026" name="Picture 2" descr="C:\Users\eprostko\AppData\Local\Temp\Temp1_CAES Formal.zip\Formal\JPG\CAES-FS-F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4907" y="5994749"/>
            <a:ext cx="1812851" cy="71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763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5FEE3-B012-41DE-B235-0AC733D03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Valor Timing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FE1B4-6C53-4DA6-9F40-3D34205CC1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97" t="47320" r="23014" b="22459"/>
          <a:stretch/>
        </p:blipFill>
        <p:spPr>
          <a:xfrm>
            <a:off x="923544" y="1851660"/>
            <a:ext cx="8023860" cy="30312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C91422-C0D1-4D5A-A73F-834B8A51EDAE}"/>
              </a:ext>
            </a:extLst>
          </p:cNvPr>
          <p:cNvSpPr/>
          <p:nvPr/>
        </p:nvSpPr>
        <p:spPr bwMode="auto">
          <a:xfrm>
            <a:off x="882396" y="3086100"/>
            <a:ext cx="8106156" cy="1115568"/>
          </a:xfrm>
          <a:prstGeom prst="rect">
            <a:avLst/>
          </a:prstGeom>
          <a:solidFill>
            <a:srgbClr val="FFFF00">
              <a:alpha val="4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589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506F6-71BD-4AAF-BC26-3FCE84E23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Peanut Yield as Influenced By Valor 50WG (3 oz/A) Timing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2143467-AFB5-4C32-B7FE-57E7EC573F7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E20DD35-455D-4AD7-A1D6-F8B4A6F7D0AA}"/>
              </a:ext>
            </a:extLst>
          </p:cNvPr>
          <p:cNvSpPr txBox="1"/>
          <p:nvPr/>
        </p:nvSpPr>
        <p:spPr>
          <a:xfrm>
            <a:off x="0" y="6364515"/>
            <a:ext cx="981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PE-16-01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 Green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93301E-4283-460F-BA94-161DE6C0F4DB}"/>
              </a:ext>
            </a:extLst>
          </p:cNvPr>
          <p:cNvSpPr txBox="1"/>
          <p:nvPr/>
        </p:nvSpPr>
        <p:spPr>
          <a:xfrm rot="16200000">
            <a:off x="1309782" y="3567018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lbs/A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CEDC7E-F0FB-4D7E-A02D-36F706198E05}"/>
              </a:ext>
            </a:extLst>
          </p:cNvPr>
          <p:cNvSpPr txBox="1"/>
          <p:nvPr/>
        </p:nvSpPr>
        <p:spPr>
          <a:xfrm>
            <a:off x="8014006" y="6468888"/>
            <a:ext cx="1072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LSD 0.10 = 602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CV = 14.32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45B0F9-A6B0-4D43-9069-9BA9063B926C}"/>
              </a:ext>
            </a:extLst>
          </p:cNvPr>
          <p:cNvSpPr txBox="1"/>
          <p:nvPr/>
        </p:nvSpPr>
        <p:spPr>
          <a:xfrm>
            <a:off x="5105400" y="6318348"/>
            <a:ext cx="1114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Time (DAP)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49E7E4-117B-4D7B-A0C6-7354F999A761}"/>
              </a:ext>
            </a:extLst>
          </p:cNvPr>
          <p:cNvSpPr txBox="1"/>
          <p:nvPr/>
        </p:nvSpPr>
        <p:spPr>
          <a:xfrm>
            <a:off x="6476628" y="3385510"/>
            <a:ext cx="147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“True Crack”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348A69-9CF7-4409-90CC-374AD36FB70C}"/>
              </a:ext>
            </a:extLst>
          </p:cNvPr>
          <p:cNvSpPr txBox="1"/>
          <p:nvPr/>
        </p:nvSpPr>
        <p:spPr>
          <a:xfrm>
            <a:off x="7908444" y="3965373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2” tall</a:t>
            </a:r>
          </a:p>
          <a:p>
            <a:pPr algn="ctr"/>
            <a:r>
              <a:rPr lang="en-US" dirty="0"/>
              <a:t>3 </a:t>
            </a:r>
            <a:r>
              <a:rPr lang="en-US" dirty="0" err="1"/>
              <a:t>lf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049330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023E-1778-4872-9914-BE7C43E3AAB8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/>
              <a:t>Peanut Emergence - 2022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A9D8819E-E02B-426A-AFCE-6EBBC578B7C5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821" y="1588571"/>
            <a:ext cx="3658368" cy="198496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2DA6A6-1C4F-4CF7-87CA-FD8174740D85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238" y="3932238"/>
            <a:ext cx="3295649" cy="2471737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25CA159-8B7E-45E9-9AF5-83BD9E84CE1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44888" y="4052158"/>
            <a:ext cx="2638232" cy="239839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DC4930-FE7C-42A3-9CF2-981F65589B6A}"/>
              </a:ext>
            </a:extLst>
          </p:cNvPr>
          <p:cNvSpPr txBox="1"/>
          <p:nvPr/>
        </p:nvSpPr>
        <p:spPr>
          <a:xfrm>
            <a:off x="0" y="6214844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PE-16B-22</a:t>
            </a:r>
          </a:p>
          <a:p>
            <a:r>
              <a:rPr lang="en-US" dirty="0"/>
              <a:t>GA-06G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CF316F7-DC4C-4D90-B11B-E2783E8E275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6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5206" y="1552251"/>
            <a:ext cx="3320681" cy="2021284"/>
          </a:xfr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E1A05C9-223C-43DC-9480-8B9D5EF5C618}"/>
              </a:ext>
            </a:extLst>
          </p:cNvPr>
          <p:cNvSpPr txBox="1"/>
          <p:nvPr/>
        </p:nvSpPr>
        <p:spPr>
          <a:xfrm>
            <a:off x="1886696" y="1552251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 DAP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2DAA0-3730-455D-8371-126A22C7DA2A}"/>
              </a:ext>
            </a:extLst>
          </p:cNvPr>
          <p:cNvSpPr txBox="1"/>
          <p:nvPr/>
        </p:nvSpPr>
        <p:spPr>
          <a:xfrm>
            <a:off x="5334820" y="1541782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 DAP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4690C4-5CA0-47CD-8236-C428FC338139}"/>
              </a:ext>
            </a:extLst>
          </p:cNvPr>
          <p:cNvSpPr txBox="1"/>
          <p:nvPr/>
        </p:nvSpPr>
        <p:spPr>
          <a:xfrm>
            <a:off x="1900238" y="3991031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 DAP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7CD89D-5BEE-4BBE-961F-2658A6CA19A3}"/>
              </a:ext>
            </a:extLst>
          </p:cNvPr>
          <p:cNvSpPr txBox="1"/>
          <p:nvPr/>
        </p:nvSpPr>
        <p:spPr>
          <a:xfrm>
            <a:off x="5963518" y="3962580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 DAP</a:t>
            </a:r>
          </a:p>
        </p:txBody>
      </p:sp>
    </p:spTree>
    <p:extLst>
      <p:ext uri="{BB962C8B-B14F-4D97-AF65-F5344CB8AC3E}">
        <p14:creationId xmlns:p14="http://schemas.microsoft.com/office/powerpoint/2010/main" val="4229426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281A9-E84C-404A-948B-7E01B292A4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52613" y="96838"/>
            <a:ext cx="7291387" cy="1143000"/>
          </a:xfrm>
        </p:spPr>
        <p:txBody>
          <a:bodyPr/>
          <a:lstStyle/>
          <a:p>
            <a:r>
              <a:rPr lang="en-US" dirty="0"/>
              <a:t>Valor Cleanout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A8608-E214-4367-9724-A845270B70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29656" y="2444678"/>
            <a:ext cx="3958266" cy="2968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F24659-AD1E-4A63-9B20-D2C91848E2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92871" y="2444678"/>
            <a:ext cx="3958266" cy="2968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9B6951-515D-4631-A783-DB9CECC2C3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08311" y="2444675"/>
            <a:ext cx="3958269" cy="29687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583A80-D1B8-4889-9639-EC40DB73EA8A}"/>
              </a:ext>
            </a:extLst>
          </p:cNvPr>
          <p:cNvSpPr txBox="1"/>
          <p:nvPr/>
        </p:nvSpPr>
        <p:spPr>
          <a:xfrm>
            <a:off x="0" y="6211669"/>
            <a:ext cx="1219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Worth Co.</a:t>
            </a:r>
          </a:p>
          <a:p>
            <a:r>
              <a:rPr lang="en-US" dirty="0"/>
              <a:t>06/16/22</a:t>
            </a:r>
          </a:p>
        </p:txBody>
      </p:sp>
    </p:spTree>
    <p:extLst>
      <p:ext uri="{BB962C8B-B14F-4D97-AF65-F5344CB8AC3E}">
        <p14:creationId xmlns:p14="http://schemas.microsoft.com/office/powerpoint/2010/main" val="577224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705CE8-DEBC-49FB-925C-F89C84D82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Weed Control - 2022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97DD94-BC59-4B55-82CF-78DD7D34304B}"/>
              </a:ext>
            </a:extLst>
          </p:cNvPr>
          <p:cNvSpPr txBox="1"/>
          <p:nvPr/>
        </p:nvSpPr>
        <p:spPr>
          <a:xfrm>
            <a:off x="0" y="6304002"/>
            <a:ext cx="7232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PE-11-22</a:t>
            </a:r>
          </a:p>
          <a:p>
            <a:r>
              <a:rPr lang="en-US" sz="1000" i="1" dirty="0"/>
              <a:t>July 5 </a:t>
            </a:r>
          </a:p>
          <a:p>
            <a:r>
              <a:rPr lang="en-US" sz="1000" i="1" dirty="0"/>
              <a:t>69 DAP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1C693A-DB2B-48BF-A3B1-6A59533E80C9}"/>
              </a:ext>
            </a:extLst>
          </p:cNvPr>
          <p:cNvSpPr txBox="1"/>
          <p:nvPr/>
        </p:nvSpPr>
        <p:spPr>
          <a:xfrm>
            <a:off x="1544445" y="531157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D0073C-178D-44F9-B67A-F8E453C0D045}"/>
              </a:ext>
            </a:extLst>
          </p:cNvPr>
          <p:cNvSpPr txBox="1"/>
          <p:nvPr/>
        </p:nvSpPr>
        <p:spPr>
          <a:xfrm>
            <a:off x="3959388" y="5311574"/>
            <a:ext cx="174438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Gramoxone 2SL @ 12 oz/A</a:t>
            </a:r>
          </a:p>
          <a:p>
            <a:pPr algn="ctr"/>
            <a:r>
              <a:rPr lang="en-US" sz="1000" dirty="0"/>
              <a:t>Storm 4SL @ 16 oz/A</a:t>
            </a:r>
          </a:p>
          <a:p>
            <a:pPr algn="ctr"/>
            <a:r>
              <a:rPr lang="en-US" sz="1000" dirty="0"/>
              <a:t>Anthem Flex 4SE @ 3 oz/A</a:t>
            </a:r>
          </a:p>
          <a:p>
            <a:pPr algn="ctr"/>
            <a:r>
              <a:rPr lang="en-US" sz="1000" dirty="0"/>
              <a:t>Induce @ 1% v/v</a:t>
            </a:r>
          </a:p>
          <a:p>
            <a:pPr algn="ctr"/>
            <a:r>
              <a:rPr lang="en-US" sz="1000" b="1" dirty="0"/>
              <a:t>EPOST (13 DAP)</a:t>
            </a:r>
          </a:p>
          <a:p>
            <a:pPr algn="ctr"/>
            <a:endParaRPr lang="en-US" sz="1000" b="1" dirty="0"/>
          </a:p>
          <a:p>
            <a:pPr algn="ctr"/>
            <a:r>
              <a:rPr lang="en-US" sz="1000" dirty="0"/>
              <a:t>Cadre 2AS @ 4 oz/A</a:t>
            </a:r>
          </a:p>
          <a:p>
            <a:pPr algn="ctr"/>
            <a:r>
              <a:rPr lang="en-US" sz="1000" dirty="0"/>
              <a:t>2,4-DB 2SL @ 16 oz/A</a:t>
            </a:r>
          </a:p>
          <a:p>
            <a:pPr algn="ctr"/>
            <a:r>
              <a:rPr lang="en-US" sz="1000" dirty="0"/>
              <a:t>Induce @ 0.25% v/v</a:t>
            </a:r>
          </a:p>
          <a:p>
            <a:pPr algn="ctr"/>
            <a:r>
              <a:rPr lang="en-US" sz="1000" b="1" dirty="0"/>
              <a:t>POST (34 DAP)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B0C16A-117D-4451-8742-4DDF59B49849}"/>
              </a:ext>
            </a:extLst>
          </p:cNvPr>
          <p:cNvSpPr txBox="1"/>
          <p:nvPr/>
        </p:nvSpPr>
        <p:spPr>
          <a:xfrm>
            <a:off x="6681843" y="5310584"/>
            <a:ext cx="20714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000" dirty="0">
                <a:solidFill>
                  <a:srgbClr val="000000"/>
                </a:solidFill>
              </a:rPr>
              <a:t>Gramoxone 2SL @ 12 oz/A</a:t>
            </a:r>
          </a:p>
          <a:p>
            <a:pPr lvl="0" algn="ctr"/>
            <a:r>
              <a:rPr lang="en-US" sz="1000" dirty="0">
                <a:solidFill>
                  <a:srgbClr val="000000"/>
                </a:solidFill>
              </a:rPr>
              <a:t>Storm 4SL @ 16 oz/A</a:t>
            </a:r>
          </a:p>
          <a:p>
            <a:pPr lvl="0" algn="ctr"/>
            <a:r>
              <a:rPr lang="en-US" sz="1000" dirty="0">
                <a:solidFill>
                  <a:srgbClr val="000000"/>
                </a:solidFill>
              </a:rPr>
              <a:t>Dual Magnum 7.62EC @ 16 oz/A</a:t>
            </a:r>
          </a:p>
          <a:p>
            <a:pPr lvl="0" algn="ctr"/>
            <a:r>
              <a:rPr lang="en-US" sz="1000" b="1" dirty="0">
                <a:solidFill>
                  <a:srgbClr val="000000"/>
                </a:solidFill>
              </a:rPr>
              <a:t>EPOST (13 DAP) </a:t>
            </a:r>
          </a:p>
          <a:p>
            <a:pPr lvl="0" algn="ctr"/>
            <a:endParaRPr lang="en-US" sz="1000" b="1" dirty="0">
              <a:solidFill>
                <a:srgbClr val="000000"/>
              </a:solidFill>
            </a:endParaRPr>
          </a:p>
          <a:p>
            <a:pPr algn="ctr"/>
            <a:r>
              <a:rPr lang="en-US" sz="1000" dirty="0"/>
              <a:t>Cadre 2AS @ 4 oz/A</a:t>
            </a:r>
          </a:p>
          <a:p>
            <a:pPr algn="ctr"/>
            <a:r>
              <a:rPr lang="en-US" sz="1000" dirty="0"/>
              <a:t>2,4-DB 2SL @ 16 oz/A</a:t>
            </a:r>
          </a:p>
          <a:p>
            <a:pPr algn="ctr"/>
            <a:r>
              <a:rPr lang="en-US" sz="1000" dirty="0"/>
              <a:t>Induce @ 0.25% v/v</a:t>
            </a:r>
          </a:p>
          <a:p>
            <a:pPr algn="ctr"/>
            <a:r>
              <a:rPr lang="en-US" sz="1000" b="1" dirty="0"/>
              <a:t>POST (34 DAP)</a:t>
            </a:r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AE33B6-682B-44E8-A0DC-02C40A6BB0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6535" y="2176173"/>
            <a:ext cx="3671078" cy="2753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74DF92-3D41-44DB-89AC-9D770D5ADB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82102" y="2176173"/>
            <a:ext cx="3671079" cy="27533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30D2D-F532-4636-B30A-11E01206E7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867669" y="2176171"/>
            <a:ext cx="3671080" cy="275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35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705CE8-DEBC-49FB-925C-F89C84D82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Weed Control - 2022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97DD94-BC59-4B55-82CF-78DD7D34304B}"/>
              </a:ext>
            </a:extLst>
          </p:cNvPr>
          <p:cNvSpPr txBox="1"/>
          <p:nvPr/>
        </p:nvSpPr>
        <p:spPr>
          <a:xfrm>
            <a:off x="0" y="6304002"/>
            <a:ext cx="7232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PE-11-22</a:t>
            </a:r>
          </a:p>
          <a:p>
            <a:r>
              <a:rPr lang="en-US" sz="1000" i="1" dirty="0"/>
              <a:t>July 5 </a:t>
            </a:r>
          </a:p>
          <a:p>
            <a:r>
              <a:rPr lang="en-US" sz="1000" i="1" dirty="0"/>
              <a:t>69 DAP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1C693A-DB2B-48BF-A3B1-6A59533E80C9}"/>
              </a:ext>
            </a:extLst>
          </p:cNvPr>
          <p:cNvSpPr txBox="1"/>
          <p:nvPr/>
        </p:nvSpPr>
        <p:spPr>
          <a:xfrm>
            <a:off x="1544445" y="531157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D0073C-178D-44F9-B67A-F8E453C0D045}"/>
              </a:ext>
            </a:extLst>
          </p:cNvPr>
          <p:cNvSpPr txBox="1"/>
          <p:nvPr/>
        </p:nvSpPr>
        <p:spPr>
          <a:xfrm>
            <a:off x="3944159" y="5311574"/>
            <a:ext cx="177484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Gramoxone 2SL @ 12 oz/A</a:t>
            </a:r>
          </a:p>
          <a:p>
            <a:pPr algn="ctr"/>
            <a:r>
              <a:rPr lang="en-US" sz="1000" dirty="0"/>
              <a:t>Storm 4SL @ 16 oz/A</a:t>
            </a:r>
          </a:p>
          <a:p>
            <a:pPr algn="ctr"/>
            <a:r>
              <a:rPr lang="en-US" sz="1000" dirty="0"/>
              <a:t>Warrant 3ME @ 48 oz/A</a:t>
            </a:r>
          </a:p>
          <a:p>
            <a:pPr algn="ctr"/>
            <a:r>
              <a:rPr lang="en-US" sz="1000" dirty="0"/>
              <a:t>Induce @ 1% v/v</a:t>
            </a:r>
          </a:p>
          <a:p>
            <a:pPr algn="ctr"/>
            <a:r>
              <a:rPr lang="en-US" sz="1000" b="1" dirty="0"/>
              <a:t>EPOST (13 DAP)</a:t>
            </a:r>
          </a:p>
          <a:p>
            <a:pPr algn="ctr"/>
            <a:endParaRPr lang="en-US" sz="1000" b="1" dirty="0"/>
          </a:p>
          <a:p>
            <a:pPr algn="ctr"/>
            <a:r>
              <a:rPr lang="en-US" sz="1000" dirty="0"/>
              <a:t>Cadre 2AS @ 4 oz/A</a:t>
            </a:r>
          </a:p>
          <a:p>
            <a:pPr algn="ctr"/>
            <a:r>
              <a:rPr lang="en-US" sz="1000" dirty="0"/>
              <a:t>2,4-DB 2SL @ 16 oz/A</a:t>
            </a:r>
          </a:p>
          <a:p>
            <a:pPr algn="ctr"/>
            <a:r>
              <a:rPr lang="en-US" sz="1000" dirty="0"/>
              <a:t>Induce @ 0.25% v/v</a:t>
            </a:r>
          </a:p>
          <a:p>
            <a:pPr algn="ctr"/>
            <a:r>
              <a:rPr lang="en-US" sz="1000" b="1" dirty="0"/>
              <a:t>POST (34 DAP)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B0C16A-117D-4451-8742-4DDF59B49849}"/>
              </a:ext>
            </a:extLst>
          </p:cNvPr>
          <p:cNvSpPr txBox="1"/>
          <p:nvPr/>
        </p:nvSpPr>
        <p:spPr>
          <a:xfrm>
            <a:off x="6824510" y="5310584"/>
            <a:ext cx="17860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000" dirty="0">
                <a:solidFill>
                  <a:srgbClr val="000000"/>
                </a:solidFill>
              </a:rPr>
              <a:t>Gramoxone 2SL @ 12 oz/A</a:t>
            </a:r>
          </a:p>
          <a:p>
            <a:pPr lvl="0" algn="ctr"/>
            <a:r>
              <a:rPr lang="en-US" sz="1000" dirty="0">
                <a:solidFill>
                  <a:srgbClr val="000000"/>
                </a:solidFill>
              </a:rPr>
              <a:t>Storm 4SL @ 16 oz/A</a:t>
            </a:r>
          </a:p>
          <a:p>
            <a:pPr lvl="0" algn="ctr"/>
            <a:r>
              <a:rPr lang="en-US" sz="1000" dirty="0">
                <a:solidFill>
                  <a:srgbClr val="000000"/>
                </a:solidFill>
              </a:rPr>
              <a:t>Outlook 6EC @ 12.8 oz/A</a:t>
            </a:r>
          </a:p>
          <a:p>
            <a:pPr lvl="0" algn="ctr"/>
            <a:r>
              <a:rPr lang="en-US" sz="1000" b="1" dirty="0">
                <a:solidFill>
                  <a:srgbClr val="000000"/>
                </a:solidFill>
              </a:rPr>
              <a:t>EPOST (13 DAP) </a:t>
            </a:r>
          </a:p>
          <a:p>
            <a:pPr lvl="0" algn="ctr"/>
            <a:endParaRPr lang="en-US" sz="1000" b="1" dirty="0">
              <a:solidFill>
                <a:srgbClr val="000000"/>
              </a:solidFill>
            </a:endParaRPr>
          </a:p>
          <a:p>
            <a:pPr algn="ctr"/>
            <a:r>
              <a:rPr lang="en-US" sz="1000" dirty="0"/>
              <a:t>Cadre 2AS @ 4 oz/A</a:t>
            </a:r>
          </a:p>
          <a:p>
            <a:pPr algn="ctr"/>
            <a:r>
              <a:rPr lang="en-US" sz="1000" dirty="0"/>
              <a:t>2,4-DB 2SL @ 16 oz/A</a:t>
            </a:r>
          </a:p>
          <a:p>
            <a:pPr algn="ctr"/>
            <a:r>
              <a:rPr lang="en-US" sz="1000" dirty="0"/>
              <a:t>Induce @ 0.25% v/v</a:t>
            </a:r>
          </a:p>
          <a:p>
            <a:pPr algn="ctr"/>
            <a:r>
              <a:rPr lang="en-US" sz="1000" b="1" dirty="0"/>
              <a:t>POST (34 DAP)</a:t>
            </a:r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61F00-4552-452D-B112-5AB738CE05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6566" y="2159155"/>
            <a:ext cx="3677672" cy="2758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1CFAC6-D7D0-4611-8019-BFC4395D79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016963" y="2159153"/>
            <a:ext cx="3677674" cy="27582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D283A8-BB25-45EF-934A-33B2DB65EF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857772" y="2159153"/>
            <a:ext cx="3677676" cy="275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25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1A173A5-BE94-4D97-8500-823BA4F5F48A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2800" dirty="0"/>
              <a:t>Cadre (4 oz/A) + 2,4-DB (16 oz/A) + ……….. </a:t>
            </a:r>
            <a:r>
              <a:rPr lang="en-US" sz="2000" i="1" dirty="0"/>
              <a:t>(15 GPA, AIXR11002 nozzles, Applied 6:45 am)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338454F-A0D1-45CD-8B76-A0E7F70A702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237" y="1308100"/>
            <a:ext cx="3295650" cy="2471738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0A8B466-8852-4426-966F-3202A2ABD219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6" y="1308100"/>
            <a:ext cx="3295650" cy="2471738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C995C5BC-E872-4D81-8914-7C64022B9078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238" y="3932238"/>
            <a:ext cx="3295649" cy="2471737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A4A55BE-FC71-4542-9C31-46F17ABE283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7" y="3932238"/>
            <a:ext cx="3295649" cy="2471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A6A90C-B7F2-47B8-A404-990E934A2428}"/>
              </a:ext>
            </a:extLst>
          </p:cNvPr>
          <p:cNvSpPr txBox="1"/>
          <p:nvPr/>
        </p:nvSpPr>
        <p:spPr>
          <a:xfrm>
            <a:off x="0" y="5942310"/>
            <a:ext cx="11421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PE-11-22</a:t>
            </a:r>
          </a:p>
          <a:p>
            <a:r>
              <a:rPr lang="en-US" dirty="0"/>
              <a:t>June 6</a:t>
            </a:r>
          </a:p>
          <a:p>
            <a:r>
              <a:rPr lang="en-US" dirty="0"/>
              <a:t>6 DAT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30281C-61E1-4F65-91E4-B1EC2CEDF19C}"/>
              </a:ext>
            </a:extLst>
          </p:cNvPr>
          <p:cNvSpPr txBox="1"/>
          <p:nvPr/>
        </p:nvSpPr>
        <p:spPr>
          <a:xfrm>
            <a:off x="1900237" y="1314561"/>
            <a:ext cx="2961067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Anthem Flex (3 oz/A) + Induce (0.25%)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00BEF2-6D70-4377-8F91-D2D9C3BDC122}"/>
              </a:ext>
            </a:extLst>
          </p:cNvPr>
          <p:cNvSpPr txBox="1"/>
          <p:nvPr/>
        </p:nvSpPr>
        <p:spPr>
          <a:xfrm>
            <a:off x="5580856" y="1314561"/>
            <a:ext cx="1879041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Dual Magnum (16 oz/A)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9CF024-8514-42ED-8B20-0B0A9EAC103B}"/>
              </a:ext>
            </a:extLst>
          </p:cNvPr>
          <p:cNvSpPr txBox="1"/>
          <p:nvPr/>
        </p:nvSpPr>
        <p:spPr>
          <a:xfrm>
            <a:off x="1900237" y="3932238"/>
            <a:ext cx="2801473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Warrant (48 oz/A) + Induce (0.25%)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E935D6-FD88-4B31-83C1-AE96BB131BD8}"/>
              </a:ext>
            </a:extLst>
          </p:cNvPr>
          <p:cNvSpPr txBox="1"/>
          <p:nvPr/>
        </p:nvSpPr>
        <p:spPr>
          <a:xfrm>
            <a:off x="5580856" y="3932238"/>
            <a:ext cx="1580882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Outlook (12.8 oz/A)</a:t>
            </a:r>
          </a:p>
        </p:txBody>
      </p:sp>
    </p:spTree>
    <p:extLst>
      <p:ext uri="{BB962C8B-B14F-4D97-AF65-F5344CB8AC3E}">
        <p14:creationId xmlns:p14="http://schemas.microsoft.com/office/powerpoint/2010/main" val="2952843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06FBB8-4626-4B66-98B6-8789EDF83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Tropical Spiderwort/Benghal Dayflower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A58E636-8999-48C5-BF19-9F36D447D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350" y="1457995"/>
            <a:ext cx="7208838" cy="47960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1DEE96-892E-4C18-850C-D7DD21FB703E}"/>
              </a:ext>
            </a:extLst>
          </p:cNvPr>
          <p:cNvSpPr txBox="1"/>
          <p:nvPr/>
        </p:nvSpPr>
        <p:spPr>
          <a:xfrm>
            <a:off x="1823864" y="1626123"/>
            <a:ext cx="7136313" cy="2554545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Plow (i.e. bury seed)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Twin Rows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Group 15’s (Dual Magnum, Warrant, Outlook, Zidua, Anthem Flex)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Paraquat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Manage after field corn harvest.</a:t>
            </a:r>
          </a:p>
        </p:txBody>
      </p:sp>
    </p:spTree>
    <p:extLst>
      <p:ext uri="{BB962C8B-B14F-4D97-AF65-F5344CB8AC3E}">
        <p14:creationId xmlns:p14="http://schemas.microsoft.com/office/powerpoint/2010/main" val="49356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9E10B6A-377F-4E5E-B58B-D318F7B91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Tropical Spiderwort – 2022</a:t>
            </a:r>
            <a:br>
              <a:rPr lang="en-US" dirty="0"/>
            </a:br>
            <a:r>
              <a:rPr lang="en-US" sz="2400" i="1" dirty="0"/>
              <a:t>Gramoxone + Storm + Group 15’s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9761A7B-C89A-4535-BF70-7F7EA94C9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625" y="1306675"/>
            <a:ext cx="7208838" cy="405497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BF3134-DCFD-4760-85FB-3BD3F64ADC14}"/>
              </a:ext>
            </a:extLst>
          </p:cNvPr>
          <p:cNvSpPr txBox="1"/>
          <p:nvPr/>
        </p:nvSpPr>
        <p:spPr>
          <a:xfrm>
            <a:off x="-39950" y="6038368"/>
            <a:ext cx="1865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TSW-01-22</a:t>
            </a:r>
          </a:p>
          <a:p>
            <a:r>
              <a:rPr lang="en-US" sz="1200" dirty="0"/>
              <a:t>Sumter Co.</a:t>
            </a:r>
          </a:p>
          <a:p>
            <a:r>
              <a:rPr lang="en-US" sz="1200" dirty="0"/>
              <a:t>EPOST: July 26</a:t>
            </a:r>
          </a:p>
          <a:p>
            <a:r>
              <a:rPr lang="en-US" sz="1200" dirty="0"/>
              <a:t>PIC: August 30 (35 DAT)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E492BA-FC6E-402D-96A5-D82F411536B1}"/>
              </a:ext>
            </a:extLst>
          </p:cNvPr>
          <p:cNvSpPr txBox="1"/>
          <p:nvPr/>
        </p:nvSpPr>
        <p:spPr>
          <a:xfrm>
            <a:off x="5640033" y="5736187"/>
            <a:ext cx="339443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Gramoxone + Storm + Dual Magnum (EPOST)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4FC1AB-D21F-475C-9B2B-51016AD21AA4}"/>
              </a:ext>
            </a:extLst>
          </p:cNvPr>
          <p:cNvCxnSpPr/>
          <p:nvPr/>
        </p:nvCxnSpPr>
        <p:spPr bwMode="auto">
          <a:xfrm flipH="1" flipV="1">
            <a:off x="5125641" y="3382373"/>
            <a:ext cx="776125" cy="24934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A3182B7-EE80-455A-9D6C-E797F9898F23}"/>
              </a:ext>
            </a:extLst>
          </p:cNvPr>
          <p:cNvSpPr txBox="1"/>
          <p:nvPr/>
        </p:nvSpPr>
        <p:spPr>
          <a:xfrm>
            <a:off x="2303737" y="1378291"/>
            <a:ext cx="2946640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Gramoxone + Storm + Outlook (EPOST)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7FCB20-6F1D-4F23-9316-ED782F338D33}"/>
              </a:ext>
            </a:extLst>
          </p:cNvPr>
          <p:cNvSpPr txBox="1"/>
          <p:nvPr/>
        </p:nvSpPr>
        <p:spPr>
          <a:xfrm>
            <a:off x="5715861" y="1430734"/>
            <a:ext cx="324277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Gramoxone + Storm + Anthem Flex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+ Induce (EPOST)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5CD7D4F-6177-401C-89CD-93362EAE58AF}"/>
              </a:ext>
            </a:extLst>
          </p:cNvPr>
          <p:cNvCxnSpPr/>
          <p:nvPr/>
        </p:nvCxnSpPr>
        <p:spPr bwMode="auto">
          <a:xfrm flipH="1">
            <a:off x="6886993" y="1703906"/>
            <a:ext cx="138275" cy="11863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C83DA66-C8F4-43A2-AA26-C6AB4B4DBDBB}"/>
              </a:ext>
            </a:extLst>
          </p:cNvPr>
          <p:cNvSpPr txBox="1"/>
          <p:nvPr/>
        </p:nvSpPr>
        <p:spPr>
          <a:xfrm>
            <a:off x="1935852" y="5637153"/>
            <a:ext cx="217559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Gramoxone + Storm + Zidua 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+ Induce (EPOST)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5DCFC13-52DB-4D6A-99A8-4036C912442B}"/>
              </a:ext>
            </a:extLst>
          </p:cNvPr>
          <p:cNvCxnSpPr/>
          <p:nvPr/>
        </p:nvCxnSpPr>
        <p:spPr bwMode="auto">
          <a:xfrm flipH="1" flipV="1">
            <a:off x="2839818" y="3639758"/>
            <a:ext cx="295905" cy="19626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F63EF8C-D81E-45BC-A834-59CF4ECB3641}"/>
              </a:ext>
            </a:extLst>
          </p:cNvPr>
          <p:cNvCxnSpPr/>
          <p:nvPr/>
        </p:nvCxnSpPr>
        <p:spPr bwMode="auto">
          <a:xfrm>
            <a:off x="4152714" y="1655290"/>
            <a:ext cx="1563147" cy="17270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D6DFC51-C45E-45EF-93A2-BABA32C05D55}"/>
              </a:ext>
            </a:extLst>
          </p:cNvPr>
          <p:cNvSpPr txBox="1"/>
          <p:nvPr/>
        </p:nvSpPr>
        <p:spPr>
          <a:xfrm>
            <a:off x="5988831" y="4965602"/>
            <a:ext cx="2958567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Gramoxone + Storm + Warrant (EPOST)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D237861-4FB8-4EE4-9502-081DF6D7BBCA}"/>
              </a:ext>
            </a:extLst>
          </p:cNvPr>
          <p:cNvCxnSpPr>
            <a:stCxn id="26" idx="0"/>
          </p:cNvCxnSpPr>
          <p:nvPr/>
        </p:nvCxnSpPr>
        <p:spPr bwMode="auto">
          <a:xfrm flipV="1">
            <a:off x="7468115" y="3382373"/>
            <a:ext cx="467093" cy="15832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35750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23750-52C8-4319-B526-CDA0BA7B5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Herbicides for Common Cocklebur Control in Peanut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DDEE8-3CE1-4582-853C-B8F894ACBD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u="sng" dirty="0"/>
              <a:t>PRE and/or POST</a:t>
            </a:r>
          </a:p>
          <a:p>
            <a:pPr lvl="1"/>
            <a:r>
              <a:rPr lang="en-US" dirty="0"/>
              <a:t>Cadre</a:t>
            </a:r>
          </a:p>
          <a:p>
            <a:pPr lvl="1"/>
            <a:r>
              <a:rPr lang="en-US" dirty="0"/>
              <a:t>Pursuit</a:t>
            </a:r>
          </a:p>
          <a:p>
            <a:pPr lvl="1"/>
            <a:r>
              <a:rPr lang="en-US" dirty="0"/>
              <a:t>Strongarm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D253B9-C58F-45F3-8E4E-C07509160F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u="sng" dirty="0"/>
              <a:t>POST Only</a:t>
            </a:r>
          </a:p>
          <a:p>
            <a:pPr lvl="1"/>
            <a:r>
              <a:rPr lang="en-US" dirty="0"/>
              <a:t>2,4-DB</a:t>
            </a:r>
          </a:p>
          <a:p>
            <a:pPr lvl="1"/>
            <a:r>
              <a:rPr lang="en-US" dirty="0"/>
              <a:t>Basagran</a:t>
            </a:r>
          </a:p>
          <a:p>
            <a:pPr lvl="1"/>
            <a:r>
              <a:rPr lang="en-US" dirty="0"/>
              <a:t>Cobra</a:t>
            </a:r>
          </a:p>
          <a:p>
            <a:pPr lvl="1"/>
            <a:r>
              <a:rPr lang="en-US" dirty="0"/>
              <a:t>Storm </a:t>
            </a:r>
          </a:p>
          <a:p>
            <a:pPr lvl="1"/>
            <a:r>
              <a:rPr lang="en-US" dirty="0"/>
              <a:t>Ultra Blazer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C2439B-30D1-4426-85E3-319BC384DF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894" y="3477764"/>
            <a:ext cx="3994280" cy="29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36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0FCE31-7489-4DA3-996A-A56936F7F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Weed Control - 2022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8DDF80-5C8B-4B75-A890-7A4ABC2D6927}"/>
              </a:ext>
            </a:extLst>
          </p:cNvPr>
          <p:cNvSpPr txBox="1"/>
          <p:nvPr/>
        </p:nvSpPr>
        <p:spPr>
          <a:xfrm>
            <a:off x="49619" y="5942310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PE-07-22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70 DAP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D0C4C71-9B13-4C76-A306-7B0B1B4C5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440" y="1321482"/>
            <a:ext cx="6794500" cy="50958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752241-B9D9-4C7B-AC82-9B7734DC26FD}"/>
              </a:ext>
            </a:extLst>
          </p:cNvPr>
          <p:cNvSpPr txBox="1"/>
          <p:nvPr/>
        </p:nvSpPr>
        <p:spPr>
          <a:xfrm>
            <a:off x="-38100" y="1817127"/>
            <a:ext cx="18929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 clean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Twin rows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 PRE’s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Timely POST’s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Hand-Weeding</a:t>
            </a:r>
          </a:p>
        </p:txBody>
      </p:sp>
    </p:spTree>
    <p:extLst>
      <p:ext uri="{BB962C8B-B14F-4D97-AF65-F5344CB8AC3E}">
        <p14:creationId xmlns:p14="http://schemas.microsoft.com/office/powerpoint/2010/main" val="306289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A13F7BA-5452-4584-95E0-A2D1DB188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Morningglory in Peanut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18BD5D-84C5-49DC-86E9-CC8B3C2105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94609" y="1504420"/>
            <a:ext cx="3525394" cy="47032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B70031-7EC8-4064-BE83-8CA7DE56A638}"/>
              </a:ext>
            </a:extLst>
          </p:cNvPr>
          <p:cNvSpPr txBox="1"/>
          <p:nvPr/>
        </p:nvSpPr>
        <p:spPr>
          <a:xfrm>
            <a:off x="0" y="6207654"/>
            <a:ext cx="899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B. Starr</a:t>
            </a:r>
          </a:p>
          <a:p>
            <a:r>
              <a:rPr lang="en-US" sz="1200" i="1" dirty="0"/>
              <a:t>S. Monfort</a:t>
            </a:r>
          </a:p>
          <a:p>
            <a:r>
              <a:rPr lang="en-US" sz="1200" i="1" dirty="0"/>
              <a:t>June 2022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B7683DA-8E41-4ED9-ABB1-B72E021ECA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96446" y="2092325"/>
            <a:ext cx="4703233" cy="3527425"/>
          </a:xfrm>
        </p:spPr>
      </p:pic>
    </p:spTree>
    <p:extLst>
      <p:ext uri="{BB962C8B-B14F-4D97-AF65-F5344CB8AC3E}">
        <p14:creationId xmlns:p14="http://schemas.microsoft.com/office/powerpoint/2010/main" val="1077853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BF29E-A262-48E8-B10C-EC0BB7C56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Cadre 2AS @ 4 oz/A + Zidua 4.17SC @ 2.5 oz/A + Strongarm 84WG @ 0.30 oz/A + Cobra 2EC @ 12.5 oz/A + 2,4-DB 2SL @ 16 oz/A + Induce @ 0.25%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46F826B-3518-45B5-8649-7E54A44EF3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63618" y="2318458"/>
            <a:ext cx="4574708" cy="3431376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E94081B-A8AE-437A-BA4E-6FCD73995E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94250" y="2318630"/>
            <a:ext cx="4574709" cy="343103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CD2722-7033-47EC-9AC2-C656349F39CB}"/>
              </a:ext>
            </a:extLst>
          </p:cNvPr>
          <p:cNvSpPr txBox="1"/>
          <p:nvPr/>
        </p:nvSpPr>
        <p:spPr>
          <a:xfrm>
            <a:off x="0" y="5934670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PE-13-22</a:t>
            </a:r>
          </a:p>
          <a:p>
            <a:r>
              <a:rPr lang="en-US" dirty="0"/>
              <a:t>June 21</a:t>
            </a:r>
          </a:p>
          <a:p>
            <a:r>
              <a:rPr lang="en-US" dirty="0"/>
              <a:t>4 DAT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53A86F-B470-40CB-9D7B-F01B1F4FCB9B}"/>
              </a:ext>
            </a:extLst>
          </p:cNvPr>
          <p:cNvSpPr txBox="1"/>
          <p:nvPr/>
        </p:nvSpPr>
        <p:spPr>
          <a:xfrm>
            <a:off x="0" y="1807535"/>
            <a:ext cx="11063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Applied:</a:t>
            </a:r>
          </a:p>
          <a:p>
            <a:r>
              <a:rPr lang="en-US" sz="1200" dirty="0"/>
              <a:t>06/17/22</a:t>
            </a:r>
          </a:p>
          <a:p>
            <a:r>
              <a:rPr lang="en-US" sz="1200" dirty="0"/>
              <a:t>51 DAP</a:t>
            </a:r>
          </a:p>
          <a:p>
            <a:r>
              <a:rPr lang="en-US" sz="1200" dirty="0"/>
              <a:t>R2-R3 stage</a:t>
            </a:r>
          </a:p>
          <a:p>
            <a:r>
              <a:rPr lang="en-US" sz="1200" dirty="0"/>
              <a:t>6:55 am</a:t>
            </a:r>
          </a:p>
          <a:p>
            <a:r>
              <a:rPr lang="en-US" sz="1200" dirty="0"/>
              <a:t>15 GPA</a:t>
            </a:r>
          </a:p>
          <a:p>
            <a:r>
              <a:rPr lang="en-US" sz="1200" dirty="0"/>
              <a:t>AIXR nozzles</a:t>
            </a:r>
          </a:p>
        </p:txBody>
      </p:sp>
    </p:spTree>
    <p:extLst>
      <p:ext uri="{BB962C8B-B14F-4D97-AF65-F5344CB8AC3E}">
        <p14:creationId xmlns:p14="http://schemas.microsoft.com/office/powerpoint/2010/main" val="1483725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BF29E-A262-48E8-B10C-EC0BB7C56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Cadre 2AS @ 4 oz/A + Zidua 4.17SC @ 2.5 oz/A + Strongarm 84WG @ 0.30 oz/A + Cobra 2EC @ 12.5 oz/A + 2,4-DB 2SL @ 16 oz/A + Induce @ 0.25%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CD2722-7033-47EC-9AC2-C656349F39CB}"/>
              </a:ext>
            </a:extLst>
          </p:cNvPr>
          <p:cNvSpPr txBox="1"/>
          <p:nvPr/>
        </p:nvSpPr>
        <p:spPr>
          <a:xfrm>
            <a:off x="0" y="5934670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PE-13-22</a:t>
            </a:r>
          </a:p>
          <a:p>
            <a:r>
              <a:rPr lang="en-US" dirty="0"/>
              <a:t>June 27</a:t>
            </a:r>
          </a:p>
          <a:p>
            <a:r>
              <a:rPr lang="en-US" dirty="0"/>
              <a:t>10 DAT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53A86F-B470-40CB-9D7B-F01B1F4FCB9B}"/>
              </a:ext>
            </a:extLst>
          </p:cNvPr>
          <p:cNvSpPr txBox="1"/>
          <p:nvPr/>
        </p:nvSpPr>
        <p:spPr>
          <a:xfrm>
            <a:off x="0" y="1807535"/>
            <a:ext cx="11063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Applied:</a:t>
            </a:r>
          </a:p>
          <a:p>
            <a:r>
              <a:rPr lang="en-US" sz="1200" dirty="0"/>
              <a:t>06/17/22</a:t>
            </a:r>
          </a:p>
          <a:p>
            <a:r>
              <a:rPr lang="en-US" sz="1200" dirty="0"/>
              <a:t>51 DAP</a:t>
            </a:r>
          </a:p>
          <a:p>
            <a:r>
              <a:rPr lang="en-US" sz="1200" dirty="0"/>
              <a:t>R2-R3 stage</a:t>
            </a:r>
          </a:p>
          <a:p>
            <a:r>
              <a:rPr lang="en-US" sz="1200" dirty="0"/>
              <a:t>6:55 am</a:t>
            </a:r>
          </a:p>
          <a:p>
            <a:r>
              <a:rPr lang="en-US" sz="1200" dirty="0"/>
              <a:t>15 GPA</a:t>
            </a:r>
          </a:p>
          <a:p>
            <a:r>
              <a:rPr lang="en-US" sz="1200" dirty="0"/>
              <a:t>AIXR nozzles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25D15E-D373-49D8-AC2D-7EBB128F08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96446" y="2092325"/>
            <a:ext cx="4703233" cy="3527425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299E015-6B90-4C27-A38E-7E7C8E3747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75742" y="2090738"/>
            <a:ext cx="4707466" cy="3530600"/>
          </a:xfrm>
        </p:spPr>
      </p:pic>
    </p:spTree>
    <p:extLst>
      <p:ext uri="{BB962C8B-B14F-4D97-AF65-F5344CB8AC3E}">
        <p14:creationId xmlns:p14="http://schemas.microsoft.com/office/powerpoint/2010/main" val="831298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BF29E-A262-48E8-B10C-EC0BB7C56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Cadre 2AS @ 4 oz/A + Zidua 4.17SC @ 2.5 oz/A + Strongarm 84WG @ 0.30 oz/A + Cobra 2EC @ 12.5 oz/A + 2,4-DB 2SL @ 16 oz/A + Induce @ 0.25%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CD2722-7033-47EC-9AC2-C656349F39CB}"/>
              </a:ext>
            </a:extLst>
          </p:cNvPr>
          <p:cNvSpPr txBox="1"/>
          <p:nvPr/>
        </p:nvSpPr>
        <p:spPr>
          <a:xfrm>
            <a:off x="-12575" y="647223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PE-13-22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53A86F-B470-40CB-9D7B-F01B1F4FCB9B}"/>
              </a:ext>
            </a:extLst>
          </p:cNvPr>
          <p:cNvSpPr txBox="1"/>
          <p:nvPr/>
        </p:nvSpPr>
        <p:spPr>
          <a:xfrm>
            <a:off x="0" y="1807535"/>
            <a:ext cx="11063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Applied:</a:t>
            </a:r>
          </a:p>
          <a:p>
            <a:r>
              <a:rPr lang="en-US" sz="1200" dirty="0"/>
              <a:t>06/17/22</a:t>
            </a:r>
          </a:p>
          <a:p>
            <a:r>
              <a:rPr lang="en-US" sz="1200" dirty="0"/>
              <a:t>51 DAP</a:t>
            </a:r>
          </a:p>
          <a:p>
            <a:r>
              <a:rPr lang="en-US" sz="1200" dirty="0"/>
              <a:t>R2-R3 stage</a:t>
            </a:r>
          </a:p>
          <a:p>
            <a:r>
              <a:rPr lang="en-US" sz="1200" dirty="0"/>
              <a:t>6:55 am</a:t>
            </a:r>
          </a:p>
          <a:p>
            <a:r>
              <a:rPr lang="en-US" sz="1200" dirty="0"/>
              <a:t>15 GPA</a:t>
            </a:r>
          </a:p>
          <a:p>
            <a:r>
              <a:rPr lang="en-US" sz="1200" dirty="0"/>
              <a:t>AIXR nozzles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BBE85E-6FD0-49DE-A8F0-83040C83C2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96446" y="2092325"/>
            <a:ext cx="4703233" cy="3527425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C089A92-EDC3-486D-92F0-8E40881C9C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75742" y="2090738"/>
            <a:ext cx="4707466" cy="3530600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79ABEC-D704-47F9-94B5-6976E12ED5CD}"/>
              </a:ext>
            </a:extLst>
          </p:cNvPr>
          <p:cNvSpPr txBox="1"/>
          <p:nvPr/>
        </p:nvSpPr>
        <p:spPr>
          <a:xfrm>
            <a:off x="2917159" y="6168855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06/17/22</a:t>
            </a:r>
          </a:p>
          <a:p>
            <a:pPr algn="ctr"/>
            <a:r>
              <a:rPr lang="en-US" dirty="0"/>
              <a:t>Before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846D5D-6AFE-4956-8E60-D21E0548C413}"/>
              </a:ext>
            </a:extLst>
          </p:cNvPr>
          <p:cNvSpPr txBox="1"/>
          <p:nvPr/>
        </p:nvSpPr>
        <p:spPr>
          <a:xfrm>
            <a:off x="6381100" y="6149071"/>
            <a:ext cx="1569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08/02/22</a:t>
            </a:r>
          </a:p>
          <a:p>
            <a:pPr algn="ctr"/>
            <a:r>
              <a:rPr lang="en-US" dirty="0"/>
              <a:t>47 Days After</a:t>
            </a:r>
          </a:p>
        </p:txBody>
      </p:sp>
    </p:spTree>
    <p:extLst>
      <p:ext uri="{BB962C8B-B14F-4D97-AF65-F5344CB8AC3E}">
        <p14:creationId xmlns:p14="http://schemas.microsoft.com/office/powerpoint/2010/main" val="3492229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BF29E-A262-48E8-B10C-EC0BB7C56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Cadre 2AS @ 4 oz/A + Zidua 4.17SC @ 2.5 oz/A + Strongarm 84WG @ 0.30 oz/A + Cobra 2EC @ 12.5 oz/A + 2,4-DB 2SL @ 16 oz/A + Induce @ 0.25%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CD2722-7033-47EC-9AC2-C656349F39CB}"/>
              </a:ext>
            </a:extLst>
          </p:cNvPr>
          <p:cNvSpPr txBox="1"/>
          <p:nvPr/>
        </p:nvSpPr>
        <p:spPr>
          <a:xfrm>
            <a:off x="-102592" y="647223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PE-13-22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53A86F-B470-40CB-9D7B-F01B1F4FCB9B}"/>
              </a:ext>
            </a:extLst>
          </p:cNvPr>
          <p:cNvSpPr txBox="1"/>
          <p:nvPr/>
        </p:nvSpPr>
        <p:spPr>
          <a:xfrm>
            <a:off x="0" y="1807535"/>
            <a:ext cx="11063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Applied:</a:t>
            </a:r>
          </a:p>
          <a:p>
            <a:r>
              <a:rPr lang="en-US" sz="1200" dirty="0"/>
              <a:t>06/17/22</a:t>
            </a:r>
          </a:p>
          <a:p>
            <a:r>
              <a:rPr lang="en-US" sz="1200" dirty="0"/>
              <a:t>51 DAP</a:t>
            </a:r>
          </a:p>
          <a:p>
            <a:r>
              <a:rPr lang="en-US" sz="1200" dirty="0"/>
              <a:t>R2-R3 stage</a:t>
            </a:r>
          </a:p>
          <a:p>
            <a:r>
              <a:rPr lang="en-US" sz="1200" dirty="0"/>
              <a:t>6:55 am</a:t>
            </a:r>
          </a:p>
          <a:p>
            <a:r>
              <a:rPr lang="en-US" sz="1200" dirty="0"/>
              <a:t>15 GPA</a:t>
            </a:r>
          </a:p>
          <a:p>
            <a:r>
              <a:rPr lang="en-US" sz="1200" dirty="0"/>
              <a:t>AIXR nozzles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79ABEC-D704-47F9-94B5-6976E12ED5CD}"/>
              </a:ext>
            </a:extLst>
          </p:cNvPr>
          <p:cNvSpPr txBox="1"/>
          <p:nvPr/>
        </p:nvSpPr>
        <p:spPr>
          <a:xfrm>
            <a:off x="2917159" y="6168855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06/17/22</a:t>
            </a:r>
          </a:p>
          <a:p>
            <a:pPr algn="ctr"/>
            <a:r>
              <a:rPr lang="en-US" dirty="0"/>
              <a:t>Before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846D5D-6AFE-4956-8E60-D21E0548C413}"/>
              </a:ext>
            </a:extLst>
          </p:cNvPr>
          <p:cNvSpPr txBox="1"/>
          <p:nvPr/>
        </p:nvSpPr>
        <p:spPr>
          <a:xfrm>
            <a:off x="6381100" y="6149071"/>
            <a:ext cx="1569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08/02/22</a:t>
            </a:r>
          </a:p>
          <a:p>
            <a:pPr algn="ctr"/>
            <a:r>
              <a:rPr lang="en-US" dirty="0"/>
              <a:t>47 Days After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ACF57B9-1BDA-4784-9683-7CC6EBFDBC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350" y="1504421"/>
            <a:ext cx="3527425" cy="4703233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9C5969C-76BA-4455-925F-F20340EDCF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75742" y="2090738"/>
            <a:ext cx="4707466" cy="3530600"/>
          </a:xfrm>
        </p:spPr>
      </p:pic>
    </p:spTree>
    <p:extLst>
      <p:ext uri="{BB962C8B-B14F-4D97-AF65-F5344CB8AC3E}">
        <p14:creationId xmlns:p14="http://schemas.microsoft.com/office/powerpoint/2010/main" val="820754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B58E9-59A2-4315-85F9-B816C66F8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Classic</a:t>
            </a:r>
            <a:r>
              <a:rPr lang="en-US" baseline="30000" dirty="0"/>
              <a:t>®</a:t>
            </a:r>
            <a:r>
              <a:rPr lang="en-US" dirty="0"/>
              <a:t> Use in Peanut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9B1CEB2-27FA-4F3F-8ED1-9DF489B43AF7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238" y="3932238"/>
            <a:ext cx="3295649" cy="247173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DEAF1A-40A4-4E96-B5C5-692EC9093599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5479255" y="1308100"/>
            <a:ext cx="3529013" cy="5095875"/>
          </a:xfrm>
        </p:spPr>
        <p:txBody>
          <a:bodyPr/>
          <a:lstStyle/>
          <a:p>
            <a:pPr lvl="0"/>
            <a:r>
              <a:rPr lang="en-US" sz="2000" dirty="0">
                <a:solidFill>
                  <a:srgbClr val="000000"/>
                </a:solidFill>
              </a:rPr>
              <a:t>First registered for use in 1988</a:t>
            </a:r>
          </a:p>
          <a:p>
            <a:pPr lvl="1"/>
            <a:r>
              <a:rPr lang="en-US" sz="2000" i="1" dirty="0">
                <a:solidFill>
                  <a:srgbClr val="000000"/>
                </a:solidFill>
              </a:rPr>
              <a:t>DuPont-Corteva-AMVAC</a:t>
            </a:r>
          </a:p>
          <a:p>
            <a:pPr lvl="0"/>
            <a:r>
              <a:rPr lang="en-US" sz="2000" dirty="0">
                <a:solidFill>
                  <a:srgbClr val="000000"/>
                </a:solidFill>
              </a:rPr>
              <a:t>Late-season control of Florida beggarweed</a:t>
            </a:r>
          </a:p>
          <a:p>
            <a:pPr lvl="1"/>
            <a:r>
              <a:rPr lang="en-US" sz="2000" i="1" dirty="0">
                <a:solidFill>
                  <a:srgbClr val="000000"/>
                </a:solidFill>
              </a:rPr>
              <a:t>60 DAE until 45 DBH</a:t>
            </a:r>
          </a:p>
          <a:p>
            <a:pPr lvl="0"/>
            <a:r>
              <a:rPr lang="en-US" sz="2000" dirty="0">
                <a:solidFill>
                  <a:srgbClr val="000000"/>
                </a:solidFill>
              </a:rPr>
              <a:t>Peanut Response</a:t>
            </a:r>
          </a:p>
          <a:p>
            <a:pPr lvl="1"/>
            <a:r>
              <a:rPr lang="en-US" sz="2000" i="1" dirty="0">
                <a:solidFill>
                  <a:srgbClr val="000000"/>
                </a:solidFill>
              </a:rPr>
              <a:t>TSWV</a:t>
            </a:r>
          </a:p>
          <a:p>
            <a:pPr lvl="1"/>
            <a:r>
              <a:rPr lang="en-US" sz="2000" i="1" dirty="0">
                <a:solidFill>
                  <a:srgbClr val="000000"/>
                </a:solidFill>
              </a:rPr>
              <a:t>height/chlorosis</a:t>
            </a:r>
          </a:p>
          <a:p>
            <a:pPr lvl="1"/>
            <a:r>
              <a:rPr lang="en-US" sz="2000" i="1" dirty="0">
                <a:solidFill>
                  <a:srgbClr val="000000"/>
                </a:solidFill>
              </a:rPr>
              <a:t>cultivar tolerance</a:t>
            </a:r>
          </a:p>
          <a:p>
            <a:pPr lvl="2"/>
            <a:r>
              <a:rPr lang="en-US" sz="2000" i="1" dirty="0">
                <a:solidFill>
                  <a:srgbClr val="000000"/>
                </a:solidFill>
              </a:rPr>
              <a:t>Southern Runner</a:t>
            </a:r>
          </a:p>
          <a:p>
            <a:pPr lvl="2"/>
            <a:r>
              <a:rPr lang="en-US" sz="2000" i="1" dirty="0">
                <a:solidFill>
                  <a:srgbClr val="000000"/>
                </a:solidFill>
              </a:rPr>
              <a:t>GA-06G</a:t>
            </a:r>
          </a:p>
          <a:p>
            <a:pPr lvl="2"/>
            <a:r>
              <a:rPr lang="en-US" sz="2000" i="1" dirty="0">
                <a:solidFill>
                  <a:srgbClr val="000000"/>
                </a:solidFill>
              </a:rPr>
              <a:t>Tifguard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1026" name="Picture 2" descr="https://www.amvac.com/sites/default/files/_images/product/logo/Classic.png">
            <a:extLst>
              <a:ext uri="{FF2B5EF4-FFF2-40B4-BE49-F238E27FC236}">
                <a16:creationId xmlns:a16="http://schemas.microsoft.com/office/drawing/2014/main" id="{754F927C-0FA6-4380-A484-03F4CC62CB57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4350" y="1662113"/>
            <a:ext cx="3527425" cy="176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411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AD512-A8C9-4258-9960-B21918979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UGA Current Classic</a:t>
            </a:r>
            <a:r>
              <a:rPr lang="en-US" baseline="30000" dirty="0"/>
              <a:t>®</a:t>
            </a:r>
            <a:r>
              <a:rPr lang="en-US" dirty="0"/>
              <a:t>/Cultivar Use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CF53C-E723-4D13-9270-A768494CE1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9745" y="1370357"/>
            <a:ext cx="3527425" cy="5095875"/>
          </a:xfrm>
        </p:spPr>
        <p:txBody>
          <a:bodyPr/>
          <a:lstStyle/>
          <a:p>
            <a:r>
              <a:rPr lang="en-US" b="1" i="1" u="sng" dirty="0"/>
              <a:t>NO</a:t>
            </a:r>
          </a:p>
          <a:p>
            <a:pPr lvl="1"/>
            <a:r>
              <a:rPr lang="en-US" dirty="0"/>
              <a:t>GA-06G</a:t>
            </a:r>
          </a:p>
          <a:p>
            <a:pPr lvl="1"/>
            <a:r>
              <a:rPr lang="en-US" dirty="0"/>
              <a:t>Tifguard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F3D2C-BAA8-4B20-ACB4-F3A66C3DB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30542" y="1337576"/>
            <a:ext cx="3868361" cy="5095875"/>
          </a:xfrm>
        </p:spPr>
        <p:txBody>
          <a:bodyPr/>
          <a:lstStyle/>
          <a:p>
            <a:r>
              <a:rPr lang="en-US" b="1" i="1" u="sng" dirty="0"/>
              <a:t>YES</a:t>
            </a:r>
          </a:p>
          <a:p>
            <a:pPr lvl="1"/>
            <a:r>
              <a:rPr lang="en-US" sz="2000" dirty="0"/>
              <a:t>Florida-07</a:t>
            </a:r>
          </a:p>
          <a:p>
            <a:pPr lvl="1">
              <a:buFontTx/>
              <a:buChar char="-"/>
            </a:pPr>
            <a:r>
              <a:rPr lang="en-US" sz="2000" dirty="0"/>
              <a:t>GA Greener</a:t>
            </a:r>
          </a:p>
          <a:p>
            <a:pPr lvl="1">
              <a:buFontTx/>
              <a:buChar char="-"/>
            </a:pPr>
            <a:r>
              <a:rPr lang="en-US" sz="2000" dirty="0"/>
              <a:t>GA-07W</a:t>
            </a:r>
          </a:p>
          <a:p>
            <a:pPr lvl="1">
              <a:buFontTx/>
              <a:buChar char="-"/>
            </a:pPr>
            <a:r>
              <a:rPr lang="en-US" sz="2000" dirty="0"/>
              <a:t>GA-09B</a:t>
            </a:r>
          </a:p>
          <a:p>
            <a:pPr lvl="1">
              <a:buFontTx/>
              <a:buChar char="-"/>
            </a:pPr>
            <a:r>
              <a:rPr lang="en-US" sz="2000" dirty="0"/>
              <a:t>GA-20VHO</a:t>
            </a:r>
          </a:p>
          <a:p>
            <a:pPr lvl="1">
              <a:buFontTx/>
              <a:buChar char="-"/>
            </a:pPr>
            <a:r>
              <a:rPr lang="en-US" sz="2000" dirty="0"/>
              <a:t>GA-18RU</a:t>
            </a:r>
          </a:p>
          <a:p>
            <a:pPr lvl="1">
              <a:buFontTx/>
              <a:buChar char="-"/>
            </a:pPr>
            <a:r>
              <a:rPr lang="en-US" sz="2000" dirty="0"/>
              <a:t>AUNPL-17</a:t>
            </a:r>
          </a:p>
          <a:p>
            <a:pPr lvl="1">
              <a:buFontTx/>
              <a:buChar char="-"/>
            </a:pPr>
            <a:r>
              <a:rPr lang="en-US" sz="2000" dirty="0"/>
              <a:t>TIFNV HIGH O/L</a:t>
            </a:r>
          </a:p>
          <a:p>
            <a:pPr lvl="1">
              <a:buFontTx/>
              <a:buChar char="-"/>
            </a:pPr>
            <a:r>
              <a:rPr lang="en-US" sz="2000" dirty="0"/>
              <a:t>FLORUN 331</a:t>
            </a:r>
          </a:p>
          <a:p>
            <a:pPr lvl="1">
              <a:buFontTx/>
              <a:buChar char="-"/>
            </a:pPr>
            <a:r>
              <a:rPr lang="en-US" sz="2000" dirty="0"/>
              <a:t>GA-12Y</a:t>
            </a:r>
          </a:p>
          <a:p>
            <a:pPr lvl="2">
              <a:buFontTx/>
              <a:buChar char="-"/>
            </a:pPr>
            <a:r>
              <a:rPr lang="en-US" sz="1600" i="1" dirty="0"/>
              <a:t>65 or 75 DAP – OK</a:t>
            </a:r>
          </a:p>
          <a:p>
            <a:pPr lvl="2">
              <a:buFontTx/>
              <a:buChar char="-"/>
            </a:pPr>
            <a:r>
              <a:rPr lang="en-US" sz="1600" i="1" dirty="0"/>
              <a:t>94 DAP – 8% yield loss</a:t>
            </a:r>
          </a:p>
          <a:p>
            <a:pPr lvl="2">
              <a:buFontTx/>
              <a:buChar char="-"/>
            </a:pPr>
            <a:r>
              <a:rPr lang="en-US" sz="1600" i="1"/>
              <a:t>Only 1 </a:t>
            </a:r>
            <a:r>
              <a:rPr lang="en-US" sz="1600" i="1" dirty="0"/>
              <a:t>year of data</a:t>
            </a:r>
          </a:p>
          <a:p>
            <a:pPr lvl="1">
              <a:buFontTx/>
              <a:buChar char="-"/>
            </a:pPr>
            <a:r>
              <a:rPr lang="en-US" sz="2000" dirty="0"/>
              <a:t>GA-16HO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525F8A-7B35-4A8C-8090-6C248A86F6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1" y="1770434"/>
            <a:ext cx="1654889" cy="82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21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E090B-1456-4468-A30A-6DC8C72E1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Products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2CC223-AADF-40D1-A3C2-74DABF0EB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/>
              <a:t>Brake 1.2SL</a:t>
            </a:r>
          </a:p>
          <a:p>
            <a:pPr lvl="1"/>
            <a:r>
              <a:rPr lang="en-US" dirty="0"/>
              <a:t>SePRO</a:t>
            </a:r>
          </a:p>
          <a:p>
            <a:pPr lvl="1"/>
            <a:r>
              <a:rPr lang="en-US" dirty="0"/>
              <a:t>fluridone</a:t>
            </a:r>
          </a:p>
          <a:p>
            <a:pPr lvl="1"/>
            <a:r>
              <a:rPr lang="en-US" dirty="0"/>
              <a:t>WSSA/HRAC Group 12</a:t>
            </a:r>
          </a:p>
          <a:p>
            <a:pPr lvl="1"/>
            <a:r>
              <a:rPr lang="en-US" dirty="0"/>
              <a:t>PRE</a:t>
            </a:r>
          </a:p>
          <a:p>
            <a:pPr lvl="1"/>
            <a:r>
              <a:rPr lang="en-US" dirty="0"/>
              <a:t>2023?</a:t>
            </a:r>
          </a:p>
          <a:p>
            <a:r>
              <a:rPr lang="en-US" b="1" u="sng" dirty="0"/>
              <a:t>Vulcarus 4.17SL</a:t>
            </a:r>
          </a:p>
          <a:p>
            <a:pPr lvl="1"/>
            <a:r>
              <a:rPr lang="en-US" dirty="0"/>
              <a:t>BASF</a:t>
            </a:r>
          </a:p>
          <a:p>
            <a:pPr lvl="1"/>
            <a:r>
              <a:rPr lang="en-US" dirty="0"/>
              <a:t>trifludimoxazin</a:t>
            </a:r>
          </a:p>
          <a:p>
            <a:pPr lvl="1"/>
            <a:r>
              <a:rPr lang="en-US" dirty="0"/>
              <a:t>WSSA/HRAC Group14</a:t>
            </a:r>
          </a:p>
          <a:p>
            <a:pPr lvl="1"/>
            <a:r>
              <a:rPr lang="en-US" dirty="0"/>
              <a:t>PRE</a:t>
            </a:r>
          </a:p>
          <a:p>
            <a:pPr lvl="1"/>
            <a:r>
              <a:rPr lang="en-US" dirty="0"/>
              <a:t>2025??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C435AA-42B8-47D2-8169-30DE944B7C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6484" y="1308102"/>
            <a:ext cx="210312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55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705CE8-DEBC-49FB-925C-F89C84D82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Weed Control – 2022</a:t>
            </a:r>
            <a:br>
              <a:rPr lang="en-US" dirty="0"/>
            </a:br>
            <a:r>
              <a:rPr lang="en-US" sz="2400" i="1" dirty="0"/>
              <a:t>Valor + Strongarm vs. </a:t>
            </a:r>
            <a:r>
              <a:rPr lang="en-US" sz="2400" b="1" i="1" u="sng" dirty="0"/>
              <a:t>Brake</a:t>
            </a:r>
            <a:r>
              <a:rPr lang="en-US" sz="2400" i="1" dirty="0"/>
              <a:t> + Strongarm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97DD94-BC59-4B55-82CF-78DD7D34304B}"/>
              </a:ext>
            </a:extLst>
          </p:cNvPr>
          <p:cNvSpPr txBox="1"/>
          <p:nvPr/>
        </p:nvSpPr>
        <p:spPr>
          <a:xfrm>
            <a:off x="0" y="6150114"/>
            <a:ext cx="723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PE-04-22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70 DAP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1C693A-DB2B-48BF-A3B1-6A59533E80C9}"/>
              </a:ext>
            </a:extLst>
          </p:cNvPr>
          <p:cNvSpPr txBox="1"/>
          <p:nvPr/>
        </p:nvSpPr>
        <p:spPr>
          <a:xfrm>
            <a:off x="1278427" y="534548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D0073C-178D-44F9-B67A-F8E453C0D045}"/>
              </a:ext>
            </a:extLst>
          </p:cNvPr>
          <p:cNvSpPr txBox="1"/>
          <p:nvPr/>
        </p:nvSpPr>
        <p:spPr>
          <a:xfrm>
            <a:off x="3604458" y="5388016"/>
            <a:ext cx="2270172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3.8SC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 4SC @ 3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84WG @ 0.225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 (1 DAP)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2AS @ 4 oz/A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2,4-DB 2SL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(27 DAP)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B0C16A-117D-4451-8742-4DDF59B49849}"/>
              </a:ext>
            </a:extLst>
          </p:cNvPr>
          <p:cNvSpPr txBox="1"/>
          <p:nvPr/>
        </p:nvSpPr>
        <p:spPr>
          <a:xfrm>
            <a:off x="6665671" y="5388015"/>
            <a:ext cx="2270172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3.8SC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Brake 1.2SL @ 12 oz/A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84WG @ 0.225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 (1 DAP)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2AS @ 4 oz/A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2,4-DB 2SL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(27 DAP)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380426-AE44-4C68-90ED-7430BEE39F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35291" y="1954530"/>
            <a:ext cx="3931920" cy="2948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FE0B2A-BE01-40AA-A9D5-37E928F58A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35647" y="1957133"/>
            <a:ext cx="3924978" cy="29437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CBC876-B429-45C3-B856-ECD5EE4179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709643" y="1953659"/>
            <a:ext cx="3924979" cy="294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32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705CE8-DEBC-49FB-925C-F89C84D82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Weed Control – 2022</a:t>
            </a:r>
            <a:br>
              <a:rPr lang="en-US" dirty="0"/>
            </a:br>
            <a:r>
              <a:rPr lang="en-US" sz="2400" i="1" dirty="0"/>
              <a:t>Valor + Strongarm vs. </a:t>
            </a:r>
            <a:r>
              <a:rPr lang="en-US" sz="2400" b="1" i="1" u="sng" dirty="0"/>
              <a:t>Vulcarus</a:t>
            </a:r>
            <a:r>
              <a:rPr lang="en-US" sz="2400" i="1" dirty="0"/>
              <a:t> + Strongarm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97DD94-BC59-4B55-82CF-78DD7D34304B}"/>
              </a:ext>
            </a:extLst>
          </p:cNvPr>
          <p:cNvSpPr txBox="1"/>
          <p:nvPr/>
        </p:nvSpPr>
        <p:spPr>
          <a:xfrm>
            <a:off x="0" y="6150114"/>
            <a:ext cx="723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PE-07-22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70 DAP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1C693A-DB2B-48BF-A3B1-6A59533E80C9}"/>
              </a:ext>
            </a:extLst>
          </p:cNvPr>
          <p:cNvSpPr txBox="1"/>
          <p:nvPr/>
        </p:nvSpPr>
        <p:spPr>
          <a:xfrm>
            <a:off x="1278427" y="534548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D0073C-178D-44F9-B67A-F8E453C0D045}"/>
              </a:ext>
            </a:extLst>
          </p:cNvPr>
          <p:cNvSpPr txBox="1"/>
          <p:nvPr/>
        </p:nvSpPr>
        <p:spPr>
          <a:xfrm>
            <a:off x="3498365" y="5345488"/>
            <a:ext cx="2270172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3.8SC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 4SC @ 3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84WG @ 0.225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 (1 DAP)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2AS @ 4 oz/A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2,4-DB 2SL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(27 DAP)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B0C16A-117D-4451-8742-4DDF59B49849}"/>
              </a:ext>
            </a:extLst>
          </p:cNvPr>
          <p:cNvSpPr txBox="1"/>
          <p:nvPr/>
        </p:nvSpPr>
        <p:spPr>
          <a:xfrm>
            <a:off x="6413179" y="5348116"/>
            <a:ext cx="2270172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3.8SC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Vulcarus 4.17SC @ 1.03 oz/A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84WG @ 0.225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 (1 DAP)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2AS @ 4 oz/A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2,4-DB 2SL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(27 DAP)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3C79BE-95F6-4CA0-90FB-6FC02717DC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52354" y="2267457"/>
            <a:ext cx="3589581" cy="2692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66A5D8-02C1-4178-B74B-3FC90CF242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53292" y="2267455"/>
            <a:ext cx="3589583" cy="2692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3ECE1C-CB93-4E85-8258-ECD3DD9184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560167" y="2267453"/>
            <a:ext cx="3589585" cy="26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55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F1A647-1A83-4894-8143-384B4BE0D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Tillage Systems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98F378D-54A6-4779-A03D-9730F4783A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96446" y="2092325"/>
            <a:ext cx="4703233" cy="3527425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D3EC9DD-354D-4BF7-9B93-FE34A288F0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044" y="1504420"/>
            <a:ext cx="3529013" cy="264675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0B1667-6B69-4539-B9B2-E27F00DBCB23}"/>
              </a:ext>
            </a:extLst>
          </p:cNvPr>
          <p:cNvSpPr txBox="1"/>
          <p:nvPr/>
        </p:nvSpPr>
        <p:spPr>
          <a:xfrm>
            <a:off x="70884" y="64886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June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3A4BEE-2B51-4EA5-8259-C618A220840F}"/>
              </a:ext>
            </a:extLst>
          </p:cNvPr>
          <p:cNvSpPr txBox="1"/>
          <p:nvPr/>
        </p:nvSpPr>
        <p:spPr>
          <a:xfrm>
            <a:off x="2218178" y="6191717"/>
            <a:ext cx="2659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Strip-Tillage (Worth Co.)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4F2E7B-C625-43B6-9797-AEED762173C5}"/>
              </a:ext>
            </a:extLst>
          </p:cNvPr>
          <p:cNvSpPr txBox="1"/>
          <p:nvPr/>
        </p:nvSpPr>
        <p:spPr>
          <a:xfrm>
            <a:off x="5479817" y="4151179"/>
            <a:ext cx="359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Conventional Tillage (Macon Co.)</a:t>
            </a:r>
          </a:p>
        </p:txBody>
      </p:sp>
    </p:spTree>
    <p:extLst>
      <p:ext uri="{BB962C8B-B14F-4D97-AF65-F5344CB8AC3E}">
        <p14:creationId xmlns:p14="http://schemas.microsoft.com/office/powerpoint/2010/main" val="2772500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799" y="134035"/>
            <a:ext cx="8001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Peanut Field Surrounded by Pine Trees - Bulloch Co. (August 2020)</a:t>
            </a:r>
          </a:p>
        </p:txBody>
      </p:sp>
    </p:spTree>
    <p:extLst>
      <p:ext uri="{BB962C8B-B14F-4D97-AF65-F5344CB8AC3E}">
        <p14:creationId xmlns:p14="http://schemas.microsoft.com/office/powerpoint/2010/main" val="3185208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FCF0C-6A44-4D1B-8F31-275FFCA25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Arsenal/Peanut Injury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331F22-2409-4D9B-95DE-DAA7F2AB10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350" y="1788351"/>
            <a:ext cx="3527425" cy="264556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92BA0F-4A79-48AD-8279-27A403412C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505" y="1788351"/>
            <a:ext cx="3529013" cy="264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7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FCF0C-6A44-4D1B-8F31-275FFCA25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Arsenal/Peanut Yield (2020-2022)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787159-C821-47B3-81D1-DB38AFF9D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50" y="1766353"/>
            <a:ext cx="7025486" cy="39838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565C86-1F4F-47F3-A22C-F42C630A6D44}"/>
              </a:ext>
            </a:extLst>
          </p:cNvPr>
          <p:cNvSpPr txBox="1"/>
          <p:nvPr/>
        </p:nvSpPr>
        <p:spPr>
          <a:xfrm>
            <a:off x="3394433" y="5789716"/>
            <a:ext cx="4366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Arsenal® Powerline™ 2SL 1X = 24 oz/A</a:t>
            </a:r>
          </a:p>
        </p:txBody>
      </p:sp>
    </p:spTree>
    <p:extLst>
      <p:ext uri="{BB962C8B-B14F-4D97-AF65-F5344CB8AC3E}">
        <p14:creationId xmlns:p14="http://schemas.microsoft.com/office/powerpoint/2010/main" val="396089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Cadre </a:t>
            </a:r>
            <a:r>
              <a:rPr lang="en-US" sz="2800"/>
              <a:t>(imazapic/AC-263,222</a:t>
            </a:r>
            <a:r>
              <a:rPr lang="en-US" sz="2800" dirty="0"/>
              <a:t>) vs. Pursuit (</a:t>
            </a:r>
            <a:r>
              <a:rPr lang="en-US" sz="2800" dirty="0" err="1"/>
              <a:t>imazethapyr</a:t>
            </a:r>
            <a:r>
              <a:rPr lang="en-US" sz="2800" dirty="0"/>
              <a:t>) vs. Arsenal (imazapyr)</a:t>
            </a:r>
            <a:br>
              <a:rPr lang="en-US" sz="2800" dirty="0"/>
            </a:br>
            <a:r>
              <a:rPr lang="en-US" sz="2400" i="1" dirty="0"/>
              <a:t>Structurally not that different but……..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02" t="22445" r="34666" b="29560"/>
          <a:stretch/>
        </p:blipFill>
        <p:spPr>
          <a:xfrm rot="5400000">
            <a:off x="2772619" y="1232429"/>
            <a:ext cx="5314850" cy="574003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24637" y="6579217"/>
            <a:ext cx="32784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The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Imidazolinone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Herbicides, Shaner and O’Connor, 1991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B2FD1A-CD5F-4D62-889B-06689265D250}"/>
              </a:ext>
            </a:extLst>
          </p:cNvPr>
          <p:cNvSpPr txBox="1"/>
          <p:nvPr/>
        </p:nvSpPr>
        <p:spPr>
          <a:xfrm>
            <a:off x="7257213" y="5412977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(Cadre)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7A8BFB-EB03-40CC-834A-E203F45B79D8}"/>
              </a:ext>
            </a:extLst>
          </p:cNvPr>
          <p:cNvSpPr txBox="1"/>
          <p:nvPr/>
        </p:nvSpPr>
        <p:spPr>
          <a:xfrm>
            <a:off x="7337502" y="5987494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(Pursuit)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7F839A-ECB4-480F-8299-02350667E965}"/>
              </a:ext>
            </a:extLst>
          </p:cNvPr>
          <p:cNvSpPr txBox="1"/>
          <p:nvPr/>
        </p:nvSpPr>
        <p:spPr>
          <a:xfrm>
            <a:off x="6936059" y="4897615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(Arsenal)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9E4E430-6E03-4F56-B6F3-8BB6D0336287}"/>
              </a:ext>
            </a:extLst>
          </p:cNvPr>
          <p:cNvSpPr/>
          <p:nvPr/>
        </p:nvSpPr>
        <p:spPr bwMode="auto">
          <a:xfrm>
            <a:off x="2596005" y="1717291"/>
            <a:ext cx="820730" cy="86533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262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FCF0C-6A44-4D1B-8F31-275FFCA25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Garlon/Peanut/Injury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F06458-FC60-42CF-ACE8-CD826D1FBD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350" y="1794061"/>
            <a:ext cx="3527425" cy="264307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10CB8F-A18D-4CEE-A0A2-21177A9931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045" y="1794061"/>
            <a:ext cx="3529013" cy="264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91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FCF0C-6A44-4D1B-8F31-275FFCA25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Garlon/Peanut Yield (2020-2022)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C513DE-D637-4956-9A1A-8BA7E2234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245" y="1770814"/>
            <a:ext cx="7359352" cy="41320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0DA30F-CAAF-4946-9CF8-834D8922ED7A}"/>
              </a:ext>
            </a:extLst>
          </p:cNvPr>
          <p:cNvSpPr txBox="1"/>
          <p:nvPr/>
        </p:nvSpPr>
        <p:spPr>
          <a:xfrm>
            <a:off x="4362358" y="5950291"/>
            <a:ext cx="293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Garlon® 3AS 1X = 32 oz/A</a:t>
            </a:r>
          </a:p>
        </p:txBody>
      </p:sp>
    </p:spTree>
    <p:extLst>
      <p:ext uri="{BB962C8B-B14F-4D97-AF65-F5344CB8AC3E}">
        <p14:creationId xmlns:p14="http://schemas.microsoft.com/office/powerpoint/2010/main" val="2240933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1784350" y="0"/>
            <a:ext cx="7291388" cy="1143000"/>
          </a:xfrm>
        </p:spPr>
        <p:txBody>
          <a:bodyPr/>
          <a:lstStyle/>
          <a:p>
            <a:r>
              <a:rPr lang="en-US" altLang="en-US" sz="2600" b="1" dirty="0"/>
              <a:t>What do the top Georgia peanut growers do?</a:t>
            </a:r>
            <a:br>
              <a:rPr lang="en-US" altLang="en-US" dirty="0"/>
            </a:br>
            <a:r>
              <a:rPr lang="en-US" altLang="en-US" sz="2000" i="1" dirty="0"/>
              <a:t>2022 Georgia Peanut Achievement Club Winners (2021 Crop)</a:t>
            </a:r>
          </a:p>
        </p:txBody>
      </p:sp>
      <p:sp>
        <p:nvSpPr>
          <p:cNvPr id="10752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990600"/>
            <a:ext cx="3702050" cy="5095875"/>
          </a:xfrm>
        </p:spPr>
        <p:txBody>
          <a:bodyPr/>
          <a:lstStyle/>
          <a:p>
            <a:r>
              <a:rPr lang="en-US" altLang="en-US" sz="2000" dirty="0"/>
              <a:t>15 growers</a:t>
            </a:r>
          </a:p>
          <a:p>
            <a:pPr lvl="1"/>
            <a:r>
              <a:rPr lang="en-US" altLang="en-US" sz="1600" i="1" dirty="0"/>
              <a:t>110 to 1443 acres (range)</a:t>
            </a:r>
          </a:p>
          <a:p>
            <a:r>
              <a:rPr lang="en-US" altLang="en-US" sz="2000" b="1" i="1" u="sng" dirty="0"/>
              <a:t>6059 lb/A average yield</a:t>
            </a:r>
          </a:p>
          <a:p>
            <a:pPr lvl="1"/>
            <a:r>
              <a:rPr lang="en-US" altLang="en-US" sz="1600" i="1" dirty="0"/>
              <a:t>5289-6814 lbs/A (range)</a:t>
            </a:r>
          </a:p>
          <a:p>
            <a:pPr lvl="1"/>
            <a:r>
              <a:rPr lang="en-US" altLang="en-US" sz="1600" i="1" dirty="0"/>
              <a:t>GA State Avg. =  4450 lb/A</a:t>
            </a:r>
          </a:p>
          <a:p>
            <a:r>
              <a:rPr lang="en-US" altLang="en-US" sz="2000" dirty="0"/>
              <a:t>87% - irrigated </a:t>
            </a:r>
          </a:p>
          <a:p>
            <a:r>
              <a:rPr lang="en-US" altLang="en-US" sz="2000" dirty="0"/>
              <a:t>67% - bottom plow</a:t>
            </a:r>
          </a:p>
          <a:p>
            <a:r>
              <a:rPr lang="en-US" altLang="en-US" sz="2000" dirty="0"/>
              <a:t>93% - twin rows</a:t>
            </a:r>
          </a:p>
          <a:p>
            <a:r>
              <a:rPr lang="en-US" altLang="en-US" sz="2000" b="1" u="sng" dirty="0"/>
              <a:t>Herbicides</a:t>
            </a:r>
          </a:p>
          <a:p>
            <a:pPr lvl="1"/>
            <a:r>
              <a:rPr lang="en-US" altLang="en-US" sz="1600" i="1" dirty="0"/>
              <a:t>80% - Sonalan</a:t>
            </a:r>
          </a:p>
          <a:p>
            <a:pPr lvl="1"/>
            <a:r>
              <a:rPr lang="en-US" altLang="en-US" sz="1600" b="1" i="1" u="sng" dirty="0"/>
              <a:t>100% - Valor </a:t>
            </a:r>
          </a:p>
          <a:p>
            <a:pPr lvl="1"/>
            <a:r>
              <a:rPr lang="en-US" altLang="en-US" sz="1600" i="1" dirty="0"/>
              <a:t>53% - Dual</a:t>
            </a:r>
          </a:p>
          <a:p>
            <a:pPr lvl="1"/>
            <a:r>
              <a:rPr lang="en-US" altLang="en-US" sz="1600" i="1" dirty="0"/>
              <a:t>80% - Cadre</a:t>
            </a:r>
          </a:p>
          <a:p>
            <a:pPr lvl="1"/>
            <a:r>
              <a:rPr lang="en-US" altLang="en-US" sz="1600" i="1" dirty="0"/>
              <a:t>73% - 2,4-DB</a:t>
            </a:r>
          </a:p>
          <a:p>
            <a:pPr lvl="1"/>
            <a:r>
              <a:rPr lang="en-US" altLang="en-US" sz="1600" i="1" dirty="0"/>
              <a:t>27% - Prowl</a:t>
            </a:r>
          </a:p>
          <a:p>
            <a:pPr lvl="1"/>
            <a:r>
              <a:rPr lang="en-US" altLang="en-US" sz="1600" i="1" dirty="0"/>
              <a:t>33% - Strongarm </a:t>
            </a:r>
          </a:p>
          <a:p>
            <a:endParaRPr lang="en-US" altLang="en-US" sz="20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93D90AA-866A-4BBE-B00C-632BF123CE54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6" y="1308100"/>
            <a:ext cx="3295650" cy="247173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995623B-4325-443A-9686-9B5BBB11EDF4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7" y="3932238"/>
            <a:ext cx="3295649" cy="2471737"/>
          </a:xfrm>
        </p:spPr>
      </p:pic>
    </p:spTree>
    <p:extLst>
      <p:ext uri="{BB962C8B-B14F-4D97-AF65-F5344CB8AC3E}">
        <p14:creationId xmlns:p14="http://schemas.microsoft.com/office/powerpoint/2010/main" val="41213282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Questions/Comments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C0EF25-F574-4E4B-9AAD-182449B54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251" y="1284533"/>
            <a:ext cx="6794500" cy="50958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EA72B5-E6C0-41D7-A6B2-AAA704B16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799" y="5865118"/>
            <a:ext cx="1755800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71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0F597-9DA7-4330-8E29-613C6591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Preplant Burndowns - 2022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C1497F-6291-4CEF-AA97-3A3A66FC132F}"/>
              </a:ext>
            </a:extLst>
          </p:cNvPr>
          <p:cNvSpPr txBox="1"/>
          <p:nvPr/>
        </p:nvSpPr>
        <p:spPr>
          <a:xfrm>
            <a:off x="31224" y="6211669"/>
            <a:ext cx="1394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BN-01-22 (Tift Co.)</a:t>
            </a:r>
          </a:p>
          <a:p>
            <a:r>
              <a:rPr lang="en-US" sz="1200" i="1" dirty="0"/>
              <a:t>March 25</a:t>
            </a:r>
          </a:p>
          <a:p>
            <a:r>
              <a:rPr lang="en-US" sz="1200" i="1" dirty="0"/>
              <a:t>30 DAT (Rep 2)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8AA708-713B-4B1B-B6F1-D01B3233779A}"/>
              </a:ext>
            </a:extLst>
          </p:cNvPr>
          <p:cNvGrpSpPr/>
          <p:nvPr/>
        </p:nvGrpSpPr>
        <p:grpSpPr>
          <a:xfrm>
            <a:off x="353068" y="1836142"/>
            <a:ext cx="2713034" cy="3892184"/>
            <a:chOff x="353068" y="1836142"/>
            <a:chExt cx="2713034" cy="389218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1752CD-6BF5-4E5C-8742-360F11D1F792}"/>
                </a:ext>
              </a:extLst>
            </p:cNvPr>
            <p:cNvSpPr txBox="1"/>
            <p:nvPr/>
          </p:nvSpPr>
          <p:spPr>
            <a:xfrm>
              <a:off x="1351905" y="5271814"/>
              <a:ext cx="715359" cy="456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NTC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0DFDFA-B9D4-4605-A1FF-7767AB179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55023" y="2244233"/>
              <a:ext cx="3529216" cy="271303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798B2E5-9515-4C35-AFAE-6CA8EA4405E8}"/>
              </a:ext>
            </a:extLst>
          </p:cNvPr>
          <p:cNvGrpSpPr/>
          <p:nvPr/>
        </p:nvGrpSpPr>
        <p:grpSpPr>
          <a:xfrm>
            <a:off x="3234442" y="1866851"/>
            <a:ext cx="2713033" cy="4402405"/>
            <a:chOff x="2431559" y="1977229"/>
            <a:chExt cx="2095873" cy="351650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00C8A4-6BAA-423A-BB81-7AD22CB201DA}"/>
                </a:ext>
              </a:extLst>
            </p:cNvPr>
            <p:cNvSpPr txBox="1"/>
            <p:nvPr/>
          </p:nvSpPr>
          <p:spPr>
            <a:xfrm>
              <a:off x="2692394" y="4731620"/>
              <a:ext cx="1639380" cy="762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Gramoxone 2SL @ 48 oz/A</a:t>
              </a:r>
            </a:p>
            <a:p>
              <a:pPr algn="ctr"/>
              <a:r>
                <a:rPr lang="en-US" sz="1400" dirty="0"/>
                <a:t>Valor EZ 4SC @ 2 oz/A</a:t>
              </a:r>
            </a:p>
            <a:p>
              <a:pPr algn="ctr"/>
              <a:r>
                <a:rPr lang="en-US" sz="1400" dirty="0"/>
                <a:t>2,4-D 3.8SL @ 16 oz/A</a:t>
              </a:r>
            </a:p>
            <a:p>
              <a:pPr algn="ctr"/>
              <a:r>
                <a:rPr lang="en-US" sz="1400" dirty="0" err="1"/>
                <a:t>Agridex</a:t>
              </a:r>
              <a:r>
                <a:rPr lang="en-US" sz="1400" dirty="0"/>
                <a:t> @ 1% v/v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919EABA-ABDE-4122-8FD3-53041F302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2082247" y="2326541"/>
              <a:ext cx="2794497" cy="209587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F96C20E-932F-49B0-B46F-8021B0152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899" y="1880235"/>
            <a:ext cx="2621113" cy="44774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B0C7A8-0E7C-4752-923A-4D5248003D87}"/>
              </a:ext>
            </a:extLst>
          </p:cNvPr>
          <p:cNvSpPr/>
          <p:nvPr/>
        </p:nvSpPr>
        <p:spPr>
          <a:xfrm>
            <a:off x="6498931" y="5792202"/>
            <a:ext cx="2011680" cy="21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4C2962-4884-4277-8185-84546C4D4BA8}"/>
              </a:ext>
            </a:extLst>
          </p:cNvPr>
          <p:cNvSpPr txBox="1"/>
          <p:nvPr/>
        </p:nvSpPr>
        <p:spPr>
          <a:xfrm>
            <a:off x="6574317" y="5746350"/>
            <a:ext cx="1795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2,4-D 3.8SL @ 16 oz/A</a:t>
            </a:r>
          </a:p>
        </p:txBody>
      </p:sp>
    </p:spTree>
    <p:extLst>
      <p:ext uri="{BB962C8B-B14F-4D97-AF65-F5344CB8AC3E}">
        <p14:creationId xmlns:p14="http://schemas.microsoft.com/office/powerpoint/2010/main" val="4222802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401D5-BD01-4340-B367-5CCAD7FCA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Cutleaf Evening Primrose Control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193D3A3-61DD-49AB-B96A-5B7E6AB7B2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4196" y="1304261"/>
            <a:ext cx="5755696" cy="3237578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D2426C-CA2D-4DC4-A691-AD375391F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23779" y="4790114"/>
            <a:ext cx="6263537" cy="1807240"/>
          </a:xfrm>
        </p:spPr>
        <p:txBody>
          <a:bodyPr/>
          <a:lstStyle/>
          <a:p>
            <a:r>
              <a:rPr lang="en-US" sz="2000" dirty="0"/>
              <a:t>Gramoxone 3SL @ 8 oz/A + Basagran 4SL @ 8 oz/A + 2,4-DB 2SL @ 12 oz/A + NIS @ 0.25% v/v</a:t>
            </a:r>
          </a:p>
          <a:p>
            <a:r>
              <a:rPr lang="en-US" sz="2000" dirty="0"/>
              <a:t>10 DAT</a:t>
            </a:r>
          </a:p>
          <a:p>
            <a:r>
              <a:rPr lang="en-US" sz="2000" dirty="0"/>
              <a:t>Wayne Nixon (NC Consultant)</a:t>
            </a:r>
          </a:p>
          <a:p>
            <a:pPr lvl="1"/>
            <a:r>
              <a:rPr lang="en-US" sz="2000" i="1" dirty="0"/>
              <a:t>“You saved the man’s crop.  Many thanks!”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0D613E-2C8C-4D21-BCD9-28FD7CBD8410}"/>
              </a:ext>
            </a:extLst>
          </p:cNvPr>
          <p:cNvSpPr txBox="1"/>
          <p:nvPr/>
        </p:nvSpPr>
        <p:spPr>
          <a:xfrm>
            <a:off x="0" y="6211669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Personal Text</a:t>
            </a:r>
          </a:p>
          <a:p>
            <a:r>
              <a:rPr lang="en-US" dirty="0"/>
              <a:t>06/09/22</a:t>
            </a:r>
          </a:p>
        </p:txBody>
      </p:sp>
    </p:spTree>
    <p:extLst>
      <p:ext uri="{BB962C8B-B14F-4D97-AF65-F5344CB8AC3E}">
        <p14:creationId xmlns:p14="http://schemas.microsoft.com/office/powerpoint/2010/main" val="2375000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705CE8-DEBC-49FB-925C-F89C84D82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710" y="83456"/>
            <a:ext cx="7291388" cy="1143000"/>
          </a:xfrm>
        </p:spPr>
        <p:txBody>
          <a:bodyPr/>
          <a:lstStyle/>
          <a:p>
            <a:r>
              <a:rPr lang="en-US" dirty="0"/>
              <a:t>Peanut Weed Control – 2022</a:t>
            </a:r>
            <a:br>
              <a:rPr lang="en-US" dirty="0"/>
            </a:br>
            <a:r>
              <a:rPr lang="en-US" sz="2800" i="1" dirty="0"/>
              <a:t>Sonalan vs. Prowl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97DD94-BC59-4B55-82CF-78DD7D34304B}"/>
              </a:ext>
            </a:extLst>
          </p:cNvPr>
          <p:cNvSpPr txBox="1"/>
          <p:nvPr/>
        </p:nvSpPr>
        <p:spPr>
          <a:xfrm>
            <a:off x="37796" y="6287238"/>
            <a:ext cx="7232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PE-12-22</a:t>
            </a:r>
          </a:p>
          <a:p>
            <a:r>
              <a:rPr lang="en-US" sz="1000" i="1" dirty="0"/>
              <a:t>July 5</a:t>
            </a:r>
          </a:p>
          <a:p>
            <a:r>
              <a:rPr lang="en-US" sz="1000" i="1" dirty="0"/>
              <a:t>69 DAP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1C693A-DB2B-48BF-A3B1-6A59533E80C9}"/>
              </a:ext>
            </a:extLst>
          </p:cNvPr>
          <p:cNvSpPr txBox="1"/>
          <p:nvPr/>
        </p:nvSpPr>
        <p:spPr>
          <a:xfrm>
            <a:off x="1445980" y="536548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D0073C-178D-44F9-B67A-F8E453C0D045}"/>
              </a:ext>
            </a:extLst>
          </p:cNvPr>
          <p:cNvSpPr txBox="1"/>
          <p:nvPr/>
        </p:nvSpPr>
        <p:spPr>
          <a:xfrm>
            <a:off x="3495685" y="5391213"/>
            <a:ext cx="22701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Sonalan HFP 4EC @ 32 oz/A</a:t>
            </a:r>
          </a:p>
          <a:p>
            <a:pPr algn="ctr"/>
            <a:r>
              <a:rPr lang="en-US" sz="1100" dirty="0"/>
              <a:t>Valor EZ 4SC @ 3 oz/A</a:t>
            </a:r>
          </a:p>
          <a:p>
            <a:pPr algn="ctr"/>
            <a:r>
              <a:rPr lang="en-US" sz="1100" dirty="0"/>
              <a:t>Strongarm 84WG @ 0.225 oz/A</a:t>
            </a:r>
          </a:p>
          <a:p>
            <a:pPr algn="ctr"/>
            <a:r>
              <a:rPr lang="en-US" sz="1100" b="1" dirty="0"/>
              <a:t>PRE (1 DAP)</a:t>
            </a:r>
          </a:p>
          <a:p>
            <a:pPr algn="ctr"/>
            <a:r>
              <a:rPr lang="en-US" sz="1100" dirty="0"/>
              <a:t>Cadre 2AS @ 4 oz/A </a:t>
            </a:r>
          </a:p>
          <a:p>
            <a:pPr algn="ctr"/>
            <a:r>
              <a:rPr lang="en-US" sz="1100" dirty="0"/>
              <a:t>2,4-DB 2SL @ 16 oz/A</a:t>
            </a:r>
          </a:p>
          <a:p>
            <a:pPr algn="ctr"/>
            <a:r>
              <a:rPr lang="en-US" sz="1100" dirty="0"/>
              <a:t>Dual Magnum 7.62EC @ 16 oz/A</a:t>
            </a:r>
          </a:p>
          <a:p>
            <a:pPr algn="ctr"/>
            <a:r>
              <a:rPr lang="en-US" sz="1100" b="1" dirty="0"/>
              <a:t>POST (27 DAP)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B0C16A-117D-4451-8742-4DDF59B49849}"/>
              </a:ext>
            </a:extLst>
          </p:cNvPr>
          <p:cNvSpPr txBox="1"/>
          <p:nvPr/>
        </p:nvSpPr>
        <p:spPr>
          <a:xfrm>
            <a:off x="6484866" y="5401196"/>
            <a:ext cx="227017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Prowl H</a:t>
            </a:r>
            <a:r>
              <a:rPr lang="en-US" sz="1100" baseline="-25000" dirty="0"/>
              <a:t>2</a:t>
            </a:r>
            <a:r>
              <a:rPr lang="en-US" sz="1100" dirty="0"/>
              <a:t>0 3.8SC @ 32 oz/A</a:t>
            </a:r>
          </a:p>
          <a:p>
            <a:pPr algn="ctr"/>
            <a:r>
              <a:rPr lang="en-US" sz="1100" dirty="0"/>
              <a:t>Valor EZ 4SC @ 3 oz/A</a:t>
            </a:r>
          </a:p>
          <a:p>
            <a:pPr algn="ctr"/>
            <a:r>
              <a:rPr lang="en-US" sz="1100" dirty="0"/>
              <a:t>Strongarm 84WG @ 0.225 oz/A</a:t>
            </a:r>
          </a:p>
          <a:p>
            <a:pPr algn="ctr"/>
            <a:r>
              <a:rPr lang="en-US" sz="1100" b="1" dirty="0"/>
              <a:t>PRE (1 DAP)</a:t>
            </a:r>
          </a:p>
          <a:p>
            <a:pPr algn="ctr"/>
            <a:r>
              <a:rPr lang="en-US" sz="1100" dirty="0"/>
              <a:t>Cadre 2AS @ 4 oz/A </a:t>
            </a:r>
          </a:p>
          <a:p>
            <a:pPr algn="ctr"/>
            <a:r>
              <a:rPr lang="en-US" sz="1100" dirty="0"/>
              <a:t>2,4-DB 2SL @ 16 oz/A</a:t>
            </a:r>
          </a:p>
          <a:p>
            <a:pPr algn="ctr"/>
            <a:r>
              <a:rPr lang="en-US" sz="1100" dirty="0"/>
              <a:t>Dual Magnum 7.62EC @ 16 oz/A</a:t>
            </a:r>
          </a:p>
          <a:p>
            <a:pPr algn="ctr"/>
            <a:r>
              <a:rPr lang="en-US" sz="1100" b="1" dirty="0"/>
              <a:t>POST (27 DAP)</a:t>
            </a:r>
          </a:p>
          <a:p>
            <a:pPr algn="ctr"/>
            <a:endParaRPr lang="en-US" sz="1100" dirty="0"/>
          </a:p>
          <a:p>
            <a:pPr algn="ctr"/>
            <a:endParaRPr 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CC6CC-4F12-436A-BD31-0098B8B48C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75702" y="2210114"/>
            <a:ext cx="3692824" cy="27696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D77878-7759-4D4D-B707-8C3048BC8B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40625" y="2210112"/>
            <a:ext cx="3692826" cy="2769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45C4E6-5DEF-4306-8691-383E5A4060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570166" y="2210112"/>
            <a:ext cx="3692827" cy="27696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FA125E-9A05-4F4D-8B26-48919361A00A}"/>
              </a:ext>
            </a:extLst>
          </p:cNvPr>
          <p:cNvSpPr txBox="1"/>
          <p:nvPr/>
        </p:nvSpPr>
        <p:spPr>
          <a:xfrm>
            <a:off x="3877327" y="2998776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6096 lbs/A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F72E3D-6D4D-421A-AC35-DCB12289B63D}"/>
              </a:ext>
            </a:extLst>
          </p:cNvPr>
          <p:cNvSpPr txBox="1"/>
          <p:nvPr/>
        </p:nvSpPr>
        <p:spPr>
          <a:xfrm>
            <a:off x="6793721" y="2998776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6220 lbs/A</a:t>
            </a:r>
          </a:p>
        </p:txBody>
      </p:sp>
    </p:spTree>
    <p:extLst>
      <p:ext uri="{BB962C8B-B14F-4D97-AF65-F5344CB8AC3E}">
        <p14:creationId xmlns:p14="http://schemas.microsoft.com/office/powerpoint/2010/main" val="246373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C4C02B-0617-499C-B147-53FF0287B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Flumioxazin Formulation Test – 2022</a:t>
            </a:r>
            <a:br>
              <a:rPr lang="en-US" sz="2800" dirty="0"/>
            </a:br>
            <a:r>
              <a:rPr lang="en-US" sz="2800" dirty="0"/>
              <a:t>3 oz/A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A3A1A0-EE02-4E2B-8101-4E8C24D14554}"/>
              </a:ext>
            </a:extLst>
          </p:cNvPr>
          <p:cNvSpPr txBox="1"/>
          <p:nvPr/>
        </p:nvSpPr>
        <p:spPr>
          <a:xfrm>
            <a:off x="0" y="5942310"/>
            <a:ext cx="15055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PE-23-22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September 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29 DAT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74FAD3-566D-4A8A-841D-991AD7E7AF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719565" y="1668068"/>
            <a:ext cx="2423904" cy="1817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93FE4D-BDF7-4C12-93BD-58469ECDCD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791169" y="1668066"/>
            <a:ext cx="2423905" cy="1817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8589D6-CF73-478D-92F8-1A34DEFBF7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815405" y="1668064"/>
            <a:ext cx="2423907" cy="18179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A60353-EB2D-4472-B1E2-FF1103DA3D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0211" y="4243705"/>
            <a:ext cx="2468880" cy="18516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67CD0C-88B4-41AC-95C1-EC39E757DDD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785550" y="4243704"/>
            <a:ext cx="2468882" cy="18516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EC38A7-2DCE-4750-8FB3-8593B45CA2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809783" y="4243702"/>
            <a:ext cx="2468883" cy="18516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C1CF6D-84A2-47A5-8632-63FEC03835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2122" y="1506359"/>
            <a:ext cx="755970" cy="49991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5254D33-F845-4160-AF8C-51CEDB56914C}"/>
              </a:ext>
            </a:extLst>
          </p:cNvPr>
          <p:cNvSpPr txBox="1"/>
          <p:nvPr/>
        </p:nvSpPr>
        <p:spPr>
          <a:xfrm>
            <a:off x="4094157" y="1764998"/>
            <a:ext cx="170642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EZ2 4SC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8C54DDF-7D1F-4839-8AA3-012312EA75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5579" y="1756316"/>
            <a:ext cx="1597290" cy="4938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CCF111-92EF-4406-A78D-B485E9FF40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6314" y="4056686"/>
            <a:ext cx="1975275" cy="6767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F63E48-4032-4132-9004-DE572DA6A9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1718" y="4336616"/>
            <a:ext cx="1676545" cy="4328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DCF266-F801-408F-8013-9CCAB34843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7289" y="4233486"/>
            <a:ext cx="1633870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4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3B2E7-122D-42BF-AEA8-91092E822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long does Valor last?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FEE87F2-DCE9-48C3-B95A-78B30204C4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5782251"/>
              </p:ext>
            </p:extLst>
          </p:nvPr>
        </p:nvGraphicFramePr>
        <p:xfrm>
          <a:off x="1784350" y="1308100"/>
          <a:ext cx="7208840" cy="322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4907">
                  <a:extLst>
                    <a:ext uri="{9D8B030D-6E8A-4147-A177-3AD203B41FA5}">
                      <a16:colId xmlns:a16="http://schemas.microsoft.com/office/drawing/2014/main" val="1015831137"/>
                    </a:ext>
                  </a:extLst>
                </a:gridCol>
                <a:gridCol w="1208792">
                  <a:extLst>
                    <a:ext uri="{9D8B030D-6E8A-4147-A177-3AD203B41FA5}">
                      <a16:colId xmlns:a16="http://schemas.microsoft.com/office/drawing/2014/main" val="3853720817"/>
                    </a:ext>
                  </a:extLst>
                </a:gridCol>
                <a:gridCol w="1324765">
                  <a:extLst>
                    <a:ext uri="{9D8B030D-6E8A-4147-A177-3AD203B41FA5}">
                      <a16:colId xmlns:a16="http://schemas.microsoft.com/office/drawing/2014/main" val="2198252822"/>
                    </a:ext>
                  </a:extLst>
                </a:gridCol>
                <a:gridCol w="1208608">
                  <a:extLst>
                    <a:ext uri="{9D8B030D-6E8A-4147-A177-3AD203B41FA5}">
                      <a16:colId xmlns:a16="http://schemas.microsoft.com/office/drawing/2014/main" val="601562995"/>
                    </a:ext>
                  </a:extLst>
                </a:gridCol>
                <a:gridCol w="1441768">
                  <a:extLst>
                    <a:ext uri="{9D8B030D-6E8A-4147-A177-3AD203B41FA5}">
                      <a16:colId xmlns:a16="http://schemas.microsoft.com/office/drawing/2014/main" val="220070112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Georgia Rainfall (inches)*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6719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Dates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Ty </a:t>
                      </a:r>
                      <a:r>
                        <a:rPr lang="en-US" dirty="0" err="1"/>
                        <a:t>Ty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Midville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71478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1981-</a:t>
                      </a:r>
                    </a:p>
                    <a:p>
                      <a:pPr algn="ctr"/>
                      <a:r>
                        <a:rPr lang="en-US" dirty="0"/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1981-</a:t>
                      </a:r>
                    </a:p>
                    <a:p>
                      <a:pPr algn="ctr"/>
                      <a:r>
                        <a:rPr lang="en-US" dirty="0"/>
                        <a:t>2010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085592"/>
                  </a:ext>
                </a:extLst>
              </a:tr>
              <a:tr h="3582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March 15-Apr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201496"/>
                  </a:ext>
                </a:extLst>
              </a:tr>
              <a:tr h="3582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Apr 15-May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918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May 15-June 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184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June 15-July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199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July 15-Aug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1784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D838097-A41C-4C5F-AD37-0EDD6BEB1FC9}"/>
              </a:ext>
            </a:extLst>
          </p:cNvPr>
          <p:cNvSpPr txBox="1"/>
          <p:nvPr/>
        </p:nvSpPr>
        <p:spPr>
          <a:xfrm>
            <a:off x="1748666" y="4602162"/>
            <a:ext cx="294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*University of Georgia Weather Network</a:t>
            </a:r>
          </a:p>
        </p:txBody>
      </p:sp>
    </p:spTree>
    <p:extLst>
      <p:ext uri="{BB962C8B-B14F-4D97-AF65-F5344CB8AC3E}">
        <p14:creationId xmlns:p14="http://schemas.microsoft.com/office/powerpoint/2010/main" val="2056164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E8456-5845-4F1F-AA98-D4AAFB397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Palmer Amaranth Control with Flumioxazin Formulations (3 oz/A)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547CF4E-263C-4FAD-8EE3-6E4130848D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2667413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1A9B2FB-49ED-4201-B8EF-104533EADBD0}"/>
              </a:ext>
            </a:extLst>
          </p:cNvPr>
          <p:cNvSpPr txBox="1"/>
          <p:nvPr/>
        </p:nvSpPr>
        <p:spPr>
          <a:xfrm>
            <a:off x="0" y="648866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PE-23-22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93FFA3-0064-4241-A035-9F9A48C58789}"/>
              </a:ext>
            </a:extLst>
          </p:cNvPr>
          <p:cNvSpPr txBox="1"/>
          <p:nvPr/>
        </p:nvSpPr>
        <p:spPr>
          <a:xfrm>
            <a:off x="4928839" y="6378893"/>
            <a:ext cx="135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(DAT)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1A596-D7BF-4335-B668-3381326EFC5B}"/>
              </a:ext>
            </a:extLst>
          </p:cNvPr>
          <p:cNvSpPr txBox="1"/>
          <p:nvPr/>
        </p:nvSpPr>
        <p:spPr>
          <a:xfrm rot="16200000">
            <a:off x="775908" y="375127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 (%)</a:t>
            </a:r>
          </a:p>
        </p:txBody>
      </p:sp>
    </p:spTree>
    <p:extLst>
      <p:ext uri="{BB962C8B-B14F-4D97-AF65-F5344CB8AC3E}">
        <p14:creationId xmlns:p14="http://schemas.microsoft.com/office/powerpoint/2010/main" val="13012614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2f12682b78ffded65da5996a0f996d9be3cc75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/>
        </a:defPPr>
      </a:lstStyle>
    </a:tx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5AC2BF877FD48A05FEDF2C6453981" ma:contentTypeVersion="16" ma:contentTypeDescription="Create a new document." ma:contentTypeScope="" ma:versionID="9b7971f10e3f186ba20e15d7099046a3">
  <xsd:schema xmlns:xsd="http://www.w3.org/2001/XMLSchema" xmlns:xs="http://www.w3.org/2001/XMLSchema" xmlns:p="http://schemas.microsoft.com/office/2006/metadata/properties" xmlns:ns1="http://schemas.microsoft.com/sharepoint/v3" xmlns:ns3="d2182f11-ec6d-4344-bcdd-126cac1ae7e5" xmlns:ns4="c613e7a6-ae2b-4057-9573-8cbc37370f0f" targetNamespace="http://schemas.microsoft.com/office/2006/metadata/properties" ma:root="true" ma:fieldsID="187e2ffcf2e15512bfb631b6150d469c" ns1:_="" ns3:_="" ns4:_="">
    <xsd:import namespace="http://schemas.microsoft.com/sharepoint/v3"/>
    <xsd:import namespace="d2182f11-ec6d-4344-bcdd-126cac1ae7e5"/>
    <xsd:import namespace="c613e7a6-ae2b-4057-9573-8cbc37370f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82f11-ec6d-4344-bcdd-126cac1ae7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3e7a6-ae2b-4057-9573-8cbc37370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AAE313-083E-4CB2-9A26-AA2A51D3D78F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c613e7a6-ae2b-4057-9573-8cbc37370f0f"/>
    <ds:schemaRef ds:uri="d2182f11-ec6d-4344-bcdd-126cac1ae7e5"/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09C69AC-BABB-4243-9C53-9FC489C188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2182f11-ec6d-4344-bcdd-126cac1ae7e5"/>
    <ds:schemaRef ds:uri="c613e7a6-ae2b-4057-9573-8cbc37370f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E1EE70-6D5E-4E29-870E-49489BF053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83421</TotalTime>
  <Words>1752</Words>
  <Application>Microsoft Office PowerPoint</Application>
  <PresentationFormat>On-screen Show (4:3)</PresentationFormat>
  <Paragraphs>391</Paragraphs>
  <Slides>37</Slides>
  <Notes>2</Notes>
  <HiddenSlides>4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Calibri</vt:lpstr>
      <vt:lpstr>Times New Roman</vt:lpstr>
      <vt:lpstr>2_Office Theme</vt:lpstr>
      <vt:lpstr>Peanuts</vt:lpstr>
      <vt:lpstr>1_Peanuts</vt:lpstr>
      <vt:lpstr>3_Peanuts</vt:lpstr>
      <vt:lpstr>4_Office Theme</vt:lpstr>
      <vt:lpstr>2_Peanuts</vt:lpstr>
      <vt:lpstr>2023 Peanut Weed Control Update</vt:lpstr>
      <vt:lpstr>Peanut Weed Control - 2022</vt:lpstr>
      <vt:lpstr>Peanut Tillage Systems</vt:lpstr>
      <vt:lpstr>Preplant Burndowns - 2022</vt:lpstr>
      <vt:lpstr>Cutleaf Evening Primrose Control</vt:lpstr>
      <vt:lpstr>Peanut Weed Control – 2022 Sonalan vs. Prowl</vt:lpstr>
      <vt:lpstr>Flumioxazin Formulation Test – 2022 3 oz/A</vt:lpstr>
      <vt:lpstr>How long does Valor last?</vt:lpstr>
      <vt:lpstr>Palmer Amaranth Control with Flumioxazin Formulations (3 oz/A)</vt:lpstr>
      <vt:lpstr>Valor Timing</vt:lpstr>
      <vt:lpstr>Peanut Yield as Influenced By Valor 50WG (3 oz/A) Timing</vt:lpstr>
      <vt:lpstr>Peanut Emergence - 2022</vt:lpstr>
      <vt:lpstr>Valor Cleanout</vt:lpstr>
      <vt:lpstr>Peanut Weed Control - 2022</vt:lpstr>
      <vt:lpstr>Peanut Weed Control - 2022</vt:lpstr>
      <vt:lpstr>Cadre (4 oz/A) + 2,4-DB (16 oz/A) + ……….. (15 GPA, AIXR11002 nozzles, Applied 6:45 am)</vt:lpstr>
      <vt:lpstr>Tropical Spiderwort/Benghal Dayflower</vt:lpstr>
      <vt:lpstr>Tropical Spiderwort – 2022 Gramoxone + Storm + Group 15’s</vt:lpstr>
      <vt:lpstr>Herbicides for Common Cocklebur Control in Peanut</vt:lpstr>
      <vt:lpstr>Morningglory in Peanut</vt:lpstr>
      <vt:lpstr>Cadre 2AS @ 4 oz/A + Zidua 4.17SC @ 2.5 oz/A + Strongarm 84WG @ 0.30 oz/A + Cobra 2EC @ 12.5 oz/A + 2,4-DB 2SL @ 16 oz/A + Induce @ 0.25% </vt:lpstr>
      <vt:lpstr>Cadre 2AS @ 4 oz/A + Zidua 4.17SC @ 2.5 oz/A + Strongarm 84WG @ 0.30 oz/A + Cobra 2EC @ 12.5 oz/A + 2,4-DB 2SL @ 16 oz/A + Induce @ 0.25% </vt:lpstr>
      <vt:lpstr>Cadre 2AS @ 4 oz/A + Zidua 4.17SC @ 2.5 oz/A + Strongarm 84WG @ 0.30 oz/A + Cobra 2EC @ 12.5 oz/A + 2,4-DB 2SL @ 16 oz/A + Induce @ 0.25% </vt:lpstr>
      <vt:lpstr>Cadre 2AS @ 4 oz/A + Zidua 4.17SC @ 2.5 oz/A + Strongarm 84WG @ 0.30 oz/A + Cobra 2EC @ 12.5 oz/A + 2,4-DB 2SL @ 16 oz/A + Induce @ 0.25% </vt:lpstr>
      <vt:lpstr>History of Classic® Use in Peanut</vt:lpstr>
      <vt:lpstr>UGA Current Classic®/Cultivar Use Recommendations</vt:lpstr>
      <vt:lpstr>Future Products</vt:lpstr>
      <vt:lpstr>Peanut Weed Control – 2022 Valor + Strongarm vs. Brake + Strongarm </vt:lpstr>
      <vt:lpstr>Peanut Weed Control – 2022 Valor + Strongarm vs. Vulcarus + Strongarm </vt:lpstr>
      <vt:lpstr>PowerPoint Presentation</vt:lpstr>
      <vt:lpstr>Arsenal/Peanut Injury</vt:lpstr>
      <vt:lpstr>Arsenal/Peanut Yield (2020-2022)</vt:lpstr>
      <vt:lpstr>Cadre (imazapic/AC-263,222) vs. Pursuit (imazethapyr) vs. Arsenal (imazapyr) Structurally not that different but……..</vt:lpstr>
      <vt:lpstr>Garlon/Peanut/Injury</vt:lpstr>
      <vt:lpstr>Garlon/Peanut Yield (2020-2022)</vt:lpstr>
      <vt:lpstr>What do the top Georgia peanut growers do? 2022 Georgia Peanut Achievement Club Winners (2021 Crop)</vt:lpstr>
      <vt:lpstr>Questions/Comments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Peanut Weed Control Update</dc:title>
  <dc:creator>Eric P. Prostko</dc:creator>
  <cp:lastModifiedBy>Austin Krueger</cp:lastModifiedBy>
  <cp:revision>216</cp:revision>
  <cp:lastPrinted>2022-08-02T16:40:45Z</cp:lastPrinted>
  <dcterms:created xsi:type="dcterms:W3CDTF">2022-01-06T18:46:12Z</dcterms:created>
  <dcterms:modified xsi:type="dcterms:W3CDTF">2022-11-22T17:26:44Z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0x0101006F65AC2BF877FD48A05FEDF2C6453981</vt:lpwstr>
  </property>
</Properties>
</file>