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4"/>
    <p:sldMasterId id="2147484034" r:id="rId5"/>
    <p:sldMasterId id="2147484101" r:id="rId6"/>
    <p:sldMasterId id="2147484115" r:id="rId7"/>
    <p:sldMasterId id="2147484130" r:id="rId8"/>
    <p:sldMasterId id="2147484142" r:id="rId9"/>
    <p:sldMasterId id="2147484167" r:id="rId10"/>
    <p:sldMasterId id="2147484179" r:id="rId11"/>
  </p:sldMasterIdLst>
  <p:notesMasterIdLst>
    <p:notesMasterId r:id="rId47"/>
  </p:notesMasterIdLst>
  <p:sldIdLst>
    <p:sldId id="392" r:id="rId12"/>
    <p:sldId id="681" r:id="rId13"/>
    <p:sldId id="720" r:id="rId14"/>
    <p:sldId id="716" r:id="rId15"/>
    <p:sldId id="722" r:id="rId16"/>
    <p:sldId id="717" r:id="rId17"/>
    <p:sldId id="679" r:id="rId18"/>
    <p:sldId id="711" r:id="rId19"/>
    <p:sldId id="723" r:id="rId20"/>
    <p:sldId id="724" r:id="rId21"/>
    <p:sldId id="721" r:id="rId22"/>
    <p:sldId id="399" r:id="rId23"/>
    <p:sldId id="678" r:id="rId24"/>
    <p:sldId id="714" r:id="rId25"/>
    <p:sldId id="403" r:id="rId26"/>
    <p:sldId id="713" r:id="rId27"/>
    <p:sldId id="404" r:id="rId28"/>
    <p:sldId id="719" r:id="rId29"/>
    <p:sldId id="415" r:id="rId30"/>
    <p:sldId id="416" r:id="rId31"/>
    <p:sldId id="418" r:id="rId32"/>
    <p:sldId id="718" r:id="rId33"/>
    <p:sldId id="413" r:id="rId34"/>
    <p:sldId id="420" r:id="rId35"/>
    <p:sldId id="421" r:id="rId36"/>
    <p:sldId id="710" r:id="rId37"/>
    <p:sldId id="422" r:id="rId38"/>
    <p:sldId id="712" r:id="rId39"/>
    <p:sldId id="426" r:id="rId40"/>
    <p:sldId id="459" r:id="rId41"/>
    <p:sldId id="460" r:id="rId42"/>
    <p:sldId id="457" r:id="rId43"/>
    <p:sldId id="657" r:id="rId44"/>
    <p:sldId id="458" r:id="rId45"/>
    <p:sldId id="430" r:id="rId46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81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. Prostko" userId="57af0305-f4ff-4cda-9e98-7abbd193299d" providerId="ADAL" clId="{1BD58FE1-54D0-455F-9AD9-D7DC9E2AAEE8}"/>
    <pc:docChg chg="undo custSel addSld delSld modSld sldOrd">
      <pc:chgData name="Eric P. Prostko" userId="57af0305-f4ff-4cda-9e98-7abbd193299d" providerId="ADAL" clId="{1BD58FE1-54D0-455F-9AD9-D7DC9E2AAEE8}" dt="2021-11-29T17:58:59.122" v="985" actId="20577"/>
      <pc:docMkLst>
        <pc:docMk/>
      </pc:docMkLst>
      <pc:sldChg chg="addSp delSp modSp">
        <pc:chgData name="Eric P. Prostko" userId="57af0305-f4ff-4cda-9e98-7abbd193299d" providerId="ADAL" clId="{1BD58FE1-54D0-455F-9AD9-D7DC9E2AAEE8}" dt="2021-11-29T14:14:24.895" v="517" actId="1076"/>
        <pc:sldMkLst>
          <pc:docMk/>
          <pc:sldMk cId="1629574603" sldId="415"/>
        </pc:sldMkLst>
        <pc:spChg chg="mod">
          <ac:chgData name="Eric P. Prostko" userId="57af0305-f4ff-4cda-9e98-7abbd193299d" providerId="ADAL" clId="{1BD58FE1-54D0-455F-9AD9-D7DC9E2AAEE8}" dt="2021-11-29T14:10:49.343" v="292" actId="6549"/>
          <ac:spMkLst>
            <pc:docMk/>
            <pc:sldMk cId="1629574603" sldId="415"/>
            <ac:spMk id="8" creationId="{00000000-0000-0000-0000-000000000000}"/>
          </ac:spMkLst>
        </pc:spChg>
        <pc:picChg chg="del">
          <ac:chgData name="Eric P. Prostko" userId="57af0305-f4ff-4cda-9e98-7abbd193299d" providerId="ADAL" clId="{1BD58FE1-54D0-455F-9AD9-D7DC9E2AAEE8}" dt="2021-11-29T14:09:14.676" v="282"/>
          <ac:picMkLst>
            <pc:docMk/>
            <pc:sldMk cId="1629574603" sldId="415"/>
            <ac:picMk id="3" creationId="{54780B40-6A46-438E-84F8-136E93D067D9}"/>
          </ac:picMkLst>
        </pc:picChg>
        <pc:picChg chg="add del">
          <ac:chgData name="Eric P. Prostko" userId="57af0305-f4ff-4cda-9e98-7abbd193299d" providerId="ADAL" clId="{1BD58FE1-54D0-455F-9AD9-D7DC9E2AAEE8}" dt="2021-11-29T14:10:05.018" v="284" actId="478"/>
          <ac:picMkLst>
            <pc:docMk/>
            <pc:sldMk cId="1629574603" sldId="415"/>
            <ac:picMk id="4" creationId="{D27842F7-0FC9-4026-8772-ED847094126C}"/>
          </ac:picMkLst>
        </pc:picChg>
        <pc:picChg chg="add del mod modCrop">
          <ac:chgData name="Eric P. Prostko" userId="57af0305-f4ff-4cda-9e98-7abbd193299d" providerId="ADAL" clId="{1BD58FE1-54D0-455F-9AD9-D7DC9E2AAEE8}" dt="2021-11-29T14:13:41.448" v="448" actId="478"/>
          <ac:picMkLst>
            <pc:docMk/>
            <pc:sldMk cId="1629574603" sldId="415"/>
            <ac:picMk id="5" creationId="{73EF319B-FCEF-4016-8BD4-9573A0EFE9B0}"/>
          </ac:picMkLst>
        </pc:picChg>
        <pc:picChg chg="add mod modCrop">
          <ac:chgData name="Eric P. Prostko" userId="57af0305-f4ff-4cda-9e98-7abbd193299d" providerId="ADAL" clId="{1BD58FE1-54D0-455F-9AD9-D7DC9E2AAEE8}" dt="2021-11-29T14:14:24.895" v="517" actId="1076"/>
          <ac:picMkLst>
            <pc:docMk/>
            <pc:sldMk cId="1629574603" sldId="415"/>
            <ac:picMk id="6" creationId="{529E717E-03FE-474A-A18F-6EAABF49E1E8}"/>
          </ac:picMkLst>
        </pc:picChg>
      </pc:sldChg>
      <pc:sldChg chg="modSp">
        <pc:chgData name="Eric P. Prostko" userId="57af0305-f4ff-4cda-9e98-7abbd193299d" providerId="ADAL" clId="{1BD58FE1-54D0-455F-9AD9-D7DC9E2AAEE8}" dt="2021-11-29T17:56:02.241" v="974" actId="6549"/>
        <pc:sldMkLst>
          <pc:docMk/>
          <pc:sldMk cId="1260055841" sldId="418"/>
        </pc:sldMkLst>
        <pc:spChg chg="mod">
          <ac:chgData name="Eric P. Prostko" userId="57af0305-f4ff-4cda-9e98-7abbd193299d" providerId="ADAL" clId="{1BD58FE1-54D0-455F-9AD9-D7DC9E2AAEE8}" dt="2021-11-29T17:52:06.099" v="931" actId="115"/>
          <ac:spMkLst>
            <pc:docMk/>
            <pc:sldMk cId="1260055841" sldId="418"/>
            <ac:spMk id="3" creationId="{1C25A570-CB82-4522-98FE-EB558D7007E7}"/>
          </ac:spMkLst>
        </pc:spChg>
        <pc:spChg chg="mod">
          <ac:chgData name="Eric P. Prostko" userId="57af0305-f4ff-4cda-9e98-7abbd193299d" providerId="ADAL" clId="{1BD58FE1-54D0-455F-9AD9-D7DC9E2AAEE8}" dt="2021-11-29T17:56:02.241" v="974" actId="6549"/>
          <ac:spMkLst>
            <pc:docMk/>
            <pc:sldMk cId="1260055841" sldId="418"/>
            <ac:spMk id="11" creationId="{00000000-0000-0000-0000-000000000000}"/>
          </ac:spMkLst>
        </pc:spChg>
        <pc:picChg chg="mod">
          <ac:chgData name="Eric P. Prostko" userId="57af0305-f4ff-4cda-9e98-7abbd193299d" providerId="ADAL" clId="{1BD58FE1-54D0-455F-9AD9-D7DC9E2AAEE8}" dt="2021-11-29T17:48:02.515" v="914" actId="1076"/>
          <ac:picMkLst>
            <pc:docMk/>
            <pc:sldMk cId="1260055841" sldId="418"/>
            <ac:picMk id="13" creationId="{00000000-0000-0000-0000-000000000000}"/>
          </ac:picMkLst>
        </pc:picChg>
      </pc:sldChg>
      <pc:sldChg chg="del">
        <pc:chgData name="Eric P. Prostko" userId="57af0305-f4ff-4cda-9e98-7abbd193299d" providerId="ADAL" clId="{1BD58FE1-54D0-455F-9AD9-D7DC9E2AAEE8}" dt="2021-11-29T14:15:40.508" v="518" actId="2696"/>
        <pc:sldMkLst>
          <pc:docMk/>
          <pc:sldMk cId="88477640" sldId="419"/>
        </pc:sldMkLst>
      </pc:sldChg>
      <pc:sldChg chg="add del">
        <pc:chgData name="Eric P. Prostko" userId="57af0305-f4ff-4cda-9e98-7abbd193299d" providerId="ADAL" clId="{1BD58FE1-54D0-455F-9AD9-D7DC9E2AAEE8}" dt="2021-11-29T13:47:26.510" v="242" actId="2696"/>
        <pc:sldMkLst>
          <pc:docMk/>
          <pc:sldMk cId="3896268749" sldId="462"/>
        </pc:sldMkLst>
      </pc:sldChg>
      <pc:sldChg chg="ord">
        <pc:chgData name="Eric P. Prostko" userId="57af0305-f4ff-4cda-9e98-7abbd193299d" providerId="ADAL" clId="{1BD58FE1-54D0-455F-9AD9-D7DC9E2AAEE8}" dt="2021-11-29T17:33:44.400" v="734"/>
        <pc:sldMkLst>
          <pc:docMk/>
          <pc:sldMk cId="2426657224" sldId="679"/>
        </pc:sldMkLst>
      </pc:sldChg>
      <pc:sldChg chg="modSp">
        <pc:chgData name="Eric P. Prostko" userId="57af0305-f4ff-4cda-9e98-7abbd193299d" providerId="ADAL" clId="{1BD58FE1-54D0-455F-9AD9-D7DC9E2AAEE8}" dt="2021-11-29T15:12:56.162" v="700" actId="15"/>
        <pc:sldMkLst>
          <pc:docMk/>
          <pc:sldMk cId="1193952948" sldId="681"/>
        </pc:sldMkLst>
        <pc:spChg chg="mod">
          <ac:chgData name="Eric P. Prostko" userId="57af0305-f4ff-4cda-9e98-7abbd193299d" providerId="ADAL" clId="{1BD58FE1-54D0-455F-9AD9-D7DC9E2AAEE8}" dt="2021-11-29T15:12:56.162" v="700" actId="15"/>
          <ac:spMkLst>
            <pc:docMk/>
            <pc:sldMk cId="1193952948" sldId="681"/>
            <ac:spMk id="3" creationId="{5657A732-373E-43B6-8FB7-F9D14E1E4E3A}"/>
          </ac:spMkLst>
        </pc:spChg>
      </pc:sldChg>
      <pc:sldChg chg="addSp delSp modSp ord">
        <pc:chgData name="Eric P. Prostko" userId="57af0305-f4ff-4cda-9e98-7abbd193299d" providerId="ADAL" clId="{1BD58FE1-54D0-455F-9AD9-D7DC9E2AAEE8}" dt="2021-11-29T17:38:22.540" v="790" actId="14100"/>
        <pc:sldMkLst>
          <pc:docMk/>
          <pc:sldMk cId="1918106734" sldId="711"/>
        </pc:sldMkLst>
        <pc:spChg chg="add del mod">
          <ac:chgData name="Eric P. Prostko" userId="57af0305-f4ff-4cda-9e98-7abbd193299d" providerId="ADAL" clId="{1BD58FE1-54D0-455F-9AD9-D7DC9E2AAEE8}" dt="2021-11-29T17:38:03.544" v="786"/>
          <ac:spMkLst>
            <pc:docMk/>
            <pc:sldMk cId="1918106734" sldId="711"/>
            <ac:spMk id="3" creationId="{10EB4F6C-499C-4F8C-9BF3-272817722F79}"/>
          </ac:spMkLst>
        </pc:spChg>
        <pc:picChg chg="add del mod">
          <ac:chgData name="Eric P. Prostko" userId="57af0305-f4ff-4cda-9e98-7abbd193299d" providerId="ADAL" clId="{1BD58FE1-54D0-455F-9AD9-D7DC9E2AAEE8}" dt="2021-11-29T17:37:59.629" v="784" actId="478"/>
          <ac:picMkLst>
            <pc:docMk/>
            <pc:sldMk cId="1918106734" sldId="711"/>
            <ac:picMk id="2" creationId="{5BD3FD78-C36E-4F9A-AEC9-D457DF517D73}"/>
          </ac:picMkLst>
        </pc:picChg>
        <pc:picChg chg="add mod">
          <ac:chgData name="Eric P. Prostko" userId="57af0305-f4ff-4cda-9e98-7abbd193299d" providerId="ADAL" clId="{1BD58FE1-54D0-455F-9AD9-D7DC9E2AAEE8}" dt="2021-11-29T17:38:22.540" v="790" actId="14100"/>
          <ac:picMkLst>
            <pc:docMk/>
            <pc:sldMk cId="1918106734" sldId="711"/>
            <ac:picMk id="5" creationId="{72C7D9FC-4370-49BC-BF48-7A250836B151}"/>
          </ac:picMkLst>
        </pc:picChg>
        <pc:picChg chg="del mod">
          <ac:chgData name="Eric P. Prostko" userId="57af0305-f4ff-4cda-9e98-7abbd193299d" providerId="ADAL" clId="{1BD58FE1-54D0-455F-9AD9-D7DC9E2AAEE8}" dt="2021-11-29T17:38:01.312" v="785"/>
          <ac:picMkLst>
            <pc:docMk/>
            <pc:sldMk cId="1918106734" sldId="711"/>
            <ac:picMk id="9" creationId="{EBBBA62C-52CC-4A2E-A4FD-DA538B1C65AC}"/>
          </ac:picMkLst>
        </pc:picChg>
        <pc:picChg chg="mod">
          <ac:chgData name="Eric P. Prostko" userId="57af0305-f4ff-4cda-9e98-7abbd193299d" providerId="ADAL" clId="{1BD58FE1-54D0-455F-9AD9-D7DC9E2AAEE8}" dt="2021-11-29T17:37:53.709" v="778" actId="1076"/>
          <ac:picMkLst>
            <pc:docMk/>
            <pc:sldMk cId="1918106734" sldId="711"/>
            <ac:picMk id="11" creationId="{CD47F30F-7722-4F96-8EBA-603CEFE33FCE}"/>
          </ac:picMkLst>
        </pc:picChg>
      </pc:sldChg>
      <pc:sldChg chg="addSp modSp">
        <pc:chgData name="Eric P. Prostko" userId="57af0305-f4ff-4cda-9e98-7abbd193299d" providerId="ADAL" clId="{1BD58FE1-54D0-455F-9AD9-D7DC9E2AAEE8}" dt="2021-11-29T15:49:31.787" v="733" actId="6549"/>
        <pc:sldMkLst>
          <pc:docMk/>
          <pc:sldMk cId="592788467" sldId="713"/>
        </pc:sldMkLst>
        <pc:spChg chg="add mod">
          <ac:chgData name="Eric P. Prostko" userId="57af0305-f4ff-4cda-9e98-7abbd193299d" providerId="ADAL" clId="{1BD58FE1-54D0-455F-9AD9-D7DC9E2AAEE8}" dt="2021-11-29T15:49:31.787" v="733" actId="6549"/>
          <ac:spMkLst>
            <pc:docMk/>
            <pc:sldMk cId="592788467" sldId="713"/>
            <ac:spMk id="3" creationId="{B1EC1945-ED07-41EB-B735-696B73FB3537}"/>
          </ac:spMkLst>
        </pc:spChg>
      </pc:sldChg>
      <pc:sldChg chg="del">
        <pc:chgData name="Eric P. Prostko" userId="57af0305-f4ff-4cda-9e98-7abbd193299d" providerId="ADAL" clId="{1BD58FE1-54D0-455F-9AD9-D7DC9E2AAEE8}" dt="2021-11-29T17:57:58.420" v="975" actId="2696"/>
        <pc:sldMkLst>
          <pc:docMk/>
          <pc:sldMk cId="3066750127" sldId="715"/>
        </pc:sldMkLst>
      </pc:sldChg>
      <pc:sldChg chg="modSp ord">
        <pc:chgData name="Eric P. Prostko" userId="57af0305-f4ff-4cda-9e98-7abbd193299d" providerId="ADAL" clId="{1BD58FE1-54D0-455F-9AD9-D7DC9E2AAEE8}" dt="2021-11-29T15:05:57.658" v="699"/>
        <pc:sldMkLst>
          <pc:docMk/>
          <pc:sldMk cId="2881006926" sldId="721"/>
        </pc:sldMkLst>
        <pc:spChg chg="mod">
          <ac:chgData name="Eric P. Prostko" userId="57af0305-f4ff-4cda-9e98-7abbd193299d" providerId="ADAL" clId="{1BD58FE1-54D0-455F-9AD9-D7DC9E2AAEE8}" dt="2021-11-29T13:50:08.178" v="281" actId="255"/>
          <ac:spMkLst>
            <pc:docMk/>
            <pc:sldMk cId="2881006926" sldId="721"/>
            <ac:spMk id="6" creationId="{C53452F9-2797-4732-9272-2CFB2D8B475C}"/>
          </ac:spMkLst>
        </pc:spChg>
      </pc:sldChg>
      <pc:sldChg chg="addSp delSp modSp add">
        <pc:chgData name="Eric P. Prostko" userId="57af0305-f4ff-4cda-9e98-7abbd193299d" providerId="ADAL" clId="{1BD58FE1-54D0-455F-9AD9-D7DC9E2AAEE8}" dt="2021-11-29T17:58:59.122" v="985" actId="20577"/>
        <pc:sldMkLst>
          <pc:docMk/>
          <pc:sldMk cId="75756135" sldId="722"/>
        </pc:sldMkLst>
        <pc:spChg chg="mod">
          <ac:chgData name="Eric P. Prostko" userId="57af0305-f4ff-4cda-9e98-7abbd193299d" providerId="ADAL" clId="{1BD58FE1-54D0-455F-9AD9-D7DC9E2AAEE8}" dt="2021-11-29T13:37:32.828" v="21" actId="20577"/>
          <ac:spMkLst>
            <pc:docMk/>
            <pc:sldMk cId="75756135" sldId="722"/>
            <ac:spMk id="2" creationId="{D17FEDF0-0DC7-4C08-BCE0-DB157EE445BE}"/>
          </ac:spMkLst>
        </pc:spChg>
        <pc:spChg chg="del">
          <ac:chgData name="Eric P. Prostko" userId="57af0305-f4ff-4cda-9e98-7abbd193299d" providerId="ADAL" clId="{1BD58FE1-54D0-455F-9AD9-D7DC9E2AAEE8}" dt="2021-11-29T13:37:40.016" v="22"/>
          <ac:spMkLst>
            <pc:docMk/>
            <pc:sldMk cId="75756135" sldId="722"/>
            <ac:spMk id="3" creationId="{57F1D364-EC48-491B-9427-CC8BEC057092}"/>
          </ac:spMkLst>
        </pc:spChg>
        <pc:spChg chg="add del mod">
          <ac:chgData name="Eric P. Prostko" userId="57af0305-f4ff-4cda-9e98-7abbd193299d" providerId="ADAL" clId="{1BD58FE1-54D0-455F-9AD9-D7DC9E2AAEE8}" dt="2021-11-29T13:40:07.584" v="165"/>
          <ac:spMkLst>
            <pc:docMk/>
            <pc:sldMk cId="75756135" sldId="722"/>
            <ac:spMk id="4" creationId="{967C5E4A-D04A-4EF5-B3E1-301DF59671A3}"/>
          </ac:spMkLst>
        </pc:spChg>
        <pc:spChg chg="add del mod">
          <ac:chgData name="Eric P. Prostko" userId="57af0305-f4ff-4cda-9e98-7abbd193299d" providerId="ADAL" clId="{1BD58FE1-54D0-455F-9AD9-D7DC9E2AAEE8}" dt="2021-11-29T13:40:17.717" v="166"/>
          <ac:spMkLst>
            <pc:docMk/>
            <pc:sldMk cId="75756135" sldId="722"/>
            <ac:spMk id="5" creationId="{87588792-7300-44FF-8859-93E22D3FD9B1}"/>
          </ac:spMkLst>
        </pc:spChg>
        <pc:spChg chg="add mod">
          <ac:chgData name="Eric P. Prostko" userId="57af0305-f4ff-4cda-9e98-7abbd193299d" providerId="ADAL" clId="{1BD58FE1-54D0-455F-9AD9-D7DC9E2AAEE8}" dt="2021-11-29T17:58:59.122" v="985" actId="20577"/>
          <ac:spMkLst>
            <pc:docMk/>
            <pc:sldMk cId="75756135" sldId="722"/>
            <ac:spMk id="6" creationId="{C2A913D5-7CF5-4589-83F9-6C5E2FED34D0}"/>
          </ac:spMkLst>
        </pc:spChg>
        <pc:picChg chg="add mod">
          <ac:chgData name="Eric P. Prostko" userId="57af0305-f4ff-4cda-9e98-7abbd193299d" providerId="ADAL" clId="{1BD58FE1-54D0-455F-9AD9-D7DC9E2AAEE8}" dt="2021-11-29T14:28:09.013" v="579" actId="1076"/>
          <ac:picMkLst>
            <pc:docMk/>
            <pc:sldMk cId="75756135" sldId="722"/>
            <ac:picMk id="1026" creationId="{399FFB98-C937-4B2B-A38E-DD4C687A5E31}"/>
          </ac:picMkLst>
        </pc:picChg>
        <pc:picChg chg="add mod">
          <ac:chgData name="Eric P. Prostko" userId="57af0305-f4ff-4cda-9e98-7abbd193299d" providerId="ADAL" clId="{1BD58FE1-54D0-455F-9AD9-D7DC9E2AAEE8}" dt="2021-11-29T14:27:49.817" v="569" actId="14100"/>
          <ac:picMkLst>
            <pc:docMk/>
            <pc:sldMk cId="75756135" sldId="722"/>
            <ac:picMk id="1028" creationId="{D36C1AE9-CC9F-4A8D-9074-DFBD6ECF127A}"/>
          </ac:picMkLst>
        </pc:picChg>
        <pc:picChg chg="add del mod">
          <ac:chgData name="Eric P. Prostko" userId="57af0305-f4ff-4cda-9e98-7abbd193299d" providerId="ADAL" clId="{1BD58FE1-54D0-455F-9AD9-D7DC9E2AAEE8}" dt="2021-11-29T14:26:52.604" v="554" actId="478"/>
          <ac:picMkLst>
            <pc:docMk/>
            <pc:sldMk cId="75756135" sldId="722"/>
            <ac:picMk id="1030" creationId="{13B50251-3703-4D93-AC9D-2AF3A44FC779}"/>
          </ac:picMkLst>
        </pc:picChg>
        <pc:picChg chg="add del mod">
          <ac:chgData name="Eric P. Prostko" userId="57af0305-f4ff-4cda-9e98-7abbd193299d" providerId="ADAL" clId="{1BD58FE1-54D0-455F-9AD9-D7DC9E2AAEE8}" dt="2021-11-29T14:26:51.984" v="553" actId="478"/>
          <ac:picMkLst>
            <pc:docMk/>
            <pc:sldMk cId="75756135" sldId="722"/>
            <ac:picMk id="1032" creationId="{E5A04BEC-4217-4A31-9454-7DC2C09CBF5D}"/>
          </ac:picMkLst>
        </pc:picChg>
        <pc:picChg chg="add mod">
          <ac:chgData name="Eric P. Prostko" userId="57af0305-f4ff-4cda-9e98-7abbd193299d" providerId="ADAL" clId="{1BD58FE1-54D0-455F-9AD9-D7DC9E2AAEE8}" dt="2021-11-29T14:28:13.500" v="582" actId="1076"/>
          <ac:picMkLst>
            <pc:docMk/>
            <pc:sldMk cId="75756135" sldId="722"/>
            <ac:picMk id="1034" creationId="{9E51DBB6-BF8C-43F4-BE97-75B6D7D9BAF2}"/>
          </ac:picMkLst>
        </pc:picChg>
        <pc:picChg chg="add mod">
          <ac:chgData name="Eric P. Prostko" userId="57af0305-f4ff-4cda-9e98-7abbd193299d" providerId="ADAL" clId="{1BD58FE1-54D0-455F-9AD9-D7DC9E2AAEE8}" dt="2021-11-29T14:28:14.565" v="583" actId="1076"/>
          <ac:picMkLst>
            <pc:docMk/>
            <pc:sldMk cId="75756135" sldId="722"/>
            <ac:picMk id="1036" creationId="{60EE6E81-F427-4907-BF13-4FBA5CACF502}"/>
          </ac:picMkLst>
        </pc:picChg>
      </pc:sldChg>
      <pc:sldChg chg="modSp add">
        <pc:chgData name="Eric P. Prostko" userId="57af0305-f4ff-4cda-9e98-7abbd193299d" providerId="ADAL" clId="{1BD58FE1-54D0-455F-9AD9-D7DC9E2AAEE8}" dt="2021-11-29T14:46:52.980" v="593" actId="6549"/>
        <pc:sldMkLst>
          <pc:docMk/>
          <pc:sldMk cId="142230950" sldId="723"/>
        </pc:sldMkLst>
        <pc:spChg chg="mod">
          <ac:chgData name="Eric P. Prostko" userId="57af0305-f4ff-4cda-9e98-7abbd193299d" providerId="ADAL" clId="{1BD58FE1-54D0-455F-9AD9-D7DC9E2AAEE8}" dt="2021-11-29T14:46:52.980" v="593" actId="6549"/>
          <ac:spMkLst>
            <pc:docMk/>
            <pc:sldMk cId="142230950" sldId="723"/>
            <ac:spMk id="5" creationId="{79D1DA58-7B85-42D5-B401-7A931E43F097}"/>
          </ac:spMkLst>
        </pc:spChg>
        <pc:spChg chg="mod">
          <ac:chgData name="Eric P. Prostko" userId="57af0305-f4ff-4cda-9e98-7abbd193299d" providerId="ADAL" clId="{1BD58FE1-54D0-455F-9AD9-D7DC9E2AAEE8}" dt="2021-11-29T13:47:56.173" v="252" actId="1076"/>
          <ac:spMkLst>
            <pc:docMk/>
            <pc:sldMk cId="142230950" sldId="723"/>
            <ac:spMk id="10" creationId="{0275BE9E-7982-4A2C-B6A0-6F1C30C1959B}"/>
          </ac:spMkLst>
        </pc:spChg>
        <pc:picChg chg="mod">
          <ac:chgData name="Eric P. Prostko" userId="57af0305-f4ff-4cda-9e98-7abbd193299d" providerId="ADAL" clId="{1BD58FE1-54D0-455F-9AD9-D7DC9E2AAEE8}" dt="2021-11-29T13:47:38.069" v="246" actId="688"/>
          <ac:picMkLst>
            <pc:docMk/>
            <pc:sldMk cId="142230950" sldId="723"/>
            <ac:picMk id="12" creationId="{1E87BFE4-FE35-4307-8176-E0A1B0958877}"/>
          </ac:picMkLst>
        </pc:picChg>
        <pc:picChg chg="mod">
          <ac:chgData name="Eric P. Prostko" userId="57af0305-f4ff-4cda-9e98-7abbd193299d" providerId="ADAL" clId="{1BD58FE1-54D0-455F-9AD9-D7DC9E2AAEE8}" dt="2021-11-29T13:47:42.665" v="248" actId="1076"/>
          <ac:picMkLst>
            <pc:docMk/>
            <pc:sldMk cId="142230950" sldId="723"/>
            <ac:picMk id="14" creationId="{6D95FF86-82E0-4BDC-B409-4BE4987BE860}"/>
          </ac:picMkLst>
        </pc:picChg>
      </pc:sldChg>
      <pc:sldChg chg="addSp delSp modSp add">
        <pc:chgData name="Eric P. Prostko" userId="57af0305-f4ff-4cda-9e98-7abbd193299d" providerId="ADAL" clId="{1BD58FE1-54D0-455F-9AD9-D7DC9E2AAEE8}" dt="2021-11-29T15:04:27.133" v="698" actId="931"/>
        <pc:sldMkLst>
          <pc:docMk/>
          <pc:sldMk cId="1988938292" sldId="724"/>
        </pc:sldMkLst>
        <pc:spChg chg="mod">
          <ac:chgData name="Eric P. Prostko" userId="57af0305-f4ff-4cda-9e98-7abbd193299d" providerId="ADAL" clId="{1BD58FE1-54D0-455F-9AD9-D7DC9E2AAEE8}" dt="2021-11-29T15:00:03.381" v="685" actId="20577"/>
          <ac:spMkLst>
            <pc:docMk/>
            <pc:sldMk cId="1988938292" sldId="724"/>
            <ac:spMk id="2" creationId="{42112250-A243-4A21-9FC0-B82FE0E4BDB5}"/>
          </ac:spMkLst>
        </pc:spChg>
        <pc:spChg chg="del">
          <ac:chgData name="Eric P. Prostko" userId="57af0305-f4ff-4cda-9e98-7abbd193299d" providerId="ADAL" clId="{1BD58FE1-54D0-455F-9AD9-D7DC9E2AAEE8}" dt="2021-11-29T15:00:11.305" v="686"/>
          <ac:spMkLst>
            <pc:docMk/>
            <pc:sldMk cId="1988938292" sldId="724"/>
            <ac:spMk id="3" creationId="{ABB770E0-A9BD-46D5-A9B4-A58DBE505925}"/>
          </ac:spMkLst>
        </pc:spChg>
        <pc:spChg chg="del">
          <ac:chgData name="Eric P. Prostko" userId="57af0305-f4ff-4cda-9e98-7abbd193299d" providerId="ADAL" clId="{1BD58FE1-54D0-455F-9AD9-D7DC9E2AAEE8}" dt="2021-11-29T15:00:11.305" v="686"/>
          <ac:spMkLst>
            <pc:docMk/>
            <pc:sldMk cId="1988938292" sldId="724"/>
            <ac:spMk id="4" creationId="{C0AFF71A-4CA7-4886-B1CE-E92585A3E84E}"/>
          </ac:spMkLst>
        </pc:spChg>
        <pc:spChg chg="del">
          <ac:chgData name="Eric P. Prostko" userId="57af0305-f4ff-4cda-9e98-7abbd193299d" providerId="ADAL" clId="{1BD58FE1-54D0-455F-9AD9-D7DC9E2AAEE8}" dt="2021-11-29T15:00:11.305" v="686"/>
          <ac:spMkLst>
            <pc:docMk/>
            <pc:sldMk cId="1988938292" sldId="724"/>
            <ac:spMk id="5" creationId="{AD8D3614-9736-49BF-BA3C-F21947FE4D28}"/>
          </ac:spMkLst>
        </pc:spChg>
        <pc:spChg chg="del">
          <ac:chgData name="Eric P. Prostko" userId="57af0305-f4ff-4cda-9e98-7abbd193299d" providerId="ADAL" clId="{1BD58FE1-54D0-455F-9AD9-D7DC9E2AAEE8}" dt="2021-11-29T15:00:11.305" v="686"/>
          <ac:spMkLst>
            <pc:docMk/>
            <pc:sldMk cId="1988938292" sldId="724"/>
            <ac:spMk id="6" creationId="{31E64DE1-1A82-43EB-BC60-BEB9DED1BA50}"/>
          </ac:spMkLst>
        </pc:spChg>
        <pc:spChg chg="add del mod">
          <ac:chgData name="Eric P. Prostko" userId="57af0305-f4ff-4cda-9e98-7abbd193299d" providerId="ADAL" clId="{1BD58FE1-54D0-455F-9AD9-D7DC9E2AAEE8}" dt="2021-11-29T15:01:22.724" v="687" actId="931"/>
          <ac:spMkLst>
            <pc:docMk/>
            <pc:sldMk cId="1988938292" sldId="724"/>
            <ac:spMk id="7" creationId="{E51F4D0A-C1AB-4259-942F-3468F103A508}"/>
          </ac:spMkLst>
        </pc:spChg>
        <pc:spChg chg="add del mod">
          <ac:chgData name="Eric P. Prostko" userId="57af0305-f4ff-4cda-9e98-7abbd193299d" providerId="ADAL" clId="{1BD58FE1-54D0-455F-9AD9-D7DC9E2AAEE8}" dt="2021-11-29T15:01:43.847" v="688" actId="931"/>
          <ac:spMkLst>
            <pc:docMk/>
            <pc:sldMk cId="1988938292" sldId="724"/>
            <ac:spMk id="8" creationId="{036006F3-C9B3-4F5D-928C-9787BB19E204}"/>
          </ac:spMkLst>
        </pc:spChg>
        <pc:spChg chg="add del mod">
          <ac:chgData name="Eric P. Prostko" userId="57af0305-f4ff-4cda-9e98-7abbd193299d" providerId="ADAL" clId="{1BD58FE1-54D0-455F-9AD9-D7DC9E2AAEE8}" dt="2021-11-29T15:02:45.186" v="693" actId="931"/>
          <ac:spMkLst>
            <pc:docMk/>
            <pc:sldMk cId="1988938292" sldId="724"/>
            <ac:spMk id="15" creationId="{1D334AF4-AFEC-4A87-93BF-C3F3B9859470}"/>
          </ac:spMkLst>
        </pc:spChg>
        <pc:spChg chg="add del mod">
          <ac:chgData name="Eric P. Prostko" userId="57af0305-f4ff-4cda-9e98-7abbd193299d" providerId="ADAL" clId="{1BD58FE1-54D0-455F-9AD9-D7DC9E2AAEE8}" dt="2021-11-29T15:04:27.133" v="698" actId="931"/>
          <ac:spMkLst>
            <pc:docMk/>
            <pc:sldMk cId="1988938292" sldId="724"/>
            <ac:spMk id="16" creationId="{0099C364-086C-409F-9FAD-93C43A60C676}"/>
          </ac:spMkLst>
        </pc:spChg>
        <pc:picChg chg="add mod">
          <ac:chgData name="Eric P. Prostko" userId="57af0305-f4ff-4cda-9e98-7abbd193299d" providerId="ADAL" clId="{1BD58FE1-54D0-455F-9AD9-D7DC9E2AAEE8}" dt="2021-11-29T15:01:47.112" v="689" actId="1076"/>
          <ac:picMkLst>
            <pc:docMk/>
            <pc:sldMk cId="1988938292" sldId="724"/>
            <ac:picMk id="10" creationId="{EDC6B57A-E6B0-41E0-90C1-05BAAC984973}"/>
          </ac:picMkLst>
        </pc:picChg>
        <pc:picChg chg="add mod">
          <ac:chgData name="Eric P. Prostko" userId="57af0305-f4ff-4cda-9e98-7abbd193299d" providerId="ADAL" clId="{1BD58FE1-54D0-455F-9AD9-D7DC9E2AAEE8}" dt="2021-11-29T15:02:55.576" v="697" actId="1076"/>
          <ac:picMkLst>
            <pc:docMk/>
            <pc:sldMk cId="1988938292" sldId="724"/>
            <ac:picMk id="12" creationId="{AF03FB43-4FDB-4EA4-996F-C283E758E826}"/>
          </ac:picMkLst>
        </pc:picChg>
        <pc:picChg chg="add del mod">
          <ac:chgData name="Eric P. Prostko" userId="57af0305-f4ff-4cda-9e98-7abbd193299d" providerId="ADAL" clId="{1BD58FE1-54D0-455F-9AD9-D7DC9E2AAEE8}" dt="2021-11-29T15:02:28.537" v="691"/>
          <ac:picMkLst>
            <pc:docMk/>
            <pc:sldMk cId="1988938292" sldId="724"/>
            <ac:picMk id="14" creationId="{F869CE2F-D1C4-4EA4-9A20-32AE74A25D81}"/>
          </ac:picMkLst>
        </pc:picChg>
        <pc:picChg chg="add mod">
          <ac:chgData name="Eric P. Prostko" userId="57af0305-f4ff-4cda-9e98-7abbd193299d" providerId="ADAL" clId="{1BD58FE1-54D0-455F-9AD9-D7DC9E2AAEE8}" dt="2021-11-29T15:02:45.186" v="693" actId="931"/>
          <ac:picMkLst>
            <pc:docMk/>
            <pc:sldMk cId="1988938292" sldId="724"/>
            <ac:picMk id="18" creationId="{CEF547BA-75E6-4776-876A-B0ECCE62ED42}"/>
          </ac:picMkLst>
        </pc:picChg>
        <pc:picChg chg="add mod">
          <ac:chgData name="Eric P. Prostko" userId="57af0305-f4ff-4cda-9e98-7abbd193299d" providerId="ADAL" clId="{1BD58FE1-54D0-455F-9AD9-D7DC9E2AAEE8}" dt="2021-11-29T15:04:27.133" v="698" actId="931"/>
          <ac:picMkLst>
            <pc:docMk/>
            <pc:sldMk cId="1988938292" sldId="724"/>
            <ac:picMk id="20" creationId="{7BCECD48-B049-48F0-864E-0B7DC3A22ED5}"/>
          </ac:picMkLst>
        </pc:picChg>
      </pc:sldChg>
      <pc:sldMasterChg chg="delSldLayout">
        <pc:chgData name="Eric P. Prostko" userId="57af0305-f4ff-4cda-9e98-7abbd193299d" providerId="ADAL" clId="{1BD58FE1-54D0-455F-9AD9-D7DC9E2AAEE8}" dt="2021-11-29T13:47:26.510" v="243" actId="2696"/>
        <pc:sldMasterMkLst>
          <pc:docMk/>
          <pc:sldMasterMk cId="3024638010" sldId="2147484142"/>
        </pc:sldMasterMkLst>
        <pc:sldLayoutChg chg="del">
          <pc:chgData name="Eric P. Prostko" userId="57af0305-f4ff-4cda-9e98-7abbd193299d" providerId="ADAL" clId="{1BD58FE1-54D0-455F-9AD9-D7DC9E2AAEE8}" dt="2021-11-29T13:47:26.510" v="243" actId="2696"/>
          <pc:sldLayoutMkLst>
            <pc:docMk/>
            <pc:sldMasterMk cId="3024638010" sldId="2147484142"/>
            <pc:sldLayoutMk cId="1409017478" sldId="21474841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EE51-2C2D-4DF0-A5DB-0168089C805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F0EC-5B4E-4F08-80E5-9198173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D7FFC-6CB0-4B09-88E0-66A591A91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7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1416F9B-C4BE-4499-AA78-5412D8F4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CDEC-6DD9-4202-8B20-879A51D7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95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79A8E9-BE17-42FE-935A-B76BE5417B04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2791B5-4186-484C-8E21-2120E3B44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241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8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748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46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47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34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04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86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74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4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C529-9507-4EA4-BA78-E2663D28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27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15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21CA-FD39-4213-B936-F97955D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0034-17A7-4D17-8D0C-DE05A4D5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E879-4D81-4B3F-BD6A-C2F8B64E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1F1D-E33C-417C-BED7-2CD94B16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982D-03D1-4593-B3BC-A258B423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2F2F-0C5A-41A6-926A-7BA716A9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6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1462-C069-4CB9-8A9A-5D968C4C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FB97-3D06-4C85-8FD2-16E8CBAC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604-69C6-41A5-9BBE-AC696D36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FCBD-6E5E-4DDF-B550-7FDF6E88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1638F28-79C3-4D8D-BAFB-27DAD20F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2673-F357-4832-93FC-90D15867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94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2E26-BC72-48A0-89D7-24DA19EF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66FF-6752-44B1-BDC6-D6EA9405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5ACB-B9E2-43F3-A532-7E8C802FF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79F1-D9A9-4715-BB7D-BB1956B9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376A-B4AA-448F-B2DF-EFCC3687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CDB8-7F98-4827-A5D8-169B4ADE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1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C98A-890E-453E-BFC4-C199E33D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DAC-A1E8-4F3E-8ACE-B117FF88F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17E7-78C3-4E49-9D03-3A86386F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9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0AE0-DADB-4ADF-A73D-10FB0CF0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AE99-9719-490D-889B-3DA0DD48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7C77-D586-4368-A9DE-FCAB0AB01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5A5-3696-41F6-8533-1F4CE330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8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1902-FA4A-4018-A756-9765EB5C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1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A2DA-B4D1-4171-8847-CAA8243D2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6A10-D617-4B26-9FA0-0AA1CFB0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7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FC05-B39D-4A46-8923-42665AA9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4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7BE6-B458-49F6-9D61-F722869C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BFFD-D594-4361-84E0-9469AE22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5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86AF-4A50-4CD0-B731-88D6C99FA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2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fld id="{3B1729A5-F10A-4D7E-AE97-36AAC9A3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75567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CAC892-C30F-4788-8295-9939C667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0717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472EA-3560-4DEE-8BDE-022E241B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3458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7C37AE-8CBA-4662-9B99-E888A74E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8013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0F9F1-1390-4D22-A937-0226FDA7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1103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CE536-1C6E-4BDC-98AA-12B35ED6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2072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AD83A4-D567-4DF9-9FF4-B3757A9B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29436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9FB744-3942-4FE7-8D79-69D1276B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482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80ABC-692E-4BDE-9086-827B1B78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8774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EB3B-BDF0-4C3D-8784-EE67DB14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9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31162C-CFFC-4D5C-8918-92F30A3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0360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261171-AC55-4354-AC63-CCC41878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5674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9CB7A3-6171-4F49-891A-A4420417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4260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1F21-CB0A-466E-90F9-33A9DA4E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7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3CB-9CCF-4003-AD09-B12E7CFB0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843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5E51F-EF8A-4E8F-98CE-EC8576999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82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86B8-0D0A-4F44-8A2D-E1C9AE344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064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7678B-822B-4CE1-8927-E4BE73CD5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835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B41C-7AA4-4D20-AF82-CAA1B63D9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04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FC7BA-69DA-4CE2-BF7A-ADB3F1A9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0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7020-D95E-4972-9F64-2FC32E78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70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CD1C-74E2-4565-9BC5-FD3509539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92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2DBA-091C-4E15-961D-5F84FA8E4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28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1629-E77C-4A4C-8F23-E6EA7928C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09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7DD4A-128E-488A-99C8-FF698EFE9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3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2C3E-3B0B-4A58-A736-2E5E03E61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11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4EC1F-366E-4B6C-9F05-B796EC682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42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F76E-289E-4669-BA3C-E1FF20BE6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399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96544-E058-4C92-B0CF-AA4BA0A16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736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4CBD-651F-4ECB-B53A-8A8D8212B697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85AE3-A4EF-427A-90A0-A7FAD1E49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125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7B96-4ECB-477C-9D4D-9CCB62BEEC8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EF1A-52A1-4ECA-9D33-6B33B7D8B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8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FD68-CD5F-482D-98BB-F1D73FD1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9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C84A-D99B-4C5A-88D9-B70E12C67E3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EDE1A-13DC-49D9-A181-6BE1E2F9B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68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907E-E75E-41A2-B3A6-B3FEC33ACA55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D5191-817C-45D6-8B42-9E03586B8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709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404F-3C2C-449A-BDCC-E33C6E978C3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95CE2-0B76-47DC-A6EA-42EA8A91D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084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18F7-A435-4645-B70F-756742E1889F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30396-63BC-4481-8CB3-59F1E8DB2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57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6E2E-3FCF-41FA-8E55-091121671BE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8E64-1057-4E04-BBAB-269BA1EEA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385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4AF8-27A8-487C-A301-6203BD12DEA2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07D3-5CE2-48DC-8655-45C8A205D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75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91B0-2DE1-4BAF-BCE4-85DE898BFC7C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B611-6167-4086-9947-661E2635E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45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6ED-C87A-4DC7-BD0C-68ACF7F5A554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0024-B7AE-42E2-A3FD-97C2677D4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4512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2BDB-7B4C-415A-8F11-18B2DE4CC22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51EB-32AB-454C-B23B-D577B101B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5873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3AF6-5A35-4927-9FBF-71D86767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8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0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52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4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764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43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7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40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6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75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556F-5E96-46E9-936A-4F2C4CB0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5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F30C77-02D6-47D1-A5DB-E5F9B6CEA10D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AAFAF76-D4EA-4DA2-BD7B-6169CB421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393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8E54AF-7334-4066-B41A-67267993507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833C59-4307-47F0-8DD0-65A1DBF9B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46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AB68D9-1EE5-4572-B18C-0E443CA69D76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CBAE12-F7E5-4FBA-8C98-C60D96AC7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251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BADBA8-D446-4F52-B1CE-5A40309D2802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7F7E10-481C-4A3E-BA3B-25BF469FA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8775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8CA8D2-7655-4C69-AEA9-F7BBAA2BE61C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A723EF-379C-4618-9650-6F8B783C5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45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494017-4156-46EB-B0CB-A17D5DEA0655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19883F3-FCE7-4148-A823-D67568448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27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7E7EBB-8536-4A45-B505-393CB34943AC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E663A1-282F-4AD5-B8C8-A5E578251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177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A33F67-ACEC-4CB1-9E24-3E7DB80B05A5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4CAD03-2026-462B-B6FE-C9C5E45B9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7062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9574D6-5B54-4CA5-8CBC-1EACB0B5FC78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D23026-1EBB-4DD3-8267-818419B2D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67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CED08F-8CE0-4D67-8F55-135FABC75904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5C2F9F-FC4C-4D08-ADFE-6FA6C976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97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FAED-7D74-4BD0-9B82-D0D5C4B3E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9CC75-32B6-434E-8578-70CDAA7FA9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P_SAGRI_TXT_Soybean_Patc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2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16427-D590-403C-AD5C-A0426772E6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fld id="{58CA5769-A573-49F5-AC63-34B7624961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47726A5-3E73-4F90-8D53-1F2D8EA49582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C75209-3794-4EE8-BE74-9EF914613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05D8-E7D7-45E5-9F3E-B67BE4D7B7D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262B-5C25-4DB1-B1A4-94D89C87E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3C60A2-BB82-42D2-8B09-719EE91782F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0A33EF-EA57-4F83-8ACD-CBBDE6C1C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05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9AA6-7BD1-4C8E-BC07-B7A14F5238B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C6AA-6391-43FD-BA09-2047D7B8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list.com/en/resources-and-rewards.html" TargetMode="External"/><Relationship Id="rId2" Type="http://schemas.openxmlformats.org/officeDocument/2006/relationships/hyperlink" Target="https://www.enlist.com/en/approved-tank-mixes/enlist-one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xtendimaxapplicationrequirements.com/Pages/default.aspx" TargetMode="External"/><Relationship Id="rId2" Type="http://schemas.openxmlformats.org/officeDocument/2006/relationships/hyperlink" Target="https://www.syngenta-us.com/herbicides/tavium-application-stewardshi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hyperlink" Target="https://www.engeniaherbicide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prostko@uga.edu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0" y="1524000"/>
            <a:ext cx="2895600" cy="1470025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rgbClr val="FFFF00"/>
                </a:solidFill>
              </a:rPr>
              <a:t>2022 Soybean Weed Control Update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686800" cy="6985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Eric P. Prostko</a:t>
            </a:r>
          </a:p>
          <a:p>
            <a:pPr algn="ctr" eaLnBrk="1" hangingPunct="1"/>
            <a:r>
              <a:rPr lang="en-US" altLang="en-US" dirty="0"/>
              <a:t>Professor and Extension Weed Specialist</a:t>
            </a:r>
          </a:p>
          <a:p>
            <a:pPr algn="ctr" eaLnBrk="1" hangingPunct="1"/>
            <a:r>
              <a:rPr lang="en-US" altLang="en-US" dirty="0"/>
              <a:t>Dept. Crop &amp; Soil Sciences</a:t>
            </a:r>
          </a:p>
        </p:txBody>
      </p:sp>
      <p:pic>
        <p:nvPicPr>
          <p:cNvPr id="1026" name="Picture 2" descr="C:\Users\eprostko\AppData\Local\Temp\Temp1_CAES Formal.zip\Formal\JPG\CAES-FS-F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447575" cy="9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0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2250-A243-4A21-9FC0-B82FE0E4BDB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PPO Injury on Soybean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C6B57A-E6B0-41E0-90C1-05BAAC98497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1752600"/>
            <a:ext cx="2946400" cy="22098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03FB43-4FDB-4EA4-996F-C283E758E82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7415" y="1437867"/>
            <a:ext cx="2158718" cy="2890348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EF547BA-75E6-4776-876A-B0ECCE62ED42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4114800"/>
            <a:ext cx="2946400" cy="2209800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BCECD48-B049-48F0-864E-0B7DC3A22E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4114800"/>
            <a:ext cx="2946400" cy="2209800"/>
          </a:xfrm>
        </p:spPr>
      </p:pic>
    </p:spTree>
    <p:extLst>
      <p:ext uri="{BB962C8B-B14F-4D97-AF65-F5344CB8AC3E}">
        <p14:creationId xmlns:p14="http://schemas.microsoft.com/office/powerpoint/2010/main" val="198893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4CBB2F-F860-48A8-97D7-9BBF3A4D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Valor in GA Soybeans?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452F9-2797-4732-9272-2CFB2D8B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475295"/>
            <a:ext cx="4343400" cy="4572000"/>
          </a:xfrm>
        </p:spPr>
        <p:txBody>
          <a:bodyPr/>
          <a:lstStyle/>
          <a:p>
            <a:r>
              <a:rPr lang="en-US" sz="2200" dirty="0"/>
              <a:t>Effective, legal and labeled but…….</a:t>
            </a:r>
          </a:p>
          <a:p>
            <a:r>
              <a:rPr lang="en-US" sz="2200" dirty="0"/>
              <a:t>Are you worried about PPO resistance?</a:t>
            </a:r>
          </a:p>
          <a:p>
            <a:pPr lvl="1"/>
            <a:r>
              <a:rPr lang="en-US" sz="2200" b="1" i="1" dirty="0"/>
              <a:t>13 species worldwide</a:t>
            </a:r>
          </a:p>
          <a:p>
            <a:pPr lvl="2"/>
            <a:r>
              <a:rPr lang="en-US" sz="2200" b="1" i="1" dirty="0"/>
              <a:t>4 species in US</a:t>
            </a:r>
          </a:p>
          <a:p>
            <a:pPr lvl="3"/>
            <a:r>
              <a:rPr lang="en-US" sz="2200" b="1" i="1" dirty="0"/>
              <a:t>1 species in GA</a:t>
            </a:r>
          </a:p>
          <a:p>
            <a:r>
              <a:rPr lang="en-US" sz="2200" dirty="0"/>
              <a:t>Weed control in cotton and peanut without Valor?</a:t>
            </a:r>
          </a:p>
          <a:p>
            <a:r>
              <a:rPr lang="en-US" sz="2200" dirty="0"/>
              <a:t>Valor fb Reflex/Prefix is a good weed control program but a </a:t>
            </a:r>
            <a:r>
              <a:rPr lang="en-US" sz="2200" b="1" i="1" u="sng" dirty="0"/>
              <a:t>bad</a:t>
            </a:r>
            <a:r>
              <a:rPr lang="en-US" sz="2200" dirty="0"/>
              <a:t> resistance mgt plan!</a:t>
            </a:r>
          </a:p>
        </p:txBody>
      </p:sp>
      <p:pic>
        <p:nvPicPr>
          <p:cNvPr id="1026" name="Picture 2" descr="Liquid Formulation Valor® EZ Herbicide Available for 2017">
            <a:extLst>
              <a:ext uri="{FF2B5EF4-FFF2-40B4-BE49-F238E27FC236}">
                <a16:creationId xmlns:a16="http://schemas.microsoft.com/office/drawing/2014/main" id="{727C204F-BBFD-4F5E-A12D-AF36820BE3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84808"/>
            <a:ext cx="4038600" cy="12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349FD-789D-4395-BDAC-55032C4B44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" y="3657600"/>
            <a:ext cx="42062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0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Liberty-Link® Soybeans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0" y="1600200"/>
            <a:ext cx="5029200" cy="45720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Liberty 2.34SL @ 32-43 oz/A or generics</a:t>
            </a:r>
          </a:p>
          <a:p>
            <a:pPr eaLnBrk="1" hangingPunct="1"/>
            <a:r>
              <a:rPr lang="en-US" altLang="en-US" sz="2200" dirty="0"/>
              <a:t>VE-R1 (beginning bloom)</a:t>
            </a:r>
          </a:p>
          <a:p>
            <a:pPr eaLnBrk="1" hangingPunct="1"/>
            <a:r>
              <a:rPr lang="en-US" altLang="en-US" sz="2200" dirty="0"/>
              <a:t>2 applications (5 days apart)</a:t>
            </a:r>
          </a:p>
          <a:p>
            <a:pPr lvl="1" eaLnBrk="1" hangingPunct="1"/>
            <a:r>
              <a:rPr lang="en-US" altLang="en-US" sz="1900" dirty="0"/>
              <a:t> (87 oz/A/year total)</a:t>
            </a:r>
          </a:p>
          <a:p>
            <a:pPr eaLnBrk="1" hangingPunct="1"/>
            <a:r>
              <a:rPr lang="en-US" altLang="en-US" sz="2200" dirty="0"/>
              <a:t>Tank-mixes with POST grass herbicides may reduce grass control  </a:t>
            </a:r>
          </a:p>
          <a:p>
            <a:pPr lvl="1" eaLnBrk="1" hangingPunct="1"/>
            <a:r>
              <a:rPr lang="en-US" altLang="en-US" sz="2000" i="1" dirty="0"/>
              <a:t>Assure (10-21%); </a:t>
            </a:r>
            <a:r>
              <a:rPr lang="en-US" altLang="en-US" sz="2000" i="1" dirty="0" err="1"/>
              <a:t>Fusilade</a:t>
            </a:r>
            <a:r>
              <a:rPr lang="en-US" altLang="en-US" sz="2000" i="1" dirty="0"/>
              <a:t> (8-12%); </a:t>
            </a:r>
            <a:r>
              <a:rPr lang="en-US" altLang="en-US" sz="2000" i="1" dirty="0" err="1"/>
              <a:t>Poast</a:t>
            </a:r>
            <a:r>
              <a:rPr lang="en-US" altLang="en-US" sz="2000" i="1" dirty="0"/>
              <a:t> (25-41%); Select (4-22%)</a:t>
            </a:r>
          </a:p>
          <a:p>
            <a:pPr eaLnBrk="1" hangingPunct="1"/>
            <a:r>
              <a:rPr lang="en-US" altLang="en-US" sz="2200" dirty="0"/>
              <a:t>Residuals still needed</a:t>
            </a:r>
          </a:p>
          <a:p>
            <a:pPr eaLnBrk="1" hangingPunct="1"/>
            <a:r>
              <a:rPr lang="en-US" altLang="en-US" sz="2200" b="1" i="1" u="sng" dirty="0"/>
              <a:t>15 GPA, medium-coarse droplet size, small weeds, 9 am - 6 pm</a:t>
            </a:r>
          </a:p>
          <a:p>
            <a:pPr eaLnBrk="1" hangingPunct="1"/>
            <a:endParaRPr lang="en-US" altLang="en-US" sz="2200" b="1" i="1" u="sng" dirty="0"/>
          </a:p>
          <a:p>
            <a:pPr eaLnBrk="1" hangingPunct="1"/>
            <a:endParaRPr lang="en-US" altLang="en-US" sz="1600" dirty="0"/>
          </a:p>
        </p:txBody>
      </p:sp>
      <p:pic>
        <p:nvPicPr>
          <p:cNvPr id="179204" name="Picture 2" descr="Liberty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34975" y="-26008013"/>
            <a:ext cx="6810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657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772" y="2514600"/>
            <a:ext cx="163182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886200"/>
            <a:ext cx="2858619" cy="11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700" y="5179364"/>
            <a:ext cx="2408238" cy="7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76" y="5943600"/>
            <a:ext cx="2660650" cy="62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786966" cy="10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86738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A642-E0BE-4059-B9BA-7D826359AD8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76200" y="44017"/>
            <a:ext cx="7291388" cy="981960"/>
          </a:xfrm>
        </p:spPr>
        <p:txBody>
          <a:bodyPr/>
          <a:lstStyle/>
          <a:p>
            <a:r>
              <a:rPr lang="en-US" dirty="0"/>
              <a:t>Soybean Weed Control - 2021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A785E6-2004-4E2D-85F3-EA4589379A9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9851" y="1481466"/>
            <a:ext cx="2626938" cy="1969806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759776-5DEB-4FE0-A102-7058635CF06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47154" y="1481266"/>
            <a:ext cx="2626940" cy="1970204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3A4DCEC-2C74-40D5-BE03-8C10FA23E75F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47707" y="1481265"/>
            <a:ext cx="2626941" cy="197020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1667BAE-1AFD-4B4C-97F4-BAA21067A5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9647" y="4327436"/>
            <a:ext cx="2626944" cy="1970207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964BCB-CED8-48C6-9050-D41B28E762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47149" y="4327435"/>
            <a:ext cx="2626945" cy="1970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542EE3-C8EF-4818-A43F-F65097D38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47708" y="4327435"/>
            <a:ext cx="2626947" cy="19702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4D70F6-1FFF-43C8-9807-CB03A8360E8A}"/>
              </a:ext>
            </a:extLst>
          </p:cNvPr>
          <p:cNvSpPr txBox="1"/>
          <p:nvPr/>
        </p:nvSpPr>
        <p:spPr>
          <a:xfrm>
            <a:off x="8215268" y="60198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SB-04-21</a:t>
            </a:r>
          </a:p>
          <a:p>
            <a:r>
              <a:rPr lang="en-US" sz="1200" dirty="0"/>
              <a:t>July 19</a:t>
            </a:r>
          </a:p>
          <a:p>
            <a:r>
              <a:rPr lang="en-US" sz="1200" dirty="0"/>
              <a:t>53 DAP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F420B-9A71-4DF4-88C3-2404851FDB8D}"/>
              </a:ext>
            </a:extLst>
          </p:cNvPr>
          <p:cNvSpPr txBox="1"/>
          <p:nvPr/>
        </p:nvSpPr>
        <p:spPr>
          <a:xfrm>
            <a:off x="1635211" y="1099795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78261F-D023-485A-A8A1-FA01473DE0E8}"/>
              </a:ext>
            </a:extLst>
          </p:cNvPr>
          <p:cNvSpPr txBox="1"/>
          <p:nvPr/>
        </p:nvSpPr>
        <p:spPr>
          <a:xfrm>
            <a:off x="3382320" y="1152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+ Zidua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955983-3C46-42AE-8F27-24CF56E27009}"/>
              </a:ext>
            </a:extLst>
          </p:cNvPr>
          <p:cNvSpPr txBox="1"/>
          <p:nvPr/>
        </p:nvSpPr>
        <p:spPr>
          <a:xfrm>
            <a:off x="5494638" y="1152896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+ Outlook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27DFB-DC17-4FEA-9E82-D2CC2858C6AF}"/>
              </a:ext>
            </a:extLst>
          </p:cNvPr>
          <p:cNvSpPr txBox="1"/>
          <p:nvPr/>
        </p:nvSpPr>
        <p:spPr>
          <a:xfrm>
            <a:off x="1297460" y="3945520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Liberty + Dual</a:t>
            </a:r>
          </a:p>
          <a:p>
            <a:pPr algn="ctr"/>
            <a:r>
              <a:rPr lang="en-US" dirty="0"/>
              <a:t> Magnum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AD47B-CFA3-4574-B58F-E5556305B6E4}"/>
              </a:ext>
            </a:extLst>
          </p:cNvPr>
          <p:cNvSpPr txBox="1"/>
          <p:nvPr/>
        </p:nvSpPr>
        <p:spPr>
          <a:xfrm>
            <a:off x="3247774" y="3999066"/>
            <a:ext cx="18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Liberty + Warrant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AC7C84-121B-42A3-8350-E796E4ADA1E2}"/>
              </a:ext>
            </a:extLst>
          </p:cNvPr>
          <p:cNvSpPr txBox="1"/>
          <p:nvPr/>
        </p:nvSpPr>
        <p:spPr>
          <a:xfrm>
            <a:off x="5448421" y="3999066"/>
            <a:ext cx="168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Roundup P-Max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55EF3-68E3-481D-8E09-075F25DA45EA}"/>
              </a:ext>
            </a:extLst>
          </p:cNvPr>
          <p:cNvSpPr txBox="1"/>
          <p:nvPr/>
        </p:nvSpPr>
        <p:spPr>
          <a:xfrm>
            <a:off x="7346280" y="1542866"/>
            <a:ext cx="17379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Applied 17 DAP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Liberty @ 32 oz/A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Zidua 4.17SL @ 2.5 oz/A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Outlook @ 12.8 oz/A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Dual Magnum @ 16 oz/A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Warrant @ 48 oz/A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Roundup P-Max @ 32 oz/A</a:t>
            </a:r>
          </a:p>
        </p:txBody>
      </p:sp>
    </p:spTree>
    <p:extLst>
      <p:ext uri="{BB962C8B-B14F-4D97-AF65-F5344CB8AC3E}">
        <p14:creationId xmlns:p14="http://schemas.microsoft.com/office/powerpoint/2010/main" val="282012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9A02-6787-4637-B441-0D24B7A7C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343400" cy="4572000"/>
          </a:xfrm>
        </p:spPr>
        <p:txBody>
          <a:bodyPr/>
          <a:lstStyle/>
          <a:p>
            <a:r>
              <a:rPr lang="en-US"/>
              <a:t>tolerant </a:t>
            </a:r>
            <a:r>
              <a:rPr lang="en-US" dirty="0"/>
              <a:t>to glyphosate, glufosinate, isoxaflutole (</a:t>
            </a:r>
            <a:r>
              <a:rPr lang="en-US" dirty="0" err="1"/>
              <a:t>Alite</a:t>
            </a:r>
            <a:r>
              <a:rPr lang="en-US" dirty="0"/>
              <a:t>™ 27)</a:t>
            </a:r>
          </a:p>
          <a:p>
            <a:r>
              <a:rPr lang="en-US" dirty="0" err="1"/>
              <a:t>Alite</a:t>
            </a:r>
            <a:r>
              <a:rPr lang="en-US" dirty="0"/>
              <a:t>™ 27</a:t>
            </a:r>
          </a:p>
          <a:p>
            <a:pPr lvl="1"/>
            <a:r>
              <a:rPr lang="en-US" sz="1200" i="1" dirty="0"/>
              <a:t>Only labeled for use in these GA counties: Atkinson, Berrien, Clinch, Echols, Evans, Lanier, Lowndes</a:t>
            </a:r>
          </a:p>
          <a:p>
            <a:pPr lvl="2"/>
            <a:r>
              <a:rPr lang="en-US" sz="1200" i="1" dirty="0"/>
              <a:t>PPI or PRE</a:t>
            </a:r>
          </a:p>
          <a:p>
            <a:pPr lvl="2"/>
            <a:r>
              <a:rPr lang="en-US" sz="1200" i="1" dirty="0"/>
              <a:t>1.5-2.0 oz/A</a:t>
            </a:r>
          </a:p>
          <a:p>
            <a:r>
              <a:rPr lang="en-US" dirty="0"/>
              <a:t>No UGA-OVT variety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FF4092-C6D6-4DA3-81BF-37DBD21CD7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8972" y="1752600"/>
            <a:ext cx="3572256" cy="4572000"/>
          </a:xfrm>
          <a:prstGeom prst="rect">
            <a:avLst/>
          </a:prstGeom>
        </p:spPr>
      </p:pic>
      <p:pic>
        <p:nvPicPr>
          <p:cNvPr id="1026" name="Picture 2" descr="Soybeans">
            <a:extLst>
              <a:ext uri="{FF2B5EF4-FFF2-40B4-BE49-F238E27FC236}">
                <a16:creationId xmlns:a16="http://schemas.microsoft.com/office/drawing/2014/main" id="{461965D2-8953-4D34-946B-E2645479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48000" cy="13112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969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Enlist™ Soybeans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72000"/>
          </a:xfrm>
        </p:spPr>
        <p:txBody>
          <a:bodyPr/>
          <a:lstStyle/>
          <a:p>
            <a:r>
              <a:rPr lang="en-US" sz="2000" dirty="0"/>
              <a:t>China approval in Jan 2019</a:t>
            </a:r>
          </a:p>
          <a:p>
            <a:r>
              <a:rPr lang="en-US" sz="2000" b="1" u="sng" dirty="0"/>
              <a:t>Enlist One® </a:t>
            </a:r>
          </a:p>
          <a:p>
            <a:pPr lvl="1"/>
            <a:r>
              <a:rPr lang="en-US" sz="2000" i="1" dirty="0"/>
              <a:t>2,4-D choline</a:t>
            </a:r>
          </a:p>
          <a:p>
            <a:r>
              <a:rPr lang="en-US" sz="2000" b="1" u="sng" dirty="0"/>
              <a:t>Enlist Duo®</a:t>
            </a:r>
          </a:p>
          <a:p>
            <a:pPr lvl="1"/>
            <a:r>
              <a:rPr lang="en-US" sz="2000" i="1" dirty="0"/>
              <a:t>2,4-D choline + glyphosate</a:t>
            </a:r>
          </a:p>
          <a:p>
            <a:r>
              <a:rPr lang="en-US" sz="2000" dirty="0"/>
              <a:t>POST up to R2 (full bloom)</a:t>
            </a:r>
          </a:p>
          <a:p>
            <a:r>
              <a:rPr lang="en-US" sz="2000" dirty="0"/>
              <a:t>2 apps (12 days)</a:t>
            </a:r>
          </a:p>
          <a:p>
            <a:r>
              <a:rPr lang="en-US" sz="2000" dirty="0">
                <a:hlinkClick r:id="rId2"/>
              </a:rPr>
              <a:t>Enlist One can be tank-mixed with glufosinate (Liberty)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Check label/web-sites for restrictions (nozzles, wind speed, buffers, etc.)</a:t>
            </a:r>
            <a:endParaRPr lang="en-US" sz="2000" dirty="0"/>
          </a:p>
          <a:p>
            <a:r>
              <a:rPr lang="en-US" sz="2000" dirty="0"/>
              <a:t>Varieties for GA????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783080"/>
            <a:ext cx="3021495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6351152"/>
            <a:ext cx="2438611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DFEF-2E8D-4A0A-9E33-428CCB4B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Enlist™ Soybean Varieties  UGA-OVT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671F3E-D7D4-4D44-BE51-4FE130468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27971"/>
            <a:ext cx="5029200" cy="4572000"/>
          </a:xfrm>
        </p:spPr>
        <p:txBody>
          <a:bodyPr/>
          <a:lstStyle/>
          <a:p>
            <a:r>
              <a:rPr lang="en-US" b="1" u="sng" dirty="0"/>
              <a:t>2020 Tests (6 varieties)</a:t>
            </a:r>
          </a:p>
          <a:p>
            <a:pPr lvl="1"/>
            <a:r>
              <a:rPr lang="en-US" dirty="0"/>
              <a:t>DM48E73 (+), DM59E01 (+), DM51E01 (=), AGS48E19 (+), AGS51E19 (-), MS4800E (+), MS5110E (-)</a:t>
            </a:r>
          </a:p>
          <a:p>
            <a:pPr lvl="1"/>
            <a:endParaRPr lang="en-US" dirty="0"/>
          </a:p>
          <a:p>
            <a:r>
              <a:rPr lang="en-US" b="1" u="sng" dirty="0"/>
              <a:t>2021 Tests (4 varieties)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E912CD-B3CE-4445-A57A-1C269F7F04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752600"/>
            <a:ext cx="3002182" cy="2453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D6969-13C5-45A9-BFD0-158B0045E0F4}"/>
              </a:ext>
            </a:extLst>
          </p:cNvPr>
          <p:cNvSpPr txBox="1"/>
          <p:nvPr/>
        </p:nvSpPr>
        <p:spPr>
          <a:xfrm>
            <a:off x="76200" y="6353432"/>
            <a:ext cx="4841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+/- = equal or above or below Maturity Group statewide average yield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C1945-ED07-41EB-B735-696B73FB3537}"/>
              </a:ext>
            </a:extLst>
          </p:cNvPr>
          <p:cNvSpPr txBox="1"/>
          <p:nvPr/>
        </p:nvSpPr>
        <p:spPr>
          <a:xfrm>
            <a:off x="5486400" y="4419600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~20% of US market in 2020</a:t>
            </a:r>
          </a:p>
          <a:p>
            <a:r>
              <a:rPr lang="en-US" dirty="0"/>
              <a:t>~35% of US market in 2021</a:t>
            </a:r>
          </a:p>
        </p:txBody>
      </p:sp>
    </p:spTree>
    <p:extLst>
      <p:ext uri="{BB962C8B-B14F-4D97-AF65-F5344CB8AC3E}">
        <p14:creationId xmlns:p14="http://schemas.microsoft.com/office/powerpoint/2010/main" val="59278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Xtend</a:t>
            </a:r>
            <a:r>
              <a:rPr lang="en-US" baseline="30000" dirty="0"/>
              <a:t>®</a:t>
            </a:r>
            <a:r>
              <a:rPr lang="en-US" dirty="0"/>
              <a:t>/XtendFlex</a:t>
            </a:r>
            <a:r>
              <a:rPr lang="en-US" baseline="30000" dirty="0"/>
              <a:t>® </a:t>
            </a:r>
            <a:br>
              <a:rPr lang="en-US" baseline="30000" dirty="0"/>
            </a:br>
            <a:r>
              <a:rPr lang="en-US" dirty="0"/>
              <a:t>Soybeans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53000" cy="4572000"/>
          </a:xfrm>
        </p:spPr>
        <p:txBody>
          <a:bodyPr/>
          <a:lstStyle/>
          <a:p>
            <a:r>
              <a:rPr lang="en-US" sz="1800" b="1" dirty="0"/>
              <a:t>Xtendimax</a:t>
            </a:r>
            <a:r>
              <a:rPr lang="en-US" sz="1800" b="1" baseline="30000" dirty="0"/>
              <a:t>®</a:t>
            </a:r>
            <a:r>
              <a:rPr lang="en-US" sz="1800" b="1" dirty="0"/>
              <a:t> 2.9SL, Engenia</a:t>
            </a:r>
            <a:r>
              <a:rPr lang="en-US" sz="1800" b="1" baseline="30000" dirty="0"/>
              <a:t>®</a:t>
            </a:r>
            <a:r>
              <a:rPr lang="en-US" sz="1800" b="1" dirty="0"/>
              <a:t> 5SL</a:t>
            </a:r>
          </a:p>
          <a:p>
            <a:pPr lvl="1"/>
            <a:r>
              <a:rPr lang="en-US" sz="1600" i="1" dirty="0"/>
              <a:t>Dicamba</a:t>
            </a:r>
          </a:p>
          <a:p>
            <a:pPr lvl="1"/>
            <a:r>
              <a:rPr lang="en-US" sz="1600" i="1" dirty="0"/>
              <a:t>POST up to R1 (beginning  bloom) or June 30</a:t>
            </a:r>
          </a:p>
          <a:p>
            <a:pPr lvl="1"/>
            <a:r>
              <a:rPr lang="en-US" sz="1600" i="1" dirty="0"/>
              <a:t>2 apps (7 days)</a:t>
            </a:r>
          </a:p>
          <a:p>
            <a:pPr lvl="1"/>
            <a:r>
              <a:rPr lang="en-US" sz="1600" i="1" dirty="0"/>
              <a:t>Add a residual</a:t>
            </a:r>
          </a:p>
          <a:p>
            <a:r>
              <a:rPr lang="en-US" sz="1800" b="1" dirty="0"/>
              <a:t>Tavium</a:t>
            </a:r>
            <a:r>
              <a:rPr lang="en-US" sz="1800" b="1" baseline="30000" dirty="0"/>
              <a:t>®</a:t>
            </a:r>
            <a:r>
              <a:rPr lang="en-US" sz="1800" b="1" dirty="0"/>
              <a:t> 3.38SC</a:t>
            </a:r>
          </a:p>
          <a:p>
            <a:pPr lvl="1"/>
            <a:r>
              <a:rPr lang="en-US" sz="1600" i="1" dirty="0"/>
              <a:t>dicamba (1.12 ae) + s-metolachlor (2.26 lb) </a:t>
            </a:r>
          </a:p>
          <a:p>
            <a:pPr lvl="1"/>
            <a:r>
              <a:rPr lang="en-US" sz="1600" i="1" dirty="0"/>
              <a:t>56.5 oz/A</a:t>
            </a:r>
          </a:p>
          <a:p>
            <a:pPr lvl="1"/>
            <a:r>
              <a:rPr lang="en-US" sz="1600" i="1" dirty="0"/>
              <a:t>POST up to V4 or June 30</a:t>
            </a:r>
          </a:p>
          <a:p>
            <a:pPr lvl="1"/>
            <a:r>
              <a:rPr lang="en-US" sz="1600" i="1" dirty="0"/>
              <a:t>1 PPLNT/PRE + 1 POST </a:t>
            </a:r>
          </a:p>
          <a:p>
            <a:pPr lvl="1"/>
            <a:r>
              <a:rPr lang="en-US" sz="1600" i="1" dirty="0">
                <a:hlinkClick r:id="rId2"/>
              </a:rPr>
              <a:t>tank-mixes</a:t>
            </a:r>
            <a:endParaRPr lang="en-US" sz="1600" i="1" dirty="0"/>
          </a:p>
          <a:p>
            <a:r>
              <a:rPr lang="en-US" sz="1800" dirty="0">
                <a:hlinkClick r:id="rId3"/>
              </a:rPr>
              <a:t>Check Xtendimax label/web-sites for tank-mixes and restrictions (nozzles, wind speed, buffers, etc.)</a:t>
            </a:r>
            <a:endParaRPr lang="en-US" sz="1800" dirty="0"/>
          </a:p>
          <a:p>
            <a:r>
              <a:rPr lang="en-US" sz="1800" dirty="0">
                <a:hlinkClick r:id="rId4"/>
              </a:rPr>
              <a:t>Engenia information</a:t>
            </a:r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601771"/>
            <a:ext cx="2996773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3943" y="6172200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Dr. Shaun Casteel, Purdue Univ.</a:t>
            </a:r>
          </a:p>
        </p:txBody>
      </p:sp>
    </p:spTree>
    <p:extLst>
      <p:ext uri="{BB962C8B-B14F-4D97-AF65-F5344CB8AC3E}">
        <p14:creationId xmlns:p14="http://schemas.microsoft.com/office/powerpoint/2010/main" val="177933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A642-E0BE-4059-B9BA-7D826359AD8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76200" y="61454"/>
            <a:ext cx="7291388" cy="981960"/>
          </a:xfrm>
        </p:spPr>
        <p:txBody>
          <a:bodyPr/>
          <a:lstStyle/>
          <a:p>
            <a:r>
              <a:rPr lang="en-US" dirty="0"/>
              <a:t>Soybean Weed Control - 2021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A785E6-2004-4E2D-85F3-EA4589379A9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35525" y="1548218"/>
            <a:ext cx="2626938" cy="1969806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4D70F6-1FFF-43C8-9807-CB03A8360E8A}"/>
              </a:ext>
            </a:extLst>
          </p:cNvPr>
          <p:cNvSpPr txBox="1"/>
          <p:nvPr/>
        </p:nvSpPr>
        <p:spPr>
          <a:xfrm>
            <a:off x="0" y="60198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SB-04-21</a:t>
            </a:r>
          </a:p>
          <a:p>
            <a:r>
              <a:rPr lang="en-US" sz="1200" dirty="0"/>
              <a:t>July 19</a:t>
            </a:r>
          </a:p>
          <a:p>
            <a:r>
              <a:rPr lang="en-US" sz="1200" dirty="0"/>
              <a:t>53 DAP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55EF3-68E3-481D-8E09-075F25DA45EA}"/>
              </a:ext>
            </a:extLst>
          </p:cNvPr>
          <p:cNvSpPr txBox="1"/>
          <p:nvPr/>
        </p:nvSpPr>
        <p:spPr>
          <a:xfrm>
            <a:off x="6934200" y="1490052"/>
            <a:ext cx="20553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Applied 17 DAP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Engenia @ 12.8 oz/A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Zidua 4.17SL @ 2.5 oz/A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Tavium @ 56.5 oz/A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Xtendimax @ 22 oz/A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Warrant @ 48 oz/A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Roundup P-Max @ 32 oz/A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Sentris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@ 8 oz/A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Induce @ 0.25% v/v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62FA27-28FB-432F-911D-DC6FA7C25A2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38447" y="1534322"/>
            <a:ext cx="2626414" cy="1969810"/>
          </a:xfr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518D62DF-1D05-48FD-8462-CFA2091944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67382" y="4356359"/>
            <a:ext cx="2626942" cy="1970206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17C61E1-6F53-46B1-BF6E-C57F76541D39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35723" y="4356359"/>
            <a:ext cx="2626941" cy="1970206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C5955-F05F-42C8-960B-DA011DFCA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866" y="1099795"/>
            <a:ext cx="670618" cy="4938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D995E30-6CEA-4E78-8552-ADA6D982B0C8}"/>
              </a:ext>
            </a:extLst>
          </p:cNvPr>
          <p:cNvSpPr txBox="1"/>
          <p:nvPr/>
        </p:nvSpPr>
        <p:spPr>
          <a:xfrm>
            <a:off x="5143942" y="1206019"/>
            <a:ext cx="127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Engenia + Zidua +</a:t>
            </a:r>
          </a:p>
          <a:p>
            <a:pPr algn="ctr"/>
            <a:r>
              <a:rPr lang="en-US" sz="1200" dirty="0"/>
              <a:t>Roundup P-Max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FAA846-53CA-4C55-B33D-875060C2C039}"/>
              </a:ext>
            </a:extLst>
          </p:cNvPr>
          <p:cNvSpPr txBox="1"/>
          <p:nvPr/>
        </p:nvSpPr>
        <p:spPr>
          <a:xfrm>
            <a:off x="2358800" y="4027990"/>
            <a:ext cx="1180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Tavium + </a:t>
            </a:r>
          </a:p>
          <a:p>
            <a:pPr algn="ctr"/>
            <a:r>
              <a:rPr lang="en-US" sz="1200" dirty="0"/>
              <a:t>Roundup P-Max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C22D35-4736-4E00-89C6-88C998E76CD6}"/>
              </a:ext>
            </a:extLst>
          </p:cNvPr>
          <p:cNvSpPr txBox="1"/>
          <p:nvPr/>
        </p:nvSpPr>
        <p:spPr>
          <a:xfrm>
            <a:off x="4998499" y="4027989"/>
            <a:ext cx="150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Xtendimax + Warrant</a:t>
            </a:r>
          </a:p>
          <a:p>
            <a:pPr algn="ctr"/>
            <a:r>
              <a:rPr lang="en-US" sz="1200" dirty="0"/>
              <a:t> + Roundup P-Max</a:t>
            </a:r>
          </a:p>
        </p:txBody>
      </p:sp>
    </p:spTree>
    <p:extLst>
      <p:ext uri="{BB962C8B-B14F-4D97-AF65-F5344CB8AC3E}">
        <p14:creationId xmlns:p14="http://schemas.microsoft.com/office/powerpoint/2010/main" val="135671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Endangered Species Concerns for DT Soybeans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3081" y="1676400"/>
            <a:ext cx="264053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310’ downwind buffer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57’ omni buffer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u="sng" dirty="0"/>
              <a:t>South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Burke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Seminole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Decatur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Mitchell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Worth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u="sng" dirty="0"/>
              <a:t>North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Floyd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Bartow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Gordon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Walker</a:t>
            </a:r>
          </a:p>
          <a:p>
            <a:r>
              <a:rPr lang="en-US" sz="1600" dirty="0"/>
              <a:t>	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E717E-03FE-474A-A18F-6EAABF49E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8" y="1600200"/>
            <a:ext cx="6179142" cy="45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7460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8FF7-4E1F-4CDA-BEDA-224BF3A8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Soybean Weed Control</a:t>
            </a:r>
            <a:br>
              <a:rPr lang="en-US" dirty="0"/>
            </a:br>
            <a:r>
              <a:rPr lang="en-US" dirty="0"/>
              <a:t>Simplified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7A732-373E-43B6-8FB7-F9D14E1E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clean</a:t>
            </a:r>
          </a:p>
          <a:p>
            <a:r>
              <a:rPr lang="en-US" dirty="0"/>
              <a:t>Narrow rows (&lt; 30”)</a:t>
            </a:r>
          </a:p>
          <a:p>
            <a:r>
              <a:rPr lang="en-US" b="1" i="1" u="sng" dirty="0"/>
              <a:t>PRE</a:t>
            </a:r>
          </a:p>
          <a:p>
            <a:pPr lvl="1"/>
            <a:r>
              <a:rPr lang="en-US" dirty="0"/>
              <a:t>Metribuzin + Group 15 or Prowl</a:t>
            </a:r>
          </a:p>
          <a:p>
            <a:pPr lvl="2"/>
            <a:r>
              <a:rPr lang="en-US" dirty="0"/>
              <a:t>tolerant variety</a:t>
            </a:r>
          </a:p>
          <a:p>
            <a:pPr lvl="1"/>
            <a:r>
              <a:rPr lang="en-US" dirty="0"/>
              <a:t>Irrigation or rainfall</a:t>
            </a:r>
          </a:p>
          <a:p>
            <a:r>
              <a:rPr lang="en-US" b="1" i="1" u="sng" dirty="0"/>
              <a:t>POST + Residual (weeds &lt;3” tall)</a:t>
            </a:r>
          </a:p>
          <a:p>
            <a:pPr lvl="1"/>
            <a:r>
              <a:rPr lang="en-US" dirty="0"/>
              <a:t>Post = Reflex or Prefix or Warrant Ultra or Liberty or Dicamba (Engenia/Tavium/ Xtendimax) or Enlist One (2,4-D choline) or Enlist Duo (glyphosate + 2,4-D choline) </a:t>
            </a:r>
          </a:p>
          <a:p>
            <a:pPr lvl="1"/>
            <a:r>
              <a:rPr lang="en-US" dirty="0"/>
              <a:t>Residual = Anthem </a:t>
            </a:r>
            <a:r>
              <a:rPr lang="en-US" dirty="0" err="1"/>
              <a:t>Flexx</a:t>
            </a:r>
            <a:r>
              <a:rPr lang="en-US" dirty="0"/>
              <a:t>/Max or Dual or Warrant or Outlook or Zidua</a:t>
            </a:r>
          </a:p>
          <a:p>
            <a:pPr lvl="2"/>
            <a:r>
              <a:rPr lang="en-US" i="1" dirty="0"/>
              <a:t>Check tank-mix sites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9719-0FC4-4144-910A-A162EF94C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67448"/>
            <a:ext cx="3001508" cy="21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Hooded Sprayer Reduces Downwind Dicamba Buffer Requirement </a:t>
            </a:r>
            <a:br>
              <a:rPr lang="en-US" sz="2800" dirty="0"/>
            </a:br>
            <a:r>
              <a:rPr lang="en-US" sz="2800" dirty="0"/>
              <a:t>(240’ to 110’ and 310’ to 240’)</a:t>
            </a:r>
          </a:p>
        </p:txBody>
      </p:sp>
      <p:pic>
        <p:nvPicPr>
          <p:cNvPr id="12" name="Online Image Placeholder 11">
            <a:extLst>
              <a:ext uri="{FF2B5EF4-FFF2-40B4-BE49-F238E27FC236}">
                <a16:creationId xmlns:a16="http://schemas.microsoft.com/office/drawing/2014/main" id="{24FE1C60-51E1-4288-B1B4-0B6741985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52600"/>
            <a:ext cx="4038600" cy="1960234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B3CDB1D-1652-4713-B5E5-CE2C7C9293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Redball</a:t>
            </a:r>
            <a:endParaRPr lang="en-US" dirty="0"/>
          </a:p>
          <a:p>
            <a:pPr lvl="1"/>
            <a:r>
              <a:rPr lang="en-US" dirty="0"/>
              <a:t>642</a:t>
            </a:r>
          </a:p>
          <a:p>
            <a:pPr lvl="1"/>
            <a:r>
              <a:rPr lang="en-US" dirty="0"/>
              <a:t>642E</a:t>
            </a:r>
          </a:p>
          <a:p>
            <a:pPr lvl="1"/>
            <a:r>
              <a:rPr lang="en-US" dirty="0"/>
              <a:t>645</a:t>
            </a:r>
          </a:p>
          <a:p>
            <a:pPr lvl="1"/>
            <a:r>
              <a:rPr lang="en-US" dirty="0"/>
              <a:t>645T</a:t>
            </a:r>
          </a:p>
          <a:p>
            <a:pPr lvl="1"/>
            <a:r>
              <a:rPr lang="en-US" dirty="0"/>
              <a:t>ATV642</a:t>
            </a:r>
          </a:p>
          <a:p>
            <a:pPr lvl="1"/>
            <a:r>
              <a:rPr lang="en-US" dirty="0"/>
              <a:t>SP645</a:t>
            </a:r>
          </a:p>
          <a:p>
            <a:pPr lvl="1"/>
            <a:r>
              <a:rPr lang="en-US" dirty="0"/>
              <a:t>SPK645</a:t>
            </a:r>
          </a:p>
          <a:p>
            <a:pPr lvl="1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E9141F-BDA9-4702-98A4-322CC3C0FE07}"/>
              </a:ext>
            </a:extLst>
          </p:cNvPr>
          <p:cNvSpPr txBox="1"/>
          <p:nvPr/>
        </p:nvSpPr>
        <p:spPr>
          <a:xfrm>
            <a:off x="232719" y="175877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642E</a:t>
            </a:r>
          </a:p>
        </p:txBody>
      </p:sp>
      <p:pic>
        <p:nvPicPr>
          <p:cNvPr id="1026" name="Picture 2" descr="SPK645">
            <a:extLst>
              <a:ext uri="{FF2B5EF4-FFF2-40B4-BE49-F238E27FC236}">
                <a16:creationId xmlns:a16="http://schemas.microsoft.com/office/drawing/2014/main" id="{D127659F-E4D3-4C33-B961-9CF46BAD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038600" cy="16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C9F387-5678-497D-8EE1-4481DCC18176}"/>
              </a:ext>
            </a:extLst>
          </p:cNvPr>
          <p:cNvSpPr txBox="1"/>
          <p:nvPr/>
        </p:nvSpPr>
        <p:spPr>
          <a:xfrm>
            <a:off x="228600" y="39706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645</a:t>
            </a:r>
          </a:p>
        </p:txBody>
      </p:sp>
    </p:spTree>
    <p:extLst>
      <p:ext uri="{BB962C8B-B14F-4D97-AF65-F5344CB8AC3E}">
        <p14:creationId xmlns:p14="http://schemas.microsoft.com/office/powerpoint/2010/main" val="1055100718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Dicamba Soybeans</a:t>
            </a:r>
            <a:br>
              <a:rPr lang="en-US" dirty="0"/>
            </a:br>
            <a:r>
              <a:rPr lang="en-US" dirty="0"/>
              <a:t>DRA, VRA, pH Buffers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1291" y="1649819"/>
            <a:ext cx="4800600" cy="4572000"/>
          </a:xfrm>
        </p:spPr>
        <p:txBody>
          <a:bodyPr/>
          <a:lstStyle/>
          <a:p>
            <a:r>
              <a:rPr lang="en-US" sz="2400" dirty="0"/>
              <a:t>Drift Reduction Adjuvant (DRA)</a:t>
            </a:r>
          </a:p>
          <a:p>
            <a:endParaRPr lang="en-US" sz="2400" dirty="0"/>
          </a:p>
          <a:p>
            <a:r>
              <a:rPr lang="en-US" sz="2400" dirty="0"/>
              <a:t>Volatility Reduction Adjuvant (VRA)</a:t>
            </a:r>
          </a:p>
          <a:p>
            <a:pPr lvl="1"/>
            <a:r>
              <a:rPr lang="en-US" dirty="0"/>
              <a:t>VaporGrip</a:t>
            </a:r>
            <a:r>
              <a:rPr lang="en-US" baseline="30000" dirty="0"/>
              <a:t>® </a:t>
            </a:r>
            <a:r>
              <a:rPr lang="en-US" dirty="0" err="1"/>
              <a:t>Xtra</a:t>
            </a:r>
            <a:r>
              <a:rPr lang="en-US" dirty="0"/>
              <a:t> Agent</a:t>
            </a:r>
          </a:p>
          <a:p>
            <a:pPr lvl="2"/>
            <a:r>
              <a:rPr lang="en-US" dirty="0"/>
              <a:t>potassium hydroxide/ethanoic acid</a:t>
            </a:r>
          </a:p>
          <a:p>
            <a:pPr lvl="2"/>
            <a:endParaRPr lang="en-US" dirty="0"/>
          </a:p>
          <a:p>
            <a:r>
              <a:rPr lang="en-US" sz="2400" dirty="0"/>
              <a:t>pH Buffering Adjuvant </a:t>
            </a:r>
          </a:p>
          <a:p>
            <a:pPr lvl="1"/>
            <a:r>
              <a:rPr lang="en-US" dirty="0" err="1"/>
              <a:t>Sentris</a:t>
            </a:r>
            <a:r>
              <a:rPr lang="en-US" dirty="0"/>
              <a:t>™(BASF)</a:t>
            </a:r>
          </a:p>
          <a:p>
            <a:pPr lvl="2"/>
            <a:r>
              <a:rPr lang="en-US" dirty="0"/>
              <a:t>potassium carbonate</a:t>
            </a:r>
          </a:p>
          <a:p>
            <a:endParaRPr lang="en-US" i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48" y="1649819"/>
            <a:ext cx="4038600" cy="2160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5A570-CB82-4522-98FE-EB558D7007E7}"/>
              </a:ext>
            </a:extLst>
          </p:cNvPr>
          <p:cNvSpPr txBox="1"/>
          <p:nvPr/>
        </p:nvSpPr>
        <p:spPr>
          <a:xfrm>
            <a:off x="4800600" y="4012019"/>
            <a:ext cx="4429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Glyphosate + Engenia + </a:t>
            </a:r>
            <a:r>
              <a:rPr lang="en-US" dirty="0" err="1"/>
              <a:t>Sentris</a:t>
            </a:r>
            <a:r>
              <a:rPr lang="en-US" dirty="0"/>
              <a:t> Issues??</a:t>
            </a:r>
          </a:p>
          <a:p>
            <a:r>
              <a:rPr lang="en-US" b="1" i="1" u="sng" dirty="0"/>
              <a:t> - gas pressure buildup/foaming</a:t>
            </a:r>
          </a:p>
          <a:p>
            <a:r>
              <a:rPr lang="en-US" b="1" i="1" u="sng" dirty="0"/>
              <a:t>- mixing order issues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0055841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EAA9E3-F7B5-499E-A57D-D158D464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pH?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02346-CA00-480D-885B-B342270B9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600200"/>
            <a:ext cx="8770925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43379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7526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191324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Users\eprostko\prostkoeric C drive\crop pictures\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143" y="381000"/>
            <a:ext cx="793723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GRAIN SORGHUM WEED CONTROL UPDATE - 2022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Eric P. Prostko, Ph.D.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Professor/Extension Weed Specialist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Dept. Crop &amp; Soil Sciences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404" y="1779949"/>
            <a:ext cx="24447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60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7923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Grain Sorghum Weed Control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686800" cy="452431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Start clean!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Concep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treated seed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Dual Magnum or Outlook or Warrant (PRE)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Atrazine 4L @ 1.5 QT/A (EPOST)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Add Huskie if you have ATZ resistance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Paraquat (Hooded sprayer)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Mechanical Cultivation</a:t>
            </a:r>
          </a:p>
        </p:txBody>
      </p:sp>
    </p:spTree>
    <p:extLst>
      <p:ext uri="{BB962C8B-B14F-4D97-AF65-F5344CB8AC3E}">
        <p14:creationId xmlns:p14="http://schemas.microsoft.com/office/powerpoint/2010/main" val="2406779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E39954-2718-4576-804D-A8740A15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Sorghum Weed </a:t>
            </a:r>
            <a:br>
              <a:rPr lang="en-US" dirty="0"/>
            </a:br>
            <a:r>
              <a:rPr lang="en-US" dirty="0"/>
              <a:t>Control System - 2021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72AEC-92D7-4A03-9186-6E44235F1953}"/>
              </a:ext>
            </a:extLst>
          </p:cNvPr>
          <p:cNvSpPr txBox="1"/>
          <p:nvPr/>
        </p:nvSpPr>
        <p:spPr>
          <a:xfrm>
            <a:off x="42802" y="6306363"/>
            <a:ext cx="670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 DAP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B2C8C-FF5E-4FF8-9AD4-FA4F7914F5E9}"/>
              </a:ext>
            </a:extLst>
          </p:cNvPr>
          <p:cNvSpPr txBox="1"/>
          <p:nvPr/>
        </p:nvSpPr>
        <p:spPr>
          <a:xfrm>
            <a:off x="2140084" y="6073424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8BD39E-119B-4A6A-8B75-C19358D96F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725" y="2165152"/>
            <a:ext cx="4525963" cy="3394472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B7F137-5C2B-4769-8A9B-51DDC47AC3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5313" y="2165152"/>
            <a:ext cx="4525963" cy="3394472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182801-D37E-41B2-91C6-26312EF40268}"/>
              </a:ext>
            </a:extLst>
          </p:cNvPr>
          <p:cNvSpPr/>
          <p:nvPr/>
        </p:nvSpPr>
        <p:spPr>
          <a:xfrm>
            <a:off x="4971057" y="1599406"/>
            <a:ext cx="3394473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Mocassin II Plus @ 16 oz/A (PRE)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Atrazine 4L @ 48 oz/A (26 DAP)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Prowl H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@ 32 oz/A (26 DAP)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Agridex @ 1% v/v (26 DAP)</a:t>
            </a:r>
          </a:p>
        </p:txBody>
      </p:sp>
    </p:spTree>
    <p:extLst>
      <p:ext uri="{BB962C8B-B14F-4D97-AF65-F5344CB8AC3E}">
        <p14:creationId xmlns:p14="http://schemas.microsoft.com/office/powerpoint/2010/main" val="3022244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2188" y="103188"/>
            <a:ext cx="70349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New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) Product to Consider?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686800" cy="563231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Huskie 2.06EC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Bayer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CropScience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Buctril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(1.75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lbs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/gal) 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pyrasulfotole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(0.31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lbs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/gal)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MOA = 6 + 27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Postemergence (13-16 oz/A)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3-leaf to 12” tall  sorghum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Broadleaf weeds, good on pigweed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Tank-mix with atrazine (16 oz/A)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Huskie FX 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= Huskie + </a:t>
            </a:r>
            <a:r>
              <a:rPr lang="en-US" sz="36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Starane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584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9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4409D-B7B7-45DD-9342-C19C67FF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Grain Sorghum Weed Control - 2021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28756D-8128-4C44-9DB6-1F964C92DD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725" y="2165152"/>
            <a:ext cx="4525963" cy="339447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FC77196-13F2-4A47-8DD1-643A05490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3725" y="2165152"/>
            <a:ext cx="4525963" cy="33944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2A34A-3491-4767-A523-379DBD0F7F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293914"/>
            <a:ext cx="1161362" cy="545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E21B51-16D6-4D2B-89E8-9561ED664AD3}"/>
              </a:ext>
            </a:extLst>
          </p:cNvPr>
          <p:cNvSpPr txBox="1"/>
          <p:nvPr/>
        </p:nvSpPr>
        <p:spPr>
          <a:xfrm>
            <a:off x="0" y="6193134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GS-04-21</a:t>
            </a:r>
          </a:p>
          <a:p>
            <a:r>
              <a:rPr lang="en-US" sz="1200" i="1" dirty="0"/>
              <a:t>July 16</a:t>
            </a:r>
          </a:p>
          <a:p>
            <a:r>
              <a:rPr lang="en-US" sz="1200" i="1" dirty="0"/>
              <a:t>58 DAP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07D2B-44AC-493A-B927-52BAE95944D2}"/>
              </a:ext>
            </a:extLst>
          </p:cNvPr>
          <p:cNvSpPr txBox="1"/>
          <p:nvPr/>
        </p:nvSpPr>
        <p:spPr>
          <a:xfrm>
            <a:off x="2193385" y="1828800"/>
            <a:ext cx="56464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948C7-658E-4567-BD6C-53E05F290C55}"/>
              </a:ext>
            </a:extLst>
          </p:cNvPr>
          <p:cNvSpPr txBox="1"/>
          <p:nvPr/>
        </p:nvSpPr>
        <p:spPr>
          <a:xfrm>
            <a:off x="5791200" y="1599406"/>
            <a:ext cx="1638590" cy="138499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Warrant @ 48 oz/A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Atrazine @ 16 oz/A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Huskie @ 16 oz/A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Induce @ 0.25% v/v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AMS @ 5% v/v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Applied 19 DAP</a:t>
            </a:r>
          </a:p>
        </p:txBody>
      </p:sp>
    </p:spTree>
    <p:extLst>
      <p:ext uri="{BB962C8B-B14F-4D97-AF65-F5344CB8AC3E}">
        <p14:creationId xmlns:p14="http://schemas.microsoft.com/office/powerpoint/2010/main" val="8922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Huskie Injury on Sorghum</a:t>
            </a:r>
          </a:p>
        </p:txBody>
      </p:sp>
      <p:pic>
        <p:nvPicPr>
          <p:cNvPr id="60419" name="Picture 2" descr="C:\Users\eprostko\prostkoeric C drive\herbicide injury pictures\sorghum\huskie\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3028950" cy="4038600"/>
          </a:xfrm>
          <a:noFill/>
        </p:spPr>
      </p:pic>
      <p:pic>
        <p:nvPicPr>
          <p:cNvPr id="60420" name="Picture 3" descr="C:\Users\eprostko\prostkoeric C drive\herbicide injury pictures\sorghum\huskie\IMG_3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038600" cy="3028950"/>
          </a:xfrm>
          <a:noFill/>
        </p:spPr>
      </p:pic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935663"/>
            <a:ext cx="13716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59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8CAE-06CC-46A1-97F0-AB61FA7A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Metribuzin</a:t>
            </a:r>
            <a:r>
              <a:rPr lang="en-US" dirty="0"/>
              <a:t> Products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015C9D-D0B3-4493-BE19-A3B203F6A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125863"/>
              </p:ext>
            </p:extLst>
          </p:nvPr>
        </p:nvGraphicFramePr>
        <p:xfrm>
          <a:off x="304800" y="1752600"/>
          <a:ext cx="8610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195">
                  <a:extLst>
                    <a:ext uri="{9D8B030D-6E8A-4147-A177-3AD203B41FA5}">
                      <a16:colId xmlns:a16="http://schemas.microsoft.com/office/drawing/2014/main" val="681294726"/>
                    </a:ext>
                  </a:extLst>
                </a:gridCol>
                <a:gridCol w="2072922">
                  <a:extLst>
                    <a:ext uri="{9D8B030D-6E8A-4147-A177-3AD203B41FA5}">
                      <a16:colId xmlns:a16="http://schemas.microsoft.com/office/drawing/2014/main" val="3455520289"/>
                    </a:ext>
                  </a:extLst>
                </a:gridCol>
                <a:gridCol w="4544483">
                  <a:extLst>
                    <a:ext uri="{9D8B030D-6E8A-4147-A177-3AD203B41FA5}">
                      <a16:colId xmlns:a16="http://schemas.microsoft.com/office/drawing/2014/main" val="3275555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Manufacturer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Trade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Active Ingredients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8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Authority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sulfentrazone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Syngenta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</a:t>
                      </a:r>
                      <a:r>
                        <a:rPr lang="en-US" dirty="0"/>
                        <a:t>-metolachlor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19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Canopy</a:t>
                      </a:r>
                    </a:p>
                    <a:p>
                      <a:r>
                        <a:rPr lang="en-US" dirty="0"/>
                        <a:t>Canopy Blend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chlorimuron (10.7%) + </a:t>
                      </a:r>
                      <a:r>
                        <a:rPr lang="en-US" b="1" dirty="0"/>
                        <a:t>metribuzin</a:t>
                      </a:r>
                      <a:r>
                        <a:rPr lang="en-US" dirty="0"/>
                        <a:t> (64.3%)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chlorimuron (8.3%) + </a:t>
                      </a:r>
                      <a:r>
                        <a:rPr lang="en-US" b="1" dirty="0"/>
                        <a:t>metribuzin</a:t>
                      </a:r>
                      <a:r>
                        <a:rPr lang="en-US" dirty="0"/>
                        <a:t> (50%)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5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chlorimuron (10.7%) + </a:t>
                      </a:r>
                      <a:r>
                        <a:rPr lang="en-US" b="1" dirty="0"/>
                        <a:t>metribuzin</a:t>
                      </a:r>
                      <a:r>
                        <a:rPr lang="en-US" dirty="0"/>
                        <a:t> (64.3%)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9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Fierce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pyroxasulfone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29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Loveland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Intimidator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</a:t>
                      </a:r>
                      <a:r>
                        <a:rPr lang="en-US" dirty="0"/>
                        <a:t>-metolachlor + fomesafen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Panther MTZ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2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Panther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imazethapyr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6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3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3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flumioxazin + chlorimuron + </a:t>
                      </a:r>
                      <a:r>
                        <a:rPr lang="en-US" b="1" dirty="0"/>
                        <a:t>metribuzin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9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0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E204B8-85D3-4FF8-AE88-BD84DEC9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Grain Sorghum Weed Control Technologies (Non-GMO)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68FA2-B7E1-42F3-946F-7A72D0902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7927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err="1"/>
              <a:t>Igrowth</a:t>
            </a:r>
            <a:r>
              <a:rPr lang="en-US" b="1" u="sng" dirty="0"/>
              <a:t>™</a:t>
            </a:r>
          </a:p>
          <a:p>
            <a:pPr lvl="1"/>
            <a:r>
              <a:rPr lang="en-US" dirty="0"/>
              <a:t>Alta/UPL</a:t>
            </a:r>
          </a:p>
          <a:p>
            <a:pPr lvl="1"/>
            <a:r>
              <a:rPr lang="en-US" dirty="0" err="1"/>
              <a:t>ImiFlex</a:t>
            </a:r>
            <a:r>
              <a:rPr lang="en-US" dirty="0"/>
              <a:t> (imazamox)</a:t>
            </a:r>
          </a:p>
          <a:p>
            <a:pPr lvl="2"/>
            <a:r>
              <a:rPr lang="en-US" dirty="0"/>
              <a:t>PRE/POST</a:t>
            </a:r>
          </a:p>
          <a:p>
            <a:pPr lvl="1"/>
            <a:endParaRPr lang="en-US" dirty="0"/>
          </a:p>
          <a:p>
            <a:r>
              <a:rPr lang="en-US" b="1" u="sng" dirty="0" err="1"/>
              <a:t>DoubleTeam</a:t>
            </a:r>
            <a:r>
              <a:rPr lang="en-US" b="1" u="sng" dirty="0"/>
              <a:t>™</a:t>
            </a:r>
          </a:p>
          <a:p>
            <a:pPr lvl="1"/>
            <a:r>
              <a:rPr lang="en-US" dirty="0"/>
              <a:t>S&amp;W Seed Partners/ADAMA</a:t>
            </a:r>
          </a:p>
          <a:p>
            <a:pPr lvl="1"/>
            <a:r>
              <a:rPr lang="en-US" dirty="0" err="1"/>
              <a:t>FirstAct</a:t>
            </a:r>
            <a:r>
              <a:rPr lang="en-US" dirty="0"/>
              <a:t> (quizalofop)</a:t>
            </a:r>
          </a:p>
          <a:p>
            <a:pPr lvl="2"/>
            <a:r>
              <a:rPr lang="en-US" dirty="0"/>
              <a:t> POST</a:t>
            </a:r>
          </a:p>
          <a:p>
            <a:pPr lvl="2"/>
            <a:r>
              <a:rPr lang="en-US" b="1" i="1" u="sng" dirty="0"/>
              <a:t>Maybe</a:t>
            </a:r>
            <a:r>
              <a:rPr lang="en-US" dirty="0"/>
              <a:t> cultivars???</a:t>
            </a:r>
          </a:p>
          <a:p>
            <a:pPr lvl="3"/>
            <a:r>
              <a:rPr lang="en-US" dirty="0"/>
              <a:t>S&amp;W Seeds</a:t>
            </a:r>
          </a:p>
          <a:p>
            <a:pPr lvl="4"/>
            <a:r>
              <a:rPr lang="en-US" dirty="0"/>
              <a:t>SP58M85DT/SP45A45DT</a:t>
            </a:r>
          </a:p>
          <a:p>
            <a:r>
              <a:rPr lang="en-US" b="1" u="sng" dirty="0" err="1"/>
              <a:t>Inzen</a:t>
            </a:r>
            <a:r>
              <a:rPr lang="en-US" b="1" u="sng" dirty="0"/>
              <a:t>™</a:t>
            </a:r>
          </a:p>
          <a:p>
            <a:pPr lvl="1"/>
            <a:r>
              <a:rPr lang="en-US" dirty="0"/>
              <a:t>Pioneer/Corteva</a:t>
            </a:r>
          </a:p>
          <a:p>
            <a:pPr lvl="1"/>
            <a:r>
              <a:rPr lang="en-US" dirty="0"/>
              <a:t>Zest (nicosulfuron) </a:t>
            </a:r>
          </a:p>
          <a:p>
            <a:pPr lvl="2"/>
            <a:r>
              <a:rPr lang="en-US" dirty="0"/>
              <a:t>POST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FE98C1-C406-4306-B61D-796DF88531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41241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E39954-2718-4576-804D-A8740A15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Igrowth</a:t>
            </a:r>
            <a:r>
              <a:rPr lang="en-US" dirty="0"/>
              <a:t>™ System - 2021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72AEC-92D7-4A03-9186-6E44235F1953}"/>
              </a:ext>
            </a:extLst>
          </p:cNvPr>
          <p:cNvSpPr txBox="1"/>
          <p:nvPr/>
        </p:nvSpPr>
        <p:spPr>
          <a:xfrm>
            <a:off x="42802" y="6306363"/>
            <a:ext cx="670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 DAP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8D6B1-6F1C-4D1C-96C9-AC4BA420E39E}"/>
              </a:ext>
            </a:extLst>
          </p:cNvPr>
          <p:cNvSpPr txBox="1"/>
          <p:nvPr/>
        </p:nvSpPr>
        <p:spPr>
          <a:xfrm>
            <a:off x="5396317" y="6027258"/>
            <a:ext cx="2946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Mocassin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 Plus @ 16 oz/A (PRE)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ImiFlex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1SL @ 6 oz/A (14 DAP)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Agridex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@ 1% v/v (14 DAP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B2C8C-FF5E-4FF8-9AD4-FA4F7914F5E9}"/>
              </a:ext>
            </a:extLst>
          </p:cNvPr>
          <p:cNvSpPr txBox="1"/>
          <p:nvPr/>
        </p:nvSpPr>
        <p:spPr>
          <a:xfrm>
            <a:off x="2140084" y="6073424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8BD39E-119B-4A6A-8B75-C19358D96F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725" y="2165152"/>
            <a:ext cx="4525963" cy="3394472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49BFA-34A1-4B06-8D11-5E6043A0A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3725" y="2165152"/>
            <a:ext cx="4525963" cy="339447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0291E3-9EF4-4D95-B697-54DD049E3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00200"/>
            <a:ext cx="1282696" cy="6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7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E39954-2718-4576-804D-A8740A15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DoubleTeam</a:t>
            </a:r>
            <a:r>
              <a:rPr lang="en-US" dirty="0"/>
              <a:t>™ System - 2021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72AEC-92D7-4A03-9186-6E44235F1953}"/>
              </a:ext>
            </a:extLst>
          </p:cNvPr>
          <p:cNvSpPr txBox="1"/>
          <p:nvPr/>
        </p:nvSpPr>
        <p:spPr>
          <a:xfrm>
            <a:off x="42802" y="6306363"/>
            <a:ext cx="670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 DAP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8D6B1-6F1C-4D1C-96C9-AC4BA420E39E}"/>
              </a:ext>
            </a:extLst>
          </p:cNvPr>
          <p:cNvSpPr txBox="1"/>
          <p:nvPr/>
        </p:nvSpPr>
        <p:spPr>
          <a:xfrm>
            <a:off x="5022573" y="5903893"/>
            <a:ext cx="3107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 II Magnum 7.64EC @ 16 oz/A (PRE)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FirstAct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0.88EC @ 10 oz/A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Agridex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@ 1% v/v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Applied 26 DAP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B2C8C-FF5E-4FF8-9AD4-FA4F7914F5E9}"/>
              </a:ext>
            </a:extLst>
          </p:cNvPr>
          <p:cNvSpPr txBox="1"/>
          <p:nvPr/>
        </p:nvSpPr>
        <p:spPr>
          <a:xfrm>
            <a:off x="2076275" y="5937031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B8DCD-B712-46B9-804D-9B82AF9755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0572" y="1983384"/>
            <a:ext cx="4525963" cy="339447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E47B07-96D7-42D0-B96F-2BC38F792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38922" y="1976813"/>
            <a:ext cx="4525963" cy="339447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59873D-0235-4270-9DE2-DE9A21E77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471175"/>
            <a:ext cx="1752600" cy="9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13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BDE88-34EE-4725-AF92-F932C1BD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DoubleTeam™ System – First Act</a:t>
            </a:r>
            <a:br>
              <a:rPr lang="en-US" dirty="0"/>
            </a:br>
            <a:r>
              <a:rPr lang="en-US" dirty="0"/>
              <a:t>Off-Types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1FADD7-272A-4796-B517-C7AC9FA2D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D85F7D-DC47-4297-B681-DFECE3428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806" y="1600200"/>
            <a:ext cx="3258064" cy="244354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14FFD0-3B8D-44D7-A2ED-490665884474}"/>
              </a:ext>
            </a:extLst>
          </p:cNvPr>
          <p:cNvSpPr txBox="1"/>
          <p:nvPr/>
        </p:nvSpPr>
        <p:spPr>
          <a:xfrm>
            <a:off x="0" y="6304002"/>
            <a:ext cx="662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DAT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13F4F-FCAB-4B37-B1BD-BE1396D48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929" y="4226310"/>
            <a:ext cx="3159211" cy="23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4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E39954-2718-4576-804D-A8740A15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526"/>
            <a:ext cx="8229600" cy="1143000"/>
          </a:xfrm>
        </p:spPr>
        <p:txBody>
          <a:bodyPr/>
          <a:lstStyle/>
          <a:p>
            <a:r>
              <a:rPr lang="en-US" dirty="0" err="1"/>
              <a:t>Inzen</a:t>
            </a:r>
            <a:r>
              <a:rPr lang="en-US" dirty="0"/>
              <a:t>™ System - 2021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72AEC-92D7-4A03-9186-6E44235F1953}"/>
              </a:ext>
            </a:extLst>
          </p:cNvPr>
          <p:cNvSpPr txBox="1"/>
          <p:nvPr/>
        </p:nvSpPr>
        <p:spPr>
          <a:xfrm>
            <a:off x="0" y="6355222"/>
            <a:ext cx="662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GS-02-21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 DAP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8D6B1-6F1C-4D1C-96C9-AC4BA420E39E}"/>
              </a:ext>
            </a:extLst>
          </p:cNvPr>
          <p:cNvSpPr txBox="1"/>
          <p:nvPr/>
        </p:nvSpPr>
        <p:spPr>
          <a:xfrm>
            <a:off x="5292441" y="5739669"/>
            <a:ext cx="25834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Everprex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7.62EC @ 16 oz/A (PRE)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Zest 75WG @ 0.67  oz/A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Agridex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@ 1% v/v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AMSOL @ 2.5% v/v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Applied 26 DAP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B2C8C-FF5E-4FF8-9AD4-FA4F7914F5E9}"/>
              </a:ext>
            </a:extLst>
          </p:cNvPr>
          <p:cNvSpPr txBox="1"/>
          <p:nvPr/>
        </p:nvSpPr>
        <p:spPr>
          <a:xfrm>
            <a:off x="2089788" y="5756038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8728D6-4785-4780-92E7-50A273083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888" y="1810229"/>
            <a:ext cx="4525963" cy="3394472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F415FEF-443C-4B27-808B-3FB46E378E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6135" y="1810229"/>
            <a:ext cx="4525963" cy="339447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5A1044-1591-4674-A2EE-0BA740D9C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219200"/>
            <a:ext cx="13430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0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Users\eprostko\prostkoeric C drive\crop pictures\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0472" y="381000"/>
            <a:ext cx="35525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Questions/Comments?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eprostko@uga.edu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gaweed.com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91200"/>
            <a:ext cx="24447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5E6F-8255-4AF1-9C01-332C2BF9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“Old School”</a:t>
            </a:r>
          </a:p>
        </p:txBody>
      </p:sp>
      <p:pic>
        <p:nvPicPr>
          <p:cNvPr id="2050" name="Picture 2" descr="1982f09">
            <a:extLst>
              <a:ext uri="{FF2B5EF4-FFF2-40B4-BE49-F238E27FC236}">
                <a16:creationId xmlns:a16="http://schemas.microsoft.com/office/drawing/2014/main" id="{5FC5F201-318B-4438-906C-1E73156127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29" y="1752600"/>
            <a:ext cx="68855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5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EDF0-0DC7-4C08-BCE0-DB157EE4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Soybeans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913D5-7CF5-4589-83F9-6C5E2FED34D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440730"/>
            <a:ext cx="4038600" cy="4572000"/>
          </a:xfrm>
        </p:spPr>
        <p:txBody>
          <a:bodyPr/>
          <a:lstStyle/>
          <a:p>
            <a:r>
              <a:rPr lang="en-US" b="1" i="1" u="sng" dirty="0"/>
              <a:t>PPO resistant weeds = SOL (really!)</a:t>
            </a:r>
          </a:p>
          <a:p>
            <a:r>
              <a:rPr lang="en-US" dirty="0"/>
              <a:t>Metribuzin – PRE</a:t>
            </a:r>
          </a:p>
          <a:p>
            <a:r>
              <a:rPr lang="en-US" dirty="0"/>
              <a:t>Prowl or Group 15’s</a:t>
            </a:r>
          </a:p>
          <a:p>
            <a:r>
              <a:rPr lang="en-US" dirty="0"/>
              <a:t>Reflex, Cobra, Ultra Blazer, Prefix, Warrant Ultra</a:t>
            </a:r>
          </a:p>
          <a:p>
            <a:r>
              <a:rPr lang="en-US" dirty="0"/>
              <a:t>Classic or FirstRate (sicklepod + MG)</a:t>
            </a:r>
          </a:p>
          <a:p>
            <a:pPr lvl="1"/>
            <a:r>
              <a:rPr lang="en-US" sz="2000" i="1" dirty="0"/>
              <a:t>STS® (1993) - single gene (non-GMO)</a:t>
            </a:r>
          </a:p>
          <a:p>
            <a:pPr lvl="1"/>
            <a:r>
              <a:rPr lang="en-US" sz="2000" i="1" dirty="0"/>
              <a:t>Bolt™ (2015) - 2 genes (non-GMO)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99FFB98-C937-4B2B-A38E-DD4C687A5E3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872394"/>
            <a:ext cx="2567613" cy="17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D36C1AE9-CC9F-4A8D-9074-DFBD6ECF12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99713"/>
            <a:ext cx="2933489" cy="8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amvac.com/sites/default/files/_images/product/logo/FirstRate.png">
            <a:extLst>
              <a:ext uri="{FF2B5EF4-FFF2-40B4-BE49-F238E27FC236}">
                <a16:creationId xmlns:a16="http://schemas.microsoft.com/office/drawing/2014/main" id="{9E51DBB6-BF8C-43F4-BE97-75B6D7D9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23" y="1793317"/>
            <a:ext cx="2176006" cy="10880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036" name="Picture 12" descr="https://www.amvac.com/sites/default/files/_images/product/logo/Classic.png">
            <a:extLst>
              <a:ext uri="{FF2B5EF4-FFF2-40B4-BE49-F238E27FC236}">
                <a16:creationId xmlns:a16="http://schemas.microsoft.com/office/drawing/2014/main" id="{60EE6E81-F427-4907-BF13-4FBA5CAC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965919"/>
            <a:ext cx="2145361" cy="107268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75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2DF4A8-09BE-4CE6-8E6C-AE27139A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Soybean Weed Control - 2021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B88DA5-DD38-488C-BC2F-29155B934C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100" y="2324100"/>
            <a:ext cx="4572000" cy="3429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6098E8-5245-4D9E-A0A9-CD6569EEEF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9100" y="2324100"/>
            <a:ext cx="4572000" cy="3429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CAC4E-0373-4601-9F89-10C7A66381E4}"/>
              </a:ext>
            </a:extLst>
          </p:cNvPr>
          <p:cNvSpPr txBox="1"/>
          <p:nvPr/>
        </p:nvSpPr>
        <p:spPr>
          <a:xfrm>
            <a:off x="-76200" y="6172200"/>
            <a:ext cx="723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SB-01-21</a:t>
            </a:r>
          </a:p>
          <a:p>
            <a:r>
              <a:rPr lang="en-US" sz="1000" i="1" dirty="0"/>
              <a:t>May 18</a:t>
            </a:r>
          </a:p>
          <a:p>
            <a:r>
              <a:rPr lang="en-US" sz="1000" i="1" dirty="0"/>
              <a:t>29 DAP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D1118-BE7B-4A1B-9D6F-654CF2569B15}"/>
              </a:ext>
            </a:extLst>
          </p:cNvPr>
          <p:cNvSpPr txBox="1"/>
          <p:nvPr/>
        </p:nvSpPr>
        <p:spPr>
          <a:xfrm>
            <a:off x="1981200" y="2514600"/>
            <a:ext cx="659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F2494-8932-4D4D-B2EC-B58179A0A24C}"/>
              </a:ext>
            </a:extLst>
          </p:cNvPr>
          <p:cNvSpPr txBox="1"/>
          <p:nvPr/>
        </p:nvSpPr>
        <p:spPr>
          <a:xfrm>
            <a:off x="5067300" y="2052935"/>
            <a:ext cx="289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Metribuzin @ 0.25 lb ai/A + WSSA Group 15</a:t>
            </a:r>
          </a:p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(PRE)</a:t>
            </a:r>
          </a:p>
        </p:txBody>
      </p:sp>
    </p:spTree>
    <p:extLst>
      <p:ext uri="{BB962C8B-B14F-4D97-AF65-F5344CB8AC3E}">
        <p14:creationId xmlns:p14="http://schemas.microsoft.com/office/powerpoint/2010/main" val="129890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FF4C93-1B76-4224-BB8E-E0162E50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447800"/>
          </a:xfrm>
        </p:spPr>
        <p:txBody>
          <a:bodyPr/>
          <a:lstStyle/>
          <a:p>
            <a:r>
              <a:rPr lang="en-US" dirty="0"/>
              <a:t>Soybean Weed Control - 2021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287E9CA-339D-4E16-83A1-55FB09A8D0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725" y="2165152"/>
            <a:ext cx="4525963" cy="3394472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494EAFF-F1CE-4B2E-967C-981D2D238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3725" y="2165152"/>
            <a:ext cx="4525963" cy="339447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7D864A-C624-4066-BBD1-151E724781B4}"/>
              </a:ext>
            </a:extLst>
          </p:cNvPr>
          <p:cNvSpPr txBox="1"/>
          <p:nvPr/>
        </p:nvSpPr>
        <p:spPr>
          <a:xfrm>
            <a:off x="-53068" y="60960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SB-04-21</a:t>
            </a:r>
          </a:p>
          <a:p>
            <a:r>
              <a:rPr lang="en-US" sz="1200" dirty="0"/>
              <a:t>July 19</a:t>
            </a:r>
          </a:p>
          <a:p>
            <a:r>
              <a:rPr lang="en-US" sz="1200" dirty="0"/>
              <a:t>53 DAP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4F61AF-3CE6-4E1E-8A51-86EE299A1914}"/>
              </a:ext>
            </a:extLst>
          </p:cNvPr>
          <p:cNvSpPr txBox="1"/>
          <p:nvPr/>
        </p:nvSpPr>
        <p:spPr>
          <a:xfrm>
            <a:off x="2193385" y="1599406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088E3-692B-4101-B5BA-C833FE786961}"/>
              </a:ext>
            </a:extLst>
          </p:cNvPr>
          <p:cNvSpPr txBox="1"/>
          <p:nvPr/>
        </p:nvSpPr>
        <p:spPr>
          <a:xfrm>
            <a:off x="5603912" y="1636476"/>
            <a:ext cx="1928733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Reflex 2SL @ 24 oz/A 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Classic 25DG @ 0.5 oz/A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2,4-DB 2SL @ 2 oz/A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Induce @ 0.25% v/v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Applied 17 DAP</a:t>
            </a:r>
          </a:p>
        </p:txBody>
      </p:sp>
    </p:spTree>
    <p:extLst>
      <p:ext uri="{BB962C8B-B14F-4D97-AF65-F5344CB8AC3E}">
        <p14:creationId xmlns:p14="http://schemas.microsoft.com/office/powerpoint/2010/main" val="242665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00051-8FC7-4CAB-BA39-3CFFE567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Reflex @ 24 oz/A + Classic @ 0.5 oz/A + 2,4-DB @ 2 oz/A - Applied 17 DAP (V2)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47F30F-7722-4F96-8EBA-603CEFE33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AF71B2-326E-452F-A8EF-60F362A4A387}"/>
              </a:ext>
            </a:extLst>
          </p:cNvPr>
          <p:cNvSpPr txBox="1"/>
          <p:nvPr/>
        </p:nvSpPr>
        <p:spPr>
          <a:xfrm>
            <a:off x="-18057" y="6125370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SB-04-21</a:t>
            </a:r>
          </a:p>
          <a:p>
            <a:r>
              <a:rPr lang="en-US" sz="1000" dirty="0"/>
              <a:t>June 16</a:t>
            </a:r>
          </a:p>
          <a:p>
            <a:r>
              <a:rPr lang="en-US" sz="1000" dirty="0"/>
              <a:t>30 DAP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7D9FC-4370-49BC-BF48-7A250836B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599406"/>
            <a:ext cx="3367926" cy="44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D1DA58-7B85-42D5-B401-7A931E43F09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 25DG @ 0.67 oz/A + NIS Injury on Non-STS Soybeans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E87BFE4-FE35-4307-8176-E0A1B09588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82" y="1930631"/>
            <a:ext cx="2473036" cy="1853738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D95FF86-82E0-4BDC-B409-4BE4987BE86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82" y="1930631"/>
            <a:ext cx="2473036" cy="185373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6535678-5D64-4202-9FCB-5DF468D3D796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" y="4292831"/>
            <a:ext cx="2468880" cy="1853738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A6851CD-C7AB-4E65-9B7D-CB1549F8E9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82" y="4292831"/>
            <a:ext cx="2473036" cy="18537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75BE9E-7982-4A2C-B6A0-6F1C30C1959B}"/>
              </a:ext>
            </a:extLst>
          </p:cNvPr>
          <p:cNvSpPr txBox="1"/>
          <p:nvPr/>
        </p:nvSpPr>
        <p:spPr>
          <a:xfrm>
            <a:off x="0" y="6096000"/>
            <a:ext cx="753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WT-01-21</a:t>
            </a:r>
          </a:p>
          <a:p>
            <a:r>
              <a:rPr lang="en-US" sz="1000" i="1" dirty="0"/>
              <a:t>July 19</a:t>
            </a:r>
          </a:p>
          <a:p>
            <a:r>
              <a:rPr lang="en-US" sz="1000" i="1" dirty="0"/>
              <a:t>6 DAT</a:t>
            </a:r>
          </a:p>
        </p:txBody>
      </p:sp>
    </p:spTree>
    <p:extLst>
      <p:ext uri="{BB962C8B-B14F-4D97-AF65-F5344CB8AC3E}">
        <p14:creationId xmlns:p14="http://schemas.microsoft.com/office/powerpoint/2010/main" val="142230950"/>
      </p:ext>
    </p:extLst>
  </p:cSld>
  <p:clrMapOvr>
    <a:masterClrMapping/>
  </p:clrMapOvr>
</p:sld>
</file>

<file path=ppt/theme/theme1.xml><?xml version="1.0" encoding="utf-8"?>
<a:theme xmlns:a="http://schemas.openxmlformats.org/drawingml/2006/main" name="PPP_SGENE_TXT_Firetruck_Sign">
  <a:themeElements>
    <a:clrScheme name="Custom 1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7F7F7F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5" ma:contentTypeDescription="Create a new document." ma:contentTypeScope="" ma:versionID="da815ee779b064906c602f859e8d058f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cf6c2ee41cfb50e8569456deda4758a5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027359-3DED-404E-BB89-DD16A3073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89A359-E5FB-489D-B4A0-FC955F79D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2B14C9-0932-4894-B883-CEC30641AB7A}">
  <ds:schemaRefs>
    <ds:schemaRef ds:uri="d2182f11-ec6d-4344-bcdd-126cac1ae7e5"/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613e7a6-ae2b-4057-9573-8cbc37370f0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30158</TotalTime>
  <Words>1526</Words>
  <Application>Microsoft Office PowerPoint</Application>
  <PresentationFormat>On-screen Show (4:3)</PresentationFormat>
  <Paragraphs>326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Wingdings</vt:lpstr>
      <vt:lpstr>PPP_SGENE_TXT_Firetruck_Sign</vt:lpstr>
      <vt:lpstr>1_PPP_SGENE_TXT_Firetruck_Sign</vt:lpstr>
      <vt:lpstr>4_PPP_SGENE_TXT_Firetruck_Sign</vt:lpstr>
      <vt:lpstr>2_Edge</vt:lpstr>
      <vt:lpstr>4_Office Theme</vt:lpstr>
      <vt:lpstr>7_Office Theme</vt:lpstr>
      <vt:lpstr>6_Office Theme</vt:lpstr>
      <vt:lpstr>Office Theme</vt:lpstr>
      <vt:lpstr>2022 Soybean Weed Control Update</vt:lpstr>
      <vt:lpstr>Soybean Weed Control Simplified  </vt:lpstr>
      <vt:lpstr>Metribuzin Products</vt:lpstr>
      <vt:lpstr>“Old School”</vt:lpstr>
      <vt:lpstr>Conventional Soybeans</vt:lpstr>
      <vt:lpstr>Soybean Weed Control - 2021</vt:lpstr>
      <vt:lpstr>Soybean Weed Control - 2021</vt:lpstr>
      <vt:lpstr>Reflex @ 24 oz/A + Classic @ 0.5 oz/A + 2,4-DB @ 2 oz/A - Applied 17 DAP (V2) </vt:lpstr>
      <vt:lpstr>Classic 25DG @ 0.67 oz/A + NIS Injury on Non-STS Soybeans</vt:lpstr>
      <vt:lpstr>PPO Injury on Soybean</vt:lpstr>
      <vt:lpstr>Valor in GA Soybeans?</vt:lpstr>
      <vt:lpstr>Liberty-Link® Soybeans</vt:lpstr>
      <vt:lpstr>Soybean Weed Control - 2021</vt:lpstr>
      <vt:lpstr>PowerPoint Presentation</vt:lpstr>
      <vt:lpstr>Enlist™ Soybeans</vt:lpstr>
      <vt:lpstr>Enlist™ Soybean Varieties  UGA-OVT</vt:lpstr>
      <vt:lpstr>Xtend®/XtendFlex®  Soybeans</vt:lpstr>
      <vt:lpstr>Soybean Weed Control - 2021</vt:lpstr>
      <vt:lpstr>GA Endangered Species Concerns for DT Soybeans</vt:lpstr>
      <vt:lpstr>Hooded Sprayer Reduces Downwind Dicamba Buffer Requirement  (240’ to 110’ and 310’ to 240’)</vt:lpstr>
      <vt:lpstr>Dicamba Soybeans DRA, VRA, pH Buffers</vt:lpstr>
      <vt:lpstr>What happens to pH?</vt:lpstr>
      <vt:lpstr>Questions/Comments</vt:lpstr>
      <vt:lpstr>PowerPoint Presentation</vt:lpstr>
      <vt:lpstr>PowerPoint Presentation</vt:lpstr>
      <vt:lpstr>Conventional Sorghum Weed  Control System - 2021</vt:lpstr>
      <vt:lpstr>PowerPoint Presentation</vt:lpstr>
      <vt:lpstr>Grain Sorghum Weed Control - 2021</vt:lpstr>
      <vt:lpstr>Huskie Injury on Sorghum</vt:lpstr>
      <vt:lpstr>New Grain Sorghum Weed Control Technologies (Non-GMO)</vt:lpstr>
      <vt:lpstr>Igrowth™ System - 2021</vt:lpstr>
      <vt:lpstr>DoubleTeam™ System - 2021</vt:lpstr>
      <vt:lpstr>DoubleTeam™ System – First Act Off-Types</vt:lpstr>
      <vt:lpstr>Inzen™ System - 2021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Webster County – September 4, 2015</dc:title>
  <dc:creator>Eric P. Prostko</dc:creator>
  <cp:lastModifiedBy>Eric P. Prostko</cp:lastModifiedBy>
  <cp:revision>239</cp:revision>
  <cp:lastPrinted>2019-10-28T20:59:33Z</cp:lastPrinted>
  <dcterms:created xsi:type="dcterms:W3CDTF">2019-01-08T19:26:03Z</dcterms:created>
  <dcterms:modified xsi:type="dcterms:W3CDTF">2021-11-29T17:59:02Z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